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9"/>
  </p:notesMasterIdLst>
  <p:handoutMasterIdLst>
    <p:handoutMasterId r:id="rId20"/>
  </p:handoutMasterIdLst>
  <p:sldIdLst>
    <p:sldId id="256" r:id="rId5"/>
    <p:sldId id="312" r:id="rId6"/>
    <p:sldId id="304" r:id="rId7"/>
    <p:sldId id="307" r:id="rId8"/>
    <p:sldId id="281" r:id="rId9"/>
    <p:sldId id="282" r:id="rId10"/>
    <p:sldId id="314" r:id="rId11"/>
    <p:sldId id="315" r:id="rId12"/>
    <p:sldId id="324" r:id="rId13"/>
    <p:sldId id="317" r:id="rId14"/>
    <p:sldId id="325" r:id="rId15"/>
    <p:sldId id="318" r:id="rId16"/>
    <p:sldId id="297" r:id="rId17"/>
    <p:sldId id="323" r:id="rId18"/>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346C"/>
    <a:srgbClr val="AAC4E9"/>
    <a:srgbClr val="DF8C8C"/>
    <a:srgbClr val="202C8F"/>
    <a:srgbClr val="FDFBF6"/>
    <a:srgbClr val="F5CDCE"/>
    <a:srgbClr val="D4D593"/>
    <a:srgbClr val="E6F0FE"/>
    <a:srgbClr val="CDBE8A"/>
    <a:srgbClr val="FFEF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378E08-03BE-398F-0C9C-612058C887D5}" v="118" dt="2024-07-05T09:25:24.125"/>
    <p1510:client id="{68CCFB1C-568C-3D97-9D3D-F920A51C9548}" v="200" dt="2024-07-06T15:44:17.762"/>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22" autoAdjust="0"/>
    <p:restoredTop sz="95388" autoAdjust="0"/>
  </p:normalViewPr>
  <p:slideViewPr>
    <p:cSldViewPr snapToGrid="0" snapToObjects="1">
      <p:cViewPr>
        <p:scale>
          <a:sx n="100" d="100"/>
          <a:sy n="100" d="100"/>
        </p:scale>
        <p:origin x="-706" y="-53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Ezzahra Zahir (2326547)" userId="S::2326547@student.uwtsd.ac.uk::b35d1176-4e46-46d9-a776-bb7b75d90c97" providerId="AD" clId="Web-{3F378E08-03BE-398F-0C9C-612058C887D5}"/>
    <pc:docChg chg="addSld modSld">
      <pc:chgData name="Fatima Ezzahra Zahir (2326547)" userId="S::2326547@student.uwtsd.ac.uk::b35d1176-4e46-46d9-a776-bb7b75d90c97" providerId="AD" clId="Web-{3F378E08-03BE-398F-0C9C-612058C887D5}" dt="2024-07-05T09:25:24.125" v="139" actId="20577"/>
      <pc:docMkLst>
        <pc:docMk/>
      </pc:docMkLst>
      <pc:sldChg chg="modSp">
        <pc:chgData name="Fatima Ezzahra Zahir (2326547)" userId="S::2326547@student.uwtsd.ac.uk::b35d1176-4e46-46d9-a776-bb7b75d90c97" providerId="AD" clId="Web-{3F378E08-03BE-398F-0C9C-612058C887D5}" dt="2024-07-05T09:09:48.311" v="38" actId="20577"/>
        <pc:sldMkLst>
          <pc:docMk/>
          <pc:sldMk cId="3913219759" sldId="304"/>
        </pc:sldMkLst>
        <pc:graphicFrameChg chg="modGraphic">
          <ac:chgData name="Fatima Ezzahra Zahir (2326547)" userId="S::2326547@student.uwtsd.ac.uk::b35d1176-4e46-46d9-a776-bb7b75d90c97" providerId="AD" clId="Web-{3F378E08-03BE-398F-0C9C-612058C887D5}" dt="2024-07-05T09:09:48.311" v="38" actId="20577"/>
          <ac:graphicFrameMkLst>
            <pc:docMk/>
            <pc:sldMk cId="3913219759" sldId="304"/>
            <ac:graphicFrameMk id="5" creationId="{51C39D7E-4653-997D-479F-157F5E957C51}"/>
          </ac:graphicFrameMkLst>
        </pc:graphicFrameChg>
      </pc:sldChg>
      <pc:sldChg chg="modSp">
        <pc:chgData name="Fatima Ezzahra Zahir (2326547)" userId="S::2326547@student.uwtsd.ac.uk::b35d1176-4e46-46d9-a776-bb7b75d90c97" providerId="AD" clId="Web-{3F378E08-03BE-398F-0C9C-612058C887D5}" dt="2024-07-05T09:06:55.290" v="0" actId="20577"/>
        <pc:sldMkLst>
          <pc:docMk/>
          <pc:sldMk cId="4072101725" sldId="318"/>
        </pc:sldMkLst>
        <pc:spChg chg="mod">
          <ac:chgData name="Fatima Ezzahra Zahir (2326547)" userId="S::2326547@student.uwtsd.ac.uk::b35d1176-4e46-46d9-a776-bb7b75d90c97" providerId="AD" clId="Web-{3F378E08-03BE-398F-0C9C-612058C887D5}" dt="2024-07-05T09:06:55.290" v="0" actId="20577"/>
          <ac:spMkLst>
            <pc:docMk/>
            <pc:sldMk cId="4072101725" sldId="318"/>
            <ac:spMk id="4" creationId="{ACE55D3D-AA24-CF53-6679-29B3C83F7646}"/>
          </ac:spMkLst>
        </pc:spChg>
      </pc:sldChg>
      <pc:sldChg chg="modSp">
        <pc:chgData name="Fatima Ezzahra Zahir (2326547)" userId="S::2326547@student.uwtsd.ac.uk::b35d1176-4e46-46d9-a776-bb7b75d90c97" providerId="AD" clId="Web-{3F378E08-03BE-398F-0C9C-612058C887D5}" dt="2024-07-05T09:24:09.076" v="115" actId="20577"/>
        <pc:sldMkLst>
          <pc:docMk/>
          <pc:sldMk cId="670159170" sldId="323"/>
        </pc:sldMkLst>
        <pc:spChg chg="mod">
          <ac:chgData name="Fatima Ezzahra Zahir (2326547)" userId="S::2326547@student.uwtsd.ac.uk::b35d1176-4e46-46d9-a776-bb7b75d90c97" providerId="AD" clId="Web-{3F378E08-03BE-398F-0C9C-612058C887D5}" dt="2024-07-05T09:24:09.076" v="115" actId="20577"/>
          <ac:spMkLst>
            <pc:docMk/>
            <pc:sldMk cId="670159170" sldId="323"/>
            <ac:spMk id="3" creationId="{5E5DDD4B-7CD7-2768-6D2A-6ACDB53A8810}"/>
          </ac:spMkLst>
        </pc:spChg>
      </pc:sldChg>
      <pc:sldChg chg="addSp modSp new">
        <pc:chgData name="Fatima Ezzahra Zahir (2326547)" userId="S::2326547@student.uwtsd.ac.uk::b35d1176-4e46-46d9-a776-bb7b75d90c97" providerId="AD" clId="Web-{3F378E08-03BE-398F-0C9C-612058C887D5}" dt="2024-07-05T09:25:24.125" v="139" actId="20577"/>
        <pc:sldMkLst>
          <pc:docMk/>
          <pc:sldMk cId="2776867208" sldId="325"/>
        </pc:sldMkLst>
        <pc:spChg chg="mod">
          <ac:chgData name="Fatima Ezzahra Zahir (2326547)" userId="S::2326547@student.uwtsd.ac.uk::b35d1176-4e46-46d9-a776-bb7b75d90c97" providerId="AD" clId="Web-{3F378E08-03BE-398F-0C9C-612058C887D5}" dt="2024-07-05T09:15:29.839" v="60" actId="1076"/>
          <ac:spMkLst>
            <pc:docMk/>
            <pc:sldMk cId="2776867208" sldId="325"/>
            <ac:spMk id="2" creationId="{091DED3A-F663-92E8-7DA0-9847EB4A09A6}"/>
          </ac:spMkLst>
        </pc:spChg>
        <pc:spChg chg="mod">
          <ac:chgData name="Fatima Ezzahra Zahir (2326547)" userId="S::2326547@student.uwtsd.ac.uk::b35d1176-4e46-46d9-a776-bb7b75d90c97" providerId="AD" clId="Web-{3F378E08-03BE-398F-0C9C-612058C887D5}" dt="2024-07-05T09:25:24.125" v="139" actId="20577"/>
          <ac:spMkLst>
            <pc:docMk/>
            <pc:sldMk cId="2776867208" sldId="325"/>
            <ac:spMk id="3" creationId="{761B8C2C-8672-19FC-3C25-7AFBE8091349}"/>
          </ac:spMkLst>
        </pc:spChg>
        <pc:spChg chg="add mod">
          <ac:chgData name="Fatima Ezzahra Zahir (2326547)" userId="S::2326547@student.uwtsd.ac.uk::b35d1176-4e46-46d9-a776-bb7b75d90c97" providerId="AD" clId="Web-{3F378E08-03BE-398F-0C9C-612058C887D5}" dt="2024-07-05T09:20:12.884" v="107" actId="1076"/>
          <ac:spMkLst>
            <pc:docMk/>
            <pc:sldMk cId="2776867208" sldId="325"/>
            <ac:spMk id="4" creationId="{9FBBE721-7530-346E-03F4-D180651DBF91}"/>
          </ac:spMkLst>
        </pc:spChg>
      </pc:sldChg>
    </pc:docChg>
  </pc:docChgLst>
  <pc:docChgLst>
    <pc:chgData name="Fatima Ezzahra Zahir (2326547)" userId="S::2326547@student.uwtsd.ac.uk::b35d1176-4e46-46d9-a776-bb7b75d90c97" providerId="AD" clId="Web-{68CCFB1C-568C-3D97-9D3D-F920A51C9548}"/>
    <pc:docChg chg="modSld">
      <pc:chgData name="Fatima Ezzahra Zahir (2326547)" userId="S::2326547@student.uwtsd.ac.uk::b35d1176-4e46-46d9-a776-bb7b75d90c97" providerId="AD" clId="Web-{68CCFB1C-568C-3D97-9D3D-F920A51C9548}" dt="2024-07-06T15:44:17.762" v="216" actId="1076"/>
      <pc:docMkLst>
        <pc:docMk/>
      </pc:docMkLst>
      <pc:sldChg chg="modSp">
        <pc:chgData name="Fatima Ezzahra Zahir (2326547)" userId="S::2326547@student.uwtsd.ac.uk::b35d1176-4e46-46d9-a776-bb7b75d90c97" providerId="AD" clId="Web-{68CCFB1C-568C-3D97-9D3D-F920A51C9548}" dt="2024-07-05T11:47:25.994" v="202" actId="20577"/>
        <pc:sldMkLst>
          <pc:docMk/>
          <pc:sldMk cId="3913219759" sldId="304"/>
        </pc:sldMkLst>
        <pc:graphicFrameChg chg="modGraphic">
          <ac:chgData name="Fatima Ezzahra Zahir (2326547)" userId="S::2326547@student.uwtsd.ac.uk::b35d1176-4e46-46d9-a776-bb7b75d90c97" providerId="AD" clId="Web-{68CCFB1C-568C-3D97-9D3D-F920A51C9548}" dt="2024-07-05T11:47:25.994" v="202" actId="20577"/>
          <ac:graphicFrameMkLst>
            <pc:docMk/>
            <pc:sldMk cId="3913219759" sldId="304"/>
            <ac:graphicFrameMk id="5" creationId="{51C39D7E-4653-997D-479F-157F5E957C51}"/>
          </ac:graphicFrameMkLst>
        </pc:graphicFrameChg>
      </pc:sldChg>
      <pc:sldChg chg="addSp delSp modSp">
        <pc:chgData name="Fatima Ezzahra Zahir (2326547)" userId="S::2326547@student.uwtsd.ac.uk::b35d1176-4e46-46d9-a776-bb7b75d90c97" providerId="AD" clId="Web-{68CCFB1C-568C-3D97-9D3D-F920A51C9548}" dt="2024-07-05T09:34:17.539" v="181"/>
        <pc:sldMkLst>
          <pc:docMk/>
          <pc:sldMk cId="4072101725" sldId="318"/>
        </pc:sldMkLst>
        <pc:spChg chg="mod">
          <ac:chgData name="Fatima Ezzahra Zahir (2326547)" userId="S::2326547@student.uwtsd.ac.uk::b35d1176-4e46-46d9-a776-bb7b75d90c97" providerId="AD" clId="Web-{68CCFB1C-568C-3D97-9D3D-F920A51C9548}" dt="2024-07-05T09:30:25.892" v="157" actId="20577"/>
          <ac:spMkLst>
            <pc:docMk/>
            <pc:sldMk cId="4072101725" sldId="318"/>
            <ac:spMk id="4" creationId="{ACE55D3D-AA24-CF53-6679-29B3C83F7646}"/>
          </ac:spMkLst>
        </pc:spChg>
        <pc:spChg chg="add del mod">
          <ac:chgData name="Fatima Ezzahra Zahir (2326547)" userId="S::2326547@student.uwtsd.ac.uk::b35d1176-4e46-46d9-a776-bb7b75d90c97" providerId="AD" clId="Web-{68CCFB1C-568C-3D97-9D3D-F920A51C9548}" dt="2024-07-05T09:32:40.974" v="164"/>
          <ac:spMkLst>
            <pc:docMk/>
            <pc:sldMk cId="4072101725" sldId="318"/>
            <ac:spMk id="8" creationId="{319A78BC-62FA-F008-3B5F-2A76FABBDFDA}"/>
          </ac:spMkLst>
        </pc:spChg>
        <pc:spChg chg="add mod ord">
          <ac:chgData name="Fatima Ezzahra Zahir (2326547)" userId="S::2326547@student.uwtsd.ac.uk::b35d1176-4e46-46d9-a776-bb7b75d90c97" providerId="AD" clId="Web-{68CCFB1C-568C-3D97-9D3D-F920A51C9548}" dt="2024-07-05T09:34:17.539" v="181"/>
          <ac:spMkLst>
            <pc:docMk/>
            <pc:sldMk cId="4072101725" sldId="318"/>
            <ac:spMk id="10" creationId="{1C2C1E5F-ED1C-C6D2-37B9-A8FF23BC66B5}"/>
          </ac:spMkLst>
        </pc:spChg>
        <pc:picChg chg="add del mod">
          <ac:chgData name="Fatima Ezzahra Zahir (2326547)" userId="S::2326547@student.uwtsd.ac.uk::b35d1176-4e46-46d9-a776-bb7b75d90c97" providerId="AD" clId="Web-{68CCFB1C-568C-3D97-9D3D-F920A51C9548}" dt="2024-07-05T09:31:20.503" v="162"/>
          <ac:picMkLst>
            <pc:docMk/>
            <pc:sldMk cId="4072101725" sldId="318"/>
            <ac:picMk id="5" creationId="{E664C17C-6FA5-17F4-821A-10724221F633}"/>
          </ac:picMkLst>
        </pc:picChg>
        <pc:picChg chg="del">
          <ac:chgData name="Fatima Ezzahra Zahir (2326547)" userId="S::2326547@student.uwtsd.ac.uk::b35d1176-4e46-46d9-a776-bb7b75d90c97" providerId="AD" clId="Web-{68CCFB1C-568C-3D97-9D3D-F920A51C9548}" dt="2024-07-05T09:32:20.458" v="163"/>
          <ac:picMkLst>
            <pc:docMk/>
            <pc:sldMk cId="4072101725" sldId="318"/>
            <ac:picMk id="7" creationId="{C570EB79-053B-0283-9D2D-6266701EEDDD}"/>
          </ac:picMkLst>
        </pc:picChg>
        <pc:picChg chg="add mod ord">
          <ac:chgData name="Fatima Ezzahra Zahir (2326547)" userId="S::2326547@student.uwtsd.ac.uk::b35d1176-4e46-46d9-a776-bb7b75d90c97" providerId="AD" clId="Web-{68CCFB1C-568C-3D97-9D3D-F920A51C9548}" dt="2024-07-05T09:33:04.521" v="168" actId="14100"/>
          <ac:picMkLst>
            <pc:docMk/>
            <pc:sldMk cId="4072101725" sldId="318"/>
            <ac:picMk id="9" creationId="{098817BD-93D1-8210-A4A4-5850DEC470FE}"/>
          </ac:picMkLst>
        </pc:picChg>
      </pc:sldChg>
      <pc:sldChg chg="modSp">
        <pc:chgData name="Fatima Ezzahra Zahir (2326547)" userId="S::2326547@student.uwtsd.ac.uk::b35d1176-4e46-46d9-a776-bb7b75d90c97" providerId="AD" clId="Web-{68CCFB1C-568C-3D97-9D3D-F920A51C9548}" dt="2024-07-06T15:44:17.762" v="216" actId="1076"/>
        <pc:sldMkLst>
          <pc:docMk/>
          <pc:sldMk cId="670159170" sldId="323"/>
        </pc:sldMkLst>
        <pc:spChg chg="mod">
          <ac:chgData name="Fatima Ezzahra Zahir (2326547)" userId="S::2326547@student.uwtsd.ac.uk::b35d1176-4e46-46d9-a776-bb7b75d90c97" providerId="AD" clId="Web-{68CCFB1C-568C-3D97-9D3D-F920A51C9548}" dt="2024-07-06T15:44:17.762" v="216" actId="1076"/>
          <ac:spMkLst>
            <pc:docMk/>
            <pc:sldMk cId="670159170" sldId="323"/>
            <ac:spMk id="2" creationId="{464B2915-1E49-C165-C2D9-091BD28EAE16}"/>
          </ac:spMkLst>
        </pc:spChg>
        <pc:spChg chg="mod">
          <ac:chgData name="Fatima Ezzahra Zahir (2326547)" userId="S::2326547@student.uwtsd.ac.uk::b35d1176-4e46-46d9-a776-bb7b75d90c97" providerId="AD" clId="Web-{68CCFB1C-568C-3D97-9D3D-F920A51C9548}" dt="2024-07-06T15:44:12.449" v="215" actId="1076"/>
          <ac:spMkLst>
            <pc:docMk/>
            <pc:sldMk cId="670159170" sldId="323"/>
            <ac:spMk id="3" creationId="{5E5DDD4B-7CD7-2768-6D2A-6ACDB53A8810}"/>
          </ac:spMkLst>
        </pc:spChg>
      </pc:sldChg>
    </pc:docChg>
  </pc:docChgLst>
  <pc:docChgLst>
    <pc:chgData name="Fatima Ezzahra Zahir (2326547)" userId="S::2326547@student.uwtsd.ac.uk::b35d1176-4e46-46d9-a776-bb7b75d90c97" providerId="AD" clId="Web-{A04CFA8A-5EC8-F47A-525C-324FEF603AB6}"/>
    <pc:docChg chg="modSld">
      <pc:chgData name="Fatima Ezzahra Zahir (2326547)" userId="S::2326547@student.uwtsd.ac.uk::b35d1176-4e46-46d9-a776-bb7b75d90c97" providerId="AD" clId="Web-{A04CFA8A-5EC8-F47A-525C-324FEF603AB6}" dt="2024-07-03T10:36:48.835" v="59" actId="20577"/>
      <pc:docMkLst>
        <pc:docMk/>
      </pc:docMkLst>
      <pc:sldChg chg="addSp modSp">
        <pc:chgData name="Fatima Ezzahra Zahir (2326547)" userId="S::2326547@student.uwtsd.ac.uk::b35d1176-4e46-46d9-a776-bb7b75d90c97" providerId="AD" clId="Web-{A04CFA8A-5EC8-F47A-525C-324FEF603AB6}" dt="2024-07-03T10:17:13.248" v="47"/>
        <pc:sldMkLst>
          <pc:docMk/>
          <pc:sldMk cId="3913219759" sldId="304"/>
        </pc:sldMkLst>
        <pc:picChg chg="add mod">
          <ac:chgData name="Fatima Ezzahra Zahir (2326547)" userId="S::2326547@student.uwtsd.ac.uk::b35d1176-4e46-46d9-a776-bb7b75d90c97" providerId="AD" clId="Web-{A04CFA8A-5EC8-F47A-525C-324FEF603AB6}" dt="2024-07-03T10:17:13.248" v="47"/>
          <ac:picMkLst>
            <pc:docMk/>
            <pc:sldMk cId="3913219759" sldId="304"/>
            <ac:picMk id="16" creationId="{F0C6BEBA-F4B1-D8FB-1A8E-EFBAB70F6184}"/>
          </ac:picMkLst>
        </pc:picChg>
      </pc:sldChg>
      <pc:sldChg chg="addSp modSp">
        <pc:chgData name="Fatima Ezzahra Zahir (2326547)" userId="S::2326547@student.uwtsd.ac.uk::b35d1176-4e46-46d9-a776-bb7b75d90c97" providerId="AD" clId="Web-{A04CFA8A-5EC8-F47A-525C-324FEF603AB6}" dt="2024-07-03T10:18:07.546" v="55"/>
        <pc:sldMkLst>
          <pc:docMk/>
          <pc:sldMk cId="2468595790" sldId="315"/>
        </pc:sldMkLst>
        <pc:picChg chg="add mod">
          <ac:chgData name="Fatima Ezzahra Zahir (2326547)" userId="S::2326547@student.uwtsd.ac.uk::b35d1176-4e46-46d9-a776-bb7b75d90c97" providerId="AD" clId="Web-{A04CFA8A-5EC8-F47A-525C-324FEF603AB6}" dt="2024-07-03T10:18:07.546" v="55"/>
          <ac:picMkLst>
            <pc:docMk/>
            <pc:sldMk cId="2468595790" sldId="315"/>
            <ac:picMk id="4" creationId="{BCA55B75-3B43-B76B-471F-E56C7D249738}"/>
          </ac:picMkLst>
        </pc:picChg>
      </pc:sldChg>
      <pc:sldChg chg="modSp">
        <pc:chgData name="Fatima Ezzahra Zahir (2326547)" userId="S::2326547@student.uwtsd.ac.uk::b35d1176-4e46-46d9-a776-bb7b75d90c97" providerId="AD" clId="Web-{A04CFA8A-5EC8-F47A-525C-324FEF603AB6}" dt="2024-07-03T08:40:53.431" v="37" actId="1076"/>
        <pc:sldMkLst>
          <pc:docMk/>
          <pc:sldMk cId="1941619646" sldId="317"/>
        </pc:sldMkLst>
        <pc:spChg chg="mod">
          <ac:chgData name="Fatima Ezzahra Zahir (2326547)" userId="S::2326547@student.uwtsd.ac.uk::b35d1176-4e46-46d9-a776-bb7b75d90c97" providerId="AD" clId="Web-{A04CFA8A-5EC8-F47A-525C-324FEF603AB6}" dt="2024-07-03T08:40:28.867" v="34" actId="1076"/>
          <ac:spMkLst>
            <pc:docMk/>
            <pc:sldMk cId="1941619646" sldId="317"/>
            <ac:spMk id="3" creationId="{3D55F2D4-C20E-BEBC-1CCF-4449B0456A7E}"/>
          </ac:spMkLst>
        </pc:spChg>
        <pc:graphicFrameChg chg="mod modGraphic">
          <ac:chgData name="Fatima Ezzahra Zahir (2326547)" userId="S::2326547@student.uwtsd.ac.uk::b35d1176-4e46-46d9-a776-bb7b75d90c97" providerId="AD" clId="Web-{A04CFA8A-5EC8-F47A-525C-324FEF603AB6}" dt="2024-07-03T08:40:53.431" v="37" actId="1076"/>
          <ac:graphicFrameMkLst>
            <pc:docMk/>
            <pc:sldMk cId="1941619646" sldId="317"/>
            <ac:graphicFrameMk id="1004" creationId="{FB7EDA68-D5C6-330D-30CD-73DDB0B092B1}"/>
          </ac:graphicFrameMkLst>
        </pc:graphicFrameChg>
      </pc:sldChg>
      <pc:sldChg chg="modSp">
        <pc:chgData name="Fatima Ezzahra Zahir (2326547)" userId="S::2326547@student.uwtsd.ac.uk::b35d1176-4e46-46d9-a776-bb7b75d90c97" providerId="AD" clId="Web-{A04CFA8A-5EC8-F47A-525C-324FEF603AB6}" dt="2024-07-03T10:13:22.459" v="39" actId="20577"/>
        <pc:sldMkLst>
          <pc:docMk/>
          <pc:sldMk cId="4072101725" sldId="318"/>
        </pc:sldMkLst>
        <pc:spChg chg="mod">
          <ac:chgData name="Fatima Ezzahra Zahir (2326547)" userId="S::2326547@student.uwtsd.ac.uk::b35d1176-4e46-46d9-a776-bb7b75d90c97" providerId="AD" clId="Web-{A04CFA8A-5EC8-F47A-525C-324FEF603AB6}" dt="2024-07-03T10:13:22.459" v="39" actId="20577"/>
          <ac:spMkLst>
            <pc:docMk/>
            <pc:sldMk cId="4072101725" sldId="318"/>
            <ac:spMk id="4" creationId="{ACE55D3D-AA24-CF53-6679-29B3C83F7646}"/>
          </ac:spMkLst>
        </pc:spChg>
      </pc:sldChg>
      <pc:sldChg chg="modSp">
        <pc:chgData name="Fatima Ezzahra Zahir (2326547)" userId="S::2326547@student.uwtsd.ac.uk::b35d1176-4e46-46d9-a776-bb7b75d90c97" providerId="AD" clId="Web-{A04CFA8A-5EC8-F47A-525C-324FEF603AB6}" dt="2024-07-03T10:36:48.835" v="59" actId="20577"/>
        <pc:sldMkLst>
          <pc:docMk/>
          <pc:sldMk cId="670159170" sldId="323"/>
        </pc:sldMkLst>
        <pc:spChg chg="mod">
          <ac:chgData name="Fatima Ezzahra Zahir (2326547)" userId="S::2326547@student.uwtsd.ac.uk::b35d1176-4e46-46d9-a776-bb7b75d90c97" providerId="AD" clId="Web-{A04CFA8A-5EC8-F47A-525C-324FEF603AB6}" dt="2024-07-03T10:36:48.835" v="59" actId="20577"/>
          <ac:spMkLst>
            <pc:docMk/>
            <pc:sldMk cId="670159170" sldId="323"/>
            <ac:spMk id="3" creationId="{5E5DDD4B-7CD7-2768-6D2A-6ACDB53A8810}"/>
          </ac:spMkLst>
        </pc:spChg>
      </pc:sldChg>
    </pc:docChg>
  </pc:docChgLst>
  <pc:docChgLst>
    <pc:chgData name="Fatima Ezzahra Zahir (2326547)" userId="S::2326547@student.uwtsd.ac.uk::b35d1176-4e46-46d9-a776-bb7b75d90c97" providerId="AD" clId="Web-{0F3923BD-2398-295A-464E-EDE59CC1126E}"/>
    <pc:docChg chg="modSld">
      <pc:chgData name="Fatima Ezzahra Zahir (2326547)" userId="S::2326547@student.uwtsd.ac.uk::b35d1176-4e46-46d9-a776-bb7b75d90c97" providerId="AD" clId="Web-{0F3923BD-2398-295A-464E-EDE59CC1126E}" dt="2024-07-03T08:35:30.841" v="187" actId="14100"/>
      <pc:docMkLst>
        <pc:docMk/>
      </pc:docMkLst>
      <pc:sldChg chg="addSp delSp modSp">
        <pc:chgData name="Fatima Ezzahra Zahir (2326547)" userId="S::2326547@student.uwtsd.ac.uk::b35d1176-4e46-46d9-a776-bb7b75d90c97" providerId="AD" clId="Web-{0F3923BD-2398-295A-464E-EDE59CC1126E}" dt="2024-07-03T08:35:30.841" v="187" actId="14100"/>
        <pc:sldMkLst>
          <pc:docMk/>
          <pc:sldMk cId="1941619646" sldId="317"/>
        </pc:sldMkLst>
        <pc:graphicFrameChg chg="add del mod modGraphic">
          <ac:chgData name="Fatima Ezzahra Zahir (2326547)" userId="S::2326547@student.uwtsd.ac.uk::b35d1176-4e46-46d9-a776-bb7b75d90c97" providerId="AD" clId="Web-{0F3923BD-2398-295A-464E-EDE59CC1126E}" dt="2024-07-03T08:34:20.230" v="172"/>
          <ac:graphicFrameMkLst>
            <pc:docMk/>
            <pc:sldMk cId="1941619646" sldId="317"/>
            <ac:graphicFrameMk id="2" creationId="{9DE1AF26-8C63-4943-BC1B-F371457C6947}"/>
          </ac:graphicFrameMkLst>
        </pc:graphicFrameChg>
        <pc:graphicFrameChg chg="add mod modGraphic">
          <ac:chgData name="Fatima Ezzahra Zahir (2326547)" userId="S::2326547@student.uwtsd.ac.uk::b35d1176-4e46-46d9-a776-bb7b75d90c97" providerId="AD" clId="Web-{0F3923BD-2398-295A-464E-EDE59CC1126E}" dt="2024-07-03T08:35:30.841" v="187" actId="14100"/>
          <ac:graphicFrameMkLst>
            <pc:docMk/>
            <pc:sldMk cId="1941619646" sldId="317"/>
            <ac:graphicFrameMk id="1004" creationId="{FB7EDA68-D5C6-330D-30CD-73DDB0B092B1}"/>
          </ac:graphicFrameMkLst>
        </pc:graphicFrameChg>
      </pc:sldChg>
      <pc:sldChg chg="modSp">
        <pc:chgData name="Fatima Ezzahra Zahir (2326547)" userId="S::2326547@student.uwtsd.ac.uk::b35d1176-4e46-46d9-a776-bb7b75d90c97" providerId="AD" clId="Web-{0F3923BD-2398-295A-464E-EDE59CC1126E}" dt="2024-07-03T08:32:18.899" v="158" actId="20577"/>
        <pc:sldMkLst>
          <pc:docMk/>
          <pc:sldMk cId="1232719925" sldId="324"/>
        </pc:sldMkLst>
        <pc:spChg chg="mod">
          <ac:chgData name="Fatima Ezzahra Zahir (2326547)" userId="S::2326547@student.uwtsd.ac.uk::b35d1176-4e46-46d9-a776-bb7b75d90c97" providerId="AD" clId="Web-{0F3923BD-2398-295A-464E-EDE59CC1126E}" dt="2024-07-03T08:32:18.899" v="158" actId="20577"/>
          <ac:spMkLst>
            <pc:docMk/>
            <pc:sldMk cId="1232719925" sldId="324"/>
            <ac:spMk id="4" creationId="{9620E354-4E5E-7F6E-07C1-790E1521F528}"/>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hyperlink" Target="https://www.psychguides.com/mental-health-disorders/treatment/types/#outpatient" TargetMode="External"/><Relationship Id="rId2" Type="http://schemas.openxmlformats.org/officeDocument/2006/relationships/hyperlink" Target="https://www.psychguides.com/mental-health-disorders/treatment/types/#inpatient" TargetMode="External"/><Relationship Id="rId1" Type="http://schemas.openxmlformats.org/officeDocument/2006/relationships/hyperlink" Target="https://www.psychguides.com/mental-health-disorders/treatment/types/#hospitalization" TargetMode="External"/></Relationships>
</file>

<file path=ppt/diagrams/_rels/data5.xml.rels><?xml version="1.0" encoding="UTF-8" standalone="yes"?>
<Relationships xmlns="http://schemas.openxmlformats.org/package/2006/relationships"><Relationship Id="rId3" Type="http://schemas.openxmlformats.org/officeDocument/2006/relationships/hyperlink" Target="https://www.psychguides.com/mental-health-disorders/treatment/types/#therapy" TargetMode="External"/><Relationship Id="rId2" Type="http://schemas.openxmlformats.org/officeDocument/2006/relationships/hyperlink" Target="https://www.psychguides.com/mental-health-disorders/treatment/types/#dual" TargetMode="External"/><Relationship Id="rId1" Type="http://schemas.openxmlformats.org/officeDocument/2006/relationships/hyperlink" Target="https://www.psychguides.com/mental-health-disorders/treatment/types/#medication"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hyperlink" Target="https://www.psychguides.com/mental-health-disorders/treatment/types/#outpatient" TargetMode="External"/><Relationship Id="rId2" Type="http://schemas.openxmlformats.org/officeDocument/2006/relationships/hyperlink" Target="https://www.psychguides.com/mental-health-disorders/treatment/types/#inpatient" TargetMode="External"/><Relationship Id="rId1" Type="http://schemas.openxmlformats.org/officeDocument/2006/relationships/hyperlink" Target="https://www.psychguides.com/mental-health-disorders/treatment/types/#hospitalization"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psychguides.com/mental-health-disorders/treatment/types/#medication" TargetMode="External"/><Relationship Id="rId2" Type="http://schemas.openxmlformats.org/officeDocument/2006/relationships/hyperlink" Target="https://www.psychguides.com/mental-health-disorders/treatment/types/#therapy" TargetMode="External"/><Relationship Id="rId1" Type="http://schemas.openxmlformats.org/officeDocument/2006/relationships/hyperlink" Target="https://www.psychguides.com/mental-health-disorders/treatment/types/#dual"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FA080-6172-4D20-B54A-178254F89EEF}" type="doc">
      <dgm:prSet loTypeId="urn:microsoft.com/office/officeart/2005/8/layout/list1" loCatId="list" qsTypeId="urn:microsoft.com/office/officeart/2005/8/quickstyle/3d1" qsCatId="3D" csTypeId="urn:microsoft.com/office/officeart/2005/8/colors/accent2_2" csCatId="accent2" phldr="1"/>
      <dgm:spPr/>
      <dgm:t>
        <a:bodyPr/>
        <a:lstStyle/>
        <a:p>
          <a:endParaRPr lang="en-US"/>
        </a:p>
      </dgm:t>
    </dgm:pt>
    <dgm:pt modelId="{F01E7725-C700-46B7-8445-CE6CD944261B}">
      <dgm:prSet phldr="0"/>
      <dgm:spPr/>
      <dgm:t>
        <a:bodyPr/>
        <a:lstStyle/>
        <a:p>
          <a:pPr rtl="0">
            <a:lnSpc>
              <a:spcPct val="100000"/>
            </a:lnSpc>
          </a:pPr>
          <a:r>
            <a:rPr lang="en-US" dirty="0">
              <a:solidFill>
                <a:srgbClr val="202C8F"/>
              </a:solidFill>
              <a:latin typeface="Arial"/>
              <a:cs typeface="Segoe UI"/>
            </a:rPr>
            <a:t>Mental Health Service </a:t>
          </a:r>
        </a:p>
      </dgm:t>
    </dgm:pt>
    <dgm:pt modelId="{BA2902A7-A928-4959-AB31-2F96E8B81EAF}" type="parTrans" cxnId="{D3E814F1-E2CA-4E7F-B476-8644EDB41DBF}">
      <dgm:prSet/>
      <dgm:spPr/>
    </dgm:pt>
    <dgm:pt modelId="{35252286-0E71-41D5-AF92-F5FC18AB747E}" type="sibTrans" cxnId="{D3E814F1-E2CA-4E7F-B476-8644EDB41DBF}">
      <dgm:prSet/>
      <dgm:spPr/>
    </dgm:pt>
    <dgm:pt modelId="{385F7498-F8CF-48D1-82B2-E21F1C241A08}">
      <dgm:prSet phldr="0"/>
      <dgm:spPr/>
      <dgm:t>
        <a:bodyPr/>
        <a:lstStyle/>
        <a:p>
          <a:pPr algn="l">
            <a:lnSpc>
              <a:spcPct val="150000"/>
            </a:lnSpc>
          </a:pPr>
          <a:r>
            <a:rPr lang="en-US" dirty="0">
              <a:solidFill>
                <a:srgbClr val="202C8F"/>
              </a:solidFill>
              <a:latin typeface="Arial"/>
              <a:cs typeface="Segoe UI"/>
            </a:rPr>
            <a:t>Origins</a:t>
          </a:r>
        </a:p>
      </dgm:t>
    </dgm:pt>
    <dgm:pt modelId="{633B19C9-C256-40D0-BC5E-0CD2304B838F}" type="parTrans" cxnId="{B867E3C4-3086-4589-B846-BECF1E33CC4A}">
      <dgm:prSet/>
      <dgm:spPr/>
    </dgm:pt>
    <dgm:pt modelId="{FD68AD39-A198-4032-95E7-3EFD7AD6B118}" type="sibTrans" cxnId="{B867E3C4-3086-4589-B846-BECF1E33CC4A}">
      <dgm:prSet/>
      <dgm:spPr/>
    </dgm:pt>
    <dgm:pt modelId="{9DBA5E92-EE4D-4F01-9031-CF860283590F}">
      <dgm:prSet phldr="0"/>
      <dgm:spPr/>
      <dgm:t>
        <a:bodyPr/>
        <a:lstStyle/>
        <a:p>
          <a:pPr algn="l">
            <a:lnSpc>
              <a:spcPct val="150000"/>
            </a:lnSpc>
          </a:pPr>
          <a:r>
            <a:rPr lang="en-US" dirty="0">
              <a:solidFill>
                <a:srgbClr val="202C8F"/>
              </a:solidFill>
              <a:latin typeface="Arial"/>
              <a:cs typeface="Segoe UI"/>
            </a:rPr>
            <a:t>How it has developed </a:t>
          </a:r>
        </a:p>
      </dgm:t>
    </dgm:pt>
    <dgm:pt modelId="{974E93AD-2A1A-482B-86DA-7BEE5A32EABF}" type="parTrans" cxnId="{74A5C046-EA44-41F9-8C9C-BF7944220DBA}">
      <dgm:prSet/>
      <dgm:spPr/>
    </dgm:pt>
    <dgm:pt modelId="{6BF29BAC-8040-4183-9DD5-333286566A8B}" type="sibTrans" cxnId="{74A5C046-EA44-41F9-8C9C-BF7944220DBA}">
      <dgm:prSet/>
      <dgm:spPr/>
    </dgm:pt>
    <dgm:pt modelId="{301D5EDA-8047-4A77-887B-10F51141A3DB}">
      <dgm:prSet phldr="0"/>
      <dgm:spPr/>
      <dgm:t>
        <a:bodyPr/>
        <a:lstStyle/>
        <a:p>
          <a:pPr algn="l">
            <a:lnSpc>
              <a:spcPct val="150000"/>
            </a:lnSpc>
          </a:pPr>
          <a:r>
            <a:rPr lang="en-US" dirty="0">
              <a:solidFill>
                <a:srgbClr val="202C8F"/>
              </a:solidFill>
              <a:latin typeface="Arial"/>
              <a:cs typeface="Segoe UI"/>
            </a:rPr>
            <a:t>How the service is running </a:t>
          </a:r>
        </a:p>
      </dgm:t>
    </dgm:pt>
    <dgm:pt modelId="{F12224A0-7F44-48E6-916B-5268FF2091CF}" type="parTrans" cxnId="{F9F9C68C-2B4E-40E1-A8E6-C6536105FAE6}">
      <dgm:prSet/>
      <dgm:spPr/>
    </dgm:pt>
    <dgm:pt modelId="{E87FFB2E-F4F5-4B13-9CF2-22C15E4D6145}" type="sibTrans" cxnId="{F9F9C68C-2B4E-40E1-A8E6-C6536105FAE6}">
      <dgm:prSet/>
      <dgm:spPr/>
    </dgm:pt>
    <dgm:pt modelId="{275FDDBF-17AE-4113-AEFC-359D1FC0A90E}">
      <dgm:prSet phldr="0"/>
      <dgm:spPr/>
      <dgm:t>
        <a:bodyPr/>
        <a:lstStyle/>
        <a:p>
          <a:pPr algn="l">
            <a:lnSpc>
              <a:spcPct val="150000"/>
            </a:lnSpc>
          </a:pPr>
          <a:r>
            <a:rPr lang="en-US" dirty="0">
              <a:solidFill>
                <a:srgbClr val="202C8F"/>
              </a:solidFill>
              <a:latin typeface="Arial"/>
              <a:cs typeface="Segoe UI"/>
            </a:rPr>
            <a:t>Compare service before and after </a:t>
          </a:r>
        </a:p>
      </dgm:t>
    </dgm:pt>
    <dgm:pt modelId="{F64BC47A-85D8-48D7-B924-1C03F8708445}" type="parTrans" cxnId="{58A725BD-7A30-4736-9C3C-46A8727488E0}">
      <dgm:prSet/>
      <dgm:spPr/>
    </dgm:pt>
    <dgm:pt modelId="{13A8621B-B12A-4E88-AB25-2479FCE55BD2}" type="sibTrans" cxnId="{58A725BD-7A30-4736-9C3C-46A8727488E0}">
      <dgm:prSet/>
      <dgm:spPr/>
    </dgm:pt>
    <dgm:pt modelId="{FEE5B6BC-CF77-42D7-A6D8-9BACBD4C8B17}">
      <dgm:prSet phldr="0"/>
      <dgm:spPr/>
      <dgm:t>
        <a:bodyPr/>
        <a:lstStyle/>
        <a:p>
          <a:pPr algn="l" rtl="0">
            <a:lnSpc>
              <a:spcPct val="150000"/>
            </a:lnSpc>
          </a:pPr>
          <a:r>
            <a:rPr lang="en-US" dirty="0">
              <a:solidFill>
                <a:srgbClr val="202C8F"/>
              </a:solidFill>
              <a:latin typeface="Arial"/>
              <a:cs typeface="Segoe UI"/>
            </a:rPr>
            <a:t>How development has aided Mental Health Care</a:t>
          </a:r>
        </a:p>
      </dgm:t>
    </dgm:pt>
    <dgm:pt modelId="{C76BDCC1-256C-46CB-B679-F1F43C968BBF}" type="parTrans" cxnId="{B452261D-62BC-4ACC-8E0B-1DF410D757FE}">
      <dgm:prSet/>
      <dgm:spPr/>
    </dgm:pt>
    <dgm:pt modelId="{B1857918-255D-4557-ABBC-524E2861AD0C}" type="sibTrans" cxnId="{B452261D-62BC-4ACC-8E0B-1DF410D757FE}">
      <dgm:prSet/>
      <dgm:spPr/>
    </dgm:pt>
    <dgm:pt modelId="{44796B8D-B903-4ABA-AFD0-8E1B3C270BA3}" type="pres">
      <dgm:prSet presAssocID="{391FA080-6172-4D20-B54A-178254F89EEF}" presName="linear" presStyleCnt="0">
        <dgm:presLayoutVars>
          <dgm:dir/>
          <dgm:animLvl val="lvl"/>
          <dgm:resizeHandles val="exact"/>
        </dgm:presLayoutVars>
      </dgm:prSet>
      <dgm:spPr/>
    </dgm:pt>
    <dgm:pt modelId="{923D27E7-833E-4F85-87FF-C53A19129072}" type="pres">
      <dgm:prSet presAssocID="{F01E7725-C700-46B7-8445-CE6CD944261B}" presName="parentLin" presStyleCnt="0"/>
      <dgm:spPr/>
    </dgm:pt>
    <dgm:pt modelId="{C28975FD-72AF-4CB9-B292-3B84E9110911}" type="pres">
      <dgm:prSet presAssocID="{F01E7725-C700-46B7-8445-CE6CD944261B}" presName="parentLeftMargin" presStyleLbl="node1" presStyleIdx="0" presStyleCnt="6"/>
      <dgm:spPr/>
    </dgm:pt>
    <dgm:pt modelId="{70C42628-ABA6-4C53-958B-3F6B7D6858B0}" type="pres">
      <dgm:prSet presAssocID="{F01E7725-C700-46B7-8445-CE6CD944261B}" presName="parentText" presStyleLbl="node1" presStyleIdx="0" presStyleCnt="6">
        <dgm:presLayoutVars>
          <dgm:chMax val="0"/>
          <dgm:bulletEnabled val="1"/>
        </dgm:presLayoutVars>
      </dgm:prSet>
      <dgm:spPr/>
    </dgm:pt>
    <dgm:pt modelId="{17574017-4846-492A-A6F1-3F8CDBA14B1B}" type="pres">
      <dgm:prSet presAssocID="{F01E7725-C700-46B7-8445-CE6CD944261B}" presName="negativeSpace" presStyleCnt="0"/>
      <dgm:spPr/>
    </dgm:pt>
    <dgm:pt modelId="{83B30BDC-3E53-4992-A3C7-D39F589BFBA1}" type="pres">
      <dgm:prSet presAssocID="{F01E7725-C700-46B7-8445-CE6CD944261B}" presName="childText" presStyleLbl="conFgAcc1" presStyleIdx="0" presStyleCnt="6">
        <dgm:presLayoutVars>
          <dgm:bulletEnabled val="1"/>
        </dgm:presLayoutVars>
      </dgm:prSet>
      <dgm:spPr/>
    </dgm:pt>
    <dgm:pt modelId="{04E3F448-67A7-4D11-A41B-218F87E266C8}" type="pres">
      <dgm:prSet presAssocID="{35252286-0E71-41D5-AF92-F5FC18AB747E}" presName="spaceBetweenRectangles" presStyleCnt="0"/>
      <dgm:spPr/>
    </dgm:pt>
    <dgm:pt modelId="{D4434A2F-2562-4214-BD07-54575E9FFF88}" type="pres">
      <dgm:prSet presAssocID="{385F7498-F8CF-48D1-82B2-E21F1C241A08}" presName="parentLin" presStyleCnt="0"/>
      <dgm:spPr/>
    </dgm:pt>
    <dgm:pt modelId="{DE6910FF-9924-4F1B-A57D-40B4FDF4DE7B}" type="pres">
      <dgm:prSet presAssocID="{385F7498-F8CF-48D1-82B2-E21F1C241A08}" presName="parentLeftMargin" presStyleLbl="node1" presStyleIdx="0" presStyleCnt="6"/>
      <dgm:spPr/>
    </dgm:pt>
    <dgm:pt modelId="{4FD2AE38-2B21-4692-9F46-65A2ACE07722}" type="pres">
      <dgm:prSet presAssocID="{385F7498-F8CF-48D1-82B2-E21F1C241A08}" presName="parentText" presStyleLbl="node1" presStyleIdx="1" presStyleCnt="6">
        <dgm:presLayoutVars>
          <dgm:chMax val="0"/>
          <dgm:bulletEnabled val="1"/>
        </dgm:presLayoutVars>
      </dgm:prSet>
      <dgm:spPr/>
    </dgm:pt>
    <dgm:pt modelId="{FFAB5304-9F7A-42F6-B0C4-D4CB83B0F1FF}" type="pres">
      <dgm:prSet presAssocID="{385F7498-F8CF-48D1-82B2-E21F1C241A08}" presName="negativeSpace" presStyleCnt="0"/>
      <dgm:spPr/>
    </dgm:pt>
    <dgm:pt modelId="{930365AA-D2A7-4DF9-9B42-F2217063336F}" type="pres">
      <dgm:prSet presAssocID="{385F7498-F8CF-48D1-82B2-E21F1C241A08}" presName="childText" presStyleLbl="conFgAcc1" presStyleIdx="1" presStyleCnt="6">
        <dgm:presLayoutVars>
          <dgm:bulletEnabled val="1"/>
        </dgm:presLayoutVars>
      </dgm:prSet>
      <dgm:spPr/>
    </dgm:pt>
    <dgm:pt modelId="{432EA9E1-44C6-4A61-9DE8-6A59D83C9204}" type="pres">
      <dgm:prSet presAssocID="{FD68AD39-A198-4032-95E7-3EFD7AD6B118}" presName="spaceBetweenRectangles" presStyleCnt="0"/>
      <dgm:spPr/>
    </dgm:pt>
    <dgm:pt modelId="{87AF0921-94B8-4217-AE69-2D929915E5D5}" type="pres">
      <dgm:prSet presAssocID="{9DBA5E92-EE4D-4F01-9031-CF860283590F}" presName="parentLin" presStyleCnt="0"/>
      <dgm:spPr/>
    </dgm:pt>
    <dgm:pt modelId="{0FAD74BB-E1B2-4413-80B9-508024D67570}" type="pres">
      <dgm:prSet presAssocID="{9DBA5E92-EE4D-4F01-9031-CF860283590F}" presName="parentLeftMargin" presStyleLbl="node1" presStyleIdx="1" presStyleCnt="6"/>
      <dgm:spPr/>
    </dgm:pt>
    <dgm:pt modelId="{039266E7-392D-4951-8782-B8583259C544}" type="pres">
      <dgm:prSet presAssocID="{9DBA5E92-EE4D-4F01-9031-CF860283590F}" presName="parentText" presStyleLbl="node1" presStyleIdx="2" presStyleCnt="6">
        <dgm:presLayoutVars>
          <dgm:chMax val="0"/>
          <dgm:bulletEnabled val="1"/>
        </dgm:presLayoutVars>
      </dgm:prSet>
      <dgm:spPr/>
    </dgm:pt>
    <dgm:pt modelId="{94476C1C-E731-4A4A-87EF-0CAB80044637}" type="pres">
      <dgm:prSet presAssocID="{9DBA5E92-EE4D-4F01-9031-CF860283590F}" presName="negativeSpace" presStyleCnt="0"/>
      <dgm:spPr/>
    </dgm:pt>
    <dgm:pt modelId="{957C8FFE-D950-45C8-A479-6DCC125CB4C7}" type="pres">
      <dgm:prSet presAssocID="{9DBA5E92-EE4D-4F01-9031-CF860283590F}" presName="childText" presStyleLbl="conFgAcc1" presStyleIdx="2" presStyleCnt="6">
        <dgm:presLayoutVars>
          <dgm:bulletEnabled val="1"/>
        </dgm:presLayoutVars>
      </dgm:prSet>
      <dgm:spPr/>
    </dgm:pt>
    <dgm:pt modelId="{2FF0031B-71DD-41A9-A556-D35E1B62396F}" type="pres">
      <dgm:prSet presAssocID="{6BF29BAC-8040-4183-9DD5-333286566A8B}" presName="spaceBetweenRectangles" presStyleCnt="0"/>
      <dgm:spPr/>
    </dgm:pt>
    <dgm:pt modelId="{0B16ACD8-E1A5-4077-BA71-7E719965FCF7}" type="pres">
      <dgm:prSet presAssocID="{301D5EDA-8047-4A77-887B-10F51141A3DB}" presName="parentLin" presStyleCnt="0"/>
      <dgm:spPr/>
    </dgm:pt>
    <dgm:pt modelId="{A28B16D9-6ADF-4CCF-A366-3C161176FD3A}" type="pres">
      <dgm:prSet presAssocID="{301D5EDA-8047-4A77-887B-10F51141A3DB}" presName="parentLeftMargin" presStyleLbl="node1" presStyleIdx="2" presStyleCnt="6"/>
      <dgm:spPr/>
    </dgm:pt>
    <dgm:pt modelId="{DC3C2C02-2724-4075-9CEA-83BB8A1D7E4A}" type="pres">
      <dgm:prSet presAssocID="{301D5EDA-8047-4A77-887B-10F51141A3DB}" presName="parentText" presStyleLbl="node1" presStyleIdx="3" presStyleCnt="6">
        <dgm:presLayoutVars>
          <dgm:chMax val="0"/>
          <dgm:bulletEnabled val="1"/>
        </dgm:presLayoutVars>
      </dgm:prSet>
      <dgm:spPr/>
    </dgm:pt>
    <dgm:pt modelId="{432D72AB-B5C8-41CB-96FE-C817CA5A78F0}" type="pres">
      <dgm:prSet presAssocID="{301D5EDA-8047-4A77-887B-10F51141A3DB}" presName="negativeSpace" presStyleCnt="0"/>
      <dgm:spPr/>
    </dgm:pt>
    <dgm:pt modelId="{12C35C16-D98D-4243-B8FC-A0BA7C5823D9}" type="pres">
      <dgm:prSet presAssocID="{301D5EDA-8047-4A77-887B-10F51141A3DB}" presName="childText" presStyleLbl="conFgAcc1" presStyleIdx="3" presStyleCnt="6">
        <dgm:presLayoutVars>
          <dgm:bulletEnabled val="1"/>
        </dgm:presLayoutVars>
      </dgm:prSet>
      <dgm:spPr/>
    </dgm:pt>
    <dgm:pt modelId="{F35B13F0-FFB2-46CA-9EE9-BCFD57F44F50}" type="pres">
      <dgm:prSet presAssocID="{E87FFB2E-F4F5-4B13-9CF2-22C15E4D6145}" presName="spaceBetweenRectangles" presStyleCnt="0"/>
      <dgm:spPr/>
    </dgm:pt>
    <dgm:pt modelId="{5C06929C-D54E-4BA0-B34F-8C88FEDC73A8}" type="pres">
      <dgm:prSet presAssocID="{275FDDBF-17AE-4113-AEFC-359D1FC0A90E}" presName="parentLin" presStyleCnt="0"/>
      <dgm:spPr/>
    </dgm:pt>
    <dgm:pt modelId="{E7C6D6C8-43DC-4DCE-AE50-85401E05F44C}" type="pres">
      <dgm:prSet presAssocID="{275FDDBF-17AE-4113-AEFC-359D1FC0A90E}" presName="parentLeftMargin" presStyleLbl="node1" presStyleIdx="3" presStyleCnt="6"/>
      <dgm:spPr/>
    </dgm:pt>
    <dgm:pt modelId="{DDCAEDE4-8311-4039-8FE1-2340F4348FF6}" type="pres">
      <dgm:prSet presAssocID="{275FDDBF-17AE-4113-AEFC-359D1FC0A90E}" presName="parentText" presStyleLbl="node1" presStyleIdx="4" presStyleCnt="6">
        <dgm:presLayoutVars>
          <dgm:chMax val="0"/>
          <dgm:bulletEnabled val="1"/>
        </dgm:presLayoutVars>
      </dgm:prSet>
      <dgm:spPr/>
    </dgm:pt>
    <dgm:pt modelId="{46B84296-163E-4C72-A2E6-22CDFE13D948}" type="pres">
      <dgm:prSet presAssocID="{275FDDBF-17AE-4113-AEFC-359D1FC0A90E}" presName="negativeSpace" presStyleCnt="0"/>
      <dgm:spPr/>
    </dgm:pt>
    <dgm:pt modelId="{F4A70BE0-17B2-46C8-8555-571E2DBD0CFC}" type="pres">
      <dgm:prSet presAssocID="{275FDDBF-17AE-4113-AEFC-359D1FC0A90E}" presName="childText" presStyleLbl="conFgAcc1" presStyleIdx="4" presStyleCnt="6">
        <dgm:presLayoutVars>
          <dgm:bulletEnabled val="1"/>
        </dgm:presLayoutVars>
      </dgm:prSet>
      <dgm:spPr/>
    </dgm:pt>
    <dgm:pt modelId="{72764A25-7C7C-425F-BF53-47720A2D595E}" type="pres">
      <dgm:prSet presAssocID="{13A8621B-B12A-4E88-AB25-2479FCE55BD2}" presName="spaceBetweenRectangles" presStyleCnt="0"/>
      <dgm:spPr/>
    </dgm:pt>
    <dgm:pt modelId="{ACB359A1-8ADC-43BA-8B7F-41E3901788BB}" type="pres">
      <dgm:prSet presAssocID="{FEE5B6BC-CF77-42D7-A6D8-9BACBD4C8B17}" presName="parentLin" presStyleCnt="0"/>
      <dgm:spPr/>
    </dgm:pt>
    <dgm:pt modelId="{2AA402DC-46B8-4C51-A686-D88DEBAEB5C6}" type="pres">
      <dgm:prSet presAssocID="{FEE5B6BC-CF77-42D7-A6D8-9BACBD4C8B17}" presName="parentLeftMargin" presStyleLbl="node1" presStyleIdx="4" presStyleCnt="6"/>
      <dgm:spPr/>
    </dgm:pt>
    <dgm:pt modelId="{BCA7812F-6876-48BF-9DEC-637865DFDC8C}" type="pres">
      <dgm:prSet presAssocID="{FEE5B6BC-CF77-42D7-A6D8-9BACBD4C8B17}" presName="parentText" presStyleLbl="node1" presStyleIdx="5" presStyleCnt="6">
        <dgm:presLayoutVars>
          <dgm:chMax val="0"/>
          <dgm:bulletEnabled val="1"/>
        </dgm:presLayoutVars>
      </dgm:prSet>
      <dgm:spPr/>
    </dgm:pt>
    <dgm:pt modelId="{00E52B66-BF20-41F4-8883-35ADE843BEA6}" type="pres">
      <dgm:prSet presAssocID="{FEE5B6BC-CF77-42D7-A6D8-9BACBD4C8B17}" presName="negativeSpace" presStyleCnt="0"/>
      <dgm:spPr/>
    </dgm:pt>
    <dgm:pt modelId="{C4ACE708-781A-4F87-BBD3-8AED51529653}" type="pres">
      <dgm:prSet presAssocID="{FEE5B6BC-CF77-42D7-A6D8-9BACBD4C8B17}" presName="childText" presStyleLbl="conFgAcc1" presStyleIdx="5" presStyleCnt="6">
        <dgm:presLayoutVars>
          <dgm:bulletEnabled val="1"/>
        </dgm:presLayoutVars>
      </dgm:prSet>
      <dgm:spPr/>
    </dgm:pt>
  </dgm:ptLst>
  <dgm:cxnLst>
    <dgm:cxn modelId="{42DB0007-01E6-46E6-9B45-80790FFCE21D}" type="presOf" srcId="{301D5EDA-8047-4A77-887B-10F51141A3DB}" destId="{A28B16D9-6ADF-4CCF-A366-3C161176FD3A}" srcOrd="0" destOrd="0" presId="urn:microsoft.com/office/officeart/2005/8/layout/list1"/>
    <dgm:cxn modelId="{5448A10A-2C3F-4A95-BE78-672C53A63A02}" type="presOf" srcId="{FEE5B6BC-CF77-42D7-A6D8-9BACBD4C8B17}" destId="{BCA7812F-6876-48BF-9DEC-637865DFDC8C}" srcOrd="1" destOrd="0" presId="urn:microsoft.com/office/officeart/2005/8/layout/list1"/>
    <dgm:cxn modelId="{9A0A6014-FBCD-4678-96CC-5684CBA80EF2}" type="presOf" srcId="{385F7498-F8CF-48D1-82B2-E21F1C241A08}" destId="{DE6910FF-9924-4F1B-A57D-40B4FDF4DE7B}" srcOrd="0" destOrd="0" presId="urn:microsoft.com/office/officeart/2005/8/layout/list1"/>
    <dgm:cxn modelId="{9CCDBA1A-C650-446B-97B5-DBF5DEC6BFA0}" type="presOf" srcId="{301D5EDA-8047-4A77-887B-10F51141A3DB}" destId="{DC3C2C02-2724-4075-9CEA-83BB8A1D7E4A}" srcOrd="1" destOrd="0" presId="urn:microsoft.com/office/officeart/2005/8/layout/list1"/>
    <dgm:cxn modelId="{B452261D-62BC-4ACC-8E0B-1DF410D757FE}" srcId="{391FA080-6172-4D20-B54A-178254F89EEF}" destId="{FEE5B6BC-CF77-42D7-A6D8-9BACBD4C8B17}" srcOrd="5" destOrd="0" parTransId="{C76BDCC1-256C-46CB-B679-F1F43C968BBF}" sibTransId="{B1857918-255D-4557-ABBC-524E2861AD0C}"/>
    <dgm:cxn modelId="{74A5C046-EA44-41F9-8C9C-BF7944220DBA}" srcId="{391FA080-6172-4D20-B54A-178254F89EEF}" destId="{9DBA5E92-EE4D-4F01-9031-CF860283590F}" srcOrd="2" destOrd="0" parTransId="{974E93AD-2A1A-482B-86DA-7BEE5A32EABF}" sibTransId="{6BF29BAC-8040-4183-9DD5-333286566A8B}"/>
    <dgm:cxn modelId="{F9F9C68C-2B4E-40E1-A8E6-C6536105FAE6}" srcId="{391FA080-6172-4D20-B54A-178254F89EEF}" destId="{301D5EDA-8047-4A77-887B-10F51141A3DB}" srcOrd="3" destOrd="0" parTransId="{F12224A0-7F44-48E6-916B-5268FF2091CF}" sibTransId="{E87FFB2E-F4F5-4B13-9CF2-22C15E4D6145}"/>
    <dgm:cxn modelId="{83AF4D9A-BE4B-44B5-BD43-137827EC7EA6}" type="presOf" srcId="{275FDDBF-17AE-4113-AEFC-359D1FC0A90E}" destId="{DDCAEDE4-8311-4039-8FE1-2340F4348FF6}" srcOrd="1" destOrd="0" presId="urn:microsoft.com/office/officeart/2005/8/layout/list1"/>
    <dgm:cxn modelId="{8D3BBDA2-BFB1-4D82-9283-7DC4646CEC31}" type="presOf" srcId="{391FA080-6172-4D20-B54A-178254F89EEF}" destId="{44796B8D-B903-4ABA-AFD0-8E1B3C270BA3}" srcOrd="0" destOrd="0" presId="urn:microsoft.com/office/officeart/2005/8/layout/list1"/>
    <dgm:cxn modelId="{E68025B0-0822-4FC2-9E31-CEFA6DEE90B7}" type="presOf" srcId="{FEE5B6BC-CF77-42D7-A6D8-9BACBD4C8B17}" destId="{2AA402DC-46B8-4C51-A686-D88DEBAEB5C6}" srcOrd="0" destOrd="0" presId="urn:microsoft.com/office/officeart/2005/8/layout/list1"/>
    <dgm:cxn modelId="{58A725BD-7A30-4736-9C3C-46A8727488E0}" srcId="{391FA080-6172-4D20-B54A-178254F89EEF}" destId="{275FDDBF-17AE-4113-AEFC-359D1FC0A90E}" srcOrd="4" destOrd="0" parTransId="{F64BC47A-85D8-48D7-B924-1C03F8708445}" sibTransId="{13A8621B-B12A-4E88-AB25-2479FCE55BD2}"/>
    <dgm:cxn modelId="{B867E3C4-3086-4589-B846-BECF1E33CC4A}" srcId="{391FA080-6172-4D20-B54A-178254F89EEF}" destId="{385F7498-F8CF-48D1-82B2-E21F1C241A08}" srcOrd="1" destOrd="0" parTransId="{633B19C9-C256-40D0-BC5E-0CD2304B838F}" sibTransId="{FD68AD39-A198-4032-95E7-3EFD7AD6B118}"/>
    <dgm:cxn modelId="{D615B9C7-D4A9-4B18-9C9B-3074B10AA5CE}" type="presOf" srcId="{385F7498-F8CF-48D1-82B2-E21F1C241A08}" destId="{4FD2AE38-2B21-4692-9F46-65A2ACE07722}" srcOrd="1" destOrd="0" presId="urn:microsoft.com/office/officeart/2005/8/layout/list1"/>
    <dgm:cxn modelId="{A9C248CC-1741-45E2-8ECC-F49A175D844A}" type="presOf" srcId="{F01E7725-C700-46B7-8445-CE6CD944261B}" destId="{70C42628-ABA6-4C53-958B-3F6B7D6858B0}" srcOrd="1" destOrd="0" presId="urn:microsoft.com/office/officeart/2005/8/layout/list1"/>
    <dgm:cxn modelId="{01ED01E5-8F64-47CB-8046-6D7E064FEF0B}" type="presOf" srcId="{275FDDBF-17AE-4113-AEFC-359D1FC0A90E}" destId="{E7C6D6C8-43DC-4DCE-AE50-85401E05F44C}" srcOrd="0" destOrd="0" presId="urn:microsoft.com/office/officeart/2005/8/layout/list1"/>
    <dgm:cxn modelId="{3993D4EB-4B93-44B0-AD09-20A40729CF52}" type="presOf" srcId="{9DBA5E92-EE4D-4F01-9031-CF860283590F}" destId="{0FAD74BB-E1B2-4413-80B9-508024D67570}" srcOrd="0" destOrd="0" presId="urn:microsoft.com/office/officeart/2005/8/layout/list1"/>
    <dgm:cxn modelId="{D3E814F1-E2CA-4E7F-B476-8644EDB41DBF}" srcId="{391FA080-6172-4D20-B54A-178254F89EEF}" destId="{F01E7725-C700-46B7-8445-CE6CD944261B}" srcOrd="0" destOrd="0" parTransId="{BA2902A7-A928-4959-AB31-2F96E8B81EAF}" sibTransId="{35252286-0E71-41D5-AF92-F5FC18AB747E}"/>
    <dgm:cxn modelId="{B4D1A6F5-C222-4EE5-8A27-801EB61029FF}" type="presOf" srcId="{F01E7725-C700-46B7-8445-CE6CD944261B}" destId="{C28975FD-72AF-4CB9-B292-3B84E9110911}" srcOrd="0" destOrd="0" presId="urn:microsoft.com/office/officeart/2005/8/layout/list1"/>
    <dgm:cxn modelId="{2DE11BFA-7467-4E5D-8B9E-6102858B1B6E}" type="presOf" srcId="{9DBA5E92-EE4D-4F01-9031-CF860283590F}" destId="{039266E7-392D-4951-8782-B8583259C544}" srcOrd="1" destOrd="0" presId="urn:microsoft.com/office/officeart/2005/8/layout/list1"/>
    <dgm:cxn modelId="{B9177AF7-03A9-4331-A267-0CBE79E56275}" type="presParOf" srcId="{44796B8D-B903-4ABA-AFD0-8E1B3C270BA3}" destId="{923D27E7-833E-4F85-87FF-C53A19129072}" srcOrd="0" destOrd="0" presId="urn:microsoft.com/office/officeart/2005/8/layout/list1"/>
    <dgm:cxn modelId="{B238B6BF-DA22-4FA2-905F-392A96C6CD01}" type="presParOf" srcId="{923D27E7-833E-4F85-87FF-C53A19129072}" destId="{C28975FD-72AF-4CB9-B292-3B84E9110911}" srcOrd="0" destOrd="0" presId="urn:microsoft.com/office/officeart/2005/8/layout/list1"/>
    <dgm:cxn modelId="{7F34B069-6838-49C8-A2F8-57DF05BCFEF7}" type="presParOf" srcId="{923D27E7-833E-4F85-87FF-C53A19129072}" destId="{70C42628-ABA6-4C53-958B-3F6B7D6858B0}" srcOrd="1" destOrd="0" presId="urn:microsoft.com/office/officeart/2005/8/layout/list1"/>
    <dgm:cxn modelId="{EB921513-D68E-42C9-8721-639FD03AC703}" type="presParOf" srcId="{44796B8D-B903-4ABA-AFD0-8E1B3C270BA3}" destId="{17574017-4846-492A-A6F1-3F8CDBA14B1B}" srcOrd="1" destOrd="0" presId="urn:microsoft.com/office/officeart/2005/8/layout/list1"/>
    <dgm:cxn modelId="{BFC74CFD-7033-4E47-B5CC-EF7F33712371}" type="presParOf" srcId="{44796B8D-B903-4ABA-AFD0-8E1B3C270BA3}" destId="{83B30BDC-3E53-4992-A3C7-D39F589BFBA1}" srcOrd="2" destOrd="0" presId="urn:microsoft.com/office/officeart/2005/8/layout/list1"/>
    <dgm:cxn modelId="{FBD25B84-0C71-4E7F-A2E1-0904BAFD076C}" type="presParOf" srcId="{44796B8D-B903-4ABA-AFD0-8E1B3C270BA3}" destId="{04E3F448-67A7-4D11-A41B-218F87E266C8}" srcOrd="3" destOrd="0" presId="urn:microsoft.com/office/officeart/2005/8/layout/list1"/>
    <dgm:cxn modelId="{13AF364F-0D2B-4346-8370-7491D13AAFD5}" type="presParOf" srcId="{44796B8D-B903-4ABA-AFD0-8E1B3C270BA3}" destId="{D4434A2F-2562-4214-BD07-54575E9FFF88}" srcOrd="4" destOrd="0" presId="urn:microsoft.com/office/officeart/2005/8/layout/list1"/>
    <dgm:cxn modelId="{55608246-4182-4042-A1D0-DDEA2AAFCF24}" type="presParOf" srcId="{D4434A2F-2562-4214-BD07-54575E9FFF88}" destId="{DE6910FF-9924-4F1B-A57D-40B4FDF4DE7B}" srcOrd="0" destOrd="0" presId="urn:microsoft.com/office/officeart/2005/8/layout/list1"/>
    <dgm:cxn modelId="{87074C8F-F42E-49EE-BDE1-99FCA768B7AE}" type="presParOf" srcId="{D4434A2F-2562-4214-BD07-54575E9FFF88}" destId="{4FD2AE38-2B21-4692-9F46-65A2ACE07722}" srcOrd="1" destOrd="0" presId="urn:microsoft.com/office/officeart/2005/8/layout/list1"/>
    <dgm:cxn modelId="{13C2B5BC-A79E-4F56-812D-304B854B853D}" type="presParOf" srcId="{44796B8D-B903-4ABA-AFD0-8E1B3C270BA3}" destId="{FFAB5304-9F7A-42F6-B0C4-D4CB83B0F1FF}" srcOrd="5" destOrd="0" presId="urn:microsoft.com/office/officeart/2005/8/layout/list1"/>
    <dgm:cxn modelId="{11DC72DC-9D90-49CB-822C-4E7C20A8B87D}" type="presParOf" srcId="{44796B8D-B903-4ABA-AFD0-8E1B3C270BA3}" destId="{930365AA-D2A7-4DF9-9B42-F2217063336F}" srcOrd="6" destOrd="0" presId="urn:microsoft.com/office/officeart/2005/8/layout/list1"/>
    <dgm:cxn modelId="{ACDDF036-6EBD-4F09-99E1-73BE394E0F73}" type="presParOf" srcId="{44796B8D-B903-4ABA-AFD0-8E1B3C270BA3}" destId="{432EA9E1-44C6-4A61-9DE8-6A59D83C9204}" srcOrd="7" destOrd="0" presId="urn:microsoft.com/office/officeart/2005/8/layout/list1"/>
    <dgm:cxn modelId="{11EB8CEB-43B5-4383-88FA-6D9034FDECF6}" type="presParOf" srcId="{44796B8D-B903-4ABA-AFD0-8E1B3C270BA3}" destId="{87AF0921-94B8-4217-AE69-2D929915E5D5}" srcOrd="8" destOrd="0" presId="urn:microsoft.com/office/officeart/2005/8/layout/list1"/>
    <dgm:cxn modelId="{9D8E5168-60F9-4A92-8D4E-618C158056F4}" type="presParOf" srcId="{87AF0921-94B8-4217-AE69-2D929915E5D5}" destId="{0FAD74BB-E1B2-4413-80B9-508024D67570}" srcOrd="0" destOrd="0" presId="urn:microsoft.com/office/officeart/2005/8/layout/list1"/>
    <dgm:cxn modelId="{E5131CE5-93A2-4103-90A5-00842BD63D33}" type="presParOf" srcId="{87AF0921-94B8-4217-AE69-2D929915E5D5}" destId="{039266E7-392D-4951-8782-B8583259C544}" srcOrd="1" destOrd="0" presId="urn:microsoft.com/office/officeart/2005/8/layout/list1"/>
    <dgm:cxn modelId="{0F83C8D1-7AED-4B70-84E4-8CE40DEF3EE9}" type="presParOf" srcId="{44796B8D-B903-4ABA-AFD0-8E1B3C270BA3}" destId="{94476C1C-E731-4A4A-87EF-0CAB80044637}" srcOrd="9" destOrd="0" presId="urn:microsoft.com/office/officeart/2005/8/layout/list1"/>
    <dgm:cxn modelId="{35F4B6B2-6317-4539-B390-7762B8A7B7F6}" type="presParOf" srcId="{44796B8D-B903-4ABA-AFD0-8E1B3C270BA3}" destId="{957C8FFE-D950-45C8-A479-6DCC125CB4C7}" srcOrd="10" destOrd="0" presId="urn:microsoft.com/office/officeart/2005/8/layout/list1"/>
    <dgm:cxn modelId="{F6135C67-4EEA-47D9-9D9F-A42B776169E9}" type="presParOf" srcId="{44796B8D-B903-4ABA-AFD0-8E1B3C270BA3}" destId="{2FF0031B-71DD-41A9-A556-D35E1B62396F}" srcOrd="11" destOrd="0" presId="urn:microsoft.com/office/officeart/2005/8/layout/list1"/>
    <dgm:cxn modelId="{2B9925AE-E7BD-4424-9FAD-F62AEFD49A8F}" type="presParOf" srcId="{44796B8D-B903-4ABA-AFD0-8E1B3C270BA3}" destId="{0B16ACD8-E1A5-4077-BA71-7E719965FCF7}" srcOrd="12" destOrd="0" presId="urn:microsoft.com/office/officeart/2005/8/layout/list1"/>
    <dgm:cxn modelId="{AB40D875-8ECB-40FE-85A4-55AB8030D4E8}" type="presParOf" srcId="{0B16ACD8-E1A5-4077-BA71-7E719965FCF7}" destId="{A28B16D9-6ADF-4CCF-A366-3C161176FD3A}" srcOrd="0" destOrd="0" presId="urn:microsoft.com/office/officeart/2005/8/layout/list1"/>
    <dgm:cxn modelId="{D9C47E7B-DE8F-46A9-92C9-3E141B5034EC}" type="presParOf" srcId="{0B16ACD8-E1A5-4077-BA71-7E719965FCF7}" destId="{DC3C2C02-2724-4075-9CEA-83BB8A1D7E4A}" srcOrd="1" destOrd="0" presId="urn:microsoft.com/office/officeart/2005/8/layout/list1"/>
    <dgm:cxn modelId="{88A9BFB9-F181-4C5C-B295-4F8FB7301BA4}" type="presParOf" srcId="{44796B8D-B903-4ABA-AFD0-8E1B3C270BA3}" destId="{432D72AB-B5C8-41CB-96FE-C817CA5A78F0}" srcOrd="13" destOrd="0" presId="urn:microsoft.com/office/officeart/2005/8/layout/list1"/>
    <dgm:cxn modelId="{AF994C05-324F-4C61-A2B8-5D5932FAEBD1}" type="presParOf" srcId="{44796B8D-B903-4ABA-AFD0-8E1B3C270BA3}" destId="{12C35C16-D98D-4243-B8FC-A0BA7C5823D9}" srcOrd="14" destOrd="0" presId="urn:microsoft.com/office/officeart/2005/8/layout/list1"/>
    <dgm:cxn modelId="{0B55F3D4-2127-4BF1-90E8-A3280A2E2B18}" type="presParOf" srcId="{44796B8D-B903-4ABA-AFD0-8E1B3C270BA3}" destId="{F35B13F0-FFB2-46CA-9EE9-BCFD57F44F50}" srcOrd="15" destOrd="0" presId="urn:microsoft.com/office/officeart/2005/8/layout/list1"/>
    <dgm:cxn modelId="{4D06BFE9-56C6-48B9-BE1C-AEF9A5490287}" type="presParOf" srcId="{44796B8D-B903-4ABA-AFD0-8E1B3C270BA3}" destId="{5C06929C-D54E-4BA0-B34F-8C88FEDC73A8}" srcOrd="16" destOrd="0" presId="urn:microsoft.com/office/officeart/2005/8/layout/list1"/>
    <dgm:cxn modelId="{F2E512E9-7F8F-45F5-B3DF-2ADD68EB91A6}" type="presParOf" srcId="{5C06929C-D54E-4BA0-B34F-8C88FEDC73A8}" destId="{E7C6D6C8-43DC-4DCE-AE50-85401E05F44C}" srcOrd="0" destOrd="0" presId="urn:microsoft.com/office/officeart/2005/8/layout/list1"/>
    <dgm:cxn modelId="{DC33D98A-FB04-4E30-8D5F-36470C3F45F5}" type="presParOf" srcId="{5C06929C-D54E-4BA0-B34F-8C88FEDC73A8}" destId="{DDCAEDE4-8311-4039-8FE1-2340F4348FF6}" srcOrd="1" destOrd="0" presId="urn:microsoft.com/office/officeart/2005/8/layout/list1"/>
    <dgm:cxn modelId="{55B7C938-BCFA-4BB2-9538-58A13AA5818F}" type="presParOf" srcId="{44796B8D-B903-4ABA-AFD0-8E1B3C270BA3}" destId="{46B84296-163E-4C72-A2E6-22CDFE13D948}" srcOrd="17" destOrd="0" presId="urn:microsoft.com/office/officeart/2005/8/layout/list1"/>
    <dgm:cxn modelId="{C172EC94-6660-47E2-92A4-80E71FB30148}" type="presParOf" srcId="{44796B8D-B903-4ABA-AFD0-8E1B3C270BA3}" destId="{F4A70BE0-17B2-46C8-8555-571E2DBD0CFC}" srcOrd="18" destOrd="0" presId="urn:microsoft.com/office/officeart/2005/8/layout/list1"/>
    <dgm:cxn modelId="{4EDD21A1-3FD3-4776-BF1A-4559CC4F0668}" type="presParOf" srcId="{44796B8D-B903-4ABA-AFD0-8E1B3C270BA3}" destId="{72764A25-7C7C-425F-BF53-47720A2D595E}" srcOrd="19" destOrd="0" presId="urn:microsoft.com/office/officeart/2005/8/layout/list1"/>
    <dgm:cxn modelId="{6A92C37A-0A34-4BAA-97CD-5BD055429BCC}" type="presParOf" srcId="{44796B8D-B903-4ABA-AFD0-8E1B3C270BA3}" destId="{ACB359A1-8ADC-43BA-8B7F-41E3901788BB}" srcOrd="20" destOrd="0" presId="urn:microsoft.com/office/officeart/2005/8/layout/list1"/>
    <dgm:cxn modelId="{FF5E3251-9219-4748-8937-AB0033A1BB44}" type="presParOf" srcId="{ACB359A1-8ADC-43BA-8B7F-41E3901788BB}" destId="{2AA402DC-46B8-4C51-A686-D88DEBAEB5C6}" srcOrd="0" destOrd="0" presId="urn:microsoft.com/office/officeart/2005/8/layout/list1"/>
    <dgm:cxn modelId="{1DF2A1CD-9E6D-4FD5-A09E-B8844DF8B87B}" type="presParOf" srcId="{ACB359A1-8ADC-43BA-8B7F-41E3901788BB}" destId="{BCA7812F-6876-48BF-9DEC-637865DFDC8C}" srcOrd="1" destOrd="0" presId="urn:microsoft.com/office/officeart/2005/8/layout/list1"/>
    <dgm:cxn modelId="{6AAB9AD4-A859-4B75-8BBD-75406B81C4A1}" type="presParOf" srcId="{44796B8D-B903-4ABA-AFD0-8E1B3C270BA3}" destId="{00E52B66-BF20-41F4-8883-35ADE843BEA6}" srcOrd="21" destOrd="0" presId="urn:microsoft.com/office/officeart/2005/8/layout/list1"/>
    <dgm:cxn modelId="{458047BB-6CA8-4A38-996C-F2EBF7349D9A}" type="presParOf" srcId="{44796B8D-B903-4ABA-AFD0-8E1B3C270BA3}" destId="{C4ACE708-781A-4F87-BBD3-8AED51529653}"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F209A1-EDD3-4892-BF2B-D1C093AF4080}" type="doc">
      <dgm:prSet loTypeId="urn:microsoft.com/office/officeart/2005/8/layout/vList2" loCatId="list" qsTypeId="urn:microsoft.com/office/officeart/2005/8/quickstyle/simple3" qsCatId="simple" csTypeId="urn:microsoft.com/office/officeart/2005/8/colors/accent2_2" csCatId="accent2" phldr="1"/>
      <dgm:spPr/>
      <dgm:t>
        <a:bodyPr/>
        <a:lstStyle/>
        <a:p>
          <a:endParaRPr lang="en-US"/>
        </a:p>
      </dgm:t>
    </dgm:pt>
    <dgm:pt modelId="{6AB5B242-053E-4C39-9522-2E4E7E96A925}">
      <dgm:prSet phldr="0"/>
      <dgm:spPr/>
      <dgm:t>
        <a:bodyPr/>
        <a:lstStyle/>
        <a:p>
          <a:pPr algn="l" rtl="0"/>
          <a:r>
            <a:rPr lang="en-US" dirty="0">
              <a:solidFill>
                <a:srgbClr val="002060"/>
              </a:solidFill>
              <a:latin typeface="Arial"/>
              <a:cs typeface="Arial"/>
            </a:rPr>
            <a:t>NHS was instated in 1948</a:t>
          </a:r>
        </a:p>
      </dgm:t>
    </dgm:pt>
    <dgm:pt modelId="{EAD9696D-8F2D-4C81-A59B-675FE4C81B4E}" type="parTrans" cxnId="{60DBAA1C-7C0B-4A35-B844-85D784EB151D}">
      <dgm:prSet/>
      <dgm:spPr/>
    </dgm:pt>
    <dgm:pt modelId="{0CC8D5BD-CFB4-4552-8BFC-5FFC4E26B256}" type="sibTrans" cxnId="{60DBAA1C-7C0B-4A35-B844-85D784EB151D}">
      <dgm:prSet/>
      <dgm:spPr/>
      <dgm:t>
        <a:bodyPr/>
        <a:lstStyle/>
        <a:p>
          <a:endParaRPr lang="en-US"/>
        </a:p>
      </dgm:t>
    </dgm:pt>
    <dgm:pt modelId="{3D7049C9-F444-4BF0-A1A1-0D684149720F}">
      <dgm:prSet phldr="0"/>
      <dgm:spPr/>
      <dgm:t>
        <a:bodyPr/>
        <a:lstStyle/>
        <a:p>
          <a:pPr algn="l"/>
          <a:r>
            <a:rPr lang="en-US" dirty="0">
              <a:solidFill>
                <a:srgbClr val="002060"/>
              </a:solidFill>
              <a:latin typeface="Arial"/>
              <a:cs typeface="Arial"/>
            </a:rPr>
            <a:t>1950 was the highest pick of mental health </a:t>
          </a:r>
        </a:p>
      </dgm:t>
    </dgm:pt>
    <dgm:pt modelId="{22FCDD41-175C-4DD7-BEA7-D7419AB94818}" type="parTrans" cxnId="{99AFF3D6-35BD-4D79-B367-B4B740291B74}">
      <dgm:prSet/>
      <dgm:spPr/>
    </dgm:pt>
    <dgm:pt modelId="{64E79A26-A471-4E75-83C7-045D85694A43}" type="sibTrans" cxnId="{99AFF3D6-35BD-4D79-B367-B4B740291B74}">
      <dgm:prSet/>
      <dgm:spPr/>
      <dgm:t>
        <a:bodyPr/>
        <a:lstStyle/>
        <a:p>
          <a:endParaRPr lang="en-US"/>
        </a:p>
      </dgm:t>
    </dgm:pt>
    <dgm:pt modelId="{1B78A899-4242-4DC9-811E-63C82E6CB937}">
      <dgm:prSet phldr="0"/>
      <dgm:spPr/>
      <dgm:t>
        <a:bodyPr/>
        <a:lstStyle/>
        <a:p>
          <a:pPr algn="l"/>
          <a:r>
            <a:rPr lang="en-US" dirty="0">
              <a:solidFill>
                <a:srgbClr val="002060"/>
              </a:solidFill>
              <a:latin typeface="Arial"/>
              <a:cs typeface="Arial"/>
            </a:rPr>
            <a:t>1959 Mental Health Act (integration into the NHS)</a:t>
          </a:r>
        </a:p>
      </dgm:t>
    </dgm:pt>
    <dgm:pt modelId="{B80DAA9B-7785-4CE4-A91D-67D6A63A3F20}" type="parTrans" cxnId="{20C8BF7E-E0E8-49A0-8DFE-7CB0E5EEE5B9}">
      <dgm:prSet/>
      <dgm:spPr/>
    </dgm:pt>
    <dgm:pt modelId="{9CF0A22F-80CF-4BA1-B0D3-EFB113F42C5A}" type="sibTrans" cxnId="{20C8BF7E-E0E8-49A0-8DFE-7CB0E5EEE5B9}">
      <dgm:prSet/>
      <dgm:spPr/>
      <dgm:t>
        <a:bodyPr/>
        <a:lstStyle/>
        <a:p>
          <a:endParaRPr lang="en-US"/>
        </a:p>
      </dgm:t>
    </dgm:pt>
    <dgm:pt modelId="{6A51A50E-D137-4B2B-A2E9-DBDF9CDAD5B1}">
      <dgm:prSet phldr="0"/>
      <dgm:spPr/>
      <dgm:t>
        <a:bodyPr/>
        <a:lstStyle/>
        <a:p>
          <a:pPr algn="l"/>
          <a:r>
            <a:rPr lang="en-US" dirty="0">
              <a:solidFill>
                <a:srgbClr val="002060"/>
              </a:solidFill>
              <a:latin typeface="Arial"/>
              <a:cs typeface="Arial"/>
            </a:rPr>
            <a:t>1961 Minister of  health decided to get rid of Victorian institutions and give mental health support in hospital wings with the help of new effective drugs and professionals </a:t>
          </a:r>
        </a:p>
      </dgm:t>
    </dgm:pt>
    <dgm:pt modelId="{9FC62527-CDE7-48F6-9A74-C7A38CD0A79E}" type="parTrans" cxnId="{D3137833-5FCE-4EAD-8DDB-D50052DE9538}">
      <dgm:prSet/>
      <dgm:spPr/>
    </dgm:pt>
    <dgm:pt modelId="{D8AE7588-C15F-4C3A-95D2-45203463949C}" type="sibTrans" cxnId="{D3137833-5FCE-4EAD-8DDB-D50052DE9538}">
      <dgm:prSet/>
      <dgm:spPr/>
      <dgm:t>
        <a:bodyPr/>
        <a:lstStyle/>
        <a:p>
          <a:endParaRPr lang="en-US"/>
        </a:p>
      </dgm:t>
    </dgm:pt>
    <dgm:pt modelId="{B53D88D8-FF73-4FB1-93D4-8C9822CB893D}">
      <dgm:prSet phldr="0"/>
      <dgm:spPr/>
      <dgm:t>
        <a:bodyPr/>
        <a:lstStyle/>
        <a:p>
          <a:pPr algn="l" rtl="0"/>
          <a:r>
            <a:rPr lang="en-US" dirty="0">
              <a:solidFill>
                <a:srgbClr val="002060"/>
              </a:solidFill>
              <a:latin typeface="Arial"/>
              <a:cs typeface="Arial"/>
            </a:rPr>
            <a:t>2012 Health and Social care act introduced (made it a requirement for the NHS to place mental health on a par with physical health.)</a:t>
          </a:r>
        </a:p>
      </dgm:t>
    </dgm:pt>
    <dgm:pt modelId="{4A4A43F1-3E52-4E6D-8E73-890939F1E19F}" type="parTrans" cxnId="{064F9F89-FF58-4F9A-B279-E093ABF130FC}">
      <dgm:prSet/>
      <dgm:spPr/>
    </dgm:pt>
    <dgm:pt modelId="{7C0F6291-C87B-4EE7-91C8-6FEB1C792D0D}" type="sibTrans" cxnId="{064F9F89-FF58-4F9A-B279-E093ABF130FC}">
      <dgm:prSet/>
      <dgm:spPr/>
      <dgm:t>
        <a:bodyPr/>
        <a:lstStyle/>
        <a:p>
          <a:endParaRPr lang="en-US"/>
        </a:p>
      </dgm:t>
    </dgm:pt>
    <dgm:pt modelId="{CA27D97C-DD48-412B-B06C-3163899BE631}" type="pres">
      <dgm:prSet presAssocID="{9AF209A1-EDD3-4892-BF2B-D1C093AF4080}" presName="linear" presStyleCnt="0">
        <dgm:presLayoutVars>
          <dgm:animLvl val="lvl"/>
          <dgm:resizeHandles val="exact"/>
        </dgm:presLayoutVars>
      </dgm:prSet>
      <dgm:spPr/>
    </dgm:pt>
    <dgm:pt modelId="{9C369619-5AE6-4549-B100-89D1F3F038DE}" type="pres">
      <dgm:prSet presAssocID="{6AB5B242-053E-4C39-9522-2E4E7E96A925}" presName="parentText" presStyleLbl="node1" presStyleIdx="0" presStyleCnt="5">
        <dgm:presLayoutVars>
          <dgm:chMax val="0"/>
          <dgm:bulletEnabled val="1"/>
        </dgm:presLayoutVars>
      </dgm:prSet>
      <dgm:spPr/>
    </dgm:pt>
    <dgm:pt modelId="{088A8847-E99B-41C9-9379-3FF4E1756F2F}" type="pres">
      <dgm:prSet presAssocID="{0CC8D5BD-CFB4-4552-8BFC-5FFC4E26B256}" presName="spacer" presStyleCnt="0"/>
      <dgm:spPr/>
    </dgm:pt>
    <dgm:pt modelId="{1CAC4FA7-CE83-403B-BB8F-2044F5CFD5C3}" type="pres">
      <dgm:prSet presAssocID="{3D7049C9-F444-4BF0-A1A1-0D684149720F}" presName="parentText" presStyleLbl="node1" presStyleIdx="1" presStyleCnt="5">
        <dgm:presLayoutVars>
          <dgm:chMax val="0"/>
          <dgm:bulletEnabled val="1"/>
        </dgm:presLayoutVars>
      </dgm:prSet>
      <dgm:spPr/>
    </dgm:pt>
    <dgm:pt modelId="{4908AF9B-AF73-48AD-BEB3-557B7E814527}" type="pres">
      <dgm:prSet presAssocID="{64E79A26-A471-4E75-83C7-045D85694A43}" presName="spacer" presStyleCnt="0"/>
      <dgm:spPr/>
    </dgm:pt>
    <dgm:pt modelId="{1D7ED3B1-6AC1-4C92-9B17-F47EA6FB4AC6}" type="pres">
      <dgm:prSet presAssocID="{1B78A899-4242-4DC9-811E-63C82E6CB937}" presName="parentText" presStyleLbl="node1" presStyleIdx="2" presStyleCnt="5">
        <dgm:presLayoutVars>
          <dgm:chMax val="0"/>
          <dgm:bulletEnabled val="1"/>
        </dgm:presLayoutVars>
      </dgm:prSet>
      <dgm:spPr/>
    </dgm:pt>
    <dgm:pt modelId="{4DE25D3E-EBDB-44BA-B064-8A2DEAD927A8}" type="pres">
      <dgm:prSet presAssocID="{9CF0A22F-80CF-4BA1-B0D3-EFB113F42C5A}" presName="spacer" presStyleCnt="0"/>
      <dgm:spPr/>
    </dgm:pt>
    <dgm:pt modelId="{26C011C0-1B26-4159-8CA0-6668C3312379}" type="pres">
      <dgm:prSet presAssocID="{6A51A50E-D137-4B2B-A2E9-DBDF9CDAD5B1}" presName="parentText" presStyleLbl="node1" presStyleIdx="3" presStyleCnt="5">
        <dgm:presLayoutVars>
          <dgm:chMax val="0"/>
          <dgm:bulletEnabled val="1"/>
        </dgm:presLayoutVars>
      </dgm:prSet>
      <dgm:spPr/>
    </dgm:pt>
    <dgm:pt modelId="{69161561-1C29-4A64-8018-176D73BAFAE4}" type="pres">
      <dgm:prSet presAssocID="{D8AE7588-C15F-4C3A-95D2-45203463949C}" presName="spacer" presStyleCnt="0"/>
      <dgm:spPr/>
    </dgm:pt>
    <dgm:pt modelId="{BA85B66F-58CB-4242-8669-66D788FA11BC}" type="pres">
      <dgm:prSet presAssocID="{B53D88D8-FF73-4FB1-93D4-8C9822CB893D}" presName="parentText" presStyleLbl="node1" presStyleIdx="4" presStyleCnt="5">
        <dgm:presLayoutVars>
          <dgm:chMax val="0"/>
          <dgm:bulletEnabled val="1"/>
        </dgm:presLayoutVars>
      </dgm:prSet>
      <dgm:spPr/>
    </dgm:pt>
  </dgm:ptLst>
  <dgm:cxnLst>
    <dgm:cxn modelId="{60DBAA1C-7C0B-4A35-B844-85D784EB151D}" srcId="{9AF209A1-EDD3-4892-BF2B-D1C093AF4080}" destId="{6AB5B242-053E-4C39-9522-2E4E7E96A925}" srcOrd="0" destOrd="0" parTransId="{EAD9696D-8F2D-4C81-A59B-675FE4C81B4E}" sibTransId="{0CC8D5BD-CFB4-4552-8BFC-5FFC4E26B256}"/>
    <dgm:cxn modelId="{D3137833-5FCE-4EAD-8DDB-D50052DE9538}" srcId="{9AF209A1-EDD3-4892-BF2B-D1C093AF4080}" destId="{6A51A50E-D137-4B2B-A2E9-DBDF9CDAD5B1}" srcOrd="3" destOrd="0" parTransId="{9FC62527-CDE7-48F6-9A74-C7A38CD0A79E}" sibTransId="{D8AE7588-C15F-4C3A-95D2-45203463949C}"/>
    <dgm:cxn modelId="{43B24C40-7F5D-48FD-9CB6-440E92573E27}" type="presOf" srcId="{6AB5B242-053E-4C39-9522-2E4E7E96A925}" destId="{9C369619-5AE6-4549-B100-89D1F3F038DE}" srcOrd="0" destOrd="0" presId="urn:microsoft.com/office/officeart/2005/8/layout/vList2"/>
    <dgm:cxn modelId="{4FA19C62-1257-4BD3-B077-7EA8126A1C3B}" type="presOf" srcId="{1B78A899-4242-4DC9-811E-63C82E6CB937}" destId="{1D7ED3B1-6AC1-4C92-9B17-F47EA6FB4AC6}" srcOrd="0" destOrd="0" presId="urn:microsoft.com/office/officeart/2005/8/layout/vList2"/>
    <dgm:cxn modelId="{20C8BF7E-E0E8-49A0-8DFE-7CB0E5EEE5B9}" srcId="{9AF209A1-EDD3-4892-BF2B-D1C093AF4080}" destId="{1B78A899-4242-4DC9-811E-63C82E6CB937}" srcOrd="2" destOrd="0" parTransId="{B80DAA9B-7785-4CE4-A91D-67D6A63A3F20}" sibTransId="{9CF0A22F-80CF-4BA1-B0D3-EFB113F42C5A}"/>
    <dgm:cxn modelId="{7B982981-0019-475B-96F2-CE21D3EF4CD6}" type="presOf" srcId="{3D7049C9-F444-4BF0-A1A1-0D684149720F}" destId="{1CAC4FA7-CE83-403B-BB8F-2044F5CFD5C3}" srcOrd="0" destOrd="0" presId="urn:microsoft.com/office/officeart/2005/8/layout/vList2"/>
    <dgm:cxn modelId="{064F9F89-FF58-4F9A-B279-E093ABF130FC}" srcId="{9AF209A1-EDD3-4892-BF2B-D1C093AF4080}" destId="{B53D88D8-FF73-4FB1-93D4-8C9822CB893D}" srcOrd="4" destOrd="0" parTransId="{4A4A43F1-3E52-4E6D-8E73-890939F1E19F}" sibTransId="{7C0F6291-C87B-4EE7-91C8-6FEB1C792D0D}"/>
    <dgm:cxn modelId="{99AFF3D6-35BD-4D79-B367-B4B740291B74}" srcId="{9AF209A1-EDD3-4892-BF2B-D1C093AF4080}" destId="{3D7049C9-F444-4BF0-A1A1-0D684149720F}" srcOrd="1" destOrd="0" parTransId="{22FCDD41-175C-4DD7-BEA7-D7419AB94818}" sibTransId="{64E79A26-A471-4E75-83C7-045D85694A43}"/>
    <dgm:cxn modelId="{9474ABE2-BC07-462F-AC07-879DA604F0AC}" type="presOf" srcId="{B53D88D8-FF73-4FB1-93D4-8C9822CB893D}" destId="{BA85B66F-58CB-4242-8669-66D788FA11BC}" srcOrd="0" destOrd="0" presId="urn:microsoft.com/office/officeart/2005/8/layout/vList2"/>
    <dgm:cxn modelId="{029429F3-AE5E-4C1B-BAB4-D20883FF0B00}" type="presOf" srcId="{6A51A50E-D137-4B2B-A2E9-DBDF9CDAD5B1}" destId="{26C011C0-1B26-4159-8CA0-6668C3312379}" srcOrd="0" destOrd="0" presId="urn:microsoft.com/office/officeart/2005/8/layout/vList2"/>
    <dgm:cxn modelId="{27293AF8-6B01-4E3B-8369-23AC6D812E53}" type="presOf" srcId="{9AF209A1-EDD3-4892-BF2B-D1C093AF4080}" destId="{CA27D97C-DD48-412B-B06C-3163899BE631}" srcOrd="0" destOrd="0" presId="urn:microsoft.com/office/officeart/2005/8/layout/vList2"/>
    <dgm:cxn modelId="{ABCC2578-1A76-4C94-B39D-368747AA6105}" type="presParOf" srcId="{CA27D97C-DD48-412B-B06C-3163899BE631}" destId="{9C369619-5AE6-4549-B100-89D1F3F038DE}" srcOrd="0" destOrd="0" presId="urn:microsoft.com/office/officeart/2005/8/layout/vList2"/>
    <dgm:cxn modelId="{9317F345-DB6C-4815-8BA3-CCCAEDD5914F}" type="presParOf" srcId="{CA27D97C-DD48-412B-B06C-3163899BE631}" destId="{088A8847-E99B-41C9-9379-3FF4E1756F2F}" srcOrd="1" destOrd="0" presId="urn:microsoft.com/office/officeart/2005/8/layout/vList2"/>
    <dgm:cxn modelId="{882CF2AF-0F61-43F9-AE4E-94BB74E0BCCD}" type="presParOf" srcId="{CA27D97C-DD48-412B-B06C-3163899BE631}" destId="{1CAC4FA7-CE83-403B-BB8F-2044F5CFD5C3}" srcOrd="2" destOrd="0" presId="urn:microsoft.com/office/officeart/2005/8/layout/vList2"/>
    <dgm:cxn modelId="{229BE06C-FE07-47FA-ADE2-C1D52CC09313}" type="presParOf" srcId="{CA27D97C-DD48-412B-B06C-3163899BE631}" destId="{4908AF9B-AF73-48AD-BEB3-557B7E814527}" srcOrd="3" destOrd="0" presId="urn:microsoft.com/office/officeart/2005/8/layout/vList2"/>
    <dgm:cxn modelId="{E40AE8AA-6A31-41A3-9E50-4A8A716668DB}" type="presParOf" srcId="{CA27D97C-DD48-412B-B06C-3163899BE631}" destId="{1D7ED3B1-6AC1-4C92-9B17-F47EA6FB4AC6}" srcOrd="4" destOrd="0" presId="urn:microsoft.com/office/officeart/2005/8/layout/vList2"/>
    <dgm:cxn modelId="{9394F23C-AE95-4AE7-B2C5-1AD48F28D64F}" type="presParOf" srcId="{CA27D97C-DD48-412B-B06C-3163899BE631}" destId="{4DE25D3E-EBDB-44BA-B064-8A2DEAD927A8}" srcOrd="5" destOrd="0" presId="urn:microsoft.com/office/officeart/2005/8/layout/vList2"/>
    <dgm:cxn modelId="{6C3CF7AE-A4E8-449F-8BBE-D1E1F29AC367}" type="presParOf" srcId="{CA27D97C-DD48-412B-B06C-3163899BE631}" destId="{26C011C0-1B26-4159-8CA0-6668C3312379}" srcOrd="6" destOrd="0" presId="urn:microsoft.com/office/officeart/2005/8/layout/vList2"/>
    <dgm:cxn modelId="{6B211693-CACB-49B1-975C-AFD76C3D4FC6}" type="presParOf" srcId="{CA27D97C-DD48-412B-B06C-3163899BE631}" destId="{69161561-1C29-4A64-8018-176D73BAFAE4}" srcOrd="7" destOrd="0" presId="urn:microsoft.com/office/officeart/2005/8/layout/vList2"/>
    <dgm:cxn modelId="{E7AE2688-FE57-429F-B3AF-4CD1154BCCDD}" type="presParOf" srcId="{CA27D97C-DD48-412B-B06C-3163899BE631}" destId="{BA85B66F-58CB-4242-8669-66D788FA11B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A08B3F-9D70-4E76-BA42-4E97D81C1E3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3E47336-8754-4E02-AC97-30D1A992F891}">
      <dgm:prSet phldr="0"/>
      <dgm:spPr/>
      <dgm:t>
        <a:bodyPr/>
        <a:lstStyle/>
        <a:p>
          <a:pPr>
            <a:lnSpc>
              <a:spcPct val="100000"/>
            </a:lnSpc>
          </a:pPr>
          <a:r>
            <a:rPr lang="en-US" dirty="0">
              <a:solidFill>
                <a:srgbClr val="002060"/>
              </a:solidFill>
              <a:latin typeface="Arial"/>
              <a:cs typeface="Arial"/>
            </a:rPr>
            <a:t>Over the past seventy years, mental health has undergone significant transformations, including the closure of asylums, community-based care, and increased use of talking therapies.</a:t>
          </a:r>
        </a:p>
      </dgm:t>
    </dgm:pt>
    <dgm:pt modelId="{B925A370-267C-4C34-B6EB-7803DFF23589}" type="parTrans" cxnId="{D7A3C9EA-BD29-4A40-817F-F8B47A1BE99D}">
      <dgm:prSet/>
      <dgm:spPr/>
      <dgm:t>
        <a:bodyPr/>
        <a:lstStyle/>
        <a:p>
          <a:endParaRPr lang="en-US"/>
        </a:p>
      </dgm:t>
    </dgm:pt>
    <dgm:pt modelId="{A062E7C0-275A-42E9-9E0A-64683E8447F0}" type="sibTrans" cxnId="{D7A3C9EA-BD29-4A40-817F-F8B47A1BE99D}">
      <dgm:prSet/>
      <dgm:spPr/>
      <dgm:t>
        <a:bodyPr/>
        <a:lstStyle/>
        <a:p>
          <a:endParaRPr lang="en-US"/>
        </a:p>
      </dgm:t>
    </dgm:pt>
    <dgm:pt modelId="{5C1BA8A1-0C09-4391-8D82-939BED62672D}">
      <dgm:prSet/>
      <dgm:spPr/>
      <dgm:t>
        <a:bodyPr/>
        <a:lstStyle/>
        <a:p>
          <a:pPr>
            <a:lnSpc>
              <a:spcPct val="100000"/>
            </a:lnSpc>
          </a:pPr>
          <a:r>
            <a:rPr lang="en-US" dirty="0">
              <a:solidFill>
                <a:srgbClr val="002060"/>
              </a:solidFill>
              <a:latin typeface="Arial"/>
              <a:cs typeface="Arial"/>
            </a:rPr>
            <a:t>The digital innovation in mental health, particularly shared records and clinical system connectivity, has significantly impacted the mainstream of mental health over the past decade.</a:t>
          </a:r>
        </a:p>
      </dgm:t>
    </dgm:pt>
    <dgm:pt modelId="{AE407C41-51FB-41B5-BE12-488F7505B3D3}" type="parTrans" cxnId="{4573D0CB-A1F0-4AB7-9150-D954851C990C}">
      <dgm:prSet/>
      <dgm:spPr/>
      <dgm:t>
        <a:bodyPr/>
        <a:lstStyle/>
        <a:p>
          <a:endParaRPr lang="en-US"/>
        </a:p>
      </dgm:t>
    </dgm:pt>
    <dgm:pt modelId="{A153ABBC-D462-48D9-8BCB-923EDCB6D0BD}" type="sibTrans" cxnId="{4573D0CB-A1F0-4AB7-9150-D954851C990C}">
      <dgm:prSet/>
      <dgm:spPr/>
      <dgm:t>
        <a:bodyPr/>
        <a:lstStyle/>
        <a:p>
          <a:endParaRPr lang="en-US"/>
        </a:p>
      </dgm:t>
    </dgm:pt>
    <dgm:pt modelId="{250D4885-B66F-439E-A905-8F8E99C6ED69}">
      <dgm:prSet/>
      <dgm:spPr/>
      <dgm:t>
        <a:bodyPr/>
        <a:lstStyle/>
        <a:p>
          <a:pPr>
            <a:lnSpc>
              <a:spcPct val="100000"/>
            </a:lnSpc>
          </a:pPr>
          <a:r>
            <a:rPr lang="en-US" dirty="0">
              <a:solidFill>
                <a:srgbClr val="002060"/>
              </a:solidFill>
              <a:latin typeface="Arial"/>
              <a:ea typeface="Calibri"/>
              <a:cs typeface="Calibri"/>
            </a:rPr>
            <a:t>Childhood trauma patients are more confident in discussing it, and society is more aware of its causes, with parents, teachers, and safeguarding leads detecting abuse signs.</a:t>
          </a:r>
          <a:endParaRPr lang="en-US" dirty="0">
            <a:solidFill>
              <a:srgbClr val="002060"/>
            </a:solidFill>
            <a:latin typeface="Arial"/>
          </a:endParaRPr>
        </a:p>
      </dgm:t>
    </dgm:pt>
    <dgm:pt modelId="{56D32995-089A-4E1F-B480-C487F0985802}" type="parTrans" cxnId="{330017F2-808A-4668-B65E-267725904754}">
      <dgm:prSet/>
      <dgm:spPr/>
      <dgm:t>
        <a:bodyPr/>
        <a:lstStyle/>
        <a:p>
          <a:endParaRPr lang="en-US"/>
        </a:p>
      </dgm:t>
    </dgm:pt>
    <dgm:pt modelId="{39FA8F1D-448A-4E44-8D24-E701F77CFF27}" type="sibTrans" cxnId="{330017F2-808A-4668-B65E-267725904754}">
      <dgm:prSet/>
      <dgm:spPr/>
      <dgm:t>
        <a:bodyPr/>
        <a:lstStyle/>
        <a:p>
          <a:endParaRPr lang="en-US"/>
        </a:p>
      </dgm:t>
    </dgm:pt>
    <dgm:pt modelId="{B4060092-55E3-4429-AE75-FB37E5A11B57}">
      <dgm:prSet phldr="0"/>
      <dgm:spPr/>
      <dgm:t>
        <a:bodyPr/>
        <a:lstStyle/>
        <a:p>
          <a:pPr>
            <a:lnSpc>
              <a:spcPct val="100000"/>
            </a:lnSpc>
          </a:pPr>
          <a:r>
            <a:rPr lang="en-US" dirty="0">
              <a:solidFill>
                <a:srgbClr val="002060"/>
              </a:solidFill>
              <a:latin typeface="Arial"/>
              <a:ea typeface="Calibri"/>
              <a:cs typeface="Calibri"/>
            </a:rPr>
            <a:t>People becoming more accepting of mental health issues, becoming more aware of common disorders like depression and anxiety, and more willing to seek treatment</a:t>
          </a:r>
          <a:endParaRPr lang="en-US" dirty="0">
            <a:solidFill>
              <a:srgbClr val="002060"/>
            </a:solidFill>
            <a:latin typeface="Arial"/>
            <a:cs typeface="Arial"/>
          </a:endParaRPr>
        </a:p>
      </dgm:t>
    </dgm:pt>
    <dgm:pt modelId="{06350F98-6139-4874-916F-95CEB5AF9937}" type="parTrans" cxnId="{CFF8D54C-2087-4F23-B756-5CE53BAE8B68}">
      <dgm:prSet/>
      <dgm:spPr/>
    </dgm:pt>
    <dgm:pt modelId="{12409353-85D8-4E4B-95DF-5032985E9F08}" type="sibTrans" cxnId="{CFF8D54C-2087-4F23-B756-5CE53BAE8B68}">
      <dgm:prSet/>
      <dgm:spPr/>
    </dgm:pt>
    <dgm:pt modelId="{B8440B95-8DB9-4679-8460-B9519059EA35}" type="pres">
      <dgm:prSet presAssocID="{A0A08B3F-9D70-4E76-BA42-4E97D81C1E3E}" presName="root" presStyleCnt="0">
        <dgm:presLayoutVars>
          <dgm:dir/>
          <dgm:resizeHandles val="exact"/>
        </dgm:presLayoutVars>
      </dgm:prSet>
      <dgm:spPr/>
    </dgm:pt>
    <dgm:pt modelId="{668C87B4-2EDF-4DD5-96BF-C0F7B949F2F0}" type="pres">
      <dgm:prSet presAssocID="{F3E47336-8754-4E02-AC97-30D1A992F891}" presName="compNode" presStyleCnt="0"/>
      <dgm:spPr/>
    </dgm:pt>
    <dgm:pt modelId="{B33F5929-71DA-4902-9ADD-5783511931D5}" type="pres">
      <dgm:prSet presAssocID="{F3E47336-8754-4E02-AC97-30D1A992F891}" presName="bgRect" presStyleLbl="bgShp" presStyleIdx="0" presStyleCnt="4"/>
      <dgm:spPr/>
    </dgm:pt>
    <dgm:pt modelId="{8D7041E6-E506-4BCF-94C3-B95D21B139F5}" type="pres">
      <dgm:prSet presAssocID="{F3E47336-8754-4E02-AC97-30D1A992F8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D40F8BE6-49A2-41E1-8B23-1FC16ABB64F1}" type="pres">
      <dgm:prSet presAssocID="{F3E47336-8754-4E02-AC97-30D1A992F891}" presName="spaceRect" presStyleCnt="0"/>
      <dgm:spPr/>
    </dgm:pt>
    <dgm:pt modelId="{EDE276F9-CD03-44FF-B786-428FA88D22CF}" type="pres">
      <dgm:prSet presAssocID="{F3E47336-8754-4E02-AC97-30D1A992F891}" presName="parTx" presStyleLbl="revTx" presStyleIdx="0" presStyleCnt="4">
        <dgm:presLayoutVars>
          <dgm:chMax val="0"/>
          <dgm:chPref val="0"/>
        </dgm:presLayoutVars>
      </dgm:prSet>
      <dgm:spPr/>
    </dgm:pt>
    <dgm:pt modelId="{E943FB6E-CE84-49A1-8C61-F50EC7B8177D}" type="pres">
      <dgm:prSet presAssocID="{A062E7C0-275A-42E9-9E0A-64683E8447F0}" presName="sibTrans" presStyleCnt="0"/>
      <dgm:spPr/>
    </dgm:pt>
    <dgm:pt modelId="{5D758D15-4B96-4A50-9EA0-76BE27861A54}" type="pres">
      <dgm:prSet presAssocID="{B4060092-55E3-4429-AE75-FB37E5A11B57}" presName="compNode" presStyleCnt="0"/>
      <dgm:spPr/>
    </dgm:pt>
    <dgm:pt modelId="{573DA880-3089-4608-A959-5A4DB47980F1}" type="pres">
      <dgm:prSet presAssocID="{B4060092-55E3-4429-AE75-FB37E5A11B57}" presName="bgRect" presStyleLbl="bgShp" presStyleIdx="1" presStyleCnt="4"/>
      <dgm:spPr/>
    </dgm:pt>
    <dgm:pt modelId="{A2F43540-54F6-4568-8450-25E16A3DC058}" type="pres">
      <dgm:prSet presAssocID="{B4060092-55E3-4429-AE75-FB37E5A11B57}" presName="iconRect" presStyleLbl="node1" presStyleIdx="1" presStyleCnt="4"/>
      <dgm:spPr/>
    </dgm:pt>
    <dgm:pt modelId="{5FC0BDA9-1E82-4F41-8903-68B98773F1E6}" type="pres">
      <dgm:prSet presAssocID="{B4060092-55E3-4429-AE75-FB37E5A11B57}" presName="spaceRect" presStyleCnt="0"/>
      <dgm:spPr/>
    </dgm:pt>
    <dgm:pt modelId="{69275EAE-9F6A-4C77-96A6-B48FF44E8E04}" type="pres">
      <dgm:prSet presAssocID="{B4060092-55E3-4429-AE75-FB37E5A11B57}" presName="parTx" presStyleLbl="revTx" presStyleIdx="1" presStyleCnt="4">
        <dgm:presLayoutVars>
          <dgm:chMax val="0"/>
          <dgm:chPref val="0"/>
        </dgm:presLayoutVars>
      </dgm:prSet>
      <dgm:spPr/>
    </dgm:pt>
    <dgm:pt modelId="{D5BE08FC-D708-4C72-847B-60177BA0BD48}" type="pres">
      <dgm:prSet presAssocID="{12409353-85D8-4E4B-95DF-5032985E9F08}" presName="sibTrans" presStyleCnt="0"/>
      <dgm:spPr/>
    </dgm:pt>
    <dgm:pt modelId="{6621D747-B8DB-4AB8-9BF0-8331D6EA9D0B}" type="pres">
      <dgm:prSet presAssocID="{5C1BA8A1-0C09-4391-8D82-939BED62672D}" presName="compNode" presStyleCnt="0"/>
      <dgm:spPr/>
    </dgm:pt>
    <dgm:pt modelId="{A2827244-6F95-422D-A4CB-2227294403A3}" type="pres">
      <dgm:prSet presAssocID="{5C1BA8A1-0C09-4391-8D82-939BED62672D}" presName="bgRect" presStyleLbl="bgShp" presStyleIdx="2" presStyleCnt="4"/>
      <dgm:spPr/>
    </dgm:pt>
    <dgm:pt modelId="{A483E510-A271-45AA-9CDF-212492EAE42B}" type="pres">
      <dgm:prSet presAssocID="{5C1BA8A1-0C09-4391-8D82-939BED62672D}"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0D4F821-2279-494F-92AE-35C07F45C23F}" type="pres">
      <dgm:prSet presAssocID="{5C1BA8A1-0C09-4391-8D82-939BED62672D}" presName="spaceRect" presStyleCnt="0"/>
      <dgm:spPr/>
    </dgm:pt>
    <dgm:pt modelId="{7E62EA0F-69DF-4958-B07F-E1740B59CA70}" type="pres">
      <dgm:prSet presAssocID="{5C1BA8A1-0C09-4391-8D82-939BED62672D}" presName="parTx" presStyleLbl="revTx" presStyleIdx="2" presStyleCnt="4">
        <dgm:presLayoutVars>
          <dgm:chMax val="0"/>
          <dgm:chPref val="0"/>
        </dgm:presLayoutVars>
      </dgm:prSet>
      <dgm:spPr/>
    </dgm:pt>
    <dgm:pt modelId="{151D84A2-7613-4F2D-9E94-ACDF63462DA7}" type="pres">
      <dgm:prSet presAssocID="{A153ABBC-D462-48D9-8BCB-923EDCB6D0BD}" presName="sibTrans" presStyleCnt="0"/>
      <dgm:spPr/>
    </dgm:pt>
    <dgm:pt modelId="{2895A32D-D253-490E-807E-026615D90BE5}" type="pres">
      <dgm:prSet presAssocID="{250D4885-B66F-439E-A905-8F8E99C6ED69}" presName="compNode" presStyleCnt="0"/>
      <dgm:spPr/>
    </dgm:pt>
    <dgm:pt modelId="{6216AE50-FFCF-4E39-B393-2DD956ED81D0}" type="pres">
      <dgm:prSet presAssocID="{250D4885-B66F-439E-A905-8F8E99C6ED69}" presName="bgRect" presStyleLbl="bgShp" presStyleIdx="3" presStyleCnt="4"/>
      <dgm:spPr/>
    </dgm:pt>
    <dgm:pt modelId="{423FEAFF-1946-4B00-9DAD-3DD0576ADCF4}" type="pres">
      <dgm:prSet presAssocID="{250D4885-B66F-439E-A905-8F8E99C6ED69}"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A81CAE3E-3B01-4D4D-9FDE-58075E98D4FA}" type="pres">
      <dgm:prSet presAssocID="{250D4885-B66F-439E-A905-8F8E99C6ED69}" presName="spaceRect" presStyleCnt="0"/>
      <dgm:spPr/>
    </dgm:pt>
    <dgm:pt modelId="{E726471B-3EAB-4144-A5E3-65A863BE2A8B}" type="pres">
      <dgm:prSet presAssocID="{250D4885-B66F-439E-A905-8F8E99C6ED69}" presName="parTx" presStyleLbl="revTx" presStyleIdx="3" presStyleCnt="4">
        <dgm:presLayoutVars>
          <dgm:chMax val="0"/>
          <dgm:chPref val="0"/>
        </dgm:presLayoutVars>
      </dgm:prSet>
      <dgm:spPr/>
    </dgm:pt>
  </dgm:ptLst>
  <dgm:cxnLst>
    <dgm:cxn modelId="{C1DFA90D-3B14-4C84-86A3-BDB6EF1C4226}" type="presOf" srcId="{250D4885-B66F-439E-A905-8F8E99C6ED69}" destId="{E726471B-3EAB-4144-A5E3-65A863BE2A8B}" srcOrd="0" destOrd="0" presId="urn:microsoft.com/office/officeart/2018/2/layout/IconVerticalSolidList"/>
    <dgm:cxn modelId="{0005B526-FD36-4B38-ADBC-41CB4EE0AF8A}" type="presOf" srcId="{A0A08B3F-9D70-4E76-BA42-4E97D81C1E3E}" destId="{B8440B95-8DB9-4679-8460-B9519059EA35}" srcOrd="0" destOrd="0" presId="urn:microsoft.com/office/officeart/2018/2/layout/IconVerticalSolidList"/>
    <dgm:cxn modelId="{E46B7527-135F-4E48-A46E-49DFF583E7C0}" type="presOf" srcId="{5C1BA8A1-0C09-4391-8D82-939BED62672D}" destId="{7E62EA0F-69DF-4958-B07F-E1740B59CA70}" srcOrd="0" destOrd="0" presId="urn:microsoft.com/office/officeart/2018/2/layout/IconVerticalSolidList"/>
    <dgm:cxn modelId="{CFF8D54C-2087-4F23-B756-5CE53BAE8B68}" srcId="{A0A08B3F-9D70-4E76-BA42-4E97D81C1E3E}" destId="{B4060092-55E3-4429-AE75-FB37E5A11B57}" srcOrd="1" destOrd="0" parTransId="{06350F98-6139-4874-916F-95CEB5AF9937}" sibTransId="{12409353-85D8-4E4B-95DF-5032985E9F08}"/>
    <dgm:cxn modelId="{9529C450-C050-4CE6-AC90-BAC14649776A}" type="presOf" srcId="{F3E47336-8754-4E02-AC97-30D1A992F891}" destId="{EDE276F9-CD03-44FF-B786-428FA88D22CF}" srcOrd="0" destOrd="0" presId="urn:microsoft.com/office/officeart/2018/2/layout/IconVerticalSolidList"/>
    <dgm:cxn modelId="{EFD7369A-7EE7-4DCD-9F7E-E95808B77F05}" type="presOf" srcId="{B4060092-55E3-4429-AE75-FB37E5A11B57}" destId="{69275EAE-9F6A-4C77-96A6-B48FF44E8E04}" srcOrd="0" destOrd="0" presId="urn:microsoft.com/office/officeart/2018/2/layout/IconVerticalSolidList"/>
    <dgm:cxn modelId="{4573D0CB-A1F0-4AB7-9150-D954851C990C}" srcId="{A0A08B3F-9D70-4E76-BA42-4E97D81C1E3E}" destId="{5C1BA8A1-0C09-4391-8D82-939BED62672D}" srcOrd="2" destOrd="0" parTransId="{AE407C41-51FB-41B5-BE12-488F7505B3D3}" sibTransId="{A153ABBC-D462-48D9-8BCB-923EDCB6D0BD}"/>
    <dgm:cxn modelId="{D7A3C9EA-BD29-4A40-817F-F8B47A1BE99D}" srcId="{A0A08B3F-9D70-4E76-BA42-4E97D81C1E3E}" destId="{F3E47336-8754-4E02-AC97-30D1A992F891}" srcOrd="0" destOrd="0" parTransId="{B925A370-267C-4C34-B6EB-7803DFF23589}" sibTransId="{A062E7C0-275A-42E9-9E0A-64683E8447F0}"/>
    <dgm:cxn modelId="{330017F2-808A-4668-B65E-267725904754}" srcId="{A0A08B3F-9D70-4E76-BA42-4E97D81C1E3E}" destId="{250D4885-B66F-439E-A905-8F8E99C6ED69}" srcOrd="3" destOrd="0" parTransId="{56D32995-089A-4E1F-B480-C487F0985802}" sibTransId="{39FA8F1D-448A-4E44-8D24-E701F77CFF27}"/>
    <dgm:cxn modelId="{C0FD7CAC-62C3-4B16-9CEC-789E2672A67D}" type="presParOf" srcId="{B8440B95-8DB9-4679-8460-B9519059EA35}" destId="{668C87B4-2EDF-4DD5-96BF-C0F7B949F2F0}" srcOrd="0" destOrd="0" presId="urn:microsoft.com/office/officeart/2018/2/layout/IconVerticalSolidList"/>
    <dgm:cxn modelId="{ED3309A7-AA26-48FF-8983-1DDC67711FC0}" type="presParOf" srcId="{668C87B4-2EDF-4DD5-96BF-C0F7B949F2F0}" destId="{B33F5929-71DA-4902-9ADD-5783511931D5}" srcOrd="0" destOrd="0" presId="urn:microsoft.com/office/officeart/2018/2/layout/IconVerticalSolidList"/>
    <dgm:cxn modelId="{1FB24996-1DE9-4546-97C2-1F301E8E7F6C}" type="presParOf" srcId="{668C87B4-2EDF-4DD5-96BF-C0F7B949F2F0}" destId="{8D7041E6-E506-4BCF-94C3-B95D21B139F5}" srcOrd="1" destOrd="0" presId="urn:microsoft.com/office/officeart/2018/2/layout/IconVerticalSolidList"/>
    <dgm:cxn modelId="{A8A826BE-172E-4BD7-8206-38D98708ED41}" type="presParOf" srcId="{668C87B4-2EDF-4DD5-96BF-C0F7B949F2F0}" destId="{D40F8BE6-49A2-41E1-8B23-1FC16ABB64F1}" srcOrd="2" destOrd="0" presId="urn:microsoft.com/office/officeart/2018/2/layout/IconVerticalSolidList"/>
    <dgm:cxn modelId="{6474074E-463E-45C9-A4EC-709EA01B8B70}" type="presParOf" srcId="{668C87B4-2EDF-4DD5-96BF-C0F7B949F2F0}" destId="{EDE276F9-CD03-44FF-B786-428FA88D22CF}" srcOrd="3" destOrd="0" presId="urn:microsoft.com/office/officeart/2018/2/layout/IconVerticalSolidList"/>
    <dgm:cxn modelId="{1E4DB067-C901-4AF4-AFB4-A527DE294A70}" type="presParOf" srcId="{B8440B95-8DB9-4679-8460-B9519059EA35}" destId="{E943FB6E-CE84-49A1-8C61-F50EC7B8177D}" srcOrd="1" destOrd="0" presId="urn:microsoft.com/office/officeart/2018/2/layout/IconVerticalSolidList"/>
    <dgm:cxn modelId="{DB408299-D337-47C3-B40C-345EA115D81C}" type="presParOf" srcId="{B8440B95-8DB9-4679-8460-B9519059EA35}" destId="{5D758D15-4B96-4A50-9EA0-76BE27861A54}" srcOrd="2" destOrd="0" presId="urn:microsoft.com/office/officeart/2018/2/layout/IconVerticalSolidList"/>
    <dgm:cxn modelId="{8CEEDB07-7359-49A3-B4B4-56CD80860DCE}" type="presParOf" srcId="{5D758D15-4B96-4A50-9EA0-76BE27861A54}" destId="{573DA880-3089-4608-A959-5A4DB47980F1}" srcOrd="0" destOrd="0" presId="urn:microsoft.com/office/officeart/2018/2/layout/IconVerticalSolidList"/>
    <dgm:cxn modelId="{F2787329-6A6D-4B46-8905-9861A7FCC4B6}" type="presParOf" srcId="{5D758D15-4B96-4A50-9EA0-76BE27861A54}" destId="{A2F43540-54F6-4568-8450-25E16A3DC058}" srcOrd="1" destOrd="0" presId="urn:microsoft.com/office/officeart/2018/2/layout/IconVerticalSolidList"/>
    <dgm:cxn modelId="{DFE7795E-1522-45A1-855A-86B24C9E25F1}" type="presParOf" srcId="{5D758D15-4B96-4A50-9EA0-76BE27861A54}" destId="{5FC0BDA9-1E82-4F41-8903-68B98773F1E6}" srcOrd="2" destOrd="0" presId="urn:microsoft.com/office/officeart/2018/2/layout/IconVerticalSolidList"/>
    <dgm:cxn modelId="{24DCFD53-8104-4E7A-A586-BBFA71D970F6}" type="presParOf" srcId="{5D758D15-4B96-4A50-9EA0-76BE27861A54}" destId="{69275EAE-9F6A-4C77-96A6-B48FF44E8E04}" srcOrd="3" destOrd="0" presId="urn:microsoft.com/office/officeart/2018/2/layout/IconVerticalSolidList"/>
    <dgm:cxn modelId="{E64798F0-F983-4EB5-A4A9-71CB4A3808FF}" type="presParOf" srcId="{B8440B95-8DB9-4679-8460-B9519059EA35}" destId="{D5BE08FC-D708-4C72-847B-60177BA0BD48}" srcOrd="3" destOrd="0" presId="urn:microsoft.com/office/officeart/2018/2/layout/IconVerticalSolidList"/>
    <dgm:cxn modelId="{871AB34E-2FF6-4D35-8D8A-F0EBEB8E07B0}" type="presParOf" srcId="{B8440B95-8DB9-4679-8460-B9519059EA35}" destId="{6621D747-B8DB-4AB8-9BF0-8331D6EA9D0B}" srcOrd="4" destOrd="0" presId="urn:microsoft.com/office/officeart/2018/2/layout/IconVerticalSolidList"/>
    <dgm:cxn modelId="{0FA20969-4960-4FC3-A829-BC88F2581992}" type="presParOf" srcId="{6621D747-B8DB-4AB8-9BF0-8331D6EA9D0B}" destId="{A2827244-6F95-422D-A4CB-2227294403A3}" srcOrd="0" destOrd="0" presId="urn:microsoft.com/office/officeart/2018/2/layout/IconVerticalSolidList"/>
    <dgm:cxn modelId="{EDD548E9-D371-4EAB-9576-7A1A70B364D9}" type="presParOf" srcId="{6621D747-B8DB-4AB8-9BF0-8331D6EA9D0B}" destId="{A483E510-A271-45AA-9CDF-212492EAE42B}" srcOrd="1" destOrd="0" presId="urn:microsoft.com/office/officeart/2018/2/layout/IconVerticalSolidList"/>
    <dgm:cxn modelId="{3BF6A396-0743-44C4-8B6B-07363CEE851C}" type="presParOf" srcId="{6621D747-B8DB-4AB8-9BF0-8331D6EA9D0B}" destId="{50D4F821-2279-494F-92AE-35C07F45C23F}" srcOrd="2" destOrd="0" presId="urn:microsoft.com/office/officeart/2018/2/layout/IconVerticalSolidList"/>
    <dgm:cxn modelId="{518EED39-9F13-4565-A4E6-DEC5FA3F819D}" type="presParOf" srcId="{6621D747-B8DB-4AB8-9BF0-8331D6EA9D0B}" destId="{7E62EA0F-69DF-4958-B07F-E1740B59CA70}" srcOrd="3" destOrd="0" presId="urn:microsoft.com/office/officeart/2018/2/layout/IconVerticalSolidList"/>
    <dgm:cxn modelId="{2D6B7CE4-A53F-49A3-AC75-978521A0E1DB}" type="presParOf" srcId="{B8440B95-8DB9-4679-8460-B9519059EA35}" destId="{151D84A2-7613-4F2D-9E94-ACDF63462DA7}" srcOrd="5" destOrd="0" presId="urn:microsoft.com/office/officeart/2018/2/layout/IconVerticalSolidList"/>
    <dgm:cxn modelId="{28B095E9-3002-41EB-B70A-F7B5074965D9}" type="presParOf" srcId="{B8440B95-8DB9-4679-8460-B9519059EA35}" destId="{2895A32D-D253-490E-807E-026615D90BE5}" srcOrd="6" destOrd="0" presId="urn:microsoft.com/office/officeart/2018/2/layout/IconVerticalSolidList"/>
    <dgm:cxn modelId="{6BC728F9-DF73-4CEB-B17E-1B295943F16A}" type="presParOf" srcId="{2895A32D-D253-490E-807E-026615D90BE5}" destId="{6216AE50-FFCF-4E39-B393-2DD956ED81D0}" srcOrd="0" destOrd="0" presId="urn:microsoft.com/office/officeart/2018/2/layout/IconVerticalSolidList"/>
    <dgm:cxn modelId="{3B70852C-5417-47EA-8747-5117534FEBAD}" type="presParOf" srcId="{2895A32D-D253-490E-807E-026615D90BE5}" destId="{423FEAFF-1946-4B00-9DAD-3DD0576ADCF4}" srcOrd="1" destOrd="0" presId="urn:microsoft.com/office/officeart/2018/2/layout/IconVerticalSolidList"/>
    <dgm:cxn modelId="{18C4A42B-525D-4CBD-A853-A1ADAB2953EF}" type="presParOf" srcId="{2895A32D-D253-490E-807E-026615D90BE5}" destId="{A81CAE3E-3B01-4D4D-9FDE-58075E98D4FA}" srcOrd="2" destOrd="0" presId="urn:microsoft.com/office/officeart/2018/2/layout/IconVerticalSolidList"/>
    <dgm:cxn modelId="{E3936EB0-4964-440A-B94B-92D9DC35A8A0}" type="presParOf" srcId="{2895A32D-D253-490E-807E-026615D90BE5}" destId="{E726471B-3EAB-4144-A5E3-65A863BE2A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6EC6C0-C27D-4015-B9A7-47A290DFB2E5}" type="doc">
      <dgm:prSet loTypeId="urn:microsoft.com/office/officeart/2005/8/layout/venn3" loCatId="relationship" qsTypeId="urn:microsoft.com/office/officeart/2005/8/quickstyle/simple1" qsCatId="simple" csTypeId="urn:microsoft.com/office/officeart/2005/8/colors/accent3_2" csCatId="accent3" phldr="1"/>
      <dgm:spPr/>
      <dgm:t>
        <a:bodyPr/>
        <a:lstStyle/>
        <a:p>
          <a:endParaRPr lang="en-US"/>
        </a:p>
      </dgm:t>
    </dgm:pt>
    <dgm:pt modelId="{0D8296D9-AF5B-4D8E-9088-E469A17365E9}">
      <dgm:prSet phldr="0"/>
      <dgm:spPr/>
      <dgm:t>
        <a:bodyPr/>
        <a:lstStyle/>
        <a:p>
          <a:pPr algn="l" rtl="0"/>
          <a:r>
            <a:rPr lang="en-US" u="sng" dirty="0">
              <a:solidFill>
                <a:srgbClr val="002060"/>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Psychiatric hospitalization</a:t>
          </a:r>
          <a:r>
            <a:rPr lang="en-US" dirty="0">
              <a:solidFill>
                <a:srgbClr val="002060"/>
              </a:solidFill>
              <a:latin typeface="Arial"/>
              <a:cs typeface="Arial"/>
            </a:rPr>
            <a:t>.</a:t>
          </a:r>
        </a:p>
      </dgm:t>
    </dgm:pt>
    <dgm:pt modelId="{13B05F79-3881-4B1C-AA92-8E311D92F0A2}" type="parTrans" cxnId="{C73D3CB7-19B9-411E-8748-FCCBCBAA98D8}">
      <dgm:prSet/>
      <dgm:spPr/>
    </dgm:pt>
    <dgm:pt modelId="{D7B414C7-A608-4C7E-A545-44540F61CDA4}" type="sibTrans" cxnId="{C73D3CB7-19B9-411E-8748-FCCBCBAA98D8}">
      <dgm:prSet/>
      <dgm:spPr/>
    </dgm:pt>
    <dgm:pt modelId="{F5F5A36A-E104-4964-B486-8252208E9C89}">
      <dgm:prSet phldr="0"/>
      <dgm:spPr/>
      <dgm:t>
        <a:bodyPr/>
        <a:lstStyle/>
        <a:p>
          <a:pPr algn="l"/>
          <a:r>
            <a:rPr lang="en-US" u="sng" dirty="0">
              <a:solidFill>
                <a:srgbClr val="002060"/>
              </a:solidFill>
              <a:latin typeface="Arial"/>
              <a:cs typeface="Arial"/>
              <a:hlinkClick xmlns:r="http://schemas.openxmlformats.org/officeDocument/2006/relationships" r:id="rId2">
                <a:extLst>
                  <a:ext uri="{A12FA001-AC4F-418D-AE19-62706E023703}">
                    <ahyp:hlinkClr xmlns:ahyp="http://schemas.microsoft.com/office/drawing/2018/hyperlinkcolor" val="tx"/>
                  </a:ext>
                </a:extLst>
              </a:hlinkClick>
            </a:rPr>
            <a:t>Inpatient or residential mental health treatment</a:t>
          </a:r>
          <a:r>
            <a:rPr lang="en-US" dirty="0">
              <a:solidFill>
                <a:srgbClr val="002060"/>
              </a:solidFill>
              <a:latin typeface="Arial"/>
              <a:cs typeface="Arial"/>
            </a:rPr>
            <a:t>.</a:t>
          </a:r>
        </a:p>
      </dgm:t>
    </dgm:pt>
    <dgm:pt modelId="{8510A36D-22A0-488A-ACAB-E57C4F05D138}" type="parTrans" cxnId="{351ADA1E-39B7-4F22-9585-7BE1DF3A8E21}">
      <dgm:prSet/>
      <dgm:spPr/>
    </dgm:pt>
    <dgm:pt modelId="{C672FF0D-967B-443F-AF23-F72ABC59EE09}" type="sibTrans" cxnId="{351ADA1E-39B7-4F22-9585-7BE1DF3A8E21}">
      <dgm:prSet/>
      <dgm:spPr/>
    </dgm:pt>
    <dgm:pt modelId="{F4B91A1B-0A3D-47F3-BAEB-DD88F8763526}">
      <dgm:prSet phldr="0"/>
      <dgm:spPr/>
      <dgm:t>
        <a:bodyPr/>
        <a:lstStyle/>
        <a:p>
          <a:pPr algn="l"/>
          <a:r>
            <a:rPr lang="en-US" u="sng" dirty="0">
              <a:solidFill>
                <a:srgbClr val="002060"/>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Outpatient mental health treatment</a:t>
          </a:r>
          <a:r>
            <a:rPr lang="en-US" dirty="0">
              <a:solidFill>
                <a:srgbClr val="002060"/>
              </a:solidFill>
              <a:latin typeface="Arial"/>
              <a:cs typeface="Arial"/>
            </a:rPr>
            <a:t>.</a:t>
          </a:r>
        </a:p>
      </dgm:t>
    </dgm:pt>
    <dgm:pt modelId="{9CCCB45A-8301-4EBF-9530-9E68D5CF6AA5}" type="parTrans" cxnId="{6E766EA2-B398-4D6C-A70D-0184BE1B30BA}">
      <dgm:prSet/>
      <dgm:spPr/>
    </dgm:pt>
    <dgm:pt modelId="{7A6EFBD4-F245-4CAA-95E9-846EFA4C03C9}" type="sibTrans" cxnId="{6E766EA2-B398-4D6C-A70D-0184BE1B30BA}">
      <dgm:prSet/>
      <dgm:spPr/>
    </dgm:pt>
    <dgm:pt modelId="{36EA14E5-22AE-474A-8006-D9A73804475C}" type="pres">
      <dgm:prSet presAssocID="{336EC6C0-C27D-4015-B9A7-47A290DFB2E5}" presName="Name0" presStyleCnt="0">
        <dgm:presLayoutVars>
          <dgm:dir/>
          <dgm:resizeHandles val="exact"/>
        </dgm:presLayoutVars>
      </dgm:prSet>
      <dgm:spPr/>
    </dgm:pt>
    <dgm:pt modelId="{DC3F4FA8-74FE-4FBB-9E7D-05C9B74D1B56}" type="pres">
      <dgm:prSet presAssocID="{0D8296D9-AF5B-4D8E-9088-E469A17365E9}" presName="Name5" presStyleLbl="vennNode1" presStyleIdx="0" presStyleCnt="3">
        <dgm:presLayoutVars>
          <dgm:bulletEnabled val="1"/>
        </dgm:presLayoutVars>
      </dgm:prSet>
      <dgm:spPr/>
    </dgm:pt>
    <dgm:pt modelId="{FB30054C-24DC-49AB-B055-EC78E2801AF3}" type="pres">
      <dgm:prSet presAssocID="{D7B414C7-A608-4C7E-A545-44540F61CDA4}" presName="space" presStyleCnt="0"/>
      <dgm:spPr/>
    </dgm:pt>
    <dgm:pt modelId="{6E233F55-6BEE-4196-863D-F1DD89C843BE}" type="pres">
      <dgm:prSet presAssocID="{F5F5A36A-E104-4964-B486-8252208E9C89}" presName="Name5" presStyleLbl="vennNode1" presStyleIdx="1" presStyleCnt="3">
        <dgm:presLayoutVars>
          <dgm:bulletEnabled val="1"/>
        </dgm:presLayoutVars>
      </dgm:prSet>
      <dgm:spPr/>
    </dgm:pt>
    <dgm:pt modelId="{E32E3DB9-3829-4358-B66F-925F1ACBB573}" type="pres">
      <dgm:prSet presAssocID="{C672FF0D-967B-443F-AF23-F72ABC59EE09}" presName="space" presStyleCnt="0"/>
      <dgm:spPr/>
    </dgm:pt>
    <dgm:pt modelId="{68333EE2-609E-4CD4-968C-41B65981F200}" type="pres">
      <dgm:prSet presAssocID="{F4B91A1B-0A3D-47F3-BAEB-DD88F8763526}" presName="Name5" presStyleLbl="vennNode1" presStyleIdx="2" presStyleCnt="3">
        <dgm:presLayoutVars>
          <dgm:bulletEnabled val="1"/>
        </dgm:presLayoutVars>
      </dgm:prSet>
      <dgm:spPr/>
    </dgm:pt>
  </dgm:ptLst>
  <dgm:cxnLst>
    <dgm:cxn modelId="{77749713-5986-499C-9C6A-A09161354945}" type="presOf" srcId="{F5F5A36A-E104-4964-B486-8252208E9C89}" destId="{6E233F55-6BEE-4196-863D-F1DD89C843BE}" srcOrd="0" destOrd="0" presId="urn:microsoft.com/office/officeart/2005/8/layout/venn3"/>
    <dgm:cxn modelId="{351ADA1E-39B7-4F22-9585-7BE1DF3A8E21}" srcId="{336EC6C0-C27D-4015-B9A7-47A290DFB2E5}" destId="{F5F5A36A-E104-4964-B486-8252208E9C89}" srcOrd="1" destOrd="0" parTransId="{8510A36D-22A0-488A-ACAB-E57C4F05D138}" sibTransId="{C672FF0D-967B-443F-AF23-F72ABC59EE09}"/>
    <dgm:cxn modelId="{46D03556-FF44-40F0-A624-45D5977F981A}" type="presOf" srcId="{0D8296D9-AF5B-4D8E-9088-E469A17365E9}" destId="{DC3F4FA8-74FE-4FBB-9E7D-05C9B74D1B56}" srcOrd="0" destOrd="0" presId="urn:microsoft.com/office/officeart/2005/8/layout/venn3"/>
    <dgm:cxn modelId="{EFC2C483-DF70-4467-A265-662A80A21C7A}" type="presOf" srcId="{336EC6C0-C27D-4015-B9A7-47A290DFB2E5}" destId="{36EA14E5-22AE-474A-8006-D9A73804475C}" srcOrd="0" destOrd="0" presId="urn:microsoft.com/office/officeart/2005/8/layout/venn3"/>
    <dgm:cxn modelId="{6E766EA2-B398-4D6C-A70D-0184BE1B30BA}" srcId="{336EC6C0-C27D-4015-B9A7-47A290DFB2E5}" destId="{F4B91A1B-0A3D-47F3-BAEB-DD88F8763526}" srcOrd="2" destOrd="0" parTransId="{9CCCB45A-8301-4EBF-9530-9E68D5CF6AA5}" sibTransId="{7A6EFBD4-F245-4CAA-95E9-846EFA4C03C9}"/>
    <dgm:cxn modelId="{C73D3CB7-19B9-411E-8748-FCCBCBAA98D8}" srcId="{336EC6C0-C27D-4015-B9A7-47A290DFB2E5}" destId="{0D8296D9-AF5B-4D8E-9088-E469A17365E9}" srcOrd="0" destOrd="0" parTransId="{13B05F79-3881-4B1C-AA92-8E311D92F0A2}" sibTransId="{D7B414C7-A608-4C7E-A545-44540F61CDA4}"/>
    <dgm:cxn modelId="{D412B2EC-76DA-4E2A-9238-76014421CDBD}" type="presOf" srcId="{F4B91A1B-0A3D-47F3-BAEB-DD88F8763526}" destId="{68333EE2-609E-4CD4-968C-41B65981F200}" srcOrd="0" destOrd="0" presId="urn:microsoft.com/office/officeart/2005/8/layout/venn3"/>
    <dgm:cxn modelId="{CB88BBC1-684B-49E3-85A9-BA400FACBB67}" type="presParOf" srcId="{36EA14E5-22AE-474A-8006-D9A73804475C}" destId="{DC3F4FA8-74FE-4FBB-9E7D-05C9B74D1B56}" srcOrd="0" destOrd="0" presId="urn:microsoft.com/office/officeart/2005/8/layout/venn3"/>
    <dgm:cxn modelId="{EB7F3F25-0A8D-4F98-A2CC-2474DD49366C}" type="presParOf" srcId="{36EA14E5-22AE-474A-8006-D9A73804475C}" destId="{FB30054C-24DC-49AB-B055-EC78E2801AF3}" srcOrd="1" destOrd="0" presId="urn:microsoft.com/office/officeart/2005/8/layout/venn3"/>
    <dgm:cxn modelId="{99F787AD-D784-492A-A045-1F12953AAF84}" type="presParOf" srcId="{36EA14E5-22AE-474A-8006-D9A73804475C}" destId="{6E233F55-6BEE-4196-863D-F1DD89C843BE}" srcOrd="2" destOrd="0" presId="urn:microsoft.com/office/officeart/2005/8/layout/venn3"/>
    <dgm:cxn modelId="{6FFA8936-8865-45CF-9984-1A25EA69FA6C}" type="presParOf" srcId="{36EA14E5-22AE-474A-8006-D9A73804475C}" destId="{E32E3DB9-3829-4358-B66F-925F1ACBB573}" srcOrd="3" destOrd="0" presId="urn:microsoft.com/office/officeart/2005/8/layout/venn3"/>
    <dgm:cxn modelId="{6FF3B97D-C4CC-4D43-895F-24C439B04294}" type="presParOf" srcId="{36EA14E5-22AE-474A-8006-D9A73804475C}" destId="{68333EE2-609E-4CD4-968C-41B65981F200}"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9F4672-FB25-48AE-B139-A818D93D665E}" type="doc">
      <dgm:prSet loTypeId="urn:microsoft.com/office/officeart/2005/8/layout/venn3" loCatId="relationship" qsTypeId="urn:microsoft.com/office/officeart/2005/8/quickstyle/3d2" qsCatId="3D" csTypeId="urn:microsoft.com/office/officeart/2005/8/colors/accent2_2" csCatId="accent2" phldr="1"/>
      <dgm:spPr/>
      <dgm:t>
        <a:bodyPr/>
        <a:lstStyle/>
        <a:p>
          <a:endParaRPr lang="en-US"/>
        </a:p>
      </dgm:t>
    </dgm:pt>
    <dgm:pt modelId="{606D9C52-662D-4F73-A013-F80A50FE51F9}">
      <dgm:prSet phldrT="[Text]" phldr="0"/>
      <dgm:spPr/>
      <dgm:t>
        <a:bodyPr/>
        <a:lstStyle/>
        <a:p>
          <a:pPr algn="l"/>
          <a:r>
            <a:rPr lang="en-US" dirty="0">
              <a:solidFill>
                <a:srgbClr val="002060"/>
              </a:solidFill>
              <a:latin typeface="Arial"/>
              <a:ea typeface="Calibri"/>
              <a:cs typeface="Calibri"/>
              <a:hlinkClick xmlns:r="http://schemas.openxmlformats.org/officeDocument/2006/relationships" r:id="rId1">
                <a:extLst>
                  <a:ext uri="{A12FA001-AC4F-418D-AE19-62706E023703}">
                    <ahyp:hlinkClr xmlns:ahyp="http://schemas.microsoft.com/office/drawing/2018/hyperlinkcolor" val="tx"/>
                  </a:ext>
                </a:extLst>
              </a:hlinkClick>
            </a:rPr>
            <a:t>Medication</a:t>
          </a:r>
          <a:r>
            <a:rPr lang="en-US" dirty="0">
              <a:solidFill>
                <a:srgbClr val="002060"/>
              </a:solidFill>
              <a:latin typeface="Arial"/>
              <a:ea typeface="Calibri"/>
              <a:cs typeface="Calibri"/>
            </a:rPr>
            <a:t>.</a:t>
          </a:r>
          <a:endParaRPr lang="en-US" dirty="0">
            <a:solidFill>
              <a:srgbClr val="002060"/>
            </a:solidFill>
            <a:latin typeface="Arial"/>
            <a:cs typeface="Arial"/>
          </a:endParaRPr>
        </a:p>
      </dgm:t>
    </dgm:pt>
    <dgm:pt modelId="{CE8E1C23-7F76-4FA4-954C-007FF7B78009}" type="parTrans" cxnId="{FE6B04BE-E427-42B6-BF96-21F305B73B92}">
      <dgm:prSet/>
      <dgm:spPr/>
      <dgm:t>
        <a:bodyPr/>
        <a:lstStyle/>
        <a:p>
          <a:endParaRPr lang="en-US"/>
        </a:p>
      </dgm:t>
    </dgm:pt>
    <dgm:pt modelId="{45238F7E-F0AF-4C45-BE4E-FB2E177AE88D}" type="sibTrans" cxnId="{FE6B04BE-E427-42B6-BF96-21F305B73B92}">
      <dgm:prSet/>
      <dgm:spPr/>
      <dgm:t>
        <a:bodyPr/>
        <a:lstStyle/>
        <a:p>
          <a:endParaRPr lang="en-US"/>
        </a:p>
      </dgm:t>
    </dgm:pt>
    <dgm:pt modelId="{453FA11B-CA2F-44BD-AF30-DDA785851430}">
      <dgm:prSet phldr="0"/>
      <dgm:spPr/>
      <dgm:t>
        <a:bodyPr/>
        <a:lstStyle/>
        <a:p>
          <a:pPr algn="l" rtl="0"/>
          <a:r>
            <a:rPr lang="en-US" dirty="0">
              <a:solidFill>
                <a:srgbClr val="002060"/>
              </a:solidFill>
              <a:latin typeface="Arial"/>
              <a:ea typeface="Calibri"/>
              <a:cs typeface="Calibri"/>
              <a:hlinkClick xmlns:r="http://schemas.openxmlformats.org/officeDocument/2006/relationships" r:id="rId2">
                <a:extLst>
                  <a:ext uri="{A12FA001-AC4F-418D-AE19-62706E023703}">
                    <ahyp:hlinkClr xmlns:ahyp="http://schemas.microsoft.com/office/drawing/2018/hyperlinkcolor" val="tx"/>
                  </a:ext>
                </a:extLst>
              </a:hlinkClick>
            </a:rPr>
            <a:t>Dual diagnosis treatment</a:t>
          </a:r>
          <a:r>
            <a:rPr lang="en-US" dirty="0">
              <a:solidFill>
                <a:srgbClr val="002060"/>
              </a:solidFill>
              <a:latin typeface="Arial"/>
              <a:ea typeface="Calibri"/>
              <a:cs typeface="Calibri"/>
            </a:rPr>
            <a:t>.</a:t>
          </a:r>
        </a:p>
      </dgm:t>
    </dgm:pt>
    <dgm:pt modelId="{FEC75D13-7EA9-4CE3-96B5-92B46154CC6A}" type="parTrans" cxnId="{3114E388-6250-4054-B4D7-968B25D4EA1D}">
      <dgm:prSet/>
      <dgm:spPr/>
    </dgm:pt>
    <dgm:pt modelId="{98CC3249-3566-4077-BF6F-7C35E6F0A637}" type="sibTrans" cxnId="{3114E388-6250-4054-B4D7-968B25D4EA1D}">
      <dgm:prSet/>
      <dgm:spPr/>
    </dgm:pt>
    <dgm:pt modelId="{590B89D7-D136-487A-836E-F6D2A7D1B4B3}">
      <dgm:prSet phldr="0"/>
      <dgm:spPr/>
      <dgm:t>
        <a:bodyPr/>
        <a:lstStyle/>
        <a:p>
          <a:pPr algn="l"/>
          <a:r>
            <a:rPr lang="en-US" dirty="0">
              <a:solidFill>
                <a:srgbClr val="002060"/>
              </a:solidFill>
              <a:latin typeface="Arial"/>
              <a:ea typeface="Calibri"/>
              <a:cs typeface="Calibri"/>
              <a:hlinkClick xmlns:r="http://schemas.openxmlformats.org/officeDocument/2006/relationships" r:id="rId3">
                <a:extLst>
                  <a:ext uri="{A12FA001-AC4F-418D-AE19-62706E023703}">
                    <ahyp:hlinkClr xmlns:ahyp="http://schemas.microsoft.com/office/drawing/2018/hyperlinkcolor" val="tx"/>
                  </a:ext>
                </a:extLst>
              </a:hlinkClick>
            </a:rPr>
            <a:t>Psychotherapy</a:t>
          </a:r>
          <a:r>
            <a:rPr lang="en-US" dirty="0">
              <a:solidFill>
                <a:srgbClr val="002060"/>
              </a:solidFill>
              <a:latin typeface="Arial"/>
              <a:ea typeface="Calibri"/>
              <a:cs typeface="Calibri"/>
            </a:rPr>
            <a:t>.</a:t>
          </a:r>
        </a:p>
      </dgm:t>
    </dgm:pt>
    <dgm:pt modelId="{CBEC3B2E-062B-482D-ABF6-E080D936D733}" type="parTrans" cxnId="{7AB1F783-E259-4154-8925-85E8E00ED29C}">
      <dgm:prSet/>
      <dgm:spPr/>
    </dgm:pt>
    <dgm:pt modelId="{078753CC-9AA9-4D2C-847C-CE5E8661F0F3}" type="sibTrans" cxnId="{7AB1F783-E259-4154-8925-85E8E00ED29C}">
      <dgm:prSet/>
      <dgm:spPr/>
    </dgm:pt>
    <dgm:pt modelId="{012B951B-31E3-43D5-8AD6-D0FD652786A3}" type="pres">
      <dgm:prSet presAssocID="{3E9F4672-FB25-48AE-B139-A818D93D665E}" presName="Name0" presStyleCnt="0">
        <dgm:presLayoutVars>
          <dgm:dir/>
          <dgm:resizeHandles val="exact"/>
        </dgm:presLayoutVars>
      </dgm:prSet>
      <dgm:spPr/>
    </dgm:pt>
    <dgm:pt modelId="{5B2FD9FC-05C5-42CE-86DC-030712A85042}" type="pres">
      <dgm:prSet presAssocID="{453FA11B-CA2F-44BD-AF30-DDA785851430}" presName="Name5" presStyleLbl="vennNode1" presStyleIdx="0" presStyleCnt="3">
        <dgm:presLayoutVars>
          <dgm:bulletEnabled val="1"/>
        </dgm:presLayoutVars>
      </dgm:prSet>
      <dgm:spPr/>
    </dgm:pt>
    <dgm:pt modelId="{2CBB8B20-7613-4AF7-ACA4-3345C82C7610}" type="pres">
      <dgm:prSet presAssocID="{98CC3249-3566-4077-BF6F-7C35E6F0A637}" presName="space" presStyleCnt="0"/>
      <dgm:spPr/>
    </dgm:pt>
    <dgm:pt modelId="{46A1873F-FBB5-4415-AFC8-83F313FE75BB}" type="pres">
      <dgm:prSet presAssocID="{590B89D7-D136-487A-836E-F6D2A7D1B4B3}" presName="Name5" presStyleLbl="vennNode1" presStyleIdx="1" presStyleCnt="3">
        <dgm:presLayoutVars>
          <dgm:bulletEnabled val="1"/>
        </dgm:presLayoutVars>
      </dgm:prSet>
      <dgm:spPr/>
    </dgm:pt>
    <dgm:pt modelId="{8058C5DD-57DC-4D4C-A549-8B100D0A458F}" type="pres">
      <dgm:prSet presAssocID="{078753CC-9AA9-4D2C-847C-CE5E8661F0F3}" presName="space" presStyleCnt="0"/>
      <dgm:spPr/>
    </dgm:pt>
    <dgm:pt modelId="{3EFBA736-636E-4A65-972F-C8A9793875F4}" type="pres">
      <dgm:prSet presAssocID="{606D9C52-662D-4F73-A013-F80A50FE51F9}" presName="Name5" presStyleLbl="vennNode1" presStyleIdx="2" presStyleCnt="3">
        <dgm:presLayoutVars>
          <dgm:bulletEnabled val="1"/>
        </dgm:presLayoutVars>
      </dgm:prSet>
      <dgm:spPr/>
    </dgm:pt>
  </dgm:ptLst>
  <dgm:cxnLst>
    <dgm:cxn modelId="{9AE4940D-92B8-47CC-8A04-6730A2F14781}" type="presOf" srcId="{3E9F4672-FB25-48AE-B139-A818D93D665E}" destId="{012B951B-31E3-43D5-8AD6-D0FD652786A3}" srcOrd="0" destOrd="0" presId="urn:microsoft.com/office/officeart/2005/8/layout/venn3"/>
    <dgm:cxn modelId="{8032A325-2A8C-44BD-A078-2D9D89B8C620}" type="presOf" srcId="{453FA11B-CA2F-44BD-AF30-DDA785851430}" destId="{5B2FD9FC-05C5-42CE-86DC-030712A85042}" srcOrd="0" destOrd="0" presId="urn:microsoft.com/office/officeart/2005/8/layout/venn3"/>
    <dgm:cxn modelId="{FEADFC6E-C58C-4F83-928C-80A494EB8423}" type="presOf" srcId="{590B89D7-D136-487A-836E-F6D2A7D1B4B3}" destId="{46A1873F-FBB5-4415-AFC8-83F313FE75BB}" srcOrd="0" destOrd="0" presId="urn:microsoft.com/office/officeart/2005/8/layout/venn3"/>
    <dgm:cxn modelId="{7AB1F783-E259-4154-8925-85E8E00ED29C}" srcId="{3E9F4672-FB25-48AE-B139-A818D93D665E}" destId="{590B89D7-D136-487A-836E-F6D2A7D1B4B3}" srcOrd="1" destOrd="0" parTransId="{CBEC3B2E-062B-482D-ABF6-E080D936D733}" sibTransId="{078753CC-9AA9-4D2C-847C-CE5E8661F0F3}"/>
    <dgm:cxn modelId="{3114E388-6250-4054-B4D7-968B25D4EA1D}" srcId="{3E9F4672-FB25-48AE-B139-A818D93D665E}" destId="{453FA11B-CA2F-44BD-AF30-DDA785851430}" srcOrd="0" destOrd="0" parTransId="{FEC75D13-7EA9-4CE3-96B5-92B46154CC6A}" sibTransId="{98CC3249-3566-4077-BF6F-7C35E6F0A637}"/>
    <dgm:cxn modelId="{FE6B04BE-E427-42B6-BF96-21F305B73B92}" srcId="{3E9F4672-FB25-48AE-B139-A818D93D665E}" destId="{606D9C52-662D-4F73-A013-F80A50FE51F9}" srcOrd="2" destOrd="0" parTransId="{CE8E1C23-7F76-4FA4-954C-007FF7B78009}" sibTransId="{45238F7E-F0AF-4C45-BE4E-FB2E177AE88D}"/>
    <dgm:cxn modelId="{5870ECE3-DA54-4FF9-8C69-C8F2A665ACB3}" type="presOf" srcId="{606D9C52-662D-4F73-A013-F80A50FE51F9}" destId="{3EFBA736-636E-4A65-972F-C8A9793875F4}" srcOrd="0" destOrd="0" presId="urn:microsoft.com/office/officeart/2005/8/layout/venn3"/>
    <dgm:cxn modelId="{A62D0FA0-1620-4CB1-8F3F-23043F854B78}" type="presParOf" srcId="{012B951B-31E3-43D5-8AD6-D0FD652786A3}" destId="{5B2FD9FC-05C5-42CE-86DC-030712A85042}" srcOrd="0" destOrd="0" presId="urn:microsoft.com/office/officeart/2005/8/layout/venn3"/>
    <dgm:cxn modelId="{031959DB-13A1-4601-862B-06DC708F7938}" type="presParOf" srcId="{012B951B-31E3-43D5-8AD6-D0FD652786A3}" destId="{2CBB8B20-7613-4AF7-ACA4-3345C82C7610}" srcOrd="1" destOrd="0" presId="urn:microsoft.com/office/officeart/2005/8/layout/venn3"/>
    <dgm:cxn modelId="{714E6AA9-9E8C-4C9C-9213-D7749DAFC326}" type="presParOf" srcId="{012B951B-31E3-43D5-8AD6-D0FD652786A3}" destId="{46A1873F-FBB5-4415-AFC8-83F313FE75BB}" srcOrd="2" destOrd="0" presId="urn:microsoft.com/office/officeart/2005/8/layout/venn3"/>
    <dgm:cxn modelId="{8D94BEAB-1789-43E8-96A7-1AE15BD08888}" type="presParOf" srcId="{012B951B-31E3-43D5-8AD6-D0FD652786A3}" destId="{8058C5DD-57DC-4D4C-A549-8B100D0A458F}" srcOrd="3" destOrd="0" presId="urn:microsoft.com/office/officeart/2005/8/layout/venn3"/>
    <dgm:cxn modelId="{5A25F75C-D6B1-4860-872A-4D8ACFBC74DE}" type="presParOf" srcId="{012B951B-31E3-43D5-8AD6-D0FD652786A3}" destId="{3EFBA736-636E-4A65-972F-C8A9793875F4}" srcOrd="4" destOrd="0" presId="urn:microsoft.com/office/officeart/2005/8/layout/ven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33A329-7538-484A-BE10-9E9DEE9DD8A9}" type="doc">
      <dgm:prSet loTypeId="urn:microsoft.com/office/officeart/2005/8/layout/hProcess9" loCatId="process" qsTypeId="urn:microsoft.com/office/officeart/2005/8/quickstyle/3d3" qsCatId="3D" csTypeId="urn:microsoft.com/office/officeart/2005/8/colors/accent6_2" csCatId="accent6" phldr="1"/>
      <dgm:spPr/>
    </dgm:pt>
    <dgm:pt modelId="{4093A781-54C9-4796-A625-E10E6436A0C3}">
      <dgm:prSet phldr="0"/>
      <dgm:spPr/>
      <dgm:t>
        <a:bodyPr/>
        <a:lstStyle/>
        <a:p>
          <a:pPr rtl="0"/>
          <a:r>
            <a:rPr lang="en-US" dirty="0">
              <a:latin typeface="Calibri"/>
              <a:cs typeface="Calibri"/>
            </a:rPr>
            <a:t>People more aware towards mental  health conditions</a:t>
          </a:r>
        </a:p>
      </dgm:t>
    </dgm:pt>
    <dgm:pt modelId="{27E7FFFC-5C5C-4D33-96B5-8DFA890446C5}" type="parTrans" cxnId="{C3773374-16C7-41B5-BE94-4920AF6445E3}">
      <dgm:prSet/>
      <dgm:spPr/>
    </dgm:pt>
    <dgm:pt modelId="{31F0DEBA-A172-444D-80DE-236292C2C408}" type="sibTrans" cxnId="{C3773374-16C7-41B5-BE94-4920AF6445E3}">
      <dgm:prSet/>
      <dgm:spPr/>
    </dgm:pt>
    <dgm:pt modelId="{C58C7F9F-C0E0-447E-91B4-4B9E4C114E02}">
      <dgm:prSet phldr="0"/>
      <dgm:spPr/>
      <dgm:t>
        <a:bodyPr/>
        <a:lstStyle/>
        <a:p>
          <a:r>
            <a:rPr lang="en-US" dirty="0">
              <a:latin typeface="Calibri"/>
              <a:cs typeface="Calibri"/>
            </a:rPr>
            <a:t>Introduction and progress of more effective drugs</a:t>
          </a:r>
        </a:p>
      </dgm:t>
    </dgm:pt>
    <dgm:pt modelId="{8924DB52-59F9-4EDE-9A17-612FF9FB7FC4}" type="parTrans" cxnId="{78B92D6F-1541-41D3-8E49-BD6549F0A69C}">
      <dgm:prSet/>
      <dgm:spPr/>
    </dgm:pt>
    <dgm:pt modelId="{BC2329B9-98EB-4B93-91D7-DA0B33BBB93A}" type="sibTrans" cxnId="{78B92D6F-1541-41D3-8E49-BD6549F0A69C}">
      <dgm:prSet/>
      <dgm:spPr/>
    </dgm:pt>
    <dgm:pt modelId="{C8F45037-DA22-4D43-825B-D6AE0196EE1A}">
      <dgm:prSet phldr="0"/>
      <dgm:spPr/>
      <dgm:t>
        <a:bodyPr/>
        <a:lstStyle/>
        <a:p>
          <a:r>
            <a:rPr lang="en-US" dirty="0">
              <a:latin typeface="Calibri"/>
              <a:cs typeface="Calibri"/>
            </a:rPr>
            <a:t>Talking therapy (talking groups)</a:t>
          </a:r>
        </a:p>
      </dgm:t>
    </dgm:pt>
    <dgm:pt modelId="{6DF05470-BC46-4850-BD1A-14314A4801BE}" type="parTrans" cxnId="{9AB1045B-8670-4BEE-AB73-2B1070FFF72B}">
      <dgm:prSet/>
      <dgm:spPr/>
    </dgm:pt>
    <dgm:pt modelId="{34347C70-A447-4569-82F0-F4B4F1983F2A}" type="sibTrans" cxnId="{9AB1045B-8670-4BEE-AB73-2B1070FFF72B}">
      <dgm:prSet/>
      <dgm:spPr/>
    </dgm:pt>
    <dgm:pt modelId="{ECDC3E97-3DDB-4679-86B2-5B5D0DA1AE9D}">
      <dgm:prSet phldr="0"/>
      <dgm:spPr/>
      <dgm:t>
        <a:bodyPr/>
        <a:lstStyle/>
        <a:p>
          <a:r>
            <a:rPr lang="en-US" dirty="0">
              <a:latin typeface="Calibri"/>
              <a:cs typeface="Calibri"/>
            </a:rPr>
            <a:t>More Accessibility to Mental Health Services  </a:t>
          </a:r>
        </a:p>
      </dgm:t>
    </dgm:pt>
    <dgm:pt modelId="{8B20A082-CF0B-4016-982D-C44AB6A8CD29}" type="parTrans" cxnId="{A744E838-B49A-4FC1-923D-3377BC5F6DC4}">
      <dgm:prSet/>
      <dgm:spPr/>
    </dgm:pt>
    <dgm:pt modelId="{BA3496BF-7C1A-43BA-82B0-1B2F8958AD70}" type="sibTrans" cxnId="{A744E838-B49A-4FC1-923D-3377BC5F6DC4}">
      <dgm:prSet/>
      <dgm:spPr/>
    </dgm:pt>
    <dgm:pt modelId="{D5E030B2-2FED-4642-8490-9EBA318D912E}" type="pres">
      <dgm:prSet presAssocID="{1833A329-7538-484A-BE10-9E9DEE9DD8A9}" presName="CompostProcess" presStyleCnt="0">
        <dgm:presLayoutVars>
          <dgm:dir/>
          <dgm:resizeHandles val="exact"/>
        </dgm:presLayoutVars>
      </dgm:prSet>
      <dgm:spPr/>
    </dgm:pt>
    <dgm:pt modelId="{BB565A0E-586D-4CD0-B8D4-5A5DC790E900}" type="pres">
      <dgm:prSet presAssocID="{1833A329-7538-484A-BE10-9E9DEE9DD8A9}" presName="arrow" presStyleLbl="bgShp" presStyleIdx="0" presStyleCnt="1"/>
      <dgm:spPr/>
    </dgm:pt>
    <dgm:pt modelId="{6FBAD8C8-13E9-4824-93E3-AF0E7671382E}" type="pres">
      <dgm:prSet presAssocID="{1833A329-7538-484A-BE10-9E9DEE9DD8A9}" presName="linearProcess" presStyleCnt="0"/>
      <dgm:spPr/>
    </dgm:pt>
    <dgm:pt modelId="{0706A587-53B5-4008-A62E-FB8B45C6D8A0}" type="pres">
      <dgm:prSet presAssocID="{4093A781-54C9-4796-A625-E10E6436A0C3}" presName="textNode" presStyleLbl="node1" presStyleIdx="0" presStyleCnt="4">
        <dgm:presLayoutVars>
          <dgm:bulletEnabled val="1"/>
        </dgm:presLayoutVars>
      </dgm:prSet>
      <dgm:spPr/>
    </dgm:pt>
    <dgm:pt modelId="{A19DCEEC-34F4-4CA0-A043-0B7442714DE7}" type="pres">
      <dgm:prSet presAssocID="{31F0DEBA-A172-444D-80DE-236292C2C408}" presName="sibTrans" presStyleCnt="0"/>
      <dgm:spPr/>
    </dgm:pt>
    <dgm:pt modelId="{ADFC9BE7-6C19-4732-85F2-B8E8DC346AE1}" type="pres">
      <dgm:prSet presAssocID="{C58C7F9F-C0E0-447E-91B4-4B9E4C114E02}" presName="textNode" presStyleLbl="node1" presStyleIdx="1" presStyleCnt="4">
        <dgm:presLayoutVars>
          <dgm:bulletEnabled val="1"/>
        </dgm:presLayoutVars>
      </dgm:prSet>
      <dgm:spPr/>
    </dgm:pt>
    <dgm:pt modelId="{F16AB76A-3A25-4ACD-9372-3EFC242F6B0F}" type="pres">
      <dgm:prSet presAssocID="{BC2329B9-98EB-4B93-91D7-DA0B33BBB93A}" presName="sibTrans" presStyleCnt="0"/>
      <dgm:spPr/>
    </dgm:pt>
    <dgm:pt modelId="{C2DD6F69-A76F-4AD6-8D60-890D4B66D7B9}" type="pres">
      <dgm:prSet presAssocID="{C8F45037-DA22-4D43-825B-D6AE0196EE1A}" presName="textNode" presStyleLbl="node1" presStyleIdx="2" presStyleCnt="4">
        <dgm:presLayoutVars>
          <dgm:bulletEnabled val="1"/>
        </dgm:presLayoutVars>
      </dgm:prSet>
      <dgm:spPr/>
    </dgm:pt>
    <dgm:pt modelId="{CC657BE7-256F-4676-87C1-BCEEB73E20A9}" type="pres">
      <dgm:prSet presAssocID="{34347C70-A447-4569-82F0-F4B4F1983F2A}" presName="sibTrans" presStyleCnt="0"/>
      <dgm:spPr/>
    </dgm:pt>
    <dgm:pt modelId="{FE9E9EB0-1C52-4F7C-B771-CB8E33BD4CAE}" type="pres">
      <dgm:prSet presAssocID="{ECDC3E97-3DDB-4679-86B2-5B5D0DA1AE9D}" presName="textNode" presStyleLbl="node1" presStyleIdx="3" presStyleCnt="4">
        <dgm:presLayoutVars>
          <dgm:bulletEnabled val="1"/>
        </dgm:presLayoutVars>
      </dgm:prSet>
      <dgm:spPr/>
    </dgm:pt>
  </dgm:ptLst>
  <dgm:cxnLst>
    <dgm:cxn modelId="{A744E838-B49A-4FC1-923D-3377BC5F6DC4}" srcId="{1833A329-7538-484A-BE10-9E9DEE9DD8A9}" destId="{ECDC3E97-3DDB-4679-86B2-5B5D0DA1AE9D}" srcOrd="3" destOrd="0" parTransId="{8B20A082-CF0B-4016-982D-C44AB6A8CD29}" sibTransId="{BA3496BF-7C1A-43BA-82B0-1B2F8958AD70}"/>
    <dgm:cxn modelId="{9AB1045B-8670-4BEE-AB73-2B1070FFF72B}" srcId="{1833A329-7538-484A-BE10-9E9DEE9DD8A9}" destId="{C8F45037-DA22-4D43-825B-D6AE0196EE1A}" srcOrd="2" destOrd="0" parTransId="{6DF05470-BC46-4850-BD1A-14314A4801BE}" sibTransId="{34347C70-A447-4569-82F0-F4B4F1983F2A}"/>
    <dgm:cxn modelId="{78B92D6F-1541-41D3-8E49-BD6549F0A69C}" srcId="{1833A329-7538-484A-BE10-9E9DEE9DD8A9}" destId="{C58C7F9F-C0E0-447E-91B4-4B9E4C114E02}" srcOrd="1" destOrd="0" parTransId="{8924DB52-59F9-4EDE-9A17-612FF9FB7FC4}" sibTransId="{BC2329B9-98EB-4B93-91D7-DA0B33BBB93A}"/>
    <dgm:cxn modelId="{C3773374-16C7-41B5-BE94-4920AF6445E3}" srcId="{1833A329-7538-484A-BE10-9E9DEE9DD8A9}" destId="{4093A781-54C9-4796-A625-E10E6436A0C3}" srcOrd="0" destOrd="0" parTransId="{27E7FFFC-5C5C-4D33-96B5-8DFA890446C5}" sibTransId="{31F0DEBA-A172-444D-80DE-236292C2C408}"/>
    <dgm:cxn modelId="{2B2010B4-3AB7-4A1D-ABD6-D273286D094F}" type="presOf" srcId="{4093A781-54C9-4796-A625-E10E6436A0C3}" destId="{0706A587-53B5-4008-A62E-FB8B45C6D8A0}" srcOrd="0" destOrd="0" presId="urn:microsoft.com/office/officeart/2005/8/layout/hProcess9"/>
    <dgm:cxn modelId="{36303EC3-5CB9-475A-9EE1-E2E1FC146D1F}" type="presOf" srcId="{ECDC3E97-3DDB-4679-86B2-5B5D0DA1AE9D}" destId="{FE9E9EB0-1C52-4F7C-B771-CB8E33BD4CAE}" srcOrd="0" destOrd="0" presId="urn:microsoft.com/office/officeart/2005/8/layout/hProcess9"/>
    <dgm:cxn modelId="{45DC5BE0-0D02-43F3-8321-80F7B82417FC}" type="presOf" srcId="{1833A329-7538-484A-BE10-9E9DEE9DD8A9}" destId="{D5E030B2-2FED-4642-8490-9EBA318D912E}" srcOrd="0" destOrd="0" presId="urn:microsoft.com/office/officeart/2005/8/layout/hProcess9"/>
    <dgm:cxn modelId="{AB8795E2-B3B2-4C7A-B9B6-89F7E0A66D79}" type="presOf" srcId="{C58C7F9F-C0E0-447E-91B4-4B9E4C114E02}" destId="{ADFC9BE7-6C19-4732-85F2-B8E8DC346AE1}" srcOrd="0" destOrd="0" presId="urn:microsoft.com/office/officeart/2005/8/layout/hProcess9"/>
    <dgm:cxn modelId="{EA55BBEB-7481-4F69-9ED8-94990910B4E5}" type="presOf" srcId="{C8F45037-DA22-4D43-825B-D6AE0196EE1A}" destId="{C2DD6F69-A76F-4AD6-8D60-890D4B66D7B9}" srcOrd="0" destOrd="0" presId="urn:microsoft.com/office/officeart/2005/8/layout/hProcess9"/>
    <dgm:cxn modelId="{0589952A-6022-49C7-AD12-11025DD1E405}" type="presParOf" srcId="{D5E030B2-2FED-4642-8490-9EBA318D912E}" destId="{BB565A0E-586D-4CD0-B8D4-5A5DC790E900}" srcOrd="0" destOrd="0" presId="urn:microsoft.com/office/officeart/2005/8/layout/hProcess9"/>
    <dgm:cxn modelId="{9EE91E0A-4450-4D58-8840-92F661814E47}" type="presParOf" srcId="{D5E030B2-2FED-4642-8490-9EBA318D912E}" destId="{6FBAD8C8-13E9-4824-93E3-AF0E7671382E}" srcOrd="1" destOrd="0" presId="urn:microsoft.com/office/officeart/2005/8/layout/hProcess9"/>
    <dgm:cxn modelId="{7B03C384-112A-41EB-9968-83D3983E7DED}" type="presParOf" srcId="{6FBAD8C8-13E9-4824-93E3-AF0E7671382E}" destId="{0706A587-53B5-4008-A62E-FB8B45C6D8A0}" srcOrd="0" destOrd="0" presId="urn:microsoft.com/office/officeart/2005/8/layout/hProcess9"/>
    <dgm:cxn modelId="{6EBFFA2A-331E-437C-9009-2263A2C810B5}" type="presParOf" srcId="{6FBAD8C8-13E9-4824-93E3-AF0E7671382E}" destId="{A19DCEEC-34F4-4CA0-A043-0B7442714DE7}" srcOrd="1" destOrd="0" presId="urn:microsoft.com/office/officeart/2005/8/layout/hProcess9"/>
    <dgm:cxn modelId="{E46DA0A2-617A-4C2A-9B7E-EF30C79B208E}" type="presParOf" srcId="{6FBAD8C8-13E9-4824-93E3-AF0E7671382E}" destId="{ADFC9BE7-6C19-4732-85F2-B8E8DC346AE1}" srcOrd="2" destOrd="0" presId="urn:microsoft.com/office/officeart/2005/8/layout/hProcess9"/>
    <dgm:cxn modelId="{8876BE03-76FC-4C13-8CE9-901EA6DED32B}" type="presParOf" srcId="{6FBAD8C8-13E9-4824-93E3-AF0E7671382E}" destId="{F16AB76A-3A25-4ACD-9372-3EFC242F6B0F}" srcOrd="3" destOrd="0" presId="urn:microsoft.com/office/officeart/2005/8/layout/hProcess9"/>
    <dgm:cxn modelId="{1A6FEC97-194C-4126-8F08-A2FAF457B12D}" type="presParOf" srcId="{6FBAD8C8-13E9-4824-93E3-AF0E7671382E}" destId="{C2DD6F69-A76F-4AD6-8D60-890D4B66D7B9}" srcOrd="4" destOrd="0" presId="urn:microsoft.com/office/officeart/2005/8/layout/hProcess9"/>
    <dgm:cxn modelId="{F98A3131-4218-4D0E-BD66-1826ED28197B}" type="presParOf" srcId="{6FBAD8C8-13E9-4824-93E3-AF0E7671382E}" destId="{CC657BE7-256F-4676-87C1-BCEEB73E20A9}" srcOrd="5" destOrd="0" presId="urn:microsoft.com/office/officeart/2005/8/layout/hProcess9"/>
    <dgm:cxn modelId="{76E651A5-11EF-464E-80E7-FF82F50A3089}" type="presParOf" srcId="{6FBAD8C8-13E9-4824-93E3-AF0E7671382E}" destId="{FE9E9EB0-1C52-4F7C-B771-CB8E33BD4CAE}"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30BDC-3E53-4992-A3C7-D39F589BFBA1}">
      <dsp:nvSpPr>
        <dsp:cNvPr id="0" name=""/>
        <dsp:cNvSpPr/>
      </dsp:nvSpPr>
      <dsp:spPr>
        <a:xfrm>
          <a:off x="0" y="822290"/>
          <a:ext cx="6326038" cy="352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70C42628-ABA6-4C53-958B-3F6B7D6858B0}">
      <dsp:nvSpPr>
        <dsp:cNvPr id="0" name=""/>
        <dsp:cNvSpPr/>
      </dsp:nvSpPr>
      <dsp:spPr>
        <a:xfrm>
          <a:off x="316301" y="615650"/>
          <a:ext cx="4428226" cy="4132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7376" tIns="0" rIns="167376" bIns="0" numCol="1" spcCol="1270" anchor="ctr" anchorCtr="0">
          <a:noAutofit/>
        </a:bodyPr>
        <a:lstStyle/>
        <a:p>
          <a:pPr marL="0" lvl="0" indent="0" algn="l" defTabSz="622300" rtl="0">
            <a:lnSpc>
              <a:spcPct val="100000"/>
            </a:lnSpc>
            <a:spcBef>
              <a:spcPct val="0"/>
            </a:spcBef>
            <a:spcAft>
              <a:spcPct val="35000"/>
            </a:spcAft>
            <a:buNone/>
          </a:pPr>
          <a:r>
            <a:rPr lang="en-US" sz="1400" kern="1200" dirty="0">
              <a:solidFill>
                <a:srgbClr val="202C8F"/>
              </a:solidFill>
              <a:latin typeface="Arial"/>
              <a:cs typeface="Segoe UI"/>
            </a:rPr>
            <a:t>Mental Health Service </a:t>
          </a:r>
        </a:p>
      </dsp:txBody>
      <dsp:txXfrm>
        <a:off x="336476" y="635825"/>
        <a:ext cx="4387876" cy="372930"/>
      </dsp:txXfrm>
    </dsp:sp>
    <dsp:sp modelId="{930365AA-D2A7-4DF9-9B42-F2217063336F}">
      <dsp:nvSpPr>
        <dsp:cNvPr id="0" name=""/>
        <dsp:cNvSpPr/>
      </dsp:nvSpPr>
      <dsp:spPr>
        <a:xfrm>
          <a:off x="0" y="1457330"/>
          <a:ext cx="6326038" cy="352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4FD2AE38-2B21-4692-9F46-65A2ACE07722}">
      <dsp:nvSpPr>
        <dsp:cNvPr id="0" name=""/>
        <dsp:cNvSpPr/>
      </dsp:nvSpPr>
      <dsp:spPr>
        <a:xfrm>
          <a:off x="316301" y="1250690"/>
          <a:ext cx="4428226" cy="4132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7376" tIns="0" rIns="167376" bIns="0" numCol="1" spcCol="1270" anchor="ctr" anchorCtr="0">
          <a:noAutofit/>
        </a:bodyPr>
        <a:lstStyle/>
        <a:p>
          <a:pPr marL="0" lvl="0" indent="0" algn="l" defTabSz="622300">
            <a:lnSpc>
              <a:spcPct val="150000"/>
            </a:lnSpc>
            <a:spcBef>
              <a:spcPct val="0"/>
            </a:spcBef>
            <a:spcAft>
              <a:spcPct val="35000"/>
            </a:spcAft>
            <a:buNone/>
          </a:pPr>
          <a:r>
            <a:rPr lang="en-US" sz="1400" kern="1200" dirty="0">
              <a:solidFill>
                <a:srgbClr val="202C8F"/>
              </a:solidFill>
              <a:latin typeface="Arial"/>
              <a:cs typeface="Segoe UI"/>
            </a:rPr>
            <a:t>Origins</a:t>
          </a:r>
        </a:p>
      </dsp:txBody>
      <dsp:txXfrm>
        <a:off x="336476" y="1270865"/>
        <a:ext cx="4387876" cy="372930"/>
      </dsp:txXfrm>
    </dsp:sp>
    <dsp:sp modelId="{957C8FFE-D950-45C8-A479-6DCC125CB4C7}">
      <dsp:nvSpPr>
        <dsp:cNvPr id="0" name=""/>
        <dsp:cNvSpPr/>
      </dsp:nvSpPr>
      <dsp:spPr>
        <a:xfrm>
          <a:off x="0" y="2092370"/>
          <a:ext cx="6326038" cy="352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039266E7-392D-4951-8782-B8583259C544}">
      <dsp:nvSpPr>
        <dsp:cNvPr id="0" name=""/>
        <dsp:cNvSpPr/>
      </dsp:nvSpPr>
      <dsp:spPr>
        <a:xfrm>
          <a:off x="316301" y="1885730"/>
          <a:ext cx="4428226" cy="4132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7376" tIns="0" rIns="167376" bIns="0" numCol="1" spcCol="1270" anchor="ctr" anchorCtr="0">
          <a:noAutofit/>
        </a:bodyPr>
        <a:lstStyle/>
        <a:p>
          <a:pPr marL="0" lvl="0" indent="0" algn="l" defTabSz="622300">
            <a:lnSpc>
              <a:spcPct val="150000"/>
            </a:lnSpc>
            <a:spcBef>
              <a:spcPct val="0"/>
            </a:spcBef>
            <a:spcAft>
              <a:spcPct val="35000"/>
            </a:spcAft>
            <a:buNone/>
          </a:pPr>
          <a:r>
            <a:rPr lang="en-US" sz="1400" kern="1200" dirty="0">
              <a:solidFill>
                <a:srgbClr val="202C8F"/>
              </a:solidFill>
              <a:latin typeface="Arial"/>
              <a:cs typeface="Segoe UI"/>
            </a:rPr>
            <a:t>How it has developed </a:t>
          </a:r>
        </a:p>
      </dsp:txBody>
      <dsp:txXfrm>
        <a:off x="336476" y="1905905"/>
        <a:ext cx="4387876" cy="372930"/>
      </dsp:txXfrm>
    </dsp:sp>
    <dsp:sp modelId="{12C35C16-D98D-4243-B8FC-A0BA7C5823D9}">
      <dsp:nvSpPr>
        <dsp:cNvPr id="0" name=""/>
        <dsp:cNvSpPr/>
      </dsp:nvSpPr>
      <dsp:spPr>
        <a:xfrm>
          <a:off x="0" y="2727410"/>
          <a:ext cx="6326038" cy="352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DC3C2C02-2724-4075-9CEA-83BB8A1D7E4A}">
      <dsp:nvSpPr>
        <dsp:cNvPr id="0" name=""/>
        <dsp:cNvSpPr/>
      </dsp:nvSpPr>
      <dsp:spPr>
        <a:xfrm>
          <a:off x="316301" y="2520770"/>
          <a:ext cx="4428226" cy="4132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7376" tIns="0" rIns="167376" bIns="0" numCol="1" spcCol="1270" anchor="ctr" anchorCtr="0">
          <a:noAutofit/>
        </a:bodyPr>
        <a:lstStyle/>
        <a:p>
          <a:pPr marL="0" lvl="0" indent="0" algn="l" defTabSz="622300">
            <a:lnSpc>
              <a:spcPct val="150000"/>
            </a:lnSpc>
            <a:spcBef>
              <a:spcPct val="0"/>
            </a:spcBef>
            <a:spcAft>
              <a:spcPct val="35000"/>
            </a:spcAft>
            <a:buNone/>
          </a:pPr>
          <a:r>
            <a:rPr lang="en-US" sz="1400" kern="1200" dirty="0">
              <a:solidFill>
                <a:srgbClr val="202C8F"/>
              </a:solidFill>
              <a:latin typeface="Arial"/>
              <a:cs typeface="Segoe UI"/>
            </a:rPr>
            <a:t>How the service is running </a:t>
          </a:r>
        </a:p>
      </dsp:txBody>
      <dsp:txXfrm>
        <a:off x="336476" y="2540945"/>
        <a:ext cx="4387876" cy="372930"/>
      </dsp:txXfrm>
    </dsp:sp>
    <dsp:sp modelId="{F4A70BE0-17B2-46C8-8555-571E2DBD0CFC}">
      <dsp:nvSpPr>
        <dsp:cNvPr id="0" name=""/>
        <dsp:cNvSpPr/>
      </dsp:nvSpPr>
      <dsp:spPr>
        <a:xfrm>
          <a:off x="0" y="3362450"/>
          <a:ext cx="6326038" cy="352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DDCAEDE4-8311-4039-8FE1-2340F4348FF6}">
      <dsp:nvSpPr>
        <dsp:cNvPr id="0" name=""/>
        <dsp:cNvSpPr/>
      </dsp:nvSpPr>
      <dsp:spPr>
        <a:xfrm>
          <a:off x="316301" y="3155810"/>
          <a:ext cx="4428226" cy="4132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7376" tIns="0" rIns="167376" bIns="0" numCol="1" spcCol="1270" anchor="ctr" anchorCtr="0">
          <a:noAutofit/>
        </a:bodyPr>
        <a:lstStyle/>
        <a:p>
          <a:pPr marL="0" lvl="0" indent="0" algn="l" defTabSz="622300">
            <a:lnSpc>
              <a:spcPct val="150000"/>
            </a:lnSpc>
            <a:spcBef>
              <a:spcPct val="0"/>
            </a:spcBef>
            <a:spcAft>
              <a:spcPct val="35000"/>
            </a:spcAft>
            <a:buNone/>
          </a:pPr>
          <a:r>
            <a:rPr lang="en-US" sz="1400" kern="1200" dirty="0">
              <a:solidFill>
                <a:srgbClr val="202C8F"/>
              </a:solidFill>
              <a:latin typeface="Arial"/>
              <a:cs typeface="Segoe UI"/>
            </a:rPr>
            <a:t>Compare service before and after </a:t>
          </a:r>
        </a:p>
      </dsp:txBody>
      <dsp:txXfrm>
        <a:off x="336476" y="3175985"/>
        <a:ext cx="4387876" cy="372930"/>
      </dsp:txXfrm>
    </dsp:sp>
    <dsp:sp modelId="{C4ACE708-781A-4F87-BBD3-8AED51529653}">
      <dsp:nvSpPr>
        <dsp:cNvPr id="0" name=""/>
        <dsp:cNvSpPr/>
      </dsp:nvSpPr>
      <dsp:spPr>
        <a:xfrm>
          <a:off x="0" y="3997490"/>
          <a:ext cx="6326038" cy="352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CA7812F-6876-48BF-9DEC-637865DFDC8C}">
      <dsp:nvSpPr>
        <dsp:cNvPr id="0" name=""/>
        <dsp:cNvSpPr/>
      </dsp:nvSpPr>
      <dsp:spPr>
        <a:xfrm>
          <a:off x="316301" y="3790850"/>
          <a:ext cx="4428226" cy="4132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7376" tIns="0" rIns="167376" bIns="0" numCol="1" spcCol="1270" anchor="ctr" anchorCtr="0">
          <a:noAutofit/>
        </a:bodyPr>
        <a:lstStyle/>
        <a:p>
          <a:pPr marL="0" lvl="0" indent="0" algn="l" defTabSz="622300" rtl="0">
            <a:lnSpc>
              <a:spcPct val="150000"/>
            </a:lnSpc>
            <a:spcBef>
              <a:spcPct val="0"/>
            </a:spcBef>
            <a:spcAft>
              <a:spcPct val="35000"/>
            </a:spcAft>
            <a:buNone/>
          </a:pPr>
          <a:r>
            <a:rPr lang="en-US" sz="1400" kern="1200" dirty="0">
              <a:solidFill>
                <a:srgbClr val="202C8F"/>
              </a:solidFill>
              <a:latin typeface="Arial"/>
              <a:cs typeface="Segoe UI"/>
            </a:rPr>
            <a:t>How development has aided Mental Health Care</a:t>
          </a:r>
        </a:p>
      </dsp:txBody>
      <dsp:txXfrm>
        <a:off x="336476" y="3811025"/>
        <a:ext cx="4387876" cy="372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69619-5AE6-4549-B100-89D1F3F038DE}">
      <dsp:nvSpPr>
        <dsp:cNvPr id="0" name=""/>
        <dsp:cNvSpPr/>
      </dsp:nvSpPr>
      <dsp:spPr>
        <a:xfrm>
          <a:off x="0" y="88629"/>
          <a:ext cx="8410755" cy="102667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solidFill>
                <a:srgbClr val="002060"/>
              </a:solidFill>
              <a:latin typeface="Arial"/>
              <a:cs typeface="Arial"/>
            </a:rPr>
            <a:t>NHS was instated in 1948</a:t>
          </a:r>
        </a:p>
      </dsp:txBody>
      <dsp:txXfrm>
        <a:off x="50118" y="138747"/>
        <a:ext cx="8310519" cy="926439"/>
      </dsp:txXfrm>
    </dsp:sp>
    <dsp:sp modelId="{1CAC4FA7-CE83-403B-BB8F-2044F5CFD5C3}">
      <dsp:nvSpPr>
        <dsp:cNvPr id="0" name=""/>
        <dsp:cNvSpPr/>
      </dsp:nvSpPr>
      <dsp:spPr>
        <a:xfrm>
          <a:off x="0" y="1172904"/>
          <a:ext cx="8410755" cy="102667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rgbClr val="002060"/>
              </a:solidFill>
              <a:latin typeface="Arial"/>
              <a:cs typeface="Arial"/>
            </a:rPr>
            <a:t>1950 was the highest pick of mental health </a:t>
          </a:r>
        </a:p>
      </dsp:txBody>
      <dsp:txXfrm>
        <a:off x="50118" y="1223022"/>
        <a:ext cx="8310519" cy="926439"/>
      </dsp:txXfrm>
    </dsp:sp>
    <dsp:sp modelId="{1D7ED3B1-6AC1-4C92-9B17-F47EA6FB4AC6}">
      <dsp:nvSpPr>
        <dsp:cNvPr id="0" name=""/>
        <dsp:cNvSpPr/>
      </dsp:nvSpPr>
      <dsp:spPr>
        <a:xfrm>
          <a:off x="0" y="2257179"/>
          <a:ext cx="8410755" cy="102667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rgbClr val="002060"/>
              </a:solidFill>
              <a:latin typeface="Arial"/>
              <a:cs typeface="Arial"/>
            </a:rPr>
            <a:t>1959 Mental Health Act (integration into the NHS)</a:t>
          </a:r>
        </a:p>
      </dsp:txBody>
      <dsp:txXfrm>
        <a:off x="50118" y="2307297"/>
        <a:ext cx="8310519" cy="926439"/>
      </dsp:txXfrm>
    </dsp:sp>
    <dsp:sp modelId="{26C011C0-1B26-4159-8CA0-6668C3312379}">
      <dsp:nvSpPr>
        <dsp:cNvPr id="0" name=""/>
        <dsp:cNvSpPr/>
      </dsp:nvSpPr>
      <dsp:spPr>
        <a:xfrm>
          <a:off x="0" y="3341454"/>
          <a:ext cx="8410755" cy="102667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rgbClr val="002060"/>
              </a:solidFill>
              <a:latin typeface="Arial"/>
              <a:cs typeface="Arial"/>
            </a:rPr>
            <a:t>1961 Minister of  health decided to get rid of Victorian institutions and give mental health support in hospital wings with the help of new effective drugs and professionals </a:t>
          </a:r>
        </a:p>
      </dsp:txBody>
      <dsp:txXfrm>
        <a:off x="50118" y="3391572"/>
        <a:ext cx="8310519" cy="926439"/>
      </dsp:txXfrm>
    </dsp:sp>
    <dsp:sp modelId="{BA85B66F-58CB-4242-8669-66D788FA11BC}">
      <dsp:nvSpPr>
        <dsp:cNvPr id="0" name=""/>
        <dsp:cNvSpPr/>
      </dsp:nvSpPr>
      <dsp:spPr>
        <a:xfrm>
          <a:off x="0" y="4425729"/>
          <a:ext cx="8410755" cy="102667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solidFill>
                <a:srgbClr val="002060"/>
              </a:solidFill>
              <a:latin typeface="Arial"/>
              <a:cs typeface="Arial"/>
            </a:rPr>
            <a:t>2012 Health and Social care act introduced (made it a requirement for the NHS to place mental health on a par with physical health.)</a:t>
          </a:r>
        </a:p>
      </dsp:txBody>
      <dsp:txXfrm>
        <a:off x="50118" y="4475847"/>
        <a:ext cx="8310519" cy="926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F5929-71DA-4902-9ADD-5783511931D5}">
      <dsp:nvSpPr>
        <dsp:cNvPr id="0" name=""/>
        <dsp:cNvSpPr/>
      </dsp:nvSpPr>
      <dsp:spPr>
        <a:xfrm>
          <a:off x="0" y="1919"/>
          <a:ext cx="10511626" cy="972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041E6-E506-4BCF-94C3-B95D21B139F5}">
      <dsp:nvSpPr>
        <dsp:cNvPr id="0" name=""/>
        <dsp:cNvSpPr/>
      </dsp:nvSpPr>
      <dsp:spPr>
        <a:xfrm>
          <a:off x="294249" y="220782"/>
          <a:ext cx="534999" cy="5349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E276F9-CD03-44FF-B786-428FA88D22CF}">
      <dsp:nvSpPr>
        <dsp:cNvPr id="0" name=""/>
        <dsp:cNvSpPr/>
      </dsp:nvSpPr>
      <dsp:spPr>
        <a:xfrm>
          <a:off x="1123499" y="1919"/>
          <a:ext cx="9388127" cy="97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47" tIns="102947" rIns="102947" bIns="102947"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2060"/>
              </a:solidFill>
              <a:latin typeface="Arial"/>
              <a:cs typeface="Arial"/>
            </a:rPr>
            <a:t>Over the past seventy years, mental health has undergone significant transformations, including the closure of asylums, community-based care, and increased use of talking therapies.</a:t>
          </a:r>
        </a:p>
      </dsp:txBody>
      <dsp:txXfrm>
        <a:off x="1123499" y="1919"/>
        <a:ext cx="9388127" cy="972727"/>
      </dsp:txXfrm>
    </dsp:sp>
    <dsp:sp modelId="{573DA880-3089-4608-A959-5A4DB47980F1}">
      <dsp:nvSpPr>
        <dsp:cNvPr id="0" name=""/>
        <dsp:cNvSpPr/>
      </dsp:nvSpPr>
      <dsp:spPr>
        <a:xfrm>
          <a:off x="0" y="1217828"/>
          <a:ext cx="10511626" cy="972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43540-54F6-4568-8450-25E16A3DC058}">
      <dsp:nvSpPr>
        <dsp:cNvPr id="0" name=""/>
        <dsp:cNvSpPr/>
      </dsp:nvSpPr>
      <dsp:spPr>
        <a:xfrm>
          <a:off x="294249" y="1436691"/>
          <a:ext cx="534999" cy="5349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275EAE-9F6A-4C77-96A6-B48FF44E8E04}">
      <dsp:nvSpPr>
        <dsp:cNvPr id="0" name=""/>
        <dsp:cNvSpPr/>
      </dsp:nvSpPr>
      <dsp:spPr>
        <a:xfrm>
          <a:off x="1123499" y="1217828"/>
          <a:ext cx="9388127" cy="97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47" tIns="102947" rIns="102947" bIns="102947"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2060"/>
              </a:solidFill>
              <a:latin typeface="Arial"/>
              <a:ea typeface="Calibri"/>
              <a:cs typeface="Calibri"/>
            </a:rPr>
            <a:t>People becoming more accepting of mental health issues, becoming more aware of common disorders like depression and anxiety, and more willing to seek treatment</a:t>
          </a:r>
          <a:endParaRPr lang="en-US" sz="1800" kern="1200" dirty="0">
            <a:solidFill>
              <a:srgbClr val="002060"/>
            </a:solidFill>
            <a:latin typeface="Arial"/>
            <a:cs typeface="Arial"/>
          </a:endParaRPr>
        </a:p>
      </dsp:txBody>
      <dsp:txXfrm>
        <a:off x="1123499" y="1217828"/>
        <a:ext cx="9388127" cy="972727"/>
      </dsp:txXfrm>
    </dsp:sp>
    <dsp:sp modelId="{A2827244-6F95-422D-A4CB-2227294403A3}">
      <dsp:nvSpPr>
        <dsp:cNvPr id="0" name=""/>
        <dsp:cNvSpPr/>
      </dsp:nvSpPr>
      <dsp:spPr>
        <a:xfrm>
          <a:off x="0" y="2433736"/>
          <a:ext cx="10511626" cy="972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3E510-A271-45AA-9CDF-212492EAE42B}">
      <dsp:nvSpPr>
        <dsp:cNvPr id="0" name=""/>
        <dsp:cNvSpPr/>
      </dsp:nvSpPr>
      <dsp:spPr>
        <a:xfrm>
          <a:off x="294249" y="2652600"/>
          <a:ext cx="534999" cy="5349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2EA0F-69DF-4958-B07F-E1740B59CA70}">
      <dsp:nvSpPr>
        <dsp:cNvPr id="0" name=""/>
        <dsp:cNvSpPr/>
      </dsp:nvSpPr>
      <dsp:spPr>
        <a:xfrm>
          <a:off x="1123499" y="2433736"/>
          <a:ext cx="9388127" cy="97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47" tIns="102947" rIns="102947" bIns="102947"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2060"/>
              </a:solidFill>
              <a:latin typeface="Arial"/>
              <a:cs typeface="Arial"/>
            </a:rPr>
            <a:t>The digital innovation in mental health, particularly shared records and clinical system connectivity, has significantly impacted the mainstream of mental health over the past decade.</a:t>
          </a:r>
        </a:p>
      </dsp:txBody>
      <dsp:txXfrm>
        <a:off x="1123499" y="2433736"/>
        <a:ext cx="9388127" cy="972727"/>
      </dsp:txXfrm>
    </dsp:sp>
    <dsp:sp modelId="{6216AE50-FFCF-4E39-B393-2DD956ED81D0}">
      <dsp:nvSpPr>
        <dsp:cNvPr id="0" name=""/>
        <dsp:cNvSpPr/>
      </dsp:nvSpPr>
      <dsp:spPr>
        <a:xfrm>
          <a:off x="0" y="3649645"/>
          <a:ext cx="10511626" cy="972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3FEAFF-1946-4B00-9DAD-3DD0576ADCF4}">
      <dsp:nvSpPr>
        <dsp:cNvPr id="0" name=""/>
        <dsp:cNvSpPr/>
      </dsp:nvSpPr>
      <dsp:spPr>
        <a:xfrm>
          <a:off x="294249" y="3868509"/>
          <a:ext cx="534999" cy="5349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26471B-3EAB-4144-A5E3-65A863BE2A8B}">
      <dsp:nvSpPr>
        <dsp:cNvPr id="0" name=""/>
        <dsp:cNvSpPr/>
      </dsp:nvSpPr>
      <dsp:spPr>
        <a:xfrm>
          <a:off x="1123499" y="3649645"/>
          <a:ext cx="9388127" cy="97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47" tIns="102947" rIns="102947" bIns="102947"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2060"/>
              </a:solidFill>
              <a:latin typeface="Arial"/>
              <a:ea typeface="Calibri"/>
              <a:cs typeface="Calibri"/>
            </a:rPr>
            <a:t>Childhood trauma patients are more confident in discussing it, and society is more aware of its causes, with parents, teachers, and safeguarding leads detecting abuse signs.</a:t>
          </a:r>
          <a:endParaRPr lang="en-US" sz="1800" kern="1200" dirty="0">
            <a:solidFill>
              <a:srgbClr val="002060"/>
            </a:solidFill>
            <a:latin typeface="Arial"/>
          </a:endParaRPr>
        </a:p>
      </dsp:txBody>
      <dsp:txXfrm>
        <a:off x="1123499" y="3649645"/>
        <a:ext cx="9388127" cy="972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F4FA8-74FE-4FBB-9E7D-05C9B74D1B56}">
      <dsp:nvSpPr>
        <dsp:cNvPr id="0" name=""/>
        <dsp:cNvSpPr/>
      </dsp:nvSpPr>
      <dsp:spPr>
        <a:xfrm>
          <a:off x="3562" y="335388"/>
          <a:ext cx="3115590" cy="3115590"/>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1461" tIns="27940" rIns="171461" bIns="27940" numCol="1" spcCol="1270" anchor="ctr" anchorCtr="0">
          <a:noAutofit/>
        </a:bodyPr>
        <a:lstStyle/>
        <a:p>
          <a:pPr marL="0" lvl="0" indent="0" algn="l" defTabSz="977900" rtl="0">
            <a:lnSpc>
              <a:spcPct val="90000"/>
            </a:lnSpc>
            <a:spcBef>
              <a:spcPct val="0"/>
            </a:spcBef>
            <a:spcAft>
              <a:spcPct val="35000"/>
            </a:spcAft>
            <a:buNone/>
          </a:pPr>
          <a:r>
            <a:rPr lang="en-US" sz="2200" u="sng" kern="1200" dirty="0">
              <a:solidFill>
                <a:srgbClr val="002060"/>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Psychiatric hospitalization</a:t>
          </a:r>
          <a:r>
            <a:rPr lang="en-US" sz="2200" kern="1200" dirty="0">
              <a:solidFill>
                <a:srgbClr val="002060"/>
              </a:solidFill>
              <a:latin typeface="Arial"/>
              <a:cs typeface="Arial"/>
            </a:rPr>
            <a:t>.</a:t>
          </a:r>
        </a:p>
      </dsp:txBody>
      <dsp:txXfrm>
        <a:off x="459830" y="791656"/>
        <a:ext cx="2203054" cy="2203054"/>
      </dsp:txXfrm>
    </dsp:sp>
    <dsp:sp modelId="{6E233F55-6BEE-4196-863D-F1DD89C843BE}">
      <dsp:nvSpPr>
        <dsp:cNvPr id="0" name=""/>
        <dsp:cNvSpPr/>
      </dsp:nvSpPr>
      <dsp:spPr>
        <a:xfrm>
          <a:off x="2496034" y="335388"/>
          <a:ext cx="3115590" cy="3115590"/>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1461" tIns="27940" rIns="171461" bIns="27940" numCol="1" spcCol="1270" anchor="ctr" anchorCtr="0">
          <a:noAutofit/>
        </a:bodyPr>
        <a:lstStyle/>
        <a:p>
          <a:pPr marL="0" lvl="0" indent="0" algn="l" defTabSz="977900">
            <a:lnSpc>
              <a:spcPct val="90000"/>
            </a:lnSpc>
            <a:spcBef>
              <a:spcPct val="0"/>
            </a:spcBef>
            <a:spcAft>
              <a:spcPct val="35000"/>
            </a:spcAft>
            <a:buNone/>
          </a:pPr>
          <a:r>
            <a:rPr lang="en-US" sz="2200" u="sng" kern="1200" dirty="0">
              <a:solidFill>
                <a:srgbClr val="002060"/>
              </a:solidFill>
              <a:latin typeface="Arial"/>
              <a:cs typeface="Arial"/>
              <a:hlinkClick xmlns:r="http://schemas.openxmlformats.org/officeDocument/2006/relationships" r:id="rId2">
                <a:extLst>
                  <a:ext uri="{A12FA001-AC4F-418D-AE19-62706E023703}">
                    <ahyp:hlinkClr xmlns:ahyp="http://schemas.microsoft.com/office/drawing/2018/hyperlinkcolor" val="tx"/>
                  </a:ext>
                </a:extLst>
              </a:hlinkClick>
            </a:rPr>
            <a:t>Inpatient or residential mental health treatment</a:t>
          </a:r>
          <a:r>
            <a:rPr lang="en-US" sz="2200" kern="1200" dirty="0">
              <a:solidFill>
                <a:srgbClr val="002060"/>
              </a:solidFill>
              <a:latin typeface="Arial"/>
              <a:cs typeface="Arial"/>
            </a:rPr>
            <a:t>.</a:t>
          </a:r>
        </a:p>
      </dsp:txBody>
      <dsp:txXfrm>
        <a:off x="2952302" y="791656"/>
        <a:ext cx="2203054" cy="2203054"/>
      </dsp:txXfrm>
    </dsp:sp>
    <dsp:sp modelId="{68333EE2-609E-4CD4-968C-41B65981F200}">
      <dsp:nvSpPr>
        <dsp:cNvPr id="0" name=""/>
        <dsp:cNvSpPr/>
      </dsp:nvSpPr>
      <dsp:spPr>
        <a:xfrm>
          <a:off x="4988507" y="335388"/>
          <a:ext cx="3115590" cy="3115590"/>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1461" tIns="27940" rIns="171461" bIns="27940" numCol="1" spcCol="1270" anchor="ctr" anchorCtr="0">
          <a:noAutofit/>
        </a:bodyPr>
        <a:lstStyle/>
        <a:p>
          <a:pPr marL="0" lvl="0" indent="0" algn="l" defTabSz="977900">
            <a:lnSpc>
              <a:spcPct val="90000"/>
            </a:lnSpc>
            <a:spcBef>
              <a:spcPct val="0"/>
            </a:spcBef>
            <a:spcAft>
              <a:spcPct val="35000"/>
            </a:spcAft>
            <a:buNone/>
          </a:pPr>
          <a:r>
            <a:rPr lang="en-US" sz="2200" u="sng" kern="1200" dirty="0">
              <a:solidFill>
                <a:srgbClr val="002060"/>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Outpatient mental health treatment</a:t>
          </a:r>
          <a:r>
            <a:rPr lang="en-US" sz="2200" kern="1200" dirty="0">
              <a:solidFill>
                <a:srgbClr val="002060"/>
              </a:solidFill>
              <a:latin typeface="Arial"/>
              <a:cs typeface="Arial"/>
            </a:rPr>
            <a:t>.</a:t>
          </a:r>
        </a:p>
      </dsp:txBody>
      <dsp:txXfrm>
        <a:off x="5444775" y="791656"/>
        <a:ext cx="2203054" cy="22030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FD9FC-05C5-42CE-86DC-030712A85042}">
      <dsp:nvSpPr>
        <dsp:cNvPr id="0" name=""/>
        <dsp:cNvSpPr/>
      </dsp:nvSpPr>
      <dsp:spPr>
        <a:xfrm>
          <a:off x="3468" y="1584612"/>
          <a:ext cx="3033166" cy="3033166"/>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66925" tIns="25400" rIns="166925" bIns="25400" numCol="1" spcCol="1270" anchor="ctr" anchorCtr="0">
          <a:noAutofit/>
        </a:bodyPr>
        <a:lstStyle/>
        <a:p>
          <a:pPr marL="0" lvl="0" indent="0" algn="l" defTabSz="889000" rtl="0">
            <a:lnSpc>
              <a:spcPct val="90000"/>
            </a:lnSpc>
            <a:spcBef>
              <a:spcPct val="0"/>
            </a:spcBef>
            <a:spcAft>
              <a:spcPct val="35000"/>
            </a:spcAft>
            <a:buNone/>
          </a:pPr>
          <a:r>
            <a:rPr lang="en-US" sz="2000" kern="1200" dirty="0">
              <a:solidFill>
                <a:srgbClr val="002060"/>
              </a:solidFill>
              <a:latin typeface="Arial"/>
              <a:ea typeface="Calibri"/>
              <a:cs typeface="Calibri"/>
              <a:hlinkClick xmlns:r="http://schemas.openxmlformats.org/officeDocument/2006/relationships" r:id="rId1">
                <a:extLst>
                  <a:ext uri="{A12FA001-AC4F-418D-AE19-62706E023703}">
                    <ahyp:hlinkClr xmlns:ahyp="http://schemas.microsoft.com/office/drawing/2018/hyperlinkcolor" val="tx"/>
                  </a:ext>
                </a:extLst>
              </a:hlinkClick>
            </a:rPr>
            <a:t>Dual diagnosis treatment</a:t>
          </a:r>
          <a:r>
            <a:rPr lang="en-US" sz="2000" kern="1200" dirty="0">
              <a:solidFill>
                <a:srgbClr val="002060"/>
              </a:solidFill>
              <a:latin typeface="Arial"/>
              <a:ea typeface="Calibri"/>
              <a:cs typeface="Calibri"/>
            </a:rPr>
            <a:t>.</a:t>
          </a:r>
        </a:p>
      </dsp:txBody>
      <dsp:txXfrm>
        <a:off x="447665" y="2028809"/>
        <a:ext cx="2144772" cy="2144772"/>
      </dsp:txXfrm>
    </dsp:sp>
    <dsp:sp modelId="{46A1873F-FBB5-4415-AFC8-83F313FE75BB}">
      <dsp:nvSpPr>
        <dsp:cNvPr id="0" name=""/>
        <dsp:cNvSpPr/>
      </dsp:nvSpPr>
      <dsp:spPr>
        <a:xfrm>
          <a:off x="2430001" y="1584612"/>
          <a:ext cx="3033166" cy="3033166"/>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66925" tIns="25400" rIns="166925" bIns="25400" numCol="1" spcCol="1270" anchor="ctr" anchorCtr="0">
          <a:noAutofit/>
        </a:bodyPr>
        <a:lstStyle/>
        <a:p>
          <a:pPr marL="0" lvl="0" indent="0" algn="l" defTabSz="889000">
            <a:lnSpc>
              <a:spcPct val="90000"/>
            </a:lnSpc>
            <a:spcBef>
              <a:spcPct val="0"/>
            </a:spcBef>
            <a:spcAft>
              <a:spcPct val="35000"/>
            </a:spcAft>
            <a:buNone/>
          </a:pPr>
          <a:r>
            <a:rPr lang="en-US" sz="2000" kern="1200" dirty="0">
              <a:solidFill>
                <a:srgbClr val="002060"/>
              </a:solidFill>
              <a:latin typeface="Arial"/>
              <a:ea typeface="Calibri"/>
              <a:cs typeface="Calibri"/>
              <a:hlinkClick xmlns:r="http://schemas.openxmlformats.org/officeDocument/2006/relationships" r:id="rId2">
                <a:extLst>
                  <a:ext uri="{A12FA001-AC4F-418D-AE19-62706E023703}">
                    <ahyp:hlinkClr xmlns:ahyp="http://schemas.microsoft.com/office/drawing/2018/hyperlinkcolor" val="tx"/>
                  </a:ext>
                </a:extLst>
              </a:hlinkClick>
            </a:rPr>
            <a:t>Psychotherapy</a:t>
          </a:r>
          <a:r>
            <a:rPr lang="en-US" sz="2000" kern="1200" dirty="0">
              <a:solidFill>
                <a:srgbClr val="002060"/>
              </a:solidFill>
              <a:latin typeface="Arial"/>
              <a:ea typeface="Calibri"/>
              <a:cs typeface="Calibri"/>
            </a:rPr>
            <a:t>.</a:t>
          </a:r>
        </a:p>
      </dsp:txBody>
      <dsp:txXfrm>
        <a:off x="2874198" y="2028809"/>
        <a:ext cx="2144772" cy="2144772"/>
      </dsp:txXfrm>
    </dsp:sp>
    <dsp:sp modelId="{3EFBA736-636E-4A65-972F-C8A9793875F4}">
      <dsp:nvSpPr>
        <dsp:cNvPr id="0" name=""/>
        <dsp:cNvSpPr/>
      </dsp:nvSpPr>
      <dsp:spPr>
        <a:xfrm>
          <a:off x="4856534" y="1584612"/>
          <a:ext cx="3033166" cy="3033166"/>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66925" tIns="25400" rIns="166925" bIns="25400" numCol="1" spcCol="1270" anchor="ctr" anchorCtr="0">
          <a:noAutofit/>
        </a:bodyPr>
        <a:lstStyle/>
        <a:p>
          <a:pPr marL="0" lvl="0" indent="0" algn="l" defTabSz="889000">
            <a:lnSpc>
              <a:spcPct val="90000"/>
            </a:lnSpc>
            <a:spcBef>
              <a:spcPct val="0"/>
            </a:spcBef>
            <a:spcAft>
              <a:spcPct val="35000"/>
            </a:spcAft>
            <a:buNone/>
          </a:pPr>
          <a:r>
            <a:rPr lang="en-US" sz="2000" kern="1200" dirty="0">
              <a:solidFill>
                <a:srgbClr val="002060"/>
              </a:solidFill>
              <a:latin typeface="Arial"/>
              <a:ea typeface="Calibri"/>
              <a:cs typeface="Calibri"/>
              <a:hlinkClick xmlns:r="http://schemas.openxmlformats.org/officeDocument/2006/relationships" r:id="rId3">
                <a:extLst>
                  <a:ext uri="{A12FA001-AC4F-418D-AE19-62706E023703}">
                    <ahyp:hlinkClr xmlns:ahyp="http://schemas.microsoft.com/office/drawing/2018/hyperlinkcolor" val="tx"/>
                  </a:ext>
                </a:extLst>
              </a:hlinkClick>
            </a:rPr>
            <a:t>Medication</a:t>
          </a:r>
          <a:r>
            <a:rPr lang="en-US" sz="2000" kern="1200" dirty="0">
              <a:solidFill>
                <a:srgbClr val="002060"/>
              </a:solidFill>
              <a:latin typeface="Arial"/>
              <a:ea typeface="Calibri"/>
              <a:cs typeface="Calibri"/>
            </a:rPr>
            <a:t>.</a:t>
          </a:r>
          <a:endParaRPr lang="en-US" sz="2000" kern="1200" dirty="0">
            <a:solidFill>
              <a:srgbClr val="002060"/>
            </a:solidFill>
            <a:latin typeface="Arial"/>
            <a:cs typeface="Arial"/>
          </a:endParaRPr>
        </a:p>
      </dsp:txBody>
      <dsp:txXfrm>
        <a:off x="5300731" y="2028809"/>
        <a:ext cx="2144772" cy="21447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65A0E-586D-4CD0-B8D4-5A5DC790E900}">
      <dsp:nvSpPr>
        <dsp:cNvPr id="0" name=""/>
        <dsp:cNvSpPr/>
      </dsp:nvSpPr>
      <dsp:spPr>
        <a:xfrm>
          <a:off x="898225" y="0"/>
          <a:ext cx="10179888" cy="7165675"/>
        </a:xfrm>
        <a:prstGeom prst="rightArrow">
          <a:avLst/>
        </a:prstGeom>
        <a:solidFill>
          <a:schemeClr val="accent6">
            <a:tint val="40000"/>
            <a:hueOff val="0"/>
            <a:satOff val="0"/>
            <a:lumOff val="0"/>
            <a:alphaOff val="0"/>
          </a:schemeClr>
        </a:solidFill>
        <a:ln w="6350" cap="flat" cmpd="sng" algn="ctr">
          <a:solidFill>
            <a:schemeClr val="accent6">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0706A587-53B5-4008-A62E-FB8B45C6D8A0}">
      <dsp:nvSpPr>
        <dsp:cNvPr id="0" name=""/>
        <dsp:cNvSpPr/>
      </dsp:nvSpPr>
      <dsp:spPr>
        <a:xfrm>
          <a:off x="5994" y="2149702"/>
          <a:ext cx="2882976" cy="2866270"/>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a:cs typeface="Calibri"/>
            </a:rPr>
            <a:t>People more aware towards mental  health conditions</a:t>
          </a:r>
        </a:p>
      </dsp:txBody>
      <dsp:txXfrm>
        <a:off x="145914" y="2289622"/>
        <a:ext cx="2603136" cy="2586430"/>
      </dsp:txXfrm>
    </dsp:sp>
    <dsp:sp modelId="{ADFC9BE7-6C19-4732-85F2-B8E8DC346AE1}">
      <dsp:nvSpPr>
        <dsp:cNvPr id="0" name=""/>
        <dsp:cNvSpPr/>
      </dsp:nvSpPr>
      <dsp:spPr>
        <a:xfrm>
          <a:off x="3033118" y="2149702"/>
          <a:ext cx="2882976" cy="2866270"/>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a:cs typeface="Calibri"/>
            </a:rPr>
            <a:t>Introduction and progress of more effective drugs</a:t>
          </a:r>
        </a:p>
      </dsp:txBody>
      <dsp:txXfrm>
        <a:off x="3173038" y="2289622"/>
        <a:ext cx="2603136" cy="2586430"/>
      </dsp:txXfrm>
    </dsp:sp>
    <dsp:sp modelId="{C2DD6F69-A76F-4AD6-8D60-890D4B66D7B9}">
      <dsp:nvSpPr>
        <dsp:cNvPr id="0" name=""/>
        <dsp:cNvSpPr/>
      </dsp:nvSpPr>
      <dsp:spPr>
        <a:xfrm>
          <a:off x="6060243" y="2149702"/>
          <a:ext cx="2882976" cy="2866270"/>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a:cs typeface="Calibri"/>
            </a:rPr>
            <a:t>Talking therapy (talking groups)</a:t>
          </a:r>
        </a:p>
      </dsp:txBody>
      <dsp:txXfrm>
        <a:off x="6200163" y="2289622"/>
        <a:ext cx="2603136" cy="2586430"/>
      </dsp:txXfrm>
    </dsp:sp>
    <dsp:sp modelId="{FE9E9EB0-1C52-4F7C-B771-CB8E33BD4CAE}">
      <dsp:nvSpPr>
        <dsp:cNvPr id="0" name=""/>
        <dsp:cNvSpPr/>
      </dsp:nvSpPr>
      <dsp:spPr>
        <a:xfrm>
          <a:off x="9087368" y="2149702"/>
          <a:ext cx="2882976" cy="2866270"/>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a:cs typeface="Calibri"/>
            </a:rPr>
            <a:t>More Accessibility to Mental Health Services  </a:t>
          </a:r>
        </a:p>
      </dsp:txBody>
      <dsp:txXfrm>
        <a:off x="9227288" y="2289622"/>
        <a:ext cx="2603136" cy="25864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2024</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87736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29493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68653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019397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87667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845417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6.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3.xml"/><Relationship Id="rId11" Type="http://schemas.openxmlformats.org/officeDocument/2006/relationships/image" Target="../media/image26.svg"/><Relationship Id="rId5" Type="http://schemas.openxmlformats.org/officeDocument/2006/relationships/diagramQuickStyle" Target="../diagrams/quickStyle3.xml"/><Relationship Id="rId10" Type="http://schemas.openxmlformats.org/officeDocument/2006/relationships/image" Target="../media/image25.png"/><Relationship Id="rId4" Type="http://schemas.openxmlformats.org/officeDocument/2006/relationships/diagramLayout" Target="../diagrams/layout3.xml"/><Relationship Id="rId9" Type="http://schemas.openxmlformats.org/officeDocument/2006/relationships/image" Target="../media/image24.svg"/></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psychguides.com/mental-health-disorders/treatment/types/#hospitalization"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hyperlink" Target="https://www.psychguides.com/mental-health-disorders/treatment/types/#outpatient" TargetMode="External"/><Relationship Id="rId4" Type="http://schemas.openxmlformats.org/officeDocument/2006/relationships/hyperlink" Target="https://www.psychguides.com/mental-health-disorders/treatment/types/#inpatient"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sychguides.com/mental-health-disorders/treatment/types/#therapy" TargetMode="External"/><Relationship Id="rId2" Type="http://schemas.openxmlformats.org/officeDocument/2006/relationships/hyperlink" Target="https://www.psychguides.com/mental-health-disorders/treatment/types/#dual" TargetMode="External"/><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hyperlink" Target="https://www.psychguides.com/mental-health-disorders/treatment/types/#medication" TargetMode="Externa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peopleshistorynhs.org/encyclopaedia/mental-health/" TargetMode="External"/><Relationship Id="rId2" Type="http://schemas.openxmlformats.org/officeDocument/2006/relationships/hyperlink" Target="https://www.cdc.gov/mentalhealth/learn/index.htm" TargetMode="External"/><Relationship Id="rId1" Type="http://schemas.openxmlformats.org/officeDocument/2006/relationships/slideLayout" Target="../slideLayouts/slideLayout13.xml"/><Relationship Id="rId6" Type="http://schemas.openxmlformats.org/officeDocument/2006/relationships/hyperlink" Target="https://digital.nhs.uk/blog/transformation-blog/2018/the-past-present-and-future-of-innovation-in-mental-health" TargetMode="External"/><Relationship Id="rId5" Type="http://schemas.openxmlformats.org/officeDocument/2006/relationships/hyperlink" Target="https://digital.nhs.uk/blog/transformation-blog/2021/making-digital-mental-health-services-better-a-nurses-view" TargetMode="External"/><Relationship Id="rId4" Type="http://schemas.openxmlformats.org/officeDocument/2006/relationships/hyperlink" Target="https://www.psychguides.com/mental-health-disorders/treatment/types/#du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2490210" y="-198408"/>
            <a:ext cx="7025047" cy="3830130"/>
          </a:xfrm>
        </p:spPr>
        <p:txBody>
          <a:bodyPr/>
          <a:lstStyle/>
          <a:p>
            <a:r>
              <a:rPr lang="en-US" sz="3200" b="0" i="1" dirty="0">
                <a:solidFill>
                  <a:srgbClr val="002060"/>
                </a:solidFill>
              </a:rPr>
              <a:t>INTRODUCTION TO HEALTH AND SOCIAL CARE </a:t>
            </a:r>
            <a:br>
              <a:rPr lang="en-US" sz="3200" b="0" i="1" dirty="0"/>
            </a:br>
            <a:r>
              <a:rPr lang="en-US" sz="3200" b="0" i="1" dirty="0">
                <a:solidFill>
                  <a:srgbClr val="002060"/>
                </a:solidFill>
              </a:rPr>
              <a:t>(LCHS4003_LON)</a:t>
            </a:r>
          </a:p>
        </p:txBody>
      </p:sp>
      <p:sp>
        <p:nvSpPr>
          <p:cNvPr id="3" name="TextBox 2">
            <a:extLst>
              <a:ext uri="{FF2B5EF4-FFF2-40B4-BE49-F238E27FC236}">
                <a16:creationId xmlns:a16="http://schemas.microsoft.com/office/drawing/2014/main" id="{03B6DBDD-2198-9384-4074-E3A7615D2956}"/>
              </a:ext>
            </a:extLst>
          </p:cNvPr>
          <p:cNvSpPr txBox="1"/>
          <p:nvPr/>
        </p:nvSpPr>
        <p:spPr>
          <a:xfrm>
            <a:off x="3887683" y="2827574"/>
            <a:ext cx="720081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1" dirty="0">
                <a:solidFill>
                  <a:schemeClr val="accent1">
                    <a:lumMod val="50000"/>
                  </a:schemeClr>
                </a:solidFill>
                <a:latin typeface="Sabon Next LT"/>
                <a:cs typeface="Sabon Next LT"/>
              </a:rPr>
              <a:t>NAME: </a:t>
            </a:r>
            <a:r>
              <a:rPr lang="en-US" sz="2000" b="1" i="1" dirty="0">
                <a:latin typeface="Sabon Next LT"/>
                <a:cs typeface="Sabon Next LT"/>
              </a:rPr>
              <a:t> </a:t>
            </a:r>
            <a:r>
              <a:rPr lang="en-US" sz="2000" dirty="0">
                <a:latin typeface="Arial"/>
                <a:cs typeface="Sabon Next LT"/>
              </a:rPr>
              <a:t>FATIMA EZZAHRA ZAHIR</a:t>
            </a:r>
          </a:p>
          <a:p>
            <a:endParaRPr lang="en-US" sz="2000" b="1" i="1" dirty="0">
              <a:solidFill>
                <a:schemeClr val="accent1">
                  <a:lumMod val="50000"/>
                </a:schemeClr>
              </a:solidFill>
              <a:latin typeface="Sabon Next LT"/>
              <a:cs typeface="Sabon Next LT"/>
            </a:endParaRPr>
          </a:p>
          <a:p>
            <a:r>
              <a:rPr lang="en-US" sz="2000" b="1" i="1" dirty="0">
                <a:solidFill>
                  <a:schemeClr val="accent1">
                    <a:lumMod val="50000"/>
                  </a:schemeClr>
                </a:solidFill>
                <a:latin typeface="Sabon Next LT"/>
                <a:cs typeface="Sabon Next LT"/>
              </a:rPr>
              <a:t>STUDENT ID: </a:t>
            </a:r>
            <a:r>
              <a:rPr lang="en-US" sz="2000" b="1" i="1" dirty="0">
                <a:latin typeface="Sabon Next LT"/>
                <a:cs typeface="Sabon Next LT"/>
              </a:rPr>
              <a:t> </a:t>
            </a:r>
            <a:r>
              <a:rPr lang="en-US" sz="2000" dirty="0">
                <a:latin typeface="Arial"/>
                <a:cs typeface="Sabon Next LT"/>
              </a:rPr>
              <a:t>2326547</a:t>
            </a:r>
          </a:p>
          <a:p>
            <a:endParaRPr lang="en-US" sz="2000" b="1" i="1" dirty="0">
              <a:latin typeface="Sabon Next LT"/>
              <a:cs typeface="Sabon Next LT"/>
            </a:endParaRPr>
          </a:p>
          <a:p>
            <a:r>
              <a:rPr lang="en-US" sz="2000" b="1" i="1" dirty="0">
                <a:solidFill>
                  <a:schemeClr val="accent1">
                    <a:lumMod val="50000"/>
                  </a:schemeClr>
                </a:solidFill>
                <a:latin typeface="Sabon Next LT"/>
                <a:cs typeface="Sabon Next LT"/>
              </a:rPr>
              <a:t>LECTURER: </a:t>
            </a:r>
            <a:r>
              <a:rPr lang="en-US" sz="2000" b="1" i="1" dirty="0">
                <a:latin typeface="Sabon Next LT"/>
                <a:cs typeface="Sabon Next LT"/>
              </a:rPr>
              <a:t> </a:t>
            </a:r>
            <a:r>
              <a:rPr lang="en-US" sz="2000" dirty="0">
                <a:latin typeface="Arial"/>
                <a:cs typeface="Sabon Next LT"/>
              </a:rPr>
              <a:t>PATRONELLA GANZA</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title"/>
          </p:nvPr>
        </p:nvSpPr>
        <p:spPr>
          <a:xfrm>
            <a:off x="914400" y="1057274"/>
            <a:ext cx="10511627" cy="1012785"/>
          </a:xfrm>
        </p:spPr>
        <p:txBody>
          <a:bodyPr anchor="b">
            <a:normAutofit/>
          </a:bodyPr>
          <a:lstStyle/>
          <a:p>
            <a:r>
              <a:rPr lang="en-US"/>
              <a:t>MENTAL HEALTH SERVICE</a:t>
            </a:r>
          </a:p>
        </p:txBody>
      </p:sp>
      <p:pic>
        <p:nvPicPr>
          <p:cNvPr id="3" name="Picture Placeholder 2" descr="Brain with a stethoscope">
            <a:extLst>
              <a:ext uri="{FF2B5EF4-FFF2-40B4-BE49-F238E27FC236}">
                <a16:creationId xmlns:a16="http://schemas.microsoft.com/office/drawing/2014/main" id="{80BF4FCA-5B57-D644-8116-AD718D4C6937}"/>
              </a:ext>
            </a:extLst>
          </p:cNvPr>
          <p:cNvPicPr>
            <a:picLocks noGrp="1" noChangeAspect="1"/>
          </p:cNvPicPr>
          <p:nvPr>
            <p:ph sz="quarter" idx="4"/>
          </p:nvPr>
        </p:nvPicPr>
        <p:blipFill rotWithShape="1">
          <a:blip r:embed="rId3"/>
          <a:srcRect t="24958" b="24957"/>
          <a:stretch/>
        </p:blipFill>
        <p:spPr>
          <a:xfrm>
            <a:off x="914400" y="2316067"/>
            <a:ext cx="10511627" cy="3948557"/>
          </a:xfrm>
          <a:noFill/>
        </p:spPr>
      </p:pic>
      <p:sp>
        <p:nvSpPr>
          <p:cNvPr id="11" name="Slide Number Placeholder 3">
            <a:extLst>
              <a:ext uri="{FF2B5EF4-FFF2-40B4-BE49-F238E27FC236}">
                <a16:creationId xmlns:a16="http://schemas.microsoft.com/office/drawing/2014/main" id="{3AF74F39-D192-EC36-C415-6C20FB1B3AEE}"/>
              </a:ext>
            </a:extLst>
          </p:cNvPr>
          <p:cNvSpPr>
            <a:spLocks noGrp="1"/>
          </p:cNvSpPr>
          <p:nvPr>
            <p:ph type="sldNum" sz="quarter" idx="10"/>
          </p:nvPr>
        </p:nvSpPr>
        <p:spPr>
          <a:xfrm>
            <a:off x="10358437" y="457199"/>
            <a:ext cx="1067589" cy="471489"/>
          </a:xfrm>
        </p:spPr>
        <p:txBody>
          <a:bodyPr/>
          <a:lstStyle/>
          <a:p>
            <a:pPr>
              <a:spcAft>
                <a:spcPts val="600"/>
              </a:spcAft>
            </a:pPr>
            <a:fld id="{48F63A3B-78C7-47BE-AE5E-E10140E04643}" type="slidenum">
              <a:rPr lang="en-US" smtClean="0"/>
              <a:pPr>
                <a:spcAft>
                  <a:spcPts val="600"/>
                </a:spcAft>
              </a:pPr>
              <a:t>2</a:t>
            </a:fld>
            <a:endParaRPr lang="en-US"/>
          </a:p>
        </p:txBody>
      </p:sp>
    </p:spTree>
    <p:extLst>
      <p:ext uri="{BB962C8B-B14F-4D97-AF65-F5344CB8AC3E}">
        <p14:creationId xmlns:p14="http://schemas.microsoft.com/office/powerpoint/2010/main" val="220243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914400" y="-437971"/>
            <a:ext cx="6583680" cy="1531357"/>
          </a:xfrm>
        </p:spPr>
        <p:txBody>
          <a:bodyPr/>
          <a:lstStyle/>
          <a:p>
            <a:r>
              <a:rPr lang="en-US" dirty="0"/>
              <a:t>OVERVIEW</a:t>
            </a:r>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3</a:t>
            </a:fld>
            <a:endParaRPr lang="en-US" dirty="0"/>
          </a:p>
        </p:txBody>
      </p:sp>
      <p:graphicFrame>
        <p:nvGraphicFramePr>
          <p:cNvPr id="5" name="Diagram 4">
            <a:extLst>
              <a:ext uri="{FF2B5EF4-FFF2-40B4-BE49-F238E27FC236}">
                <a16:creationId xmlns:a16="http://schemas.microsoft.com/office/drawing/2014/main" id="{51C39D7E-4653-997D-479F-157F5E957C51}"/>
              </a:ext>
            </a:extLst>
          </p:cNvPr>
          <p:cNvGraphicFramePr/>
          <p:nvPr>
            <p:extLst>
              <p:ext uri="{D42A27DB-BD31-4B8C-83A1-F6EECF244321}">
                <p14:modId xmlns:p14="http://schemas.microsoft.com/office/powerpoint/2010/main" val="3779553412"/>
              </p:ext>
            </p:extLst>
          </p:nvPr>
        </p:nvGraphicFramePr>
        <p:xfrm>
          <a:off x="546340" y="1298275"/>
          <a:ext cx="6326038" cy="4965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Picture 15" descr="Mental health awareness mural">
            <a:extLst>
              <a:ext uri="{FF2B5EF4-FFF2-40B4-BE49-F238E27FC236}">
                <a16:creationId xmlns:a16="http://schemas.microsoft.com/office/drawing/2014/main" id="{F0C6BEBA-F4B1-D8FB-1A8E-EFBAB70F6184}"/>
              </a:ext>
            </a:extLst>
          </p:cNvPr>
          <p:cNvPicPr>
            <a:picLocks noChangeAspect="1"/>
          </p:cNvPicPr>
          <p:nvPr/>
        </p:nvPicPr>
        <p:blipFill>
          <a:blip r:embed="rId8"/>
          <a:stretch>
            <a:fillRect/>
          </a:stretch>
        </p:blipFill>
        <p:spPr>
          <a:xfrm>
            <a:off x="7274944" y="636430"/>
            <a:ext cx="3623095" cy="55851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13219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4997951" y="472151"/>
            <a:ext cx="5206001" cy="1849255"/>
          </a:xfrm>
        </p:spPr>
        <p:txBody>
          <a:bodyPr/>
          <a:lstStyle/>
          <a:p>
            <a:r>
              <a:rPr lang="en-US" dirty="0"/>
              <a:t>What is mental health ?</a:t>
            </a:r>
            <a:br>
              <a:rPr lang="en-US" dirty="0"/>
            </a:br>
            <a:br>
              <a:rPr lang="en-US" dirty="0"/>
            </a:br>
            <a:endParaRPr lang="en-US" dirty="0"/>
          </a:p>
        </p:txBody>
      </p:sp>
      <p:pic>
        <p:nvPicPr>
          <p:cNvPr id="9" name="Picture Placeholder 8" descr="Person in distress">
            <a:extLst>
              <a:ext uri="{FF2B5EF4-FFF2-40B4-BE49-F238E27FC236}">
                <a16:creationId xmlns:a16="http://schemas.microsoft.com/office/drawing/2014/main" id="{C82D23E4-9955-EEAA-BA61-1BEA444A6EBF}"/>
              </a:ext>
            </a:extLst>
          </p:cNvPr>
          <p:cNvPicPr>
            <a:picLocks noGrp="1" noChangeAspect="1"/>
          </p:cNvPicPr>
          <p:nvPr>
            <p:ph type="pic" sz="quarter" idx="11"/>
          </p:nvPr>
        </p:nvPicPr>
        <p:blipFill>
          <a:blip r:embed="rId3"/>
          <a:srcRect l="24379" r="24379"/>
          <a:stretch/>
        </p:blipFill>
        <p:spPr/>
      </p:pic>
      <p:sp>
        <p:nvSpPr>
          <p:cNvPr id="10" name="TextBox 9">
            <a:extLst>
              <a:ext uri="{FF2B5EF4-FFF2-40B4-BE49-F238E27FC236}">
                <a16:creationId xmlns:a16="http://schemas.microsoft.com/office/drawing/2014/main" id="{E51DB1E9-B7B2-901D-7364-7CBBB6A8C745}"/>
              </a:ext>
            </a:extLst>
          </p:cNvPr>
          <p:cNvSpPr txBox="1"/>
          <p:nvPr/>
        </p:nvSpPr>
        <p:spPr>
          <a:xfrm>
            <a:off x="5188824" y="1906098"/>
            <a:ext cx="653600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US" sz="2400" dirty="0">
                <a:solidFill>
                  <a:srgbClr val="002060"/>
                </a:solidFill>
                <a:latin typeface="Arial"/>
                <a:ea typeface="+mn-lt"/>
                <a:cs typeface="+mn-lt"/>
              </a:rPr>
              <a:t>Mental health includes our emotional, psychological, and social well-being. </a:t>
            </a:r>
            <a:endParaRPr lang="en-US" sz="2400">
              <a:latin typeface="Arial"/>
              <a:cs typeface="Arial"/>
            </a:endParaRPr>
          </a:p>
          <a:p>
            <a:pPr marL="342900" indent="-342900">
              <a:buFont typeface="Wingdings"/>
              <a:buChar char="v"/>
            </a:pPr>
            <a:endParaRPr lang="en-US" sz="2400" dirty="0">
              <a:solidFill>
                <a:srgbClr val="002060"/>
              </a:solidFill>
              <a:latin typeface="Arial"/>
              <a:cs typeface="Arial"/>
            </a:endParaRPr>
          </a:p>
          <a:p>
            <a:pPr marL="342900" indent="-342900">
              <a:buFont typeface="Wingdings"/>
              <a:buChar char="v"/>
            </a:pPr>
            <a:r>
              <a:rPr lang="en-US" sz="2400" dirty="0">
                <a:solidFill>
                  <a:srgbClr val="002060"/>
                </a:solidFill>
                <a:latin typeface="Arial"/>
                <a:cs typeface="Arial"/>
              </a:rPr>
              <a:t> It influences our feelings, thoughts, and behaviors. </a:t>
            </a:r>
            <a:endParaRPr lang="en-US">
              <a:solidFill>
                <a:srgbClr val="002060"/>
              </a:solidFill>
              <a:latin typeface="Sabon Next LT"/>
              <a:cs typeface="Sabon Next LT"/>
            </a:endParaRPr>
          </a:p>
          <a:p>
            <a:pPr marL="342900" indent="-342900">
              <a:buFont typeface="Wingdings"/>
              <a:buChar char="v"/>
            </a:pPr>
            <a:endParaRPr lang="en-US" sz="2400" dirty="0">
              <a:solidFill>
                <a:srgbClr val="002060"/>
              </a:solidFill>
              <a:latin typeface="Arial"/>
              <a:cs typeface="Arial"/>
            </a:endParaRPr>
          </a:p>
          <a:p>
            <a:pPr marL="342900" indent="-342900">
              <a:buFont typeface="Wingdings"/>
              <a:buChar char="v"/>
            </a:pPr>
            <a:r>
              <a:rPr lang="en-US" sz="2400" dirty="0">
                <a:solidFill>
                  <a:srgbClr val="002060"/>
                </a:solidFill>
                <a:latin typeface="Arial"/>
                <a:cs typeface="Arial"/>
              </a:rPr>
              <a:t>It also influences how we respond to stress, interact with people, and make wise decisions</a:t>
            </a:r>
            <a:r>
              <a:rPr lang="en-US" sz="2400" i="1" dirty="0">
                <a:latin typeface="Arial"/>
                <a:cs typeface="Arial"/>
              </a:rPr>
              <a:t>.</a:t>
            </a:r>
          </a:p>
          <a:p>
            <a:r>
              <a:rPr lang="en-US" sz="2400" i="1" dirty="0">
                <a:latin typeface="Arial"/>
                <a:cs typeface="Arial"/>
              </a:rPr>
              <a:t>                                                    </a:t>
            </a:r>
          </a:p>
          <a:p>
            <a:r>
              <a:rPr lang="en-US" sz="2400" i="1" dirty="0">
                <a:latin typeface="Arial"/>
                <a:cs typeface="Arial"/>
              </a:rPr>
              <a:t>                                               </a:t>
            </a:r>
            <a:r>
              <a:rPr lang="en-US" sz="2400" i="1" dirty="0">
                <a:solidFill>
                  <a:srgbClr val="002060"/>
                </a:solidFill>
                <a:latin typeface="Arial"/>
                <a:cs typeface="Arial"/>
              </a:rPr>
              <a:t>     </a:t>
            </a:r>
            <a:r>
              <a:rPr lang="en-US" sz="2000" i="1" dirty="0">
                <a:solidFill>
                  <a:srgbClr val="002060"/>
                </a:solidFill>
                <a:latin typeface="Arial"/>
                <a:cs typeface="Arial"/>
              </a:rPr>
              <a:t>(CDC, 2023)</a:t>
            </a:r>
          </a:p>
        </p:txBody>
      </p:sp>
    </p:spTree>
    <p:extLst>
      <p:ext uri="{BB962C8B-B14F-4D97-AF65-F5344CB8AC3E}">
        <p14:creationId xmlns:p14="http://schemas.microsoft.com/office/powerpoint/2010/main" val="2906491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 name="Picture 777" descr="Paper head with rainbow gears">
            <a:extLst>
              <a:ext uri="{FF2B5EF4-FFF2-40B4-BE49-F238E27FC236}">
                <a16:creationId xmlns:a16="http://schemas.microsoft.com/office/drawing/2014/main" id="{86F1EC44-CAC3-C7CD-4384-B2E7A9645DC0}"/>
              </a:ext>
            </a:extLst>
          </p:cNvPr>
          <p:cNvPicPr>
            <a:picLocks noChangeAspect="1"/>
          </p:cNvPicPr>
          <p:nvPr/>
        </p:nvPicPr>
        <p:blipFill>
          <a:blip r:embed="rId3"/>
          <a:stretch>
            <a:fillRect/>
          </a:stretch>
        </p:blipFill>
        <p:spPr>
          <a:xfrm>
            <a:off x="8208238" y="299768"/>
            <a:ext cx="3798091" cy="6402237"/>
          </a:xfrm>
          <a:prstGeom prst="rect">
            <a:avLst/>
          </a:prstGeom>
          <a:ln>
            <a:noFill/>
          </a:ln>
          <a:effectLst>
            <a:softEdge rad="112500"/>
          </a:effectLst>
        </p:spPr>
      </p:pic>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813758" y="165879"/>
            <a:ext cx="5202045" cy="856010"/>
          </a:xfrm>
        </p:spPr>
        <p:txBody>
          <a:bodyPr/>
          <a:lstStyle/>
          <a:p>
            <a:r>
              <a:rPr lang="en-US" dirty="0"/>
              <a:t>origins</a:t>
            </a:r>
          </a:p>
        </p:txBody>
      </p:sp>
      <p:graphicFrame>
        <p:nvGraphicFramePr>
          <p:cNvPr id="193" name="Diagram 192">
            <a:extLst>
              <a:ext uri="{FF2B5EF4-FFF2-40B4-BE49-F238E27FC236}">
                <a16:creationId xmlns:a16="http://schemas.microsoft.com/office/drawing/2014/main" id="{DEA4D6EF-4000-3D9A-EB24-F721986161A5}"/>
              </a:ext>
            </a:extLst>
          </p:cNvPr>
          <p:cNvGraphicFramePr/>
          <p:nvPr>
            <p:extLst>
              <p:ext uri="{D42A27DB-BD31-4B8C-83A1-F6EECF244321}">
                <p14:modId xmlns:p14="http://schemas.microsoft.com/office/powerpoint/2010/main" val="865614576"/>
              </p:ext>
            </p:extLst>
          </p:nvPr>
        </p:nvGraphicFramePr>
        <p:xfrm>
          <a:off x="445698" y="1010728"/>
          <a:ext cx="8410755" cy="5541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41" name="TextBox 840">
            <a:extLst>
              <a:ext uri="{FF2B5EF4-FFF2-40B4-BE49-F238E27FC236}">
                <a16:creationId xmlns:a16="http://schemas.microsoft.com/office/drawing/2014/main" id="{1FB4A639-4B8C-65E6-F7AC-C56AB5FE06C6}"/>
              </a:ext>
            </a:extLst>
          </p:cNvPr>
          <p:cNvSpPr txBox="1"/>
          <p:nvPr/>
        </p:nvSpPr>
        <p:spPr>
          <a:xfrm>
            <a:off x="7633883" y="6460066"/>
            <a:ext cx="437591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002060"/>
                </a:solidFill>
                <a:cs typeface="Sabon Next LT"/>
              </a:rPr>
              <a:t>(People's History of the NHS, 2016)</a:t>
            </a:r>
          </a:p>
        </p:txBody>
      </p:sp>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626853" y="453425"/>
            <a:ext cx="10511627" cy="1012785"/>
          </a:xfrm>
        </p:spPr>
        <p:txBody>
          <a:bodyPr anchor="b">
            <a:normAutofit/>
          </a:bodyPr>
          <a:lstStyle/>
          <a:p>
            <a:pPr>
              <a:lnSpc>
                <a:spcPct val="90000"/>
              </a:lnSpc>
            </a:pPr>
            <a:r>
              <a:rPr lang="en-US" dirty="0"/>
              <a:t>how it has developed over the years </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a:xfrm>
            <a:off x="10358437" y="457199"/>
            <a:ext cx="1067589" cy="471489"/>
          </a:xfrm>
        </p:spPr>
        <p:txBody>
          <a:bodyPr anchor="ctr">
            <a:normAutofit/>
          </a:bodyPr>
          <a:lstStyle/>
          <a:p>
            <a:pPr>
              <a:spcAft>
                <a:spcPts val="600"/>
              </a:spcAft>
            </a:pPr>
            <a:fld id="{48F63A3B-78C7-47BE-AE5E-E10140E04643}" type="slidenum">
              <a:rPr lang="en-US" dirty="0" smtClean="0"/>
              <a:pPr>
                <a:spcAft>
                  <a:spcPts val="600"/>
                </a:spcAft>
              </a:pPr>
              <a:t>6</a:t>
            </a:fld>
            <a:endParaRPr lang="en-US"/>
          </a:p>
        </p:txBody>
      </p:sp>
      <p:graphicFrame>
        <p:nvGraphicFramePr>
          <p:cNvPr id="26" name="Content Placeholder 2">
            <a:extLst>
              <a:ext uri="{FF2B5EF4-FFF2-40B4-BE49-F238E27FC236}">
                <a16:creationId xmlns:a16="http://schemas.microsoft.com/office/drawing/2014/main" id="{A9FBD114-2C1C-FEB6-069E-18E268268125}"/>
              </a:ext>
            </a:extLst>
          </p:cNvPr>
          <p:cNvGraphicFramePr>
            <a:graphicFrameLocks noGrp="1"/>
          </p:cNvGraphicFramePr>
          <p:nvPr>
            <p:ph sz="quarter" idx="4"/>
            <p:extLst>
              <p:ext uri="{D42A27DB-BD31-4B8C-83A1-F6EECF244321}">
                <p14:modId xmlns:p14="http://schemas.microsoft.com/office/powerpoint/2010/main" val="551273049"/>
              </p:ext>
            </p:extLst>
          </p:nvPr>
        </p:nvGraphicFramePr>
        <p:xfrm>
          <a:off x="626853" y="1453426"/>
          <a:ext cx="10511627" cy="4624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31" name="Graphic 330" descr="Group with solid fill">
            <a:extLst>
              <a:ext uri="{FF2B5EF4-FFF2-40B4-BE49-F238E27FC236}">
                <a16:creationId xmlns:a16="http://schemas.microsoft.com/office/drawing/2014/main" id="{DEC371C9-52A8-B955-0D0D-1A83B901646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1140" y="2885536"/>
            <a:ext cx="669985" cy="669985"/>
          </a:xfrm>
          <a:prstGeom prst="rect">
            <a:avLst/>
          </a:prstGeom>
        </p:spPr>
      </p:pic>
      <p:pic>
        <p:nvPicPr>
          <p:cNvPr id="358" name="Graphic 357" descr="Hockey Stick Curve Graph with solid fill">
            <a:extLst>
              <a:ext uri="{FF2B5EF4-FFF2-40B4-BE49-F238E27FC236}">
                <a16:creationId xmlns:a16="http://schemas.microsoft.com/office/drawing/2014/main" id="{92B7903D-8EE5-62C2-ABA2-2152041E2D6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6763" y="1577196"/>
            <a:ext cx="684363" cy="684363"/>
          </a:xfrm>
          <a:prstGeom prst="rect">
            <a:avLst/>
          </a:prstGeom>
        </p:spPr>
      </p:pic>
      <p:sp>
        <p:nvSpPr>
          <p:cNvPr id="372" name="TextBox 371">
            <a:extLst>
              <a:ext uri="{FF2B5EF4-FFF2-40B4-BE49-F238E27FC236}">
                <a16:creationId xmlns:a16="http://schemas.microsoft.com/office/drawing/2014/main" id="{6C4E9E69-8246-D5AB-14E1-CDC061C15F42}"/>
              </a:ext>
            </a:extLst>
          </p:cNvPr>
          <p:cNvSpPr txBox="1"/>
          <p:nvPr/>
        </p:nvSpPr>
        <p:spPr>
          <a:xfrm>
            <a:off x="9681105" y="6305860"/>
            <a:ext cx="44634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002060"/>
                </a:solidFill>
                <a:latin typeface="Arial"/>
                <a:cs typeface="Sabon Next LT"/>
              </a:rPr>
              <a:t>(NHS,2021)</a:t>
            </a:r>
            <a:endParaRPr lang="en-US" dirty="0">
              <a:solidFill>
                <a:srgbClr val="002060"/>
              </a:solidFill>
              <a:latin typeface="Arial"/>
            </a:endParaRPr>
          </a:p>
        </p:txBody>
      </p:sp>
    </p:spTree>
    <p:extLst>
      <p:ext uri="{BB962C8B-B14F-4D97-AF65-F5344CB8AC3E}">
        <p14:creationId xmlns:p14="http://schemas.microsoft.com/office/powerpoint/2010/main" val="68568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10199-C129-11F0-56F2-2D1AED21CB4C}"/>
              </a:ext>
            </a:extLst>
          </p:cNvPr>
          <p:cNvSpPr>
            <a:spLocks noGrp="1"/>
          </p:cNvSpPr>
          <p:nvPr>
            <p:ph type="title"/>
          </p:nvPr>
        </p:nvSpPr>
        <p:spPr>
          <a:xfrm>
            <a:off x="3344017" y="-1257481"/>
            <a:ext cx="8380711" cy="2520217"/>
          </a:xfrm>
        </p:spPr>
        <p:txBody>
          <a:bodyPr/>
          <a:lstStyle/>
          <a:p>
            <a:r>
              <a:rPr lang="en-US" dirty="0"/>
              <a:t>How the service </a:t>
            </a:r>
            <a:br>
              <a:rPr lang="en-US" dirty="0"/>
            </a:br>
            <a:r>
              <a:rPr lang="en-US" dirty="0"/>
              <a:t>is running </a:t>
            </a:r>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7</a:t>
            </a:fld>
            <a:endParaRPr lang="en-US" dirty="0"/>
          </a:p>
        </p:txBody>
      </p:sp>
      <p:graphicFrame>
        <p:nvGraphicFramePr>
          <p:cNvPr id="5" name="Content Placeholder 4">
            <a:extLst>
              <a:ext uri="{FF2B5EF4-FFF2-40B4-BE49-F238E27FC236}">
                <a16:creationId xmlns:a16="http://schemas.microsoft.com/office/drawing/2014/main" id="{8F7C5B7B-48C3-EA1D-34A9-1F06155B8DF2}"/>
              </a:ext>
            </a:extLst>
          </p:cNvPr>
          <p:cNvGraphicFramePr>
            <a:graphicFrameLocks noGrp="1"/>
          </p:cNvGraphicFramePr>
          <p:nvPr>
            <p:ph idx="11"/>
            <p:extLst>
              <p:ext uri="{D42A27DB-BD31-4B8C-83A1-F6EECF244321}">
                <p14:modId xmlns:p14="http://schemas.microsoft.com/office/powerpoint/2010/main" val="1889460041"/>
              </p:ext>
            </p:extLst>
          </p:nvPr>
        </p:nvGraphicFramePr>
        <p:xfrm>
          <a:off x="3616415" y="932942"/>
          <a:ext cx="8107660" cy="3786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5" name="Diagram 84">
            <a:extLst>
              <a:ext uri="{FF2B5EF4-FFF2-40B4-BE49-F238E27FC236}">
                <a16:creationId xmlns:a16="http://schemas.microsoft.com/office/drawing/2014/main" id="{F56469B0-D5AB-6A2E-C297-00A50C55BF62}"/>
              </a:ext>
            </a:extLst>
          </p:cNvPr>
          <p:cNvGraphicFramePr/>
          <p:nvPr>
            <p:extLst>
              <p:ext uri="{D42A27DB-BD31-4B8C-83A1-F6EECF244321}">
                <p14:modId xmlns:p14="http://schemas.microsoft.com/office/powerpoint/2010/main" val="1776618556"/>
              </p:ext>
            </p:extLst>
          </p:nvPr>
        </p:nvGraphicFramePr>
        <p:xfrm>
          <a:off x="2889849" y="2045898"/>
          <a:ext cx="7893169" cy="620239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60" name="TextBox 159">
            <a:extLst>
              <a:ext uri="{FF2B5EF4-FFF2-40B4-BE49-F238E27FC236}">
                <a16:creationId xmlns:a16="http://schemas.microsoft.com/office/drawing/2014/main" id="{E18009CA-3C5A-41F4-C8A6-B4D705B6114B}"/>
              </a:ext>
            </a:extLst>
          </p:cNvPr>
          <p:cNvSpPr txBox="1"/>
          <p:nvPr/>
        </p:nvSpPr>
        <p:spPr>
          <a:xfrm>
            <a:off x="8859829" y="6000680"/>
            <a:ext cx="2629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solidFill>
                  <a:srgbClr val="202C8F"/>
                </a:solidFill>
                <a:latin typeface="Arial"/>
                <a:cs typeface="Sabon Next LT"/>
              </a:rPr>
              <a:t>PsychGuide</a:t>
            </a:r>
            <a:r>
              <a:rPr lang="en-US" dirty="0">
                <a:solidFill>
                  <a:srgbClr val="202C8F"/>
                </a:solidFill>
                <a:latin typeface="Arial"/>
                <a:cs typeface="Sabon Next LT"/>
              </a:rPr>
              <a:t>, 2024)</a:t>
            </a:r>
            <a:endParaRPr lang="en-US">
              <a:solidFill>
                <a:srgbClr val="202C8F"/>
              </a:solidFill>
              <a:latin typeface="Arial"/>
              <a:cs typeface="Arial"/>
            </a:endParaRPr>
          </a:p>
        </p:txBody>
      </p:sp>
    </p:spTree>
    <p:extLst>
      <p:ext uri="{BB962C8B-B14F-4D97-AF65-F5344CB8AC3E}">
        <p14:creationId xmlns:p14="http://schemas.microsoft.com/office/powerpoint/2010/main" val="1131718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885644" y="87012"/>
            <a:ext cx="7796464" cy="1222385"/>
          </a:xfrm>
        </p:spPr>
        <p:txBody>
          <a:bodyPr/>
          <a:lstStyle/>
          <a:p>
            <a:r>
              <a:rPr lang="en-US" dirty="0"/>
              <a:t>Mental health services </a:t>
            </a:r>
          </a:p>
        </p:txBody>
      </p:sp>
      <p:sp>
        <p:nvSpPr>
          <p:cNvPr id="3" name="Slide Number Placeholder 2">
            <a:extLst>
              <a:ext uri="{FF2B5EF4-FFF2-40B4-BE49-F238E27FC236}">
                <a16:creationId xmlns:a16="http://schemas.microsoft.com/office/drawing/2014/main" id="{7267C004-8B72-C872-98FB-00A2A584D055}"/>
              </a:ext>
            </a:extLst>
          </p:cNvPr>
          <p:cNvSpPr>
            <a:spLocks noGrp="1"/>
          </p:cNvSpPr>
          <p:nvPr>
            <p:ph type="sldNum" sz="quarter" idx="10"/>
          </p:nvPr>
        </p:nvSpPr>
        <p:spPr>
          <a:xfrm>
            <a:off x="10438475" y="457199"/>
            <a:ext cx="987552" cy="471489"/>
          </a:xfrm>
        </p:spPr>
        <p:txBody>
          <a:bodyPr/>
          <a:lstStyle/>
          <a:p>
            <a:fld id="{48F63A3B-78C7-47BE-AE5E-E10140E04643}" type="slidenum">
              <a:rPr lang="en-US" dirty="0" smtClean="0"/>
              <a:pPr/>
              <a:t>8</a:t>
            </a:fld>
            <a:endParaRPr lang="en-US" dirty="0"/>
          </a:p>
        </p:txBody>
      </p:sp>
      <p:sp>
        <p:nvSpPr>
          <p:cNvPr id="16" name="Content Placeholder 4">
            <a:extLst>
              <a:ext uri="{FF2B5EF4-FFF2-40B4-BE49-F238E27FC236}">
                <a16:creationId xmlns:a16="http://schemas.microsoft.com/office/drawing/2014/main" id="{AEF9954A-E263-8A7E-58B1-4D03F7D1BD9B}"/>
              </a:ext>
            </a:extLst>
          </p:cNvPr>
          <p:cNvSpPr>
            <a:spLocks noGrp="1"/>
          </p:cNvSpPr>
          <p:nvPr>
            <p:ph sz="half" idx="2"/>
          </p:nvPr>
        </p:nvSpPr>
        <p:spPr>
          <a:xfrm>
            <a:off x="468703" y="1713556"/>
            <a:ext cx="8214551" cy="4237921"/>
          </a:xfrm>
        </p:spPr>
        <p:txBody>
          <a:bodyPr vert="horz" lIns="91440" tIns="0" rIns="91440" bIns="0" rtlCol="0" anchor="t">
            <a:normAutofit lnSpcReduction="10000"/>
          </a:bodyPr>
          <a:lstStyle/>
          <a:p>
            <a:pPr marL="285750" indent="-285750">
              <a:spcBef>
                <a:spcPts val="0"/>
              </a:spcBef>
              <a:buFont typeface="Wingdings"/>
              <a:buChar char="v"/>
            </a:pPr>
            <a:r>
              <a:rPr lang="en-US" sz="2000" b="1" dirty="0">
                <a:solidFill>
                  <a:srgbClr val="0F1647"/>
                </a:solidFill>
                <a:latin typeface="Arial"/>
                <a:ea typeface="Calibri"/>
                <a:cs typeface="Calibri"/>
                <a:hlinkClick r:id="rId3">
                  <a:extLst>
                    <a:ext uri="{A12FA001-AC4F-418D-AE19-62706E023703}">
                      <ahyp:hlinkClr xmlns:ahyp="http://schemas.microsoft.com/office/drawing/2018/hyperlinkcolor" val="tx"/>
                    </a:ext>
                  </a:extLst>
                </a:hlinkClick>
              </a:rPr>
              <a:t>Psychiatric hospitalization</a:t>
            </a:r>
            <a:endParaRPr lang="en-US" sz="2000" b="1" dirty="0">
              <a:solidFill>
                <a:srgbClr val="0F1647"/>
              </a:solidFill>
              <a:latin typeface="Arial"/>
              <a:ea typeface="Calibri"/>
              <a:cs typeface="Calibri"/>
            </a:endParaRPr>
          </a:p>
          <a:p>
            <a:pPr>
              <a:spcBef>
                <a:spcPts val="0"/>
              </a:spcBef>
            </a:pPr>
            <a:r>
              <a:rPr lang="en-US" sz="2000" dirty="0">
                <a:solidFill>
                  <a:srgbClr val="0F1647"/>
                </a:solidFill>
                <a:latin typeface="Arial"/>
                <a:ea typeface="+mn-lt"/>
                <a:cs typeface="+mn-lt"/>
              </a:rPr>
              <a:t>Treatment for psychiatric hospitalization usually includes medication, close observation, stabilization, giving fluids and food, and any emergency care that is required.</a:t>
            </a:r>
            <a:endParaRPr lang="en-US">
              <a:solidFill>
                <a:srgbClr val="0F1647"/>
              </a:solidFill>
              <a:latin typeface="Arial"/>
              <a:cs typeface="Arial"/>
            </a:endParaRPr>
          </a:p>
          <a:p>
            <a:pPr>
              <a:spcBef>
                <a:spcPts val="0"/>
              </a:spcBef>
            </a:pPr>
            <a:endParaRPr lang="en-US" sz="2000" b="1" dirty="0">
              <a:solidFill>
                <a:srgbClr val="0F1647"/>
              </a:solidFill>
              <a:latin typeface="Arial"/>
              <a:ea typeface="Calibri"/>
              <a:cs typeface="Calibri"/>
            </a:endParaRPr>
          </a:p>
          <a:p>
            <a:pPr marL="285750" indent="-285750">
              <a:spcBef>
                <a:spcPts val="0"/>
              </a:spcBef>
              <a:buFont typeface="Wingdings"/>
              <a:buChar char="v"/>
            </a:pPr>
            <a:r>
              <a:rPr lang="en-US" sz="2000" b="1" dirty="0">
                <a:solidFill>
                  <a:srgbClr val="0F1647"/>
                </a:solidFill>
                <a:latin typeface="Arial"/>
                <a:ea typeface="Calibri"/>
                <a:cs typeface="Calibri"/>
                <a:hlinkClick r:id="rId4">
                  <a:extLst>
                    <a:ext uri="{A12FA001-AC4F-418D-AE19-62706E023703}">
                      <ahyp:hlinkClr xmlns:ahyp="http://schemas.microsoft.com/office/drawing/2018/hyperlinkcolor" val="tx"/>
                    </a:ext>
                  </a:extLst>
                </a:hlinkClick>
              </a:rPr>
              <a:t>Inpatient or residential mental health treatment</a:t>
            </a:r>
            <a:endParaRPr lang="en-US" sz="2000" b="1" dirty="0">
              <a:solidFill>
                <a:srgbClr val="0F1647"/>
              </a:solidFill>
              <a:latin typeface="Arial"/>
              <a:ea typeface="Calibri"/>
              <a:cs typeface="Calibri"/>
            </a:endParaRPr>
          </a:p>
          <a:p>
            <a:pPr>
              <a:spcBef>
                <a:spcPts val="0"/>
              </a:spcBef>
            </a:pPr>
            <a:r>
              <a:rPr lang="en-US" sz="2000" dirty="0">
                <a:solidFill>
                  <a:srgbClr val="0F1647"/>
                </a:solidFill>
                <a:latin typeface="Arial"/>
                <a:ea typeface="+mn-lt"/>
                <a:cs typeface="+mn-lt"/>
              </a:rPr>
              <a:t>Inpatient treatment, also known as residential mental health care, is provided 24/7 for patients with severe, chronic symptoms who have not responded well to outpatient interventions.</a:t>
            </a:r>
            <a:endParaRPr lang="en-US" dirty="0">
              <a:latin typeface="Arial"/>
              <a:cs typeface="Arial"/>
            </a:endParaRPr>
          </a:p>
          <a:p>
            <a:pPr marL="285750" indent="-285750">
              <a:spcBef>
                <a:spcPts val="0"/>
              </a:spcBef>
              <a:buFont typeface="Wingdings"/>
              <a:buChar char="v"/>
            </a:pPr>
            <a:endParaRPr lang="en-US" sz="2000" b="1" dirty="0">
              <a:solidFill>
                <a:srgbClr val="0F1647"/>
              </a:solidFill>
              <a:latin typeface="Arial"/>
              <a:ea typeface="Calibri"/>
              <a:cs typeface="Calibri"/>
            </a:endParaRPr>
          </a:p>
          <a:p>
            <a:pPr marL="285750" indent="-285750">
              <a:spcBef>
                <a:spcPts val="0"/>
              </a:spcBef>
              <a:buFont typeface="Wingdings"/>
              <a:buChar char="v"/>
            </a:pPr>
            <a:r>
              <a:rPr lang="en-US" sz="2000" b="1" dirty="0">
                <a:solidFill>
                  <a:srgbClr val="0F1647"/>
                </a:solidFill>
                <a:latin typeface="Arial"/>
                <a:ea typeface="Calibri"/>
                <a:cs typeface="Calibri"/>
                <a:hlinkClick r:id="rId5">
                  <a:extLst>
                    <a:ext uri="{A12FA001-AC4F-418D-AE19-62706E023703}">
                      <ahyp:hlinkClr xmlns:ahyp="http://schemas.microsoft.com/office/drawing/2018/hyperlinkcolor" val="tx"/>
                    </a:ext>
                  </a:extLst>
                </a:hlinkClick>
              </a:rPr>
              <a:t>Outpatient mental health treatment</a:t>
            </a:r>
            <a:endParaRPr lang="en-US" sz="2000" b="1">
              <a:solidFill>
                <a:srgbClr val="0F1647"/>
              </a:solidFill>
              <a:latin typeface="Arial"/>
              <a:ea typeface="Calibri"/>
              <a:cs typeface="Calibri"/>
            </a:endParaRPr>
          </a:p>
          <a:p>
            <a:pPr>
              <a:spcBef>
                <a:spcPts val="0"/>
              </a:spcBef>
            </a:pPr>
            <a:r>
              <a:rPr lang="en-US" sz="2000" dirty="0">
                <a:solidFill>
                  <a:srgbClr val="0F1647"/>
                </a:solidFill>
                <a:latin typeface="Arial"/>
                <a:ea typeface="+mn-lt"/>
                <a:cs typeface="+mn-lt"/>
              </a:rPr>
              <a:t>Participants in outpatient mental health therapy are not required to reside at the treatment facility. Rather, participants make specific weekly visits to the treatment facility or therapist's office.</a:t>
            </a:r>
            <a:endParaRPr lang="en-US" dirty="0">
              <a:latin typeface="Arial"/>
            </a:endParaRPr>
          </a:p>
        </p:txBody>
      </p:sp>
      <p:sp>
        <p:nvSpPr>
          <p:cNvPr id="6" name="TextBox 5">
            <a:extLst>
              <a:ext uri="{FF2B5EF4-FFF2-40B4-BE49-F238E27FC236}">
                <a16:creationId xmlns:a16="http://schemas.microsoft.com/office/drawing/2014/main" id="{AD49C674-C829-FC14-484A-CC1769506C83}"/>
              </a:ext>
            </a:extLst>
          </p:cNvPr>
          <p:cNvSpPr txBox="1"/>
          <p:nvPr/>
        </p:nvSpPr>
        <p:spPr>
          <a:xfrm>
            <a:off x="6535947" y="6363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6">
                    <a:lumMod val="50000"/>
                  </a:schemeClr>
                </a:solidFill>
                <a:latin typeface="Arial"/>
              </a:rPr>
              <a:t>(</a:t>
            </a:r>
            <a:r>
              <a:rPr lang="en-US" err="1">
                <a:solidFill>
                  <a:schemeClr val="accent6">
                    <a:lumMod val="50000"/>
                  </a:schemeClr>
                </a:solidFill>
                <a:latin typeface="Arial"/>
              </a:rPr>
              <a:t>PsychGuide</a:t>
            </a:r>
            <a:r>
              <a:rPr lang="en-US" dirty="0">
                <a:solidFill>
                  <a:schemeClr val="accent6">
                    <a:lumMod val="50000"/>
                  </a:schemeClr>
                </a:solidFill>
                <a:latin typeface="Arial"/>
              </a:rPr>
              <a:t>, 2024)</a:t>
            </a:r>
            <a:r>
              <a:rPr lang="en-US" dirty="0">
                <a:solidFill>
                  <a:schemeClr val="accent6">
                    <a:lumMod val="50000"/>
                  </a:schemeClr>
                </a:solidFill>
                <a:latin typeface="Arial"/>
                <a:cs typeface="Arial"/>
              </a:rPr>
              <a:t>​</a:t>
            </a:r>
            <a:endParaRPr lang="en-US">
              <a:solidFill>
                <a:schemeClr val="accent6">
                  <a:lumMod val="50000"/>
                </a:schemeClr>
              </a:solidFill>
              <a:cs typeface="Sabon Next LT"/>
            </a:endParaRPr>
          </a:p>
        </p:txBody>
      </p:sp>
      <p:pic>
        <p:nvPicPr>
          <p:cNvPr id="4" name="Picture 3" descr="Hands holding heart">
            <a:extLst>
              <a:ext uri="{FF2B5EF4-FFF2-40B4-BE49-F238E27FC236}">
                <a16:creationId xmlns:a16="http://schemas.microsoft.com/office/drawing/2014/main" id="{BCA55B75-3B43-B76B-471F-E56C7D249738}"/>
              </a:ext>
            </a:extLst>
          </p:cNvPr>
          <p:cNvPicPr>
            <a:picLocks noChangeAspect="1"/>
          </p:cNvPicPr>
          <p:nvPr/>
        </p:nvPicPr>
        <p:blipFill>
          <a:blip r:embed="rId6"/>
          <a:stretch>
            <a:fillRect/>
          </a:stretch>
        </p:blipFill>
        <p:spPr>
          <a:xfrm>
            <a:off x="8468264" y="1718093"/>
            <a:ext cx="3479323" cy="373811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68595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634E13-6ADF-5A1B-9534-26ED4AA7F6D9}"/>
              </a:ext>
            </a:extLst>
          </p:cNvPr>
          <p:cNvSpPr>
            <a:spLocks noGrp="1"/>
          </p:cNvSpPr>
          <p:nvPr>
            <p:ph type="sldNum" sz="quarter" idx="10"/>
          </p:nvPr>
        </p:nvSpPr>
        <p:spPr/>
        <p:txBody>
          <a:bodyPr/>
          <a:lstStyle/>
          <a:p>
            <a:fld id="{48F63A3B-78C7-47BE-AE5E-E10140E04643}" type="slidenum">
              <a:rPr lang="en-US" smtClean="0"/>
              <a:pPr/>
              <a:t>9</a:t>
            </a:fld>
            <a:endParaRPr lang="en-US" dirty="0"/>
          </a:p>
        </p:txBody>
      </p:sp>
      <p:sp>
        <p:nvSpPr>
          <p:cNvPr id="4" name="Content Placeholder 3">
            <a:extLst>
              <a:ext uri="{FF2B5EF4-FFF2-40B4-BE49-F238E27FC236}">
                <a16:creationId xmlns:a16="http://schemas.microsoft.com/office/drawing/2014/main" id="{9620E354-4E5E-7F6E-07C1-790E1521F528}"/>
              </a:ext>
            </a:extLst>
          </p:cNvPr>
          <p:cNvSpPr>
            <a:spLocks noGrp="1"/>
          </p:cNvSpPr>
          <p:nvPr>
            <p:ph sz="half" idx="2"/>
          </p:nvPr>
        </p:nvSpPr>
        <p:spPr>
          <a:xfrm>
            <a:off x="641231" y="462726"/>
            <a:ext cx="7855119" cy="5560638"/>
          </a:xfrm>
        </p:spPr>
        <p:txBody>
          <a:bodyPr vert="horz" lIns="91440" tIns="0" rIns="91440" bIns="0" rtlCol="0" anchor="t">
            <a:normAutofit/>
          </a:bodyPr>
          <a:lstStyle/>
          <a:p>
            <a:pPr marL="285750" indent="-285750">
              <a:spcBef>
                <a:spcPts val="0"/>
              </a:spcBef>
              <a:buFont typeface="Wingdings"/>
              <a:buChar char="v"/>
            </a:pPr>
            <a:endParaRPr lang="en-US" sz="2000" b="1" dirty="0">
              <a:solidFill>
                <a:srgbClr val="101647"/>
              </a:solidFill>
              <a:latin typeface="Arial"/>
              <a:cs typeface="Arial"/>
            </a:endParaRPr>
          </a:p>
          <a:p>
            <a:pPr marL="342900" indent="-342900">
              <a:spcBef>
                <a:spcPts val="0"/>
              </a:spcBef>
              <a:buFont typeface="Wingdings"/>
              <a:buChar char="v"/>
            </a:pPr>
            <a:endParaRPr lang="en-US" sz="2000" b="1" dirty="0">
              <a:solidFill>
                <a:srgbClr val="101647"/>
              </a:solidFill>
              <a:latin typeface="Arial"/>
              <a:cs typeface="Arial"/>
            </a:endParaRPr>
          </a:p>
          <a:p>
            <a:pPr marL="342900" indent="-342900">
              <a:spcBef>
                <a:spcPts val="0"/>
              </a:spcBef>
              <a:buFont typeface="Wingdings"/>
              <a:buChar char="v"/>
            </a:pPr>
            <a:r>
              <a:rPr lang="en-US" sz="2000" b="1" dirty="0">
                <a:solidFill>
                  <a:srgbClr val="101647"/>
                </a:solidFill>
                <a:latin typeface="Arial"/>
                <a:cs typeface="Arial"/>
                <a:hlinkClick r:id="rId2">
                  <a:extLst>
                    <a:ext uri="{A12FA001-AC4F-418D-AE19-62706E023703}">
                      <ahyp:hlinkClr xmlns:ahyp="http://schemas.microsoft.com/office/drawing/2018/hyperlinkcolor" val="tx"/>
                    </a:ext>
                  </a:extLst>
                </a:hlinkClick>
              </a:rPr>
              <a:t>Dual diagnosis treatment</a:t>
            </a:r>
            <a:endParaRPr lang="en-US" sz="2000" dirty="0">
              <a:solidFill>
                <a:srgbClr val="000000"/>
              </a:solidFill>
              <a:latin typeface="Arial"/>
              <a:cs typeface="Arial"/>
            </a:endParaRPr>
          </a:p>
          <a:p>
            <a:pPr>
              <a:spcBef>
                <a:spcPts val="0"/>
              </a:spcBef>
            </a:pPr>
            <a:r>
              <a:rPr lang="en-US" sz="2000" dirty="0">
                <a:solidFill>
                  <a:schemeClr val="accent6">
                    <a:lumMod val="50000"/>
                  </a:schemeClr>
                </a:solidFill>
                <a:latin typeface="Arial"/>
                <a:cs typeface="Arial"/>
              </a:rPr>
              <a:t>Individuals having addiction or drug use disorders in addition to mental health concerns can receive comprehensive mental health care through dual diagnosis treatment.</a:t>
            </a:r>
            <a:endParaRPr lang="en-US">
              <a:solidFill>
                <a:schemeClr val="accent6">
                  <a:lumMod val="50000"/>
                </a:schemeClr>
              </a:solidFill>
              <a:latin typeface="Arial"/>
              <a:cs typeface="Sabon Next LT"/>
            </a:endParaRPr>
          </a:p>
          <a:p>
            <a:pPr marL="285750" indent="-285750">
              <a:spcBef>
                <a:spcPts val="0"/>
              </a:spcBef>
              <a:buFont typeface="Wingdings"/>
              <a:buChar char="v"/>
            </a:pPr>
            <a:endParaRPr lang="en-US" sz="2000" b="1" dirty="0">
              <a:solidFill>
                <a:srgbClr val="101647"/>
              </a:solidFill>
              <a:latin typeface="Arial"/>
              <a:cs typeface="Arial"/>
            </a:endParaRPr>
          </a:p>
          <a:p>
            <a:pPr marL="342900" indent="-342900">
              <a:spcBef>
                <a:spcPts val="0"/>
              </a:spcBef>
              <a:buFont typeface="Wingdings"/>
              <a:buChar char="v"/>
            </a:pPr>
            <a:r>
              <a:rPr lang="en-US" sz="2000" b="1" dirty="0">
                <a:solidFill>
                  <a:srgbClr val="101647"/>
                </a:solidFill>
                <a:latin typeface="Arial"/>
                <a:cs typeface="Arial"/>
                <a:hlinkClick r:id="rId3">
                  <a:extLst>
                    <a:ext uri="{A12FA001-AC4F-418D-AE19-62706E023703}">
                      <ahyp:hlinkClr xmlns:ahyp="http://schemas.microsoft.com/office/drawing/2018/hyperlinkcolor" val="tx"/>
                    </a:ext>
                  </a:extLst>
                </a:hlinkClick>
              </a:rPr>
              <a:t>Psychotherapy</a:t>
            </a:r>
            <a:endParaRPr lang="en-US" sz="2000" dirty="0">
              <a:solidFill>
                <a:srgbClr val="000000"/>
              </a:solidFill>
              <a:latin typeface="Arial"/>
              <a:cs typeface="Arial"/>
            </a:endParaRPr>
          </a:p>
          <a:p>
            <a:pPr>
              <a:spcBef>
                <a:spcPts val="0"/>
              </a:spcBef>
            </a:pPr>
            <a:r>
              <a:rPr lang="en-US" sz="2000" dirty="0">
                <a:solidFill>
                  <a:srgbClr val="101647"/>
                </a:solidFill>
                <a:latin typeface="Arial"/>
                <a:ea typeface="+mn-lt"/>
                <a:cs typeface="+mn-lt"/>
              </a:rPr>
              <a:t>Talk therapy is a form of psychotherapy that involves individuals or groups discussing their mental health issues with a therapist to develop new coping mechanisms and emotional processing.</a:t>
            </a:r>
            <a:endParaRPr lang="en-US">
              <a:latin typeface="Arial"/>
              <a:cs typeface="Arial"/>
            </a:endParaRPr>
          </a:p>
          <a:p>
            <a:pPr marL="285750" indent="-285750">
              <a:spcBef>
                <a:spcPts val="0"/>
              </a:spcBef>
              <a:buFont typeface="Wingdings"/>
              <a:buChar char="v"/>
            </a:pPr>
            <a:endParaRPr lang="en-US" sz="2000" dirty="0">
              <a:solidFill>
                <a:srgbClr val="000000"/>
              </a:solidFill>
              <a:latin typeface="Arial"/>
              <a:cs typeface="Arial"/>
            </a:endParaRPr>
          </a:p>
          <a:p>
            <a:pPr marL="285750" indent="-285750">
              <a:spcBef>
                <a:spcPts val="0"/>
              </a:spcBef>
              <a:buFont typeface="Wingdings"/>
              <a:buChar char="v"/>
            </a:pPr>
            <a:r>
              <a:rPr lang="en-US" sz="2000" b="1" dirty="0">
                <a:solidFill>
                  <a:srgbClr val="101647"/>
                </a:solidFill>
                <a:latin typeface="Arial"/>
                <a:cs typeface="Arial"/>
                <a:hlinkClick r:id="rId4">
                  <a:extLst>
                    <a:ext uri="{A12FA001-AC4F-418D-AE19-62706E023703}">
                      <ahyp:hlinkClr xmlns:ahyp="http://schemas.microsoft.com/office/drawing/2018/hyperlinkcolor" val="tx"/>
                    </a:ext>
                  </a:extLst>
                </a:hlinkClick>
              </a:rPr>
              <a:t>Medication</a:t>
            </a:r>
            <a:endParaRPr lang="en-US" sz="2000" dirty="0">
              <a:solidFill>
                <a:srgbClr val="000000"/>
              </a:solidFill>
              <a:latin typeface="Arial"/>
              <a:cs typeface="Arial"/>
            </a:endParaRPr>
          </a:p>
          <a:p>
            <a:r>
              <a:rPr lang="en-US" sz="2000" dirty="0">
                <a:solidFill>
                  <a:srgbClr val="101647"/>
                </a:solidFill>
                <a:latin typeface="Arial"/>
                <a:ea typeface="+mn-lt"/>
                <a:cs typeface="+mn-lt"/>
              </a:rPr>
              <a:t>Mental disease symptoms can be managed with medication. Medications are provided in both inpatient and outpatient mental health environments, frequently combined with psychotherapy.</a:t>
            </a:r>
            <a:endParaRPr lang="en-US" dirty="0">
              <a:latin typeface="Arial"/>
            </a:endParaRPr>
          </a:p>
          <a:p>
            <a:pPr>
              <a:spcBef>
                <a:spcPts val="0"/>
              </a:spcBef>
            </a:pPr>
            <a:endParaRPr lang="en-US"/>
          </a:p>
          <a:p>
            <a:pPr>
              <a:spcBef>
                <a:spcPts val="0"/>
              </a:spcBef>
            </a:pPr>
            <a:endParaRPr lang="en-US" sz="2000" b="1" dirty="0">
              <a:solidFill>
                <a:srgbClr val="101647"/>
              </a:solidFill>
              <a:latin typeface="Arial"/>
              <a:cs typeface="Arial"/>
            </a:endParaRPr>
          </a:p>
          <a:p>
            <a:pPr marL="285750" indent="-285750">
              <a:spcBef>
                <a:spcPts val="0"/>
              </a:spcBef>
              <a:buFont typeface="Wingdings"/>
              <a:buChar char="v"/>
            </a:pPr>
            <a:endParaRPr lang="en-US" sz="2000" dirty="0">
              <a:solidFill>
                <a:srgbClr val="000000"/>
              </a:solidFill>
              <a:latin typeface="Arial"/>
              <a:cs typeface="Arial"/>
            </a:endParaRPr>
          </a:p>
          <a:p>
            <a:endParaRPr lang="en-US" dirty="0">
              <a:cs typeface="Sabon Next LT"/>
            </a:endParaRPr>
          </a:p>
        </p:txBody>
      </p:sp>
      <p:sp>
        <p:nvSpPr>
          <p:cNvPr id="6" name="TextBox 5">
            <a:extLst>
              <a:ext uri="{FF2B5EF4-FFF2-40B4-BE49-F238E27FC236}">
                <a16:creationId xmlns:a16="http://schemas.microsoft.com/office/drawing/2014/main" id="{78483D77-B38D-BAE1-7480-F38206084036}"/>
              </a:ext>
            </a:extLst>
          </p:cNvPr>
          <p:cNvSpPr txBox="1"/>
          <p:nvPr/>
        </p:nvSpPr>
        <p:spPr>
          <a:xfrm>
            <a:off x="6262777" y="6205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01647"/>
                </a:solidFill>
                <a:latin typeface="Arial"/>
              </a:rPr>
              <a:t>(PsychGuides, 2024)</a:t>
            </a:r>
            <a:endParaRPr lang="en-US"/>
          </a:p>
        </p:txBody>
      </p:sp>
      <p:pic>
        <p:nvPicPr>
          <p:cNvPr id="7" name="Picture 6" descr="Empty orange chairs forming a circle">
            <a:extLst>
              <a:ext uri="{FF2B5EF4-FFF2-40B4-BE49-F238E27FC236}">
                <a16:creationId xmlns:a16="http://schemas.microsoft.com/office/drawing/2014/main" id="{0DD082D0-3408-18B9-0995-1E60E930F135}"/>
              </a:ext>
            </a:extLst>
          </p:cNvPr>
          <p:cNvPicPr>
            <a:picLocks noChangeAspect="1"/>
          </p:cNvPicPr>
          <p:nvPr/>
        </p:nvPicPr>
        <p:blipFill>
          <a:blip r:embed="rId5">
            <a:alphaModFix amt="92000"/>
          </a:blip>
          <a:stretch>
            <a:fillRect/>
          </a:stretch>
        </p:blipFill>
        <p:spPr>
          <a:xfrm>
            <a:off x="8312528" y="673579"/>
            <a:ext cx="3603886" cy="2563484"/>
          </a:xfrm>
          <a:prstGeom prst="rect">
            <a:avLst/>
          </a:prstGeom>
          <a:ln>
            <a:noFill/>
          </a:ln>
          <a:effectLst>
            <a:softEdge rad="112500"/>
          </a:effectLst>
        </p:spPr>
      </p:pic>
      <p:pic>
        <p:nvPicPr>
          <p:cNvPr id="8" name="Picture 7" descr="Close-up unopened pill packets">
            <a:extLst>
              <a:ext uri="{FF2B5EF4-FFF2-40B4-BE49-F238E27FC236}">
                <a16:creationId xmlns:a16="http://schemas.microsoft.com/office/drawing/2014/main" id="{88EA24E9-19B2-1B38-231E-C900B697966A}"/>
              </a:ext>
            </a:extLst>
          </p:cNvPr>
          <p:cNvPicPr>
            <a:picLocks noChangeAspect="1"/>
          </p:cNvPicPr>
          <p:nvPr/>
        </p:nvPicPr>
        <p:blipFill>
          <a:blip r:embed="rId6"/>
          <a:stretch>
            <a:fillRect/>
          </a:stretch>
        </p:blipFill>
        <p:spPr>
          <a:xfrm>
            <a:off x="8310114" y="3110493"/>
            <a:ext cx="3464944" cy="2549204"/>
          </a:xfrm>
          <a:prstGeom prst="rect">
            <a:avLst/>
          </a:prstGeom>
          <a:ln>
            <a:noFill/>
          </a:ln>
          <a:effectLst>
            <a:softEdge rad="112500"/>
          </a:effectLst>
        </p:spPr>
      </p:pic>
    </p:spTree>
    <p:extLst>
      <p:ext uri="{BB962C8B-B14F-4D97-AF65-F5344CB8AC3E}">
        <p14:creationId xmlns:p14="http://schemas.microsoft.com/office/powerpoint/2010/main" val="1232719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ctrTitle"/>
          </p:nvPr>
        </p:nvSpPr>
        <p:spPr>
          <a:xfrm>
            <a:off x="1144439" y="-401048"/>
            <a:ext cx="5715000" cy="1721294"/>
          </a:xfrm>
        </p:spPr>
        <p:txBody>
          <a:bodyPr anchor="b">
            <a:normAutofit fontScale="90000"/>
          </a:bodyPr>
          <a:lstStyle/>
          <a:p>
            <a:br>
              <a:rPr lang="en-US" dirty="0"/>
            </a:br>
            <a:r>
              <a:rPr lang="en-US" dirty="0"/>
              <a:t>mental health care </a:t>
            </a:r>
            <a:br>
              <a:rPr lang="en-US" dirty="0"/>
            </a:br>
            <a:r>
              <a:rPr lang="en-US" dirty="0"/>
              <a:t>Let's compare !</a:t>
            </a:r>
            <a:endParaRPr lang="en-US"/>
          </a:p>
        </p:txBody>
      </p:sp>
      <p:sp>
        <p:nvSpPr>
          <p:cNvPr id="4" name="Slide Number Placeholder 3" hidden="1">
            <a:extLst>
              <a:ext uri="{FF2B5EF4-FFF2-40B4-BE49-F238E27FC236}">
                <a16:creationId xmlns:a16="http://schemas.microsoft.com/office/drawing/2014/main" id="{C82CE1B8-1C92-D6D2-444B-652DB90E86D1}"/>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10</a:t>
            </a:fld>
            <a:endParaRPr lang="en-US"/>
          </a:p>
        </p:txBody>
      </p:sp>
      <p:graphicFrame>
        <p:nvGraphicFramePr>
          <p:cNvPr id="1004" name="Diagram 1003">
            <a:extLst>
              <a:ext uri="{FF2B5EF4-FFF2-40B4-BE49-F238E27FC236}">
                <a16:creationId xmlns:a16="http://schemas.microsoft.com/office/drawing/2014/main" id="{FB7EDA68-D5C6-330D-30CD-73DDB0B092B1}"/>
              </a:ext>
            </a:extLst>
          </p:cNvPr>
          <p:cNvGraphicFramePr/>
          <p:nvPr>
            <p:extLst>
              <p:ext uri="{D42A27DB-BD31-4B8C-83A1-F6EECF244321}">
                <p14:modId xmlns:p14="http://schemas.microsoft.com/office/powerpoint/2010/main" val="2609058864"/>
              </p:ext>
            </p:extLst>
          </p:nvPr>
        </p:nvGraphicFramePr>
        <p:xfrm>
          <a:off x="100642" y="-153838"/>
          <a:ext cx="11976339" cy="7165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1619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DED3A-F663-92E8-7DA0-9847EB4A09A6}"/>
              </a:ext>
            </a:extLst>
          </p:cNvPr>
          <p:cNvSpPr>
            <a:spLocks noGrp="1"/>
          </p:cNvSpPr>
          <p:nvPr>
            <p:ph type="ctrTitle"/>
          </p:nvPr>
        </p:nvSpPr>
        <p:spPr>
          <a:xfrm>
            <a:off x="914401" y="404084"/>
            <a:ext cx="8892396" cy="1160577"/>
          </a:xfrm>
        </p:spPr>
        <p:txBody>
          <a:bodyPr/>
          <a:lstStyle/>
          <a:p>
            <a:r>
              <a:rPr lang="en-US" dirty="0"/>
              <a:t>TECHNOLOGY AND MENTAL HEALTH CARE </a:t>
            </a:r>
          </a:p>
        </p:txBody>
      </p:sp>
      <p:sp>
        <p:nvSpPr>
          <p:cNvPr id="3" name="Subtitle 2">
            <a:extLst>
              <a:ext uri="{FF2B5EF4-FFF2-40B4-BE49-F238E27FC236}">
                <a16:creationId xmlns:a16="http://schemas.microsoft.com/office/drawing/2014/main" id="{761B8C2C-8672-19FC-3C25-7AFBE8091349}"/>
              </a:ext>
            </a:extLst>
          </p:cNvPr>
          <p:cNvSpPr>
            <a:spLocks noGrp="1"/>
          </p:cNvSpPr>
          <p:nvPr>
            <p:ph type="subTitle" idx="1"/>
          </p:nvPr>
        </p:nvSpPr>
        <p:spPr>
          <a:xfrm>
            <a:off x="914401" y="1973304"/>
            <a:ext cx="10517037" cy="2234642"/>
          </a:xfrm>
        </p:spPr>
        <p:txBody>
          <a:bodyPr/>
          <a:lstStyle/>
          <a:p>
            <a:r>
              <a:rPr lang="en-US" dirty="0">
                <a:ea typeface="+mn-lt"/>
                <a:cs typeface="+mn-lt"/>
              </a:rPr>
              <a:t>An increasing number of individuals are using internet services to obtain immediate assistance for mental health issues. </a:t>
            </a:r>
          </a:p>
          <a:p>
            <a:pPr marL="342900" indent="-342900">
              <a:buFont typeface="Wingdings" panose="020B0604020202020204" pitchFamily="34" charset="0"/>
              <a:buChar char="v"/>
            </a:pPr>
            <a:r>
              <a:rPr lang="en-US">
                <a:cs typeface="Sabon Next LT"/>
              </a:rPr>
              <a:t>111 Mental Health Services</a:t>
            </a:r>
          </a:p>
          <a:p>
            <a:pPr marL="342900" indent="-342900">
              <a:buFont typeface="Wingdings" panose="020B0604020202020204" pitchFamily="34" charset="0"/>
              <a:buChar char="v"/>
            </a:pPr>
            <a:r>
              <a:rPr lang="en-US" dirty="0">
                <a:cs typeface="Sabon Next LT"/>
              </a:rPr>
              <a:t>Phone Services (24/7 access call </a:t>
            </a:r>
            <a:r>
              <a:rPr lang="en-US">
                <a:cs typeface="Sabon Next LT"/>
              </a:rPr>
              <a:t>center</a:t>
            </a:r>
            <a:r>
              <a:rPr lang="en-US" dirty="0">
                <a:cs typeface="Sabon Next LT"/>
              </a:rPr>
              <a:t>)</a:t>
            </a:r>
          </a:p>
          <a:p>
            <a:pPr marL="342900" indent="-342900">
              <a:buFont typeface="Wingdings" panose="020B0604020202020204" pitchFamily="34" charset="0"/>
              <a:buChar char="v"/>
            </a:pPr>
            <a:r>
              <a:rPr lang="en-US" dirty="0">
                <a:cs typeface="Sabon Next LT"/>
              </a:rPr>
              <a:t>Online Mental Health professionals </a:t>
            </a:r>
          </a:p>
          <a:p>
            <a:pPr marL="342900" indent="-342900">
              <a:buFont typeface="Wingdings" panose="020B0604020202020204" pitchFamily="34" charset="0"/>
              <a:buChar char="v"/>
            </a:pPr>
            <a:endParaRPr lang="en-US" dirty="0">
              <a:cs typeface="Sabon Next LT"/>
            </a:endParaRPr>
          </a:p>
          <a:p>
            <a:pPr marL="342900" indent="-342900">
              <a:buFont typeface="Wingdings" panose="020B0604020202020204" pitchFamily="34" charset="0"/>
              <a:buChar char="v"/>
            </a:pPr>
            <a:endParaRPr lang="en-US" dirty="0">
              <a:cs typeface="Sabon Next LT"/>
            </a:endParaRPr>
          </a:p>
        </p:txBody>
      </p:sp>
      <p:sp>
        <p:nvSpPr>
          <p:cNvPr id="4" name="TextBox 3">
            <a:extLst>
              <a:ext uri="{FF2B5EF4-FFF2-40B4-BE49-F238E27FC236}">
                <a16:creationId xmlns:a16="http://schemas.microsoft.com/office/drawing/2014/main" id="{9FBBE721-7530-346E-03F4-D180651DBF91}"/>
              </a:ext>
            </a:extLst>
          </p:cNvPr>
          <p:cNvSpPr txBox="1"/>
          <p:nvPr/>
        </p:nvSpPr>
        <p:spPr>
          <a:xfrm>
            <a:off x="5318674" y="5625397"/>
            <a:ext cx="4482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02C8F"/>
                </a:solidFill>
                <a:latin typeface="Arial"/>
                <a:cs typeface="Sabon Next LT"/>
              </a:rPr>
              <a:t>(NHS DIGITAL,2021)</a:t>
            </a:r>
            <a:endParaRPr lang="en-US" dirty="0">
              <a:solidFill>
                <a:srgbClr val="202C8F"/>
              </a:solidFill>
              <a:latin typeface="Arial"/>
            </a:endParaRPr>
          </a:p>
        </p:txBody>
      </p:sp>
    </p:spTree>
    <p:extLst>
      <p:ext uri="{BB962C8B-B14F-4D97-AF65-F5344CB8AC3E}">
        <p14:creationId xmlns:p14="http://schemas.microsoft.com/office/powerpoint/2010/main" val="277686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1C2C1E5F-ED1C-C6D2-37B9-A8FF23BC66B5}"/>
              </a:ext>
            </a:extLst>
          </p:cNvPr>
          <p:cNvSpPr/>
          <p:nvPr/>
        </p:nvSpPr>
        <p:spPr>
          <a:xfrm>
            <a:off x="524309" y="1346762"/>
            <a:ext cx="7835660" cy="4068792"/>
          </a:xfrm>
          <a:prstGeom prst="roundRect">
            <a:avLst/>
          </a:prstGeom>
          <a:solidFill>
            <a:srgbClr val="AAC4E9"/>
          </a:solidFill>
          <a:ln>
            <a:solidFill>
              <a:srgbClr val="FA346C"/>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914400" y="1057274"/>
            <a:ext cx="7843837" cy="1012782"/>
          </a:xfrm>
        </p:spPr>
        <p:txBody>
          <a:bodyPr/>
          <a:lstStyle/>
          <a:p>
            <a:r>
              <a:rPr lang="en-US" dirty="0"/>
              <a:t>conclusion</a:t>
            </a:r>
          </a:p>
        </p:txBody>
      </p:sp>
      <p:sp>
        <p:nvSpPr>
          <p:cNvPr id="4" name="Content Placeholder 3">
            <a:extLst>
              <a:ext uri="{FF2B5EF4-FFF2-40B4-BE49-F238E27FC236}">
                <a16:creationId xmlns:a16="http://schemas.microsoft.com/office/drawing/2014/main" id="{ACE55D3D-AA24-CF53-6679-29B3C83F7646}"/>
              </a:ext>
            </a:extLst>
          </p:cNvPr>
          <p:cNvSpPr>
            <a:spLocks noGrp="1"/>
          </p:cNvSpPr>
          <p:nvPr>
            <p:ph idx="13"/>
          </p:nvPr>
        </p:nvSpPr>
        <p:spPr>
          <a:xfrm>
            <a:off x="914400" y="2331791"/>
            <a:ext cx="7435038" cy="3721817"/>
          </a:xfrm>
        </p:spPr>
        <p:txBody>
          <a:bodyPr vert="horz" lIns="91440" tIns="0" rIns="91440" bIns="0" rtlCol="0" anchor="t">
            <a:normAutofit/>
          </a:bodyPr>
          <a:lstStyle/>
          <a:p>
            <a:r>
              <a:rPr lang="en-US" dirty="0">
                <a:latin typeface="Arial"/>
                <a:cs typeface="Sabon Next LT"/>
              </a:rPr>
              <a:t>Mental Health has improved indeed compared to the 50s. It has improved in terms of people's awareness and sympathy toward depressed people and more understanding towards people with mental health conditions. Drugs and treatments have improved as well, providing better and more efficient results.  </a:t>
            </a:r>
            <a:endParaRPr lang="en-US" dirty="0">
              <a:latin typeface="Arial"/>
            </a:endParaRPr>
          </a:p>
        </p:txBody>
      </p:sp>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12</a:t>
            </a:fld>
            <a:endParaRPr lang="en-US" dirty="0"/>
          </a:p>
        </p:txBody>
      </p:sp>
      <p:pic>
        <p:nvPicPr>
          <p:cNvPr id="9" name="Picture Placeholder 8" descr="Woman practicing yoga">
            <a:extLst>
              <a:ext uri="{FF2B5EF4-FFF2-40B4-BE49-F238E27FC236}">
                <a16:creationId xmlns:a16="http://schemas.microsoft.com/office/drawing/2014/main" id="{098817BD-93D1-8210-A4A4-5850DEC470FE}"/>
              </a:ext>
            </a:extLst>
          </p:cNvPr>
          <p:cNvPicPr>
            <a:picLocks noGrp="1" noChangeAspect="1"/>
          </p:cNvPicPr>
          <p:nvPr>
            <p:ph type="pic" sz="quarter" idx="14"/>
          </p:nvPr>
        </p:nvPicPr>
        <p:blipFill>
          <a:blip r:embed="rId3"/>
          <a:srcRect l="19055" r="19055"/>
          <a:stretch/>
        </p:blipFill>
        <p:spPr>
          <a:xfrm>
            <a:off x="8356851" y="2614435"/>
            <a:ext cx="3835149" cy="4243565"/>
          </a:xfrm>
          <a:prstGeom prst="rect">
            <a:avLst/>
          </a:prstGeom>
          <a:ln>
            <a:noFill/>
          </a:ln>
          <a:effectLst>
            <a:softEdge rad="112500"/>
          </a:effectLst>
        </p:spPr>
      </p:pic>
    </p:spTree>
    <p:extLst>
      <p:ext uri="{BB962C8B-B14F-4D97-AF65-F5344CB8AC3E}">
        <p14:creationId xmlns:p14="http://schemas.microsoft.com/office/powerpoint/2010/main" val="4072101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ctrTitle"/>
          </p:nvPr>
        </p:nvSpPr>
        <p:spPr>
          <a:xfrm>
            <a:off x="914401" y="849782"/>
            <a:ext cx="5715000" cy="2727709"/>
          </a:xfrm>
        </p:spPr>
        <p:txBody>
          <a:bodyPr/>
          <a:lstStyle/>
          <a:p>
            <a:r>
              <a:rPr lang="en-US" dirty="0"/>
              <a:t>Thank </a:t>
            </a:r>
            <a:br>
              <a:rPr lang="en-US" dirty="0"/>
            </a:br>
            <a:r>
              <a:rPr lang="en-US" dirty="0"/>
              <a:t>you</a:t>
            </a:r>
          </a:p>
        </p:txBody>
      </p:sp>
      <p:sp>
        <p:nvSpPr>
          <p:cNvPr id="3" name="Subtitle 2">
            <a:extLst>
              <a:ext uri="{FF2B5EF4-FFF2-40B4-BE49-F238E27FC236}">
                <a16:creationId xmlns:a16="http://schemas.microsoft.com/office/drawing/2014/main" id="{D8B5CEF2-E667-BBB5-2EA6-C06F93B6DE12}"/>
              </a:ext>
            </a:extLst>
          </p:cNvPr>
          <p:cNvSpPr>
            <a:spLocks noGrp="1"/>
          </p:cNvSpPr>
          <p:nvPr>
            <p:ph type="subTitle" idx="1"/>
          </p:nvPr>
        </p:nvSpPr>
        <p:spPr>
          <a:xfrm>
            <a:off x="914401" y="3281644"/>
            <a:ext cx="5715000" cy="2234642"/>
          </a:xfrm>
        </p:spPr>
        <p:txBody>
          <a:bodyPr>
            <a:normAutofit/>
          </a:bodyPr>
          <a:lstStyle/>
          <a:p>
            <a:r>
              <a:rPr lang="en-US" sz="3200" b="1" dirty="0">
                <a:solidFill>
                  <a:schemeClr val="accent2">
                    <a:lumMod val="50000"/>
                  </a:schemeClr>
                </a:solidFill>
                <a:latin typeface="Arial"/>
                <a:cs typeface="Sabon Next LT"/>
              </a:rPr>
              <a:t>________________________</a:t>
            </a:r>
          </a:p>
          <a:p>
            <a:r>
              <a:rPr lang="en-US" sz="3200" b="1" dirty="0">
                <a:solidFill>
                  <a:schemeClr val="accent2">
                    <a:lumMod val="50000"/>
                  </a:schemeClr>
                </a:solidFill>
                <a:latin typeface="Arial"/>
                <a:cs typeface="Sabon Next LT"/>
              </a:rPr>
              <a:t>Any questions?</a:t>
            </a:r>
            <a:endParaRPr lang="en-US" sz="3200" b="1" dirty="0">
              <a:solidFill>
                <a:schemeClr val="accent2">
                  <a:lumMod val="50000"/>
                </a:schemeClr>
              </a:solidFill>
              <a:latin typeface="Arial"/>
              <a:cs typeface="Arial"/>
            </a:endParaRPr>
          </a:p>
        </p:txBody>
      </p:sp>
      <p:pic>
        <p:nvPicPr>
          <p:cNvPr id="4" name="Picture 3" descr="Quizzical burrowing owl looking forward">
            <a:extLst>
              <a:ext uri="{FF2B5EF4-FFF2-40B4-BE49-F238E27FC236}">
                <a16:creationId xmlns:a16="http://schemas.microsoft.com/office/drawing/2014/main" id="{BA6BB63B-3D4A-C25F-0A7A-1AA51BE9DEEB}"/>
              </a:ext>
            </a:extLst>
          </p:cNvPr>
          <p:cNvPicPr>
            <a:picLocks noChangeAspect="1"/>
          </p:cNvPicPr>
          <p:nvPr/>
        </p:nvPicPr>
        <p:blipFill>
          <a:blip r:embed="rId3"/>
          <a:stretch>
            <a:fillRect/>
          </a:stretch>
        </p:blipFill>
        <p:spPr>
          <a:xfrm>
            <a:off x="6456483" y="2226334"/>
            <a:ext cx="4325488" cy="3095445"/>
          </a:xfrm>
          <a:prstGeom prst="rect">
            <a:avLst/>
          </a:prstGeom>
          <a:ln>
            <a:noFill/>
          </a:ln>
          <a:effectLst>
            <a:softEdge rad="112500"/>
          </a:effectLst>
        </p:spPr>
      </p:pic>
    </p:spTree>
    <p:extLst>
      <p:ext uri="{BB962C8B-B14F-4D97-AF65-F5344CB8AC3E}">
        <p14:creationId xmlns:p14="http://schemas.microsoft.com/office/powerpoint/2010/main" val="1973173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B2915-1E49-C165-C2D9-091BD28EAE16}"/>
              </a:ext>
            </a:extLst>
          </p:cNvPr>
          <p:cNvSpPr>
            <a:spLocks noGrp="1"/>
          </p:cNvSpPr>
          <p:nvPr>
            <p:ph type="ctrTitle"/>
          </p:nvPr>
        </p:nvSpPr>
        <p:spPr>
          <a:xfrm>
            <a:off x="1388854" y="1352990"/>
            <a:ext cx="4967378" cy="714879"/>
          </a:xfrm>
        </p:spPr>
        <p:txBody>
          <a:bodyPr/>
          <a:lstStyle/>
          <a:p>
            <a:r>
              <a:rPr lang="en-US" dirty="0"/>
              <a:t>References</a:t>
            </a:r>
            <a:br>
              <a:rPr lang="en-US" dirty="0"/>
            </a:br>
            <a:endParaRPr lang="en-US" dirty="0"/>
          </a:p>
        </p:txBody>
      </p:sp>
      <p:sp>
        <p:nvSpPr>
          <p:cNvPr id="3" name="Subtitle 2">
            <a:extLst>
              <a:ext uri="{FF2B5EF4-FFF2-40B4-BE49-F238E27FC236}">
                <a16:creationId xmlns:a16="http://schemas.microsoft.com/office/drawing/2014/main" id="{5E5DDD4B-7CD7-2768-6D2A-6ACDB53A8810}"/>
              </a:ext>
            </a:extLst>
          </p:cNvPr>
          <p:cNvSpPr>
            <a:spLocks noGrp="1"/>
          </p:cNvSpPr>
          <p:nvPr>
            <p:ph type="subTitle" idx="1"/>
          </p:nvPr>
        </p:nvSpPr>
        <p:spPr>
          <a:xfrm>
            <a:off x="914401" y="1930171"/>
            <a:ext cx="10876471" cy="5268265"/>
          </a:xfrm>
        </p:spPr>
        <p:txBody>
          <a:bodyPr/>
          <a:lstStyle/>
          <a:p>
            <a:pPr marL="342900" indent="-342900">
              <a:buFont typeface="Wingdings" panose="020B0604020202020204" pitchFamily="34" charset="0"/>
              <a:buChar char="Ø"/>
            </a:pPr>
            <a:r>
              <a:rPr lang="en-US" sz="2000">
                <a:solidFill>
                  <a:srgbClr val="333333"/>
                </a:solidFill>
                <a:latin typeface="Arial"/>
                <a:ea typeface="+mn-lt"/>
                <a:cs typeface="+mn-lt"/>
              </a:rPr>
              <a:t>CDC (2024) About Mental Health.  Available at: </a:t>
            </a:r>
            <a:r>
              <a:rPr lang="en-US" sz="2000" dirty="0">
                <a:solidFill>
                  <a:srgbClr val="20366F"/>
                </a:solidFill>
                <a:latin typeface="Arial"/>
                <a:ea typeface="+mn-lt"/>
                <a:cs typeface="+mn-lt"/>
                <a:hlinkClick r:id="rId2"/>
              </a:rPr>
              <a:t>About Mental Health (cdc.gov)</a:t>
            </a:r>
            <a:r>
              <a:rPr lang="en-US" sz="2000" dirty="0">
                <a:solidFill>
                  <a:srgbClr val="333333"/>
                </a:solidFill>
                <a:latin typeface="Arial"/>
                <a:ea typeface="+mn-lt"/>
                <a:cs typeface="+mn-lt"/>
              </a:rPr>
              <a:t> (Accessed: 29/06/2024).</a:t>
            </a:r>
            <a:endParaRPr lang="en-US" sz="2000" dirty="0">
              <a:solidFill>
                <a:srgbClr val="1F2C8F"/>
              </a:solidFill>
              <a:latin typeface="Arial"/>
              <a:ea typeface="+mn-lt"/>
              <a:cs typeface="+mn-lt"/>
            </a:endParaRPr>
          </a:p>
          <a:p>
            <a:pPr marL="342900" indent="-342900">
              <a:buFont typeface="Wingdings" panose="020B0604020202020204" pitchFamily="34" charset="0"/>
              <a:buChar char="Ø"/>
            </a:pPr>
            <a:r>
              <a:rPr lang="en-US" sz="2000" dirty="0">
                <a:solidFill>
                  <a:srgbClr val="333333"/>
                </a:solidFill>
                <a:latin typeface="Arial"/>
                <a:ea typeface="+mn-lt"/>
                <a:cs typeface="+mn-lt"/>
              </a:rPr>
              <a:t>People's History of The NHS (2016) </a:t>
            </a:r>
            <a:r>
              <a:rPr lang="en-US" sz="2000" i="1" dirty="0">
                <a:solidFill>
                  <a:srgbClr val="333333"/>
                </a:solidFill>
                <a:latin typeface="Arial"/>
                <a:ea typeface="+mn-lt"/>
                <a:cs typeface="+mn-lt"/>
              </a:rPr>
              <a:t>Mental Health</a:t>
            </a:r>
            <a:r>
              <a:rPr lang="en-US" sz="2000" dirty="0">
                <a:solidFill>
                  <a:srgbClr val="333333"/>
                </a:solidFill>
                <a:latin typeface="Arial"/>
                <a:ea typeface="+mn-lt"/>
                <a:cs typeface="+mn-lt"/>
              </a:rPr>
              <a:t>. Available at: </a:t>
            </a:r>
            <a:r>
              <a:rPr lang="en-US" sz="2000" dirty="0">
                <a:solidFill>
                  <a:srgbClr val="20366F"/>
                </a:solidFill>
                <a:latin typeface="Arial"/>
                <a:ea typeface="+mn-lt"/>
                <a:cs typeface="+mn-lt"/>
                <a:hlinkClick r:id="rId3"/>
              </a:rPr>
              <a:t>Mental Health – People's History of the NHS (peopleshistorynhs.org)</a:t>
            </a:r>
            <a:r>
              <a:rPr lang="en-US" sz="2000" dirty="0">
                <a:solidFill>
                  <a:srgbClr val="333333"/>
                </a:solidFill>
                <a:latin typeface="Arial"/>
                <a:ea typeface="+mn-lt"/>
                <a:cs typeface="+mn-lt"/>
              </a:rPr>
              <a:t>(Accessed: 06/07/2024).</a:t>
            </a:r>
            <a:endParaRPr lang="en-US" sz="2000" dirty="0">
              <a:solidFill>
                <a:srgbClr val="333333"/>
              </a:solidFill>
              <a:latin typeface="Arial"/>
              <a:cs typeface="Sabon Next LT"/>
            </a:endParaRPr>
          </a:p>
          <a:p>
            <a:pPr marL="342900" indent="-342900">
              <a:buFont typeface="Wingdings" panose="020B0604020202020204" pitchFamily="34" charset="0"/>
              <a:buChar char="Ø"/>
            </a:pPr>
            <a:r>
              <a:rPr lang="en-US" sz="2000" i="1" dirty="0">
                <a:solidFill>
                  <a:srgbClr val="333333"/>
                </a:solidFill>
                <a:latin typeface="Arial"/>
                <a:ea typeface="+mn-lt"/>
                <a:cs typeface="+mn-lt"/>
              </a:rPr>
              <a:t>PsychGuide.com (2024</a:t>
            </a:r>
            <a:r>
              <a:rPr lang="en-US" sz="2000" dirty="0">
                <a:solidFill>
                  <a:srgbClr val="333333"/>
                </a:solidFill>
                <a:latin typeface="Arial"/>
                <a:ea typeface="+mn-lt"/>
                <a:cs typeface="+mn-lt"/>
              </a:rPr>
              <a:t>) Available at: </a:t>
            </a:r>
            <a:r>
              <a:rPr lang="en-US" sz="2000" dirty="0">
                <a:solidFill>
                  <a:srgbClr val="20366F"/>
                </a:solidFill>
                <a:latin typeface="Arial"/>
                <a:ea typeface="+mn-lt"/>
                <a:cs typeface="+mn-lt"/>
                <a:hlinkClick r:id="rId4"/>
              </a:rPr>
              <a:t>Types of Mental Health Services | Mental Health Treatment Programs - PsychGuides.com</a:t>
            </a:r>
            <a:r>
              <a:rPr lang="en-US" sz="2000" dirty="0">
                <a:solidFill>
                  <a:srgbClr val="333333"/>
                </a:solidFill>
                <a:latin typeface="Arial"/>
                <a:ea typeface="+mn-lt"/>
                <a:cs typeface="+mn-lt"/>
              </a:rPr>
              <a:t> (Accessed: 02/07/2024).</a:t>
            </a:r>
          </a:p>
          <a:p>
            <a:pPr marL="342900" indent="-342900">
              <a:buFont typeface="Wingdings" panose="020B0604020202020204" pitchFamily="34" charset="0"/>
              <a:buChar char="Ø"/>
            </a:pPr>
            <a:r>
              <a:rPr lang="en-US" sz="2000" dirty="0">
                <a:solidFill>
                  <a:srgbClr val="333333"/>
                </a:solidFill>
                <a:latin typeface="Arial"/>
                <a:ea typeface="+mn-lt"/>
                <a:cs typeface="+mn-lt"/>
              </a:rPr>
              <a:t>Smith, J. (2021/2024) </a:t>
            </a:r>
            <a:r>
              <a:rPr lang="en-US" sz="2000" i="1" dirty="0">
                <a:solidFill>
                  <a:srgbClr val="333333"/>
                </a:solidFill>
                <a:latin typeface="Arial"/>
                <a:ea typeface="+mn-lt"/>
                <a:cs typeface="+mn-lt"/>
              </a:rPr>
              <a:t>NHS Digital</a:t>
            </a:r>
            <a:r>
              <a:rPr lang="en-US" sz="2000" dirty="0">
                <a:solidFill>
                  <a:srgbClr val="333333"/>
                </a:solidFill>
                <a:latin typeface="Arial"/>
                <a:ea typeface="+mn-lt"/>
                <a:cs typeface="+mn-lt"/>
              </a:rPr>
              <a:t>. Available at: </a:t>
            </a:r>
            <a:r>
              <a:rPr lang="en-US" sz="2000" dirty="0">
                <a:solidFill>
                  <a:srgbClr val="20366F"/>
                </a:solidFill>
                <a:latin typeface="Arial"/>
                <a:ea typeface="+mn-lt"/>
                <a:cs typeface="+mn-lt"/>
                <a:hlinkClick r:id="rId5"/>
              </a:rPr>
              <a:t>Making digital mental health services better: a nurse's view - NHS England Digital</a:t>
            </a:r>
            <a:r>
              <a:rPr lang="en-US" sz="2000" dirty="0">
                <a:solidFill>
                  <a:srgbClr val="333333"/>
                </a:solidFill>
                <a:latin typeface="Arial"/>
                <a:ea typeface="+mn-lt"/>
                <a:cs typeface="+mn-lt"/>
              </a:rPr>
              <a:t> (Accessed: 05/07/2024).</a:t>
            </a:r>
          </a:p>
          <a:p>
            <a:pPr marL="342900" indent="-342900">
              <a:buFont typeface="Wingdings" panose="020B0604020202020204" pitchFamily="34" charset="0"/>
              <a:buChar char="Ø"/>
            </a:pPr>
            <a:r>
              <a:rPr lang="en-US" sz="2000" dirty="0">
                <a:solidFill>
                  <a:srgbClr val="333333"/>
                </a:solidFill>
                <a:latin typeface="Arial"/>
                <a:ea typeface="+mn-lt"/>
                <a:cs typeface="+mn-lt"/>
              </a:rPr>
              <a:t>Venters, N. (2018/2021) '</a:t>
            </a:r>
            <a:r>
              <a:rPr lang="en-US" sz="2000" b="1" dirty="0">
                <a:solidFill>
                  <a:srgbClr val="1F2C8F"/>
                </a:solidFill>
                <a:latin typeface="Arial"/>
                <a:ea typeface="+mn-lt"/>
                <a:cs typeface="Arial"/>
              </a:rPr>
              <a:t>The</a:t>
            </a:r>
            <a:r>
              <a:rPr lang="en-US" sz="2000" b="1" dirty="0">
                <a:latin typeface="Arial"/>
                <a:cs typeface="Arial"/>
              </a:rPr>
              <a:t> past, present and future of innovation in mental health', </a:t>
            </a:r>
            <a:r>
              <a:rPr lang="en-US" sz="2000" b="1" i="1" dirty="0">
                <a:latin typeface="Arial"/>
                <a:cs typeface="Arial"/>
              </a:rPr>
              <a:t>NHS digital</a:t>
            </a:r>
            <a:r>
              <a:rPr lang="en-US" sz="2000" b="1" dirty="0">
                <a:latin typeface="Arial"/>
                <a:cs typeface="Arial"/>
              </a:rPr>
              <a:t>, 10/July of posted message. Available at: </a:t>
            </a:r>
            <a:r>
              <a:rPr lang="en-US" sz="2000" b="1" dirty="0">
                <a:solidFill>
                  <a:srgbClr val="20366F"/>
                </a:solidFill>
                <a:latin typeface="Arial"/>
                <a:cs typeface="Arial"/>
                <a:hlinkClick r:id="rId6"/>
              </a:rPr>
              <a:t>The past, present and future of innovation in mental health - NHS England Digital</a:t>
            </a:r>
            <a:r>
              <a:rPr lang="en-US" sz="2000" b="1" dirty="0">
                <a:latin typeface="Arial"/>
                <a:cs typeface="Arial"/>
              </a:rPr>
              <a:t>  (Accessed: 30/06/2024).</a:t>
            </a:r>
            <a:endParaRPr lang="en-US" sz="2000">
              <a:latin typeface="Arial"/>
              <a:cs typeface="Arial"/>
            </a:endParaRPr>
          </a:p>
          <a:p>
            <a:pPr marL="285750" indent="-285750">
              <a:buFont typeface="Wingdings" panose="020B0604020202020204" pitchFamily="34" charset="0"/>
              <a:buChar char="Ø"/>
            </a:pPr>
            <a:endParaRPr lang="en-US" sz="1800" b="1" dirty="0">
              <a:solidFill>
                <a:srgbClr val="1F2C8F"/>
              </a:solidFill>
              <a:latin typeface="Arial"/>
              <a:cs typeface="Arial"/>
            </a:endParaRPr>
          </a:p>
          <a:p>
            <a:endParaRPr lang="en-US" sz="1600" dirty="0">
              <a:solidFill>
                <a:srgbClr val="333333"/>
              </a:solidFill>
              <a:latin typeface="Arial"/>
              <a:cs typeface="Sabon Next LT"/>
            </a:endParaRPr>
          </a:p>
          <a:p>
            <a:endParaRPr lang="en-US" sz="1800" dirty="0">
              <a:solidFill>
                <a:srgbClr val="333333"/>
              </a:solidFill>
              <a:latin typeface="Arial"/>
              <a:cs typeface="Sabon Next LT"/>
            </a:endParaRPr>
          </a:p>
        </p:txBody>
      </p:sp>
    </p:spTree>
    <p:extLst>
      <p:ext uri="{BB962C8B-B14F-4D97-AF65-F5344CB8AC3E}">
        <p14:creationId xmlns:p14="http://schemas.microsoft.com/office/powerpoint/2010/main" val="670159170"/>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D7B7F6F-2C08-4296-B7AB-C2C3F42192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3.xml><?xml version="1.0" encoding="utf-8"?>
<ds:datastoreItem xmlns:ds="http://schemas.openxmlformats.org/officeDocument/2006/customXml" ds:itemID="{A7FA76D1-3C6D-40BC-A42D-496B6EDE8B8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422</Words>
  <Application>Microsoft Office PowerPoint</Application>
  <PresentationFormat>Widescreen</PresentationFormat>
  <Paragraphs>120</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Custom</vt:lpstr>
      <vt:lpstr>INTRODUCTION TO HEALTH AND SOCIAL CARE  (LCHS4003_LON)</vt:lpstr>
      <vt:lpstr>MENTAL HEALTH SERVICE</vt:lpstr>
      <vt:lpstr>OVERVIEW</vt:lpstr>
      <vt:lpstr>What is mental health ?  </vt:lpstr>
      <vt:lpstr>origins</vt:lpstr>
      <vt:lpstr>how it has developed over the years </vt:lpstr>
      <vt:lpstr>How the service  is running </vt:lpstr>
      <vt:lpstr>Mental health services </vt:lpstr>
      <vt:lpstr>PowerPoint Presentation</vt:lpstr>
      <vt:lpstr> mental health care  Let's compare !</vt:lpstr>
      <vt:lpstr>TECHNOLOGY AND MENTAL HEALTH CARE </vt:lpstr>
      <vt:lpstr>conclusion</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subject/>
  <dc:creator/>
  <cp:lastModifiedBy/>
  <cp:revision>1009</cp:revision>
  <dcterms:created xsi:type="dcterms:W3CDTF">2024-06-29T21:06:05Z</dcterms:created>
  <dcterms:modified xsi:type="dcterms:W3CDTF">2024-07-06T15:44:25Z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