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438F73-DD17-4048-A6D9-BD2C79E5038E}" v="149" dt="2021-11-24T20:16:02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ya Nikolaeva Tudor (1816229)" userId="S::1816229@student.uwtsd.ac.uk::ae902844-6de1-43bf-abbe-ea3685f830e0" providerId="AD" clId="Web-{D6438F73-DD17-4048-A6D9-BD2C79E5038E}"/>
    <pc:docChg chg="addSld modSld sldOrd">
      <pc:chgData name="Viktoriya Nikolaeva Tudor (1816229)" userId="S::1816229@student.uwtsd.ac.uk::ae902844-6de1-43bf-abbe-ea3685f830e0" providerId="AD" clId="Web-{D6438F73-DD17-4048-A6D9-BD2C79E5038E}" dt="2021-11-24T20:16:02.710" v="129" actId="20577"/>
      <pc:docMkLst>
        <pc:docMk/>
      </pc:docMkLst>
      <pc:sldChg chg="addSp delSp modSp">
        <pc:chgData name="Viktoriya Nikolaeva Tudor (1816229)" userId="S::1816229@student.uwtsd.ac.uk::ae902844-6de1-43bf-abbe-ea3685f830e0" providerId="AD" clId="Web-{D6438F73-DD17-4048-A6D9-BD2C79E5038E}" dt="2021-11-24T19:46:11.985" v="62" actId="1076"/>
        <pc:sldMkLst>
          <pc:docMk/>
          <pc:sldMk cId="109857222" sldId="256"/>
        </pc:sldMkLst>
        <pc:spChg chg="del mod">
          <ac:chgData name="Viktoriya Nikolaeva Tudor (1816229)" userId="S::1816229@student.uwtsd.ac.uk::ae902844-6de1-43bf-abbe-ea3685f830e0" providerId="AD" clId="Web-{D6438F73-DD17-4048-A6D9-BD2C79E5038E}" dt="2021-11-24T19:37:27.892" v="1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Viktoriya Nikolaeva Tudor (1816229)" userId="S::1816229@student.uwtsd.ac.uk::ae902844-6de1-43bf-abbe-ea3685f830e0" providerId="AD" clId="Web-{D6438F73-DD17-4048-A6D9-BD2C79E5038E}" dt="2021-11-24T19:37:16.580" v="1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Viktoriya Nikolaeva Tudor (1816229)" userId="S::1816229@student.uwtsd.ac.uk::ae902844-6de1-43bf-abbe-ea3685f830e0" providerId="AD" clId="Web-{D6438F73-DD17-4048-A6D9-BD2C79E5038E}" dt="2021-11-24T19:38:34.660" v="29" actId="14100"/>
          <ac:spMkLst>
            <pc:docMk/>
            <pc:sldMk cId="109857222" sldId="256"/>
            <ac:spMk id="5" creationId="{99563E08-DAC6-4A58-958E-49316A74DD08}"/>
          </ac:spMkLst>
        </pc:spChg>
        <pc:spChg chg="add mod">
          <ac:chgData name="Viktoriya Nikolaeva Tudor (1816229)" userId="S::1816229@student.uwtsd.ac.uk::ae902844-6de1-43bf-abbe-ea3685f830e0" providerId="AD" clId="Web-{D6438F73-DD17-4048-A6D9-BD2C79E5038E}" dt="2021-11-24T19:40:52.695" v="37" actId="14100"/>
          <ac:spMkLst>
            <pc:docMk/>
            <pc:sldMk cId="109857222" sldId="256"/>
            <ac:spMk id="6" creationId="{DD475E88-3692-4E11-990F-584B5648DE8B}"/>
          </ac:spMkLst>
        </pc:spChg>
        <pc:spChg chg="add mod">
          <ac:chgData name="Viktoriya Nikolaeva Tudor (1816229)" userId="S::1816229@student.uwtsd.ac.uk::ae902844-6de1-43bf-abbe-ea3685f830e0" providerId="AD" clId="Web-{D6438F73-DD17-4048-A6D9-BD2C79E5038E}" dt="2021-11-24T19:46:11.985" v="62" actId="1076"/>
          <ac:spMkLst>
            <pc:docMk/>
            <pc:sldMk cId="109857222" sldId="256"/>
            <ac:spMk id="7" creationId="{1ED66D7E-94C2-4BDB-9AF8-1699730ABF57}"/>
          </ac:spMkLst>
        </pc:spChg>
        <pc:spChg chg="add mod">
          <ac:chgData name="Viktoriya Nikolaeva Tudor (1816229)" userId="S::1816229@student.uwtsd.ac.uk::ae902844-6de1-43bf-abbe-ea3685f830e0" providerId="AD" clId="Web-{D6438F73-DD17-4048-A6D9-BD2C79E5038E}" dt="2021-11-24T19:45:31.218" v="58" actId="20577"/>
          <ac:spMkLst>
            <pc:docMk/>
            <pc:sldMk cId="109857222" sldId="256"/>
            <ac:spMk id="8" creationId="{1D26764F-F2B9-4D14-A4F9-AEAED9CEE378}"/>
          </ac:spMkLst>
        </pc:spChg>
        <pc:picChg chg="add del mod">
          <ac:chgData name="Viktoriya Nikolaeva Tudor (1816229)" userId="S::1816229@student.uwtsd.ac.uk::ae902844-6de1-43bf-abbe-ea3685f830e0" providerId="AD" clId="Web-{D6438F73-DD17-4048-A6D9-BD2C79E5038E}" dt="2021-11-24T19:37:35.783" v="20" actId="1076"/>
          <ac:picMkLst>
            <pc:docMk/>
            <pc:sldMk cId="109857222" sldId="256"/>
            <ac:picMk id="4" creationId="{F6E50EB3-5E6C-4003-9691-EFB3035D782B}"/>
          </ac:picMkLst>
        </pc:picChg>
      </pc:sldChg>
      <pc:sldChg chg="modSp new ord">
        <pc:chgData name="Viktoriya Nikolaeva Tudor (1816229)" userId="S::1816229@student.uwtsd.ac.uk::ae902844-6de1-43bf-abbe-ea3685f830e0" providerId="AD" clId="Web-{D6438F73-DD17-4048-A6D9-BD2C79E5038E}" dt="2021-11-24T20:16:02.710" v="129" actId="20577"/>
        <pc:sldMkLst>
          <pc:docMk/>
          <pc:sldMk cId="323193246" sldId="257"/>
        </pc:sldMkLst>
        <pc:spChg chg="mod">
          <ac:chgData name="Viktoriya Nikolaeva Tudor (1816229)" userId="S::1816229@student.uwtsd.ac.uk::ae902844-6de1-43bf-abbe-ea3685f830e0" providerId="AD" clId="Web-{D6438F73-DD17-4048-A6D9-BD2C79E5038E}" dt="2021-11-24T20:16:02.710" v="129" actId="20577"/>
          <ac:spMkLst>
            <pc:docMk/>
            <pc:sldMk cId="323193246" sldId="257"/>
            <ac:spMk id="2" creationId="{C49B195B-FC3E-4E98-A1AC-05F712C95CAA}"/>
          </ac:spMkLst>
        </pc:spChg>
        <pc:spChg chg="mod">
          <ac:chgData name="Viktoriya Nikolaeva Tudor (1816229)" userId="S::1816229@student.uwtsd.ac.uk::ae902844-6de1-43bf-abbe-ea3685f830e0" providerId="AD" clId="Web-{D6438F73-DD17-4048-A6D9-BD2C79E5038E}" dt="2021-11-24T20:06:48.378" v="123" actId="20577"/>
          <ac:spMkLst>
            <pc:docMk/>
            <pc:sldMk cId="323193246" sldId="257"/>
            <ac:spMk id="3" creationId="{1B5C0463-1413-4695-9FC1-44930FFE345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B195B-FC3E-4E98-A1AC-05F712C95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Spanish Caution Signs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C0463-1413-4695-9FC1-44930FFE3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Student: Viktoriya Nikolaeva Tudor 1816229</a:t>
            </a:r>
            <a:endParaRPr lang="en-US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Module: Foreign Languages and Cultural Awareness BMIH5003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Lecturer: Rodrigo Aguilera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193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6E50EB3-5E6C-4003-9691-EFB3035D7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959" y="257055"/>
            <a:ext cx="6239434" cy="63550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563E08-DAC6-4A58-958E-49316A74DD08}"/>
              </a:ext>
            </a:extLst>
          </p:cNvPr>
          <p:cNvSpPr txBox="1"/>
          <p:nvPr/>
        </p:nvSpPr>
        <p:spPr>
          <a:xfrm>
            <a:off x="3502959" y="1710017"/>
            <a:ext cx="322505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 Black"/>
              </a:rPr>
              <a:t>No use una </a:t>
            </a:r>
            <a:r>
              <a:rPr lang="en-US" sz="2400" dirty="0" err="1">
                <a:latin typeface="Arial Black"/>
              </a:rPr>
              <a:t>mascarilla</a:t>
            </a:r>
            <a:r>
              <a:rPr lang="en-US" sz="2400" dirty="0">
                <a:latin typeface="Arial Black"/>
              </a:rPr>
              <a:t> </a:t>
            </a:r>
            <a:r>
              <a:rPr lang="en-US" sz="2400" dirty="0" err="1">
                <a:latin typeface="Arial Black"/>
              </a:rPr>
              <a:t>mientras</a:t>
            </a:r>
            <a:r>
              <a:rPr lang="en-US" sz="2400" dirty="0">
                <a:latin typeface="Arial Black"/>
              </a:rPr>
              <a:t> nada</a:t>
            </a:r>
            <a:endParaRPr lang="en-US"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475E88-3692-4E11-990F-584B5648DE8B}"/>
              </a:ext>
            </a:extLst>
          </p:cNvPr>
          <p:cNvSpPr txBox="1"/>
          <p:nvPr/>
        </p:nvSpPr>
        <p:spPr>
          <a:xfrm>
            <a:off x="3514165" y="4802841"/>
            <a:ext cx="32138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rial Black"/>
              </a:rPr>
              <a:t>Do not wear a mask while swimming</a:t>
            </a:r>
            <a:r>
              <a:rPr lang="en-GB" dirty="0">
                <a:latin typeface="Roboto"/>
                <a:ea typeface="Roboto"/>
              </a:rPr>
              <a:t> </a:t>
            </a:r>
            <a:endParaRPr lang="en-GB"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D66D7E-94C2-4BDB-9AF8-1699730ABF57}"/>
              </a:ext>
            </a:extLst>
          </p:cNvPr>
          <p:cNvSpPr txBox="1"/>
          <p:nvPr/>
        </p:nvSpPr>
        <p:spPr>
          <a:xfrm>
            <a:off x="3693460" y="555811"/>
            <a:ext cx="495075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>
                <a:solidFill>
                  <a:schemeClr val="accent4"/>
                </a:solidFill>
                <a:latin typeface="Arial Black"/>
              </a:rPr>
              <a:t>CUIDADO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26764F-F2B9-4D14-A4F9-AEAED9CEE378}"/>
              </a:ext>
            </a:extLst>
          </p:cNvPr>
          <p:cNvSpPr txBox="1"/>
          <p:nvPr/>
        </p:nvSpPr>
        <p:spPr>
          <a:xfrm>
            <a:off x="3693459" y="3435723"/>
            <a:ext cx="495075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>
                <a:solidFill>
                  <a:schemeClr val="accent4"/>
                </a:solidFill>
                <a:latin typeface="Arial Black"/>
              </a:rPr>
              <a:t>CAUTION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Spanish Caution Signs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75</cp:revision>
  <dcterms:created xsi:type="dcterms:W3CDTF">2021-11-24T19:34:37Z</dcterms:created>
  <dcterms:modified xsi:type="dcterms:W3CDTF">2021-11-24T20:16:03Z</dcterms:modified>
</cp:coreProperties>
</file>