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9" autoAdjust="0"/>
    <p:restoredTop sz="94660"/>
  </p:normalViewPr>
  <p:slideViewPr>
    <p:cSldViewPr snapToGrid="0">
      <p:cViewPr varScale="1">
        <p:scale>
          <a:sx n="76" d="100"/>
          <a:sy n="76" d="100"/>
        </p:scale>
        <p:origin x="114" y="8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C90F4-4B2B-497C-9B8D-D28987143683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22F63-05B7-42E9-950A-11E18EBDB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566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C90F4-4B2B-497C-9B8D-D28987143683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22F63-05B7-42E9-950A-11E18EBDB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049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C90F4-4B2B-497C-9B8D-D28987143683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22F63-05B7-42E9-950A-11E18EBDB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059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C90F4-4B2B-497C-9B8D-D28987143683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22F63-05B7-42E9-950A-11E18EBDB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578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C90F4-4B2B-497C-9B8D-D28987143683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22F63-05B7-42E9-950A-11E18EBDB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3037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C90F4-4B2B-497C-9B8D-D28987143683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22F63-05B7-42E9-950A-11E18EBDB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985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C90F4-4B2B-497C-9B8D-D28987143683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22F63-05B7-42E9-950A-11E18EBDB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185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C90F4-4B2B-497C-9B8D-D28987143683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22F63-05B7-42E9-950A-11E18EBDB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682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C90F4-4B2B-497C-9B8D-D28987143683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22F63-05B7-42E9-950A-11E18EBDB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7268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C90F4-4B2B-497C-9B8D-D28987143683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22F63-05B7-42E9-950A-11E18EBDB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2823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C90F4-4B2B-497C-9B8D-D28987143683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22F63-05B7-42E9-950A-11E18EBDB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703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EC90F4-4B2B-497C-9B8D-D28987143683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722F63-05B7-42E9-950A-11E18EBDB4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06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latin typeface="+mn-lt"/>
              </a:rPr>
              <a:t>HPAN4004 Humanitarian Intervention</a:t>
            </a:r>
            <a:br>
              <a:rPr lang="en-GB" sz="2000" b="1" dirty="0">
                <a:latin typeface="+mn-lt"/>
              </a:rPr>
            </a:br>
            <a:r>
              <a:rPr lang="en-GB" sz="4800" b="1" dirty="0">
                <a:latin typeface="+mn-lt"/>
              </a:rPr>
              <a:t>Review and Conclusions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Introduction/Overview</a:t>
            </a:r>
          </a:p>
          <a:p>
            <a:r>
              <a:rPr lang="en-GB" dirty="0"/>
              <a:t>Current Humanitarian Crises</a:t>
            </a:r>
          </a:p>
          <a:p>
            <a:r>
              <a:rPr lang="en-GB" dirty="0"/>
              <a:t>Human Rights</a:t>
            </a:r>
          </a:p>
          <a:p>
            <a:endParaRPr lang="en-GB" dirty="0"/>
          </a:p>
          <a:p>
            <a:r>
              <a:rPr lang="en-GB" dirty="0"/>
              <a:t>Modern Humanitarianism (since 1863):</a:t>
            </a:r>
          </a:p>
          <a:p>
            <a:pPr marL="0" indent="0">
              <a:buNone/>
            </a:pPr>
            <a:r>
              <a:rPr lang="en-GB" dirty="0"/>
              <a:t>	International Committee of the Red Cross</a:t>
            </a:r>
          </a:p>
          <a:p>
            <a:pPr marL="0" indent="0">
              <a:buNone/>
            </a:pPr>
            <a:r>
              <a:rPr lang="en-GB" dirty="0"/>
              <a:t>	Geneva Conventions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Yemen was facing the world's worst humanitarian crisis. Then the  coronavirus hit | Science | AAAS">
            <a:extLst>
              <a:ext uri="{FF2B5EF4-FFF2-40B4-BE49-F238E27FC236}">
                <a16:creationId xmlns:a16="http://schemas.microsoft.com/office/drawing/2014/main" id="{6FA8F9C7-4F61-5068-311D-AF05ABD1CF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5529" y="1485900"/>
            <a:ext cx="3469821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78708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Review and Conclusions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Era of the UN</a:t>
            </a:r>
          </a:p>
          <a:p>
            <a:pPr marL="457200" lvl="1" indent="0">
              <a:buNone/>
            </a:pPr>
            <a:r>
              <a:rPr lang="en-GB" dirty="0"/>
              <a:t>1945-1948</a:t>
            </a:r>
          </a:p>
          <a:p>
            <a:pPr marL="457200" lvl="1" indent="0">
              <a:buNone/>
            </a:pPr>
            <a:r>
              <a:rPr lang="en-GB" dirty="0"/>
              <a:t>1948-1985/9</a:t>
            </a:r>
          </a:p>
          <a:p>
            <a:pPr marL="457200" lvl="1" indent="0">
              <a:buNone/>
            </a:pPr>
            <a:r>
              <a:rPr lang="en-GB" dirty="0"/>
              <a:t>1989/1991 and since</a:t>
            </a:r>
          </a:p>
          <a:p>
            <a:r>
              <a:rPr lang="en-GB" dirty="0"/>
              <a:t>UN failures</a:t>
            </a:r>
          </a:p>
          <a:p>
            <a:pPr marL="0" indent="0">
              <a:buNone/>
            </a:pPr>
            <a:r>
              <a:rPr lang="en-GB" dirty="0"/>
              <a:t>      Srebrenica 1992</a:t>
            </a:r>
          </a:p>
          <a:p>
            <a:pPr marL="0" indent="0">
              <a:buNone/>
            </a:pPr>
            <a:r>
              <a:rPr lang="en-GB" dirty="0"/>
              <a:t>      Rwanda 1994</a:t>
            </a:r>
          </a:p>
          <a:p>
            <a:r>
              <a:rPr lang="en-GB" dirty="0"/>
              <a:t>“Humanitarian” Military Interventions</a:t>
            </a:r>
          </a:p>
          <a:p>
            <a:pPr marL="457200" lvl="1" indent="0">
              <a:buNone/>
            </a:pPr>
            <a:r>
              <a:rPr lang="en-GB" dirty="0"/>
              <a:t>Kosovo 1999</a:t>
            </a:r>
          </a:p>
          <a:p>
            <a:pPr marL="457200" lvl="1" indent="0">
              <a:buNone/>
            </a:pPr>
            <a:r>
              <a:rPr lang="en-GB" dirty="0"/>
              <a:t>Sierra Leone 2000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48241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Review and Conclusions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Disaster Relief (Civilian and Military)</a:t>
            </a:r>
          </a:p>
          <a:p>
            <a:r>
              <a:rPr lang="en-GB" dirty="0"/>
              <a:t>Case Study: Somalia</a:t>
            </a:r>
          </a:p>
          <a:p>
            <a:pPr marL="0" indent="0">
              <a:buNone/>
            </a:pPr>
            <a:r>
              <a:rPr lang="en-GB" dirty="0"/>
              <a:t>	Failed States, Weak States, Rogue States</a:t>
            </a:r>
          </a:p>
          <a:p>
            <a:r>
              <a:rPr lang="en-GB" dirty="0"/>
              <a:t>Refugees and Migration</a:t>
            </a:r>
          </a:p>
          <a:p>
            <a:r>
              <a:rPr lang="en-GB" dirty="0"/>
              <a:t>Global Citizenship</a:t>
            </a:r>
          </a:p>
          <a:p>
            <a:pPr marL="0" indent="0">
              <a:buNone/>
            </a:pPr>
            <a:r>
              <a:rPr lang="en-GB" dirty="0"/>
              <a:t>	Human Rights and Global Justice: </a:t>
            </a:r>
          </a:p>
          <a:p>
            <a:pPr marL="0" indent="0">
              <a:buNone/>
            </a:pPr>
            <a:r>
              <a:rPr lang="en-GB" dirty="0"/>
              <a:t>                                   International Courts</a:t>
            </a:r>
          </a:p>
          <a:p>
            <a:pPr marL="0" indent="0">
              <a:buNone/>
            </a:pPr>
            <a:r>
              <a:rPr lang="en-GB" dirty="0"/>
              <a:t>	Cosmopolitanism</a:t>
            </a:r>
          </a:p>
          <a:p>
            <a:pPr marL="0" indent="0">
              <a:buNone/>
            </a:pPr>
            <a:r>
              <a:rPr lang="en-GB" dirty="0"/>
              <a:t>	Global Distributive Justice</a:t>
            </a:r>
          </a:p>
        </p:txBody>
      </p:sp>
    </p:spTree>
    <p:extLst>
      <p:ext uri="{BB962C8B-B14F-4D97-AF65-F5344CB8AC3E}">
        <p14:creationId xmlns:p14="http://schemas.microsoft.com/office/powerpoint/2010/main" val="15301690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Humanitarianism and Healthcare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Ann Bevan</a:t>
            </a:r>
            <a:r>
              <a:rPr lang="en-GB" dirty="0"/>
              <a:t>: </a:t>
            </a:r>
            <a:r>
              <a:rPr lang="en-GB" i="1" dirty="0"/>
              <a:t>Ebola outbreaks in West Africa 2013-16 and DRC 2019</a:t>
            </a:r>
          </a:p>
          <a:p>
            <a:pPr marL="0" indent="0">
              <a:buNone/>
            </a:pPr>
            <a:r>
              <a:rPr lang="en-GB" dirty="0"/>
              <a:t>	Role of WHO, INGOs, military, Cuba etc.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Ebola: UN says health workers in Sierra Leone to receive hazard pay using  mobile money | UN News">
            <a:extLst>
              <a:ext uri="{FF2B5EF4-FFF2-40B4-BE49-F238E27FC236}">
                <a16:creationId xmlns:a16="http://schemas.microsoft.com/office/drawing/2014/main" id="{2D9D87CC-A8CA-852A-551F-155B32C340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950" y="1423850"/>
            <a:ext cx="6146800" cy="2784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2346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+mn-lt"/>
              </a:rPr>
              <a:t>Review and Conclusions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b="1" dirty="0"/>
              <a:t>Assignment 2: </a:t>
            </a:r>
            <a:r>
              <a:rPr lang="en-GB" sz="1800" b="1" cap="all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Essay (50%) 2000 words</a:t>
            </a:r>
            <a:endParaRPr lang="en-GB" sz="1800" b="1" cap="all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Choose any one of the following four topics: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trying to understand contemporary international relations, is it most useful to think of the world as unipolar, bipolar or multipolar?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Has the role of the UN changed significantly since the end of the Cold War and, if so, how?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drives migration worldwide?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Should the UN concentrate on development goals, humanitarian relief, peacekeeping or conflict resolution?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19025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31</TotalTime>
  <Words>221</Words>
  <Application>Microsoft Office PowerPoint</Application>
  <PresentationFormat>On-screen Show (4:3)</PresentationFormat>
  <Paragraphs>47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Times New Roman</vt:lpstr>
      <vt:lpstr>Office Theme</vt:lpstr>
      <vt:lpstr>HPAN4004 Humanitarian Intervention Review and Conclusions</vt:lpstr>
      <vt:lpstr>Review and Conclusions</vt:lpstr>
      <vt:lpstr>Review and Conclusions</vt:lpstr>
      <vt:lpstr>Humanitarianism and Healthcare</vt:lpstr>
      <vt:lpstr>Review and Conclusions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HPAN4004 Humanitarian Intervention Review and Conclusions</dc:title>
  <dc:creator>Andy Bevan</dc:creator>
  <cp:lastModifiedBy>Andy Bevan</cp:lastModifiedBy>
  <cp:revision>8</cp:revision>
  <dcterms:created xsi:type="dcterms:W3CDTF">2019-06-06T11:54:27Z</dcterms:created>
  <dcterms:modified xsi:type="dcterms:W3CDTF">2023-11-07T11:05:26Z</dcterms:modified>
</cp:coreProperties>
</file>