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22E6A-4027-1F76-7AFE-D0FD3F3944AE}" v="327" dt="2025-11-06T15:03:18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da Far (2427429)" userId="S::2427429@student.uwtsd.ac.uk::e4fd6eae-f2df-4724-b8cb-ee02d6434a3f" providerId="AD" clId="Web-{AC122E6A-4027-1F76-7AFE-D0FD3F3944AE}"/>
    <pc:docChg chg="mod addSld modSld addMainMaster delMainMaster">
      <pc:chgData name="Neda Far (2427429)" userId="S::2427429@student.uwtsd.ac.uk::e4fd6eae-f2df-4724-b8cb-ee02d6434a3f" providerId="AD" clId="Web-{AC122E6A-4027-1F76-7AFE-D0FD3F3944AE}" dt="2025-11-06T15:02:33.800" v="331" actId="1076"/>
      <pc:docMkLst>
        <pc:docMk/>
      </pc:docMkLst>
      <pc:sldChg chg="addSp delSp modSp mod setBg modClrScheme chgLayout">
        <pc:chgData name="Neda Far (2427429)" userId="S::2427429@student.uwtsd.ac.uk::e4fd6eae-f2df-4724-b8cb-ee02d6434a3f" providerId="AD" clId="Web-{AC122E6A-4027-1F76-7AFE-D0FD3F3944AE}" dt="2025-11-06T15:02:33.800" v="331" actId="1076"/>
        <pc:sldMkLst>
          <pc:docMk/>
          <pc:sldMk cId="109857222" sldId="256"/>
        </pc:sldMkLst>
        <pc:spChg chg="mod ord">
          <ac:chgData name="Neda Far (2427429)" userId="S::2427429@student.uwtsd.ac.uk::e4fd6eae-f2df-4724-b8cb-ee02d6434a3f" providerId="AD" clId="Web-{AC122E6A-4027-1F76-7AFE-D0FD3F3944AE}" dt="2025-11-06T15:02:33.800" v="331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5:02:19.595" v="329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2:04.562" v="323"/>
          <ac:spMkLst>
            <pc:docMk/>
            <pc:sldMk cId="109857222" sldId="256"/>
            <ac:spMk id="21" creationId="{3BCB5F6A-9EB0-40B0-9D13-3023E9A20508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2:07.219" v="325"/>
          <ac:spMkLst>
            <pc:docMk/>
            <pc:sldMk cId="109857222" sldId="256"/>
            <ac:spMk id="24" creationId="{266F638A-E405-4AC0-B984-72E5813B0DD1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2:07.219" v="325"/>
          <ac:spMkLst>
            <pc:docMk/>
            <pc:sldMk cId="109857222" sldId="256"/>
            <ac:spMk id="29" creationId="{8DF4D7F6-81B5-452A-9CE6-76D81F91D41B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2:07.219" v="325"/>
          <ac:spMkLst>
            <pc:docMk/>
            <pc:sldMk cId="109857222" sldId="256"/>
            <ac:spMk id="30" creationId="{27B538D5-95DB-47ED-9CB4-34AE5BF78E6B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2:07.219" v="325"/>
          <ac:spMkLst>
            <pc:docMk/>
            <pc:sldMk cId="109857222" sldId="256"/>
            <ac:spMk id="31" creationId="{4600514D-20FB-4559-97DC-D1DC39E6C3DE}"/>
          </ac:spMkLst>
        </pc:spChg>
        <pc:spChg chg="add">
          <ac:chgData name="Neda Far (2427429)" userId="S::2427429@student.uwtsd.ac.uk::e4fd6eae-f2df-4724-b8cb-ee02d6434a3f" providerId="AD" clId="Web-{AC122E6A-4027-1F76-7AFE-D0FD3F3944AE}" dt="2025-11-06T15:02:07.250" v="326"/>
          <ac:spMkLst>
            <pc:docMk/>
            <pc:sldMk cId="109857222" sldId="256"/>
            <ac:spMk id="35" creationId="{3BCB5F6A-9EB0-40B0-9D13-3023E9A20508}"/>
          </ac:spMkLst>
        </pc:spChg>
        <pc:grpChg chg="add del">
          <ac:chgData name="Neda Far (2427429)" userId="S::2427429@student.uwtsd.ac.uk::e4fd6eae-f2df-4724-b8cb-ee02d6434a3f" providerId="AD" clId="Web-{AC122E6A-4027-1F76-7AFE-D0FD3F3944AE}" dt="2025-11-06T15:01:55.562" v="321"/>
          <ac:grpSpMkLst>
            <pc:docMk/>
            <pc:sldMk cId="109857222" sldId="256"/>
            <ac:grpSpMk id="8" creationId="{3C591D85-25F6-4014-8EE4-E6701B6E933E}"/>
          </ac:grpSpMkLst>
        </pc:grpChg>
        <pc:grpChg chg="add del">
          <ac:chgData name="Neda Far (2427429)" userId="S::2427429@student.uwtsd.ac.uk::e4fd6eae-f2df-4724-b8cb-ee02d6434a3f" providerId="AD" clId="Web-{AC122E6A-4027-1F76-7AFE-D0FD3F3944AE}" dt="2025-11-06T15:02:04.562" v="323"/>
          <ac:grpSpMkLst>
            <pc:docMk/>
            <pc:sldMk cId="109857222" sldId="256"/>
            <ac:grpSpMk id="9" creationId="{6223A2CF-282D-4D97-960D-435F2BA68214}"/>
          </ac:grpSpMkLst>
        </pc:grpChg>
        <pc:grpChg chg="add del">
          <ac:chgData name="Neda Far (2427429)" userId="S::2427429@student.uwtsd.ac.uk::e4fd6eae-f2df-4724-b8cb-ee02d6434a3f" providerId="AD" clId="Web-{AC122E6A-4027-1F76-7AFE-D0FD3F3944AE}" dt="2025-11-06T15:02:07.219" v="325"/>
          <ac:grpSpMkLst>
            <pc:docMk/>
            <pc:sldMk cId="109857222" sldId="256"/>
            <ac:grpSpMk id="25" creationId="{3C591D85-25F6-4014-8EE4-E6701B6E933E}"/>
          </ac:grpSpMkLst>
        </pc:grpChg>
        <pc:grpChg chg="add">
          <ac:chgData name="Neda Far (2427429)" userId="S::2427429@student.uwtsd.ac.uk::e4fd6eae-f2df-4724-b8cb-ee02d6434a3f" providerId="AD" clId="Web-{AC122E6A-4027-1F76-7AFE-D0FD3F3944AE}" dt="2025-11-06T15:02:07.250" v="326"/>
          <ac:grpSpMkLst>
            <pc:docMk/>
            <pc:sldMk cId="109857222" sldId="256"/>
            <ac:grpSpMk id="33" creationId="{6223A2CF-282D-4D97-960D-435F2BA68214}"/>
          </ac:grpSpMkLst>
        </pc:grpChg>
        <pc:picChg chg="add del">
          <ac:chgData name="Neda Far (2427429)" userId="S::2427429@student.uwtsd.ac.uk::e4fd6eae-f2df-4724-b8cb-ee02d6434a3f" providerId="AD" clId="Web-{AC122E6A-4027-1F76-7AFE-D0FD3F3944AE}" dt="2025-11-06T15:01:53.155" v="319"/>
          <ac:picMkLst>
            <pc:docMk/>
            <pc:sldMk cId="109857222" sldId="256"/>
            <ac:picMk id="5" creationId="{BEE19034-F649-6470-4E8E-12ABA76C77D8}"/>
          </ac:picMkLst>
        </pc:picChg>
        <pc:picChg chg="add del">
          <ac:chgData name="Neda Far (2427429)" userId="S::2427429@student.uwtsd.ac.uk::e4fd6eae-f2df-4724-b8cb-ee02d6434a3f" providerId="AD" clId="Web-{AC122E6A-4027-1F76-7AFE-D0FD3F3944AE}" dt="2025-11-06T15:02:04.562" v="323"/>
          <ac:picMkLst>
            <pc:docMk/>
            <pc:sldMk cId="109857222" sldId="256"/>
            <ac:picMk id="22" creationId="{52445161-4B22-A5CD-CF39-7741663396AC}"/>
          </ac:picMkLst>
        </pc:picChg>
        <pc:picChg chg="add">
          <ac:chgData name="Neda Far (2427429)" userId="S::2427429@student.uwtsd.ac.uk::e4fd6eae-f2df-4724-b8cb-ee02d6434a3f" providerId="AD" clId="Web-{AC122E6A-4027-1F76-7AFE-D0FD3F3944AE}" dt="2025-11-06T15:02:07.250" v="326"/>
          <ac:picMkLst>
            <pc:docMk/>
            <pc:sldMk cId="109857222" sldId="256"/>
            <ac:picMk id="34" creationId="{52445161-4B22-A5CD-CF39-7741663396AC}"/>
          </ac:picMkLst>
        </pc:picChg>
        <pc:cxnChg chg="add del">
          <ac:chgData name="Neda Far (2427429)" userId="S::2427429@student.uwtsd.ac.uk::e4fd6eae-f2df-4724-b8cb-ee02d6434a3f" providerId="AD" clId="Web-{AC122E6A-4027-1F76-7AFE-D0FD3F3944AE}" dt="2025-11-06T15:01:55.562" v="321"/>
          <ac:cxnSpMkLst>
            <pc:docMk/>
            <pc:sldMk cId="109857222" sldId="256"/>
            <ac:cxnSpMk id="20" creationId="{0B5F7E3B-C5F1-40E0-A491-558BAFBC1127}"/>
          </ac:cxnSpMkLst>
        </pc:cxnChg>
        <pc:cxnChg chg="add del">
          <ac:chgData name="Neda Far (2427429)" userId="S::2427429@student.uwtsd.ac.uk::e4fd6eae-f2df-4724-b8cb-ee02d6434a3f" providerId="AD" clId="Web-{AC122E6A-4027-1F76-7AFE-D0FD3F3944AE}" dt="2025-11-06T15:02:07.219" v="325"/>
          <ac:cxnSpMkLst>
            <pc:docMk/>
            <pc:sldMk cId="109857222" sldId="256"/>
            <ac:cxnSpMk id="26" creationId="{7D1CBE93-B17D-4509-843C-82287C38032A}"/>
          </ac:cxnSpMkLst>
        </pc:cxnChg>
        <pc:cxnChg chg="add del">
          <ac:chgData name="Neda Far (2427429)" userId="S::2427429@student.uwtsd.ac.uk::e4fd6eae-f2df-4724-b8cb-ee02d6434a3f" providerId="AD" clId="Web-{AC122E6A-4027-1F76-7AFE-D0FD3F3944AE}" dt="2025-11-06T15:02:07.219" v="325"/>
          <ac:cxnSpMkLst>
            <pc:docMk/>
            <pc:sldMk cId="109857222" sldId="256"/>
            <ac:cxnSpMk id="28" creationId="{AE6277B4-6A43-48AB-89B2-3442221619CC}"/>
          </ac:cxnSpMkLst>
        </pc:cxnChg>
      </pc:sldChg>
      <pc:sldChg chg="addSp delSp modSp new mod setBg modClrScheme setClrOvrMap chgLayout">
        <pc:chgData name="Neda Far (2427429)" userId="S::2427429@student.uwtsd.ac.uk::e4fd6eae-f2df-4724-b8cb-ee02d6434a3f" providerId="AD" clId="Web-{AC122E6A-4027-1F76-7AFE-D0FD3F3944AE}" dt="2025-11-06T14:49:40.043" v="216" actId="14100"/>
        <pc:sldMkLst>
          <pc:docMk/>
          <pc:sldMk cId="1723583235" sldId="257"/>
        </pc:sldMkLst>
        <pc:spChg chg="mod ord">
          <ac:chgData name="Neda Far (2427429)" userId="S::2427429@student.uwtsd.ac.uk::e4fd6eae-f2df-4724-b8cb-ee02d6434a3f" providerId="AD" clId="Web-{AC122E6A-4027-1F76-7AFE-D0FD3F3944AE}" dt="2025-11-06T14:47:25.521" v="155"/>
          <ac:spMkLst>
            <pc:docMk/>
            <pc:sldMk cId="1723583235" sldId="257"/>
            <ac:spMk id="2" creationId="{5D49CE11-7A73-C73F-9C31-7C348A538082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4:49:40.043" v="216" actId="14100"/>
          <ac:spMkLst>
            <pc:docMk/>
            <pc:sldMk cId="1723583235" sldId="257"/>
            <ac:spMk id="3" creationId="{2AAC1180-D942-17AC-5B1B-BE8607E23E2E}"/>
          </ac:spMkLst>
        </pc:spChg>
        <pc:spChg chg="add del mod ord">
          <ac:chgData name="Neda Far (2427429)" userId="S::2427429@student.uwtsd.ac.uk::e4fd6eae-f2df-4724-b8cb-ee02d6434a3f" providerId="AD" clId="Web-{AC122E6A-4027-1F76-7AFE-D0FD3F3944AE}" dt="2025-11-06T14:42:31.220" v="124"/>
          <ac:spMkLst>
            <pc:docMk/>
            <pc:sldMk cId="1723583235" sldId="257"/>
            <ac:spMk id="4" creationId="{24FCA0E6-0725-F471-5E92-ECD66165C52A}"/>
          </ac:spMkLst>
        </pc:spChg>
        <pc:spChg chg="add del mod">
          <ac:chgData name="Neda Far (2427429)" userId="S::2427429@student.uwtsd.ac.uk::e4fd6eae-f2df-4724-b8cb-ee02d6434a3f" providerId="AD" clId="Web-{AC122E6A-4027-1F76-7AFE-D0FD3F3944AE}" dt="2025-11-06T14:41:00.891" v="123"/>
          <ac:spMkLst>
            <pc:docMk/>
            <pc:sldMk cId="1723583235" sldId="257"/>
            <ac:spMk id="5" creationId="{B1B5DAFD-E87C-82F3-4A2F-7DC2835A26A7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4:47:12.051" v="150"/>
          <ac:spMkLst>
            <pc:docMk/>
            <pc:sldMk cId="1723583235" sldId="257"/>
            <ac:spMk id="23" creationId="{3BCB5F6A-9EB0-40B0-9D13-3023E9A20508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4:47:21.005" v="152"/>
          <ac:spMkLst>
            <pc:docMk/>
            <pc:sldMk cId="1723583235" sldId="257"/>
            <ac:spMk id="26" creationId="{3BCB5F6A-9EB0-40B0-9D13-3023E9A20508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4:47:25.505" v="154"/>
          <ac:spMkLst>
            <pc:docMk/>
            <pc:sldMk cId="1723583235" sldId="257"/>
            <ac:spMk id="29" creationId="{3BCB5F6A-9EB0-40B0-9D13-3023E9A20508}"/>
          </ac:spMkLst>
        </pc:spChg>
        <pc:spChg chg="add">
          <ac:chgData name="Neda Far (2427429)" userId="S::2427429@student.uwtsd.ac.uk::e4fd6eae-f2df-4724-b8cb-ee02d6434a3f" providerId="AD" clId="Web-{AC122E6A-4027-1F76-7AFE-D0FD3F3944AE}" dt="2025-11-06T14:47:25.521" v="155"/>
          <ac:spMkLst>
            <pc:docMk/>
            <pc:sldMk cId="1723583235" sldId="257"/>
            <ac:spMk id="32" creationId="{3BCB5F6A-9EB0-40B0-9D13-3023E9A20508}"/>
          </ac:spMkLst>
        </pc:spChg>
        <pc:grpChg chg="add del">
          <ac:chgData name="Neda Far (2427429)" userId="S::2427429@student.uwtsd.ac.uk::e4fd6eae-f2df-4724-b8cb-ee02d6434a3f" providerId="AD" clId="Web-{AC122E6A-4027-1F76-7AFE-D0FD3F3944AE}" dt="2025-11-06T14:47:12.051" v="150"/>
          <ac:grpSpMkLst>
            <pc:docMk/>
            <pc:sldMk cId="1723583235" sldId="257"/>
            <ac:grpSpMk id="11" creationId="{6223A2CF-282D-4D97-960D-435F2BA68214}"/>
          </ac:grpSpMkLst>
        </pc:grpChg>
        <pc:grpChg chg="add del">
          <ac:chgData name="Neda Far (2427429)" userId="S::2427429@student.uwtsd.ac.uk::e4fd6eae-f2df-4724-b8cb-ee02d6434a3f" providerId="AD" clId="Web-{AC122E6A-4027-1F76-7AFE-D0FD3F3944AE}" dt="2025-11-06T14:47:21.005" v="152"/>
          <ac:grpSpMkLst>
            <pc:docMk/>
            <pc:sldMk cId="1723583235" sldId="257"/>
            <ac:grpSpMk id="25" creationId="{6223A2CF-282D-4D97-960D-435F2BA68214}"/>
          </ac:grpSpMkLst>
        </pc:grpChg>
        <pc:grpChg chg="add del">
          <ac:chgData name="Neda Far (2427429)" userId="S::2427429@student.uwtsd.ac.uk::e4fd6eae-f2df-4724-b8cb-ee02d6434a3f" providerId="AD" clId="Web-{AC122E6A-4027-1F76-7AFE-D0FD3F3944AE}" dt="2025-11-06T14:47:25.505" v="154"/>
          <ac:grpSpMkLst>
            <pc:docMk/>
            <pc:sldMk cId="1723583235" sldId="257"/>
            <ac:grpSpMk id="28" creationId="{6223A2CF-282D-4D97-960D-435F2BA68214}"/>
          </ac:grpSpMkLst>
        </pc:grpChg>
        <pc:grpChg chg="add">
          <ac:chgData name="Neda Far (2427429)" userId="S::2427429@student.uwtsd.ac.uk::e4fd6eae-f2df-4724-b8cb-ee02d6434a3f" providerId="AD" clId="Web-{AC122E6A-4027-1F76-7AFE-D0FD3F3944AE}" dt="2025-11-06T14:47:25.521" v="155"/>
          <ac:grpSpMkLst>
            <pc:docMk/>
            <pc:sldMk cId="1723583235" sldId="257"/>
            <ac:grpSpMk id="31" creationId="{6223A2CF-282D-4D97-960D-435F2BA68214}"/>
          </ac:grpSpMkLst>
        </pc:grpChg>
        <pc:picChg chg="add mod ord">
          <ac:chgData name="Neda Far (2427429)" userId="S::2427429@student.uwtsd.ac.uk::e4fd6eae-f2df-4724-b8cb-ee02d6434a3f" providerId="AD" clId="Web-{AC122E6A-4027-1F76-7AFE-D0FD3F3944AE}" dt="2025-11-06T14:47:25.521" v="155"/>
          <ac:picMkLst>
            <pc:docMk/>
            <pc:sldMk cId="1723583235" sldId="257"/>
            <ac:picMk id="6" creationId="{F730D54F-388A-DBAA-EC97-CB37A16CD008}"/>
          </ac:picMkLst>
        </pc:picChg>
      </pc:sldChg>
      <pc:sldChg chg="modSp new mod modClrScheme chgLayout">
        <pc:chgData name="Neda Far (2427429)" userId="S::2427429@student.uwtsd.ac.uk::e4fd6eae-f2df-4724-b8cb-ee02d6434a3f" providerId="AD" clId="Web-{AC122E6A-4027-1F76-7AFE-D0FD3F3944AE}" dt="2025-11-06T14:50:37.060" v="236" actId="20577"/>
        <pc:sldMkLst>
          <pc:docMk/>
          <pc:sldMk cId="1747129979" sldId="258"/>
        </pc:sldMkLst>
        <pc:spChg chg="mod ord">
          <ac:chgData name="Neda Far (2427429)" userId="S::2427429@student.uwtsd.ac.uk::e4fd6eae-f2df-4724-b8cb-ee02d6434a3f" providerId="AD" clId="Web-{AC122E6A-4027-1F76-7AFE-D0FD3F3944AE}" dt="2025-11-06T14:46:20.360" v="145"/>
          <ac:spMkLst>
            <pc:docMk/>
            <pc:sldMk cId="1747129979" sldId="258"/>
            <ac:spMk id="2" creationId="{31173F6D-753C-CB1C-CB8B-8AE27A16C7B2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4:50:37.060" v="236" actId="20577"/>
          <ac:spMkLst>
            <pc:docMk/>
            <pc:sldMk cId="1747129979" sldId="258"/>
            <ac:spMk id="3" creationId="{8E15FF49-79E2-3BD6-19D4-66CD02234DE0}"/>
          </ac:spMkLst>
        </pc:spChg>
      </pc:sldChg>
      <pc:sldChg chg="modSp new mod modClrScheme chgLayout">
        <pc:chgData name="Neda Far (2427429)" userId="S::2427429@student.uwtsd.ac.uk::e4fd6eae-f2df-4724-b8cb-ee02d6434a3f" providerId="AD" clId="Web-{AC122E6A-4027-1F76-7AFE-D0FD3F3944AE}" dt="2025-11-06T14:51:31.296" v="247" actId="20577"/>
        <pc:sldMkLst>
          <pc:docMk/>
          <pc:sldMk cId="1016224880" sldId="259"/>
        </pc:sldMkLst>
        <pc:spChg chg="mod ord">
          <ac:chgData name="Neda Far (2427429)" userId="S::2427429@student.uwtsd.ac.uk::e4fd6eae-f2df-4724-b8cb-ee02d6434a3f" providerId="AD" clId="Web-{AC122E6A-4027-1F76-7AFE-D0FD3F3944AE}" dt="2025-11-06T14:46:20.360" v="145"/>
          <ac:spMkLst>
            <pc:docMk/>
            <pc:sldMk cId="1016224880" sldId="259"/>
            <ac:spMk id="2" creationId="{40643B34-4FA9-9950-22B3-FB64C3591AA2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4:51:31.296" v="247" actId="20577"/>
          <ac:spMkLst>
            <pc:docMk/>
            <pc:sldMk cId="1016224880" sldId="259"/>
            <ac:spMk id="3" creationId="{70C8228A-A8F5-A3BA-36E3-FB1D90B75C27}"/>
          </ac:spMkLst>
        </pc:spChg>
      </pc:sldChg>
      <pc:sldChg chg="modSp new mod modClrScheme chgLayout">
        <pc:chgData name="Neda Far (2427429)" userId="S::2427429@student.uwtsd.ac.uk::e4fd6eae-f2df-4724-b8cb-ee02d6434a3f" providerId="AD" clId="Web-{AC122E6A-4027-1F76-7AFE-D0FD3F3944AE}" dt="2025-11-06T14:53:28.159" v="264" actId="20577"/>
        <pc:sldMkLst>
          <pc:docMk/>
          <pc:sldMk cId="2908999387" sldId="260"/>
        </pc:sldMkLst>
        <pc:spChg chg="mod ord">
          <ac:chgData name="Neda Far (2427429)" userId="S::2427429@student.uwtsd.ac.uk::e4fd6eae-f2df-4724-b8cb-ee02d6434a3f" providerId="AD" clId="Web-{AC122E6A-4027-1F76-7AFE-D0FD3F3944AE}" dt="2025-11-06T14:46:20.360" v="145"/>
          <ac:spMkLst>
            <pc:docMk/>
            <pc:sldMk cId="2908999387" sldId="260"/>
            <ac:spMk id="2" creationId="{95CA20B8-564E-AD9D-C91F-42C66B3FF6A3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4:53:28.159" v="264" actId="20577"/>
          <ac:spMkLst>
            <pc:docMk/>
            <pc:sldMk cId="2908999387" sldId="260"/>
            <ac:spMk id="3" creationId="{FCFF62AD-A08B-5AE6-C1AF-CA33008A87E7}"/>
          </ac:spMkLst>
        </pc:spChg>
      </pc:sldChg>
      <pc:sldChg chg="addSp delSp modSp new mod setBg modClrScheme chgLayout">
        <pc:chgData name="Neda Far (2427429)" userId="S::2427429@student.uwtsd.ac.uk::e4fd6eae-f2df-4724-b8cb-ee02d6434a3f" providerId="AD" clId="Web-{AC122E6A-4027-1F76-7AFE-D0FD3F3944AE}" dt="2025-11-06T14:58:11.835" v="268"/>
        <pc:sldMkLst>
          <pc:docMk/>
          <pc:sldMk cId="1238260884" sldId="261"/>
        </pc:sldMkLst>
        <pc:spChg chg="mod ord">
          <ac:chgData name="Neda Far (2427429)" userId="S::2427429@student.uwtsd.ac.uk::e4fd6eae-f2df-4724-b8cb-ee02d6434a3f" providerId="AD" clId="Web-{AC122E6A-4027-1F76-7AFE-D0FD3F3944AE}" dt="2025-11-06T14:58:11.835" v="268"/>
          <ac:spMkLst>
            <pc:docMk/>
            <pc:sldMk cId="1238260884" sldId="261"/>
            <ac:spMk id="2" creationId="{F74DEFE1-90AE-A183-F545-1EA3908F9E37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4:17:56.815" v="70"/>
          <ac:spMkLst>
            <pc:docMk/>
            <pc:sldMk cId="1238260884" sldId="261"/>
            <ac:spMk id="3" creationId="{4BD8A268-D7E3-BC89-FA7B-BC8A4E7311E9}"/>
          </ac:spMkLst>
        </pc:spChg>
        <pc:spChg chg="add del mod">
          <ac:chgData name="Neda Far (2427429)" userId="S::2427429@student.uwtsd.ac.uk::e4fd6eae-f2df-4724-b8cb-ee02d6434a3f" providerId="AD" clId="Web-{AC122E6A-4027-1F76-7AFE-D0FD3F3944AE}" dt="2025-11-06T14:17:52.518" v="68"/>
          <ac:spMkLst>
            <pc:docMk/>
            <pc:sldMk cId="1238260884" sldId="261"/>
            <ac:spMk id="6" creationId="{B64DD013-2A42-E2CA-7799-CF61C4377C10}"/>
          </ac:spMkLst>
        </pc:spChg>
        <pc:spChg chg="add del mod">
          <ac:chgData name="Neda Far (2427429)" userId="S::2427429@student.uwtsd.ac.uk::e4fd6eae-f2df-4724-b8cb-ee02d6434a3f" providerId="AD" clId="Web-{AC122E6A-4027-1F76-7AFE-D0FD3F3944AE}" dt="2025-11-06T14:18:26.300" v="80"/>
          <ac:spMkLst>
            <pc:docMk/>
            <pc:sldMk cId="1238260884" sldId="261"/>
            <ac:spMk id="9" creationId="{E25C8CD8-8ECA-E794-AAF3-B8E06A142B31}"/>
          </ac:spMkLst>
        </pc:spChg>
        <pc:spChg chg="add del mod">
          <ac:chgData name="Neda Far (2427429)" userId="S::2427429@student.uwtsd.ac.uk::e4fd6eae-f2df-4724-b8cb-ee02d6434a3f" providerId="AD" clId="Web-{AC122E6A-4027-1F76-7AFE-D0FD3F3944AE}" dt="2025-11-06T14:58:05.585" v="266"/>
          <ac:spMkLst>
            <pc:docMk/>
            <pc:sldMk cId="1238260884" sldId="261"/>
            <ac:spMk id="11" creationId="{A1BFF5E7-12EE-58B4-F73D-CD2403CC73CA}"/>
          </ac:spMkLst>
        </pc:spChg>
        <pc:grpChg chg="add">
          <ac:chgData name="Neda Far (2427429)" userId="S::2427429@student.uwtsd.ac.uk::e4fd6eae-f2df-4724-b8cb-ee02d6434a3f" providerId="AD" clId="Web-{AC122E6A-4027-1F76-7AFE-D0FD3F3944AE}" dt="2025-11-06T14:58:11.835" v="268"/>
          <ac:grpSpMkLst>
            <pc:docMk/>
            <pc:sldMk cId="1238260884" sldId="261"/>
            <ac:grpSpMk id="17" creationId="{E09B7E24-271E-4A3A-9D65-EE95ED9723D3}"/>
          </ac:grpSpMkLst>
        </pc:grpChg>
        <pc:graphicFrameChg chg="add del mod ord modGraphic">
          <ac:chgData name="Neda Far (2427429)" userId="S::2427429@student.uwtsd.ac.uk::e4fd6eae-f2df-4724-b8cb-ee02d6434a3f" providerId="AD" clId="Web-{AC122E6A-4027-1F76-7AFE-D0FD3F3944AE}" dt="2025-11-06T14:17:52.534" v="69"/>
          <ac:graphicFrameMkLst>
            <pc:docMk/>
            <pc:sldMk cId="1238260884" sldId="261"/>
            <ac:graphicFrameMk id="5" creationId="{65728FDC-E671-2147-B2B4-D5C9E8963649}"/>
          </ac:graphicFrameMkLst>
        </pc:graphicFrameChg>
        <pc:graphicFrameChg chg="add del mod ord modGraphic">
          <ac:chgData name="Neda Far (2427429)" userId="S::2427429@student.uwtsd.ac.uk::e4fd6eae-f2df-4724-b8cb-ee02d6434a3f" providerId="AD" clId="Web-{AC122E6A-4027-1F76-7AFE-D0FD3F3944AE}" dt="2025-11-06T14:56:12.818" v="265"/>
          <ac:graphicFrameMkLst>
            <pc:docMk/>
            <pc:sldMk cId="1238260884" sldId="261"/>
            <ac:graphicFrameMk id="8" creationId="{D4035869-09D3-71C9-567B-8410B51E6EC1}"/>
          </ac:graphicFrameMkLst>
        </pc:graphicFrameChg>
        <pc:picChg chg="add mod ord">
          <ac:chgData name="Neda Far (2427429)" userId="S::2427429@student.uwtsd.ac.uk::e4fd6eae-f2df-4724-b8cb-ee02d6434a3f" providerId="AD" clId="Web-{AC122E6A-4027-1F76-7AFE-D0FD3F3944AE}" dt="2025-11-06T14:58:11.835" v="268"/>
          <ac:picMkLst>
            <pc:docMk/>
            <pc:sldMk cId="1238260884" sldId="261"/>
            <ac:picMk id="12" creationId="{37EF866C-0996-5DB6-2CD5-9135639EAC88}"/>
          </ac:picMkLst>
        </pc:picChg>
      </pc:sldChg>
      <pc:sldChg chg="addSp modSp new mod setBg modClrScheme chgLayout">
        <pc:chgData name="Neda Far (2427429)" userId="S::2427429@student.uwtsd.ac.uk::e4fd6eae-f2df-4724-b8cb-ee02d6434a3f" providerId="AD" clId="Web-{AC122E6A-4027-1F76-7AFE-D0FD3F3944AE}" dt="2025-11-06T14:59:58.774" v="293" actId="20577"/>
        <pc:sldMkLst>
          <pc:docMk/>
          <pc:sldMk cId="540468306" sldId="262"/>
        </pc:sldMkLst>
        <pc:spChg chg="mod ord">
          <ac:chgData name="Neda Far (2427429)" userId="S::2427429@student.uwtsd.ac.uk::e4fd6eae-f2df-4724-b8cb-ee02d6434a3f" providerId="AD" clId="Web-{AC122E6A-4027-1F76-7AFE-D0FD3F3944AE}" dt="2025-11-06T14:59:36.242" v="283" actId="1076"/>
          <ac:spMkLst>
            <pc:docMk/>
            <pc:sldMk cId="540468306" sldId="262"/>
            <ac:spMk id="2" creationId="{DF7374A5-0FA8-4B67-FC48-A0E7465006F8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4:59:58.774" v="293" actId="20577"/>
          <ac:spMkLst>
            <pc:docMk/>
            <pc:sldMk cId="540468306" sldId="262"/>
            <ac:spMk id="3" creationId="{25816EE2-6F76-A9F3-EB2D-167A1B69434E}"/>
          </ac:spMkLst>
        </pc:spChg>
        <pc:spChg chg="add">
          <ac:chgData name="Neda Far (2427429)" userId="S::2427429@student.uwtsd.ac.uk::e4fd6eae-f2df-4724-b8cb-ee02d6434a3f" providerId="AD" clId="Web-{AC122E6A-4027-1F76-7AFE-D0FD3F3944AE}" dt="2025-11-06T14:59:23.008" v="279"/>
          <ac:spMkLst>
            <pc:docMk/>
            <pc:sldMk cId="540468306" sldId="262"/>
            <ac:spMk id="9" creationId="{3BCB5F6A-9EB0-40B0-9D13-3023E9A20508}"/>
          </ac:spMkLst>
        </pc:spChg>
        <pc:picChg chg="add">
          <ac:chgData name="Neda Far (2427429)" userId="S::2427429@student.uwtsd.ac.uk::e4fd6eae-f2df-4724-b8cb-ee02d6434a3f" providerId="AD" clId="Web-{AC122E6A-4027-1F76-7AFE-D0FD3F3944AE}" dt="2025-11-06T14:59:23.008" v="279"/>
          <ac:picMkLst>
            <pc:docMk/>
            <pc:sldMk cId="540468306" sldId="262"/>
            <ac:picMk id="5" creationId="{C2415E01-F892-6C24-7DE8-308E9FB0F63A}"/>
          </ac:picMkLst>
        </pc:picChg>
      </pc:sldChg>
      <pc:sldChg chg="addSp delSp modSp new mod setBg modClrScheme setClrOvrMap chgLayout">
        <pc:chgData name="Neda Far (2427429)" userId="S::2427429@student.uwtsd.ac.uk::e4fd6eae-f2df-4724-b8cb-ee02d6434a3f" providerId="AD" clId="Web-{AC122E6A-4027-1F76-7AFE-D0FD3F3944AE}" dt="2025-11-06T15:00:35.368" v="302" actId="20577"/>
        <pc:sldMkLst>
          <pc:docMk/>
          <pc:sldMk cId="713199884" sldId="263"/>
        </pc:sldMkLst>
        <pc:spChg chg="mod ord">
          <ac:chgData name="Neda Far (2427429)" userId="S::2427429@student.uwtsd.ac.uk::e4fd6eae-f2df-4724-b8cb-ee02d6434a3f" providerId="AD" clId="Web-{AC122E6A-4027-1F76-7AFE-D0FD3F3944AE}" dt="2025-11-06T15:00:35.368" v="302" actId="20577"/>
          <ac:spMkLst>
            <pc:docMk/>
            <pc:sldMk cId="713199884" sldId="263"/>
            <ac:spMk id="2" creationId="{BB463C4B-B59C-7A65-25FA-71A18C09F53E}"/>
          </ac:spMkLst>
        </pc:spChg>
        <pc:spChg chg="mod ord">
          <ac:chgData name="Neda Far (2427429)" userId="S::2427429@student.uwtsd.ac.uk::e4fd6eae-f2df-4724-b8cb-ee02d6434a3f" providerId="AD" clId="Web-{AC122E6A-4027-1F76-7AFE-D0FD3F3944AE}" dt="2025-11-06T15:00:24.633" v="300"/>
          <ac:spMkLst>
            <pc:docMk/>
            <pc:sldMk cId="713199884" sldId="263"/>
            <ac:spMk id="3" creationId="{3074F22A-3DB6-5AA4-F372-317953D921EB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8" creationId="{A65AC7D1-EAA9-48F5-B509-60A7F50BF703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10" creationId="{D6320AF9-619A-4175-865B-5663E1AEF4C5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16" creationId="{7E018740-5C2B-4A41-AC1A-7E68D1EC1954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18" creationId="{166F75A4-C475-4941-8EE2-B80A06A2C1BB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20" creationId="{A032553A-72E8-4B0D-8405-FF9771C9AF05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22" creationId="{765800AC-C3B9-498E-87BC-29FAE4C76B21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24" creationId="{1F9D6ACB-2FF4-49F9-978A-E0D5327FC635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17.711" v="295"/>
          <ac:spMkLst>
            <pc:docMk/>
            <pc:sldMk cId="713199884" sldId="263"/>
            <ac:spMk id="26" creationId="{142BFA2A-77A0-4F60-A32A-685681C84889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0" creationId="{A65AC7D1-EAA9-48F5-B509-60A7F50BF703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1" creationId="{D6320AF9-619A-4175-865B-5663E1AEF4C5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4" creationId="{7E018740-5C2B-4A41-AC1A-7E68D1EC1954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5" creationId="{166F75A4-C475-4941-8EE2-B80A06A2C1BB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6" creationId="{A032553A-72E8-4B0D-8405-FF9771C9AF05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7" creationId="{765800AC-C3B9-498E-87BC-29FAE4C76B21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8" creationId="{1F9D6ACB-2FF4-49F9-978A-E0D5327FC635}"/>
          </ac:spMkLst>
        </pc:spChg>
        <pc:spChg chg="add del">
          <ac:chgData name="Neda Far (2427429)" userId="S::2427429@student.uwtsd.ac.uk::e4fd6eae-f2df-4724-b8cb-ee02d6434a3f" providerId="AD" clId="Web-{AC122E6A-4027-1F76-7AFE-D0FD3F3944AE}" dt="2025-11-06T15:00:24.618" v="299"/>
          <ac:spMkLst>
            <pc:docMk/>
            <pc:sldMk cId="713199884" sldId="263"/>
            <ac:spMk id="39" creationId="{142BFA2A-77A0-4F60-A32A-685681C84889}"/>
          </ac:spMkLst>
        </pc:spChg>
        <pc:cxnChg chg="add del">
          <ac:chgData name="Neda Far (2427429)" userId="S::2427429@student.uwtsd.ac.uk::e4fd6eae-f2df-4724-b8cb-ee02d6434a3f" providerId="AD" clId="Web-{AC122E6A-4027-1F76-7AFE-D0FD3F3944AE}" dt="2025-11-06T15:00:22.133" v="297"/>
          <ac:cxnSpMkLst>
            <pc:docMk/>
            <pc:sldMk cId="713199884" sldId="263"/>
            <ac:cxnSpMk id="28" creationId="{0B5F7E3B-C5F1-40E0-A491-558BAFBC1127}"/>
          </ac:cxnSpMkLst>
        </pc:cxnChg>
        <pc:cxnChg chg="add">
          <ac:chgData name="Neda Far (2427429)" userId="S::2427429@student.uwtsd.ac.uk::e4fd6eae-f2df-4724-b8cb-ee02d6434a3f" providerId="AD" clId="Web-{AC122E6A-4027-1F76-7AFE-D0FD3F3944AE}" dt="2025-11-06T15:00:24.633" v="300"/>
          <ac:cxnSpMkLst>
            <pc:docMk/>
            <pc:sldMk cId="713199884" sldId="263"/>
            <ac:cxnSpMk id="41" creationId="{0B5F7E3B-C5F1-40E0-A491-558BAFBC1127}"/>
          </ac:cxnSpMkLst>
        </pc:cxnChg>
      </pc:sldChg>
      <pc:sldChg chg="addSp delSp modSp new">
        <pc:chgData name="Neda Far (2427429)" userId="S::2427429@student.uwtsd.ac.uk::e4fd6eae-f2df-4724-b8cb-ee02d6434a3f" providerId="AD" clId="Web-{AC122E6A-4027-1F76-7AFE-D0FD3F3944AE}" dt="2025-11-06T14:59:13.305" v="278" actId="1076"/>
        <pc:sldMkLst>
          <pc:docMk/>
          <pc:sldMk cId="4276580101" sldId="264"/>
        </pc:sldMkLst>
        <pc:spChg chg="del">
          <ac:chgData name="Neda Far (2427429)" userId="S::2427429@student.uwtsd.ac.uk::e4fd6eae-f2df-4724-b8cb-ee02d6434a3f" providerId="AD" clId="Web-{AC122E6A-4027-1F76-7AFE-D0FD3F3944AE}" dt="2025-11-06T14:58:40.070" v="272"/>
          <ac:spMkLst>
            <pc:docMk/>
            <pc:sldMk cId="4276580101" sldId="264"/>
            <ac:spMk id="2" creationId="{D07A4BD1-E705-A904-E687-5B6F13AD9C1C}"/>
          </ac:spMkLst>
        </pc:spChg>
        <pc:spChg chg="del">
          <ac:chgData name="Neda Far (2427429)" userId="S::2427429@student.uwtsd.ac.uk::e4fd6eae-f2df-4724-b8cb-ee02d6434a3f" providerId="AD" clId="Web-{AC122E6A-4027-1F76-7AFE-D0FD3F3944AE}" dt="2025-11-06T14:58:30.835" v="270"/>
          <ac:spMkLst>
            <pc:docMk/>
            <pc:sldMk cId="4276580101" sldId="264"/>
            <ac:spMk id="3" creationId="{53DA3BD9-8620-4626-9FF5-AD7DDD73C9B1}"/>
          </ac:spMkLst>
        </pc:spChg>
        <pc:picChg chg="add mod ord">
          <ac:chgData name="Neda Far (2427429)" userId="S::2427429@student.uwtsd.ac.uk::e4fd6eae-f2df-4724-b8cb-ee02d6434a3f" providerId="AD" clId="Web-{AC122E6A-4027-1F76-7AFE-D0FD3F3944AE}" dt="2025-11-06T14:59:13.305" v="278" actId="1076"/>
          <ac:picMkLst>
            <pc:docMk/>
            <pc:sldMk cId="4276580101" sldId="264"/>
            <ac:picMk id="4" creationId="{A781D146-FE94-1CF6-2DC6-A402FC8E4416}"/>
          </ac:picMkLst>
        </pc:picChg>
        <pc:picChg chg="add mod">
          <ac:chgData name="Neda Far (2427429)" userId="S::2427429@student.uwtsd.ac.uk::e4fd6eae-f2df-4724-b8cb-ee02d6434a3f" providerId="AD" clId="Web-{AC122E6A-4027-1F76-7AFE-D0FD3F3944AE}" dt="2025-11-06T14:58:59.945" v="276" actId="14100"/>
          <ac:picMkLst>
            <pc:docMk/>
            <pc:sldMk cId="4276580101" sldId="264"/>
            <ac:picMk id="5" creationId="{8B2B1636-1230-BD33-0EB6-02CC98C70D8C}"/>
          </ac:picMkLst>
        </pc:picChg>
      </pc:sldChg>
      <pc:sldMasterChg chg="del delSldLayout">
        <pc:chgData name="Neda Far (2427429)" userId="S::2427429@student.uwtsd.ac.uk::e4fd6eae-f2df-4724-b8cb-ee02d6434a3f" providerId="AD" clId="Web-{AC122E6A-4027-1F76-7AFE-D0FD3F3944AE}" dt="2025-11-06T14:35:28.667" v="117"/>
        <pc:sldMasterMkLst>
          <pc:docMk/>
          <pc:sldMasterMk cId="2460954070" sldId="2147483660"/>
        </pc:sldMasterMkLst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eda Far (2427429)" userId="S::2427429@student.uwtsd.ac.uk::e4fd6eae-f2df-4724-b8cb-ee02d6434a3f" providerId="AD" clId="Web-{AC122E6A-4027-1F76-7AFE-D0FD3F3944AE}" dt="2025-11-06T14:35:28.667" v="1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3:58.581" v="130"/>
        <pc:sldMasterMkLst>
          <pc:docMk/>
          <pc:sldMasterMk cId="1367970057" sldId="2147483672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3367042348" sldId="214748367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4016213802" sldId="214748367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4221503550" sldId="214748367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2521069888" sldId="214748367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1879146999" sldId="214748367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4053827075" sldId="214748367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3319944634" sldId="214748367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2876445507" sldId="214748368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3644251682" sldId="214748368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514737786" sldId="214748368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3:58.581" v="130"/>
          <pc:sldLayoutMkLst>
            <pc:docMk/>
            <pc:sldMasterMk cId="1367970057" sldId="2147483672"/>
            <pc:sldLayoutMk cId="2886581634" sldId="2147483683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03.409" v="131"/>
        <pc:sldMasterMkLst>
          <pc:docMk/>
          <pc:sldMasterMk cId="543110256" sldId="2147483684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1761776141" sldId="214748368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3730684663" sldId="214748368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907385890" sldId="214748368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4089917732" sldId="214748368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1232783911" sldId="214748368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1008722920" sldId="214748369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3437669384" sldId="214748369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2032378537" sldId="214748369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2426957021" sldId="214748369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3937872444" sldId="214748369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3.409" v="131"/>
          <pc:sldLayoutMkLst>
            <pc:docMk/>
            <pc:sldMasterMk cId="543110256" sldId="2147483684"/>
            <pc:sldLayoutMk cId="2122628021" sldId="2147483695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35:41.683" v="119"/>
        <pc:sldMasterMkLst>
          <pc:docMk/>
          <pc:sldMasterMk cId="820786232" sldId="2147483684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716265598" sldId="214748368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1659465484" sldId="214748368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3408864613" sldId="214748368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689127791" sldId="214748368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2761516711" sldId="214748368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2597877345" sldId="214748369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4099503066" sldId="214748369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1483348250" sldId="214748369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3488783398" sldId="214748369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495000218" sldId="214748369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35:41.683" v="119"/>
          <pc:sldLayoutMkLst>
            <pc:docMk/>
            <pc:sldMasterMk cId="820786232" sldId="2147483684"/>
            <pc:sldLayoutMk cId="944178133" sldId="2147483695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08.816" v="133"/>
        <pc:sldMasterMkLst>
          <pc:docMk/>
          <pc:sldMasterMk cId="885349850" sldId="2147483696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4004283303" sldId="214748369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1662750302" sldId="214748369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2071150159" sldId="214748369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1286118182" sldId="214748370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235620825" sldId="214748370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3478221328" sldId="214748370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511605110" sldId="214748370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3300163004" sldId="214748370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3840261009" sldId="214748370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178627583" sldId="214748370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08.816" v="133"/>
          <pc:sldLayoutMkLst>
            <pc:docMk/>
            <pc:sldMasterMk cId="885349850" sldId="2147483696"/>
            <pc:sldLayoutMk cId="1199711201" sldId="2147483707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11.364" v="134"/>
        <pc:sldMasterMkLst>
          <pc:docMk/>
          <pc:sldMasterMk cId="3235177084" sldId="2147483708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2022428236" sldId="214748370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138638377" sldId="214748371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3771715983" sldId="214748371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1553549705" sldId="214748371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3236595073" sldId="214748371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1111892920" sldId="214748371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3020249202" sldId="214748371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2513625321" sldId="214748371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3542764729" sldId="214748371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1577356928" sldId="214748371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1.364" v="134"/>
          <pc:sldLayoutMkLst>
            <pc:docMk/>
            <pc:sldMasterMk cId="3235177084" sldId="2147483708"/>
            <pc:sldLayoutMk cId="1014514058" sldId="2147483719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15.786" v="135"/>
        <pc:sldMasterMkLst>
          <pc:docMk/>
          <pc:sldMasterMk cId="3794999442" sldId="2147483720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2104761866" sldId="214748372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1571674434" sldId="214748372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1932678242" sldId="214748372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3029551906" sldId="214748372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3702925841" sldId="214748372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3432526417" sldId="214748372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108192682" sldId="214748372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614658295" sldId="214748372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2213788939" sldId="214748372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1952423082" sldId="214748373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5.786" v="135"/>
          <pc:sldLayoutMkLst>
            <pc:docMk/>
            <pc:sldMasterMk cId="3794999442" sldId="2147483720"/>
            <pc:sldLayoutMk cId="1299161875" sldId="2147483731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18.552" v="136"/>
        <pc:sldMasterMkLst>
          <pc:docMk/>
          <pc:sldMasterMk cId="707584916" sldId="2147483732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2990894965" sldId="214748373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4079416113" sldId="214748373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2012235400" sldId="214748373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1289947138" sldId="214748373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531593097" sldId="214748373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4290803841" sldId="214748373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3008520699" sldId="214748373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945425822" sldId="214748374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4227043910" sldId="214748374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563776276" sldId="214748374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18.552" v="136"/>
          <pc:sldLayoutMkLst>
            <pc:docMk/>
            <pc:sldMasterMk cId="707584916" sldId="2147483732"/>
            <pc:sldLayoutMk cId="3249322357" sldId="2147483743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28.787" v="137"/>
        <pc:sldMasterMkLst>
          <pc:docMk/>
          <pc:sldMasterMk cId="2511416614" sldId="2147483744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3077866773" sldId="214748374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2414357670" sldId="214748374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2865232896" sldId="214748374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4052284293" sldId="214748374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2857620807" sldId="214748374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4217840085" sldId="214748375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4228779343" sldId="214748375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659108039" sldId="214748375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3440591396" sldId="214748375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3515489036" sldId="214748375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28.787" v="137"/>
          <pc:sldLayoutMkLst>
            <pc:docMk/>
            <pc:sldMasterMk cId="2511416614" sldId="2147483744"/>
            <pc:sldLayoutMk cId="1537004705" sldId="2147483755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34.007" v="138"/>
        <pc:sldMasterMkLst>
          <pc:docMk/>
          <pc:sldMasterMk cId="3678976816" sldId="2147483756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3843260529" sldId="214748375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722954104" sldId="214748375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3558753284" sldId="214748375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1416872744" sldId="214748376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1767541307" sldId="214748376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2017331848" sldId="214748376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1685802008" sldId="214748376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863958102" sldId="214748376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3418421752" sldId="214748376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1812039829" sldId="214748376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4.007" v="138"/>
          <pc:sldLayoutMkLst>
            <pc:docMk/>
            <pc:sldMasterMk cId="3678976816" sldId="2147483756"/>
            <pc:sldLayoutMk cId="3867655506" sldId="2147483767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37.069" v="139"/>
        <pc:sldMasterMkLst>
          <pc:docMk/>
          <pc:sldMasterMk cId="4261726458" sldId="2147483768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3686358417" sldId="214748376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1697579077" sldId="214748377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1411038028" sldId="214748377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3639567658" sldId="214748377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3809407672" sldId="214748377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2761349285" sldId="214748377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1857249137" sldId="214748377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3332621121" sldId="214748377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499355591" sldId="214748377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1201620347" sldId="214748377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37.069" v="139"/>
          <pc:sldLayoutMkLst>
            <pc:docMk/>
            <pc:sldMasterMk cId="4261726458" sldId="2147483768"/>
            <pc:sldLayoutMk cId="1273029780" sldId="2147483779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4:41.304" v="140"/>
        <pc:sldMasterMkLst>
          <pc:docMk/>
          <pc:sldMasterMk cId="65289353" sldId="2147483780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3889625753" sldId="214748378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3266115511" sldId="214748378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2943253168" sldId="214748378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4291064837" sldId="214748378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2419595247" sldId="214748378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2705803914" sldId="214748378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3623580243" sldId="214748378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1984703015" sldId="214748378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3378209200" sldId="214748378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3544039723" sldId="214748379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4:41.304" v="140"/>
          <pc:sldLayoutMkLst>
            <pc:docMk/>
            <pc:sldMasterMk cId="65289353" sldId="2147483780"/>
            <pc:sldLayoutMk cId="3957399927" sldId="2147483791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5:19.370" v="141"/>
        <pc:sldMasterMkLst>
          <pc:docMk/>
          <pc:sldMasterMk cId="743649409" sldId="2147483792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299465699" sldId="214748379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3615347167" sldId="214748379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1287328063" sldId="214748379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1407626594" sldId="214748379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3414559496" sldId="214748379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750743236" sldId="214748379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957980532" sldId="214748379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2324981444" sldId="214748380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1786745170" sldId="214748380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2243235956" sldId="214748380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19.370" v="141"/>
          <pc:sldLayoutMkLst>
            <pc:docMk/>
            <pc:sldMasterMk cId="743649409" sldId="2147483792"/>
            <pc:sldLayoutMk cId="2400022103" sldId="2147483803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5:24.746" v="142"/>
        <pc:sldMasterMkLst>
          <pc:docMk/>
          <pc:sldMasterMk cId="350316698" sldId="2147483804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4037648180" sldId="214748380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2391572428" sldId="214748380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3933596887" sldId="214748380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1094423387" sldId="214748380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3542959099" sldId="214748380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1705492677" sldId="214748381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515471729" sldId="214748381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101379119" sldId="214748381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4152578347" sldId="214748381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254650181" sldId="214748381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24.746" v="142"/>
          <pc:sldLayoutMkLst>
            <pc:docMk/>
            <pc:sldMasterMk cId="350316698" sldId="2147483804"/>
            <pc:sldLayoutMk cId="1127770762" sldId="2147483815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5:45.935" v="143"/>
        <pc:sldMasterMkLst>
          <pc:docMk/>
          <pc:sldMasterMk cId="1578585914" sldId="2147483816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31620546" sldId="214748381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988609645" sldId="214748381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3690587331" sldId="214748381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232181498" sldId="214748382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1539810235" sldId="214748382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2936208386" sldId="214748382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2060087922" sldId="214748382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3548700135" sldId="214748382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3485830102" sldId="214748382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870959917" sldId="214748382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5:45.935" v="143"/>
          <pc:sldLayoutMkLst>
            <pc:docMk/>
            <pc:sldMasterMk cId="1578585914" sldId="2147483816"/>
            <pc:sldLayoutMk cId="1273662391" sldId="2147483827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6:16.469" v="144"/>
        <pc:sldMasterMkLst>
          <pc:docMk/>
          <pc:sldMasterMk cId="1622321377" sldId="2147483828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3438950919" sldId="214748382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2882499791" sldId="214748383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1700615494" sldId="214748383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1588363543" sldId="214748383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587060478" sldId="214748383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2279088565" sldId="214748383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3418976530" sldId="214748383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713505159" sldId="214748383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3103951563" sldId="214748383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4069745338" sldId="214748383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166010815" sldId="214748383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86368339" sldId="214748384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1872186564" sldId="214748384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1343092463" sldId="214748384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1451642168" sldId="214748384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2876559542" sldId="214748384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16.469" v="144"/>
          <pc:sldLayoutMkLst>
            <pc:docMk/>
            <pc:sldMasterMk cId="1622321377" sldId="2147483828"/>
            <pc:sldLayoutMk cId="4132409048" sldId="2147483845"/>
          </pc:sldLayoutMkLst>
        </pc:sldLayoutChg>
      </pc:sldMasterChg>
      <pc:sldMasterChg chg="add del addSldLayout delSldLayout modSldLayout">
        <pc:chgData name="Neda Far (2427429)" userId="S::2427429@student.uwtsd.ac.uk::e4fd6eae-f2df-4724-b8cb-ee02d6434a3f" providerId="AD" clId="Web-{AC122E6A-4027-1F76-7AFE-D0FD3F3944AE}" dt="2025-11-06T14:46:20.360" v="145"/>
        <pc:sldMasterMkLst>
          <pc:docMk/>
          <pc:sldMasterMk cId="1622706908" sldId="2147483846"/>
        </pc:sldMasterMkLst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986089408" sldId="214748384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786368767" sldId="214748384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670219350" sldId="214748384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2588366847" sldId="214748385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3594680264" sldId="214748385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3014927460" sldId="2147483852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878665871" sldId="2147483853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891203127" sldId="2147483854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56678481" sldId="2147483855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023153474" sldId="2147483856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465789366" sldId="2147483857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883081203" sldId="2147483858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496872661" sldId="2147483859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311909839" sldId="2147483860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1684137104" sldId="2147483861"/>
          </pc:sldLayoutMkLst>
        </pc:sldLayoutChg>
        <pc:sldLayoutChg chg="add del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1622706908" sldId="2147483846"/>
            <pc:sldLayoutMk cId="4251489268" sldId="2147483862"/>
          </pc:sldLayoutMkLst>
        </pc:sldLayoutChg>
      </pc:sldMasterChg>
      <pc:sldMasterChg chg="add addSldLayout modSldLayout">
        <pc:chgData name="Neda Far (2427429)" userId="S::2427429@student.uwtsd.ac.uk::e4fd6eae-f2df-4724-b8cb-ee02d6434a3f" providerId="AD" clId="Web-{AC122E6A-4027-1F76-7AFE-D0FD3F3944AE}" dt="2025-11-06T14:46:20.360" v="145"/>
        <pc:sldMasterMkLst>
          <pc:docMk/>
          <pc:sldMasterMk cId="2110072418" sldId="2147483863"/>
        </pc:sldMasterMkLst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1264058026" sldId="2147483864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638499202" sldId="2147483865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2287776234" sldId="2147483866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214155813" sldId="2147483867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525437957" sldId="2147483868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3232088331" sldId="2147483869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2300820087" sldId="2147483870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2319236937" sldId="2147483871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550979058" sldId="2147483872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2597242380" sldId="2147483873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2155091793" sldId="2147483874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1140850204" sldId="2147483875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663461905" sldId="2147483876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619644702" sldId="2147483877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3914849797" sldId="2147483878"/>
          </pc:sldLayoutMkLst>
        </pc:sldLayoutChg>
        <pc:sldLayoutChg chg="add mod replId">
          <pc:chgData name="Neda Far (2427429)" userId="S::2427429@student.uwtsd.ac.uk::e4fd6eae-f2df-4724-b8cb-ee02d6434a3f" providerId="AD" clId="Web-{AC122E6A-4027-1F76-7AFE-D0FD3F3944AE}" dt="2025-11-06T14:46:20.360" v="145"/>
          <pc:sldLayoutMkLst>
            <pc:docMk/>
            <pc:sldMasterMk cId="2110072418" sldId="2147483863"/>
            <pc:sldLayoutMk cId="1005427330" sldId="214748387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058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499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776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55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437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088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82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236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979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242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5091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8502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3461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644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8497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427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072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" TargetMode="External"/><Relationship Id="rId2" Type="http://schemas.openxmlformats.org/officeDocument/2006/relationships/hyperlink" Target="https://www.axa.co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og.promocode.me.uk" TargetMode="External"/><Relationship Id="rId4" Type="http://schemas.openxmlformats.org/officeDocument/2006/relationships/hyperlink" Target="https://www.grandviewresearch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1763" y="1517276"/>
            <a:ext cx="5597444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800"/>
              <a:t>Pearl Jewellery Business</a:t>
            </a:r>
          </a:p>
          <a:p>
            <a:pPr algn="l">
              <a:lnSpc>
                <a:spcPct val="90000"/>
              </a:lnSpc>
            </a:pPr>
            <a:r>
              <a:rPr lang="en-US" sz="2800"/>
              <a:t>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09563" y="2160589"/>
            <a:ext cx="6249586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Program study: Business skills for workplace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LCLM4006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Enterprise &amp; Entrepreneurship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Lecturer’s name: Trinh Nguyen </a:t>
            </a:r>
            <a:r>
              <a:rPr 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Thi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Ngoc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 Neda Far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number: 2427429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Assignment title: Business plan</a:t>
            </a:r>
          </a:p>
        </p:txBody>
      </p:sp>
      <p:pic>
        <p:nvPicPr>
          <p:cNvPr id="34" name="Picture 33" descr="A top view of chrome balls">
            <a:extLst>
              <a:ext uri="{FF2B5EF4-FFF2-40B4-BE49-F238E27FC236}">
                <a16:creationId xmlns:a16="http://schemas.microsoft.com/office/drawing/2014/main" id="{52445161-4B22-A5CD-CF39-7741663396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99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49CE11-7A73-C73F-9C31-7C348A538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C1180-D942-17AC-5B1B-BE8607E23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9563" y="2160589"/>
            <a:ext cx="4568704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 3" charset="2"/>
              <a:buChar char=""/>
            </a:pPr>
            <a:r>
              <a:rPr lang="en-US" sz="1800" dirty="0"/>
              <a:t>    The business focuses on creating and selling handmade pearl </a:t>
            </a:r>
            <a:r>
              <a:rPr lang="en-US" sz="1800" dirty="0" err="1"/>
              <a:t>jewellery</a:t>
            </a:r>
            <a:r>
              <a:rPr lang="en-US" sz="1800" dirty="0"/>
              <a:t> with silver and gold accents. </a:t>
            </a:r>
          </a:p>
          <a:p>
            <a:pPr>
              <a:buFont typeface="Wingdings 3" charset="2"/>
              <a:buChar char=""/>
            </a:pPr>
            <a:r>
              <a:rPr lang="en-US" sz="1800" dirty="0"/>
              <a:t>   The goal is to offer elegant, affordable, and ethical accessories that combine timeless beauty with modern design. </a:t>
            </a:r>
          </a:p>
          <a:p>
            <a:pPr>
              <a:buFont typeface="Wingdings 3" charset="2"/>
              <a:buChar char=""/>
            </a:pPr>
            <a:r>
              <a:rPr lang="en-US" sz="1800" dirty="0"/>
              <a:t>  Target customers are women aged 20–45 who value authenticity, sustainability, and style</a:t>
            </a:r>
          </a:p>
          <a:p>
            <a:pPr>
              <a:buFont typeface="Wingdings 3" charset="2"/>
              <a:buChar char=""/>
            </a:pPr>
            <a:r>
              <a:rPr lang="en-US" sz="1800" dirty="0"/>
              <a:t>   The brand will operate online through platforms such as Etsy and Instagram to reach customers across the UK.</a:t>
            </a:r>
            <a:endParaRPr lang="en-US" dirty="0"/>
          </a:p>
        </p:txBody>
      </p:sp>
      <p:pic>
        <p:nvPicPr>
          <p:cNvPr id="6" name="Picture Placeholder 5" descr="A drawing of a pearl in a shell&#10;&#10;AI-generated content may be incorrect.">
            <a:extLst>
              <a:ext uri="{FF2B5EF4-FFF2-40B4-BE49-F238E27FC236}">
                <a16:creationId xmlns:a16="http://schemas.microsoft.com/office/drawing/2014/main" id="{F730D54F-388A-DBAA-EC97-CB37A16CD0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1923" r="3" b="3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3583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73F6D-753C-CB1C-CB8B-8AE27A16C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Legal Format and Management</a:t>
            </a:r>
            <a:endParaRPr lang="en-US" dirty="0"/>
          </a:p>
          <a:p>
            <a:r>
              <a:rPr lang="en-US" dirty="0">
                <a:ea typeface="+mj-lt"/>
                <a:cs typeface="+mj-lt"/>
              </a:rPr>
              <a:t>Structure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5FF49-79E2-3BD6-19D4-66CD02234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The business will start as a sole trader enterprise, providing full control and low setup costs. </a:t>
            </a:r>
          </a:p>
          <a:p>
            <a:pPr>
              <a:buClr>
                <a:srgbClr val="EB3D9F"/>
              </a:buClr>
            </a:pPr>
            <a:r>
              <a:rPr lang="en-US" dirty="0">
                <a:ea typeface="+mn-lt"/>
                <a:cs typeface="+mn-lt"/>
              </a:rPr>
              <a:t>As it grows, it may transition into a Limited Company to protect personal assets and build credibility. </a:t>
            </a:r>
            <a:endParaRPr lang="en-US"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US" dirty="0">
                <a:ea typeface="+mn-lt"/>
                <a:cs typeface="+mn-lt"/>
              </a:rPr>
              <a:t>The owner, Neda Far, will manage production, quality, and customer service while outsourcing marketing and bookkeeping. </a:t>
            </a:r>
            <a:endParaRPr lang="en-US"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US" dirty="0">
                <a:ea typeface="+mn-lt"/>
                <a:cs typeface="+mn-lt"/>
              </a:rPr>
              <a:t>All products will comply with UK hallmarking regulations (British Hallmarking Council, 2024).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129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43B34-4FA9-9950-22B3-FB64C3591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PESTEL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8228A-A8F5-A3BA-36E3-FB1D90B75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Political: Supportive UK environment for small businesses (UK Government, 2024).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Economic: UK </a:t>
            </a:r>
            <a:r>
              <a:rPr lang="en-US" dirty="0" err="1">
                <a:ea typeface="+mn-lt"/>
                <a:cs typeface="+mn-lt"/>
              </a:rPr>
              <a:t>jewellery</a:t>
            </a:r>
            <a:r>
              <a:rPr lang="en-US" dirty="0">
                <a:ea typeface="+mn-lt"/>
                <a:cs typeface="+mn-lt"/>
              </a:rPr>
              <a:t> market worth £4.4 billion, showing steady growth (Grand View Research, 2024).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Social: Rising interest in handmade, sustainable </a:t>
            </a:r>
            <a:r>
              <a:rPr lang="en-US" dirty="0" err="1">
                <a:ea typeface="+mn-lt"/>
                <a:cs typeface="+mn-lt"/>
              </a:rPr>
              <a:t>jewellery</a:t>
            </a:r>
            <a:r>
              <a:rPr lang="en-US" dirty="0">
                <a:ea typeface="+mn-lt"/>
                <a:cs typeface="+mn-lt"/>
              </a:rPr>
              <a:t> (AXA UK, 2023; Promocode.me.uk, 2023).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Technological: Online tools like Etsy and social media enable low-cost entry.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Environmental: Pearls are natural and sustainable materials.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Legal: Compliance with hallmarking, tax, and consumer protection laws.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224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A20B8-564E-AD9D-C91F-42C66B3FF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Marketing Strategies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F62AD-A08B-5AE6-C1AF-CA33008A8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9449"/>
            <a:ext cx="9170894" cy="4687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Segmentation: Women aged 20–45 who value style and sustainability.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Positioning: Elegant, ethical, and affordable pearl jewellery.</a:t>
            </a:r>
            <a:endParaRPr lang="en-US" dirty="0"/>
          </a:p>
          <a:p>
            <a:pPr>
              <a:buClr>
                <a:srgbClr val="EB3D9F"/>
              </a:buClr>
            </a:pPr>
            <a:endParaRPr lang="en-US" dirty="0">
              <a:ea typeface="+mn-lt"/>
              <a:cs typeface="+mn-lt"/>
            </a:endParaRPr>
          </a:p>
          <a:p>
            <a:pPr marL="0" indent="0">
              <a:buClr>
                <a:srgbClr val="EB3D9F"/>
              </a:buClr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4Ps:</a:t>
            </a:r>
            <a:endParaRPr lang="en-US" b="1" dirty="0"/>
          </a:p>
          <a:p>
            <a:r>
              <a:rPr lang="en-US" dirty="0">
                <a:ea typeface="+mn-lt"/>
                <a:cs typeface="+mn-lt"/>
              </a:rPr>
              <a:t>Product: Handmade pearl </a:t>
            </a:r>
            <a:r>
              <a:rPr lang="en-US" dirty="0" err="1">
                <a:ea typeface="+mn-lt"/>
                <a:cs typeface="+mn-lt"/>
              </a:rPr>
              <a:t>jewellery</a:t>
            </a:r>
            <a:r>
              <a:rPr lang="en-US" dirty="0">
                <a:ea typeface="+mn-lt"/>
                <a:cs typeface="+mn-lt"/>
              </a:rPr>
              <a:t> (necklaces, earrings, bracelets).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Price: Mid-range, £25–£120.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Place: Online via Etsy, Instagram, and website.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Promotion: Social media marketing, influencer collaboration, and customer engagement.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999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E09B7E24-271E-4A3A-9D65-EE95ED972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5C59434-03B2-4F06-8362-A01DD785E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FDF3815-C9F7-4B9E-A371-DE71C4E9D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Rectangle 23">
              <a:extLst>
                <a:ext uri="{FF2B5EF4-FFF2-40B4-BE49-F238E27FC236}">
                  <a16:creationId xmlns:a16="http://schemas.microsoft.com/office/drawing/2014/main" id="{34C30A41-6D9F-42F2-BE4A-B6D2E4400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5">
              <a:extLst>
                <a:ext uri="{FF2B5EF4-FFF2-40B4-BE49-F238E27FC236}">
                  <a16:creationId xmlns:a16="http://schemas.microsoft.com/office/drawing/2014/main" id="{8577AE11-EC00-4E67-9DDD-624E9DA12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406A24DE-7A6F-4459-9A79-712243D2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7">
              <a:extLst>
                <a:ext uri="{FF2B5EF4-FFF2-40B4-BE49-F238E27FC236}">
                  <a16:creationId xmlns:a16="http://schemas.microsoft.com/office/drawing/2014/main" id="{BFEBE697-7D77-4AC8-8E68-0483B47D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8">
              <a:extLst>
                <a:ext uri="{FF2B5EF4-FFF2-40B4-BE49-F238E27FC236}">
                  <a16:creationId xmlns:a16="http://schemas.microsoft.com/office/drawing/2014/main" id="{49FC7B15-C721-4A23-8F6A-2CFA77C61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9">
              <a:extLst>
                <a:ext uri="{FF2B5EF4-FFF2-40B4-BE49-F238E27FC236}">
                  <a16:creationId xmlns:a16="http://schemas.microsoft.com/office/drawing/2014/main" id="{164E8ACB-FC50-451D-AF0A-879ABC6EA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D5F354A0-F0C9-4254-A913-DD68E78161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B01B525-8D81-44A3-BC1F-C711B89D2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4DEFE1-90AE-A183-F545-1EA3908F9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553712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Funding and Start-up Expenses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37EF866C-0996-5DB6-2CD5-9135639EAC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2188" y="934222"/>
            <a:ext cx="7095592" cy="329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260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een rectangular object with white text&#10;&#10;AI-generated content may be incorrect.">
            <a:extLst>
              <a:ext uri="{FF2B5EF4-FFF2-40B4-BE49-F238E27FC236}">
                <a16:creationId xmlns:a16="http://schemas.microsoft.com/office/drawing/2014/main" id="{A781D146-FE94-1CF6-2DC6-A402FC8E44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1355" y="726317"/>
            <a:ext cx="7237778" cy="19721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2B1636-1230-BD33-0EB6-02CC98C70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587" y="1962517"/>
            <a:ext cx="6948365" cy="413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580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74A5-0FA8-4B67-FC48-A0E746500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8646" y="1349188"/>
            <a:ext cx="3737268" cy="738095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800" b="1" dirty="0">
                <a:latin typeface="Aptos"/>
              </a:rPr>
              <a:t>Financial Projection</a:t>
            </a:r>
            <a:endParaRPr lang="en-US" b="1"/>
          </a:p>
          <a:p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16EE2-6F76-A9F3-EB2D-167A1B694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>
                <a:ea typeface="+mn-lt"/>
                <a:cs typeface="+mn-lt"/>
              </a:rPr>
              <a:t>It is projected that the sales in the first month will reach approximately £4,500. </a:t>
            </a:r>
          </a:p>
          <a:p>
            <a:pPr>
              <a:buClr>
                <a:srgbClr val="EB3D9F"/>
              </a:buClr>
            </a:pPr>
            <a:r>
              <a:rPr lang="en-US" dirty="0">
                <a:ea typeface="+mn-lt"/>
                <a:cs typeface="+mn-lt"/>
              </a:rPr>
              <a:t>Profits will be reinvested to improve material quality, expand product variety, and strengthen the brand's online presence.</a:t>
            </a:r>
            <a:endParaRPr lang="en-US"/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C2415E01-F892-6C24-7DE8-308E9FB0F6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61" r="26674" b="3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0468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B463C4B-B59C-7A65-25FA-71A18C09F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 dirty="0">
                <a:latin typeface="Aptos"/>
              </a:rPr>
              <a:t>Reference List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4F22A-3DB6-5AA4-F372-317953D92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>
              <a:lnSpc>
                <a:spcPct val="90000"/>
              </a:lnSpc>
            </a:pP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AXA UK (2023) Trends in UK craft businesses. </a:t>
            </a:r>
            <a:r>
              <a:rPr lang="en-US" sz="1700">
                <a:ea typeface="+mn-lt"/>
                <a:cs typeface="+mn-lt"/>
                <a:hlinkClick r:id="rId2"/>
              </a:rPr>
              <a:t>https://www.axa.co.uk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British Hallmarking Council (2024) UK Hallmarking Guidance.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  <a:hlinkClick r:id="rId3"/>
              </a:rPr>
              <a:t>https://www.gov.uk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Grand View Research (2024) UK </a:t>
            </a:r>
            <a:r>
              <a:rPr lang="en-US" sz="1700" err="1">
                <a:ea typeface="+mn-lt"/>
                <a:cs typeface="+mn-lt"/>
              </a:rPr>
              <a:t>Jewellery</a:t>
            </a:r>
            <a:r>
              <a:rPr lang="en-US" sz="1700">
                <a:ea typeface="+mn-lt"/>
                <a:cs typeface="+mn-lt"/>
              </a:rPr>
              <a:t> Market Report.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  <a:hlinkClick r:id="rId4"/>
              </a:rPr>
              <a:t>https://www.grandviewresearch.com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Promocode.me.uk (2023) </a:t>
            </a:r>
            <a:r>
              <a:rPr lang="en-US" sz="1700" err="1">
                <a:ea typeface="+mn-lt"/>
                <a:cs typeface="+mn-lt"/>
              </a:rPr>
              <a:t>Jewellery</a:t>
            </a:r>
            <a:r>
              <a:rPr lang="en-US" sz="1700">
                <a:ea typeface="+mn-lt"/>
                <a:cs typeface="+mn-lt"/>
              </a:rPr>
              <a:t> Industry Statistics UK.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  <a:hlinkClick r:id="rId5"/>
              </a:rPr>
              <a:t>https://blog.promocode.me.uk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UK Government (2024) Start Up Loans: Support for Small Businesses.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https://www.startuploans.co.uk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7131998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Pearl Jewellery Business Presentation</vt:lpstr>
      <vt:lpstr>Overview of the Business Idea</vt:lpstr>
      <vt:lpstr>Legal Format and Management Structure</vt:lpstr>
      <vt:lpstr>PESTEL Analysis</vt:lpstr>
      <vt:lpstr>Marketing Strategies</vt:lpstr>
      <vt:lpstr>Funding and Start-up Expenses</vt:lpstr>
      <vt:lpstr>PowerPoint Presentation</vt:lpstr>
      <vt:lpstr>Financial Projection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163</cp:revision>
  <dcterms:created xsi:type="dcterms:W3CDTF">2025-11-06T14:05:53Z</dcterms:created>
  <dcterms:modified xsi:type="dcterms:W3CDTF">2025-11-06T15:03:18Z</dcterms:modified>
</cp:coreProperties>
</file>