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8" r:id="rId3"/>
    <p:sldId id="259" r:id="rId4"/>
    <p:sldId id="263" r:id="rId5"/>
    <p:sldId id="264" r:id="rId6"/>
    <p:sldId id="265" r:id="rId7"/>
    <p:sldId id="266" r:id="rId8"/>
    <p:sldId id="261" r:id="rId9"/>
    <p:sldId id="262" r:id="rId10"/>
    <p:sldId id="257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D367AD-F4D6-2E64-03E9-22B9E00C5062}" v="231" dt="2026-05-14T14:48:35.580"/>
    <p1510:client id="{79B79381-3674-71ED-C836-EE0A370B75CE}" v="181" dt="2026-05-14T14:14:58.044"/>
    <p1510:client id="{8319471D-FAFD-45AC-9C87-54059DA99D21}" v="17" dt="2026-05-15T11:36:15.857"/>
    <p1510:client id="{CCBC5B22-CDD4-5B7C-86D9-CE4EEBE05A31}" v="22" dt="2026-05-14T15:54:33.919"/>
    <p1510:client id="{DD7405C9-D4C8-1330-9DB8-B06336BC408F}" v="1" dt="2026-05-14T14:50:47.105"/>
    <p1510:client id="{DDD34564-62FC-F5DC-3555-A4FA8FAEFA62}" v="803" dt="2026-05-15T10:45:59.1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Wilkins (2501824)" userId="31792e08-2145-4a76-8e7f-7255b4031c58" providerId="ADAL" clId="{EF0D7666-245F-41CC-8B0B-E1818A6D4EC0}"/>
    <pc:docChg chg="custSel modSld">
      <pc:chgData name="Chloe Wilkins (2501824)" userId="31792e08-2145-4a76-8e7f-7255b4031c58" providerId="ADAL" clId="{EF0D7666-245F-41CC-8B0B-E1818A6D4EC0}" dt="2026-05-15T11:36:54.086" v="9" actId="1076"/>
      <pc:docMkLst>
        <pc:docMk/>
      </pc:docMkLst>
      <pc:sldChg chg="delSp modSp mod delAnim">
        <pc:chgData name="Chloe Wilkins (2501824)" userId="31792e08-2145-4a76-8e7f-7255b4031c58" providerId="ADAL" clId="{EF0D7666-245F-41CC-8B0B-E1818A6D4EC0}" dt="2026-05-15T10:55:35.874" v="2" actId="1076"/>
        <pc:sldMkLst>
          <pc:docMk/>
          <pc:sldMk cId="109857222" sldId="256"/>
        </pc:sldMkLst>
        <pc:picChg chg="del mod">
          <ac:chgData name="Chloe Wilkins (2501824)" userId="31792e08-2145-4a76-8e7f-7255b4031c58" providerId="ADAL" clId="{EF0D7666-245F-41CC-8B0B-E1818A6D4EC0}" dt="2026-05-15T10:54:39.208" v="1" actId="478"/>
          <ac:picMkLst>
            <pc:docMk/>
            <pc:sldMk cId="109857222" sldId="256"/>
            <ac:picMk id="4" creationId="{E1380FA3-2264-3947-53FA-7FCA11A65988}"/>
          </ac:picMkLst>
        </pc:picChg>
        <pc:picChg chg="mod">
          <ac:chgData name="Chloe Wilkins (2501824)" userId="31792e08-2145-4a76-8e7f-7255b4031c58" providerId="ADAL" clId="{EF0D7666-245F-41CC-8B0B-E1818A6D4EC0}" dt="2026-05-15T10:55:35.874" v="2" actId="1076"/>
          <ac:picMkLst>
            <pc:docMk/>
            <pc:sldMk cId="109857222" sldId="256"/>
            <ac:picMk id="6" creationId="{B759825F-835F-B044-FCF1-52F5D5680066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01:06.604" v="3" actId="1076"/>
        <pc:sldMkLst>
          <pc:docMk/>
          <pc:sldMk cId="1189616139" sldId="259"/>
        </pc:sldMkLst>
        <pc:picChg chg="mod">
          <ac:chgData name="Chloe Wilkins (2501824)" userId="31792e08-2145-4a76-8e7f-7255b4031c58" providerId="ADAL" clId="{EF0D7666-245F-41CC-8B0B-E1818A6D4EC0}" dt="2026-05-15T11:01:06.604" v="3" actId="1076"/>
          <ac:picMkLst>
            <pc:docMk/>
            <pc:sldMk cId="1189616139" sldId="259"/>
            <ac:picMk id="3" creationId="{60D37115-2E3A-320E-8F6C-9E1A9F8892F2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27:23.654" v="8" actId="1076"/>
        <pc:sldMkLst>
          <pc:docMk/>
          <pc:sldMk cId="1913993048" sldId="261"/>
        </pc:sldMkLst>
        <pc:picChg chg="mod">
          <ac:chgData name="Chloe Wilkins (2501824)" userId="31792e08-2145-4a76-8e7f-7255b4031c58" providerId="ADAL" clId="{EF0D7666-245F-41CC-8B0B-E1818A6D4EC0}" dt="2026-05-15T11:27:23.654" v="8" actId="1076"/>
          <ac:picMkLst>
            <pc:docMk/>
            <pc:sldMk cId="1913993048" sldId="261"/>
            <ac:picMk id="5" creationId="{F979F77B-35F7-5B17-D7B9-D24C13D8EE00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36:54.086" v="9" actId="1076"/>
        <pc:sldMkLst>
          <pc:docMk/>
          <pc:sldMk cId="2628225142" sldId="262"/>
        </pc:sldMkLst>
        <pc:picChg chg="mod">
          <ac:chgData name="Chloe Wilkins (2501824)" userId="31792e08-2145-4a76-8e7f-7255b4031c58" providerId="ADAL" clId="{EF0D7666-245F-41CC-8B0B-E1818A6D4EC0}" dt="2026-05-15T11:36:54.086" v="9" actId="1076"/>
          <ac:picMkLst>
            <pc:docMk/>
            <pc:sldMk cId="2628225142" sldId="262"/>
            <ac:picMk id="5" creationId="{4CF4A839-1665-096D-5B5C-A79001643F53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05:05.295" v="4" actId="1076"/>
        <pc:sldMkLst>
          <pc:docMk/>
          <pc:sldMk cId="2964509168" sldId="263"/>
        </pc:sldMkLst>
        <pc:picChg chg="mod">
          <ac:chgData name="Chloe Wilkins (2501824)" userId="31792e08-2145-4a76-8e7f-7255b4031c58" providerId="ADAL" clId="{EF0D7666-245F-41CC-8B0B-E1818A6D4EC0}" dt="2026-05-15T11:05:05.295" v="4" actId="1076"/>
          <ac:picMkLst>
            <pc:docMk/>
            <pc:sldMk cId="2964509168" sldId="263"/>
            <ac:picMk id="4" creationId="{2FFE4ED9-EED6-39EF-34A1-B94CEDE93E1E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08:37.236" v="5" actId="1076"/>
        <pc:sldMkLst>
          <pc:docMk/>
          <pc:sldMk cId="942483928" sldId="264"/>
        </pc:sldMkLst>
        <pc:picChg chg="mod">
          <ac:chgData name="Chloe Wilkins (2501824)" userId="31792e08-2145-4a76-8e7f-7255b4031c58" providerId="ADAL" clId="{EF0D7666-245F-41CC-8B0B-E1818A6D4EC0}" dt="2026-05-15T11:08:37.236" v="5" actId="1076"/>
          <ac:picMkLst>
            <pc:docMk/>
            <pc:sldMk cId="942483928" sldId="264"/>
            <ac:picMk id="4" creationId="{0150259D-3DD0-99A6-0DB1-027E366C786E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11:19.125" v="6" actId="1076"/>
        <pc:sldMkLst>
          <pc:docMk/>
          <pc:sldMk cId="2095395284" sldId="265"/>
        </pc:sldMkLst>
        <pc:picChg chg="mod">
          <ac:chgData name="Chloe Wilkins (2501824)" userId="31792e08-2145-4a76-8e7f-7255b4031c58" providerId="ADAL" clId="{EF0D7666-245F-41CC-8B0B-E1818A6D4EC0}" dt="2026-05-15T11:11:19.125" v="6" actId="1076"/>
          <ac:picMkLst>
            <pc:docMk/>
            <pc:sldMk cId="2095395284" sldId="265"/>
            <ac:picMk id="4" creationId="{BE912F14-E2CF-6E93-5BB8-417401AB73E8}"/>
          </ac:picMkLst>
        </pc:picChg>
      </pc:sldChg>
      <pc:sldChg chg="modSp mod">
        <pc:chgData name="Chloe Wilkins (2501824)" userId="31792e08-2145-4a76-8e7f-7255b4031c58" providerId="ADAL" clId="{EF0D7666-245F-41CC-8B0B-E1818A6D4EC0}" dt="2026-05-15T11:15:52.381" v="7" actId="1076"/>
        <pc:sldMkLst>
          <pc:docMk/>
          <pc:sldMk cId="1391253270" sldId="266"/>
        </pc:sldMkLst>
        <pc:picChg chg="mod">
          <ac:chgData name="Chloe Wilkins (2501824)" userId="31792e08-2145-4a76-8e7f-7255b4031c58" providerId="ADAL" clId="{EF0D7666-245F-41CC-8B0B-E1818A6D4EC0}" dt="2026-05-15T11:15:52.381" v="7" actId="1076"/>
          <ac:picMkLst>
            <pc:docMk/>
            <pc:sldMk cId="1391253270" sldId="266"/>
            <ac:picMk id="6" creationId="{10AAB093-46A4-6A18-17C5-2047C38813DA}"/>
          </ac:picMkLst>
        </pc:picChg>
      </pc:sldChg>
    </pc:docChg>
  </pc:docChgLst>
  <pc:docChgLst>
    <pc:chgData name="Chloe Wilkins (2501824)" userId="S::2501824@student.uwtsd.ac.uk::31792e08-2145-4a76-8e7f-7255b4031c58" providerId="AD" clId="Web-{CCBC5B22-CDD4-5B7C-86D9-CE4EEBE05A31}"/>
    <pc:docChg chg="modSld">
      <pc:chgData name="Chloe Wilkins (2501824)" userId="S::2501824@student.uwtsd.ac.uk::31792e08-2145-4a76-8e7f-7255b4031c58" providerId="AD" clId="Web-{CCBC5B22-CDD4-5B7C-86D9-CE4EEBE05A31}" dt="2026-05-14T15:54:33.919" v="23" actId="20577"/>
      <pc:docMkLst>
        <pc:docMk/>
      </pc:docMkLst>
      <pc:sldChg chg="modSp">
        <pc:chgData name="Chloe Wilkins (2501824)" userId="S::2501824@student.uwtsd.ac.uk::31792e08-2145-4a76-8e7f-7255b4031c58" providerId="AD" clId="Web-{CCBC5B22-CDD4-5B7C-86D9-CE4EEBE05A31}" dt="2026-05-14T15:54:33.919" v="23" actId="20577"/>
        <pc:sldMkLst>
          <pc:docMk/>
          <pc:sldMk cId="2920584991" sldId="257"/>
        </pc:sldMkLst>
        <pc:spChg chg="mod">
          <ac:chgData name="Chloe Wilkins (2501824)" userId="S::2501824@student.uwtsd.ac.uk::31792e08-2145-4a76-8e7f-7255b4031c58" providerId="AD" clId="Web-{CCBC5B22-CDD4-5B7C-86D9-CE4EEBE05A31}" dt="2026-05-14T15:53:01.494" v="18" actId="1076"/>
          <ac:spMkLst>
            <pc:docMk/>
            <pc:sldMk cId="2920584991" sldId="257"/>
            <ac:spMk id="2" creationId="{70153EEB-937D-6ACB-DE98-47F94238AA7F}"/>
          </ac:spMkLst>
        </pc:spChg>
        <pc:spChg chg="mod">
          <ac:chgData name="Chloe Wilkins (2501824)" userId="S::2501824@student.uwtsd.ac.uk::31792e08-2145-4a76-8e7f-7255b4031c58" providerId="AD" clId="Web-{CCBC5B22-CDD4-5B7C-86D9-CE4EEBE05A31}" dt="2026-05-14T15:54:33.919" v="23" actId="20577"/>
          <ac:spMkLst>
            <pc:docMk/>
            <pc:sldMk cId="2920584991" sldId="257"/>
            <ac:spMk id="3" creationId="{906D41F0-144A-451D-1F58-4395EB5171CC}"/>
          </ac:spMkLst>
        </pc:spChg>
      </pc:sldChg>
      <pc:sldChg chg="modSp">
        <pc:chgData name="Chloe Wilkins (2501824)" userId="S::2501824@student.uwtsd.ac.uk::31792e08-2145-4a76-8e7f-7255b4031c58" providerId="AD" clId="Web-{CCBC5B22-CDD4-5B7C-86D9-CE4EEBE05A31}" dt="2026-05-14T15:46:24.391" v="9" actId="1076"/>
        <pc:sldMkLst>
          <pc:docMk/>
          <pc:sldMk cId="1189616139" sldId="259"/>
        </pc:sldMkLst>
        <pc:spChg chg="mod">
          <ac:chgData name="Chloe Wilkins (2501824)" userId="S::2501824@student.uwtsd.ac.uk::31792e08-2145-4a76-8e7f-7255b4031c58" providerId="AD" clId="Web-{CCBC5B22-CDD4-5B7C-86D9-CE4EEBE05A31}" dt="2026-05-14T15:46:02.312" v="5" actId="20577"/>
          <ac:spMkLst>
            <pc:docMk/>
            <pc:sldMk cId="1189616139" sldId="259"/>
            <ac:spMk id="2" creationId="{304AB30F-C5CD-7C7D-2454-8DF8370C4ED5}"/>
          </ac:spMkLst>
        </pc:spChg>
        <pc:spChg chg="mod">
          <ac:chgData name="Chloe Wilkins (2501824)" userId="S::2501824@student.uwtsd.ac.uk::31792e08-2145-4a76-8e7f-7255b4031c58" providerId="AD" clId="Web-{CCBC5B22-CDD4-5B7C-86D9-CE4EEBE05A31}" dt="2026-05-14T15:46:24.391" v="9" actId="1076"/>
          <ac:spMkLst>
            <pc:docMk/>
            <pc:sldMk cId="1189616139" sldId="259"/>
            <ac:spMk id="5" creationId="{B7EF22CC-4EB8-4BE0-2A19-5EEF84DEE8D5}"/>
          </ac:spMkLst>
        </pc:spChg>
      </pc:sldChg>
      <pc:sldChg chg="modSp">
        <pc:chgData name="Chloe Wilkins (2501824)" userId="S::2501824@student.uwtsd.ac.uk::31792e08-2145-4a76-8e7f-7255b4031c58" providerId="AD" clId="Web-{CCBC5B22-CDD4-5B7C-86D9-CE4EEBE05A31}" dt="2026-05-14T15:52:37.306" v="14" actId="1076"/>
        <pc:sldMkLst>
          <pc:docMk/>
          <pc:sldMk cId="1913993048" sldId="261"/>
        </pc:sldMkLst>
        <pc:spChg chg="mod">
          <ac:chgData name="Chloe Wilkins (2501824)" userId="S::2501824@student.uwtsd.ac.uk::31792e08-2145-4a76-8e7f-7255b4031c58" providerId="AD" clId="Web-{CCBC5B22-CDD4-5B7C-86D9-CE4EEBE05A31}" dt="2026-05-14T15:52:37.306" v="14" actId="1076"/>
          <ac:spMkLst>
            <pc:docMk/>
            <pc:sldMk cId="1913993048" sldId="261"/>
            <ac:spMk id="2" creationId="{1B26659D-D154-A055-B4BF-A52F91E7E8FF}"/>
          </ac:spMkLst>
        </pc:spChg>
      </pc:sldChg>
      <pc:sldChg chg="modSp">
        <pc:chgData name="Chloe Wilkins (2501824)" userId="S::2501824@student.uwtsd.ac.uk::31792e08-2145-4a76-8e7f-7255b4031c58" providerId="AD" clId="Web-{CCBC5B22-CDD4-5B7C-86D9-CE4EEBE05A31}" dt="2026-05-14T15:46:31.891" v="10" actId="20577"/>
        <pc:sldMkLst>
          <pc:docMk/>
          <pc:sldMk cId="2964509168" sldId="263"/>
        </pc:sldMkLst>
        <pc:spChg chg="mod">
          <ac:chgData name="Chloe Wilkins (2501824)" userId="S::2501824@student.uwtsd.ac.uk::31792e08-2145-4a76-8e7f-7255b4031c58" providerId="AD" clId="Web-{CCBC5B22-CDD4-5B7C-86D9-CE4EEBE05A31}" dt="2026-05-14T15:46:31.891" v="10" actId="20577"/>
          <ac:spMkLst>
            <pc:docMk/>
            <pc:sldMk cId="2964509168" sldId="263"/>
            <ac:spMk id="3" creationId="{2E0859DB-8B1F-13E5-EA61-F41BF8B94BD9}"/>
          </ac:spMkLst>
        </pc:spChg>
      </pc:sldChg>
    </pc:docChg>
  </pc:docChgLst>
  <pc:docChgLst>
    <pc:chgData name="Chloe Wilkins (2501824)" userId="S::2501824@student.uwtsd.ac.uk::31792e08-2145-4a76-8e7f-7255b4031c58" providerId="AD" clId="Web-{DD7405C9-D4C8-1330-9DB8-B06336BC408F}"/>
    <pc:docChg chg="modSld">
      <pc:chgData name="Chloe Wilkins (2501824)" userId="S::2501824@student.uwtsd.ac.uk::31792e08-2145-4a76-8e7f-7255b4031c58" providerId="AD" clId="Web-{DD7405C9-D4C8-1330-9DB8-B06336BC408F}" dt="2026-05-14T14:50:47.105" v="0"/>
      <pc:docMkLst>
        <pc:docMk/>
      </pc:docMkLst>
      <pc:sldChg chg="delAnim">
        <pc:chgData name="Chloe Wilkins (2501824)" userId="S::2501824@student.uwtsd.ac.uk::31792e08-2145-4a76-8e7f-7255b4031c58" providerId="AD" clId="Web-{DD7405C9-D4C8-1330-9DB8-B06336BC408F}" dt="2026-05-14T14:50:47.105" v="0"/>
        <pc:sldMkLst>
          <pc:docMk/>
          <pc:sldMk cId="109857222" sldId="256"/>
        </pc:sldMkLst>
      </pc:sldChg>
    </pc:docChg>
  </pc:docChgLst>
  <pc:docChgLst>
    <pc:chgData name="Chloe Wilkins (2501824)" userId="S::2501824@student.uwtsd.ac.uk::31792e08-2145-4a76-8e7f-7255b4031c58" providerId="AD" clId="Web-{DDD34564-62FC-F5DC-3555-A4FA8FAEFA62}"/>
    <pc:docChg chg="addSld delSld modSld sldOrd modMainMaster">
      <pc:chgData name="Chloe Wilkins (2501824)" userId="S::2501824@student.uwtsd.ac.uk::31792e08-2145-4a76-8e7f-7255b4031c58" providerId="AD" clId="Web-{DDD34564-62FC-F5DC-3555-A4FA8FAEFA62}" dt="2026-05-15T10:45:59.159" v="842" actId="14100"/>
      <pc:docMkLst>
        <pc:docMk/>
      </pc:docMkLst>
      <pc:sldChg chg="modTransition">
        <pc:chgData name="Chloe Wilkins (2501824)" userId="S::2501824@student.uwtsd.ac.uk::31792e08-2145-4a76-8e7f-7255b4031c58" providerId="AD" clId="Web-{DDD34564-62FC-F5DC-3555-A4FA8FAEFA62}" dt="2026-05-15T09:46:17.644" v="133"/>
        <pc:sldMkLst>
          <pc:docMk/>
          <pc:sldMk cId="109857222" sldId="256"/>
        </pc:sldMkLst>
      </pc:sldChg>
      <pc:sldChg chg="modSp modTransition">
        <pc:chgData name="Chloe Wilkins (2501824)" userId="S::2501824@student.uwtsd.ac.uk::31792e08-2145-4a76-8e7f-7255b4031c58" providerId="AD" clId="Web-{DDD34564-62FC-F5DC-3555-A4FA8FAEFA62}" dt="2026-05-15T09:46:17.644" v="133"/>
        <pc:sldMkLst>
          <pc:docMk/>
          <pc:sldMk cId="2920584991" sldId="257"/>
        </pc:sldMkLst>
        <pc:spChg chg="mod">
          <ac:chgData name="Chloe Wilkins (2501824)" userId="S::2501824@student.uwtsd.ac.uk::31792e08-2145-4a76-8e7f-7255b4031c58" providerId="AD" clId="Web-{DDD34564-62FC-F5DC-3555-A4FA8FAEFA62}" dt="2026-05-15T09:33:15.783" v="66" actId="1076"/>
          <ac:spMkLst>
            <pc:docMk/>
            <pc:sldMk cId="2920584991" sldId="257"/>
            <ac:spMk id="3" creationId="{906D41F0-144A-451D-1F58-4395EB5171CC}"/>
          </ac:spMkLst>
        </pc:spChg>
      </pc:sldChg>
      <pc:sldChg chg="modTransition">
        <pc:chgData name="Chloe Wilkins (2501824)" userId="S::2501824@student.uwtsd.ac.uk::31792e08-2145-4a76-8e7f-7255b4031c58" providerId="AD" clId="Web-{DDD34564-62FC-F5DC-3555-A4FA8FAEFA62}" dt="2026-05-15T09:46:17.644" v="133"/>
        <pc:sldMkLst>
          <pc:docMk/>
          <pc:sldMk cId="3292749789" sldId="258"/>
        </pc:sldMkLst>
      </pc:sldChg>
      <pc:sldChg chg="modSp modTransition">
        <pc:chgData name="Chloe Wilkins (2501824)" userId="S::2501824@student.uwtsd.ac.uk::31792e08-2145-4a76-8e7f-7255b4031c58" providerId="AD" clId="Web-{DDD34564-62FC-F5DC-3555-A4FA8FAEFA62}" dt="2026-05-15T10:45:29.735" v="838" actId="1076"/>
        <pc:sldMkLst>
          <pc:docMk/>
          <pc:sldMk cId="1189616139" sldId="259"/>
        </pc:sldMkLst>
        <pc:picChg chg="mod">
          <ac:chgData name="Chloe Wilkins (2501824)" userId="S::2501824@student.uwtsd.ac.uk::31792e08-2145-4a76-8e7f-7255b4031c58" providerId="AD" clId="Web-{DDD34564-62FC-F5DC-3555-A4FA8FAEFA62}" dt="2026-05-15T10:45:29.735" v="838" actId="1076"/>
          <ac:picMkLst>
            <pc:docMk/>
            <pc:sldMk cId="1189616139" sldId="259"/>
            <ac:picMk id="8" creationId="{1F760990-B09E-1F27-903E-BCDF8F7C75C3}"/>
          </ac:picMkLst>
        </pc:picChg>
      </pc:sldChg>
      <pc:sldChg chg="addSp delSp modSp mod modTransition setBg setClrOvrMap">
        <pc:chgData name="Chloe Wilkins (2501824)" userId="S::2501824@student.uwtsd.ac.uk::31792e08-2145-4a76-8e7f-7255b4031c58" providerId="AD" clId="Web-{DDD34564-62FC-F5DC-3555-A4FA8FAEFA62}" dt="2026-05-15T10:23:38.608" v="518" actId="20577"/>
        <pc:sldMkLst>
          <pc:docMk/>
          <pc:sldMk cId="1913993048" sldId="261"/>
        </pc:sldMkLst>
        <pc:spChg chg="mod">
          <ac:chgData name="Chloe Wilkins (2501824)" userId="S::2501824@student.uwtsd.ac.uk::31792e08-2145-4a76-8e7f-7255b4031c58" providerId="AD" clId="Web-{DDD34564-62FC-F5DC-3555-A4FA8FAEFA62}" dt="2026-05-15T10:20:30.488" v="495" actId="1076"/>
          <ac:spMkLst>
            <pc:docMk/>
            <pc:sldMk cId="1913993048" sldId="261"/>
            <ac:spMk id="2" creationId="{1B26659D-D154-A055-B4BF-A52F91E7E8FF}"/>
          </ac:spMkLst>
        </pc:spChg>
        <pc:spChg chg="mod ord">
          <ac:chgData name="Chloe Wilkins (2501824)" userId="S::2501824@student.uwtsd.ac.uk::31792e08-2145-4a76-8e7f-7255b4031c58" providerId="AD" clId="Web-{DDD34564-62FC-F5DC-3555-A4FA8FAEFA62}" dt="2026-05-15T10:23:38.608" v="518" actId="20577"/>
          <ac:spMkLst>
            <pc:docMk/>
            <pc:sldMk cId="1913993048" sldId="261"/>
            <ac:spMk id="3" creationId="{6B7201E2-27D0-E536-B634-935DD08CB3A6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2:47.532" v="164"/>
          <ac:spMkLst>
            <pc:docMk/>
            <pc:sldMk cId="1913993048" sldId="261"/>
            <ac:spMk id="9" creationId="{310135D4-D3A1-4556-B91B-4A12069D4231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2:47.532" v="164"/>
          <ac:spMkLst>
            <pc:docMk/>
            <pc:sldMk cId="1913993048" sldId="261"/>
            <ac:spMk id="11" creationId="{A9CCD9CD-49AE-3D3E-923B-81ECD3FBF75F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01.205" v="166"/>
          <ac:spMkLst>
            <pc:docMk/>
            <pc:sldMk cId="1913993048" sldId="261"/>
            <ac:spMk id="13" creationId="{6E448DB1-4196-18A6-15DA-C72635C1B11E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01.205" v="166"/>
          <ac:spMkLst>
            <pc:docMk/>
            <pc:sldMk cId="1913993048" sldId="261"/>
            <ac:spMk id="14" creationId="{76A10D8F-D463-70E5-239B-17AD65EF433D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05.065" v="168"/>
          <ac:spMkLst>
            <pc:docMk/>
            <pc:sldMk cId="1913993048" sldId="261"/>
            <ac:spMk id="16" creationId="{ED587E41-605C-A8E4-8BA5-0E0B3797C9AA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05.065" v="168"/>
          <ac:spMkLst>
            <pc:docMk/>
            <pc:sldMk cId="1913993048" sldId="261"/>
            <ac:spMk id="17" creationId="{EBD48A03-0DF9-3063-CB15-1BC2AEC79F1C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10.534" v="170"/>
          <ac:spMkLst>
            <pc:docMk/>
            <pc:sldMk cId="1913993048" sldId="261"/>
            <ac:spMk id="19" creationId="{01187F7A-920C-B377-65E8-1CF4CBCE3C2C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20.019" v="172"/>
          <ac:spMkLst>
            <pc:docMk/>
            <pc:sldMk cId="1913993048" sldId="261"/>
            <ac:spMk id="21" creationId="{310135D4-D3A1-4556-B91B-4A12069D4231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3:20.019" v="172"/>
          <ac:spMkLst>
            <pc:docMk/>
            <pc:sldMk cId="1913993048" sldId="261"/>
            <ac:spMk id="22" creationId="{A9CCD9CD-49AE-3D3E-923B-81ECD3FBF75F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5:12.432" v="174"/>
          <ac:spMkLst>
            <pc:docMk/>
            <pc:sldMk cId="1913993048" sldId="261"/>
            <ac:spMk id="24" creationId="{92CC1E4F-F1F0-B945-BE50-C72A7103E8AC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5:24.073" v="176"/>
          <ac:spMkLst>
            <pc:docMk/>
            <pc:sldMk cId="1913993048" sldId="261"/>
            <ac:spMk id="26" creationId="{21E0DC6F-DB0E-DBE1-8178-AE81BC6B96EA}"/>
          </ac:spMkLst>
        </pc:spChg>
        <pc:spChg chg="add del">
          <ac:chgData name="Chloe Wilkins (2501824)" userId="S::2501824@student.uwtsd.ac.uk::31792e08-2145-4a76-8e7f-7255b4031c58" providerId="AD" clId="Web-{DDD34564-62FC-F5DC-3555-A4FA8FAEFA62}" dt="2026-05-15T10:05:24.073" v="176"/>
          <ac:spMkLst>
            <pc:docMk/>
            <pc:sldMk cId="1913993048" sldId="261"/>
            <ac:spMk id="27" creationId="{84D07BF5-D29E-918E-55FE-747AF2A0E23F}"/>
          </ac:spMkLst>
        </pc:spChg>
        <pc:spChg chg="add">
          <ac:chgData name="Chloe Wilkins (2501824)" userId="S::2501824@student.uwtsd.ac.uk::31792e08-2145-4a76-8e7f-7255b4031c58" providerId="AD" clId="Web-{DDD34564-62FC-F5DC-3555-A4FA8FAEFA62}" dt="2026-05-15T10:05:24.089" v="177"/>
          <ac:spMkLst>
            <pc:docMk/>
            <pc:sldMk cId="1913993048" sldId="261"/>
            <ac:spMk id="29" creationId="{E01013C5-0169-8F8C-FA57-62D87022AD98}"/>
          </ac:spMkLst>
        </pc:spChg>
        <pc:spChg chg="add">
          <ac:chgData name="Chloe Wilkins (2501824)" userId="S::2501824@student.uwtsd.ac.uk::31792e08-2145-4a76-8e7f-7255b4031c58" providerId="AD" clId="Web-{DDD34564-62FC-F5DC-3555-A4FA8FAEFA62}" dt="2026-05-15T10:05:24.089" v="177"/>
          <ac:spMkLst>
            <pc:docMk/>
            <pc:sldMk cId="1913993048" sldId="261"/>
            <ac:spMk id="30" creationId="{A9CCD9CD-49AE-3D3E-923B-81ECD3FBF75F}"/>
          </ac:spMkLst>
        </pc:spChg>
        <pc:picChg chg="add mod ord">
          <ac:chgData name="Chloe Wilkins (2501824)" userId="S::2501824@student.uwtsd.ac.uk::31792e08-2145-4a76-8e7f-7255b4031c58" providerId="AD" clId="Web-{DDD34564-62FC-F5DC-3555-A4FA8FAEFA62}" dt="2026-05-15T10:05:24.089" v="177"/>
          <ac:picMkLst>
            <pc:docMk/>
            <pc:sldMk cId="1913993048" sldId="261"/>
            <ac:picMk id="4" creationId="{126B40FA-C799-0C6F-5BEF-506732EFCADC}"/>
          </ac:picMkLst>
        </pc:picChg>
      </pc:sldChg>
      <pc:sldChg chg="addSp modSp modTransition">
        <pc:chgData name="Chloe Wilkins (2501824)" userId="S::2501824@student.uwtsd.ac.uk::31792e08-2145-4a76-8e7f-7255b4031c58" providerId="AD" clId="Web-{DDD34564-62FC-F5DC-3555-A4FA8FAEFA62}" dt="2026-05-15T10:39:23.479" v="795" actId="1076"/>
        <pc:sldMkLst>
          <pc:docMk/>
          <pc:sldMk cId="2628225142" sldId="262"/>
        </pc:sldMkLst>
        <pc:spChg chg="mod">
          <ac:chgData name="Chloe Wilkins (2501824)" userId="S::2501824@student.uwtsd.ac.uk::31792e08-2145-4a76-8e7f-7255b4031c58" providerId="AD" clId="Web-{DDD34564-62FC-F5DC-3555-A4FA8FAEFA62}" dt="2026-05-15T10:39:23.479" v="795" actId="1076"/>
          <ac:spMkLst>
            <pc:docMk/>
            <pc:sldMk cId="2628225142" sldId="262"/>
            <ac:spMk id="2" creationId="{C3D0F796-62BF-97AA-F6E2-E2A2B704E5AA}"/>
          </ac:spMkLst>
        </pc:spChg>
        <pc:spChg chg="mod">
          <ac:chgData name="Chloe Wilkins (2501824)" userId="S::2501824@student.uwtsd.ac.uk::31792e08-2145-4a76-8e7f-7255b4031c58" providerId="AD" clId="Web-{DDD34564-62FC-F5DC-3555-A4FA8FAEFA62}" dt="2026-05-15T10:38:27.975" v="792" actId="14100"/>
          <ac:spMkLst>
            <pc:docMk/>
            <pc:sldMk cId="2628225142" sldId="262"/>
            <ac:spMk id="3" creationId="{14FE0BF2-5AF2-252C-496C-2BF03034E3C8}"/>
          </ac:spMkLst>
        </pc:spChg>
        <pc:picChg chg="add mod">
          <ac:chgData name="Chloe Wilkins (2501824)" userId="S::2501824@student.uwtsd.ac.uk::31792e08-2145-4a76-8e7f-7255b4031c58" providerId="AD" clId="Web-{DDD34564-62FC-F5DC-3555-A4FA8FAEFA62}" dt="2026-05-15T10:39:17.916" v="794" actId="1076"/>
          <ac:picMkLst>
            <pc:docMk/>
            <pc:sldMk cId="2628225142" sldId="262"/>
            <ac:picMk id="4" creationId="{F835F8DD-C64F-00DA-ECC4-CD7F31897A7B}"/>
          </ac:picMkLst>
        </pc:picChg>
      </pc:sldChg>
      <pc:sldChg chg="modSp modTransition">
        <pc:chgData name="Chloe Wilkins (2501824)" userId="S::2501824@student.uwtsd.ac.uk::31792e08-2145-4a76-8e7f-7255b4031c58" providerId="AD" clId="Web-{DDD34564-62FC-F5DC-3555-A4FA8FAEFA62}" dt="2026-05-15T10:45:25.532" v="837" actId="1076"/>
        <pc:sldMkLst>
          <pc:docMk/>
          <pc:sldMk cId="2964509168" sldId="263"/>
        </pc:sldMkLst>
        <pc:spChg chg="mod">
          <ac:chgData name="Chloe Wilkins (2501824)" userId="S::2501824@student.uwtsd.ac.uk::31792e08-2145-4a76-8e7f-7255b4031c58" providerId="AD" clId="Web-{DDD34564-62FC-F5DC-3555-A4FA8FAEFA62}" dt="2026-05-15T08:49:48.113" v="0" actId="1076"/>
          <ac:spMkLst>
            <pc:docMk/>
            <pc:sldMk cId="2964509168" sldId="263"/>
            <ac:spMk id="3" creationId="{2E0859DB-8B1F-13E5-EA61-F41BF8B94BD9}"/>
          </ac:spMkLst>
        </pc:spChg>
        <pc:picChg chg="mod">
          <ac:chgData name="Chloe Wilkins (2501824)" userId="S::2501824@student.uwtsd.ac.uk::31792e08-2145-4a76-8e7f-7255b4031c58" providerId="AD" clId="Web-{DDD34564-62FC-F5DC-3555-A4FA8FAEFA62}" dt="2026-05-15T10:45:25.532" v="837" actId="1076"/>
          <ac:picMkLst>
            <pc:docMk/>
            <pc:sldMk cId="2964509168" sldId="263"/>
            <ac:picMk id="8" creationId="{5432D2D6-4D41-5082-D5CE-0198A43ECC9C}"/>
          </ac:picMkLst>
        </pc:picChg>
      </pc:sldChg>
      <pc:sldChg chg="modSp modTransition">
        <pc:chgData name="Chloe Wilkins (2501824)" userId="S::2501824@student.uwtsd.ac.uk::31792e08-2145-4a76-8e7f-7255b4031c58" providerId="AD" clId="Web-{DDD34564-62FC-F5DC-3555-A4FA8FAEFA62}" dt="2026-05-15T10:45:33.329" v="839" actId="1076"/>
        <pc:sldMkLst>
          <pc:docMk/>
          <pc:sldMk cId="942483928" sldId="264"/>
        </pc:sldMkLst>
        <pc:picChg chg="mod">
          <ac:chgData name="Chloe Wilkins (2501824)" userId="S::2501824@student.uwtsd.ac.uk::31792e08-2145-4a76-8e7f-7255b4031c58" providerId="AD" clId="Web-{DDD34564-62FC-F5DC-3555-A4FA8FAEFA62}" dt="2026-05-15T10:45:33.329" v="839" actId="1076"/>
          <ac:picMkLst>
            <pc:docMk/>
            <pc:sldMk cId="942483928" sldId="264"/>
            <ac:picMk id="8" creationId="{884F79F9-ADCC-2ED4-18F4-EF5F58F608E4}"/>
          </ac:picMkLst>
        </pc:picChg>
      </pc:sldChg>
      <pc:sldChg chg="modSp modTransition">
        <pc:chgData name="Chloe Wilkins (2501824)" userId="S::2501824@student.uwtsd.ac.uk::31792e08-2145-4a76-8e7f-7255b4031c58" providerId="AD" clId="Web-{DDD34564-62FC-F5DC-3555-A4FA8FAEFA62}" dt="2026-05-15T10:45:40.751" v="841" actId="1076"/>
        <pc:sldMkLst>
          <pc:docMk/>
          <pc:sldMk cId="2095395284" sldId="265"/>
        </pc:sldMkLst>
        <pc:picChg chg="mod">
          <ac:chgData name="Chloe Wilkins (2501824)" userId="S::2501824@student.uwtsd.ac.uk::31792e08-2145-4a76-8e7f-7255b4031c58" providerId="AD" clId="Web-{DDD34564-62FC-F5DC-3555-A4FA8FAEFA62}" dt="2026-05-15T10:45:40.751" v="841" actId="1076"/>
          <ac:picMkLst>
            <pc:docMk/>
            <pc:sldMk cId="2095395284" sldId="265"/>
            <ac:picMk id="8" creationId="{884F79F9-ADCC-2ED4-18F4-EF5F58F608E4}"/>
          </ac:picMkLst>
        </pc:picChg>
      </pc:sldChg>
      <pc:sldChg chg="modTransition">
        <pc:chgData name="Chloe Wilkins (2501824)" userId="S::2501824@student.uwtsd.ac.uk::31792e08-2145-4a76-8e7f-7255b4031c58" providerId="AD" clId="Web-{DDD34564-62FC-F5DC-3555-A4FA8FAEFA62}" dt="2026-05-15T09:46:17.644" v="133"/>
        <pc:sldMkLst>
          <pc:docMk/>
          <pc:sldMk cId="1391253270" sldId="266"/>
        </pc:sldMkLst>
      </pc:sldChg>
      <pc:sldChg chg="modSp add ord replId modTransition">
        <pc:chgData name="Chloe Wilkins (2501824)" userId="S::2501824@student.uwtsd.ac.uk::31792e08-2145-4a76-8e7f-7255b4031c58" providerId="AD" clId="Web-{DDD34564-62FC-F5DC-3555-A4FA8FAEFA62}" dt="2026-05-15T10:45:59.159" v="842" actId="14100"/>
        <pc:sldMkLst>
          <pc:docMk/>
          <pc:sldMk cId="2484521434" sldId="267"/>
        </pc:sldMkLst>
        <pc:spChg chg="mod">
          <ac:chgData name="Chloe Wilkins (2501824)" userId="S::2501824@student.uwtsd.ac.uk::31792e08-2145-4a76-8e7f-7255b4031c58" providerId="AD" clId="Web-{DDD34564-62FC-F5DC-3555-A4FA8FAEFA62}" dt="2026-05-15T10:45:59.159" v="842" actId="14100"/>
          <ac:spMkLst>
            <pc:docMk/>
            <pc:sldMk cId="2484521434" sldId="267"/>
            <ac:spMk id="2" creationId="{2F8DABD1-616E-6BE8-DC0B-211039DB900F}"/>
          </ac:spMkLst>
        </pc:spChg>
        <pc:spChg chg="mod">
          <ac:chgData name="Chloe Wilkins (2501824)" userId="S::2501824@student.uwtsd.ac.uk::31792e08-2145-4a76-8e7f-7255b4031c58" providerId="AD" clId="Web-{DDD34564-62FC-F5DC-3555-A4FA8FAEFA62}" dt="2026-05-15T10:41:56.988" v="836" actId="1076"/>
          <ac:spMkLst>
            <pc:docMk/>
            <pc:sldMk cId="2484521434" sldId="267"/>
            <ac:spMk id="3" creationId="{4C65CB5B-E8C4-6D38-7030-12E4EAC837FC}"/>
          </ac:spMkLst>
        </pc:spChg>
      </pc:sldChg>
      <pc:sldChg chg="modSp add del ord replId">
        <pc:chgData name="Chloe Wilkins (2501824)" userId="S::2501824@student.uwtsd.ac.uk::31792e08-2145-4a76-8e7f-7255b4031c58" providerId="AD" clId="Web-{DDD34564-62FC-F5DC-3555-A4FA8FAEFA62}" dt="2026-05-15T09:43:12.351" v="122"/>
        <pc:sldMkLst>
          <pc:docMk/>
          <pc:sldMk cId="2354127709" sldId="268"/>
        </pc:sldMkLst>
        <pc:spChg chg="mod">
          <ac:chgData name="Chloe Wilkins (2501824)" userId="S::2501824@student.uwtsd.ac.uk::31792e08-2145-4a76-8e7f-7255b4031c58" providerId="AD" clId="Web-{DDD34564-62FC-F5DC-3555-A4FA8FAEFA62}" dt="2026-05-15T09:35:44.605" v="77" actId="1076"/>
          <ac:spMkLst>
            <pc:docMk/>
            <pc:sldMk cId="2354127709" sldId="268"/>
            <ac:spMk id="2" creationId="{3AA55435-F755-04CF-42E8-F2441D77E9BB}"/>
          </ac:spMkLst>
        </pc:spChg>
        <pc:spChg chg="mod">
          <ac:chgData name="Chloe Wilkins (2501824)" userId="S::2501824@student.uwtsd.ac.uk::31792e08-2145-4a76-8e7f-7255b4031c58" providerId="AD" clId="Web-{DDD34564-62FC-F5DC-3555-A4FA8FAEFA62}" dt="2026-05-15T09:42:35.052" v="117" actId="20577"/>
          <ac:spMkLst>
            <pc:docMk/>
            <pc:sldMk cId="2354127709" sldId="268"/>
            <ac:spMk id="3" creationId="{BCF721CC-B066-6732-1880-491501EDEA77}"/>
          </ac:spMkLst>
        </pc:spChg>
      </pc:sldChg>
      <pc:sldMasterChg chg="modTransition modSldLayout">
        <pc:chgData name="Chloe Wilkins (2501824)" userId="S::2501824@student.uwtsd.ac.uk::31792e08-2145-4a76-8e7f-7255b4031c58" providerId="AD" clId="Web-{DDD34564-62FC-F5DC-3555-A4FA8FAEFA62}" dt="2026-05-15T09:46:17.644" v="133"/>
        <pc:sldMasterMkLst>
          <pc:docMk/>
          <pc:sldMasterMk cId="2166346870" sldId="2147483695"/>
        </pc:sldMasterMkLst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2722466732" sldId="2147483684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1092906525" sldId="2147483685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63312873" sldId="2147483686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3747328964" sldId="2147483687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3844782896" sldId="2147483688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317929403" sldId="2147483689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544423350" sldId="2147483690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1801301577" sldId="2147483691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1105531830" sldId="2147483692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2806813941" sldId="2147483693"/>
          </pc:sldLayoutMkLst>
        </pc:sldLayoutChg>
        <pc:sldLayoutChg chg="modTransition">
          <pc:chgData name="Chloe Wilkins (2501824)" userId="S::2501824@student.uwtsd.ac.uk::31792e08-2145-4a76-8e7f-7255b4031c58" providerId="AD" clId="Web-{DDD34564-62FC-F5DC-3555-A4FA8FAEFA62}" dt="2026-05-15T09:46:17.644" v="133"/>
          <pc:sldLayoutMkLst>
            <pc:docMk/>
            <pc:sldMasterMk cId="2166346870" sldId="2147483695"/>
            <pc:sldLayoutMk cId="228779282" sldId="2147483694"/>
          </pc:sldLayoutMkLst>
        </pc:sldLayoutChg>
      </pc:sldMasterChg>
    </pc:docChg>
  </pc:docChgLst>
  <pc:docChgLst>
    <pc:chgData name="Chloe Wilkins (2501824)" userId="S::2501824@student.uwtsd.ac.uk::31792e08-2145-4a76-8e7f-7255b4031c58" providerId="AD" clId="Web-{11D367AD-F4D6-2E64-03E9-22B9E00C5062}"/>
    <pc:docChg chg="addSld delSld modSld">
      <pc:chgData name="Chloe Wilkins (2501824)" userId="S::2501824@student.uwtsd.ac.uk::31792e08-2145-4a76-8e7f-7255b4031c58" providerId="AD" clId="Web-{11D367AD-F4D6-2E64-03E9-22B9E00C5062}" dt="2026-05-14T14:48:35.580" v="188"/>
      <pc:docMkLst>
        <pc:docMk/>
      </pc:docMkLst>
      <pc:sldChg chg="modSp">
        <pc:chgData name="Chloe Wilkins (2501824)" userId="S::2501824@student.uwtsd.ac.uk::31792e08-2145-4a76-8e7f-7255b4031c58" providerId="AD" clId="Web-{11D367AD-F4D6-2E64-03E9-22B9E00C5062}" dt="2026-05-14T14:48:35.580" v="188"/>
        <pc:sldMkLst>
          <pc:docMk/>
          <pc:sldMk cId="3292749789" sldId="258"/>
        </pc:sldMkLst>
        <pc:spChg chg="mod">
          <ac:chgData name="Chloe Wilkins (2501824)" userId="S::2501824@student.uwtsd.ac.uk::31792e08-2145-4a76-8e7f-7255b4031c58" providerId="AD" clId="Web-{11D367AD-F4D6-2E64-03E9-22B9E00C5062}" dt="2026-05-14T14:46:26.794" v="134" actId="1076"/>
          <ac:spMkLst>
            <pc:docMk/>
            <pc:sldMk cId="3292749789" sldId="258"/>
            <ac:spMk id="2" creationId="{CE61DBF4-7CDA-080C-AD39-D2D7233A8C37}"/>
          </ac:spMkLst>
        </pc:spChg>
        <pc:graphicFrameChg chg="mod modGraphic">
          <ac:chgData name="Chloe Wilkins (2501824)" userId="S::2501824@student.uwtsd.ac.uk::31792e08-2145-4a76-8e7f-7255b4031c58" providerId="AD" clId="Web-{11D367AD-F4D6-2E64-03E9-22B9E00C5062}" dt="2026-05-14T14:48:35.580" v="188"/>
          <ac:graphicFrameMkLst>
            <pc:docMk/>
            <pc:sldMk cId="3292749789" sldId="258"/>
            <ac:graphicFrameMk id="5" creationId="{882E68C5-4EF2-4111-8F4A-9C61DEDCC8BA}"/>
          </ac:graphicFrameMkLst>
        </pc:graphicFrameChg>
      </pc:sldChg>
      <pc:sldChg chg="modSp del">
        <pc:chgData name="Chloe Wilkins (2501824)" userId="S::2501824@student.uwtsd.ac.uk::31792e08-2145-4a76-8e7f-7255b4031c58" providerId="AD" clId="Web-{11D367AD-F4D6-2E64-03E9-22B9E00C5062}" dt="2026-05-14T14:21:38.191" v="43"/>
        <pc:sldMkLst>
          <pc:docMk/>
          <pc:sldMk cId="526826494" sldId="260"/>
        </pc:sldMkLst>
        <pc:picChg chg="mod">
          <ac:chgData name="Chloe Wilkins (2501824)" userId="S::2501824@student.uwtsd.ac.uk::31792e08-2145-4a76-8e7f-7255b4031c58" providerId="AD" clId="Web-{11D367AD-F4D6-2E64-03E9-22B9E00C5062}" dt="2026-05-14T14:20:54.909" v="33" actId="1076"/>
          <ac:picMkLst>
            <pc:docMk/>
            <pc:sldMk cId="526826494" sldId="260"/>
            <ac:picMk id="4" creationId="{B024C9F4-D089-DA7D-052B-D98E699B7E30}"/>
          </ac:picMkLst>
        </pc:picChg>
      </pc:sldChg>
      <pc:sldChg chg="addSp delSp modSp add replId addAnim">
        <pc:chgData name="Chloe Wilkins (2501824)" userId="S::2501824@student.uwtsd.ac.uk::31792e08-2145-4a76-8e7f-7255b4031c58" providerId="AD" clId="Web-{11D367AD-F4D6-2E64-03E9-22B9E00C5062}" dt="2026-05-14T14:21:35.691" v="42" actId="1076"/>
        <pc:sldMkLst>
          <pc:docMk/>
          <pc:sldMk cId="1391253270" sldId="266"/>
        </pc:sldMkLst>
        <pc:spChg chg="mod">
          <ac:chgData name="Chloe Wilkins (2501824)" userId="S::2501824@student.uwtsd.ac.uk::31792e08-2145-4a76-8e7f-7255b4031c58" providerId="AD" clId="Web-{11D367AD-F4D6-2E64-03E9-22B9E00C5062}" dt="2026-05-14T14:21:33.254" v="41" actId="1076"/>
          <ac:spMkLst>
            <pc:docMk/>
            <pc:sldMk cId="1391253270" sldId="266"/>
            <ac:spMk id="2" creationId="{6E2A3DE2-DDC7-1391-A518-5275000C04D6}"/>
          </ac:spMkLst>
        </pc:spChg>
        <pc:spChg chg="mod">
          <ac:chgData name="Chloe Wilkins (2501824)" userId="S::2501824@student.uwtsd.ac.uk::31792e08-2145-4a76-8e7f-7255b4031c58" providerId="AD" clId="Web-{11D367AD-F4D6-2E64-03E9-22B9E00C5062}" dt="2026-05-14T14:18:22.294" v="5" actId="1076"/>
          <ac:spMkLst>
            <pc:docMk/>
            <pc:sldMk cId="1391253270" sldId="266"/>
            <ac:spMk id="3" creationId="{12490962-7DAC-276F-7336-7AEB9DEB5E86}"/>
          </ac:spMkLst>
        </pc:spChg>
        <pc:picChg chg="add mod">
          <ac:chgData name="Chloe Wilkins (2501824)" userId="S::2501824@student.uwtsd.ac.uk::31792e08-2145-4a76-8e7f-7255b4031c58" providerId="AD" clId="Web-{11D367AD-F4D6-2E64-03E9-22B9E00C5062}" dt="2026-05-14T14:21:35.691" v="42" actId="1076"/>
          <ac:picMkLst>
            <pc:docMk/>
            <pc:sldMk cId="1391253270" sldId="266"/>
            <ac:picMk id="4" creationId="{A9E5809B-061C-E6F1-438A-E6AD43DF75A1}"/>
          </ac:picMkLst>
        </pc:picChg>
        <pc:picChg chg="del">
          <ac:chgData name="Chloe Wilkins (2501824)" userId="S::2501824@student.uwtsd.ac.uk::31792e08-2145-4a76-8e7f-7255b4031c58" providerId="AD" clId="Web-{11D367AD-F4D6-2E64-03E9-22B9E00C5062}" dt="2026-05-14T14:18:06.918" v="1"/>
          <ac:picMkLst>
            <pc:docMk/>
            <pc:sldMk cId="1391253270" sldId="266"/>
            <ac:picMk id="8" creationId="{CB0B6E6C-0FD1-AD58-9684-C4C7598C317A}"/>
          </ac:picMkLst>
        </pc:picChg>
      </pc:sldChg>
    </pc:docChg>
  </pc:docChgLst>
  <pc:docChgLst>
    <pc:chgData name="Chloe Wilkins (2501824)" userId="S::2501824@student.uwtsd.ac.uk::31792e08-2145-4a76-8e7f-7255b4031c58" providerId="AD" clId="Web-{79B79381-3674-71ED-C836-EE0A370B75CE}"/>
    <pc:docChg chg="addSld modSld modMainMaster">
      <pc:chgData name="Chloe Wilkins (2501824)" userId="S::2501824@student.uwtsd.ac.uk::31792e08-2145-4a76-8e7f-7255b4031c58" providerId="AD" clId="Web-{79B79381-3674-71ED-C836-EE0A370B75CE}" dt="2026-05-14T14:14:58.044" v="159"/>
      <pc:docMkLst>
        <pc:docMk/>
      </pc:docMkLst>
      <pc:sldChg chg="mod">
        <pc:chgData name="Chloe Wilkins (2501824)" userId="S::2501824@student.uwtsd.ac.uk::31792e08-2145-4a76-8e7f-7255b4031c58" providerId="AD" clId="Web-{79B79381-3674-71ED-C836-EE0A370B75CE}" dt="2026-05-14T14:10:37.706" v="127"/>
        <pc:sldMkLst>
          <pc:docMk/>
          <pc:sldMk cId="109857222" sldId="256"/>
        </pc:sldMkLst>
      </pc:sldChg>
      <pc:sldChg chg="mod">
        <pc:chgData name="Chloe Wilkins (2501824)" userId="S::2501824@student.uwtsd.ac.uk::31792e08-2145-4a76-8e7f-7255b4031c58" providerId="AD" clId="Web-{79B79381-3674-71ED-C836-EE0A370B75CE}" dt="2026-05-14T14:10:37.706" v="127"/>
        <pc:sldMkLst>
          <pc:docMk/>
          <pc:sldMk cId="2920584991" sldId="257"/>
        </pc:sldMkLst>
      </pc:sldChg>
      <pc:sldChg chg="mod">
        <pc:chgData name="Chloe Wilkins (2501824)" userId="S::2501824@student.uwtsd.ac.uk::31792e08-2145-4a76-8e7f-7255b4031c58" providerId="AD" clId="Web-{79B79381-3674-71ED-C836-EE0A370B75CE}" dt="2026-05-14T14:10:37.706" v="127"/>
        <pc:sldMkLst>
          <pc:docMk/>
          <pc:sldMk cId="3292749789" sldId="258"/>
        </pc:sldMkLst>
      </pc:sldChg>
      <pc:sldChg chg="addSp delSp modSp mod setBg">
        <pc:chgData name="Chloe Wilkins (2501824)" userId="S::2501824@student.uwtsd.ac.uk::31792e08-2145-4a76-8e7f-7255b4031c58" providerId="AD" clId="Web-{79B79381-3674-71ED-C836-EE0A370B75CE}" dt="2026-05-14T14:13:33.197" v="136" actId="1076"/>
        <pc:sldMkLst>
          <pc:docMk/>
          <pc:sldMk cId="1189616139" sldId="259"/>
        </pc:sldMkLst>
        <pc:spChg chg="mod">
          <ac:chgData name="Chloe Wilkins (2501824)" userId="S::2501824@student.uwtsd.ac.uk::31792e08-2145-4a76-8e7f-7255b4031c58" providerId="AD" clId="Web-{79B79381-3674-71ED-C836-EE0A370B75CE}" dt="2026-05-14T14:13:33.197" v="136" actId="1076"/>
          <ac:spMkLst>
            <pc:docMk/>
            <pc:sldMk cId="1189616139" sldId="259"/>
            <ac:spMk id="2" creationId="{304AB30F-C5CD-7C7D-2454-8DF8370C4ED5}"/>
          </ac:spMkLst>
        </pc:spChg>
        <pc:spChg chg="add mod">
          <ac:chgData name="Chloe Wilkins (2501824)" userId="S::2501824@student.uwtsd.ac.uk::31792e08-2145-4a76-8e7f-7255b4031c58" providerId="AD" clId="Web-{79B79381-3674-71ED-C836-EE0A370B75CE}" dt="2026-05-14T14:13:19.337" v="133"/>
          <ac:spMkLst>
            <pc:docMk/>
            <pc:sldMk cId="1189616139" sldId="259"/>
            <ac:spMk id="5" creationId="{B7EF22CC-4EB8-4BE0-2A19-5EEF84DEE8D5}"/>
          </ac:spMkLst>
        </pc:spChg>
        <pc:spChg chg="add del">
          <ac:chgData name="Chloe Wilkins (2501824)" userId="S::2501824@student.uwtsd.ac.uk::31792e08-2145-4a76-8e7f-7255b4031c58" providerId="AD" clId="Web-{79B79381-3674-71ED-C836-EE0A370B75CE}" dt="2026-05-14T13:39:18.889" v="10"/>
          <ac:spMkLst>
            <pc:docMk/>
            <pc:sldMk cId="1189616139" sldId="259"/>
            <ac:spMk id="13" creationId="{BA2AFC67-0973-EC0D-F14E-710D701B20BD}"/>
          </ac:spMkLst>
        </pc:spChg>
        <pc:spChg chg="add">
          <ac:chgData name="Chloe Wilkins (2501824)" userId="S::2501824@student.uwtsd.ac.uk::31792e08-2145-4a76-8e7f-7255b4031c58" providerId="AD" clId="Web-{79B79381-3674-71ED-C836-EE0A370B75CE}" dt="2026-05-14T13:39:18.889" v="11"/>
          <ac:spMkLst>
            <pc:docMk/>
            <pc:sldMk cId="1189616139" sldId="259"/>
            <ac:spMk id="15" creationId="{2961259D-605E-E200-FF9F-7C8C71D7C8E4}"/>
          </ac:spMkLst>
        </pc:spChg>
        <pc:picChg chg="del">
          <ac:chgData name="Chloe Wilkins (2501824)" userId="S::2501824@student.uwtsd.ac.uk::31792e08-2145-4a76-8e7f-7255b4031c58" providerId="AD" clId="Web-{79B79381-3674-71ED-C836-EE0A370B75CE}" dt="2026-05-14T13:35:19.599" v="1"/>
          <ac:picMkLst>
            <pc:docMk/>
            <pc:sldMk cId="1189616139" sldId="259"/>
            <ac:picMk id="4" creationId="{B74B5341-B3A2-4A4E-A0AA-7F1E628D84A0}"/>
          </ac:picMkLst>
        </pc:picChg>
        <pc:picChg chg="del">
          <ac:chgData name="Chloe Wilkins (2501824)" userId="S::2501824@student.uwtsd.ac.uk::31792e08-2145-4a76-8e7f-7255b4031c58" providerId="AD" clId="Web-{79B79381-3674-71ED-C836-EE0A370B75CE}" dt="2026-05-14T13:35:18.224" v="0"/>
          <ac:picMkLst>
            <pc:docMk/>
            <pc:sldMk cId="1189616139" sldId="259"/>
            <ac:picMk id="6" creationId="{F19EEFF4-63E0-B314-63BD-849FA8799CD3}"/>
          </ac:picMkLst>
        </pc:picChg>
        <pc:picChg chg="add del mod">
          <ac:chgData name="Chloe Wilkins (2501824)" userId="S::2501824@student.uwtsd.ac.uk::31792e08-2145-4a76-8e7f-7255b4031c58" providerId="AD" clId="Web-{79B79381-3674-71ED-C836-EE0A370B75CE}" dt="2026-05-14T13:38:06.434" v="7"/>
          <ac:picMkLst>
            <pc:docMk/>
            <pc:sldMk cId="1189616139" sldId="259"/>
            <ac:picMk id="7" creationId="{2B359899-450E-FC42-E5EC-08588F783C32}"/>
          </ac:picMkLst>
        </pc:picChg>
        <pc:picChg chg="add mod">
          <ac:chgData name="Chloe Wilkins (2501824)" userId="S::2501824@student.uwtsd.ac.uk::31792e08-2145-4a76-8e7f-7255b4031c58" providerId="AD" clId="Web-{79B79381-3674-71ED-C836-EE0A370B75CE}" dt="2026-05-14T13:39:18.889" v="11"/>
          <ac:picMkLst>
            <pc:docMk/>
            <pc:sldMk cId="1189616139" sldId="259"/>
            <ac:picMk id="8" creationId="{1F760990-B09E-1F27-903E-BCDF8F7C75C3}"/>
          </ac:picMkLst>
        </pc:picChg>
      </pc:sldChg>
      <pc:sldChg chg="addSp delSp modSp mod setBg addAnim">
        <pc:chgData name="Chloe Wilkins (2501824)" userId="S::2501824@student.uwtsd.ac.uk::31792e08-2145-4a76-8e7f-7255b4031c58" providerId="AD" clId="Web-{79B79381-3674-71ED-C836-EE0A370B75CE}" dt="2026-05-14T14:14:58.044" v="159"/>
        <pc:sldMkLst>
          <pc:docMk/>
          <pc:sldMk cId="526826494" sldId="260"/>
        </pc:sldMkLst>
        <pc:spChg chg="mod">
          <ac:chgData name="Chloe Wilkins (2501824)" userId="S::2501824@student.uwtsd.ac.uk::31792e08-2145-4a76-8e7f-7255b4031c58" providerId="AD" clId="Web-{79B79381-3674-71ED-C836-EE0A370B75CE}" dt="2026-05-14T14:10:02.471" v="125" actId="14100"/>
          <ac:spMkLst>
            <pc:docMk/>
            <pc:sldMk cId="526826494" sldId="260"/>
            <ac:spMk id="2" creationId="{0FCF5377-D9C9-3B5E-CE4A-C04387798706}"/>
          </ac:spMkLst>
        </pc:spChg>
        <pc:spChg chg="del mod">
          <ac:chgData name="Chloe Wilkins (2501824)" userId="S::2501824@student.uwtsd.ac.uk::31792e08-2145-4a76-8e7f-7255b4031c58" providerId="AD" clId="Web-{79B79381-3674-71ED-C836-EE0A370B75CE}" dt="2026-05-14T14:06:09.930" v="97"/>
          <ac:spMkLst>
            <pc:docMk/>
            <pc:sldMk cId="526826494" sldId="260"/>
            <ac:spMk id="3" creationId="{144A625B-D3FF-20FD-B298-D73A87F7F916}"/>
          </ac:spMkLst>
        </pc:spChg>
        <pc:spChg chg="add del mod">
          <ac:chgData name="Chloe Wilkins (2501824)" userId="S::2501824@student.uwtsd.ac.uk::31792e08-2145-4a76-8e7f-7255b4031c58" providerId="AD" clId="Web-{79B79381-3674-71ED-C836-EE0A370B75CE}" dt="2026-05-14T14:08:14.388" v="107"/>
          <ac:spMkLst>
            <pc:docMk/>
            <pc:sldMk cId="526826494" sldId="260"/>
            <ac:spMk id="7" creationId="{CF579E3B-917E-0FF3-C0B0-252B828DF6AA}"/>
          </ac:spMkLst>
        </pc:spChg>
        <pc:spChg chg="add del">
          <ac:chgData name="Chloe Wilkins (2501824)" userId="S::2501824@student.uwtsd.ac.uk::31792e08-2145-4a76-8e7f-7255b4031c58" providerId="AD" clId="Web-{79B79381-3674-71ED-C836-EE0A370B75CE}" dt="2026-05-14T14:08:35.733" v="109"/>
          <ac:spMkLst>
            <pc:docMk/>
            <pc:sldMk cId="526826494" sldId="260"/>
            <ac:spMk id="10" creationId="{7F3E6F82-836B-858F-ADED-19E9A71A0081}"/>
          </ac:spMkLst>
        </pc:spChg>
        <pc:spChg chg="add mod">
          <ac:chgData name="Chloe Wilkins (2501824)" userId="S::2501824@student.uwtsd.ac.uk::31792e08-2145-4a76-8e7f-7255b4031c58" providerId="AD" clId="Web-{79B79381-3674-71ED-C836-EE0A370B75CE}" dt="2026-05-14T14:09:18.938" v="114" actId="1076"/>
          <ac:spMkLst>
            <pc:docMk/>
            <pc:sldMk cId="526826494" sldId="260"/>
            <ac:spMk id="11" creationId="{6E68D93E-41F1-1DC2-738C-CE3BD479958E}"/>
          </ac:spMkLst>
        </pc:spChg>
        <pc:spChg chg="add">
          <ac:chgData name="Chloe Wilkins (2501824)" userId="S::2501824@student.uwtsd.ac.uk::31792e08-2145-4a76-8e7f-7255b4031c58" providerId="AD" clId="Web-{79B79381-3674-71ED-C836-EE0A370B75CE}" dt="2026-05-14T14:08:35.733" v="109"/>
          <ac:spMkLst>
            <pc:docMk/>
            <pc:sldMk cId="526826494" sldId="260"/>
            <ac:spMk id="15" creationId="{7F3E6F82-836B-858F-ADED-19E9A71A0081}"/>
          </ac:spMkLst>
        </pc:spChg>
        <pc:picChg chg="add mod ord">
          <ac:chgData name="Chloe Wilkins (2501824)" userId="S::2501824@student.uwtsd.ac.uk::31792e08-2145-4a76-8e7f-7255b4031c58" providerId="AD" clId="Web-{79B79381-3674-71ED-C836-EE0A370B75CE}" dt="2026-05-14T14:09:39.673" v="118" actId="1076"/>
          <ac:picMkLst>
            <pc:docMk/>
            <pc:sldMk cId="526826494" sldId="260"/>
            <ac:picMk id="4" creationId="{B024C9F4-D089-DA7D-052B-D98E699B7E30}"/>
          </ac:picMkLst>
        </pc:picChg>
        <pc:picChg chg="add del mod ord">
          <ac:chgData name="Chloe Wilkins (2501824)" userId="S::2501824@student.uwtsd.ac.uk::31792e08-2145-4a76-8e7f-7255b4031c58" providerId="AD" clId="Web-{79B79381-3674-71ED-C836-EE0A370B75CE}" dt="2026-05-14T14:08:05.950" v="106"/>
          <ac:picMkLst>
            <pc:docMk/>
            <pc:sldMk cId="526826494" sldId="260"/>
            <ac:picMk id="5" creationId="{D22ED66F-7C7E-59FB-ABAE-89D221186EB7}"/>
          </ac:picMkLst>
        </pc:picChg>
        <pc:picChg chg="add del mod ord">
          <ac:chgData name="Chloe Wilkins (2501824)" userId="S::2501824@student.uwtsd.ac.uk::31792e08-2145-4a76-8e7f-7255b4031c58" providerId="AD" clId="Web-{79B79381-3674-71ED-C836-EE0A370B75CE}" dt="2026-05-14T14:08:53.780" v="111"/>
          <ac:picMkLst>
            <pc:docMk/>
            <pc:sldMk cId="526826494" sldId="260"/>
            <ac:picMk id="8" creationId="{7AD965E3-1610-C741-811E-BFF0257A862C}"/>
          </ac:picMkLst>
        </pc:picChg>
        <pc:picChg chg="add del">
          <ac:chgData name="Chloe Wilkins (2501824)" userId="S::2501824@student.uwtsd.ac.uk::31792e08-2145-4a76-8e7f-7255b4031c58" providerId="AD" clId="Web-{79B79381-3674-71ED-C836-EE0A370B75CE}" dt="2026-05-14T14:10:37.706" v="127"/>
          <ac:picMkLst>
            <pc:docMk/>
            <pc:sldMk cId="526826494" sldId="260"/>
            <ac:picMk id="13" creationId="{CAA3A401-78FA-A5BA-9286-FD346C32DEB9}"/>
          </ac:picMkLst>
        </pc:picChg>
        <pc:picChg chg="add del">
          <ac:chgData name="Chloe Wilkins (2501824)" userId="S::2501824@student.uwtsd.ac.uk::31792e08-2145-4a76-8e7f-7255b4031c58" providerId="AD" clId="Web-{79B79381-3674-71ED-C836-EE0A370B75CE}" dt="2026-05-14T14:14:58.044" v="159"/>
          <ac:picMkLst>
            <pc:docMk/>
            <pc:sldMk cId="526826494" sldId="260"/>
            <ac:picMk id="16" creationId="{D77FB77D-077D-775E-E5EA-7913DA191DF9}"/>
          </ac:picMkLst>
        </pc:picChg>
      </pc:sldChg>
      <pc:sldChg chg="mod">
        <pc:chgData name="Chloe Wilkins (2501824)" userId="S::2501824@student.uwtsd.ac.uk::31792e08-2145-4a76-8e7f-7255b4031c58" providerId="AD" clId="Web-{79B79381-3674-71ED-C836-EE0A370B75CE}" dt="2026-05-14T14:10:37.706" v="127"/>
        <pc:sldMkLst>
          <pc:docMk/>
          <pc:sldMk cId="1913993048" sldId="261"/>
        </pc:sldMkLst>
      </pc:sldChg>
      <pc:sldChg chg="mod">
        <pc:chgData name="Chloe Wilkins (2501824)" userId="S::2501824@student.uwtsd.ac.uk::31792e08-2145-4a76-8e7f-7255b4031c58" providerId="AD" clId="Web-{79B79381-3674-71ED-C836-EE0A370B75CE}" dt="2026-05-14T14:10:37.706" v="127"/>
        <pc:sldMkLst>
          <pc:docMk/>
          <pc:sldMk cId="2628225142" sldId="262"/>
        </pc:sldMkLst>
      </pc:sldChg>
      <pc:sldChg chg="addSp modSp add mod replId">
        <pc:chgData name="Chloe Wilkins (2501824)" userId="S::2501824@student.uwtsd.ac.uk::31792e08-2145-4a76-8e7f-7255b4031c58" providerId="AD" clId="Web-{79B79381-3674-71ED-C836-EE0A370B75CE}" dt="2026-05-14T14:13:53.713" v="142" actId="20577"/>
        <pc:sldMkLst>
          <pc:docMk/>
          <pc:sldMk cId="2964509168" sldId="263"/>
        </pc:sldMkLst>
        <pc:spChg chg="mod">
          <ac:chgData name="Chloe Wilkins (2501824)" userId="S::2501824@student.uwtsd.ac.uk::31792e08-2145-4a76-8e7f-7255b4031c58" providerId="AD" clId="Web-{79B79381-3674-71ED-C836-EE0A370B75CE}" dt="2026-05-14T13:41:31.269" v="29" actId="1076"/>
          <ac:spMkLst>
            <pc:docMk/>
            <pc:sldMk cId="2964509168" sldId="263"/>
            <ac:spMk id="2" creationId="{D3A4EA2B-792F-C0AC-0339-3E810E4038E1}"/>
          </ac:spMkLst>
        </pc:spChg>
        <pc:spChg chg="add mod">
          <ac:chgData name="Chloe Wilkins (2501824)" userId="S::2501824@student.uwtsd.ac.uk::31792e08-2145-4a76-8e7f-7255b4031c58" providerId="AD" clId="Web-{79B79381-3674-71ED-C836-EE0A370B75CE}" dt="2026-05-14T14:13:53.713" v="142" actId="20577"/>
          <ac:spMkLst>
            <pc:docMk/>
            <pc:sldMk cId="2964509168" sldId="263"/>
            <ac:spMk id="3" creationId="{2E0859DB-8B1F-13E5-EA61-F41BF8B94BD9}"/>
          </ac:spMkLst>
        </pc:spChg>
        <pc:spChg chg="mod">
          <ac:chgData name="Chloe Wilkins (2501824)" userId="S::2501824@student.uwtsd.ac.uk::31792e08-2145-4a76-8e7f-7255b4031c58" providerId="AD" clId="Web-{79B79381-3674-71ED-C836-EE0A370B75CE}" dt="2026-05-14T13:41:22.659" v="28" actId="20577"/>
          <ac:spMkLst>
            <pc:docMk/>
            <pc:sldMk cId="2964509168" sldId="263"/>
            <ac:spMk id="5" creationId="{ACA214BE-8AD3-1EB5-952B-3E45952983E7}"/>
          </ac:spMkLst>
        </pc:spChg>
        <pc:picChg chg="mod">
          <ac:chgData name="Chloe Wilkins (2501824)" userId="S::2501824@student.uwtsd.ac.uk::31792e08-2145-4a76-8e7f-7255b4031c58" providerId="AD" clId="Web-{79B79381-3674-71ED-C836-EE0A370B75CE}" dt="2026-05-14T13:44:36.306" v="63" actId="1076"/>
          <ac:picMkLst>
            <pc:docMk/>
            <pc:sldMk cId="2964509168" sldId="263"/>
            <ac:picMk id="8" creationId="{5432D2D6-4D41-5082-D5CE-0198A43ECC9C}"/>
          </ac:picMkLst>
        </pc:picChg>
      </pc:sldChg>
      <pc:sldChg chg="modSp add mod replId">
        <pc:chgData name="Chloe Wilkins (2501824)" userId="S::2501824@student.uwtsd.ac.uk::31792e08-2145-4a76-8e7f-7255b4031c58" providerId="AD" clId="Web-{79B79381-3674-71ED-C836-EE0A370B75CE}" dt="2026-05-14T14:14:04.182" v="148" actId="20577"/>
        <pc:sldMkLst>
          <pc:docMk/>
          <pc:sldMk cId="942483928" sldId="264"/>
        </pc:sldMkLst>
        <pc:spChg chg="mod">
          <ac:chgData name="Chloe Wilkins (2501824)" userId="S::2501824@student.uwtsd.ac.uk::31792e08-2145-4a76-8e7f-7255b4031c58" providerId="AD" clId="Web-{79B79381-3674-71ED-C836-EE0A370B75CE}" dt="2026-05-14T14:14:04.182" v="148" actId="20577"/>
          <ac:spMkLst>
            <pc:docMk/>
            <pc:sldMk cId="942483928" sldId="264"/>
            <ac:spMk id="3" creationId="{DD6B0FBC-756F-1725-5E84-B961AC028DB0}"/>
          </ac:spMkLst>
        </pc:spChg>
      </pc:sldChg>
      <pc:sldChg chg="modSp add mod">
        <pc:chgData name="Chloe Wilkins (2501824)" userId="S::2501824@student.uwtsd.ac.uk::31792e08-2145-4a76-8e7f-7255b4031c58" providerId="AD" clId="Web-{79B79381-3674-71ED-C836-EE0A370B75CE}" dt="2026-05-14T14:14:16.339" v="157" actId="20577"/>
        <pc:sldMkLst>
          <pc:docMk/>
          <pc:sldMk cId="2095395284" sldId="265"/>
        </pc:sldMkLst>
        <pc:spChg chg="mod">
          <ac:chgData name="Chloe Wilkins (2501824)" userId="S::2501824@student.uwtsd.ac.uk::31792e08-2145-4a76-8e7f-7255b4031c58" providerId="AD" clId="Web-{79B79381-3674-71ED-C836-EE0A370B75CE}" dt="2026-05-14T14:14:16.339" v="157" actId="20577"/>
          <ac:spMkLst>
            <pc:docMk/>
            <pc:sldMk cId="2095395284" sldId="265"/>
            <ac:spMk id="3" creationId="{DD6B0FBC-756F-1725-5E84-B961AC028DB0}"/>
          </ac:spMkLst>
        </pc:spChg>
        <pc:picChg chg="mod">
          <ac:chgData name="Chloe Wilkins (2501824)" userId="S::2501824@student.uwtsd.ac.uk::31792e08-2145-4a76-8e7f-7255b4031c58" providerId="AD" clId="Web-{79B79381-3674-71ED-C836-EE0A370B75CE}" dt="2026-05-14T13:45:08.120" v="65" actId="1076"/>
          <ac:picMkLst>
            <pc:docMk/>
            <pc:sldMk cId="2095395284" sldId="265"/>
            <ac:picMk id="8" creationId="{884F79F9-ADCC-2ED4-18F4-EF5F58F608E4}"/>
          </ac:picMkLst>
        </pc:picChg>
      </pc:sldChg>
      <pc:sldMasterChg chg="mod setBg modSldLayout">
        <pc:chgData name="Chloe Wilkins (2501824)" userId="S::2501824@student.uwtsd.ac.uk::31792e08-2145-4a76-8e7f-7255b4031c58" providerId="AD" clId="Web-{79B79381-3674-71ED-C836-EE0A370B75CE}" dt="2026-05-14T14:10:37.706" v="127"/>
        <pc:sldMasterMkLst>
          <pc:docMk/>
          <pc:sldMasterMk cId="2166346870" sldId="2147483695"/>
        </pc:sldMasterMkLst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2722466732" sldId="2147483684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1092906525" sldId="2147483685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63312873" sldId="2147483686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3747328964" sldId="2147483687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3844782896" sldId="2147483688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317929403" sldId="2147483689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544423350" sldId="2147483690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1801301577" sldId="2147483691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1105531830" sldId="2147483692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2806813941" sldId="2147483693"/>
          </pc:sldLayoutMkLst>
        </pc:sldLayoutChg>
        <pc:sldLayoutChg chg="mod">
          <pc:chgData name="Chloe Wilkins (2501824)" userId="S::2501824@student.uwtsd.ac.uk::31792e08-2145-4a76-8e7f-7255b4031c58" providerId="AD" clId="Web-{79B79381-3674-71ED-C836-EE0A370B75CE}" dt="2026-05-14T14:10:37.706" v="127"/>
          <pc:sldLayoutMkLst>
            <pc:docMk/>
            <pc:sldMasterMk cId="2166346870" sldId="2147483695"/>
            <pc:sldLayoutMk cId="228779282" sldId="21474836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4233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3015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318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8139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792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828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4667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906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128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3289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294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34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ysgliad.com/cysill/arlein/?locale=en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3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86/s12887-024-04634-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-org.uwtsd.idm.oclc.org/10.1080/1612197X.2015.1094115" TargetMode="External"/><Relationship Id="rId2" Type="http://schemas.openxmlformats.org/officeDocument/2006/relationships/hyperlink" Target="https://doi.org/10.3803/EnM.2018.33.4.43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photos/write-notebook-pen-hand-paper-4491416/" TargetMode="External"/><Relationship Id="rId4" Type="http://schemas.openxmlformats.org/officeDocument/2006/relationships/hyperlink" Target="https://pixabay.com/photos/crossfit-zimmer-health-fitness-112699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8B630C-F09D-F9B0-14FD-8AE83FA216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576" r="9085" b="-7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4506" y="799727"/>
            <a:ext cx="10271139" cy="5102463"/>
          </a:xfrm>
        </p:spPr>
        <p:txBody>
          <a:bodyPr>
            <a:normAutofit/>
          </a:bodyPr>
          <a:lstStyle/>
          <a:p>
            <a:pPr algn="l"/>
            <a:r>
              <a:rPr lang="en-US" sz="6000" dirty="0"/>
              <a:t>E-</a:t>
            </a:r>
            <a:r>
              <a:rPr lang="en-US" sz="6000" dirty="0" err="1"/>
              <a:t>Bortffolio</a:t>
            </a:r>
            <a:br>
              <a:rPr lang="en-US" sz="6000" dirty="0">
                <a:solidFill>
                  <a:srgbClr val="FFFFFF"/>
                </a:solidFill>
              </a:rPr>
            </a:br>
            <a:r>
              <a:rPr lang="en-US" sz="6000" dirty="0">
                <a:solidFill>
                  <a:srgbClr val="FFFFFF"/>
                </a:solidFill>
              </a:rPr>
              <a:t>BMSH4200C</a:t>
            </a:r>
            <a:br>
              <a:rPr lang="en-US" sz="6000" dirty="0">
                <a:solidFill>
                  <a:srgbClr val="FFFFFF"/>
                </a:solidFill>
              </a:rPr>
            </a:br>
            <a:r>
              <a:rPr lang="en-US" sz="6000" dirty="0" err="1">
                <a:solidFill>
                  <a:srgbClr val="FFFFFF"/>
                </a:solidFill>
              </a:rPr>
              <a:t>Rhif</a:t>
            </a:r>
            <a:r>
              <a:rPr lang="en-US" sz="6000" dirty="0">
                <a:solidFill>
                  <a:srgbClr val="FFFFFF"/>
                </a:solidFill>
              </a:rPr>
              <a:t> </a:t>
            </a:r>
            <a:r>
              <a:rPr lang="en-US" sz="6000" dirty="0" err="1">
                <a:solidFill>
                  <a:srgbClr val="FFFFFF"/>
                </a:solidFill>
              </a:rPr>
              <a:t>myfyriwr</a:t>
            </a:r>
            <a:r>
              <a:rPr lang="en-US" sz="6000" dirty="0">
                <a:solidFill>
                  <a:srgbClr val="FFFFFF"/>
                </a:solidFill>
              </a:rPr>
              <a:t> – 2501824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4506" y="5917399"/>
            <a:ext cx="8837546" cy="644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400">
                <a:solidFill>
                  <a:srgbClr val="FFFFFF"/>
                </a:solidFill>
              </a:rPr>
              <a:t>15/05/2026</a:t>
            </a:r>
          </a:p>
        </p:txBody>
      </p:sp>
      <p:pic>
        <p:nvPicPr>
          <p:cNvPr id="6" name="slide 1">
            <a:hlinkClick r:id="" action="ppaction://media"/>
            <a:extLst>
              <a:ext uri="{FF2B5EF4-FFF2-40B4-BE49-F238E27FC236}">
                <a16:creationId xmlns:a16="http://schemas.microsoft.com/office/drawing/2014/main" id="{B759825F-835F-B044-FCF1-52F5D56800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8603" y="583339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8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1DBF4-7CDA-080C-AD39-D2D7233A8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62" y="660460"/>
            <a:ext cx="9365599" cy="667531"/>
          </a:xfrm>
          <a:solidFill>
            <a:schemeClr val="bg1"/>
          </a:solidFill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dirty="0" err="1"/>
              <a:t>Cydnabyddiaethau</a:t>
            </a:r>
            <a:r>
              <a:rPr lang="en-US" dirty="0"/>
              <a:t> o </a:t>
            </a:r>
            <a:r>
              <a:rPr lang="en-US" dirty="0" err="1"/>
              <a:t>Ddefnydd</a:t>
            </a:r>
            <a:r>
              <a:rPr lang="en-US" dirty="0"/>
              <a:t> </a:t>
            </a:r>
            <a:r>
              <a:rPr lang="en-US" dirty="0" err="1"/>
              <a:t>Technoleg</a:t>
            </a:r>
            <a:r>
              <a:rPr lang="en-US" sz="4000" dirty="0"/>
              <a:t>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2E68C5-4EF2-4111-8F4A-9C61DEDCC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718016"/>
              </p:ext>
            </p:extLst>
          </p:nvPr>
        </p:nvGraphicFramePr>
        <p:xfrm>
          <a:off x="1553687" y="2147454"/>
          <a:ext cx="9082834" cy="1933647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129419">
                  <a:extLst>
                    <a:ext uri="{9D8B030D-6E8A-4147-A177-3AD203B41FA5}">
                      <a16:colId xmlns:a16="http://schemas.microsoft.com/office/drawing/2014/main" val="1701493081"/>
                    </a:ext>
                  </a:extLst>
                </a:gridCol>
                <a:gridCol w="1440052">
                  <a:extLst>
                    <a:ext uri="{9D8B030D-6E8A-4147-A177-3AD203B41FA5}">
                      <a16:colId xmlns:a16="http://schemas.microsoft.com/office/drawing/2014/main" val="322208017"/>
                    </a:ext>
                  </a:extLst>
                </a:gridCol>
                <a:gridCol w="1623549">
                  <a:extLst>
                    <a:ext uri="{9D8B030D-6E8A-4147-A177-3AD203B41FA5}">
                      <a16:colId xmlns:a16="http://schemas.microsoft.com/office/drawing/2014/main" val="218861260"/>
                    </a:ext>
                  </a:extLst>
                </a:gridCol>
                <a:gridCol w="2889814">
                  <a:extLst>
                    <a:ext uri="{9D8B030D-6E8A-4147-A177-3AD203B41FA5}">
                      <a16:colId xmlns:a16="http://schemas.microsoft.com/office/drawing/2014/main" val="3375038252"/>
                    </a:ext>
                  </a:extLst>
                </a:gridCol>
              </a:tblGrid>
              <a:tr h="8349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effectLst/>
                        </a:rPr>
                        <a:t>AI Tool (with </a:t>
                      </a:r>
                      <a:r>
                        <a:rPr lang="en-US" sz="1600" b="1" dirty="0" err="1">
                          <a:solidFill>
                            <a:srgbClr val="FFFFFF"/>
                          </a:solidFill>
                          <a:effectLst/>
                        </a:rPr>
                        <a:t>url</a:t>
                      </a:r>
                      <a:r>
                        <a:rPr lang="en-US" sz="1600" b="1" dirty="0">
                          <a:solidFill>
                            <a:srgbClr val="FFFFFF"/>
                          </a:solidFill>
                          <a:effectLst/>
                        </a:rPr>
                        <a:t>)</a:t>
                      </a:r>
                    </a:p>
                  </a:txBody>
                  <a:tcPr marL="158016" marR="94810" marT="94810" marB="9481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effectLst/>
                        </a:rPr>
                        <a:t>Date used</a:t>
                      </a:r>
                      <a:endParaRPr lang="en-US" sz="1600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effectLst/>
                        </a:rPr>
                        <a:t>Why did you use this tool</a:t>
                      </a:r>
                      <a:endParaRPr lang="en-US" sz="1600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effectLst/>
                        </a:rPr>
                        <a:t>Example prompt(s)</a:t>
                      </a:r>
                      <a:endParaRPr lang="en-US" sz="1600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6712562"/>
                  </a:ext>
                </a:extLst>
              </a:tr>
              <a:tr h="109866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 err="1">
                          <a:solidFill>
                            <a:schemeClr val="bg1"/>
                          </a:solidFill>
                          <a:effectLst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Cysill</a:t>
                      </a:r>
                      <a:r>
                        <a:rPr lang="en-US" sz="1600" b="0" i="0" u="none" strike="noStrike" noProof="0" dirty="0">
                          <a:solidFill>
                            <a:schemeClr val="bg1"/>
                          </a:solidFill>
                          <a:effectLst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</a:t>
                      </a:r>
                      <a:r>
                        <a:rPr lang="en-US" sz="1600" b="0" i="0" u="none" strike="noStrike" noProof="0" dirty="0" err="1">
                          <a:solidFill>
                            <a:schemeClr val="bg1"/>
                          </a:solidFill>
                          <a:effectLst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Ar-lein</a:t>
                      </a:r>
                      <a:endParaRPr lang="en-US" sz="1600" i="0">
                        <a:solidFill>
                          <a:schemeClr val="bg1"/>
                        </a:solidFill>
                        <a:hlinkClick r:id="" action="ppaction://noaction">
                          <a:extLst>
                            <a:ext uri="{A12FA001-AC4F-418D-AE19-62706E023703}">
                              <ahyp:hlinkClr xmlns:ahyp="http://schemas.microsoft.com/office/drawing/2018/hyperlinkcolor" val="tx"/>
                            </a:ext>
                          </a:extLst>
                        </a:hlinkClick>
                      </a:endParaRPr>
                    </a:p>
                  </a:txBody>
                  <a:tcPr marL="158016" marR="94810" marT="94810" marB="9481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30/10/2025</a:t>
                      </a:r>
                      <a:endParaRPr lang="en-US" sz="1600" i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highlight>
                          <a:srgbClr val="FFFFFF"/>
                        </a:highlight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14/05/2026</a:t>
                      </a:r>
                      <a:endParaRPr lang="en-US" sz="1600" i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highlight>
                          <a:srgbClr val="FFFFFF"/>
                        </a:highlight>
                      </a:endParaRP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Gwirio</a:t>
                      </a:r>
                      <a:r>
                        <a:rPr lang="en-US" sz="1600" i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 </a:t>
                      </a: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gwaith</a:t>
                      </a: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Gwirio</a:t>
                      </a:r>
                      <a:r>
                        <a:rPr lang="en-US" sz="1600" i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 </a:t>
                      </a: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gramadeg</a:t>
                      </a:r>
                      <a:r>
                        <a:rPr lang="en-US" sz="1600" i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 a </a:t>
                      </a: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sillafu</a:t>
                      </a:r>
                      <a:r>
                        <a:rPr lang="en-US" sz="1600" i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 </a:t>
                      </a:r>
                      <a:r>
                        <a:rPr lang="en-US" sz="1600" i="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highlight>
                            <a:srgbClr val="FFFFFF"/>
                          </a:highlight>
                        </a:rPr>
                        <a:t>Cymraeg</a:t>
                      </a:r>
                    </a:p>
                  </a:txBody>
                  <a:tcPr marL="158016" marR="94810" marT="94810" marB="9481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934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27497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AB30F-C5CD-7C7D-2454-8DF8370C4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661" y="523589"/>
            <a:ext cx="7014754" cy="1503094"/>
          </a:xfrm>
          <a:solidFill>
            <a:schemeClr val="bg1"/>
          </a:solidFill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highlight>
                  <a:srgbClr val="FFFFFF"/>
                </a:highlight>
              </a:rPr>
              <a:t>500 words – </a:t>
            </a:r>
            <a:r>
              <a:rPr lang="en-US" dirty="0" err="1">
                <a:highlight>
                  <a:srgbClr val="FFFFFF"/>
                </a:highlight>
              </a:rPr>
              <a:t>Trafodwch</a:t>
            </a:r>
            <a:r>
              <a:rPr lang="en-US" dirty="0">
                <a:highlight>
                  <a:srgbClr val="FFFFFF"/>
                </a:highlight>
              </a:rPr>
              <a:t> </a:t>
            </a:r>
            <a:r>
              <a:rPr lang="en-US" dirty="0" err="1">
                <a:highlight>
                  <a:srgbClr val="FFFFFF"/>
                </a:highlight>
              </a:rPr>
              <a:t>Effeithiau</a:t>
            </a:r>
            <a:r>
              <a:rPr lang="en-US" dirty="0">
                <a:highlight>
                  <a:srgbClr val="FFFFFF"/>
                </a:highlight>
              </a:rPr>
              <a:t> </a:t>
            </a:r>
            <a:r>
              <a:rPr lang="en-US" dirty="0" err="1">
                <a:highlight>
                  <a:srgbClr val="FFFFFF"/>
                </a:highlight>
              </a:rPr>
              <a:t>Hyfforddiant</a:t>
            </a:r>
            <a:r>
              <a:rPr lang="en-US" dirty="0">
                <a:highlight>
                  <a:srgbClr val="FFFFFF"/>
                </a:highlight>
              </a:rPr>
              <a:t> </a:t>
            </a:r>
            <a:r>
              <a:rPr lang="en-US" dirty="0" err="1">
                <a:highlight>
                  <a:srgbClr val="FFFFFF"/>
                </a:highlight>
              </a:rPr>
              <a:t>Pwysau</a:t>
            </a:r>
            <a:r>
              <a:rPr lang="en-US" dirty="0">
                <a:highlight>
                  <a:srgbClr val="FFFFFF"/>
                </a:highlight>
              </a:rPr>
              <a:t> I </a:t>
            </a:r>
            <a:r>
              <a:rPr lang="en-US" dirty="0" err="1">
                <a:highlight>
                  <a:srgbClr val="FFFFFF"/>
                </a:highlight>
              </a:rPr>
              <a:t>Boblogaeth</a:t>
            </a:r>
            <a:r>
              <a:rPr lang="en-US" dirty="0">
                <a:highlight>
                  <a:srgbClr val="FFFFFF"/>
                </a:highlight>
              </a:rPr>
              <a:t> </a:t>
            </a:r>
            <a:r>
              <a:rPr lang="en-US" dirty="0" err="1">
                <a:highlight>
                  <a:srgbClr val="FFFFFF"/>
                </a:highlight>
              </a:rPr>
              <a:t>Pobl</a:t>
            </a:r>
            <a:r>
              <a:rPr lang="en-US" dirty="0">
                <a:highlight>
                  <a:srgbClr val="FFFFFF"/>
                </a:highlight>
              </a:rPr>
              <a:t> </a:t>
            </a:r>
            <a:r>
              <a:rPr lang="en-US" dirty="0" err="1">
                <a:highlight>
                  <a:srgbClr val="FFFFFF"/>
                </a:highlight>
              </a:rPr>
              <a:t>Ifanc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EF22CC-4EB8-4BE0-2A19-5EEF84DEE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465" y="2448174"/>
            <a:ext cx="6035041" cy="2563791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Yn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hanesyddol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roedd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ymchwil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awgrymu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bod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hyfforddiant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pwysau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ymysg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bobl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ifanc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beryglus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a’n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cael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effaith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negyddol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ar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dwf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a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dwysedd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esgyrn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. Roedd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gofidion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cael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ei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chodi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o ran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risg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anafiadau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i’r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cefn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fel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ymchwilir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gan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Carnovale </a:t>
            </a:r>
            <a:r>
              <a:rPr lang="en-US" sz="1600" i="1" dirty="0">
                <a:highlight>
                  <a:srgbClr val="FFFFFF"/>
                </a:highlight>
                <a:ea typeface="+mn-lt"/>
                <a:cs typeface="+mn-lt"/>
              </a:rPr>
              <a:t>et al,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(2026). 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Ers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mae’r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wyddoniaeth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wedi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datblygu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a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nawr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profi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effeithiau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cadarnhaol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hyfforddiant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pwysau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ar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gryfder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dwysedd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esgyrn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hunan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hyder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a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bywyd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cymdeithasol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pobl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ifanc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.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Mae’r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testun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hyn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yn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trafod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yr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effeithiau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US" sz="1600" dirty="0" err="1">
                <a:highlight>
                  <a:srgbClr val="FFFFFF"/>
                </a:highlight>
                <a:ea typeface="+mn-lt"/>
                <a:cs typeface="+mn-lt"/>
              </a:rPr>
              <a:t>yma</a:t>
            </a:r>
            <a:r>
              <a:rPr lang="en-US" sz="1600" dirty="0">
                <a:highlight>
                  <a:srgbClr val="FFFFFF"/>
                </a:highlight>
                <a:ea typeface="+mn-lt"/>
                <a:cs typeface="+mn-lt"/>
              </a:rPr>
              <a:t>. </a:t>
            </a:r>
            <a:endParaRPr lang="en-US" sz="1600" dirty="0">
              <a:highlight>
                <a:srgbClr val="FFFFFF"/>
              </a:highlight>
            </a:endParaRPr>
          </a:p>
          <a:p>
            <a:endParaRPr lang="en-US" sz="1800"/>
          </a:p>
        </p:txBody>
      </p:sp>
      <p:pic>
        <p:nvPicPr>
          <p:cNvPr id="8" name="Picture 7" descr="A row of dumbbells on a rack&#10;&#10;AI-generated content may be incorrect.">
            <a:extLst>
              <a:ext uri="{FF2B5EF4-FFF2-40B4-BE49-F238E27FC236}">
                <a16:creationId xmlns:a16="http://schemas.microsoft.com/office/drawing/2014/main" id="{1F760990-B09E-1F27-903E-BCDF8F7C75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49" r="36680" b="-1"/>
          <a:stretch>
            <a:fillRect/>
          </a:stretch>
        </p:blipFill>
        <p:spPr>
          <a:xfrm>
            <a:off x="7355576" y="10"/>
            <a:ext cx="4846320" cy="6857990"/>
          </a:xfrm>
          <a:prstGeom prst="rect">
            <a:avLst/>
          </a:prstGeom>
        </p:spPr>
      </p:pic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60D37115-2E3A-320E-8F6C-9E1A9F8892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4423" y="61312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6161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34634-613E-AA58-306B-0690F15A5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5B113D9-DA00-DBEF-4B58-BF2ACE736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4EA2B-792F-C0AC-0339-3E810E403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9144" y="-2398445"/>
            <a:ext cx="6035040" cy="1529932"/>
          </a:xfrm>
        </p:spPr>
        <p:txBody>
          <a:bodyPr anchor="b">
            <a:normAutofit/>
          </a:bodyPr>
          <a:lstStyle/>
          <a:p>
            <a:endParaRPr lang="en-US" sz="28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A214BE-8AD3-1EB5-952B-3E4595298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endParaRPr lang="en-US" sz="1800"/>
          </a:p>
        </p:txBody>
      </p:sp>
      <p:pic>
        <p:nvPicPr>
          <p:cNvPr id="8" name="Picture 7" descr="A row of dumbbells on a rack&#10;&#10;AI-generated content may be incorrect.">
            <a:extLst>
              <a:ext uri="{FF2B5EF4-FFF2-40B4-BE49-F238E27FC236}">
                <a16:creationId xmlns:a16="http://schemas.microsoft.com/office/drawing/2014/main" id="{5432D2D6-4D41-5082-D5CE-0198A43ECC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49" r="36680" b="-1"/>
          <a:stretch>
            <a:fillRect/>
          </a:stretch>
        </p:blipFill>
        <p:spPr>
          <a:xfrm>
            <a:off x="-7125" y="10"/>
            <a:ext cx="484632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0859DB-8B1F-13E5-EA61-F41BF8B94BD9}"/>
              </a:ext>
            </a:extLst>
          </p:cNvPr>
          <p:cNvSpPr txBox="1"/>
          <p:nvPr/>
        </p:nvSpPr>
        <p:spPr>
          <a:xfrm>
            <a:off x="5309409" y="915697"/>
            <a:ext cx="6408910" cy="4524315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ea typeface="+mn-lt"/>
                <a:cs typeface="+mn-lt"/>
              </a:rPr>
              <a:t>Un </a:t>
            </a:r>
            <a:r>
              <a:rPr lang="en-US" sz="1600" dirty="0" err="1">
                <a:ea typeface="+mn-lt"/>
                <a:cs typeface="+mn-lt"/>
              </a:rPr>
              <a:t>effaith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sylweddol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boblogaeth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yw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gallu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ddylanwadu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gryfder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. Mae Hong a Kim (2018)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trafod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theori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Mechanostat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sôn</a:t>
            </a:r>
            <a:r>
              <a:rPr lang="en-US" sz="1600" dirty="0">
                <a:ea typeface="+mn-lt"/>
                <a:cs typeface="+mn-lt"/>
              </a:rPr>
              <a:t> am </a:t>
            </a:r>
            <a:r>
              <a:rPr lang="en-US" sz="1600" dirty="0" err="1">
                <a:ea typeface="+mn-lt"/>
                <a:cs typeface="+mn-lt"/>
              </a:rPr>
              <a:t>sut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mae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 system </a:t>
            </a:r>
            <a:r>
              <a:rPr lang="en-US" sz="1600" dirty="0" err="1">
                <a:ea typeface="+mn-lt"/>
                <a:cs typeface="+mn-lt"/>
              </a:rPr>
              <a:t>fiolegol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ymateb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straen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mecanyddol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uchel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fel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codi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Dywed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ganlyniad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mae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llwytho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mecanyddol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aml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arwain</a:t>
            </a:r>
            <a:r>
              <a:rPr lang="en-US" sz="1600" dirty="0">
                <a:ea typeface="+mn-lt"/>
                <a:cs typeface="+mn-lt"/>
              </a:rPr>
              <a:t> at </a:t>
            </a:r>
            <a:r>
              <a:rPr lang="en-US" sz="1600" dirty="0" err="1">
                <a:ea typeface="+mn-lt"/>
                <a:cs typeface="+mn-lt"/>
              </a:rPr>
              <a:t>gynydd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ddwysedd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siâp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maint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. Felly, </a:t>
            </a:r>
            <a:r>
              <a:rPr lang="en-US" sz="1600" dirty="0" err="1">
                <a:ea typeface="+mn-lt"/>
                <a:cs typeface="+mn-lt"/>
              </a:rPr>
              <a:t>awgryma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hyn</a:t>
            </a:r>
            <a:r>
              <a:rPr lang="en-US" sz="1600" dirty="0">
                <a:ea typeface="+mn-lt"/>
                <a:cs typeface="+mn-lt"/>
              </a:rPr>
              <a:t> bod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fath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lwytho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mecanyddol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gallu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arwain</a:t>
            </a:r>
            <a:r>
              <a:rPr lang="en-US" sz="1600" dirty="0">
                <a:ea typeface="+mn-lt"/>
                <a:cs typeface="+mn-lt"/>
              </a:rPr>
              <a:t> at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cryfach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bobl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efallai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lleihau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risg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anafiadau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fel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torri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asgwrn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Ymchwilir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Agostinete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 dirty="0">
                <a:ea typeface="+mn-lt"/>
                <a:cs typeface="+mn-lt"/>
              </a:rPr>
              <a:t>et al, </a:t>
            </a:r>
            <a:r>
              <a:rPr lang="en-US" sz="1600" dirty="0">
                <a:ea typeface="+mn-lt"/>
                <a:cs typeface="+mn-lt"/>
              </a:rPr>
              <a:t>(2024)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mewn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effaith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datblygiad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rhwng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nofio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cymryd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chwaraeon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corfforol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a’r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rhain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dilyn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rhaglen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Profir</a:t>
            </a:r>
            <a:r>
              <a:rPr lang="en-US" sz="1600" dirty="0">
                <a:ea typeface="+mn-lt"/>
                <a:cs typeface="+mn-lt"/>
              </a:rPr>
              <a:t> y data bod </a:t>
            </a:r>
            <a:r>
              <a:rPr lang="en-US" sz="1600" dirty="0" err="1">
                <a:ea typeface="+mn-lt"/>
                <a:cs typeface="+mn-lt"/>
              </a:rPr>
              <a:t>cysylltiad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rhwng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codi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dwysedd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esgyrn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fod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pob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grŵp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fu’n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cymryd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rhaglen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hyfforddi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wedi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gweld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cynnydd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mwy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sylweddol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lefel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dwysedd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asgwrn</a:t>
            </a:r>
            <a:r>
              <a:rPr lang="en-US" sz="1600" dirty="0">
                <a:ea typeface="+mn-lt"/>
                <a:cs typeface="+mn-lt"/>
              </a:rPr>
              <a:t> (g/cm2). </a:t>
            </a:r>
            <a:r>
              <a:rPr lang="en-US" sz="1600" dirty="0" err="1">
                <a:ea typeface="+mn-lt"/>
                <a:cs typeface="+mn-lt"/>
              </a:rPr>
              <a:t>Mesurwyd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dwysedd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asgwrn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cyfartaleddol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grŵp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heb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0.046g/cm2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llai</a:t>
            </a:r>
            <a:r>
              <a:rPr lang="en-US" sz="1600" dirty="0">
                <a:ea typeface="+mn-lt"/>
                <a:cs typeface="+mn-lt"/>
              </a:rPr>
              <a:t> nag </a:t>
            </a:r>
            <a:r>
              <a:rPr lang="en-US" sz="1600" dirty="0" err="1">
                <a:ea typeface="+mn-lt"/>
                <a:cs typeface="+mn-lt"/>
              </a:rPr>
              <a:t>hanner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mesuriad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gyfer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grŵp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bu’n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dilyn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rhaglen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codi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, 0.096g/cm2.</a:t>
            </a:r>
            <a:endParaRPr lang="en-US" sz="1600" dirty="0"/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2FFE4ED9-EED6-39EF-34A1-B94CEDE93E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11919" y="60293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509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94D92-F4E3-BB97-E128-0497991F7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48BFBF7-6E13-EB6E-D4DE-FAFB5B532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D32F9-6AA7-B6FC-420F-DD45A46B1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9144" y="-2398445"/>
            <a:ext cx="6035040" cy="1529932"/>
          </a:xfrm>
        </p:spPr>
        <p:txBody>
          <a:bodyPr anchor="b">
            <a:normAutofit/>
          </a:bodyPr>
          <a:lstStyle/>
          <a:p>
            <a:endParaRPr lang="en-US" sz="28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F1038A-A461-8BC6-A1B7-624D59483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endParaRPr lang="en-US" sz="1800"/>
          </a:p>
        </p:txBody>
      </p:sp>
      <p:pic>
        <p:nvPicPr>
          <p:cNvPr id="8" name="Picture 7" descr="A row of dumbbells on a rack&#10;&#10;AI-generated content may be incorrect.">
            <a:extLst>
              <a:ext uri="{FF2B5EF4-FFF2-40B4-BE49-F238E27FC236}">
                <a16:creationId xmlns:a16="http://schemas.microsoft.com/office/drawing/2014/main" id="{884F79F9-ADCC-2ED4-18F4-EF5F58F608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49" r="36680" b="-1"/>
          <a:stretch>
            <a:fillRect/>
          </a:stretch>
        </p:blipFill>
        <p:spPr>
          <a:xfrm>
            <a:off x="7355576" y="10"/>
            <a:ext cx="484632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6B0FBC-756F-1725-5E84-B961AC028DB0}"/>
              </a:ext>
            </a:extLst>
          </p:cNvPr>
          <p:cNvSpPr txBox="1"/>
          <p:nvPr/>
        </p:nvSpPr>
        <p:spPr>
          <a:xfrm>
            <a:off x="608760" y="866217"/>
            <a:ext cx="6408910" cy="378565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ea typeface="+mn-lt"/>
                <a:cs typeface="+mn-lt"/>
              </a:rPr>
              <a:t>Yn </a:t>
            </a:r>
            <a:r>
              <a:rPr lang="en-US" sz="1600" err="1">
                <a:ea typeface="+mn-lt"/>
                <a:cs typeface="+mn-lt"/>
              </a:rPr>
              <a:t>ychwanegol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i’r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uchod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mae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ymchwil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dangos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cysylltiad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rhwng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cyfansoddiad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corff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err="1">
                <a:ea typeface="+mn-lt"/>
                <a:cs typeface="+mn-lt"/>
              </a:rPr>
              <a:t>hunan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werth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err="1">
                <a:ea typeface="+mn-lt"/>
                <a:cs typeface="+mn-lt"/>
              </a:rPr>
              <a:t>Dywed</a:t>
            </a:r>
            <a:r>
              <a:rPr lang="en-US" sz="1600" dirty="0">
                <a:ea typeface="+mn-lt"/>
                <a:cs typeface="+mn-lt"/>
              </a:rPr>
              <a:t> Suber (2023,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 dirty="0">
                <a:ea typeface="+mn-lt"/>
                <a:cs typeface="+mn-lt"/>
              </a:rPr>
              <a:t> Nguyeun </a:t>
            </a:r>
            <a:r>
              <a:rPr lang="en-US" sz="1600" i="1" dirty="0">
                <a:ea typeface="+mn-lt"/>
                <a:cs typeface="+mn-lt"/>
              </a:rPr>
              <a:t>et al</a:t>
            </a:r>
            <a:r>
              <a:rPr lang="en-US" sz="1600" dirty="0">
                <a:ea typeface="+mn-lt"/>
                <a:cs typeface="+mn-lt"/>
              </a:rPr>
              <a:t>., 2019) bod “SE (self esteem) has been linked to suicide ideation and is associated with anxiety, depression, and academic stress, all of which have a negative impact on students’ quality of life”. </a:t>
            </a:r>
            <a:r>
              <a:rPr lang="en-US" sz="1600" err="1">
                <a:ea typeface="+mn-lt"/>
                <a:cs typeface="+mn-lt"/>
              </a:rPr>
              <a:t>Dengys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pwysigrwydd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cynnal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hunan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werth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cadarnhaol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bosib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trwy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ymarfer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corff</a:t>
            </a:r>
            <a:r>
              <a:rPr lang="en-US" sz="1600" dirty="0">
                <a:ea typeface="+mn-lt"/>
                <a:cs typeface="+mn-lt"/>
              </a:rPr>
              <a:t>. Bu </a:t>
            </a:r>
            <a:r>
              <a:rPr lang="en-US" sz="1600" err="1">
                <a:ea typeface="+mn-lt"/>
                <a:cs typeface="+mn-lt"/>
              </a:rPr>
              <a:t>canlyniadau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ymchwil</a:t>
            </a:r>
            <a:r>
              <a:rPr lang="en-US" sz="1600" dirty="0">
                <a:ea typeface="+mn-lt"/>
                <a:cs typeface="+mn-lt"/>
              </a:rPr>
              <a:t> Suber (2023)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dangos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gwelliant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lefelau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hunan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hyder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cyn</a:t>
            </a:r>
            <a:r>
              <a:rPr lang="en-US" sz="1600" dirty="0">
                <a:ea typeface="+mn-lt"/>
                <a:cs typeface="+mn-lt"/>
              </a:rPr>
              <a:t> ac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ymrwymo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raglen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codi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pymtheg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wythnos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err="1">
                <a:ea typeface="+mn-lt"/>
                <a:cs typeface="+mn-lt"/>
              </a:rPr>
              <a:t>Cafodd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hunan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hyder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recordio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 dirty="0">
                <a:ea typeface="+mn-lt"/>
                <a:cs typeface="+mn-lt"/>
              </a:rPr>
              <a:t> ‘Rosenburg Self-esteem Scale’ </a:t>
            </a:r>
            <a:r>
              <a:rPr lang="en-US" sz="1600" err="1">
                <a:ea typeface="+mn-lt"/>
                <a:cs typeface="+mn-lt"/>
              </a:rPr>
              <a:t>gwelir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cynyddiad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canlyniadau</a:t>
            </a:r>
            <a:r>
              <a:rPr lang="en-US" sz="1600" dirty="0">
                <a:ea typeface="+mn-lt"/>
                <a:cs typeface="+mn-lt"/>
              </a:rPr>
              <a:t> o 26.68 </a:t>
            </a:r>
            <a:r>
              <a:rPr lang="en-US" sz="1600" err="1">
                <a:ea typeface="+mn-lt"/>
                <a:cs typeface="+mn-lt"/>
              </a:rPr>
              <a:t>cyn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rhaglen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30.36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pymtheg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wythnos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err="1">
                <a:ea typeface="+mn-lt"/>
                <a:cs typeface="+mn-lt"/>
              </a:rPr>
              <a:t>Profir</a:t>
            </a:r>
            <a:r>
              <a:rPr lang="en-US" sz="1600" dirty="0">
                <a:ea typeface="+mn-lt"/>
                <a:cs typeface="+mn-lt"/>
              </a:rPr>
              <a:t> y data </a:t>
            </a:r>
            <a:r>
              <a:rPr lang="en-US" sz="1600" err="1">
                <a:ea typeface="+mn-lt"/>
                <a:cs typeface="+mn-lt"/>
              </a:rPr>
              <a:t>yma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sut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mae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nid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unig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gwella</a:t>
            </a:r>
            <a:r>
              <a:rPr lang="en-US" sz="1600" dirty="0">
                <a:ea typeface="+mn-lt"/>
                <a:cs typeface="+mn-lt"/>
              </a:rPr>
              <a:t> iechyd </a:t>
            </a:r>
            <a:r>
              <a:rPr lang="en-US" sz="1600" err="1">
                <a:ea typeface="+mn-lt"/>
                <a:cs typeface="+mn-lt"/>
              </a:rPr>
              <a:t>corfforol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ond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hefyd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effaith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cadarnhaol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iechyd </a:t>
            </a:r>
            <a:r>
              <a:rPr lang="en-US" sz="1600" err="1">
                <a:ea typeface="+mn-lt"/>
                <a:cs typeface="+mn-lt"/>
              </a:rPr>
              <a:t>meddwl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 ac </a:t>
            </a:r>
            <a:r>
              <a:rPr lang="en-US" sz="1600" err="1">
                <a:ea typeface="+mn-lt"/>
                <a:cs typeface="+mn-lt"/>
              </a:rPr>
              <a:t>efallai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gwella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ansawdd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bywyd.</a:t>
            </a:r>
            <a:endParaRPr lang="en-US" sz="1600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0150259D-3DD0-99A6-0DB1-027E366C78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2647" y="610616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4839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94D92-F4E3-BB97-E128-0497991F7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D32F9-6AA7-B6FC-420F-DD45A46B1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9144" y="-2398445"/>
            <a:ext cx="6035040" cy="1529932"/>
          </a:xfrm>
        </p:spPr>
        <p:txBody>
          <a:bodyPr anchor="b">
            <a:normAutofit/>
          </a:bodyPr>
          <a:lstStyle/>
          <a:p>
            <a:endParaRPr lang="en-US" sz="28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F1038A-A461-8BC6-A1B7-624D59483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endParaRPr lang="en-US" sz="1800"/>
          </a:p>
        </p:txBody>
      </p:sp>
      <p:pic>
        <p:nvPicPr>
          <p:cNvPr id="8" name="Picture 7" descr="A row of dumbbells on a rack&#10;&#10;AI-generated content may be incorrect.">
            <a:extLst>
              <a:ext uri="{FF2B5EF4-FFF2-40B4-BE49-F238E27FC236}">
                <a16:creationId xmlns:a16="http://schemas.microsoft.com/office/drawing/2014/main" id="{884F79F9-ADCC-2ED4-18F4-EF5F58F608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49" r="36680" b="-1"/>
          <a:stretch>
            <a:fillRect/>
          </a:stretch>
        </p:blipFill>
        <p:spPr>
          <a:xfrm>
            <a:off x="-7125" y="10"/>
            <a:ext cx="484632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6B0FBC-756F-1725-5E84-B961AC028DB0}"/>
              </a:ext>
            </a:extLst>
          </p:cNvPr>
          <p:cNvSpPr txBox="1"/>
          <p:nvPr/>
        </p:nvSpPr>
        <p:spPr>
          <a:xfrm>
            <a:off x="5250033" y="945386"/>
            <a:ext cx="6408910" cy="329320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ea typeface="+mn-lt"/>
                <a:cs typeface="+mn-lt"/>
              </a:rPr>
              <a:t>Er bod </a:t>
            </a:r>
            <a:r>
              <a:rPr lang="en-US" sz="1600" dirty="0" err="1">
                <a:ea typeface="+mn-lt"/>
                <a:cs typeface="+mn-lt"/>
              </a:rPr>
              <a:t>rhai</a:t>
            </a:r>
            <a:r>
              <a:rPr lang="en-US" sz="1600" dirty="0">
                <a:ea typeface="+mn-lt"/>
                <a:cs typeface="+mn-lt"/>
              </a:rPr>
              <a:t> dal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ddadlau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os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dylai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cymryd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rheolaidd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mae’n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glir</a:t>
            </a:r>
            <a:r>
              <a:rPr lang="en-US" sz="1600" dirty="0">
                <a:ea typeface="+mn-lt"/>
                <a:cs typeface="+mn-lt"/>
              </a:rPr>
              <a:t> bod y </a:t>
            </a:r>
            <a:r>
              <a:rPr lang="en-US" sz="1600" dirty="0" err="1">
                <a:ea typeface="+mn-lt"/>
                <a:cs typeface="+mn-lt"/>
              </a:rPr>
              <a:t>gwyddoniaeth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cefnogi’r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syniad</a:t>
            </a:r>
            <a:r>
              <a:rPr lang="en-US" sz="1600" dirty="0">
                <a:ea typeface="+mn-lt"/>
                <a:cs typeface="+mn-lt"/>
              </a:rPr>
              <a:t>. Mae </a:t>
            </a:r>
            <a:r>
              <a:rPr lang="en-US" sz="1600" dirty="0" err="1">
                <a:ea typeface="+mn-lt"/>
                <a:cs typeface="+mn-lt"/>
              </a:rPr>
              <a:t>hyfforddiant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dull o </a:t>
            </a:r>
            <a:r>
              <a:rPr lang="en-US" sz="1600" dirty="0" err="1">
                <a:ea typeface="+mn-lt"/>
                <a:cs typeface="+mn-lt"/>
              </a:rPr>
              <a:t>fyw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bywyd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mwy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actif</a:t>
            </a:r>
            <a:r>
              <a:rPr lang="en-US" sz="1600" dirty="0">
                <a:ea typeface="+mn-lt"/>
                <a:cs typeface="+mn-lt"/>
              </a:rPr>
              <a:t> ac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modd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bobl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ifanc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bwrw’r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targedau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argymell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gan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llywodraeth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sefydliadau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gwahanol</a:t>
            </a:r>
            <a:r>
              <a:rPr lang="en-US" sz="1600" dirty="0">
                <a:ea typeface="+mn-lt"/>
                <a:cs typeface="+mn-lt"/>
              </a:rPr>
              <a:t>. Mae </a:t>
            </a:r>
            <a:r>
              <a:rPr lang="en-US" sz="1600" dirty="0" err="1">
                <a:ea typeface="+mn-lt"/>
                <a:cs typeface="+mn-lt"/>
              </a:rPr>
              <a:t>gwthio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eich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hun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wella’ch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perfformiad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personol</a:t>
            </a:r>
            <a:r>
              <a:rPr lang="en-US" sz="1600" dirty="0">
                <a:ea typeface="+mn-lt"/>
                <a:cs typeface="+mn-lt"/>
              </a:rPr>
              <a:t> a </a:t>
            </a:r>
            <a:r>
              <a:rPr lang="en-US" sz="1600" dirty="0" err="1">
                <a:ea typeface="+mn-lt"/>
                <a:cs typeface="+mn-lt"/>
              </a:rPr>
              <a:t>chynyddu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hunan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hyder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sgil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codi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pwysau</a:t>
            </a:r>
            <a:r>
              <a:rPr lang="en-US" sz="1600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Wrth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gymryd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rhan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weithgaredd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tegyb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chi </a:t>
            </a:r>
            <a:r>
              <a:rPr lang="en-US" sz="1600" dirty="0" err="1">
                <a:ea typeface="+mn-lt"/>
                <a:cs typeface="+mn-lt"/>
              </a:rPr>
              <a:t>hefyd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ffwrdd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o’r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sgr</a:t>
            </a:r>
            <a:r>
              <a:rPr lang="en-US" sz="1600" dirty="0" err="1">
                <a:solidFill>
                  <a:srgbClr val="283041"/>
                </a:solidFill>
                <a:ea typeface="+mn-lt"/>
                <a:cs typeface="+mn-lt"/>
              </a:rPr>
              <a:t>î</a:t>
            </a:r>
            <a:r>
              <a:rPr lang="en-US" sz="1600" dirty="0" err="1">
                <a:ea typeface="+mn-lt"/>
                <a:cs typeface="+mn-lt"/>
              </a:rPr>
              <a:t>n</a:t>
            </a:r>
            <a:r>
              <a:rPr lang="en-US" sz="1600" dirty="0">
                <a:ea typeface="+mn-lt"/>
                <a:cs typeface="+mn-lt"/>
              </a:rPr>
              <a:t>, </a:t>
            </a:r>
            <a:r>
              <a:rPr lang="en-US" sz="1600" dirty="0" err="1">
                <a:ea typeface="+mn-lt"/>
                <a:cs typeface="+mn-lt"/>
              </a:rPr>
              <a:t>sy’n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rheoli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cymaint</a:t>
            </a:r>
            <a:r>
              <a:rPr lang="en-US" sz="1600" dirty="0">
                <a:ea typeface="+mn-lt"/>
                <a:cs typeface="+mn-lt"/>
              </a:rPr>
              <a:t> o </a:t>
            </a:r>
            <a:r>
              <a:rPr lang="en-US" sz="1600" dirty="0" err="1">
                <a:ea typeface="+mn-lt"/>
                <a:cs typeface="+mn-lt"/>
              </a:rPr>
              <a:t>fywyd</a:t>
            </a:r>
            <a:r>
              <a:rPr lang="en-US" sz="1600" dirty="0">
                <a:ea typeface="+mn-lt"/>
                <a:cs typeface="+mn-lt"/>
              </a:rPr>
              <a:t> modern, ac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cael</a:t>
            </a:r>
            <a:r>
              <a:rPr lang="en-US" sz="1600" dirty="0">
                <a:ea typeface="+mn-lt"/>
                <a:cs typeface="+mn-lt"/>
              </a:rPr>
              <a:t> y </a:t>
            </a:r>
            <a:r>
              <a:rPr lang="en-US" sz="1600" dirty="0" err="1">
                <a:ea typeface="+mn-lt"/>
                <a:cs typeface="+mn-lt"/>
              </a:rPr>
              <a:t>cyfle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i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gwrdd</a:t>
            </a:r>
            <a:r>
              <a:rPr lang="en-US" sz="1600" dirty="0">
                <a:ea typeface="+mn-lt"/>
                <a:cs typeface="+mn-lt"/>
              </a:rPr>
              <a:t> â </a:t>
            </a:r>
            <a:r>
              <a:rPr lang="en-US" sz="1600" dirty="0" err="1">
                <a:ea typeface="+mn-lt"/>
                <a:cs typeface="+mn-lt"/>
              </a:rPr>
              <a:t>phobl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newydd</a:t>
            </a:r>
            <a:r>
              <a:rPr lang="en-US" sz="1600" dirty="0">
                <a:ea typeface="+mn-lt"/>
                <a:cs typeface="+mn-lt"/>
              </a:rPr>
              <a:t>.</a:t>
            </a:r>
            <a:endParaRPr lang="en-US" sz="1600"/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/>
              <a:t>Word Count: 509</a:t>
            </a:r>
          </a:p>
          <a:p>
            <a:endParaRPr lang="en-US" sz="1600" dirty="0"/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BE912F14-E2CF-6E93-5BB8-417401AB73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76153" y="610616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3952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EFEA8-5FE9-4497-96BE-2C20A4099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3DE2-DDC7-1391-A518-5275000C0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541" y="977994"/>
            <a:ext cx="4520935" cy="4083126"/>
          </a:xfrm>
          <a:solidFill>
            <a:schemeClr val="bg1"/>
          </a:solidFill>
        </p:spPr>
        <p:txBody>
          <a:bodyPr anchor="b">
            <a:normAutofit/>
          </a:bodyPr>
          <a:lstStyle/>
          <a:p>
            <a:pPr algn="ctr"/>
            <a:r>
              <a:rPr lang="en-US" dirty="0" err="1"/>
              <a:t>Recordiad</a:t>
            </a:r>
            <a:r>
              <a:rPr lang="en-US" dirty="0"/>
              <a:t> - </a:t>
            </a:r>
            <a:br>
              <a:rPr lang="en-US" dirty="0"/>
            </a:br>
            <a:r>
              <a:rPr lang="en-US" dirty="0" err="1"/>
              <a:t>Trafodwch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 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corff</a:t>
            </a:r>
            <a:r>
              <a:rPr lang="en-US" dirty="0"/>
              <a:t> </a:t>
            </a:r>
            <a:r>
              <a:rPr lang="en-US" dirty="0" err="1"/>
              <a:t>rheolaidd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 </a:t>
            </a:r>
            <a:r>
              <a:rPr lang="en-US" dirty="0" err="1"/>
              <a:t>gysylltu</a:t>
            </a:r>
            <a:r>
              <a:rPr lang="en-US" dirty="0"/>
              <a:t> ag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 a </a:t>
            </a:r>
            <a:r>
              <a:rPr lang="en-US" dirty="0" err="1"/>
              <a:t>meddyliol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C4395F-B828-6103-9DB4-B60FA8101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endParaRPr lang="en-US" sz="1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490962-7DAC-276F-7336-7AEB9DEB5E86}"/>
              </a:ext>
            </a:extLst>
          </p:cNvPr>
          <p:cNvSpPr txBox="1"/>
          <p:nvPr/>
        </p:nvSpPr>
        <p:spPr>
          <a:xfrm flipV="1">
            <a:off x="12988786" y="2430706"/>
            <a:ext cx="1540027" cy="584775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Meeting with Chloe Wilkins (2501824)-20260220_143916-Meeting Recording">
            <a:hlinkClick r:id="" action="ppaction://media"/>
            <a:extLst>
              <a:ext uri="{FF2B5EF4-FFF2-40B4-BE49-F238E27FC236}">
                <a16:creationId xmlns:a16="http://schemas.microsoft.com/office/drawing/2014/main" id="{A9E5809B-061C-E6F1-438A-E6AD43DF75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61161" y="1332780"/>
            <a:ext cx="5972356" cy="3372929"/>
          </a:xfrm>
          <a:prstGeom prst="rect">
            <a:avLst/>
          </a:prstGeom>
        </p:spPr>
      </p:pic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10AAB093-46A4-6A18-17C5-2047C38813D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8541" y="60927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532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01013C5-0169-8F8C-FA57-62D87022A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tanding in front of a large screen&#10;&#10;AI-generated content may be incorrect.">
            <a:extLst>
              <a:ext uri="{FF2B5EF4-FFF2-40B4-BE49-F238E27FC236}">
                <a16:creationId xmlns:a16="http://schemas.microsoft.com/office/drawing/2014/main" id="{126B40FA-C799-0C6F-5BEF-506732EFCA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795" t="11834" r="29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72932"/>
            <a:ext cx="12192000" cy="428506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2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6659D-D154-A055-B4BF-A52F91E7E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7405" y="518356"/>
            <a:ext cx="4077197" cy="1505110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dirty="0" err="1">
                <a:solidFill>
                  <a:srgbClr val="FFFFFF"/>
                </a:solidFill>
                <a:highlight>
                  <a:srgbClr val="C0C0C0"/>
                </a:highlight>
              </a:rPr>
              <a:t>Gwerthusiad</a:t>
            </a:r>
            <a:r>
              <a:rPr lang="en-US" sz="4000" dirty="0">
                <a:solidFill>
                  <a:srgbClr val="FFFFFF"/>
                </a:solidFill>
                <a:highlight>
                  <a:srgbClr val="C0C0C0"/>
                </a:highlight>
              </a:rPr>
              <a:t> o </a:t>
            </a:r>
            <a:r>
              <a:rPr lang="en-US" sz="4000" dirty="0" err="1">
                <a:solidFill>
                  <a:srgbClr val="FFFFFF"/>
                </a:solidFill>
                <a:highlight>
                  <a:srgbClr val="C0C0C0"/>
                </a:highlight>
              </a:rPr>
              <a:t>Gyflwyniad</a:t>
            </a:r>
            <a:r>
              <a:rPr lang="en-US" sz="4000" dirty="0">
                <a:solidFill>
                  <a:srgbClr val="FFFFFF"/>
                </a:solidFill>
                <a:highlight>
                  <a:srgbClr val="C0C0C0"/>
                </a:highlight>
              </a:rPr>
              <a:t> Gan Fyfyrwyr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201E2-27D0-E536-B634-935DD08CB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705" y="4205784"/>
            <a:ext cx="11182596" cy="2238611"/>
          </a:xfrm>
          <a:solidFill>
            <a:schemeClr val="tx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600" dirty="0" err="1">
                <a:solidFill>
                  <a:schemeClr val="bg1"/>
                </a:solidFill>
              </a:rPr>
              <a:t>Myfyriwr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 yr un </a:t>
            </a:r>
            <a:r>
              <a:rPr lang="en-US" sz="1600" dirty="0" err="1">
                <a:solidFill>
                  <a:schemeClr val="bg1"/>
                </a:solidFill>
              </a:rPr>
              <a:t>cwrs</a:t>
            </a:r>
            <a:r>
              <a:rPr lang="en-US" sz="1600" dirty="0">
                <a:solidFill>
                  <a:schemeClr val="bg1"/>
                </a:solidFill>
              </a:rPr>
              <a:t> (SET) – felly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pwnc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diddorol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mi</a:t>
            </a:r>
          </a:p>
          <a:p>
            <a:pPr algn="ctr"/>
            <a:r>
              <a:rPr lang="en-US" sz="1600" dirty="0" err="1">
                <a:solidFill>
                  <a:schemeClr val="bg1"/>
                </a:solidFill>
              </a:rPr>
              <a:t>Bues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mwynhau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dysgu</a:t>
            </a:r>
            <a:r>
              <a:rPr lang="en-US" sz="1600" dirty="0">
                <a:solidFill>
                  <a:schemeClr val="bg1"/>
                </a:solidFill>
              </a:rPr>
              <a:t> am </a:t>
            </a:r>
            <a:r>
              <a:rPr lang="en-US" sz="1600" dirty="0" err="1">
                <a:solidFill>
                  <a:schemeClr val="bg1"/>
                </a:solidFill>
              </a:rPr>
              <a:t>ffyrdd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gwahanol</a:t>
            </a:r>
            <a:r>
              <a:rPr lang="en-US" sz="1600" dirty="0">
                <a:solidFill>
                  <a:schemeClr val="bg1"/>
                </a:solidFill>
              </a:rPr>
              <a:t> o </a:t>
            </a:r>
            <a:r>
              <a:rPr lang="en-US" sz="1600" dirty="0" err="1">
                <a:solidFill>
                  <a:schemeClr val="bg1"/>
                </a:solidFill>
              </a:rPr>
              <a:t>gasglu</a:t>
            </a:r>
            <a:r>
              <a:rPr lang="en-US" sz="1600" dirty="0">
                <a:solidFill>
                  <a:schemeClr val="bg1"/>
                </a:solidFill>
              </a:rPr>
              <a:t> a </a:t>
            </a:r>
            <a:r>
              <a:rPr lang="en-US" sz="1600" dirty="0" err="1">
                <a:solidFill>
                  <a:schemeClr val="bg1"/>
                </a:solidFill>
              </a:rPr>
              <a:t>gwerthuso</a:t>
            </a:r>
            <a:r>
              <a:rPr lang="en-US" sz="1600" dirty="0">
                <a:solidFill>
                  <a:schemeClr val="bg1"/>
                </a:solidFill>
              </a:rPr>
              <a:t>/</a:t>
            </a:r>
            <a:r>
              <a:rPr lang="en-US" sz="1600" dirty="0" err="1">
                <a:solidFill>
                  <a:schemeClr val="bg1"/>
                </a:solidFill>
              </a:rPr>
              <a:t>dehongli</a:t>
            </a:r>
            <a:r>
              <a:rPr lang="en-US" sz="1600" dirty="0">
                <a:solidFill>
                  <a:schemeClr val="bg1"/>
                </a:solidFill>
              </a:rPr>
              <a:t> data</a:t>
            </a:r>
          </a:p>
          <a:p>
            <a:pPr algn="ctr"/>
            <a:r>
              <a:rPr lang="en-US" sz="1600" dirty="0" err="1">
                <a:solidFill>
                  <a:schemeClr val="bg1"/>
                </a:solidFill>
              </a:rPr>
              <a:t>Roedd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wybodaeth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cyflwyniad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yma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berthnasol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iawn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i'r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byd</a:t>
            </a:r>
            <a:r>
              <a:rPr lang="en-US" sz="1600" dirty="0">
                <a:solidFill>
                  <a:schemeClr val="bg1"/>
                </a:solidFill>
              </a:rPr>
              <a:t> go </a:t>
            </a:r>
            <a:r>
              <a:rPr lang="en-US" sz="1600" dirty="0" err="1">
                <a:solidFill>
                  <a:schemeClr val="bg1"/>
                </a:solidFill>
              </a:rPr>
              <a:t>iawn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enwedig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mi </a:t>
            </a:r>
            <a:r>
              <a:rPr lang="en-US" sz="1600" dirty="0" err="1">
                <a:solidFill>
                  <a:schemeClr val="bg1"/>
                </a:solidFill>
              </a:rPr>
              <a:t>fel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chwaraewr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rygbi</a:t>
            </a:r>
            <a:endParaRPr lang="en-US" sz="1600" dirty="0">
              <a:solidFill>
                <a:schemeClr val="bg1"/>
              </a:solidFill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Pe bawn </a:t>
            </a:r>
            <a:r>
              <a:rPr lang="en-US" sz="1600" dirty="0" err="1">
                <a:solidFill>
                  <a:schemeClr val="bg1"/>
                </a:solidFill>
              </a:rPr>
              <a:t>i'n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neud</a:t>
            </a:r>
            <a:r>
              <a:rPr lang="en-US" sz="1600" dirty="0">
                <a:solidFill>
                  <a:schemeClr val="bg1"/>
                </a:solidFill>
              </a:rPr>
              <a:t> project </a:t>
            </a:r>
            <a:r>
              <a:rPr lang="en-US" sz="1600" dirty="0" err="1">
                <a:solidFill>
                  <a:schemeClr val="bg1"/>
                </a:solidFill>
              </a:rPr>
              <a:t>tebyg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byddaf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gwneud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ymchwil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seiliedig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a'r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byd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rygbi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Dros yr </a:t>
            </a:r>
            <a:r>
              <a:rPr lang="en-US" sz="1600" dirty="0" err="1">
                <a:solidFill>
                  <a:schemeClr val="bg1"/>
                </a:solidFill>
              </a:rPr>
              <a:t>haf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gallaf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ddechrau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edrych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mewn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bynciau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posib</a:t>
            </a:r>
            <a:r>
              <a:rPr lang="en-US" sz="1600" dirty="0">
                <a:solidFill>
                  <a:schemeClr val="bg1"/>
                </a:solidFill>
              </a:rPr>
              <a:t> ac </a:t>
            </a:r>
            <a:r>
              <a:rPr lang="en-US" sz="1600" dirty="0" err="1">
                <a:solidFill>
                  <a:schemeClr val="bg1"/>
                </a:solidFill>
              </a:rPr>
              <a:t>efallai</a:t>
            </a:r>
            <a:r>
              <a:rPr lang="en-US" sz="1600" dirty="0">
                <a:solidFill>
                  <a:schemeClr val="bg1"/>
                </a:solidFill>
              </a:rPr>
              <a:t> </a:t>
            </a:r>
            <a:r>
              <a:rPr lang="en-US" sz="1600" dirty="0" err="1">
                <a:solidFill>
                  <a:schemeClr val="bg1"/>
                </a:solidFill>
              </a:rPr>
              <a:t>dechrau'r</a:t>
            </a:r>
            <a:r>
              <a:rPr lang="en-US" sz="1600" dirty="0">
                <a:solidFill>
                  <a:schemeClr val="bg1"/>
                </a:solidFill>
              </a:rPr>
              <a:t> broses </a:t>
            </a:r>
            <a:r>
              <a:rPr lang="en-US" sz="1600" dirty="0" err="1">
                <a:solidFill>
                  <a:schemeClr val="bg1"/>
                </a:solidFill>
              </a:rPr>
              <a:t>ymchwilio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F979F77B-35F7-5B17-D7B9-D24C13D8E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8649" y="577059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993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0F796-62BF-97AA-F6E2-E2A2B704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9731" y="421640"/>
            <a:ext cx="3795578" cy="719507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 err="1"/>
              <a:t>Adlewyrchiadau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E0BF2-5AF2-252C-496C-2BF03034E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147" y="1990699"/>
            <a:ext cx="6367329" cy="3694244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dirty="0" err="1"/>
              <a:t>Modiwl</a:t>
            </a:r>
            <a:r>
              <a:rPr lang="en-US" sz="1600" dirty="0"/>
              <a:t> </a:t>
            </a:r>
            <a:r>
              <a:rPr lang="en-US" sz="1600" dirty="0" err="1"/>
              <a:t>fuddiol</a:t>
            </a:r>
            <a:r>
              <a:rPr lang="en-US" sz="1600" dirty="0"/>
              <a:t> er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ymarfer</a:t>
            </a:r>
            <a:r>
              <a:rPr lang="en-US" sz="1600" dirty="0"/>
              <a:t> </a:t>
            </a:r>
            <a:r>
              <a:rPr lang="en-US" sz="1600" dirty="0" err="1"/>
              <a:t>sgiliau</a:t>
            </a:r>
            <a:r>
              <a:rPr lang="en-US" sz="1600" dirty="0"/>
              <a:t> </a:t>
            </a:r>
            <a:r>
              <a:rPr lang="en-US" sz="1600" dirty="0" err="1"/>
              <a:t>academaidd</a:t>
            </a:r>
            <a:r>
              <a:rPr lang="en-US" sz="1600" dirty="0"/>
              <a:t> </a:t>
            </a:r>
            <a:r>
              <a:rPr lang="en-US" sz="1600" dirty="0" err="1"/>
              <a:t>hanfodol</a:t>
            </a:r>
            <a:r>
              <a:rPr lang="en-US" sz="1600" dirty="0"/>
              <a:t> er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cyflawni'r</a:t>
            </a:r>
            <a:r>
              <a:rPr lang="en-US" sz="1600" dirty="0"/>
              <a:t> </a:t>
            </a:r>
            <a:r>
              <a:rPr lang="en-US" sz="1600" dirty="0" err="1"/>
              <a:t>cwrs</a:t>
            </a:r>
            <a:endParaRPr lang="en-US" sz="16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 err="1"/>
              <a:t>Cyfeirnodi</a:t>
            </a:r>
            <a:endParaRPr lang="en-US" sz="16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 err="1"/>
              <a:t>Defnydd</a:t>
            </a:r>
            <a:r>
              <a:rPr lang="en-US" sz="1600" dirty="0"/>
              <a:t> AI</a:t>
            </a:r>
            <a:endParaRPr lang="en-US" sz="160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 err="1"/>
              <a:t>Trefnu</a:t>
            </a:r>
            <a:r>
              <a:rPr lang="en-US" sz="1600" dirty="0"/>
              <a:t> a </a:t>
            </a:r>
            <a:r>
              <a:rPr lang="en-US" sz="1600" dirty="0" err="1"/>
              <a:t>rheoli</a:t>
            </a:r>
            <a:r>
              <a:rPr lang="en-US" sz="1600" dirty="0"/>
              <a:t> </a:t>
            </a:r>
            <a:r>
              <a:rPr lang="en-US" sz="1600" dirty="0" err="1"/>
              <a:t>amser</a:t>
            </a:r>
            <a:endParaRPr lang="en-US" sz="16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 err="1"/>
              <a:t>Ysgrifennu</a:t>
            </a:r>
            <a:endParaRPr lang="en-US" sz="16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 err="1"/>
              <a:t>Ymchwilio</a:t>
            </a:r>
            <a:endParaRPr lang="en-US" sz="1600"/>
          </a:p>
          <a:p>
            <a:r>
              <a:rPr lang="en-US" sz="1600" dirty="0"/>
              <a:t>Wedi </a:t>
            </a:r>
            <a:r>
              <a:rPr lang="en-US" sz="1600" dirty="0" err="1"/>
              <a:t>defnyddio</a:t>
            </a:r>
            <a:r>
              <a:rPr lang="en-US" sz="1600" dirty="0"/>
              <a:t> </a:t>
            </a:r>
            <a:r>
              <a:rPr lang="en-US" sz="1600" dirty="0" err="1"/>
              <a:t>sgiliau</a:t>
            </a:r>
            <a:r>
              <a:rPr lang="en-US" sz="1600" dirty="0"/>
              <a:t> </a:t>
            </a:r>
            <a:r>
              <a:rPr lang="en-US" sz="1600" dirty="0" err="1"/>
              <a:t>cyfeirnodi</a:t>
            </a:r>
            <a:r>
              <a:rPr lang="en-US" sz="1600" dirty="0"/>
              <a:t>, </a:t>
            </a:r>
            <a:r>
              <a:rPr lang="en-US" sz="1600" dirty="0" err="1"/>
              <a:t>siarad</a:t>
            </a:r>
            <a:r>
              <a:rPr lang="en-US" sz="1600" dirty="0"/>
              <a:t> </a:t>
            </a:r>
            <a:r>
              <a:rPr lang="en-US" sz="1600" dirty="0" err="1"/>
              <a:t>cyhoeddus</a:t>
            </a:r>
            <a:r>
              <a:rPr lang="en-US" sz="1600" dirty="0"/>
              <a:t> a </a:t>
            </a:r>
            <a:r>
              <a:rPr lang="en-US" sz="1600" dirty="0" err="1"/>
              <a:t>creu</a:t>
            </a:r>
            <a:r>
              <a:rPr lang="en-US" sz="1600" dirty="0"/>
              <a:t> </a:t>
            </a:r>
            <a:r>
              <a:rPr lang="en-US" sz="1600" dirty="0" err="1"/>
              <a:t>cyflwyniadau</a:t>
            </a:r>
            <a:r>
              <a:rPr lang="en-US" sz="1600" dirty="0"/>
              <a:t> 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modiwlau</a:t>
            </a:r>
            <a:r>
              <a:rPr lang="en-US" sz="1600" dirty="0"/>
              <a:t> </a:t>
            </a:r>
            <a:r>
              <a:rPr lang="en-US" sz="1600" dirty="0" err="1"/>
              <a:t>eraill</a:t>
            </a:r>
            <a:endParaRPr lang="en-US" sz="1600" dirty="0"/>
          </a:p>
          <a:p>
            <a:r>
              <a:rPr lang="en-US" sz="1600" dirty="0" err="1"/>
              <a:t>Dysgais</a:t>
            </a:r>
            <a:r>
              <a:rPr lang="en-US" sz="1600" dirty="0"/>
              <a:t> </a:t>
            </a:r>
            <a:r>
              <a:rPr lang="en-US" sz="1600" dirty="0" err="1"/>
              <a:t>llawer</a:t>
            </a:r>
            <a:r>
              <a:rPr lang="en-US" sz="1600" dirty="0"/>
              <a:t> am </a:t>
            </a:r>
            <a:r>
              <a:rPr lang="en-US" sz="1600" dirty="0" err="1"/>
              <a:t>sgil</a:t>
            </a:r>
            <a:r>
              <a:rPr lang="en-US" sz="1600" dirty="0"/>
              <a:t> </a:t>
            </a:r>
            <a:r>
              <a:rPr lang="en-US" sz="1600" dirty="0" err="1"/>
              <a:t>rheoli</a:t>
            </a:r>
            <a:r>
              <a:rPr lang="en-US" sz="1600" dirty="0"/>
              <a:t> </a:t>
            </a:r>
            <a:r>
              <a:rPr lang="en-US" sz="1600" dirty="0" err="1"/>
              <a:t>amser</a:t>
            </a:r>
            <a:r>
              <a:rPr lang="en-US" sz="1600" dirty="0"/>
              <a:t> a </a:t>
            </a:r>
            <a:r>
              <a:rPr lang="en-US" sz="1600" dirty="0" err="1"/>
              <a:t>trefnu</a:t>
            </a:r>
            <a:r>
              <a:rPr lang="en-US" sz="1600" dirty="0"/>
              <a:t> </a:t>
            </a:r>
            <a:r>
              <a:rPr lang="en-US" sz="1600" dirty="0" err="1"/>
              <a:t>gwaith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gyfer</a:t>
            </a:r>
            <a:r>
              <a:rPr lang="en-US" sz="1600" dirty="0"/>
              <a:t> </a:t>
            </a:r>
            <a:r>
              <a:rPr lang="en-US" sz="1600" dirty="0" err="1"/>
              <a:t>asesiadau</a:t>
            </a:r>
            <a:r>
              <a:rPr lang="en-US" sz="1600" dirty="0"/>
              <a:t> a </a:t>
            </a:r>
            <a:r>
              <a:rPr lang="en-US" sz="1600" dirty="0" err="1"/>
              <a:t>profion</a:t>
            </a:r>
            <a:endParaRPr lang="en-US" sz="1600" dirty="0"/>
          </a:p>
        </p:txBody>
      </p:sp>
      <p:pic>
        <p:nvPicPr>
          <p:cNvPr id="4" name="Picture 3" descr="A hand holding a pen&#10;&#10;AI-generated content may be incorrect.">
            <a:extLst>
              <a:ext uri="{FF2B5EF4-FFF2-40B4-BE49-F238E27FC236}">
                <a16:creationId xmlns:a16="http://schemas.microsoft.com/office/drawing/2014/main" id="{F835F8DD-C64F-00DA-ECC4-CD7F31897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9774" y="0"/>
            <a:ext cx="4572451" cy="6858000"/>
          </a:xfrm>
          <a:prstGeom prst="rect">
            <a:avLst/>
          </a:prstGeom>
        </p:spPr>
      </p:pic>
      <p:pic>
        <p:nvPicPr>
          <p:cNvPr id="5" name="slide 9">
            <a:hlinkClick r:id="" action="ppaction://media"/>
            <a:extLst>
              <a:ext uri="{FF2B5EF4-FFF2-40B4-BE49-F238E27FC236}">
                <a16:creationId xmlns:a16="http://schemas.microsoft.com/office/drawing/2014/main" id="{4CF4A839-1665-096D-5B5C-A79001643F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819" y="60806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2251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53EEB-937D-6ACB-DE98-47F94238A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908" y="419991"/>
            <a:ext cx="4161734" cy="607765"/>
          </a:xfrm>
          <a:solidFill>
            <a:schemeClr val="bg1"/>
          </a:solidFill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 </a:t>
            </a:r>
            <a:r>
              <a:rPr lang="en-US" dirty="0" err="1"/>
              <a:t>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D41F0-144A-451D-1F58-4395EB517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460" y="1024439"/>
            <a:ext cx="10267631" cy="52405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dirty="0">
                <a:ea typeface="+mn-lt"/>
                <a:cs typeface="+mn-lt"/>
              </a:rPr>
              <a:t>Aditya, M. Pradeep, P. Varun, A. (2023) ‘Role of Physical Activity on Mental Health and Well-Being: A Review’, </a:t>
            </a:r>
            <a:r>
              <a:rPr lang="en-US" sz="1000" i="1" dirty="0" err="1">
                <a:ea typeface="+mn-lt"/>
                <a:cs typeface="+mn-lt"/>
              </a:rPr>
              <a:t>Cureus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Ar</a:t>
            </a:r>
            <a:r>
              <a:rPr lang="en-US" sz="1000" i="1" dirty="0">
                <a:ea typeface="+mn-lt"/>
                <a:cs typeface="+mn-lt"/>
              </a:rPr>
              <a:t> </a:t>
            </a:r>
            <a:r>
              <a:rPr lang="en-US" sz="1000" i="1" dirty="0" err="1">
                <a:ea typeface="+mn-lt"/>
                <a:cs typeface="+mn-lt"/>
              </a:rPr>
              <a:t>gael</a:t>
            </a:r>
            <a:r>
              <a:rPr lang="en-US" sz="1000" i="1" dirty="0">
                <a:ea typeface="+mn-lt"/>
                <a:cs typeface="+mn-lt"/>
              </a:rPr>
              <a:t>: </a:t>
            </a:r>
            <a:r>
              <a:rPr lang="en-US" sz="1000" dirty="0">
                <a:ea typeface="+mn-lt"/>
                <a:cs typeface="+mn-lt"/>
              </a:rPr>
              <a:t>DOI:10.7759/cureus.33475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Cyrchwyd</a:t>
            </a:r>
            <a:r>
              <a:rPr lang="en-US" sz="1000" i="1" dirty="0">
                <a:ea typeface="+mn-lt"/>
                <a:cs typeface="+mn-lt"/>
              </a:rPr>
              <a:t>: 20/02/2026</a:t>
            </a:r>
            <a:endParaRPr lang="en-US" sz="1000"/>
          </a:p>
          <a:p>
            <a:r>
              <a:rPr lang="en-US" sz="1000" dirty="0" err="1">
                <a:ea typeface="+mn-lt"/>
                <a:cs typeface="+mn-lt"/>
              </a:rPr>
              <a:t>Agostinete</a:t>
            </a:r>
            <a:r>
              <a:rPr lang="en-US" sz="1000" dirty="0">
                <a:ea typeface="+mn-lt"/>
                <a:cs typeface="+mn-lt"/>
              </a:rPr>
              <a:t>, R. Werneck, A.O. Narciso, P.H. </a:t>
            </a:r>
            <a:r>
              <a:rPr lang="en-US" sz="1000" dirty="0" err="1">
                <a:ea typeface="+mn-lt"/>
                <a:cs typeface="+mn-lt"/>
              </a:rPr>
              <a:t>Ubago</a:t>
            </a:r>
            <a:r>
              <a:rPr lang="en-US" sz="1000" dirty="0">
                <a:ea typeface="+mn-lt"/>
                <a:cs typeface="+mn-lt"/>
              </a:rPr>
              <a:t>-Guisado, E. Coelho-e-Silva, M.J. </a:t>
            </a:r>
            <a:r>
              <a:rPr lang="en-US" sz="1000" dirty="0" err="1">
                <a:ea typeface="+mn-lt"/>
                <a:cs typeface="+mn-lt"/>
              </a:rPr>
              <a:t>Bielemann</a:t>
            </a:r>
            <a:r>
              <a:rPr lang="en-US" sz="1000" dirty="0">
                <a:ea typeface="+mn-lt"/>
                <a:cs typeface="+mn-lt"/>
              </a:rPr>
              <a:t>, R.M. Gobbo, L.A. Lynch, B.T Fernandes, R.A a Vlachopoulos, D. (2024) ‘Resistance training presents beneficial effects on bone development of adolescents engaged in swimming but not in impact sports: ABCD Growth Study’, </a:t>
            </a:r>
            <a:r>
              <a:rPr lang="en-US" sz="1000" i="1" dirty="0">
                <a:ea typeface="+mn-lt"/>
                <a:cs typeface="+mn-lt"/>
              </a:rPr>
              <a:t>BMC Pediatrics 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Ar</a:t>
            </a:r>
            <a:r>
              <a:rPr lang="en-US" sz="1000" i="1" dirty="0">
                <a:ea typeface="+mn-lt"/>
                <a:cs typeface="+mn-lt"/>
              </a:rPr>
              <a:t> </a:t>
            </a:r>
            <a:r>
              <a:rPr lang="en-US" sz="1000" i="1" dirty="0" err="1">
                <a:ea typeface="+mn-lt"/>
                <a:cs typeface="+mn-lt"/>
              </a:rPr>
              <a:t>gael</a:t>
            </a:r>
            <a:r>
              <a:rPr lang="en-US" sz="1000" i="1" dirty="0">
                <a:ea typeface="+mn-lt"/>
                <a:cs typeface="+mn-lt"/>
              </a:rPr>
              <a:t>: </a:t>
            </a:r>
            <a:r>
              <a:rPr lang="en-US" sz="1000" dirty="0">
                <a:solidFill>
                  <a:srgbClr val="467886"/>
                </a:solidFill>
                <a:ea typeface="+mn-lt"/>
                <a:cs typeface="+mn-lt"/>
                <a:hlinkClick r:id="rId2"/>
              </a:rPr>
              <a:t>https://doi.org/10.1186/s12887-024-04634-0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Cyrchwyd</a:t>
            </a:r>
            <a:r>
              <a:rPr lang="en-US" sz="1000" i="1" dirty="0">
                <a:ea typeface="+mn-lt"/>
                <a:cs typeface="+mn-lt"/>
              </a:rPr>
              <a:t>: 30/10</a:t>
            </a:r>
            <a:r>
              <a:rPr lang="en-US" sz="1000" dirty="0">
                <a:ea typeface="+mn-lt"/>
                <a:cs typeface="+mn-lt"/>
              </a:rPr>
              <a:t>/2025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Alessio, G. Topino, E. Griffiths, M.D. (2021) ‘Protective and Risk Factors in Exercise Addiction: A Series of Moderated Mediation Analyses’, </a:t>
            </a:r>
            <a:r>
              <a:rPr lang="en-US" sz="1000" i="1">
                <a:ea typeface="+mn-lt"/>
                <a:cs typeface="+mn-lt"/>
              </a:rPr>
              <a:t>International Journal of Environmental Research and Public Health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Ar</a:t>
            </a:r>
            <a:r>
              <a:rPr lang="en-US" sz="1000" i="1" dirty="0">
                <a:ea typeface="+mn-lt"/>
                <a:cs typeface="+mn-lt"/>
              </a:rPr>
              <a:t> </a:t>
            </a:r>
            <a:r>
              <a:rPr lang="en-US" sz="1000" i="1" dirty="0" err="1">
                <a:ea typeface="+mn-lt"/>
                <a:cs typeface="+mn-lt"/>
              </a:rPr>
              <a:t>gael</a:t>
            </a:r>
            <a:r>
              <a:rPr lang="en-US" sz="1000" i="1" dirty="0">
                <a:ea typeface="+mn-lt"/>
                <a:cs typeface="+mn-lt"/>
              </a:rPr>
              <a:t>: </a:t>
            </a:r>
            <a:r>
              <a:rPr lang="en-US" sz="1000" dirty="0">
                <a:ea typeface="+mn-lt"/>
                <a:cs typeface="+mn-lt"/>
              </a:rPr>
              <a:t>DOI:10.3390/ijerph18189706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Cyrchwyd</a:t>
            </a:r>
            <a:r>
              <a:rPr lang="en-US" sz="1000" i="1" dirty="0">
                <a:ea typeface="+mn-lt"/>
                <a:cs typeface="+mn-lt"/>
              </a:rPr>
              <a:t>: 20/02/2026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Carnovale, B.J. Lavadi, R.S. Patel, J.B. Kumar, R.P. Mooney, J. Shah, M.J. McDowell, M.M. Hamilton, D.K. Agarwal, N. (2026) ‘Spinal and Paraspinal Injuries from Weightlifting in Minors’,</a:t>
            </a:r>
            <a:r>
              <a:rPr lang="en-US" sz="1000" i="1" dirty="0">
                <a:ea typeface="+mn-lt"/>
                <a:cs typeface="+mn-lt"/>
              </a:rPr>
              <a:t> </a:t>
            </a:r>
            <a:r>
              <a:rPr lang="en-US" sz="1000" i="1">
                <a:ea typeface="+mn-lt"/>
                <a:cs typeface="+mn-lt"/>
              </a:rPr>
              <a:t>World Neurosurgery</a:t>
            </a:r>
            <a:endParaRPr lang="en-US" sz="1000" i="1"/>
          </a:p>
          <a:p>
            <a:r>
              <a:rPr lang="en-US" sz="1000" dirty="0">
                <a:ea typeface="+mn-lt"/>
                <a:cs typeface="+mn-lt"/>
              </a:rPr>
              <a:t>Corazza, O. Simonato, P. Demetrovics, Z. Mooney, R. Van de Ven, K. Roman-</a:t>
            </a:r>
            <a:r>
              <a:rPr lang="en-US" sz="1000" dirty="0" err="1">
                <a:ea typeface="+mn-lt"/>
                <a:cs typeface="+mn-lt"/>
              </a:rPr>
              <a:t>Urrestarazu</a:t>
            </a:r>
            <a:r>
              <a:rPr lang="en-US" sz="1000" dirty="0">
                <a:ea typeface="+mn-lt"/>
                <a:cs typeface="+mn-lt"/>
              </a:rPr>
              <a:t>, A. </a:t>
            </a:r>
            <a:r>
              <a:rPr lang="en-US" sz="1000" dirty="0" err="1">
                <a:ea typeface="+mn-lt"/>
                <a:cs typeface="+mn-lt"/>
              </a:rPr>
              <a:t>Racmolnar</a:t>
            </a:r>
            <a:r>
              <a:rPr lang="en-US" sz="1000" dirty="0">
                <a:ea typeface="+mn-lt"/>
                <a:cs typeface="+mn-lt"/>
              </a:rPr>
              <a:t>, L. De Luca, I. </a:t>
            </a:r>
            <a:r>
              <a:rPr lang="en-US" sz="1000" dirty="0" err="1">
                <a:ea typeface="+mn-lt"/>
                <a:cs typeface="+mn-lt"/>
              </a:rPr>
              <a:t>Cinosi</a:t>
            </a:r>
            <a:r>
              <a:rPr lang="en-US" sz="1000" dirty="0">
                <a:ea typeface="+mn-lt"/>
                <a:cs typeface="+mn-lt"/>
              </a:rPr>
              <a:t>, E. Santacroce, R. Marini, M. </a:t>
            </a:r>
            <a:r>
              <a:rPr lang="en-US" sz="1000" dirty="0" err="1">
                <a:ea typeface="+mn-lt"/>
                <a:cs typeface="+mn-lt"/>
              </a:rPr>
              <a:t>Wellsted</a:t>
            </a:r>
            <a:r>
              <a:rPr lang="en-US" sz="1000" dirty="0">
                <a:ea typeface="+mn-lt"/>
                <a:cs typeface="+mn-lt"/>
              </a:rPr>
              <a:t>, D. Sullivan, K. Bersani, G. Martinotti, G. (2019) ‘The emergence of Exercise Addiction, Body Dysmorphic Disorder, and other image-related psychopathological correlates in fitness settings: A cross sectional study’, </a:t>
            </a:r>
            <a:r>
              <a:rPr lang="en-US" sz="1000" i="1" dirty="0" err="1">
                <a:ea typeface="+mn-lt"/>
                <a:cs typeface="+mn-lt"/>
              </a:rPr>
              <a:t>PLos</a:t>
            </a:r>
            <a:r>
              <a:rPr lang="en-US" sz="1000" i="1" dirty="0">
                <a:ea typeface="+mn-lt"/>
                <a:cs typeface="+mn-lt"/>
              </a:rPr>
              <a:t> One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Ar</a:t>
            </a:r>
            <a:r>
              <a:rPr lang="en-US" sz="1000" i="1" dirty="0">
                <a:ea typeface="+mn-lt"/>
                <a:cs typeface="+mn-lt"/>
              </a:rPr>
              <a:t> </a:t>
            </a:r>
            <a:r>
              <a:rPr lang="en-US" sz="1000" i="1" dirty="0" err="1">
                <a:ea typeface="+mn-lt"/>
                <a:cs typeface="+mn-lt"/>
              </a:rPr>
              <a:t>gael</a:t>
            </a:r>
            <a:r>
              <a:rPr lang="en-US" sz="1000" i="1" dirty="0">
                <a:ea typeface="+mn-lt"/>
                <a:cs typeface="+mn-lt"/>
              </a:rPr>
              <a:t>: </a:t>
            </a:r>
            <a:r>
              <a:rPr lang="en-US" sz="1000" dirty="0">
                <a:ea typeface="+mn-lt"/>
                <a:cs typeface="+mn-lt"/>
              </a:rPr>
              <a:t>DOI:10.1371/journal.pone.0213060</a:t>
            </a:r>
            <a:endParaRPr lang="en-US" sz="1000"/>
          </a:p>
          <a:p>
            <a:pPr>
              <a:buNone/>
            </a:pPr>
            <a:r>
              <a:rPr lang="en-US" sz="1000" i="1" dirty="0" err="1">
                <a:ea typeface="+mn-lt"/>
                <a:cs typeface="+mn-lt"/>
              </a:rPr>
              <a:t>Cyrchwyd</a:t>
            </a:r>
            <a:r>
              <a:rPr lang="en-US" sz="1000" i="1" dirty="0">
                <a:ea typeface="+mn-lt"/>
                <a:cs typeface="+mn-lt"/>
              </a:rPr>
              <a:t>: 20/02/2026</a:t>
            </a:r>
            <a:endParaRPr lang="en-US" sz="1000"/>
          </a:p>
          <a:p>
            <a:pPr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9205849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97A0B-4D1E-FFE7-0D43-78717F393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DABD1-616E-6BE8-DC0B-211039DB9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7814" y="707390"/>
            <a:ext cx="1678912" cy="2095341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5CB5B-E8C4-6D38-7030-12E4EAC83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397" y="1133449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000" dirty="0" err="1"/>
              <a:t>Hong,A.R</a:t>
            </a:r>
            <a:r>
              <a:rPr lang="en-US" sz="1000" dirty="0"/>
              <a:t>., </a:t>
            </a:r>
            <a:r>
              <a:rPr lang="en-US" sz="1000" dirty="0" err="1"/>
              <a:t>Kim,S.W</a:t>
            </a:r>
            <a:r>
              <a:rPr lang="en-US" sz="1000" dirty="0"/>
              <a:t>. (2018) ‘Effects of resistance Exercise on Bone Health’, </a:t>
            </a:r>
            <a:r>
              <a:rPr lang="en-US" sz="1000" i="1" dirty="0"/>
              <a:t>Endocrinology and </a:t>
            </a:r>
            <a:r>
              <a:rPr lang="en-US" sz="1000" i="1" dirty="0" err="1"/>
              <a:t>mtabolism</a:t>
            </a:r>
            <a:r>
              <a:rPr lang="en-US" sz="1000" i="1" dirty="0"/>
              <a:t>.</a:t>
            </a:r>
            <a:endParaRPr lang="en-US" sz="1000" dirty="0"/>
          </a:p>
          <a:p>
            <a:pPr>
              <a:buNone/>
            </a:pPr>
            <a:r>
              <a:rPr lang="en-US" sz="1000" i="1" dirty="0" err="1"/>
              <a:t>Ar</a:t>
            </a:r>
            <a:r>
              <a:rPr lang="en-US" sz="1000" i="1" dirty="0"/>
              <a:t> </a:t>
            </a:r>
            <a:r>
              <a:rPr lang="en-US" sz="1000" i="1" dirty="0" err="1"/>
              <a:t>gael</a:t>
            </a:r>
            <a:r>
              <a:rPr lang="en-US" sz="1000" i="1" dirty="0"/>
              <a:t>: </a:t>
            </a:r>
            <a:r>
              <a:rPr lang="en-US" sz="1000" dirty="0">
                <a:solidFill>
                  <a:srgbClr val="467886"/>
                </a:solidFill>
                <a:hlinkClick r:id="rId2"/>
              </a:rPr>
              <a:t>https://doi.org/10.3803/EnM.2018.33.4.435</a:t>
            </a:r>
            <a:endParaRPr lang="en-US" sz="1000"/>
          </a:p>
          <a:p>
            <a:pPr>
              <a:buNone/>
            </a:pPr>
            <a:r>
              <a:rPr lang="en-US" sz="1000" i="1" dirty="0" err="1"/>
              <a:t>Cyrchwyd</a:t>
            </a:r>
            <a:r>
              <a:rPr lang="en-US" sz="1000" i="1" dirty="0"/>
              <a:t>: </a:t>
            </a:r>
            <a:r>
              <a:rPr lang="en-US" sz="1000" dirty="0"/>
              <a:t>30/10/2025</a:t>
            </a:r>
          </a:p>
          <a:p>
            <a:pPr>
              <a:buFont typeface="Arial"/>
              <a:buChar char="•"/>
            </a:pPr>
            <a:r>
              <a:rPr lang="en-US" sz="1000" dirty="0" err="1"/>
              <a:t>Megakli</a:t>
            </a:r>
            <a:r>
              <a:rPr lang="en-US" sz="1000" dirty="0"/>
              <a:t>, T. Vlachopoulos, S.P. Thogersen-</a:t>
            </a:r>
            <a:r>
              <a:rPr lang="en-US" sz="1000" dirty="0" err="1"/>
              <a:t>Ntoumani</a:t>
            </a:r>
            <a:r>
              <a:rPr lang="en-US" sz="1000" dirty="0"/>
              <a:t>, C. Theodorakis, Y. (2015) ‘Impact of aerobic and resistance exercise combination on physical self-perceptions and self-esteem in women with obesity with one-year follow-up’, </a:t>
            </a:r>
            <a:r>
              <a:rPr lang="en-US" sz="1000" i="1" dirty="0"/>
              <a:t>International Journal of Sport and Exercise Psychology</a:t>
            </a:r>
            <a:endParaRPr lang="en-US" sz="1000" dirty="0"/>
          </a:p>
          <a:p>
            <a:pPr>
              <a:buNone/>
            </a:pPr>
            <a:r>
              <a:rPr lang="en-US" sz="1000" i="1" dirty="0" err="1"/>
              <a:t>Ar</a:t>
            </a:r>
            <a:r>
              <a:rPr lang="en-US" sz="1000" i="1" dirty="0"/>
              <a:t> </a:t>
            </a:r>
            <a:r>
              <a:rPr lang="en-US" sz="1000" i="1" dirty="0" err="1"/>
              <a:t>gael</a:t>
            </a:r>
            <a:r>
              <a:rPr lang="en-US" sz="1000" i="1" dirty="0"/>
              <a:t>: </a:t>
            </a:r>
            <a:r>
              <a:rPr lang="en-US" sz="1000" i="1" dirty="0">
                <a:solidFill>
                  <a:srgbClr val="1A62FF"/>
                </a:solidFill>
                <a:hlinkClick r:id="rId3"/>
              </a:rPr>
              <a:t>https://doi-org.uwtsd.idm.oclc.org/10.1080/1612197X.2015.1094115</a:t>
            </a:r>
            <a:endParaRPr lang="en-US" sz="1000"/>
          </a:p>
          <a:p>
            <a:pPr>
              <a:buNone/>
            </a:pPr>
            <a:r>
              <a:rPr lang="en-US" sz="1000" i="1" dirty="0" err="1"/>
              <a:t>Cyrchwyd</a:t>
            </a:r>
            <a:r>
              <a:rPr lang="en-US" sz="1000" i="1" dirty="0"/>
              <a:t>: 20/02/2026</a:t>
            </a:r>
            <a:endParaRPr lang="en-US" sz="1000" dirty="0"/>
          </a:p>
          <a:p>
            <a:pPr>
              <a:buFont typeface="Arial"/>
              <a:buChar char="•"/>
            </a:pPr>
            <a:r>
              <a:rPr lang="en-US" sz="1000" dirty="0" err="1"/>
              <a:t>Suber,J</a:t>
            </a:r>
            <a:r>
              <a:rPr lang="en-US" sz="1000" dirty="0"/>
              <a:t>.(2023) ‘The Relationship between Resistance Training Body Composition and Self-Esteem in Adolescents’, </a:t>
            </a:r>
            <a:r>
              <a:rPr lang="en-US" sz="1000" i="1" dirty="0"/>
              <a:t>University of Central Oklahoma</a:t>
            </a:r>
            <a:endParaRPr lang="en-US" sz="1000" dirty="0"/>
          </a:p>
          <a:p>
            <a:pPr>
              <a:buFont typeface="Arial"/>
              <a:buChar char="•"/>
            </a:pPr>
            <a:r>
              <a:rPr lang="en-US" sz="1000"/>
              <a:t>Troy, K.L. Mancuso, M.E. Butler, T.A. Johnson, J.E. (2018) ‘Exercise Early and Often: Effects of Physical Activity and Exercise on Women’s Bone Health’, </a:t>
            </a:r>
            <a:r>
              <a:rPr lang="en-US" sz="1000" i="1"/>
              <a:t>International Journal of Environmental Research and Public Health</a:t>
            </a:r>
            <a:endParaRPr lang="en-US" sz="1000"/>
          </a:p>
          <a:p>
            <a:pPr>
              <a:buNone/>
            </a:pPr>
            <a:r>
              <a:rPr lang="en-US" sz="1000" i="1" dirty="0" err="1"/>
              <a:t>Ar</a:t>
            </a:r>
            <a:r>
              <a:rPr lang="en-US" sz="1000" i="1" dirty="0"/>
              <a:t> </a:t>
            </a:r>
            <a:r>
              <a:rPr lang="en-US" sz="1000" i="1" dirty="0" err="1"/>
              <a:t>gael</a:t>
            </a:r>
            <a:r>
              <a:rPr lang="en-US" sz="1000" i="1" dirty="0"/>
              <a:t>: </a:t>
            </a:r>
            <a:r>
              <a:rPr lang="en-US" sz="1000" dirty="0"/>
              <a:t>DOI:10.3390/ijerph15050878</a:t>
            </a:r>
          </a:p>
          <a:p>
            <a:pPr>
              <a:buNone/>
            </a:pPr>
            <a:r>
              <a:rPr lang="en-US" sz="1000" i="1" dirty="0" err="1"/>
              <a:t>Cyrchwyd</a:t>
            </a:r>
            <a:r>
              <a:rPr lang="en-US" sz="1000" i="1" dirty="0"/>
              <a:t>: 20/02/2026</a:t>
            </a:r>
            <a:endParaRPr lang="en-US" sz="1000" dirty="0"/>
          </a:p>
          <a:p>
            <a:r>
              <a:rPr lang="en-US" sz="1000" dirty="0"/>
              <a:t>'</a:t>
            </a:r>
            <a:r>
              <a:rPr lang="en-US" sz="1000" dirty="0" err="1"/>
              <a:t>Crossfit</a:t>
            </a:r>
            <a:r>
              <a:rPr lang="en-US" sz="1000" dirty="0"/>
              <a:t>', by </a:t>
            </a:r>
            <a:r>
              <a:rPr lang="en-US" sz="1000" dirty="0" err="1"/>
              <a:t>Gymer_Jason</a:t>
            </a:r>
            <a:r>
              <a:rPr lang="en-US" sz="1000" dirty="0"/>
              <a:t> (2016). </a:t>
            </a:r>
            <a:r>
              <a:rPr lang="en-US" sz="1000" i="1" dirty="0" err="1"/>
              <a:t>Pixabay</a:t>
            </a:r>
            <a:r>
              <a:rPr lang="en-US" sz="1000" i="1" dirty="0"/>
              <a:t> </a:t>
            </a:r>
            <a:r>
              <a:rPr lang="en-US" sz="1000" dirty="0"/>
              <a:t>[</a:t>
            </a:r>
            <a:r>
              <a:rPr lang="en-US" sz="1000" dirty="0" err="1">
                <a:hlinkClick r:id="rId4"/>
              </a:rPr>
              <a:t>Crossfit</a:t>
            </a:r>
            <a:r>
              <a:rPr lang="en-US" sz="1000" dirty="0">
                <a:hlinkClick r:id="rId4"/>
              </a:rPr>
              <a:t> Zimmer Health - Free photo on </a:t>
            </a:r>
            <a:r>
              <a:rPr lang="en-US" sz="1000" dirty="0" err="1">
                <a:hlinkClick r:id="rId4"/>
              </a:rPr>
              <a:t>Pixabay</a:t>
            </a:r>
            <a:r>
              <a:rPr lang="en-US" sz="1000" dirty="0"/>
              <a:t>]</a:t>
            </a:r>
            <a:endParaRPr lang="en-US" dirty="0"/>
          </a:p>
          <a:p>
            <a:r>
              <a:rPr lang="en-US" sz="1000" dirty="0"/>
              <a:t>'Write', by </a:t>
            </a:r>
            <a:r>
              <a:rPr lang="en-US" sz="1000" dirty="0" err="1"/>
              <a:t>fotografierende</a:t>
            </a:r>
            <a:r>
              <a:rPr lang="en-US" sz="1000" dirty="0"/>
              <a:t> (2019). </a:t>
            </a:r>
            <a:r>
              <a:rPr lang="en-US" sz="1000" i="1" dirty="0" err="1"/>
              <a:t>Pixabay</a:t>
            </a:r>
            <a:r>
              <a:rPr lang="en-US" sz="1000" i="1" dirty="0"/>
              <a:t> [</a:t>
            </a:r>
            <a:r>
              <a:rPr lang="en-US" sz="1000" dirty="0">
                <a:ea typeface="+mn-lt"/>
                <a:cs typeface="+mn-lt"/>
                <a:hlinkClick r:id="rId5"/>
              </a:rPr>
              <a:t>Write Notebook Pen - Free photo on </a:t>
            </a:r>
            <a:r>
              <a:rPr lang="en-US" sz="1000" dirty="0" err="1">
                <a:ea typeface="+mn-lt"/>
                <a:cs typeface="+mn-lt"/>
                <a:hlinkClick r:id="rId5"/>
              </a:rPr>
              <a:t>Pixabay</a:t>
            </a:r>
            <a:r>
              <a:rPr lang="en-US" sz="1000" dirty="0">
                <a:ea typeface="+mn-lt"/>
                <a:cs typeface="+mn-lt"/>
              </a:rPr>
              <a:t>]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5214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35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</TotalTime>
  <Words>1389</Words>
  <Application>Microsoft Office PowerPoint</Application>
  <PresentationFormat>Widescreen</PresentationFormat>
  <Paragraphs>62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Courier New</vt:lpstr>
      <vt:lpstr>Neue Haas Grotesk Text Pro</vt:lpstr>
      <vt:lpstr>VanillaVTI</vt:lpstr>
      <vt:lpstr>E-Bortffolio BMSH4200C Rhif myfyriwr – 2501824</vt:lpstr>
      <vt:lpstr>Cydnabyddiaethau o Ddefnydd Technoleg </vt:lpstr>
      <vt:lpstr>500 words – Trafodwch Effeithiau Hyfforddiant Pwysau I Boblogaeth Pobl Ifanc</vt:lpstr>
      <vt:lpstr>PowerPoint Presentation</vt:lpstr>
      <vt:lpstr>PowerPoint Presentation</vt:lpstr>
      <vt:lpstr>PowerPoint Presentation</vt:lpstr>
      <vt:lpstr>Recordiad -  Trafodwch effaith ymarfer corff rheolaidd gan gysylltu ag agweddau corfforol a meddyliol</vt:lpstr>
      <vt:lpstr>Gwerthusiad o Gyflwyniad Gan Fyfyrwyr </vt:lpstr>
      <vt:lpstr>Adlewyrchiadau</vt:lpstr>
      <vt:lpstr>Rhestr Cyfeirnodi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Chloe Wilkins (2501824)</cp:lastModifiedBy>
  <cp:revision>521</cp:revision>
  <dcterms:created xsi:type="dcterms:W3CDTF">2026-02-23T09:17:44Z</dcterms:created>
  <dcterms:modified xsi:type="dcterms:W3CDTF">2026-05-15T11:37:03Z</dcterms:modified>
</cp:coreProperties>
</file>