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6" r:id="rId6"/>
    <p:sldId id="258" r:id="rId7"/>
    <p:sldId id="259" r:id="rId8"/>
    <p:sldId id="260"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F2779B-951B-4593-90EB-1D90004DBB9D}" v="4" dt="2026-06-21T21:41:38.8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5" d="100"/>
          <a:sy n="75" d="100"/>
        </p:scale>
        <p:origin x="902"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sarat Bi" userId="e6d650fd8b8a9058" providerId="LiveId" clId="{060CB80B-36A9-49A9-9D73-6F162AB846A9}"/>
    <pc:docChg chg="undo custSel addSld modSld">
      <pc:chgData name="Musarat Bi" userId="e6d650fd8b8a9058" providerId="LiveId" clId="{060CB80B-36A9-49A9-9D73-6F162AB846A9}" dt="2026-06-21T21:43:36.900" v="3460" actId="26606"/>
      <pc:docMkLst>
        <pc:docMk/>
      </pc:docMkLst>
      <pc:sldChg chg="modSp mod">
        <pc:chgData name="Musarat Bi" userId="e6d650fd8b8a9058" providerId="LiveId" clId="{060CB80B-36A9-49A9-9D73-6F162AB846A9}" dt="2026-06-21T19:58:48.973" v="19" actId="20577"/>
        <pc:sldMkLst>
          <pc:docMk/>
          <pc:sldMk cId="1142241818" sldId="257"/>
        </pc:sldMkLst>
        <pc:spChg chg="mod">
          <ac:chgData name="Musarat Bi" userId="e6d650fd8b8a9058" providerId="LiveId" clId="{060CB80B-36A9-49A9-9D73-6F162AB846A9}" dt="2026-06-21T19:58:48.973" v="19" actId="20577"/>
          <ac:spMkLst>
            <pc:docMk/>
            <pc:sldMk cId="1142241818" sldId="257"/>
            <ac:spMk id="4" creationId="{C7D70E55-CCFD-6FF2-1BD7-8A9EB6C42831}"/>
          </ac:spMkLst>
        </pc:spChg>
      </pc:sldChg>
      <pc:sldChg chg="addSp delSp modSp new mod setBg">
        <pc:chgData name="Musarat Bi" userId="e6d650fd8b8a9058" providerId="LiveId" clId="{060CB80B-36A9-49A9-9D73-6F162AB846A9}" dt="2026-06-21T21:31:59.018" v="3414" actId="27636"/>
        <pc:sldMkLst>
          <pc:docMk/>
          <pc:sldMk cId="4085583037" sldId="260"/>
        </pc:sldMkLst>
        <pc:spChg chg="mod">
          <ac:chgData name="Musarat Bi" userId="e6d650fd8b8a9058" providerId="LiveId" clId="{060CB80B-36A9-49A9-9D73-6F162AB846A9}" dt="2026-06-21T21:29:32.745" v="3363" actId="122"/>
          <ac:spMkLst>
            <pc:docMk/>
            <pc:sldMk cId="4085583037" sldId="260"/>
            <ac:spMk id="2" creationId="{348FE986-2E27-6AA0-4DAE-E91F4F30F326}"/>
          </ac:spMkLst>
        </pc:spChg>
        <pc:spChg chg="mod">
          <ac:chgData name="Musarat Bi" userId="e6d650fd8b8a9058" providerId="LiveId" clId="{060CB80B-36A9-49A9-9D73-6F162AB846A9}" dt="2026-06-21T21:31:59.018" v="3414" actId="27636"/>
          <ac:spMkLst>
            <pc:docMk/>
            <pc:sldMk cId="4085583037" sldId="260"/>
            <ac:spMk id="3" creationId="{2E966B2C-EEBF-3B10-B339-EA4FD1DF09F7}"/>
          </ac:spMkLst>
        </pc:spChg>
        <pc:spChg chg="add del">
          <ac:chgData name="Musarat Bi" userId="e6d650fd8b8a9058" providerId="LiveId" clId="{060CB80B-36A9-49A9-9D73-6F162AB846A9}" dt="2026-06-21T21:28:21.694" v="3350" actId="26606"/>
          <ac:spMkLst>
            <pc:docMk/>
            <pc:sldMk cId="4085583037" sldId="260"/>
            <ac:spMk id="22" creationId="{95408913-B323-422F-B521-2957A5B7FEE8}"/>
          </ac:spMkLst>
        </pc:spChg>
        <pc:spChg chg="add del">
          <ac:chgData name="Musarat Bi" userId="e6d650fd8b8a9058" providerId="LiveId" clId="{060CB80B-36A9-49A9-9D73-6F162AB846A9}" dt="2026-06-21T21:28:21.694" v="3350" actId="26606"/>
          <ac:spMkLst>
            <pc:docMk/>
            <pc:sldMk cId="4085583037" sldId="260"/>
            <ac:spMk id="24" creationId="{AA770EBD-5B77-46EC-BF58-EF27ACD6B47C}"/>
          </ac:spMkLst>
        </pc:spChg>
        <pc:spChg chg="add del">
          <ac:chgData name="Musarat Bi" userId="e6d650fd8b8a9058" providerId="LiveId" clId="{060CB80B-36A9-49A9-9D73-6F162AB846A9}" dt="2026-06-21T21:28:23.695" v="3352" actId="26606"/>
          <ac:spMkLst>
            <pc:docMk/>
            <pc:sldMk cId="4085583037" sldId="260"/>
            <ac:spMk id="26" creationId="{6A8AAC95-3719-4BCD-B710-4160043D9237}"/>
          </ac:spMkLst>
        </pc:spChg>
        <pc:spChg chg="add del">
          <ac:chgData name="Musarat Bi" userId="e6d650fd8b8a9058" providerId="LiveId" clId="{060CB80B-36A9-49A9-9D73-6F162AB846A9}" dt="2026-06-21T21:28:23.695" v="3352" actId="26606"/>
          <ac:spMkLst>
            <pc:docMk/>
            <pc:sldMk cId="4085583037" sldId="260"/>
            <ac:spMk id="27" creationId="{73A6D7BA-50E4-42FE-A0E3-FC42B7EC4372}"/>
          </ac:spMkLst>
        </pc:spChg>
        <pc:spChg chg="add del">
          <ac:chgData name="Musarat Bi" userId="e6d650fd8b8a9058" providerId="LiveId" clId="{060CB80B-36A9-49A9-9D73-6F162AB846A9}" dt="2026-06-21T21:28:41.308" v="3356" actId="26606"/>
          <ac:spMkLst>
            <pc:docMk/>
            <pc:sldMk cId="4085583037" sldId="260"/>
            <ac:spMk id="31" creationId="{572A6AC3-A5EB-4E50-B460-8B0A428F31B0}"/>
          </ac:spMkLst>
        </pc:spChg>
        <pc:spChg chg="add">
          <ac:chgData name="Musarat Bi" userId="e6d650fd8b8a9058" providerId="LiveId" clId="{060CB80B-36A9-49A9-9D73-6F162AB846A9}" dt="2026-06-21T21:28:41.322" v="3357" actId="26606"/>
          <ac:spMkLst>
            <pc:docMk/>
            <pc:sldMk cId="4085583037" sldId="260"/>
            <ac:spMk id="33" creationId="{540CF837-40E9-46D4-AC1B-0750F339B5E7}"/>
          </ac:spMkLst>
        </pc:spChg>
        <pc:spChg chg="add">
          <ac:chgData name="Musarat Bi" userId="e6d650fd8b8a9058" providerId="LiveId" clId="{060CB80B-36A9-49A9-9D73-6F162AB846A9}" dt="2026-06-21T21:28:41.322" v="3357" actId="26606"/>
          <ac:spMkLst>
            <pc:docMk/>
            <pc:sldMk cId="4085583037" sldId="260"/>
            <ac:spMk id="34" creationId="{3C9736B9-3981-156F-AC7A-D91771FC57DF}"/>
          </ac:spMkLst>
        </pc:spChg>
        <pc:picChg chg="add del">
          <ac:chgData name="Musarat Bi" userId="e6d650fd8b8a9058" providerId="LiveId" clId="{060CB80B-36A9-49A9-9D73-6F162AB846A9}" dt="2026-06-21T21:28:41.308" v="3356" actId="26606"/>
          <ac:picMkLst>
            <pc:docMk/>
            <pc:sldMk cId="4085583037" sldId="260"/>
            <ac:picMk id="21" creationId="{ABB1E334-840E-53FB-964D-326CAE7E48A2}"/>
          </ac:picMkLst>
        </pc:picChg>
        <pc:cxnChg chg="add del mod">
          <ac:chgData name="Musarat Bi" userId="e6d650fd8b8a9058" providerId="LiveId" clId="{060CB80B-36A9-49A9-9D73-6F162AB846A9}" dt="2026-06-21T21:31:10.215" v="3376" actId="478"/>
          <ac:cxnSpMkLst>
            <pc:docMk/>
            <pc:sldMk cId="4085583037" sldId="260"/>
            <ac:cxnSpMk id="5" creationId="{9480E8C5-39AF-B853-D5D5-E2E725167988}"/>
          </ac:cxnSpMkLst>
        </pc:cxnChg>
        <pc:cxnChg chg="add del mod">
          <ac:chgData name="Musarat Bi" userId="e6d650fd8b8a9058" providerId="LiveId" clId="{060CB80B-36A9-49A9-9D73-6F162AB846A9}" dt="2026-06-21T21:31:08.620" v="3375" actId="478"/>
          <ac:cxnSpMkLst>
            <pc:docMk/>
            <pc:sldMk cId="4085583037" sldId="260"/>
            <ac:cxnSpMk id="15" creationId="{ADE83FAA-F5FA-C9E6-B38A-201ABC141300}"/>
          </ac:cxnSpMkLst>
        </pc:cxnChg>
        <pc:cxnChg chg="add del mod">
          <ac:chgData name="Musarat Bi" userId="e6d650fd8b8a9058" providerId="LiveId" clId="{060CB80B-36A9-49A9-9D73-6F162AB846A9}" dt="2026-06-21T21:31:07.008" v="3374" actId="478"/>
          <ac:cxnSpMkLst>
            <pc:docMk/>
            <pc:sldMk cId="4085583037" sldId="260"/>
            <ac:cxnSpMk id="17" creationId="{9F6F0B44-0F3E-3128-C3BD-E9E3397DD8FA}"/>
          </ac:cxnSpMkLst>
        </pc:cxnChg>
        <pc:cxnChg chg="add del">
          <ac:chgData name="Musarat Bi" userId="e6d650fd8b8a9058" providerId="LiveId" clId="{060CB80B-36A9-49A9-9D73-6F162AB846A9}" dt="2026-06-21T21:28:36.066" v="3354" actId="26606"/>
          <ac:cxnSpMkLst>
            <pc:docMk/>
            <pc:sldMk cId="4085583037" sldId="260"/>
            <ac:cxnSpMk id="29" creationId="{00CD8E7C-C23B-A3B9-B18A-838AED877A40}"/>
          </ac:cxnSpMkLst>
        </pc:cxnChg>
      </pc:sldChg>
      <pc:sldChg chg="addSp delSp modSp new mod setBg">
        <pc:chgData name="Musarat Bi" userId="e6d650fd8b8a9058" providerId="LiveId" clId="{060CB80B-36A9-49A9-9D73-6F162AB846A9}" dt="2026-06-21T21:43:36.900" v="3460" actId="26606"/>
        <pc:sldMkLst>
          <pc:docMk/>
          <pc:sldMk cId="1584021173" sldId="261"/>
        </pc:sldMkLst>
        <pc:spChg chg="mod">
          <ac:chgData name="Musarat Bi" userId="e6d650fd8b8a9058" providerId="LiveId" clId="{060CB80B-36A9-49A9-9D73-6F162AB846A9}" dt="2026-06-21T21:43:36.871" v="3459" actId="26606"/>
          <ac:spMkLst>
            <pc:docMk/>
            <pc:sldMk cId="1584021173" sldId="261"/>
            <ac:spMk id="2" creationId="{7225A04F-81C6-E61D-A497-B476C7EBFFFD}"/>
          </ac:spMkLst>
        </pc:spChg>
        <pc:spChg chg="add del mod">
          <ac:chgData name="Musarat Bi" userId="e6d650fd8b8a9058" providerId="LiveId" clId="{060CB80B-36A9-49A9-9D73-6F162AB846A9}" dt="2026-06-21T21:43:36.900" v="3460" actId="26606"/>
          <ac:spMkLst>
            <pc:docMk/>
            <pc:sldMk cId="1584021173" sldId="261"/>
            <ac:spMk id="3" creationId="{6BB30B32-0ED7-950D-231A-629920661068}"/>
          </ac:spMkLst>
        </pc:spChg>
        <pc:spChg chg="add del">
          <ac:chgData name="Musarat Bi" userId="e6d650fd8b8a9058" providerId="LiveId" clId="{060CB80B-36A9-49A9-9D73-6F162AB846A9}" dt="2026-06-21T21:43:36.871" v="3459" actId="26606"/>
          <ac:spMkLst>
            <pc:docMk/>
            <pc:sldMk cId="1584021173" sldId="261"/>
            <ac:spMk id="7" creationId="{6BB30B32-0ED7-950D-231A-629920661068}"/>
          </ac:spMkLst>
        </pc:spChg>
        <pc:spChg chg="add del">
          <ac:chgData name="Musarat Bi" userId="e6d650fd8b8a9058" providerId="LiveId" clId="{060CB80B-36A9-49A9-9D73-6F162AB846A9}" dt="2026-06-21T21:43:36.871" v="3459" actId="26606"/>
          <ac:spMkLst>
            <pc:docMk/>
            <pc:sldMk cId="1584021173" sldId="261"/>
            <ac:spMk id="8" creationId="{1BB867FF-FC45-48F7-8104-F89BE54909F1}"/>
          </ac:spMkLst>
        </pc:spChg>
        <pc:spChg chg="add del">
          <ac:chgData name="Musarat Bi" userId="e6d650fd8b8a9058" providerId="LiveId" clId="{060CB80B-36A9-49A9-9D73-6F162AB846A9}" dt="2026-06-21T21:43:36.871" v="3459" actId="26606"/>
          <ac:spMkLst>
            <pc:docMk/>
            <pc:sldMk cId="1584021173" sldId="261"/>
            <ac:spMk id="10" creationId="{8BB56887-D0D5-4F0C-9E19-7247EB83C8B7}"/>
          </ac:spMkLst>
        </pc:spChg>
        <pc:spChg chg="add del">
          <ac:chgData name="Musarat Bi" userId="e6d650fd8b8a9058" providerId="LiveId" clId="{060CB80B-36A9-49A9-9D73-6F162AB846A9}" dt="2026-06-21T21:43:36.871" v="3459" actId="26606"/>
          <ac:spMkLst>
            <pc:docMk/>
            <pc:sldMk cId="1584021173" sldId="261"/>
            <ac:spMk id="12" creationId="{081E4A58-353D-44AE-B2FC-2A74E2E400F7}"/>
          </ac:spMkLst>
        </pc:spChg>
        <pc:graphicFrameChg chg="add del">
          <ac:chgData name="Musarat Bi" userId="e6d650fd8b8a9058" providerId="LiveId" clId="{060CB80B-36A9-49A9-9D73-6F162AB846A9}" dt="2026-06-21T21:43:21.260" v="3457" actId="26606"/>
          <ac:graphicFrameMkLst>
            <pc:docMk/>
            <pc:sldMk cId="1584021173" sldId="261"/>
            <ac:graphicFrameMk id="5" creationId="{69AC2563-90B5-F135-3A43-C16354115A88}"/>
          </ac:graphicFrameMkLst>
        </pc:graphicFrameChg>
        <pc:graphicFrameChg chg="add">
          <ac:chgData name="Musarat Bi" userId="e6d650fd8b8a9058" providerId="LiveId" clId="{060CB80B-36A9-49A9-9D73-6F162AB846A9}" dt="2026-06-21T21:43:36.900" v="3460" actId="26606"/>
          <ac:graphicFrameMkLst>
            <pc:docMk/>
            <pc:sldMk cId="1584021173" sldId="261"/>
            <ac:graphicFrameMk id="14" creationId="{69AC2563-90B5-F135-3A43-C16354115A88}"/>
          </ac:graphicFrameMkLst>
        </pc:graphicFrame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rawing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124E1E-5425-4567-B8AE-80FC4DFE1B9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D7DFDD5-3970-44D4-88FA-C322234667AB}">
      <dgm:prSet/>
      <dgm:spPr/>
      <dgm:t>
        <a:bodyPr/>
        <a:lstStyle/>
        <a:p>
          <a:pPr>
            <a:lnSpc>
              <a:spcPct val="100000"/>
            </a:lnSpc>
          </a:pPr>
          <a:r>
            <a:rPr lang="en-GB"/>
            <a:t>Berry, D., 2006. Health communication: Theory and practice. Theory and practice, McGraw-Hill Education (UK).</a:t>
          </a:r>
          <a:endParaRPr lang="en-US"/>
        </a:p>
      </dgm:t>
    </dgm:pt>
    <dgm:pt modelId="{834B8D47-1EF2-42E0-8FB4-18B60A687BD4}" type="parTrans" cxnId="{0849FB80-D4EF-4DEE-9F3C-D296FFCB01B7}">
      <dgm:prSet/>
      <dgm:spPr/>
      <dgm:t>
        <a:bodyPr/>
        <a:lstStyle/>
        <a:p>
          <a:endParaRPr lang="en-US"/>
        </a:p>
      </dgm:t>
    </dgm:pt>
    <dgm:pt modelId="{F5BC9414-C165-4B6C-A180-46539C612638}" type="sibTrans" cxnId="{0849FB80-D4EF-4DEE-9F3C-D296FFCB01B7}">
      <dgm:prSet/>
      <dgm:spPr/>
      <dgm:t>
        <a:bodyPr/>
        <a:lstStyle/>
        <a:p>
          <a:endParaRPr lang="en-US"/>
        </a:p>
      </dgm:t>
    </dgm:pt>
    <dgm:pt modelId="{91828DB9-5169-4E8E-B42D-2346A8E4357C}">
      <dgm:prSet/>
      <dgm:spPr/>
      <dgm:t>
        <a:bodyPr/>
        <a:lstStyle/>
        <a:p>
          <a:pPr>
            <a:lnSpc>
              <a:spcPct val="100000"/>
            </a:lnSpc>
          </a:pPr>
          <a:r>
            <a:rPr lang="en-GB"/>
            <a:t>Shannon, C.E. and Weaver, W. (1949) The Mathematical Theory of Communication. Urbana: University of Illinois Press.</a:t>
          </a:r>
          <a:endParaRPr lang="en-US"/>
        </a:p>
      </dgm:t>
    </dgm:pt>
    <dgm:pt modelId="{D56B818B-79EF-4227-A24A-2D6E539CECB9}" type="parTrans" cxnId="{AD4F023B-C251-45E2-8413-32DC713D2A44}">
      <dgm:prSet/>
      <dgm:spPr/>
      <dgm:t>
        <a:bodyPr/>
        <a:lstStyle/>
        <a:p>
          <a:endParaRPr lang="en-US"/>
        </a:p>
      </dgm:t>
    </dgm:pt>
    <dgm:pt modelId="{D9734344-B14B-4468-8C98-530C83641365}" type="sibTrans" cxnId="{AD4F023B-C251-45E2-8413-32DC713D2A44}">
      <dgm:prSet/>
      <dgm:spPr/>
      <dgm:t>
        <a:bodyPr/>
        <a:lstStyle/>
        <a:p>
          <a:endParaRPr lang="en-US"/>
        </a:p>
      </dgm:t>
    </dgm:pt>
    <dgm:pt modelId="{45927C54-5D7C-4C84-A06F-88AC911530DB}" type="pres">
      <dgm:prSet presAssocID="{95124E1E-5425-4567-B8AE-80FC4DFE1B98}" presName="root" presStyleCnt="0">
        <dgm:presLayoutVars>
          <dgm:dir/>
          <dgm:resizeHandles val="exact"/>
        </dgm:presLayoutVars>
      </dgm:prSet>
      <dgm:spPr/>
    </dgm:pt>
    <dgm:pt modelId="{D427ABFA-3465-4958-852D-A0EEA9E496AE}" type="pres">
      <dgm:prSet presAssocID="{DD7DFDD5-3970-44D4-88FA-C322234667AB}" presName="compNode" presStyleCnt="0"/>
      <dgm:spPr/>
    </dgm:pt>
    <dgm:pt modelId="{9413A893-3885-4CC5-8181-94D8677989CB}" type="pres">
      <dgm:prSet presAssocID="{DD7DFDD5-3970-44D4-88FA-C322234667AB}" presName="bgRect" presStyleLbl="bgShp" presStyleIdx="0" presStyleCnt="2"/>
      <dgm:spPr/>
    </dgm:pt>
    <dgm:pt modelId="{BD42FD90-8323-42EF-8994-87D16327D99E}" type="pres">
      <dgm:prSet presAssocID="{DD7DFDD5-3970-44D4-88FA-C322234667AB}"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ooks"/>
        </a:ext>
      </dgm:extLst>
    </dgm:pt>
    <dgm:pt modelId="{77206CD5-5543-48E0-A299-463B723779FB}" type="pres">
      <dgm:prSet presAssocID="{DD7DFDD5-3970-44D4-88FA-C322234667AB}" presName="spaceRect" presStyleCnt="0"/>
      <dgm:spPr/>
    </dgm:pt>
    <dgm:pt modelId="{B69A4570-753D-433C-B710-E9579C1EBC7D}" type="pres">
      <dgm:prSet presAssocID="{DD7DFDD5-3970-44D4-88FA-C322234667AB}" presName="parTx" presStyleLbl="revTx" presStyleIdx="0" presStyleCnt="2">
        <dgm:presLayoutVars>
          <dgm:chMax val="0"/>
          <dgm:chPref val="0"/>
        </dgm:presLayoutVars>
      </dgm:prSet>
      <dgm:spPr/>
    </dgm:pt>
    <dgm:pt modelId="{E9660660-D245-494A-BD09-5EBA867B032B}" type="pres">
      <dgm:prSet presAssocID="{F5BC9414-C165-4B6C-A180-46539C612638}" presName="sibTrans" presStyleCnt="0"/>
      <dgm:spPr/>
    </dgm:pt>
    <dgm:pt modelId="{00898973-600E-44D4-8CCD-54DB1C3F9B31}" type="pres">
      <dgm:prSet presAssocID="{91828DB9-5169-4E8E-B42D-2346A8E4357C}" presName="compNode" presStyleCnt="0"/>
      <dgm:spPr/>
    </dgm:pt>
    <dgm:pt modelId="{E8B50542-225F-453B-A433-3E2A33D0404B}" type="pres">
      <dgm:prSet presAssocID="{91828DB9-5169-4E8E-B42D-2346A8E4357C}" presName="bgRect" presStyleLbl="bgShp" presStyleIdx="1" presStyleCnt="2"/>
      <dgm:spPr/>
    </dgm:pt>
    <dgm:pt modelId="{81C0F3BB-07F2-4585-9F90-EA89F80EBB27}" type="pres">
      <dgm:prSet presAssocID="{91828DB9-5169-4E8E-B42D-2346A8E4357C}"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iploma Roll"/>
        </a:ext>
      </dgm:extLst>
    </dgm:pt>
    <dgm:pt modelId="{44329F8C-94E4-4872-B9DC-9771A5D07347}" type="pres">
      <dgm:prSet presAssocID="{91828DB9-5169-4E8E-B42D-2346A8E4357C}" presName="spaceRect" presStyleCnt="0"/>
      <dgm:spPr/>
    </dgm:pt>
    <dgm:pt modelId="{B9F9CAB9-D084-4529-8A10-3F077C8A7B87}" type="pres">
      <dgm:prSet presAssocID="{91828DB9-5169-4E8E-B42D-2346A8E4357C}" presName="parTx" presStyleLbl="revTx" presStyleIdx="1" presStyleCnt="2">
        <dgm:presLayoutVars>
          <dgm:chMax val="0"/>
          <dgm:chPref val="0"/>
        </dgm:presLayoutVars>
      </dgm:prSet>
      <dgm:spPr/>
    </dgm:pt>
  </dgm:ptLst>
  <dgm:cxnLst>
    <dgm:cxn modelId="{F852F119-4F02-4AEB-B889-942A413A155E}" type="presOf" srcId="{91828DB9-5169-4E8E-B42D-2346A8E4357C}" destId="{B9F9CAB9-D084-4529-8A10-3F077C8A7B87}" srcOrd="0" destOrd="0" presId="urn:microsoft.com/office/officeart/2018/2/layout/IconVerticalSolidList"/>
    <dgm:cxn modelId="{AD4F023B-C251-45E2-8413-32DC713D2A44}" srcId="{95124E1E-5425-4567-B8AE-80FC4DFE1B98}" destId="{91828DB9-5169-4E8E-B42D-2346A8E4357C}" srcOrd="1" destOrd="0" parTransId="{D56B818B-79EF-4227-A24A-2D6E539CECB9}" sibTransId="{D9734344-B14B-4468-8C98-530C83641365}"/>
    <dgm:cxn modelId="{ACA4B144-838F-4799-BD76-16ED67D2B5B2}" type="presOf" srcId="{DD7DFDD5-3970-44D4-88FA-C322234667AB}" destId="{B69A4570-753D-433C-B710-E9579C1EBC7D}" srcOrd="0" destOrd="0" presId="urn:microsoft.com/office/officeart/2018/2/layout/IconVerticalSolidList"/>
    <dgm:cxn modelId="{0849FB80-D4EF-4DEE-9F3C-D296FFCB01B7}" srcId="{95124E1E-5425-4567-B8AE-80FC4DFE1B98}" destId="{DD7DFDD5-3970-44D4-88FA-C322234667AB}" srcOrd="0" destOrd="0" parTransId="{834B8D47-1EF2-42E0-8FB4-18B60A687BD4}" sibTransId="{F5BC9414-C165-4B6C-A180-46539C612638}"/>
    <dgm:cxn modelId="{671D94D4-2017-4806-AFBC-09D9CC6018AD}" type="presOf" srcId="{95124E1E-5425-4567-B8AE-80FC4DFE1B98}" destId="{45927C54-5D7C-4C84-A06F-88AC911530DB}" srcOrd="0" destOrd="0" presId="urn:microsoft.com/office/officeart/2018/2/layout/IconVerticalSolidList"/>
    <dgm:cxn modelId="{5D818840-4370-4A99-A09B-0726C115A6DC}" type="presParOf" srcId="{45927C54-5D7C-4C84-A06F-88AC911530DB}" destId="{D427ABFA-3465-4958-852D-A0EEA9E496AE}" srcOrd="0" destOrd="0" presId="urn:microsoft.com/office/officeart/2018/2/layout/IconVerticalSolidList"/>
    <dgm:cxn modelId="{2C64E0BC-CDF7-4614-8BB8-920EEA5D307C}" type="presParOf" srcId="{D427ABFA-3465-4958-852D-A0EEA9E496AE}" destId="{9413A893-3885-4CC5-8181-94D8677989CB}" srcOrd="0" destOrd="0" presId="urn:microsoft.com/office/officeart/2018/2/layout/IconVerticalSolidList"/>
    <dgm:cxn modelId="{B8350E03-8630-4337-BB38-62BCC192BBF5}" type="presParOf" srcId="{D427ABFA-3465-4958-852D-A0EEA9E496AE}" destId="{BD42FD90-8323-42EF-8994-87D16327D99E}" srcOrd="1" destOrd="0" presId="urn:microsoft.com/office/officeart/2018/2/layout/IconVerticalSolidList"/>
    <dgm:cxn modelId="{39117F66-7023-4F59-8A47-FDFED57D3F3D}" type="presParOf" srcId="{D427ABFA-3465-4958-852D-A0EEA9E496AE}" destId="{77206CD5-5543-48E0-A299-463B723779FB}" srcOrd="2" destOrd="0" presId="urn:microsoft.com/office/officeart/2018/2/layout/IconVerticalSolidList"/>
    <dgm:cxn modelId="{B83B175C-8ADE-45CB-BEA5-365CBAB55284}" type="presParOf" srcId="{D427ABFA-3465-4958-852D-A0EEA9E496AE}" destId="{B69A4570-753D-433C-B710-E9579C1EBC7D}" srcOrd="3" destOrd="0" presId="urn:microsoft.com/office/officeart/2018/2/layout/IconVerticalSolidList"/>
    <dgm:cxn modelId="{1AAA4AF4-B814-4522-AC9E-34207622A753}" type="presParOf" srcId="{45927C54-5D7C-4C84-A06F-88AC911530DB}" destId="{E9660660-D245-494A-BD09-5EBA867B032B}" srcOrd="1" destOrd="0" presId="urn:microsoft.com/office/officeart/2018/2/layout/IconVerticalSolidList"/>
    <dgm:cxn modelId="{970C1A7A-F47B-4664-A8AE-58F742D75E3E}" type="presParOf" srcId="{45927C54-5D7C-4C84-A06F-88AC911530DB}" destId="{00898973-600E-44D4-8CCD-54DB1C3F9B31}" srcOrd="2" destOrd="0" presId="urn:microsoft.com/office/officeart/2018/2/layout/IconVerticalSolidList"/>
    <dgm:cxn modelId="{B4D2760F-80BB-454A-AC97-4394B1E9CBE3}" type="presParOf" srcId="{00898973-600E-44D4-8CCD-54DB1C3F9B31}" destId="{E8B50542-225F-453B-A433-3E2A33D0404B}" srcOrd="0" destOrd="0" presId="urn:microsoft.com/office/officeart/2018/2/layout/IconVerticalSolidList"/>
    <dgm:cxn modelId="{6229DC67-485A-4A40-A207-14BA91A4605C}" type="presParOf" srcId="{00898973-600E-44D4-8CCD-54DB1C3F9B31}" destId="{81C0F3BB-07F2-4585-9F90-EA89F80EBB27}" srcOrd="1" destOrd="0" presId="urn:microsoft.com/office/officeart/2018/2/layout/IconVerticalSolidList"/>
    <dgm:cxn modelId="{550AA827-5ADA-491D-8841-9D7A4189D01B}" type="presParOf" srcId="{00898973-600E-44D4-8CCD-54DB1C3F9B31}" destId="{44329F8C-94E4-4872-B9DC-9771A5D07347}" srcOrd="2" destOrd="0" presId="urn:microsoft.com/office/officeart/2018/2/layout/IconVerticalSolidList"/>
    <dgm:cxn modelId="{A2976E95-5757-4554-9C58-FDED8BAF2884}" type="presParOf" srcId="{00898973-600E-44D4-8CCD-54DB1C3F9B31}" destId="{B9F9CAB9-D084-4529-8A10-3F077C8A7B8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13A893-3885-4CC5-8181-94D8677989CB}">
      <dsp:nvSpPr>
        <dsp:cNvPr id="0" name=""/>
        <dsp:cNvSpPr/>
      </dsp:nvSpPr>
      <dsp:spPr>
        <a:xfrm>
          <a:off x="0" y="383031"/>
          <a:ext cx="10515600" cy="7071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42FD90-8323-42EF-8994-87D16327D99E}">
      <dsp:nvSpPr>
        <dsp:cNvPr id="0" name=""/>
        <dsp:cNvSpPr/>
      </dsp:nvSpPr>
      <dsp:spPr>
        <a:xfrm>
          <a:off x="213908" y="542137"/>
          <a:ext cx="388924" cy="3889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9A4570-753D-433C-B710-E9579C1EBC7D}">
      <dsp:nvSpPr>
        <dsp:cNvPr id="0" name=""/>
        <dsp:cNvSpPr/>
      </dsp:nvSpPr>
      <dsp:spPr>
        <a:xfrm>
          <a:off x="816742" y="383031"/>
          <a:ext cx="9698857" cy="707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839" tIns="74839" rIns="74839" bIns="74839" numCol="1" spcCol="1270" anchor="ctr" anchorCtr="0">
          <a:noAutofit/>
        </a:bodyPr>
        <a:lstStyle/>
        <a:p>
          <a:pPr marL="0" lvl="0" indent="0" algn="l" defTabSz="755650">
            <a:lnSpc>
              <a:spcPct val="100000"/>
            </a:lnSpc>
            <a:spcBef>
              <a:spcPct val="0"/>
            </a:spcBef>
            <a:spcAft>
              <a:spcPct val="35000"/>
            </a:spcAft>
            <a:buNone/>
          </a:pPr>
          <a:r>
            <a:rPr lang="en-GB" sz="1700" kern="1200"/>
            <a:t>Berry, D., 2006. Health communication: Theory and practice. Theory and practice, McGraw-Hill Education (UK).</a:t>
          </a:r>
          <a:endParaRPr lang="en-US" sz="1700" kern="1200"/>
        </a:p>
      </dsp:txBody>
      <dsp:txXfrm>
        <a:off x="816742" y="383031"/>
        <a:ext cx="9698857" cy="707136"/>
      </dsp:txXfrm>
    </dsp:sp>
    <dsp:sp modelId="{E8B50542-225F-453B-A433-3E2A33D0404B}">
      <dsp:nvSpPr>
        <dsp:cNvPr id="0" name=""/>
        <dsp:cNvSpPr/>
      </dsp:nvSpPr>
      <dsp:spPr>
        <a:xfrm>
          <a:off x="0" y="1266951"/>
          <a:ext cx="10515600" cy="7071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C0F3BB-07F2-4585-9F90-EA89F80EBB27}">
      <dsp:nvSpPr>
        <dsp:cNvPr id="0" name=""/>
        <dsp:cNvSpPr/>
      </dsp:nvSpPr>
      <dsp:spPr>
        <a:xfrm>
          <a:off x="213908" y="1426057"/>
          <a:ext cx="388924" cy="3889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F9CAB9-D084-4529-8A10-3F077C8A7B87}">
      <dsp:nvSpPr>
        <dsp:cNvPr id="0" name=""/>
        <dsp:cNvSpPr/>
      </dsp:nvSpPr>
      <dsp:spPr>
        <a:xfrm>
          <a:off x="816742" y="1266951"/>
          <a:ext cx="9698857" cy="707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839" tIns="74839" rIns="74839" bIns="74839" numCol="1" spcCol="1270" anchor="ctr" anchorCtr="0">
          <a:noAutofit/>
        </a:bodyPr>
        <a:lstStyle/>
        <a:p>
          <a:pPr marL="0" lvl="0" indent="0" algn="l" defTabSz="755650">
            <a:lnSpc>
              <a:spcPct val="100000"/>
            </a:lnSpc>
            <a:spcBef>
              <a:spcPct val="0"/>
            </a:spcBef>
            <a:spcAft>
              <a:spcPct val="35000"/>
            </a:spcAft>
            <a:buNone/>
          </a:pPr>
          <a:r>
            <a:rPr lang="en-GB" sz="1700" kern="1200"/>
            <a:t>Shannon, C.E. and Weaver, W. (1949) The Mathematical Theory of Communication. Urbana: University of Illinois Press.</a:t>
          </a:r>
          <a:endParaRPr lang="en-US" sz="1700" kern="1200"/>
        </a:p>
      </dsp:txBody>
      <dsp:txXfrm>
        <a:off x="816742" y="1266951"/>
        <a:ext cx="9698857" cy="70713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7FEB5-52A2-8ED9-4EA5-2CCD720A76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D25CB01-C0CF-912E-8492-86D53B1728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97EF54-4843-14F3-18FE-9CBAB4ECC1D5}"/>
              </a:ext>
            </a:extLst>
          </p:cNvPr>
          <p:cNvSpPr>
            <a:spLocks noGrp="1"/>
          </p:cNvSpPr>
          <p:nvPr>
            <p:ph type="dt" sz="half" idx="10"/>
          </p:nvPr>
        </p:nvSpPr>
        <p:spPr/>
        <p:txBody>
          <a:bodyPr/>
          <a:lstStyle/>
          <a:p>
            <a:fld id="{990E3073-7C76-43A0-86F5-BD30DAC2B22A}" type="datetimeFigureOut">
              <a:rPr lang="en-GB" smtClean="0"/>
              <a:t>21/06/2026</a:t>
            </a:fld>
            <a:endParaRPr lang="en-GB"/>
          </a:p>
        </p:txBody>
      </p:sp>
      <p:sp>
        <p:nvSpPr>
          <p:cNvPr id="5" name="Footer Placeholder 4">
            <a:extLst>
              <a:ext uri="{FF2B5EF4-FFF2-40B4-BE49-F238E27FC236}">
                <a16:creationId xmlns:a16="http://schemas.microsoft.com/office/drawing/2014/main" id="{52CCE7A3-1720-73C0-AE47-08F977AA64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DAE686-C15A-41E4-3F31-C4DCA872FAAF}"/>
              </a:ext>
            </a:extLst>
          </p:cNvPr>
          <p:cNvSpPr>
            <a:spLocks noGrp="1"/>
          </p:cNvSpPr>
          <p:nvPr>
            <p:ph type="sldNum" sz="quarter" idx="12"/>
          </p:nvPr>
        </p:nvSpPr>
        <p:spPr/>
        <p:txBody>
          <a:bodyPr/>
          <a:lstStyle/>
          <a:p>
            <a:fld id="{8A3D9724-A809-4D6B-96F6-67B28E1BF234}" type="slidenum">
              <a:rPr lang="en-GB" smtClean="0"/>
              <a:t>‹#›</a:t>
            </a:fld>
            <a:endParaRPr lang="en-GB"/>
          </a:p>
        </p:txBody>
      </p:sp>
    </p:spTree>
    <p:extLst>
      <p:ext uri="{BB962C8B-B14F-4D97-AF65-F5344CB8AC3E}">
        <p14:creationId xmlns:p14="http://schemas.microsoft.com/office/powerpoint/2010/main" val="1995521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AFD67-744F-016D-484B-9A57DDE8A3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0BACC7-6770-3126-A5EE-AFF308C7E5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235107-377B-68BB-8873-D1A78737F063}"/>
              </a:ext>
            </a:extLst>
          </p:cNvPr>
          <p:cNvSpPr>
            <a:spLocks noGrp="1"/>
          </p:cNvSpPr>
          <p:nvPr>
            <p:ph type="dt" sz="half" idx="10"/>
          </p:nvPr>
        </p:nvSpPr>
        <p:spPr/>
        <p:txBody>
          <a:bodyPr/>
          <a:lstStyle/>
          <a:p>
            <a:fld id="{990E3073-7C76-43A0-86F5-BD30DAC2B22A}" type="datetimeFigureOut">
              <a:rPr lang="en-GB" smtClean="0"/>
              <a:t>21/06/2026</a:t>
            </a:fld>
            <a:endParaRPr lang="en-GB"/>
          </a:p>
        </p:txBody>
      </p:sp>
      <p:sp>
        <p:nvSpPr>
          <p:cNvPr id="5" name="Footer Placeholder 4">
            <a:extLst>
              <a:ext uri="{FF2B5EF4-FFF2-40B4-BE49-F238E27FC236}">
                <a16:creationId xmlns:a16="http://schemas.microsoft.com/office/drawing/2014/main" id="{57072423-E762-53CC-F4D1-E17412D61D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6DF6BF-F048-7F57-2997-558E683DFE92}"/>
              </a:ext>
            </a:extLst>
          </p:cNvPr>
          <p:cNvSpPr>
            <a:spLocks noGrp="1"/>
          </p:cNvSpPr>
          <p:nvPr>
            <p:ph type="sldNum" sz="quarter" idx="12"/>
          </p:nvPr>
        </p:nvSpPr>
        <p:spPr/>
        <p:txBody>
          <a:bodyPr/>
          <a:lstStyle/>
          <a:p>
            <a:fld id="{8A3D9724-A809-4D6B-96F6-67B28E1BF234}" type="slidenum">
              <a:rPr lang="en-GB" smtClean="0"/>
              <a:t>‹#›</a:t>
            </a:fld>
            <a:endParaRPr lang="en-GB"/>
          </a:p>
        </p:txBody>
      </p:sp>
    </p:spTree>
    <p:extLst>
      <p:ext uri="{BB962C8B-B14F-4D97-AF65-F5344CB8AC3E}">
        <p14:creationId xmlns:p14="http://schemas.microsoft.com/office/powerpoint/2010/main" val="1641985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44FDE-08DC-1C47-CAD6-37CEF38C6C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0611B00-F42C-E4EC-A86F-AA8172D4F53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C942B5-0594-E4A4-2457-059857979A23}"/>
              </a:ext>
            </a:extLst>
          </p:cNvPr>
          <p:cNvSpPr>
            <a:spLocks noGrp="1"/>
          </p:cNvSpPr>
          <p:nvPr>
            <p:ph type="dt" sz="half" idx="10"/>
          </p:nvPr>
        </p:nvSpPr>
        <p:spPr/>
        <p:txBody>
          <a:bodyPr/>
          <a:lstStyle/>
          <a:p>
            <a:fld id="{990E3073-7C76-43A0-86F5-BD30DAC2B22A}" type="datetimeFigureOut">
              <a:rPr lang="en-GB" smtClean="0"/>
              <a:t>21/06/2026</a:t>
            </a:fld>
            <a:endParaRPr lang="en-GB"/>
          </a:p>
        </p:txBody>
      </p:sp>
      <p:sp>
        <p:nvSpPr>
          <p:cNvPr id="5" name="Footer Placeholder 4">
            <a:extLst>
              <a:ext uri="{FF2B5EF4-FFF2-40B4-BE49-F238E27FC236}">
                <a16:creationId xmlns:a16="http://schemas.microsoft.com/office/drawing/2014/main" id="{5ACEBA87-A4F5-9A7E-68EA-A45F508385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4CC4D8-ABB9-BAED-05D4-7CD7C57B6334}"/>
              </a:ext>
            </a:extLst>
          </p:cNvPr>
          <p:cNvSpPr>
            <a:spLocks noGrp="1"/>
          </p:cNvSpPr>
          <p:nvPr>
            <p:ph type="sldNum" sz="quarter" idx="12"/>
          </p:nvPr>
        </p:nvSpPr>
        <p:spPr/>
        <p:txBody>
          <a:bodyPr/>
          <a:lstStyle/>
          <a:p>
            <a:fld id="{8A3D9724-A809-4D6B-96F6-67B28E1BF234}" type="slidenum">
              <a:rPr lang="en-GB" smtClean="0"/>
              <a:t>‹#›</a:t>
            </a:fld>
            <a:endParaRPr lang="en-GB"/>
          </a:p>
        </p:txBody>
      </p:sp>
    </p:spTree>
    <p:extLst>
      <p:ext uri="{BB962C8B-B14F-4D97-AF65-F5344CB8AC3E}">
        <p14:creationId xmlns:p14="http://schemas.microsoft.com/office/powerpoint/2010/main" val="3851009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1307C-0735-D2B7-913E-71B88DB1BB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6394F8-085A-A7F2-A629-3D2290C73A3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DB1201A-9D25-D266-C0D8-46A8CDC00C7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78E2591-36A9-12FE-1F29-3BB726F410E2}"/>
              </a:ext>
            </a:extLst>
          </p:cNvPr>
          <p:cNvSpPr>
            <a:spLocks noGrp="1"/>
          </p:cNvSpPr>
          <p:nvPr>
            <p:ph type="dt" sz="half" idx="10"/>
          </p:nvPr>
        </p:nvSpPr>
        <p:spPr/>
        <p:txBody>
          <a:bodyPr/>
          <a:lstStyle/>
          <a:p>
            <a:fld id="{990E3073-7C76-43A0-86F5-BD30DAC2B22A}" type="datetimeFigureOut">
              <a:rPr lang="en-GB" smtClean="0"/>
              <a:t>21/06/2026</a:t>
            </a:fld>
            <a:endParaRPr lang="en-GB"/>
          </a:p>
        </p:txBody>
      </p:sp>
      <p:sp>
        <p:nvSpPr>
          <p:cNvPr id="6" name="Footer Placeholder 5">
            <a:extLst>
              <a:ext uri="{FF2B5EF4-FFF2-40B4-BE49-F238E27FC236}">
                <a16:creationId xmlns:a16="http://schemas.microsoft.com/office/drawing/2014/main" id="{9D2190C5-3144-97B9-7BB0-3521DA9A8D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7DD052-70E1-809F-A7A5-8A093D956C2D}"/>
              </a:ext>
            </a:extLst>
          </p:cNvPr>
          <p:cNvSpPr>
            <a:spLocks noGrp="1"/>
          </p:cNvSpPr>
          <p:nvPr>
            <p:ph type="sldNum" sz="quarter" idx="12"/>
          </p:nvPr>
        </p:nvSpPr>
        <p:spPr/>
        <p:txBody>
          <a:bodyPr/>
          <a:lstStyle/>
          <a:p>
            <a:fld id="{8A3D9724-A809-4D6B-96F6-67B28E1BF234}" type="slidenum">
              <a:rPr lang="en-GB" smtClean="0"/>
              <a:t>‹#›</a:t>
            </a:fld>
            <a:endParaRPr lang="en-GB"/>
          </a:p>
        </p:txBody>
      </p:sp>
    </p:spTree>
    <p:extLst>
      <p:ext uri="{BB962C8B-B14F-4D97-AF65-F5344CB8AC3E}">
        <p14:creationId xmlns:p14="http://schemas.microsoft.com/office/powerpoint/2010/main" val="32954398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92BD1-D7BA-B3A2-D861-541878175B9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B2523B-7ED4-136A-D803-58FE63F057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5CC5C08-3A98-9B47-8AEB-440FE197E6C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6839D0F-CC07-9681-6799-50BC45DCBD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1DCDC6-2AAE-14C3-0EF8-7EBAC6811A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4B1CD6-21FE-A387-959E-2D761DB3D201}"/>
              </a:ext>
            </a:extLst>
          </p:cNvPr>
          <p:cNvSpPr>
            <a:spLocks noGrp="1"/>
          </p:cNvSpPr>
          <p:nvPr>
            <p:ph type="dt" sz="half" idx="10"/>
          </p:nvPr>
        </p:nvSpPr>
        <p:spPr/>
        <p:txBody>
          <a:bodyPr/>
          <a:lstStyle/>
          <a:p>
            <a:fld id="{990E3073-7C76-43A0-86F5-BD30DAC2B22A}" type="datetimeFigureOut">
              <a:rPr lang="en-GB" smtClean="0"/>
              <a:t>21/06/2026</a:t>
            </a:fld>
            <a:endParaRPr lang="en-GB"/>
          </a:p>
        </p:txBody>
      </p:sp>
      <p:sp>
        <p:nvSpPr>
          <p:cNvPr id="8" name="Footer Placeholder 7">
            <a:extLst>
              <a:ext uri="{FF2B5EF4-FFF2-40B4-BE49-F238E27FC236}">
                <a16:creationId xmlns:a16="http://schemas.microsoft.com/office/drawing/2014/main" id="{9D5B7049-DEF0-7A09-4040-ECC1D0BD67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772C30D-FA4F-402F-5B74-3EC9463AE90D}"/>
              </a:ext>
            </a:extLst>
          </p:cNvPr>
          <p:cNvSpPr>
            <a:spLocks noGrp="1"/>
          </p:cNvSpPr>
          <p:nvPr>
            <p:ph type="sldNum" sz="quarter" idx="12"/>
          </p:nvPr>
        </p:nvSpPr>
        <p:spPr/>
        <p:txBody>
          <a:bodyPr/>
          <a:lstStyle/>
          <a:p>
            <a:fld id="{8A3D9724-A809-4D6B-96F6-67B28E1BF234}" type="slidenum">
              <a:rPr lang="en-GB" smtClean="0"/>
              <a:t>‹#›</a:t>
            </a:fld>
            <a:endParaRPr lang="en-GB"/>
          </a:p>
        </p:txBody>
      </p:sp>
    </p:spTree>
    <p:extLst>
      <p:ext uri="{BB962C8B-B14F-4D97-AF65-F5344CB8AC3E}">
        <p14:creationId xmlns:p14="http://schemas.microsoft.com/office/powerpoint/2010/main" val="408422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5E578-8F52-0A9C-929A-035A6C445E4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0BC2D0-315C-99CB-6A3A-43CDE97C59A9}"/>
              </a:ext>
            </a:extLst>
          </p:cNvPr>
          <p:cNvSpPr>
            <a:spLocks noGrp="1"/>
          </p:cNvSpPr>
          <p:nvPr>
            <p:ph type="dt" sz="half" idx="10"/>
          </p:nvPr>
        </p:nvSpPr>
        <p:spPr/>
        <p:txBody>
          <a:bodyPr/>
          <a:lstStyle/>
          <a:p>
            <a:fld id="{990E3073-7C76-43A0-86F5-BD30DAC2B22A}" type="datetimeFigureOut">
              <a:rPr lang="en-GB" smtClean="0"/>
              <a:t>21/06/2026</a:t>
            </a:fld>
            <a:endParaRPr lang="en-GB"/>
          </a:p>
        </p:txBody>
      </p:sp>
      <p:sp>
        <p:nvSpPr>
          <p:cNvPr id="4" name="Footer Placeholder 3">
            <a:extLst>
              <a:ext uri="{FF2B5EF4-FFF2-40B4-BE49-F238E27FC236}">
                <a16:creationId xmlns:a16="http://schemas.microsoft.com/office/drawing/2014/main" id="{930DB3C6-6C4A-64A4-EBC9-0C10F18100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0310929-A3A2-465A-7448-F8BC99BF6F08}"/>
              </a:ext>
            </a:extLst>
          </p:cNvPr>
          <p:cNvSpPr>
            <a:spLocks noGrp="1"/>
          </p:cNvSpPr>
          <p:nvPr>
            <p:ph type="sldNum" sz="quarter" idx="12"/>
          </p:nvPr>
        </p:nvSpPr>
        <p:spPr/>
        <p:txBody>
          <a:bodyPr/>
          <a:lstStyle/>
          <a:p>
            <a:fld id="{8A3D9724-A809-4D6B-96F6-67B28E1BF234}" type="slidenum">
              <a:rPr lang="en-GB" smtClean="0"/>
              <a:t>‹#›</a:t>
            </a:fld>
            <a:endParaRPr lang="en-GB"/>
          </a:p>
        </p:txBody>
      </p:sp>
    </p:spTree>
    <p:extLst>
      <p:ext uri="{BB962C8B-B14F-4D97-AF65-F5344CB8AC3E}">
        <p14:creationId xmlns:p14="http://schemas.microsoft.com/office/powerpoint/2010/main" val="4315752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7201E9-2E0B-0A24-1FD4-E79A06632AE3}"/>
              </a:ext>
            </a:extLst>
          </p:cNvPr>
          <p:cNvSpPr>
            <a:spLocks noGrp="1"/>
          </p:cNvSpPr>
          <p:nvPr>
            <p:ph type="dt" sz="half" idx="10"/>
          </p:nvPr>
        </p:nvSpPr>
        <p:spPr/>
        <p:txBody>
          <a:bodyPr/>
          <a:lstStyle/>
          <a:p>
            <a:fld id="{990E3073-7C76-43A0-86F5-BD30DAC2B22A}" type="datetimeFigureOut">
              <a:rPr lang="en-GB" smtClean="0"/>
              <a:t>21/06/2026</a:t>
            </a:fld>
            <a:endParaRPr lang="en-GB"/>
          </a:p>
        </p:txBody>
      </p:sp>
      <p:sp>
        <p:nvSpPr>
          <p:cNvPr id="3" name="Footer Placeholder 2">
            <a:extLst>
              <a:ext uri="{FF2B5EF4-FFF2-40B4-BE49-F238E27FC236}">
                <a16:creationId xmlns:a16="http://schemas.microsoft.com/office/drawing/2014/main" id="{5809FC2E-7F07-C89B-4AF0-BB9229C50FF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210E7F5-1EAF-4AAE-9264-BA2E98023268}"/>
              </a:ext>
            </a:extLst>
          </p:cNvPr>
          <p:cNvSpPr>
            <a:spLocks noGrp="1"/>
          </p:cNvSpPr>
          <p:nvPr>
            <p:ph type="sldNum" sz="quarter" idx="12"/>
          </p:nvPr>
        </p:nvSpPr>
        <p:spPr/>
        <p:txBody>
          <a:bodyPr/>
          <a:lstStyle/>
          <a:p>
            <a:fld id="{8A3D9724-A809-4D6B-96F6-67B28E1BF234}" type="slidenum">
              <a:rPr lang="en-GB" smtClean="0"/>
              <a:t>‹#›</a:t>
            </a:fld>
            <a:endParaRPr lang="en-GB"/>
          </a:p>
        </p:txBody>
      </p:sp>
    </p:spTree>
    <p:extLst>
      <p:ext uri="{BB962C8B-B14F-4D97-AF65-F5344CB8AC3E}">
        <p14:creationId xmlns:p14="http://schemas.microsoft.com/office/powerpoint/2010/main" val="26679999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C10C5-72CA-D3E5-3C14-D02729BAD9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7DBC361-6CF8-A861-2CE1-674E477286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57F39A-08A7-4182-0A51-199C79866C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C772F5-E294-F77E-668E-6A1928A7B448}"/>
              </a:ext>
            </a:extLst>
          </p:cNvPr>
          <p:cNvSpPr>
            <a:spLocks noGrp="1"/>
          </p:cNvSpPr>
          <p:nvPr>
            <p:ph type="dt" sz="half" idx="10"/>
          </p:nvPr>
        </p:nvSpPr>
        <p:spPr/>
        <p:txBody>
          <a:bodyPr/>
          <a:lstStyle/>
          <a:p>
            <a:fld id="{990E3073-7C76-43A0-86F5-BD30DAC2B22A}" type="datetimeFigureOut">
              <a:rPr lang="en-GB" smtClean="0"/>
              <a:t>21/06/2026</a:t>
            </a:fld>
            <a:endParaRPr lang="en-GB"/>
          </a:p>
        </p:txBody>
      </p:sp>
      <p:sp>
        <p:nvSpPr>
          <p:cNvPr id="6" name="Footer Placeholder 5">
            <a:extLst>
              <a:ext uri="{FF2B5EF4-FFF2-40B4-BE49-F238E27FC236}">
                <a16:creationId xmlns:a16="http://schemas.microsoft.com/office/drawing/2014/main" id="{EC532BB5-C8F0-0E6B-3BE3-AA9F6DD9A7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51B7B3-DEC4-1AE3-A134-E75504E091F6}"/>
              </a:ext>
            </a:extLst>
          </p:cNvPr>
          <p:cNvSpPr>
            <a:spLocks noGrp="1"/>
          </p:cNvSpPr>
          <p:nvPr>
            <p:ph type="sldNum" sz="quarter" idx="12"/>
          </p:nvPr>
        </p:nvSpPr>
        <p:spPr/>
        <p:txBody>
          <a:bodyPr/>
          <a:lstStyle/>
          <a:p>
            <a:fld id="{8A3D9724-A809-4D6B-96F6-67B28E1BF234}" type="slidenum">
              <a:rPr lang="en-GB" smtClean="0"/>
              <a:t>‹#›</a:t>
            </a:fld>
            <a:endParaRPr lang="en-GB"/>
          </a:p>
        </p:txBody>
      </p:sp>
    </p:spTree>
    <p:extLst>
      <p:ext uri="{BB962C8B-B14F-4D97-AF65-F5344CB8AC3E}">
        <p14:creationId xmlns:p14="http://schemas.microsoft.com/office/powerpoint/2010/main" val="1782085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2F8B9-E697-7565-CEED-8754E8EDAD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CA4834B-C1FB-85BB-DBEC-31E1BF0577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D548876-9B69-C1C1-C396-F79F0FF184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AFA659-1989-B5FE-2014-A608087C4320}"/>
              </a:ext>
            </a:extLst>
          </p:cNvPr>
          <p:cNvSpPr>
            <a:spLocks noGrp="1"/>
          </p:cNvSpPr>
          <p:nvPr>
            <p:ph type="dt" sz="half" idx="10"/>
          </p:nvPr>
        </p:nvSpPr>
        <p:spPr/>
        <p:txBody>
          <a:bodyPr/>
          <a:lstStyle/>
          <a:p>
            <a:fld id="{990E3073-7C76-43A0-86F5-BD30DAC2B22A}" type="datetimeFigureOut">
              <a:rPr lang="en-GB" smtClean="0"/>
              <a:t>21/06/2026</a:t>
            </a:fld>
            <a:endParaRPr lang="en-GB"/>
          </a:p>
        </p:txBody>
      </p:sp>
      <p:sp>
        <p:nvSpPr>
          <p:cNvPr id="6" name="Footer Placeholder 5">
            <a:extLst>
              <a:ext uri="{FF2B5EF4-FFF2-40B4-BE49-F238E27FC236}">
                <a16:creationId xmlns:a16="http://schemas.microsoft.com/office/drawing/2014/main" id="{074FF366-4213-A0BF-C4EE-4AC29998D2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B0380B-AEC1-288C-02AB-42AE4B39A367}"/>
              </a:ext>
            </a:extLst>
          </p:cNvPr>
          <p:cNvSpPr>
            <a:spLocks noGrp="1"/>
          </p:cNvSpPr>
          <p:nvPr>
            <p:ph type="sldNum" sz="quarter" idx="12"/>
          </p:nvPr>
        </p:nvSpPr>
        <p:spPr/>
        <p:txBody>
          <a:bodyPr/>
          <a:lstStyle/>
          <a:p>
            <a:fld id="{8A3D9724-A809-4D6B-96F6-67B28E1BF234}" type="slidenum">
              <a:rPr lang="en-GB" smtClean="0"/>
              <a:t>‹#›</a:t>
            </a:fld>
            <a:endParaRPr lang="en-GB"/>
          </a:p>
        </p:txBody>
      </p:sp>
    </p:spTree>
    <p:extLst>
      <p:ext uri="{BB962C8B-B14F-4D97-AF65-F5344CB8AC3E}">
        <p14:creationId xmlns:p14="http://schemas.microsoft.com/office/powerpoint/2010/main" val="295376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B00CF-01A0-7596-AE37-C071F1C0C7F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1ECC22-AC44-BDD3-F833-86353A35A41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3BB9ED-CCAA-55EA-B514-08E54E4FF3AF}"/>
              </a:ext>
            </a:extLst>
          </p:cNvPr>
          <p:cNvSpPr>
            <a:spLocks noGrp="1"/>
          </p:cNvSpPr>
          <p:nvPr>
            <p:ph type="dt" sz="half" idx="10"/>
          </p:nvPr>
        </p:nvSpPr>
        <p:spPr/>
        <p:txBody>
          <a:bodyPr/>
          <a:lstStyle/>
          <a:p>
            <a:fld id="{990E3073-7C76-43A0-86F5-BD30DAC2B22A}" type="datetimeFigureOut">
              <a:rPr lang="en-GB" smtClean="0"/>
              <a:t>21/06/2026</a:t>
            </a:fld>
            <a:endParaRPr lang="en-GB"/>
          </a:p>
        </p:txBody>
      </p:sp>
      <p:sp>
        <p:nvSpPr>
          <p:cNvPr id="5" name="Footer Placeholder 4">
            <a:extLst>
              <a:ext uri="{FF2B5EF4-FFF2-40B4-BE49-F238E27FC236}">
                <a16:creationId xmlns:a16="http://schemas.microsoft.com/office/drawing/2014/main" id="{59695400-43E5-72EF-6B9D-A804C25ECB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CAC287-BCDA-A36D-C190-262A056FF49A}"/>
              </a:ext>
            </a:extLst>
          </p:cNvPr>
          <p:cNvSpPr>
            <a:spLocks noGrp="1"/>
          </p:cNvSpPr>
          <p:nvPr>
            <p:ph type="sldNum" sz="quarter" idx="12"/>
          </p:nvPr>
        </p:nvSpPr>
        <p:spPr/>
        <p:txBody>
          <a:bodyPr/>
          <a:lstStyle/>
          <a:p>
            <a:fld id="{8A3D9724-A809-4D6B-96F6-67B28E1BF234}" type="slidenum">
              <a:rPr lang="en-GB" smtClean="0"/>
              <a:t>‹#›</a:t>
            </a:fld>
            <a:endParaRPr lang="en-GB"/>
          </a:p>
        </p:txBody>
      </p:sp>
    </p:spTree>
    <p:extLst>
      <p:ext uri="{BB962C8B-B14F-4D97-AF65-F5344CB8AC3E}">
        <p14:creationId xmlns:p14="http://schemas.microsoft.com/office/powerpoint/2010/main" val="2768160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937CF0-38D5-00A5-6BD0-40FD28BD2C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7C33BF-114E-177D-A361-63172F03E11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6BA445-3920-22B2-6ADE-B19613ADE3E4}"/>
              </a:ext>
            </a:extLst>
          </p:cNvPr>
          <p:cNvSpPr>
            <a:spLocks noGrp="1"/>
          </p:cNvSpPr>
          <p:nvPr>
            <p:ph type="dt" sz="half" idx="10"/>
          </p:nvPr>
        </p:nvSpPr>
        <p:spPr/>
        <p:txBody>
          <a:bodyPr/>
          <a:lstStyle/>
          <a:p>
            <a:fld id="{990E3073-7C76-43A0-86F5-BD30DAC2B22A}" type="datetimeFigureOut">
              <a:rPr lang="en-GB" smtClean="0"/>
              <a:t>21/06/2026</a:t>
            </a:fld>
            <a:endParaRPr lang="en-GB"/>
          </a:p>
        </p:txBody>
      </p:sp>
      <p:sp>
        <p:nvSpPr>
          <p:cNvPr id="5" name="Footer Placeholder 4">
            <a:extLst>
              <a:ext uri="{FF2B5EF4-FFF2-40B4-BE49-F238E27FC236}">
                <a16:creationId xmlns:a16="http://schemas.microsoft.com/office/drawing/2014/main" id="{F7F6AD6F-4AC6-51C6-D175-09AA556977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6C428F-5E56-3E85-E635-652E4F31299E}"/>
              </a:ext>
            </a:extLst>
          </p:cNvPr>
          <p:cNvSpPr>
            <a:spLocks noGrp="1"/>
          </p:cNvSpPr>
          <p:nvPr>
            <p:ph type="sldNum" sz="quarter" idx="12"/>
          </p:nvPr>
        </p:nvSpPr>
        <p:spPr/>
        <p:txBody>
          <a:bodyPr/>
          <a:lstStyle/>
          <a:p>
            <a:fld id="{8A3D9724-A809-4D6B-96F6-67B28E1BF234}" type="slidenum">
              <a:rPr lang="en-GB" smtClean="0"/>
              <a:t>‹#›</a:t>
            </a:fld>
            <a:endParaRPr lang="en-GB"/>
          </a:p>
        </p:txBody>
      </p:sp>
    </p:spTree>
    <p:extLst>
      <p:ext uri="{BB962C8B-B14F-4D97-AF65-F5344CB8AC3E}">
        <p14:creationId xmlns:p14="http://schemas.microsoft.com/office/powerpoint/2010/main" val="913496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04FC60-CA6C-8761-F347-5BAE1AB68E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F636E4-D70D-0711-10D9-9D54C4E406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3A988D-4DAE-A275-2414-BC2981F75E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90E3073-7C76-43A0-86F5-BD30DAC2B22A}" type="datetimeFigureOut">
              <a:rPr lang="en-GB" smtClean="0"/>
              <a:t>21/06/2026</a:t>
            </a:fld>
            <a:endParaRPr lang="en-GB"/>
          </a:p>
        </p:txBody>
      </p:sp>
      <p:sp>
        <p:nvSpPr>
          <p:cNvPr id="5" name="Footer Placeholder 4">
            <a:extLst>
              <a:ext uri="{FF2B5EF4-FFF2-40B4-BE49-F238E27FC236}">
                <a16:creationId xmlns:a16="http://schemas.microsoft.com/office/drawing/2014/main" id="{BB9C2549-2678-5BC7-3D84-D46E30018C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8781705-37B2-D9F7-A65B-6B636C2B06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A3D9724-A809-4D6B-96F6-67B28E1BF234}" type="slidenum">
              <a:rPr lang="en-GB" smtClean="0"/>
              <a:t>‹#›</a:t>
            </a:fld>
            <a:endParaRPr lang="en-GB"/>
          </a:p>
        </p:txBody>
      </p:sp>
    </p:spTree>
    <p:extLst>
      <p:ext uri="{BB962C8B-B14F-4D97-AF65-F5344CB8AC3E}">
        <p14:creationId xmlns:p14="http://schemas.microsoft.com/office/powerpoint/2010/main" val="39166757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7D70E55-CCFD-6FF2-1BD7-8A9EB6C42831}"/>
              </a:ext>
            </a:extLst>
          </p:cNvPr>
          <p:cNvSpPr txBox="1"/>
          <p:nvPr/>
        </p:nvSpPr>
        <p:spPr>
          <a:xfrm>
            <a:off x="3103880" y="2551837"/>
            <a:ext cx="5984240" cy="1754326"/>
          </a:xfrm>
          <a:prstGeom prst="rect">
            <a:avLst/>
          </a:prstGeom>
          <a:noFill/>
        </p:spPr>
        <p:txBody>
          <a:bodyPr wrap="square" rtlCol="0">
            <a:spAutoFit/>
          </a:bodyPr>
          <a:lstStyle/>
          <a:p>
            <a:pPr algn="ctr"/>
            <a:r>
              <a:rPr lang="en-US" dirty="0"/>
              <a:t>Student Name: Musurat Bi</a:t>
            </a:r>
          </a:p>
          <a:p>
            <a:pPr algn="ctr"/>
            <a:r>
              <a:rPr lang="en-US" dirty="0"/>
              <a:t>Student ID: 2511528</a:t>
            </a:r>
          </a:p>
          <a:p>
            <a:pPr algn="ctr"/>
            <a:r>
              <a:rPr lang="en-GB" dirty="0"/>
              <a:t>Module Code: LCHS4009</a:t>
            </a:r>
          </a:p>
          <a:p>
            <a:pPr algn="ctr"/>
            <a:r>
              <a:rPr lang="en-GB" dirty="0"/>
              <a:t>Module Title: Professional Development within Health and Social Care </a:t>
            </a:r>
          </a:p>
          <a:p>
            <a:pPr algn="ctr"/>
            <a:r>
              <a:rPr lang="en-GB" dirty="0"/>
              <a:t>Lecturer Name: Walter Rodney Nagumo</a:t>
            </a:r>
            <a:endParaRPr lang="en-US" dirty="0"/>
          </a:p>
        </p:txBody>
      </p:sp>
    </p:spTree>
    <p:extLst>
      <p:ext uri="{BB962C8B-B14F-4D97-AF65-F5344CB8AC3E}">
        <p14:creationId xmlns:p14="http://schemas.microsoft.com/office/powerpoint/2010/main" val="1142241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393EBD-4B9B-FDE6-C128-A48DA41CB44E}"/>
              </a:ext>
            </a:extLst>
          </p:cNvPr>
          <p:cNvSpPr>
            <a:spLocks noGrp="1"/>
          </p:cNvSpPr>
          <p:nvPr>
            <p:ph type="ctrTitle"/>
          </p:nvPr>
        </p:nvSpPr>
        <p:spPr>
          <a:xfrm>
            <a:off x="2389507" y="2017936"/>
            <a:ext cx="3835400" cy="2806416"/>
          </a:xfrm>
        </p:spPr>
        <p:txBody>
          <a:bodyPr anchor="b">
            <a:noAutofit/>
          </a:bodyPr>
          <a:lstStyle/>
          <a:p>
            <a:r>
              <a:rPr lang="en-US" sz="6600" dirty="0">
                <a:latin typeface="Angsana New" panose="02020603050405020304" pitchFamily="18" charset="-34"/>
                <a:cs typeface="Angsana New" panose="02020603050405020304" pitchFamily="18" charset="-34"/>
              </a:rPr>
              <a:t>Communication within Health and Social Care</a:t>
            </a:r>
            <a:endParaRPr lang="en-GB" sz="6600" dirty="0">
              <a:latin typeface="Angsana New" panose="02020603050405020304" pitchFamily="18" charset="-34"/>
              <a:cs typeface="Angsana New" panose="02020603050405020304" pitchFamily="18" charset="-34"/>
            </a:endParaRPr>
          </a:p>
        </p:txBody>
      </p:sp>
      <p:pic>
        <p:nvPicPr>
          <p:cNvPr id="6" name="Graphic 5" descr="Chat">
            <a:extLst>
              <a:ext uri="{FF2B5EF4-FFF2-40B4-BE49-F238E27FC236}">
                <a16:creationId xmlns:a16="http://schemas.microsoft.com/office/drawing/2014/main" id="{EEEAFA73-C76B-81C2-6486-F8D878CC749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7549" y="2776619"/>
            <a:ext cx="1289051" cy="1289051"/>
          </a:xfrm>
          <a:prstGeom prst="rect">
            <a:avLst/>
          </a:prstGeom>
        </p:spPr>
      </p:pic>
      <p:pic>
        <p:nvPicPr>
          <p:cNvPr id="8" name="Graphic 7" descr="Chat">
            <a:extLst>
              <a:ext uri="{FF2B5EF4-FFF2-40B4-BE49-F238E27FC236}">
                <a16:creationId xmlns:a16="http://schemas.microsoft.com/office/drawing/2014/main" id="{F82F42BF-47C4-4209-9B8A-9B758FE915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3678474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95534C2-13A4-5C2B-63FC-48A33B47A2A4}"/>
              </a:ext>
            </a:extLst>
          </p:cNvPr>
          <p:cNvSpPr>
            <a:spLocks noGrp="1"/>
          </p:cNvSpPr>
          <p:nvPr>
            <p:ph type="title"/>
          </p:nvPr>
        </p:nvSpPr>
        <p:spPr>
          <a:xfrm>
            <a:off x="1137034" y="609597"/>
            <a:ext cx="9392421" cy="1330841"/>
          </a:xfrm>
        </p:spPr>
        <p:txBody>
          <a:bodyPr>
            <a:normAutofit/>
          </a:bodyPr>
          <a:lstStyle/>
          <a:p>
            <a:pPr algn="ctr"/>
            <a:r>
              <a:rPr lang="en-US" sz="4800" dirty="0">
                <a:latin typeface="Angsana New" panose="02020603050405020304" pitchFamily="18" charset="-34"/>
                <a:cs typeface="Angsana New" panose="02020603050405020304" pitchFamily="18" charset="-34"/>
              </a:rPr>
              <a:t>Introduction: </a:t>
            </a:r>
            <a:endParaRPr lang="en-GB" sz="4800" dirty="0">
              <a:latin typeface="Angsana New" panose="02020603050405020304" pitchFamily="18" charset="-34"/>
              <a:cs typeface="Angsana New" panose="02020603050405020304" pitchFamily="18" charset="-34"/>
            </a:endParaRPr>
          </a:p>
        </p:txBody>
      </p:sp>
      <p:sp>
        <p:nvSpPr>
          <p:cNvPr id="3" name="Content Placeholder 2">
            <a:extLst>
              <a:ext uri="{FF2B5EF4-FFF2-40B4-BE49-F238E27FC236}">
                <a16:creationId xmlns:a16="http://schemas.microsoft.com/office/drawing/2014/main" id="{E27EDFC8-5AE3-1F35-B23A-9B1530427D7B}"/>
              </a:ext>
            </a:extLst>
          </p:cNvPr>
          <p:cNvSpPr>
            <a:spLocks noGrp="1"/>
          </p:cNvSpPr>
          <p:nvPr>
            <p:ph idx="1"/>
          </p:nvPr>
        </p:nvSpPr>
        <p:spPr>
          <a:xfrm>
            <a:off x="1137034" y="2198362"/>
            <a:ext cx="4958966" cy="3917773"/>
          </a:xfrm>
        </p:spPr>
        <p:txBody>
          <a:bodyPr>
            <a:normAutofit/>
          </a:bodyPr>
          <a:lstStyle/>
          <a:p>
            <a:pPr marL="0" indent="0" algn="ctr">
              <a:buNone/>
            </a:pPr>
            <a:r>
              <a:rPr lang="en-US" sz="3200" dirty="0">
                <a:latin typeface="Angsana New" panose="02020603050405020304" pitchFamily="18" charset="-34"/>
                <a:cs typeface="Angsana New" panose="02020603050405020304" pitchFamily="18" charset="-34"/>
              </a:rPr>
              <a:t>This presentation will discuss the importance of communication within Health and Social Care. It explains different types of communication in different ways. Communication is a two-way exchange of information and needs. Furthermore, I will discuss the purpose of communication skills and how they adapt to practice. </a:t>
            </a:r>
            <a:endParaRPr lang="en-GB" sz="3200" dirty="0">
              <a:latin typeface="Angsana New" panose="02020603050405020304" pitchFamily="18" charset="-34"/>
              <a:cs typeface="Angsana New" panose="02020603050405020304" pitchFamily="18" charset="-34"/>
            </a:endParaRPr>
          </a:p>
        </p:txBody>
      </p:sp>
      <p:pic>
        <p:nvPicPr>
          <p:cNvPr id="7" name="Graphic 6" descr="Chat">
            <a:extLst>
              <a:ext uri="{FF2B5EF4-FFF2-40B4-BE49-F238E27FC236}">
                <a16:creationId xmlns:a16="http://schemas.microsoft.com/office/drawing/2014/main" id="{E3DDDF8C-7A11-55A3-2005-BAAAA57D159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235662" y="2184914"/>
            <a:ext cx="3755915" cy="3755915"/>
          </a:xfrm>
          <a:prstGeom prst="rect">
            <a:avLst/>
          </a:prstGeom>
        </p:spPr>
      </p:pic>
      <p:sp>
        <p:nvSpPr>
          <p:cNvPr id="26" name="Freeform: Shape 2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83346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2EF72CD-78CE-365E-ABE4-69941D65AD3D}"/>
              </a:ext>
            </a:extLst>
          </p:cNvPr>
          <p:cNvSpPr>
            <a:spLocks noGrp="1"/>
          </p:cNvSpPr>
          <p:nvPr>
            <p:ph idx="1"/>
          </p:nvPr>
        </p:nvSpPr>
        <p:spPr>
          <a:xfrm>
            <a:off x="1957987" y="2295242"/>
            <a:ext cx="8276026" cy="3377044"/>
          </a:xfrm>
        </p:spPr>
        <p:txBody>
          <a:bodyPr anchor="ctr">
            <a:normAutofit fontScale="32500" lnSpcReduction="20000"/>
          </a:bodyPr>
          <a:lstStyle/>
          <a:p>
            <a:pPr marL="0" indent="0" algn="ctr">
              <a:buNone/>
            </a:pPr>
            <a:r>
              <a:rPr lang="en-US" sz="6000" dirty="0">
                <a:solidFill>
                  <a:schemeClr val="tx1">
                    <a:lumMod val="85000"/>
                    <a:lumOff val="15000"/>
                  </a:schemeClr>
                </a:solidFill>
                <a:latin typeface="Angsana New" panose="02020603050405020304" pitchFamily="18" charset="-34"/>
                <a:cs typeface="Angsana New" panose="02020603050405020304" pitchFamily="18" charset="-34"/>
              </a:rPr>
              <a:t>In Health and Social Care, effective communication is essential for high quality care to be delivered. It is incredibly important as it plays a part in almost all parts of healthcare and ensures individuals are correctly supported. Communication is the channel in which information is shared and communicated amongst other healthcare professionals in practice. Communicating is transferring information between sources and one or more receives. Exchanging information by using shared system of symbols, language and signs that is easily understood by all individuals. The process of sharing means using a set of common rules which are guidelines such as vocabulary, gestures and grammar that allow the message to be interpreted correctly and be understood. (Northouse and Northouse, 1996). Information is communicated in many ways. Humans communicate through spoken or written language; non-verbal communication is also a part of communication which consists of  facial expressions and body posture. </a:t>
            </a:r>
          </a:p>
          <a:p>
            <a:pPr algn="ctr"/>
            <a:r>
              <a:rPr lang="en-US" sz="6000" dirty="0">
                <a:solidFill>
                  <a:schemeClr val="tx1">
                    <a:lumMod val="85000"/>
                    <a:lumOff val="15000"/>
                  </a:schemeClr>
                </a:solidFill>
                <a:latin typeface="Angsana New" panose="02020603050405020304" pitchFamily="18" charset="-34"/>
                <a:cs typeface="Angsana New" panose="02020603050405020304" pitchFamily="18" charset="-34"/>
              </a:rPr>
              <a:t>Open posture: sitting upright and facing the person in a relaxed state shows that you are engaged and listening.</a:t>
            </a:r>
          </a:p>
          <a:p>
            <a:pPr algn="ctr"/>
            <a:r>
              <a:rPr lang="en-US" sz="6000" dirty="0">
                <a:solidFill>
                  <a:schemeClr val="tx1">
                    <a:lumMod val="85000"/>
                    <a:lumOff val="15000"/>
                  </a:schemeClr>
                </a:solidFill>
                <a:latin typeface="Angsana New" panose="02020603050405020304" pitchFamily="18" charset="-34"/>
                <a:cs typeface="Angsana New" panose="02020603050405020304" pitchFamily="18" charset="-34"/>
              </a:rPr>
              <a:t>Closed posture: sitting with crossed arms or slouching which may come across as uninterested or unfriendly. </a:t>
            </a:r>
          </a:p>
          <a:p>
            <a:pPr marL="0" indent="0">
              <a:buNone/>
            </a:pPr>
            <a:endParaRPr lang="en-US" sz="1900" dirty="0">
              <a:solidFill>
                <a:schemeClr val="tx1">
                  <a:lumMod val="85000"/>
                  <a:lumOff val="15000"/>
                </a:schemeClr>
              </a:solidFill>
              <a:latin typeface="Angsana New" panose="02020603050405020304" pitchFamily="18" charset="-34"/>
              <a:cs typeface="Angsana New" panose="02020603050405020304" pitchFamily="18" charset="-34"/>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0542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Slide Background">
            <a:extLst>
              <a:ext uri="{FF2B5EF4-FFF2-40B4-BE49-F238E27FC236}">
                <a16:creationId xmlns:a16="http://schemas.microsoft.com/office/drawing/2014/main" id="{540CF837-40E9-46D4-AC1B-0750F339B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3C9736B9-3981-156F-AC7A-D91771FC5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6932" cy="6858000"/>
          </a:xfrm>
          <a:prstGeom prst="rect">
            <a:avLst/>
          </a:prstGeom>
          <a:ln>
            <a:noFill/>
          </a:ln>
          <a:effectLst>
            <a:outerShdw blurRad="317500" dist="76200" dir="1320000" sx="93000" sy="93000" algn="t" rotWithShape="0">
              <a:srgbClr val="000000">
                <a:alpha val="2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8FE986-2E27-6AA0-4DAE-E91F4F30F326}"/>
              </a:ext>
            </a:extLst>
          </p:cNvPr>
          <p:cNvSpPr>
            <a:spLocks noGrp="1"/>
          </p:cNvSpPr>
          <p:nvPr>
            <p:ph type="title"/>
          </p:nvPr>
        </p:nvSpPr>
        <p:spPr>
          <a:xfrm>
            <a:off x="762001" y="762001"/>
            <a:ext cx="3071664" cy="5282453"/>
          </a:xfrm>
        </p:spPr>
        <p:txBody>
          <a:bodyPr anchor="t">
            <a:normAutofit/>
          </a:bodyPr>
          <a:lstStyle/>
          <a:p>
            <a:pPr algn="ctr"/>
            <a:r>
              <a:rPr lang="en-US" sz="4000" dirty="0">
                <a:latin typeface="Angsana New" panose="02020603050405020304" pitchFamily="18" charset="-34"/>
                <a:cs typeface="Angsana New" panose="02020603050405020304" pitchFamily="18" charset="-34"/>
              </a:rPr>
              <a:t>Shannon – Weaver Model:</a:t>
            </a:r>
            <a:endParaRPr lang="en-GB" sz="4000" dirty="0">
              <a:latin typeface="Angsana New" panose="02020603050405020304" pitchFamily="18" charset="-34"/>
              <a:cs typeface="Angsana New" panose="02020603050405020304" pitchFamily="18" charset="-34"/>
            </a:endParaRPr>
          </a:p>
        </p:txBody>
      </p:sp>
      <p:sp>
        <p:nvSpPr>
          <p:cNvPr id="3" name="Content Placeholder 2">
            <a:extLst>
              <a:ext uri="{FF2B5EF4-FFF2-40B4-BE49-F238E27FC236}">
                <a16:creationId xmlns:a16="http://schemas.microsoft.com/office/drawing/2014/main" id="{2E966B2C-EEBF-3B10-B339-EA4FD1DF09F7}"/>
              </a:ext>
            </a:extLst>
          </p:cNvPr>
          <p:cNvSpPr>
            <a:spLocks noGrp="1"/>
          </p:cNvSpPr>
          <p:nvPr>
            <p:ph idx="1"/>
          </p:nvPr>
        </p:nvSpPr>
        <p:spPr>
          <a:xfrm>
            <a:off x="4785360" y="132080"/>
            <a:ext cx="7264400" cy="6532880"/>
          </a:xfrm>
        </p:spPr>
        <p:txBody>
          <a:bodyPr anchor="t">
            <a:normAutofit lnSpcReduction="10000"/>
          </a:bodyPr>
          <a:lstStyle/>
          <a:p>
            <a:pPr marL="0" indent="0" algn="ctr">
              <a:buNone/>
            </a:pPr>
            <a:r>
              <a:rPr lang="en-US" sz="1800" dirty="0">
                <a:latin typeface="Angsana New" panose="02020603050405020304" pitchFamily="18" charset="-34"/>
                <a:cs typeface="Angsana New" panose="02020603050405020304" pitchFamily="18" charset="-34"/>
              </a:rPr>
              <a:t>The source: </a:t>
            </a:r>
          </a:p>
          <a:p>
            <a:pPr marL="0" indent="0" algn="ctr">
              <a:buNone/>
            </a:pPr>
            <a:r>
              <a:rPr lang="en-US" sz="1800" dirty="0">
                <a:latin typeface="Angsana New" panose="02020603050405020304" pitchFamily="18" charset="-34"/>
                <a:cs typeface="Angsana New" panose="02020603050405020304" pitchFamily="18" charset="-34"/>
              </a:rPr>
              <a:t>Communication between professionals in practice. The source is GP practice; the GP writes a care plan in which the patient’s medicinal dose is increased. </a:t>
            </a:r>
          </a:p>
          <a:p>
            <a:pPr marL="0" indent="0" algn="ctr">
              <a:buNone/>
            </a:pPr>
            <a:r>
              <a:rPr lang="en-US" sz="1800" dirty="0">
                <a:latin typeface="Angsana New" panose="02020603050405020304" pitchFamily="18" charset="-34"/>
                <a:cs typeface="Angsana New" panose="02020603050405020304" pitchFamily="18" charset="-34"/>
              </a:rPr>
              <a:t>Transmitter / Encoding = GP - The GP writes the details and prescription to the district nurse agency. The practitioner emails the agency with all the details. </a:t>
            </a:r>
          </a:p>
          <a:p>
            <a:pPr marL="0" indent="0" algn="ctr">
              <a:buNone/>
            </a:pPr>
            <a:r>
              <a:rPr lang="en-GB" sz="1800" dirty="0">
                <a:latin typeface="Angsana New" panose="02020603050405020304" pitchFamily="18" charset="-34"/>
                <a:cs typeface="Angsana New" panose="02020603050405020304" pitchFamily="18" charset="-34"/>
              </a:rPr>
              <a:t>Channel = GP to District Nurse - Electronic report and letter is emailed to the district nurse agency on a secure system. Background noise can often disrupt communication, for example: unclear wording, system delays and inaccurate details. </a:t>
            </a:r>
          </a:p>
          <a:p>
            <a:pPr marL="0" indent="0" algn="ctr">
              <a:buNone/>
            </a:pPr>
            <a:r>
              <a:rPr lang="en-GB" sz="1800" dirty="0">
                <a:latin typeface="Angsana New" panose="02020603050405020304" pitchFamily="18" charset="-34"/>
                <a:cs typeface="Angsana New" panose="02020603050405020304" pitchFamily="18" charset="-34"/>
              </a:rPr>
              <a:t>Receiver / Transmitter =  District Nurse – The district nurse will look at the rota and all the details regarding the patient, speak to other staff members about the message and plan the next visit. If the patient is unable to speak English, an interpreter will be informed with all relevant information. </a:t>
            </a:r>
          </a:p>
          <a:p>
            <a:pPr marL="0" indent="0" algn="ctr">
              <a:buNone/>
            </a:pPr>
            <a:r>
              <a:rPr lang="en-GB" sz="1800" dirty="0">
                <a:latin typeface="Angsana New" panose="02020603050405020304" pitchFamily="18" charset="-34"/>
                <a:cs typeface="Angsana New" panose="02020603050405020304" pitchFamily="18" charset="-34"/>
              </a:rPr>
              <a:t>Channel = District Nurse to Care Agency – The district nurse will create a handover sheet and a care plan document. A phone call may be made to the care agency to discuss any changes that may need to be made and to ensure all information is accurate. </a:t>
            </a:r>
          </a:p>
          <a:p>
            <a:pPr marL="0" indent="0" algn="ctr">
              <a:buNone/>
            </a:pPr>
            <a:r>
              <a:rPr lang="en-GB" sz="1800" dirty="0">
                <a:latin typeface="Angsana New" panose="02020603050405020304" pitchFamily="18" charset="-34"/>
                <a:cs typeface="Angsana New" panose="02020603050405020304" pitchFamily="18" charset="-34"/>
              </a:rPr>
              <a:t>Receiver / Transmitter = Agency Coordinator – This is where the district nurse has shared the information. The agency coordinator is helpful for health and social care professionals as they decode instructions and organise information in an understandable manner.  </a:t>
            </a:r>
          </a:p>
          <a:p>
            <a:pPr marL="0" indent="0" algn="ctr">
              <a:buNone/>
            </a:pPr>
            <a:r>
              <a:rPr lang="en-GB" sz="1800" dirty="0">
                <a:latin typeface="Angsana New" panose="02020603050405020304" pitchFamily="18" charset="-34"/>
                <a:cs typeface="Angsana New" panose="02020603050405020304" pitchFamily="18" charset="-34"/>
              </a:rPr>
              <a:t>Receiver (last destination of message) = Home Care Worker: This is where the message is decoded by the home care worker and when the next home visit is planned. The next visit should consist of increased dosage of medication if required, all while ensuring the GP is aware of these changes. After carrying out these changes, the patient should be brought back in to assess whether these changes have made a positive impact to the patient’s health. </a:t>
            </a:r>
          </a:p>
          <a:p>
            <a:pPr marL="0" indent="0" algn="ctr">
              <a:buNone/>
            </a:pPr>
            <a:endParaRPr lang="en-GB" sz="1800" dirty="0">
              <a:latin typeface="Angsana New" panose="02020603050405020304" pitchFamily="18" charset="-34"/>
              <a:cs typeface="Angsana New" panose="02020603050405020304" pitchFamily="18" charset="-34"/>
            </a:endParaRPr>
          </a:p>
          <a:p>
            <a:pPr marL="0" indent="0" algn="ctr">
              <a:buNone/>
            </a:pPr>
            <a:r>
              <a:rPr lang="en-GB" sz="1800" dirty="0">
                <a:latin typeface="Angsana New" panose="02020603050405020304" pitchFamily="18" charset="-34"/>
                <a:cs typeface="Angsana New" panose="02020603050405020304" pitchFamily="18" charset="-34"/>
              </a:rPr>
              <a:t>This is the Shannon and Weaver model and an example of how it can be applied within Health and Social Care practice. </a:t>
            </a:r>
          </a:p>
          <a:p>
            <a:pPr marL="0" indent="0">
              <a:buNone/>
            </a:pPr>
            <a:endParaRPr lang="en-GB" sz="1400" dirty="0">
              <a:latin typeface="Angsana New" panose="02020603050405020304" pitchFamily="18" charset="-34"/>
              <a:cs typeface="Angsana New" panose="02020603050405020304" pitchFamily="18" charset="-34"/>
            </a:endParaRPr>
          </a:p>
          <a:p>
            <a:pPr marL="0" indent="0">
              <a:buNone/>
            </a:pPr>
            <a:endParaRPr lang="en-GB" sz="1400" dirty="0">
              <a:latin typeface="Angsana New" panose="02020603050405020304" pitchFamily="18" charset="-34"/>
              <a:cs typeface="Angsana New" panose="02020603050405020304" pitchFamily="18" charset="-34"/>
            </a:endParaRPr>
          </a:p>
          <a:p>
            <a:pPr marL="0" indent="0">
              <a:buNone/>
            </a:pPr>
            <a:endParaRPr lang="en-GB" sz="1400" dirty="0">
              <a:latin typeface="Angsana New" panose="02020603050405020304" pitchFamily="18" charset="-34"/>
              <a:cs typeface="Angsana New" panose="02020603050405020304" pitchFamily="18" charset="-34"/>
            </a:endParaRPr>
          </a:p>
          <a:p>
            <a:pPr marL="0" indent="0">
              <a:buNone/>
            </a:pPr>
            <a:endParaRPr lang="en-GB" sz="1400" dirty="0">
              <a:latin typeface="Angsana New" panose="02020603050405020304" pitchFamily="18" charset="-34"/>
              <a:cs typeface="Angsana New" panose="02020603050405020304" pitchFamily="18" charset="-34"/>
            </a:endParaRPr>
          </a:p>
        </p:txBody>
      </p:sp>
    </p:spTree>
    <p:extLst>
      <p:ext uri="{BB962C8B-B14F-4D97-AF65-F5344CB8AC3E}">
        <p14:creationId xmlns:p14="http://schemas.microsoft.com/office/powerpoint/2010/main" val="4085583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5A04F-81C6-E61D-A497-B476C7EBFFFD}"/>
              </a:ext>
            </a:extLst>
          </p:cNvPr>
          <p:cNvSpPr>
            <a:spLocks noGrp="1"/>
          </p:cNvSpPr>
          <p:nvPr>
            <p:ph type="title"/>
          </p:nvPr>
        </p:nvSpPr>
        <p:spPr>
          <a:xfrm>
            <a:off x="838200" y="365125"/>
            <a:ext cx="10515600" cy="407035"/>
          </a:xfrm>
        </p:spPr>
        <p:txBody>
          <a:bodyPr>
            <a:normAutofit fontScale="90000"/>
          </a:bodyPr>
          <a:lstStyle/>
          <a:p>
            <a:pPr algn="ctr"/>
            <a:r>
              <a:rPr lang="en-US">
                <a:latin typeface="Angsana New" panose="02020603050405020304" pitchFamily="18" charset="-34"/>
                <a:cs typeface="Angsana New" panose="02020603050405020304" pitchFamily="18" charset="-34"/>
              </a:rPr>
              <a:t>References:</a:t>
            </a:r>
            <a:endParaRPr lang="en-GB" dirty="0">
              <a:latin typeface="Angsana New" panose="02020603050405020304" pitchFamily="18" charset="-34"/>
              <a:cs typeface="Angsana New" panose="02020603050405020304" pitchFamily="18" charset="-34"/>
            </a:endParaRPr>
          </a:p>
        </p:txBody>
      </p:sp>
      <p:graphicFrame>
        <p:nvGraphicFramePr>
          <p:cNvPr id="14" name="Content Placeholder 2">
            <a:extLst>
              <a:ext uri="{FF2B5EF4-FFF2-40B4-BE49-F238E27FC236}">
                <a16:creationId xmlns:a16="http://schemas.microsoft.com/office/drawing/2014/main" id="{69AC2563-90B5-F135-3A43-C16354115A88}"/>
              </a:ext>
            </a:extLst>
          </p:cNvPr>
          <p:cNvGraphicFramePr>
            <a:graphicFrameLocks noGrp="1"/>
          </p:cNvGraphicFramePr>
          <p:nvPr>
            <p:ph idx="1"/>
          </p:nvPr>
        </p:nvGraphicFramePr>
        <p:xfrm>
          <a:off x="838200" y="1543685"/>
          <a:ext cx="10515600" cy="2357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40211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4" ma:contentTypeDescription="Create a new document." ma:contentTypeScope="" ma:versionID="2a191fa440f604e65cde9d4def36820c">
  <xsd:schema xmlns:xsd="http://www.w3.org/2001/XMLSchema" xmlns:xs="http://www.w3.org/2001/XMLSchema" xmlns:p="http://schemas.microsoft.com/office/2006/metadata/properties" xmlns:ns3="3ef5847a-e696-4fee-a2c0-6c3f87568321" targetNamespace="http://schemas.microsoft.com/office/2006/metadata/properties" ma:root="true" ma:fieldsID="ca081d9055a0cafd7d8c1556be0a2321"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D404CE-D40D-4DF0-8865-02D48178F7FD}">
  <ds:schemaRefs>
    <ds:schemaRef ds:uri="http://www.w3.org/XML/1998/namespace"/>
    <ds:schemaRef ds:uri="http://schemas.microsoft.com/office/2006/documentManagement/types"/>
    <ds:schemaRef ds:uri="http://schemas.microsoft.com/office/2006/metadata/properties"/>
    <ds:schemaRef ds:uri="http://purl.org/dc/dcmitype/"/>
    <ds:schemaRef ds:uri="http://schemas.openxmlformats.org/package/2006/metadata/core-properties"/>
    <ds:schemaRef ds:uri="http://purl.org/dc/elements/1.1/"/>
    <ds:schemaRef ds:uri="http://purl.org/dc/terms/"/>
    <ds:schemaRef ds:uri="http://schemas.microsoft.com/office/infopath/2007/PartnerControls"/>
    <ds:schemaRef ds:uri="3ef5847a-e696-4fee-a2c0-6c3f87568321"/>
  </ds:schemaRefs>
</ds:datastoreItem>
</file>

<file path=customXml/itemProps2.xml><?xml version="1.0" encoding="utf-8"?>
<ds:datastoreItem xmlns:ds="http://schemas.openxmlformats.org/officeDocument/2006/customXml" ds:itemID="{940A6400-0083-4DB9-AEE5-D267A83D5DD0}">
  <ds:schemaRefs>
    <ds:schemaRef ds:uri="http://schemas.microsoft.com/sharepoint/v3/contenttype/forms"/>
  </ds:schemaRefs>
</ds:datastoreItem>
</file>

<file path=customXml/itemProps3.xml><?xml version="1.0" encoding="utf-8"?>
<ds:datastoreItem xmlns:ds="http://schemas.openxmlformats.org/officeDocument/2006/customXml" ds:itemID="{01C45455-4156-4479-9A90-7A149F30A03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161</TotalTime>
  <Words>701</Words>
  <Application>Microsoft Office PowerPoint</Application>
  <PresentationFormat>Widescreen</PresentationFormat>
  <Paragraphs>27</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Angsana New</vt:lpstr>
      <vt:lpstr>Aptos</vt:lpstr>
      <vt:lpstr>Aptos Display</vt:lpstr>
      <vt:lpstr>Arial</vt:lpstr>
      <vt:lpstr>Office Theme</vt:lpstr>
      <vt:lpstr>PowerPoint Presentation</vt:lpstr>
      <vt:lpstr>Communication within Health and Social Care</vt:lpstr>
      <vt:lpstr>Introduction: </vt:lpstr>
      <vt:lpstr>PowerPoint Presentation</vt:lpstr>
      <vt:lpstr>Shannon – Weaver Model:</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Musurat Bi (2511528)</dc:creator>
  <cp:lastModifiedBy>Musurat Bi (2511528)</cp:lastModifiedBy>
  <cp:revision>1</cp:revision>
  <dcterms:created xsi:type="dcterms:W3CDTF">2026-06-20T20:07:45Z</dcterms:created>
  <dcterms:modified xsi:type="dcterms:W3CDTF">2026-06-21T21:43:39Z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