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9"/>
  </p:notesMasterIdLst>
  <p:handoutMasterIdLst>
    <p:handoutMasterId r:id="rId40"/>
  </p:handoutMasterIdLst>
  <p:sldIdLst>
    <p:sldId id="262" r:id="rId5"/>
    <p:sldId id="257" r:id="rId6"/>
    <p:sldId id="281" r:id="rId7"/>
    <p:sldId id="282" r:id="rId8"/>
    <p:sldId id="283" r:id="rId9"/>
    <p:sldId id="279" r:id="rId10"/>
    <p:sldId id="280" r:id="rId11"/>
    <p:sldId id="284" r:id="rId12"/>
    <p:sldId id="272" r:id="rId13"/>
    <p:sldId id="285" r:id="rId14"/>
    <p:sldId id="270" r:id="rId15"/>
    <p:sldId id="286" r:id="rId16"/>
    <p:sldId id="287" r:id="rId17"/>
    <p:sldId id="288" r:id="rId18"/>
    <p:sldId id="261" r:id="rId19"/>
    <p:sldId id="273" r:id="rId20"/>
    <p:sldId id="271" r:id="rId21"/>
    <p:sldId id="289" r:id="rId22"/>
    <p:sldId id="290" r:id="rId23"/>
    <p:sldId id="294" r:id="rId24"/>
    <p:sldId id="293" r:id="rId25"/>
    <p:sldId id="295" r:id="rId26"/>
    <p:sldId id="291" r:id="rId27"/>
    <p:sldId id="274" r:id="rId28"/>
    <p:sldId id="296" r:id="rId29"/>
    <p:sldId id="292" r:id="rId30"/>
    <p:sldId id="275" r:id="rId31"/>
    <p:sldId id="297" r:id="rId32"/>
    <p:sldId id="277" r:id="rId33"/>
    <p:sldId id="278" r:id="rId34"/>
    <p:sldId id="298" r:id="rId35"/>
    <p:sldId id="299" r:id="rId36"/>
    <p:sldId id="300" r:id="rId37"/>
    <p:sldId id="301"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E6CF0F-9085-0788-083A-5C8EF687D30D}" v="135" dt="2021-01-18T18:50:13.184"/>
  </p1510:revLst>
</p1510:revInfo>
</file>

<file path=ppt/tableStyles.xml><?xml version="1.0" encoding="utf-8"?>
<a:tblStyleLst xmlns:a="http://schemas.openxmlformats.org/drawingml/2006/main" def="{69CF1AB2-1976-4502-BF36-3FF5EA218861}">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033" autoAdjust="0"/>
    <p:restoredTop sz="90233" autoAdjust="0"/>
  </p:normalViewPr>
  <p:slideViewPr>
    <p:cSldViewPr snapToGrid="0">
      <p:cViewPr varScale="1">
        <p:scale>
          <a:sx n="100" d="100"/>
          <a:sy n="100" d="100"/>
        </p:scale>
        <p:origin x="84" y="168"/>
      </p:cViewPr>
      <p:guideLst>
        <p:guide pos="3840"/>
        <p:guide orient="horz" pos="2160"/>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showGuides="1">
      <p:cViewPr varScale="1">
        <p:scale>
          <a:sx n="87" d="100"/>
          <a:sy n="87" d="100"/>
        </p:scale>
        <p:origin x="3090"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Hayward" userId="S::julie.hayward@uwtsd.ac.uk::ca36735c-1641-450a-978e-fa18b6a40d1b" providerId="AD" clId="Web-{29E6CF0F-9085-0788-083A-5C8EF687D30D}"/>
    <pc:docChg chg="addSld modSld">
      <pc:chgData name="Julie Hayward" userId="S::julie.hayward@uwtsd.ac.uk::ca36735c-1641-450a-978e-fa18b6a40d1b" providerId="AD" clId="Web-{29E6CF0F-9085-0788-083A-5C8EF687D30D}" dt="2021-01-18T18:50:13.184" v="101"/>
      <pc:docMkLst>
        <pc:docMk/>
      </pc:docMkLst>
      <pc:sldChg chg="addSp delSp modSp">
        <pc:chgData name="Julie Hayward" userId="S::julie.hayward@uwtsd.ac.uk::ca36735c-1641-450a-978e-fa18b6a40d1b" providerId="AD" clId="Web-{29E6CF0F-9085-0788-083A-5C8EF687D30D}" dt="2021-01-18T17:57:59.515" v="0"/>
        <pc:sldMkLst>
          <pc:docMk/>
          <pc:sldMk cId="2836970820" sldId="257"/>
        </pc:sldMkLst>
        <pc:spChg chg="mod">
          <ac:chgData name="Julie Hayward" userId="S::julie.hayward@uwtsd.ac.uk::ca36735c-1641-450a-978e-fa18b6a40d1b" providerId="AD" clId="Web-{29E6CF0F-9085-0788-083A-5C8EF687D30D}" dt="2021-01-18T17:57:59.515" v="0"/>
          <ac:spMkLst>
            <pc:docMk/>
            <pc:sldMk cId="2836970820" sldId="257"/>
            <ac:spMk id="2" creationId="{00000000-0000-0000-0000-000000000000}"/>
          </ac:spMkLst>
        </pc:spChg>
        <pc:spChg chg="del">
          <ac:chgData name="Julie Hayward" userId="S::julie.hayward@uwtsd.ac.uk::ca36735c-1641-450a-978e-fa18b6a40d1b" providerId="AD" clId="Web-{29E6CF0F-9085-0788-083A-5C8EF687D30D}" dt="2021-01-18T17:57:59.515" v="0"/>
          <ac:spMkLst>
            <pc:docMk/>
            <pc:sldMk cId="2836970820" sldId="257"/>
            <ac:spMk id="3" creationId="{00000000-0000-0000-0000-000000000000}"/>
          </ac:spMkLst>
        </pc:spChg>
        <pc:graphicFrameChg chg="add">
          <ac:chgData name="Julie Hayward" userId="S::julie.hayward@uwtsd.ac.uk::ca36735c-1641-450a-978e-fa18b6a40d1b" providerId="AD" clId="Web-{29E6CF0F-9085-0788-083A-5C8EF687D30D}" dt="2021-01-18T17:57:59.515" v="0"/>
          <ac:graphicFrameMkLst>
            <pc:docMk/>
            <pc:sldMk cId="2836970820" sldId="257"/>
            <ac:graphicFrameMk id="5" creationId="{22276606-A096-497D-8C74-27301CB6AC2B}"/>
          </ac:graphicFrameMkLst>
        </pc:graphicFrameChg>
      </pc:sldChg>
      <pc:sldChg chg="addSp delSp modSp">
        <pc:chgData name="Julie Hayward" userId="S::julie.hayward@uwtsd.ac.uk::ca36735c-1641-450a-978e-fa18b6a40d1b" providerId="AD" clId="Web-{29E6CF0F-9085-0788-083A-5C8EF687D30D}" dt="2021-01-18T18:37:59.695" v="33" actId="1076"/>
        <pc:sldMkLst>
          <pc:docMk/>
          <pc:sldMk cId="1382416307" sldId="271"/>
        </pc:sldMkLst>
        <pc:spChg chg="del">
          <ac:chgData name="Julie Hayward" userId="S::julie.hayward@uwtsd.ac.uk::ca36735c-1641-450a-978e-fa18b6a40d1b" providerId="AD" clId="Web-{29E6CF0F-9085-0788-083A-5C8EF687D30D}" dt="2021-01-18T18:37:53.898" v="32"/>
          <ac:spMkLst>
            <pc:docMk/>
            <pc:sldMk cId="1382416307" sldId="271"/>
            <ac:spMk id="4" creationId="{00000000-0000-0000-0000-000000000000}"/>
          </ac:spMkLst>
        </pc:spChg>
        <pc:picChg chg="add mod ord">
          <ac:chgData name="Julie Hayward" userId="S::julie.hayward@uwtsd.ac.uk::ca36735c-1641-450a-978e-fa18b6a40d1b" providerId="AD" clId="Web-{29E6CF0F-9085-0788-083A-5C8EF687D30D}" dt="2021-01-18T18:37:59.695" v="33" actId="1076"/>
          <ac:picMkLst>
            <pc:docMk/>
            <pc:sldMk cId="1382416307" sldId="271"/>
            <ac:picMk id="6" creationId="{4B9EBAC9-B22C-413B-9924-4DA647598525}"/>
          </ac:picMkLst>
        </pc:picChg>
      </pc:sldChg>
      <pc:sldChg chg="addSp delSp modSp mod chgLayout">
        <pc:chgData name="Julie Hayward" userId="S::julie.hayward@uwtsd.ac.uk::ca36735c-1641-450a-978e-fa18b6a40d1b" providerId="AD" clId="Web-{29E6CF0F-9085-0788-083A-5C8EF687D30D}" dt="2021-01-18T18:00:10.190" v="9"/>
        <pc:sldMkLst>
          <pc:docMk/>
          <pc:sldMk cId="3396391690" sldId="272"/>
        </pc:sldMkLst>
        <pc:spChg chg="mod">
          <ac:chgData name="Julie Hayward" userId="S::julie.hayward@uwtsd.ac.uk::ca36735c-1641-450a-978e-fa18b6a40d1b" providerId="AD" clId="Web-{29E6CF0F-9085-0788-083A-5C8EF687D30D}" dt="2021-01-18T17:59:54.690" v="8"/>
          <ac:spMkLst>
            <pc:docMk/>
            <pc:sldMk cId="3396391690" sldId="272"/>
            <ac:spMk id="4" creationId="{00000000-0000-0000-0000-000000000000}"/>
          </ac:spMkLst>
        </pc:spChg>
        <pc:spChg chg="add del mod">
          <ac:chgData name="Julie Hayward" userId="S::julie.hayward@uwtsd.ac.uk::ca36735c-1641-450a-978e-fa18b6a40d1b" providerId="AD" clId="Web-{29E6CF0F-9085-0788-083A-5C8EF687D30D}" dt="2021-01-18T18:00:10.190" v="9"/>
          <ac:spMkLst>
            <pc:docMk/>
            <pc:sldMk cId="3396391690" sldId="272"/>
            <ac:spMk id="10" creationId="{7E5BD634-7BAF-40CE-BF88-CC0FFD1607F8}"/>
          </ac:spMkLst>
        </pc:spChg>
        <pc:picChg chg="add">
          <ac:chgData name="Julie Hayward" userId="S::julie.hayward@uwtsd.ac.uk::ca36735c-1641-450a-978e-fa18b6a40d1b" providerId="AD" clId="Web-{29E6CF0F-9085-0788-083A-5C8EF687D30D}" dt="2021-01-18T17:59:54.690" v="8"/>
          <ac:picMkLst>
            <pc:docMk/>
            <pc:sldMk cId="3396391690" sldId="272"/>
            <ac:picMk id="6" creationId="{35B83A2E-CB40-4B06-B8AC-15F39C2B3DF9}"/>
          </ac:picMkLst>
        </pc:picChg>
      </pc:sldChg>
      <pc:sldChg chg="addSp delSp modSp mod setBg delAnim chgLayout">
        <pc:chgData name="Julie Hayward" userId="S::julie.hayward@uwtsd.ac.uk::ca36735c-1641-450a-978e-fa18b6a40d1b" providerId="AD" clId="Web-{29E6CF0F-9085-0788-083A-5C8EF687D30D}" dt="2021-01-18T18:45:14.930" v="55"/>
        <pc:sldMkLst>
          <pc:docMk/>
          <pc:sldMk cId="2562246949" sldId="273"/>
        </pc:sldMkLst>
        <pc:spChg chg="add mod ord">
          <ac:chgData name="Julie Hayward" userId="S::julie.hayward@uwtsd.ac.uk::ca36735c-1641-450a-978e-fa18b6a40d1b" providerId="AD" clId="Web-{29E6CF0F-9085-0788-083A-5C8EF687D30D}" dt="2021-01-18T18:45:12.071" v="54"/>
          <ac:spMkLst>
            <pc:docMk/>
            <pc:sldMk cId="2562246949" sldId="273"/>
            <ac:spMk id="2" creationId="{C259890B-9FC3-43AE-A4C7-4F6E28B32AC5}"/>
          </ac:spMkLst>
        </pc:spChg>
        <pc:spChg chg="mod">
          <ac:chgData name="Julie Hayward" userId="S::julie.hayward@uwtsd.ac.uk::ca36735c-1641-450a-978e-fa18b6a40d1b" providerId="AD" clId="Web-{29E6CF0F-9085-0788-083A-5C8EF687D30D}" dt="2021-01-18T18:44:51.569" v="51"/>
          <ac:spMkLst>
            <pc:docMk/>
            <pc:sldMk cId="2562246949" sldId="273"/>
            <ac:spMk id="4" creationId="{00000000-0000-0000-0000-000000000000}"/>
          </ac:spMkLst>
        </pc:spChg>
        <pc:spChg chg="add del mod">
          <ac:chgData name="Julie Hayward" userId="S::julie.hayward@uwtsd.ac.uk::ca36735c-1641-450a-978e-fa18b6a40d1b" providerId="AD" clId="Web-{29E6CF0F-9085-0788-083A-5C8EF687D30D}" dt="2021-01-18T18:45:14.930" v="55"/>
          <ac:spMkLst>
            <pc:docMk/>
            <pc:sldMk cId="2562246949" sldId="273"/>
            <ac:spMk id="8" creationId="{747785CB-7D2C-488F-A478-1880AA7DEA46}"/>
          </ac:spMkLst>
        </pc:spChg>
        <pc:spChg chg="add del mod">
          <ac:chgData name="Julie Hayward" userId="S::julie.hayward@uwtsd.ac.uk::ca36735c-1641-450a-978e-fa18b6a40d1b" providerId="AD" clId="Web-{29E6CF0F-9085-0788-083A-5C8EF687D30D}" dt="2021-01-18T18:36:57.660" v="31"/>
          <ac:spMkLst>
            <pc:docMk/>
            <pc:sldMk cId="2562246949" sldId="273"/>
            <ac:spMk id="10" creationId="{8236518F-CDFF-4072-955A-0D0C2685EFD3}"/>
          </ac:spMkLst>
        </pc:spChg>
        <pc:picChg chg="add del">
          <ac:chgData name="Julie Hayward" userId="S::julie.hayward@uwtsd.ac.uk::ca36735c-1641-450a-978e-fa18b6a40d1b" providerId="AD" clId="Web-{29E6CF0F-9085-0788-083A-5C8EF687D30D}" dt="2021-01-18T18:36:57.660" v="31"/>
          <ac:picMkLst>
            <pc:docMk/>
            <pc:sldMk cId="2562246949" sldId="273"/>
            <ac:picMk id="6" creationId="{D2F15CBA-FD5E-4612-ACE8-D500F14F6CFE}"/>
          </ac:picMkLst>
        </pc:picChg>
        <pc:picChg chg="add">
          <ac:chgData name="Julie Hayward" userId="S::julie.hayward@uwtsd.ac.uk::ca36735c-1641-450a-978e-fa18b6a40d1b" providerId="AD" clId="Web-{29E6CF0F-9085-0788-083A-5C8EF687D30D}" dt="2021-01-18T18:44:51.569" v="51"/>
          <ac:picMkLst>
            <pc:docMk/>
            <pc:sldMk cId="2562246949" sldId="273"/>
            <ac:picMk id="7" creationId="{C818400F-DC31-43B4-BEBC-F59204A84AA6}"/>
          </ac:picMkLst>
        </pc:picChg>
      </pc:sldChg>
      <pc:sldChg chg="addSp delSp modSp mod modClrScheme chgLayout">
        <pc:chgData name="Julie Hayward" userId="S::julie.hayward@uwtsd.ac.uk::ca36735c-1641-450a-978e-fa18b6a40d1b" providerId="AD" clId="Web-{29E6CF0F-9085-0788-083A-5C8EF687D30D}" dt="2021-01-18T18:47:27.314" v="78"/>
        <pc:sldMkLst>
          <pc:docMk/>
          <pc:sldMk cId="3078986930" sldId="277"/>
        </pc:sldMkLst>
        <pc:spChg chg="del">
          <ac:chgData name="Julie Hayward" userId="S::julie.hayward@uwtsd.ac.uk::ca36735c-1641-450a-978e-fa18b6a40d1b" providerId="AD" clId="Web-{29E6CF0F-9085-0788-083A-5C8EF687D30D}" dt="2021-01-18T18:47:20.579" v="77"/>
          <ac:spMkLst>
            <pc:docMk/>
            <pc:sldMk cId="3078986930" sldId="277"/>
            <ac:spMk id="2" creationId="{00000000-0000-0000-0000-000000000000}"/>
          </ac:spMkLst>
        </pc:spChg>
        <pc:spChg chg="del">
          <ac:chgData name="Julie Hayward" userId="S::julie.hayward@uwtsd.ac.uk::ca36735c-1641-450a-978e-fa18b6a40d1b" providerId="AD" clId="Web-{29E6CF0F-9085-0788-083A-5C8EF687D30D}" dt="2021-01-18T18:47:20.579" v="77"/>
          <ac:spMkLst>
            <pc:docMk/>
            <pc:sldMk cId="3078986930" sldId="277"/>
            <ac:spMk id="3" creationId="{00000000-0000-0000-0000-000000000000}"/>
          </ac:spMkLst>
        </pc:spChg>
        <pc:spChg chg="mod">
          <ac:chgData name="Julie Hayward" userId="S::julie.hayward@uwtsd.ac.uk::ca36735c-1641-450a-978e-fa18b6a40d1b" providerId="AD" clId="Web-{29E6CF0F-9085-0788-083A-5C8EF687D30D}" dt="2021-01-18T18:47:20.579" v="77"/>
          <ac:spMkLst>
            <pc:docMk/>
            <pc:sldMk cId="3078986930" sldId="277"/>
            <ac:spMk id="5" creationId="{00000000-0000-0000-0000-000000000000}"/>
          </ac:spMkLst>
        </pc:spChg>
        <pc:spChg chg="add del mod">
          <ac:chgData name="Julie Hayward" userId="S::julie.hayward@uwtsd.ac.uk::ca36735c-1641-450a-978e-fa18b6a40d1b" providerId="AD" clId="Web-{29E6CF0F-9085-0788-083A-5C8EF687D30D}" dt="2021-01-18T18:47:27.314" v="78"/>
          <ac:spMkLst>
            <pc:docMk/>
            <pc:sldMk cId="3078986930" sldId="277"/>
            <ac:spMk id="11" creationId="{82F6221B-B42E-4D21-974B-6E5D0BC5C452}"/>
          </ac:spMkLst>
        </pc:spChg>
        <pc:picChg chg="add">
          <ac:chgData name="Julie Hayward" userId="S::julie.hayward@uwtsd.ac.uk::ca36735c-1641-450a-978e-fa18b6a40d1b" providerId="AD" clId="Web-{29E6CF0F-9085-0788-083A-5C8EF687D30D}" dt="2021-01-18T18:47:20.579" v="77"/>
          <ac:picMkLst>
            <pc:docMk/>
            <pc:sldMk cId="3078986930" sldId="277"/>
            <ac:picMk id="7" creationId="{05438DE6-49BA-450F-BC37-500FDFD9ADAE}"/>
          </ac:picMkLst>
        </pc:picChg>
      </pc:sldChg>
      <pc:sldChg chg="addSp delSp modSp mod modClrScheme chgLayout">
        <pc:chgData name="Julie Hayward" userId="S::julie.hayward@uwtsd.ac.uk::ca36735c-1641-450a-978e-fa18b6a40d1b" providerId="AD" clId="Web-{29E6CF0F-9085-0788-083A-5C8EF687D30D}" dt="2021-01-18T18:48:35.006" v="90" actId="20577"/>
        <pc:sldMkLst>
          <pc:docMk/>
          <pc:sldMk cId="2566160299" sldId="278"/>
        </pc:sldMkLst>
        <pc:spChg chg="del mod ord">
          <ac:chgData name="Julie Hayward" userId="S::julie.hayward@uwtsd.ac.uk::ca36735c-1641-450a-978e-fa18b6a40d1b" providerId="AD" clId="Web-{29E6CF0F-9085-0788-083A-5C8EF687D30D}" dt="2021-01-18T18:48:10.458" v="80"/>
          <ac:spMkLst>
            <pc:docMk/>
            <pc:sldMk cId="2566160299" sldId="278"/>
            <ac:spMk id="3" creationId="{00000000-0000-0000-0000-000000000000}"/>
          </ac:spMkLst>
        </pc:spChg>
        <pc:spChg chg="del mod ord">
          <ac:chgData name="Julie Hayward" userId="S::julie.hayward@uwtsd.ac.uk::ca36735c-1641-450a-978e-fa18b6a40d1b" providerId="AD" clId="Web-{29E6CF0F-9085-0788-083A-5C8EF687D30D}" dt="2021-01-18T18:48:16.286" v="81"/>
          <ac:spMkLst>
            <pc:docMk/>
            <pc:sldMk cId="2566160299" sldId="278"/>
            <ac:spMk id="4" creationId="{00000000-0000-0000-0000-000000000000}"/>
          </ac:spMkLst>
        </pc:spChg>
        <pc:spChg chg="mod ord">
          <ac:chgData name="Julie Hayward" userId="S::julie.hayward@uwtsd.ac.uk::ca36735c-1641-450a-978e-fa18b6a40d1b" providerId="AD" clId="Web-{29E6CF0F-9085-0788-083A-5C8EF687D30D}" dt="2021-01-18T18:48:35.006" v="90" actId="20577"/>
          <ac:spMkLst>
            <pc:docMk/>
            <pc:sldMk cId="2566160299" sldId="278"/>
            <ac:spMk id="5" creationId="{00000000-0000-0000-0000-000000000000}"/>
          </ac:spMkLst>
        </pc:spChg>
        <pc:graphicFrameChg chg="add">
          <ac:chgData name="Julie Hayward" userId="S::julie.hayward@uwtsd.ac.uk::ca36735c-1641-450a-978e-fa18b6a40d1b" providerId="AD" clId="Web-{29E6CF0F-9085-0788-083A-5C8EF687D30D}" dt="2021-01-18T18:48:16.286" v="81"/>
          <ac:graphicFrameMkLst>
            <pc:docMk/>
            <pc:sldMk cId="2566160299" sldId="278"/>
            <ac:graphicFrameMk id="7" creationId="{F5BAF449-1C70-460F-B468-D20C6392FB58}"/>
          </ac:graphicFrameMkLst>
        </pc:graphicFrameChg>
      </pc:sldChg>
      <pc:sldChg chg="addSp delSp modSp mod modClrScheme chgLayout">
        <pc:chgData name="Julie Hayward" userId="S::julie.hayward@uwtsd.ac.uk::ca36735c-1641-450a-978e-fa18b6a40d1b" providerId="AD" clId="Web-{29E6CF0F-9085-0788-083A-5C8EF687D30D}" dt="2021-01-18T17:59:17.204" v="7" actId="14100"/>
        <pc:sldMkLst>
          <pc:docMk/>
          <pc:sldMk cId="3453876566" sldId="282"/>
        </pc:sldMkLst>
        <pc:spChg chg="mod">
          <ac:chgData name="Julie Hayward" userId="S::julie.hayward@uwtsd.ac.uk::ca36735c-1641-450a-978e-fa18b6a40d1b" providerId="AD" clId="Web-{29E6CF0F-9085-0788-083A-5C8EF687D30D}" dt="2021-01-18T17:59:12.173" v="6"/>
          <ac:spMkLst>
            <pc:docMk/>
            <pc:sldMk cId="3453876566" sldId="282"/>
            <ac:spMk id="2" creationId="{00000000-0000-0000-0000-000000000000}"/>
          </ac:spMkLst>
        </pc:spChg>
        <pc:spChg chg="mod">
          <ac:chgData name="Julie Hayward" userId="S::julie.hayward@uwtsd.ac.uk::ca36735c-1641-450a-978e-fa18b6a40d1b" providerId="AD" clId="Web-{29E6CF0F-9085-0788-083A-5C8EF687D30D}" dt="2021-01-18T17:59:12.173" v="6"/>
          <ac:spMkLst>
            <pc:docMk/>
            <pc:sldMk cId="3453876566" sldId="282"/>
            <ac:spMk id="3" creationId="{00000000-0000-0000-0000-000000000000}"/>
          </ac:spMkLst>
        </pc:spChg>
        <pc:spChg chg="add del mod">
          <ac:chgData name="Julie Hayward" userId="S::julie.hayward@uwtsd.ac.uk::ca36735c-1641-450a-978e-fa18b6a40d1b" providerId="AD" clId="Web-{29E6CF0F-9085-0788-083A-5C8EF687D30D}" dt="2021-01-18T17:59:08.032" v="5"/>
          <ac:spMkLst>
            <pc:docMk/>
            <pc:sldMk cId="3453876566" sldId="282"/>
            <ac:spMk id="5" creationId="{C7527D70-6EA1-4056-A1BF-0D6380F38282}"/>
          </ac:spMkLst>
        </pc:spChg>
        <pc:picChg chg="add mod">
          <ac:chgData name="Julie Hayward" userId="S::julie.hayward@uwtsd.ac.uk::ca36735c-1641-450a-978e-fa18b6a40d1b" providerId="AD" clId="Web-{29E6CF0F-9085-0788-083A-5C8EF687D30D}" dt="2021-01-18T17:59:17.204" v="7" actId="14100"/>
          <ac:picMkLst>
            <pc:docMk/>
            <pc:sldMk cId="3453876566" sldId="282"/>
            <ac:picMk id="4" creationId="{FE2BF278-69F8-408E-9B6E-A9B54E49555A}"/>
          </ac:picMkLst>
        </pc:picChg>
      </pc:sldChg>
      <pc:sldChg chg="addSp delSp modSp mod modClrScheme chgLayout">
        <pc:chgData name="Julie Hayward" userId="S::julie.hayward@uwtsd.ac.uk::ca36735c-1641-450a-978e-fa18b6a40d1b" providerId="AD" clId="Web-{29E6CF0F-9085-0788-083A-5C8EF687D30D}" dt="2021-01-18T18:10:02.752" v="21" actId="20577"/>
        <pc:sldMkLst>
          <pc:docMk/>
          <pc:sldMk cId="2972776455" sldId="285"/>
        </pc:sldMkLst>
        <pc:spChg chg="mod">
          <ac:chgData name="Julie Hayward" userId="S::julie.hayward@uwtsd.ac.uk::ca36735c-1641-450a-978e-fa18b6a40d1b" providerId="AD" clId="Web-{29E6CF0F-9085-0788-083A-5C8EF687D30D}" dt="2021-01-18T18:09:36.454" v="17"/>
          <ac:spMkLst>
            <pc:docMk/>
            <pc:sldMk cId="2972776455" sldId="285"/>
            <ac:spMk id="2" creationId="{00000000-0000-0000-0000-000000000000}"/>
          </ac:spMkLst>
        </pc:spChg>
        <pc:spChg chg="add mod">
          <ac:chgData name="Julie Hayward" userId="S::julie.hayward@uwtsd.ac.uk::ca36735c-1641-450a-978e-fa18b6a40d1b" providerId="AD" clId="Web-{29E6CF0F-9085-0788-083A-5C8EF687D30D}" dt="2021-01-18T18:10:02.752" v="21" actId="20577"/>
          <ac:spMkLst>
            <pc:docMk/>
            <pc:sldMk cId="2972776455" sldId="285"/>
            <ac:spMk id="3" creationId="{00000000-0000-0000-0000-000000000000}"/>
          </ac:spMkLst>
        </pc:spChg>
        <pc:spChg chg="del mod replId">
          <ac:chgData name="Julie Hayward" userId="S::julie.hayward@uwtsd.ac.uk::ca36735c-1641-450a-978e-fa18b6a40d1b" providerId="AD" clId="Web-{29E6CF0F-9085-0788-083A-5C8EF687D30D}" dt="2021-01-18T18:09:19.735" v="11"/>
          <ac:spMkLst>
            <pc:docMk/>
            <pc:sldMk cId="2972776455" sldId="285"/>
            <ac:spMk id="10" creationId="{00000000-0000-0000-0000-000000000000}"/>
          </ac:spMkLst>
        </pc:spChg>
        <pc:picChg chg="add mod">
          <ac:chgData name="Julie Hayward" userId="S::julie.hayward@uwtsd.ac.uk::ca36735c-1641-450a-978e-fa18b6a40d1b" providerId="AD" clId="Web-{29E6CF0F-9085-0788-083A-5C8EF687D30D}" dt="2021-01-18T18:09:36.454" v="17"/>
          <ac:picMkLst>
            <pc:docMk/>
            <pc:sldMk cId="2972776455" sldId="285"/>
            <ac:picMk id="8" creationId="{00000000-0000-0000-0000-000000000000}"/>
          </ac:picMkLst>
        </pc:picChg>
        <pc:picChg chg="del mod replId">
          <ac:chgData name="Julie Hayward" userId="S::julie.hayward@uwtsd.ac.uk::ca36735c-1641-450a-978e-fa18b6a40d1b" providerId="AD" clId="Web-{29E6CF0F-9085-0788-083A-5C8EF687D30D}" dt="2021-01-18T18:09:19.735" v="11"/>
          <ac:picMkLst>
            <pc:docMk/>
            <pc:sldMk cId="2972776455" sldId="285"/>
            <ac:picMk id="11" creationId="{00000000-0000-0000-0000-000000000000}"/>
          </ac:picMkLst>
        </pc:picChg>
      </pc:sldChg>
      <pc:sldChg chg="modSp mod modClrScheme chgLayout">
        <pc:chgData name="Julie Hayward" userId="S::julie.hayward@uwtsd.ac.uk::ca36735c-1641-450a-978e-fa18b6a40d1b" providerId="AD" clId="Web-{29E6CF0F-9085-0788-083A-5C8EF687D30D}" dt="2021-01-18T18:10:27.284" v="24"/>
        <pc:sldMkLst>
          <pc:docMk/>
          <pc:sldMk cId="3465953293" sldId="287"/>
        </pc:sldMkLst>
        <pc:spChg chg="mod">
          <ac:chgData name="Julie Hayward" userId="S::julie.hayward@uwtsd.ac.uk::ca36735c-1641-450a-978e-fa18b6a40d1b" providerId="AD" clId="Web-{29E6CF0F-9085-0788-083A-5C8EF687D30D}" dt="2021-01-18T18:10:27.284" v="24"/>
          <ac:spMkLst>
            <pc:docMk/>
            <pc:sldMk cId="3465953293" sldId="287"/>
            <ac:spMk id="2" creationId="{00000000-0000-0000-0000-000000000000}"/>
          </ac:spMkLst>
        </pc:spChg>
        <pc:spChg chg="mod ord">
          <ac:chgData name="Julie Hayward" userId="S::julie.hayward@uwtsd.ac.uk::ca36735c-1641-450a-978e-fa18b6a40d1b" providerId="AD" clId="Web-{29E6CF0F-9085-0788-083A-5C8EF687D30D}" dt="2021-01-18T18:10:27.284" v="24"/>
          <ac:spMkLst>
            <pc:docMk/>
            <pc:sldMk cId="3465953293" sldId="287"/>
            <ac:spMk id="3" creationId="{00000000-0000-0000-0000-000000000000}"/>
          </ac:spMkLst>
        </pc:spChg>
        <pc:picChg chg="mod">
          <ac:chgData name="Julie Hayward" userId="S::julie.hayward@uwtsd.ac.uk::ca36735c-1641-450a-978e-fa18b6a40d1b" providerId="AD" clId="Web-{29E6CF0F-9085-0788-083A-5C8EF687D30D}" dt="2021-01-18T18:10:27.284" v="24"/>
          <ac:picMkLst>
            <pc:docMk/>
            <pc:sldMk cId="3465953293" sldId="287"/>
            <ac:picMk id="5" creationId="{00000000-0000-0000-0000-000000000000}"/>
          </ac:picMkLst>
        </pc:picChg>
      </pc:sldChg>
      <pc:sldChg chg="addSp modSp mod modClrScheme chgLayout">
        <pc:chgData name="Julie Hayward" userId="S::julie.hayward@uwtsd.ac.uk::ca36735c-1641-450a-978e-fa18b6a40d1b" providerId="AD" clId="Web-{29E6CF0F-9085-0788-083A-5C8EF687D30D}" dt="2021-01-18T18:11:52.302" v="29"/>
        <pc:sldMkLst>
          <pc:docMk/>
          <pc:sldMk cId="3597604525" sldId="288"/>
        </pc:sldMkLst>
        <pc:spChg chg="mod">
          <ac:chgData name="Julie Hayward" userId="S::julie.hayward@uwtsd.ac.uk::ca36735c-1641-450a-978e-fa18b6a40d1b" providerId="AD" clId="Web-{29E6CF0F-9085-0788-083A-5C8EF687D30D}" dt="2021-01-18T18:11:42.286" v="26"/>
          <ac:spMkLst>
            <pc:docMk/>
            <pc:sldMk cId="3597604525" sldId="288"/>
            <ac:spMk id="2" creationId="{00000000-0000-0000-0000-000000000000}"/>
          </ac:spMkLst>
        </pc:spChg>
        <pc:spChg chg="mod">
          <ac:chgData name="Julie Hayward" userId="S::julie.hayward@uwtsd.ac.uk::ca36735c-1641-450a-978e-fa18b6a40d1b" providerId="AD" clId="Web-{29E6CF0F-9085-0788-083A-5C8EF687D30D}" dt="2021-01-18T18:11:52.302" v="29"/>
          <ac:spMkLst>
            <pc:docMk/>
            <pc:sldMk cId="3597604525" sldId="288"/>
            <ac:spMk id="3" creationId="{00000000-0000-0000-0000-000000000000}"/>
          </ac:spMkLst>
        </pc:spChg>
        <pc:picChg chg="add mod">
          <ac:chgData name="Julie Hayward" userId="S::julie.hayward@uwtsd.ac.uk::ca36735c-1641-450a-978e-fa18b6a40d1b" providerId="AD" clId="Web-{29E6CF0F-9085-0788-083A-5C8EF687D30D}" dt="2021-01-18T18:11:42.286" v="26"/>
          <ac:picMkLst>
            <pc:docMk/>
            <pc:sldMk cId="3597604525" sldId="288"/>
            <ac:picMk id="4" creationId="{994806AF-0EB8-482E-ADE4-09A2C6606F52}"/>
          </ac:picMkLst>
        </pc:picChg>
      </pc:sldChg>
      <pc:sldChg chg="modSp">
        <pc:chgData name="Julie Hayward" userId="S::julie.hayward@uwtsd.ac.uk::ca36735c-1641-450a-978e-fa18b6a40d1b" providerId="AD" clId="Web-{29E6CF0F-9085-0788-083A-5C8EF687D30D}" dt="2021-01-18T18:39:09.950" v="34"/>
        <pc:sldMkLst>
          <pc:docMk/>
          <pc:sldMk cId="527774544" sldId="289"/>
        </pc:sldMkLst>
        <pc:picChg chg="mod">
          <ac:chgData name="Julie Hayward" userId="S::julie.hayward@uwtsd.ac.uk::ca36735c-1641-450a-978e-fa18b6a40d1b" providerId="AD" clId="Web-{29E6CF0F-9085-0788-083A-5C8EF687D30D}" dt="2021-01-18T18:39:09.950" v="34"/>
          <ac:picMkLst>
            <pc:docMk/>
            <pc:sldMk cId="527774544" sldId="289"/>
            <ac:picMk id="5" creationId="{00000000-0000-0000-0000-000000000000}"/>
          </ac:picMkLst>
        </pc:picChg>
      </pc:sldChg>
      <pc:sldChg chg="addSp delSp modSp mod setBg chgLayout">
        <pc:chgData name="Julie Hayward" userId="S::julie.hayward@uwtsd.ac.uk::ca36735c-1641-450a-978e-fa18b6a40d1b" providerId="AD" clId="Web-{29E6CF0F-9085-0788-083A-5C8EF687D30D}" dt="2021-01-18T18:45:54.292" v="60"/>
        <pc:sldMkLst>
          <pc:docMk/>
          <pc:sldMk cId="79414152" sldId="291"/>
        </pc:sldMkLst>
        <pc:spChg chg="add mod ord">
          <ac:chgData name="Julie Hayward" userId="S::julie.hayward@uwtsd.ac.uk::ca36735c-1641-450a-978e-fa18b6a40d1b" providerId="AD" clId="Web-{29E6CF0F-9085-0788-083A-5C8EF687D30D}" dt="2021-01-18T18:45:50.058" v="59"/>
          <ac:spMkLst>
            <pc:docMk/>
            <pc:sldMk cId="79414152" sldId="291"/>
            <ac:spMk id="2" creationId="{52DBB15F-6FB1-468E-9691-687BF60A4D64}"/>
          </ac:spMkLst>
        </pc:spChg>
        <pc:spChg chg="mod">
          <ac:chgData name="Julie Hayward" userId="S::julie.hayward@uwtsd.ac.uk::ca36735c-1641-450a-978e-fa18b6a40d1b" providerId="AD" clId="Web-{29E6CF0F-9085-0788-083A-5C8EF687D30D}" dt="2021-01-18T18:45:34.150" v="56"/>
          <ac:spMkLst>
            <pc:docMk/>
            <pc:sldMk cId="79414152" sldId="291"/>
            <ac:spMk id="4" creationId="{00000000-0000-0000-0000-000000000000}"/>
          </ac:spMkLst>
        </pc:spChg>
        <pc:spChg chg="add del mod">
          <ac:chgData name="Julie Hayward" userId="S::julie.hayward@uwtsd.ac.uk::ca36735c-1641-450a-978e-fa18b6a40d1b" providerId="AD" clId="Web-{29E6CF0F-9085-0788-083A-5C8EF687D30D}" dt="2021-01-18T18:45:54.292" v="60"/>
          <ac:spMkLst>
            <pc:docMk/>
            <pc:sldMk cId="79414152" sldId="291"/>
            <ac:spMk id="10" creationId="{A06DBA63-6038-4E6D-AF99-2C575E051BE0}"/>
          </ac:spMkLst>
        </pc:spChg>
        <pc:picChg chg="add">
          <ac:chgData name="Julie Hayward" userId="S::julie.hayward@uwtsd.ac.uk::ca36735c-1641-450a-978e-fa18b6a40d1b" providerId="AD" clId="Web-{29E6CF0F-9085-0788-083A-5C8EF687D30D}" dt="2021-01-18T18:45:34.150" v="56"/>
          <ac:picMkLst>
            <pc:docMk/>
            <pc:sldMk cId="79414152" sldId="291"/>
            <ac:picMk id="6" creationId="{FF401371-3D82-48FE-B46F-C520E9B3891B}"/>
          </ac:picMkLst>
        </pc:picChg>
      </pc:sldChg>
      <pc:sldChg chg="addSp delSp modSp mod setBg chgLayout">
        <pc:chgData name="Julie Hayward" userId="S::julie.hayward@uwtsd.ac.uk::ca36735c-1641-450a-978e-fa18b6a40d1b" providerId="AD" clId="Web-{29E6CF0F-9085-0788-083A-5C8EF687D30D}" dt="2021-01-18T18:44:37.284" v="50"/>
        <pc:sldMkLst>
          <pc:docMk/>
          <pc:sldMk cId="3637698053" sldId="292"/>
        </pc:sldMkLst>
        <pc:spChg chg="add mod ord">
          <ac:chgData name="Julie Hayward" userId="S::julie.hayward@uwtsd.ac.uk::ca36735c-1641-450a-978e-fa18b6a40d1b" providerId="AD" clId="Web-{29E6CF0F-9085-0788-083A-5C8EF687D30D}" dt="2021-01-18T18:44:31.768" v="49" actId="1076"/>
          <ac:spMkLst>
            <pc:docMk/>
            <pc:sldMk cId="3637698053" sldId="292"/>
            <ac:spMk id="2" creationId="{39075E4C-A378-4AD2-A4BB-4B597C918E75}"/>
          </ac:spMkLst>
        </pc:spChg>
        <pc:spChg chg="mod ord">
          <ac:chgData name="Julie Hayward" userId="S::julie.hayward@uwtsd.ac.uk::ca36735c-1641-450a-978e-fa18b6a40d1b" providerId="AD" clId="Web-{29E6CF0F-9085-0788-083A-5C8EF687D30D}" dt="2021-01-18T18:44:26.846" v="48"/>
          <ac:spMkLst>
            <pc:docMk/>
            <pc:sldMk cId="3637698053" sldId="292"/>
            <ac:spMk id="4" creationId="{00000000-0000-0000-0000-000000000000}"/>
          </ac:spMkLst>
        </pc:spChg>
        <pc:spChg chg="add del mod">
          <ac:chgData name="Julie Hayward" userId="S::julie.hayward@uwtsd.ac.uk::ca36735c-1641-450a-978e-fa18b6a40d1b" providerId="AD" clId="Web-{29E6CF0F-9085-0788-083A-5C8EF687D30D}" dt="2021-01-18T18:44:37.284" v="50"/>
          <ac:spMkLst>
            <pc:docMk/>
            <pc:sldMk cId="3637698053" sldId="292"/>
            <ac:spMk id="10" creationId="{8319327E-67F4-43EE-ADFE-642053DEAF9B}"/>
          </ac:spMkLst>
        </pc:spChg>
        <pc:picChg chg="add">
          <ac:chgData name="Julie Hayward" userId="S::julie.hayward@uwtsd.ac.uk::ca36735c-1641-450a-978e-fa18b6a40d1b" providerId="AD" clId="Web-{29E6CF0F-9085-0788-083A-5C8EF687D30D}" dt="2021-01-18T18:42:45.183" v="38"/>
          <ac:picMkLst>
            <pc:docMk/>
            <pc:sldMk cId="3637698053" sldId="292"/>
            <ac:picMk id="6" creationId="{D628E2FC-9A0D-4686-A7E8-8BCDCCE9675B}"/>
          </ac:picMkLst>
        </pc:picChg>
      </pc:sldChg>
      <pc:sldChg chg="addSp delSp modSp">
        <pc:chgData name="Julie Hayward" userId="S::julie.hayward@uwtsd.ac.uk::ca36735c-1641-450a-978e-fa18b6a40d1b" providerId="AD" clId="Web-{29E6CF0F-9085-0788-083A-5C8EF687D30D}" dt="2021-01-18T18:42:13.681" v="37" actId="20577"/>
        <pc:sldMkLst>
          <pc:docMk/>
          <pc:sldMk cId="4011595996" sldId="293"/>
        </pc:sldMkLst>
        <pc:spChg chg="mod">
          <ac:chgData name="Julie Hayward" userId="S::julie.hayward@uwtsd.ac.uk::ca36735c-1641-450a-978e-fa18b6a40d1b" providerId="AD" clId="Web-{29E6CF0F-9085-0788-083A-5C8EF687D30D}" dt="2021-01-18T18:42:13.681" v="37" actId="20577"/>
          <ac:spMkLst>
            <pc:docMk/>
            <pc:sldMk cId="4011595996" sldId="293"/>
            <ac:spMk id="2" creationId="{00000000-0000-0000-0000-000000000000}"/>
          </ac:spMkLst>
        </pc:spChg>
        <pc:spChg chg="mod">
          <ac:chgData name="Julie Hayward" userId="S::julie.hayward@uwtsd.ac.uk::ca36735c-1641-450a-978e-fa18b6a40d1b" providerId="AD" clId="Web-{29E6CF0F-9085-0788-083A-5C8EF687D30D}" dt="2021-01-18T18:42:05.087" v="36"/>
          <ac:spMkLst>
            <pc:docMk/>
            <pc:sldMk cId="4011595996" sldId="293"/>
            <ac:spMk id="3" creationId="{00000000-0000-0000-0000-000000000000}"/>
          </ac:spMkLst>
        </pc:spChg>
        <pc:spChg chg="del">
          <ac:chgData name="Julie Hayward" userId="S::julie.hayward@uwtsd.ac.uk::ca36735c-1641-450a-978e-fa18b6a40d1b" providerId="AD" clId="Web-{29E6CF0F-9085-0788-083A-5C8EF687D30D}" dt="2021-01-18T18:41:47.101" v="35"/>
          <ac:spMkLst>
            <pc:docMk/>
            <pc:sldMk cId="4011595996" sldId="293"/>
            <ac:spMk id="4" creationId="{00000000-0000-0000-0000-000000000000}"/>
          </ac:spMkLst>
        </pc:spChg>
        <pc:picChg chg="add mod ord">
          <ac:chgData name="Julie Hayward" userId="S::julie.hayward@uwtsd.ac.uk::ca36735c-1641-450a-978e-fa18b6a40d1b" providerId="AD" clId="Web-{29E6CF0F-9085-0788-083A-5C8EF687D30D}" dt="2021-01-18T18:42:05.087" v="36"/>
          <ac:picMkLst>
            <pc:docMk/>
            <pc:sldMk cId="4011595996" sldId="293"/>
            <ac:picMk id="6" creationId="{B95EA57F-D070-4330-8F6F-79895EDD21FC}"/>
          </ac:picMkLst>
        </pc:picChg>
      </pc:sldChg>
      <pc:sldChg chg="addSp delSp modSp mod modClrScheme chgLayout">
        <pc:chgData name="Julie Hayward" userId="S::julie.hayward@uwtsd.ac.uk::ca36735c-1641-450a-978e-fa18b6a40d1b" providerId="AD" clId="Web-{29E6CF0F-9085-0788-083A-5C8EF687D30D}" dt="2021-01-18T18:49:26.572" v="93"/>
        <pc:sldMkLst>
          <pc:docMk/>
          <pc:sldMk cId="1284742208" sldId="298"/>
        </pc:sldMkLst>
        <pc:spChg chg="mod">
          <ac:chgData name="Julie Hayward" userId="S::julie.hayward@uwtsd.ac.uk::ca36735c-1641-450a-978e-fa18b6a40d1b" providerId="AD" clId="Web-{29E6CF0F-9085-0788-083A-5C8EF687D30D}" dt="2021-01-18T18:48:46.429" v="91"/>
          <ac:spMkLst>
            <pc:docMk/>
            <pc:sldMk cId="1284742208" sldId="298"/>
            <ac:spMk id="5" creationId="{00000000-0000-0000-0000-000000000000}"/>
          </ac:spMkLst>
        </pc:spChg>
        <pc:spChg chg="add del mod">
          <ac:chgData name="Julie Hayward" userId="S::julie.hayward@uwtsd.ac.uk::ca36735c-1641-450a-978e-fa18b6a40d1b" providerId="AD" clId="Web-{29E6CF0F-9085-0788-083A-5C8EF687D30D}" dt="2021-01-18T18:49:23.431" v="92"/>
          <ac:spMkLst>
            <pc:docMk/>
            <pc:sldMk cId="1284742208" sldId="298"/>
            <ac:spMk id="10" creationId="{467269D9-EAB8-4933-AFC6-C6564B81AA26}"/>
          </ac:spMkLst>
        </pc:spChg>
        <pc:spChg chg="add del mod">
          <ac:chgData name="Julie Hayward" userId="S::julie.hayward@uwtsd.ac.uk::ca36735c-1641-450a-978e-fa18b6a40d1b" providerId="AD" clId="Web-{29E6CF0F-9085-0788-083A-5C8EF687D30D}" dt="2021-01-18T18:49:26.572" v="93"/>
          <ac:spMkLst>
            <pc:docMk/>
            <pc:sldMk cId="1284742208" sldId="298"/>
            <ac:spMk id="12" creationId="{ED83E5F7-C79E-4373-8438-92FA8C5D68A4}"/>
          </ac:spMkLst>
        </pc:spChg>
        <pc:picChg chg="add mod ord modCrop">
          <ac:chgData name="Julie Hayward" userId="S::julie.hayward@uwtsd.ac.uk::ca36735c-1641-450a-978e-fa18b6a40d1b" providerId="AD" clId="Web-{29E6CF0F-9085-0788-083A-5C8EF687D30D}" dt="2021-01-18T18:49:23.431" v="92"/>
          <ac:picMkLst>
            <pc:docMk/>
            <pc:sldMk cId="1284742208" sldId="298"/>
            <ac:picMk id="2" creationId="{799C23A6-C643-40C6-AD17-86A8314B9C64}"/>
          </ac:picMkLst>
        </pc:picChg>
      </pc:sldChg>
      <pc:sldChg chg="modSp">
        <pc:chgData name="Julie Hayward" userId="S::julie.hayward@uwtsd.ac.uk::ca36735c-1641-450a-978e-fa18b6a40d1b" providerId="AD" clId="Web-{29E6CF0F-9085-0788-083A-5C8EF687D30D}" dt="2021-01-18T18:50:00.762" v="100" actId="20577"/>
        <pc:sldMkLst>
          <pc:docMk/>
          <pc:sldMk cId="1231537477" sldId="300"/>
        </pc:sldMkLst>
        <pc:spChg chg="mod">
          <ac:chgData name="Julie Hayward" userId="S::julie.hayward@uwtsd.ac.uk::ca36735c-1641-450a-978e-fa18b6a40d1b" providerId="AD" clId="Web-{29E6CF0F-9085-0788-083A-5C8EF687D30D}" dt="2021-01-18T18:50:00.762" v="100" actId="20577"/>
          <ac:spMkLst>
            <pc:docMk/>
            <pc:sldMk cId="1231537477" sldId="300"/>
            <ac:spMk id="3" creationId="{00000000-0000-0000-0000-000000000000}"/>
          </ac:spMkLst>
        </pc:spChg>
      </pc:sldChg>
      <pc:sldChg chg="new">
        <pc:chgData name="Julie Hayward" userId="S::julie.hayward@uwtsd.ac.uk::ca36735c-1641-450a-978e-fa18b6a40d1b" providerId="AD" clId="Web-{29E6CF0F-9085-0788-083A-5C8EF687D30D}" dt="2021-01-18T18:50:13.184" v="101"/>
        <pc:sldMkLst>
          <pc:docMk/>
          <pc:sldMk cId="326058165" sldId="301"/>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8.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image" Target="../media/image15.jpg"/><Relationship Id="rId5" Type="http://schemas.openxmlformats.org/officeDocument/2006/relationships/image" Target="../media/image19.jpeg"/><Relationship Id="rId4" Type="http://schemas.openxmlformats.org/officeDocument/2006/relationships/image" Target="../media/image18.jpg"/></Relationships>
</file>

<file path=ppt/diagrams/_rels/data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7.svg"/><Relationship Id="rId1" Type="http://schemas.openxmlformats.org/officeDocument/2006/relationships/image" Target="../media/image33.png"/><Relationship Id="rId4" Type="http://schemas.openxmlformats.org/officeDocument/2006/relationships/image" Target="../media/image3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8.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image" Target="../media/image15.jpg"/><Relationship Id="rId5" Type="http://schemas.openxmlformats.org/officeDocument/2006/relationships/image" Target="../media/image19.jpeg"/><Relationship Id="rId4" Type="http://schemas.openxmlformats.org/officeDocument/2006/relationships/image" Target="../media/image18.jpg"/></Relationships>
</file>

<file path=ppt/diagrams/_rels/drawing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7.svg"/><Relationship Id="rId1" Type="http://schemas.openxmlformats.org/officeDocument/2006/relationships/image" Target="../media/image33.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230114-3CAC-4C69-B9EB-B690C613C8F4}"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19D89D31-9504-4D29-8450-BBD7445BD8B7}">
      <dgm:prSet/>
      <dgm:spPr/>
      <dgm:t>
        <a:bodyPr/>
        <a:lstStyle/>
        <a:p>
          <a:pPr>
            <a:defRPr cap="all"/>
          </a:pPr>
          <a:r>
            <a:rPr lang="en-US"/>
            <a:t>Module Learning Outcomes</a:t>
          </a:r>
        </a:p>
      </dgm:t>
    </dgm:pt>
    <dgm:pt modelId="{9C0082B2-FC72-4684-9D54-FD34165F1AED}" type="parTrans" cxnId="{0C1EAECF-F18A-40D8-B510-B76C227DB767}">
      <dgm:prSet/>
      <dgm:spPr/>
      <dgm:t>
        <a:bodyPr/>
        <a:lstStyle/>
        <a:p>
          <a:endParaRPr lang="en-US"/>
        </a:p>
      </dgm:t>
    </dgm:pt>
    <dgm:pt modelId="{ABF45F27-5A0C-4F27-B6EC-67E06E1DAB7B}" type="sibTrans" cxnId="{0C1EAECF-F18A-40D8-B510-B76C227DB767}">
      <dgm:prSet/>
      <dgm:spPr/>
      <dgm:t>
        <a:bodyPr/>
        <a:lstStyle/>
        <a:p>
          <a:endParaRPr lang="en-US"/>
        </a:p>
      </dgm:t>
    </dgm:pt>
    <dgm:pt modelId="{7333695F-BDC3-496A-8C57-AE3CE78F2AFA}">
      <dgm:prSet/>
      <dgm:spPr/>
      <dgm:t>
        <a:bodyPr/>
        <a:lstStyle/>
        <a:p>
          <a:pPr>
            <a:defRPr cap="all"/>
          </a:pPr>
          <a:r>
            <a:rPr lang="en-US"/>
            <a:t>Learning and Teaching Strategy</a:t>
          </a:r>
        </a:p>
      </dgm:t>
    </dgm:pt>
    <dgm:pt modelId="{77C70CD9-23EF-4F65-8D57-B2CF59B0C2BB}" type="parTrans" cxnId="{45794900-D45D-4F95-8711-B046BC0982AD}">
      <dgm:prSet/>
      <dgm:spPr/>
      <dgm:t>
        <a:bodyPr/>
        <a:lstStyle/>
        <a:p>
          <a:endParaRPr lang="en-US"/>
        </a:p>
      </dgm:t>
    </dgm:pt>
    <dgm:pt modelId="{E3E35644-B7E0-420E-A912-D3400AE286AF}" type="sibTrans" cxnId="{45794900-D45D-4F95-8711-B046BC0982AD}">
      <dgm:prSet/>
      <dgm:spPr/>
      <dgm:t>
        <a:bodyPr/>
        <a:lstStyle/>
        <a:p>
          <a:endParaRPr lang="en-US"/>
        </a:p>
      </dgm:t>
    </dgm:pt>
    <dgm:pt modelId="{D0919CC0-7BE3-4664-88A6-0240DA298CD8}">
      <dgm:prSet/>
      <dgm:spPr/>
      <dgm:t>
        <a:bodyPr/>
        <a:lstStyle/>
        <a:p>
          <a:pPr>
            <a:defRPr cap="all"/>
          </a:pPr>
          <a:r>
            <a:rPr lang="en-US"/>
            <a:t>Module Assessment</a:t>
          </a:r>
        </a:p>
      </dgm:t>
    </dgm:pt>
    <dgm:pt modelId="{C030BB8D-2AB8-4705-A9A6-887344C334C2}" type="parTrans" cxnId="{9C555A3C-ACFA-4046-AFC8-CB7BE8ACCC13}">
      <dgm:prSet/>
      <dgm:spPr/>
      <dgm:t>
        <a:bodyPr/>
        <a:lstStyle/>
        <a:p>
          <a:endParaRPr lang="en-US"/>
        </a:p>
      </dgm:t>
    </dgm:pt>
    <dgm:pt modelId="{CA1F4CCE-E532-4DB5-B6D0-1BDC493BD280}" type="sibTrans" cxnId="{9C555A3C-ACFA-4046-AFC8-CB7BE8ACCC13}">
      <dgm:prSet/>
      <dgm:spPr/>
      <dgm:t>
        <a:bodyPr/>
        <a:lstStyle/>
        <a:p>
          <a:endParaRPr lang="en-US"/>
        </a:p>
      </dgm:t>
    </dgm:pt>
    <dgm:pt modelId="{13FD95D5-DED0-47F0-BF8F-C1B019209326}" type="pres">
      <dgm:prSet presAssocID="{67230114-3CAC-4C69-B9EB-B690C613C8F4}" presName="root" presStyleCnt="0">
        <dgm:presLayoutVars>
          <dgm:dir/>
          <dgm:resizeHandles val="exact"/>
        </dgm:presLayoutVars>
      </dgm:prSet>
      <dgm:spPr/>
      <dgm:t>
        <a:bodyPr/>
        <a:lstStyle/>
        <a:p>
          <a:endParaRPr lang="en-US"/>
        </a:p>
      </dgm:t>
    </dgm:pt>
    <dgm:pt modelId="{658F3C5A-9421-4A96-B6C2-3D83BA9A4BD4}" type="pres">
      <dgm:prSet presAssocID="{19D89D31-9504-4D29-8450-BBD7445BD8B7}" presName="compNode" presStyleCnt="0"/>
      <dgm:spPr/>
    </dgm:pt>
    <dgm:pt modelId="{4686B78C-1321-40EA-ACEF-5DAC306977EA}" type="pres">
      <dgm:prSet presAssocID="{19D89D31-9504-4D29-8450-BBD7445BD8B7}" presName="iconBgRect" presStyleLbl="bgShp" presStyleIdx="0" presStyleCnt="3"/>
      <dgm:spPr/>
    </dgm:pt>
    <dgm:pt modelId="{95F79A5E-431C-4E0C-ACF5-4033DFD27CC2}" type="pres">
      <dgm:prSet presAssocID="{19D89D31-9504-4D29-8450-BBD7445BD8B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Head with Gears"/>
        </a:ext>
      </dgm:extLst>
    </dgm:pt>
    <dgm:pt modelId="{DECC3622-D765-4C2C-9E55-3259BFC5824C}" type="pres">
      <dgm:prSet presAssocID="{19D89D31-9504-4D29-8450-BBD7445BD8B7}" presName="spaceRect" presStyleCnt="0"/>
      <dgm:spPr/>
    </dgm:pt>
    <dgm:pt modelId="{63AC4694-0C20-4AEA-B086-6F122B5A3857}" type="pres">
      <dgm:prSet presAssocID="{19D89D31-9504-4D29-8450-BBD7445BD8B7}" presName="textRect" presStyleLbl="revTx" presStyleIdx="0" presStyleCnt="3">
        <dgm:presLayoutVars>
          <dgm:chMax val="1"/>
          <dgm:chPref val="1"/>
        </dgm:presLayoutVars>
      </dgm:prSet>
      <dgm:spPr/>
      <dgm:t>
        <a:bodyPr/>
        <a:lstStyle/>
        <a:p>
          <a:endParaRPr lang="en-US"/>
        </a:p>
      </dgm:t>
    </dgm:pt>
    <dgm:pt modelId="{9719C9B1-84EF-425E-8C9A-D1CEE6437134}" type="pres">
      <dgm:prSet presAssocID="{ABF45F27-5A0C-4F27-B6EC-67E06E1DAB7B}" presName="sibTrans" presStyleCnt="0"/>
      <dgm:spPr/>
    </dgm:pt>
    <dgm:pt modelId="{716C14CD-61D5-4790-B326-4A0E97D37DBC}" type="pres">
      <dgm:prSet presAssocID="{7333695F-BDC3-496A-8C57-AE3CE78F2AFA}" presName="compNode" presStyleCnt="0"/>
      <dgm:spPr/>
    </dgm:pt>
    <dgm:pt modelId="{AB424AD8-52F4-4020-890F-29E282D1B484}" type="pres">
      <dgm:prSet presAssocID="{7333695F-BDC3-496A-8C57-AE3CE78F2AFA}" presName="iconBgRect" presStyleLbl="bgShp" presStyleIdx="1" presStyleCnt="3"/>
      <dgm:spPr/>
    </dgm:pt>
    <dgm:pt modelId="{5815B492-6AA1-4CB9-A7C0-12902873887C}" type="pres">
      <dgm:prSet presAssocID="{7333695F-BDC3-496A-8C57-AE3CE78F2AF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Teacher"/>
        </a:ext>
      </dgm:extLst>
    </dgm:pt>
    <dgm:pt modelId="{809885D2-BB8D-4BB9-BE7F-69754580F31D}" type="pres">
      <dgm:prSet presAssocID="{7333695F-BDC3-496A-8C57-AE3CE78F2AFA}" presName="spaceRect" presStyleCnt="0"/>
      <dgm:spPr/>
    </dgm:pt>
    <dgm:pt modelId="{432ED90B-CA69-44DD-97B1-64A70D80B1C4}" type="pres">
      <dgm:prSet presAssocID="{7333695F-BDC3-496A-8C57-AE3CE78F2AFA}" presName="textRect" presStyleLbl="revTx" presStyleIdx="1" presStyleCnt="3">
        <dgm:presLayoutVars>
          <dgm:chMax val="1"/>
          <dgm:chPref val="1"/>
        </dgm:presLayoutVars>
      </dgm:prSet>
      <dgm:spPr/>
      <dgm:t>
        <a:bodyPr/>
        <a:lstStyle/>
        <a:p>
          <a:endParaRPr lang="en-US"/>
        </a:p>
      </dgm:t>
    </dgm:pt>
    <dgm:pt modelId="{9B069704-5D80-4146-AD95-67EB0996EDA8}" type="pres">
      <dgm:prSet presAssocID="{E3E35644-B7E0-420E-A912-D3400AE286AF}" presName="sibTrans" presStyleCnt="0"/>
      <dgm:spPr/>
    </dgm:pt>
    <dgm:pt modelId="{97B1B166-4955-4DF3-9843-124A53F389F5}" type="pres">
      <dgm:prSet presAssocID="{D0919CC0-7BE3-4664-88A6-0240DA298CD8}" presName="compNode" presStyleCnt="0"/>
      <dgm:spPr/>
    </dgm:pt>
    <dgm:pt modelId="{64E49860-AC74-4EB7-9976-8E918B4F55EE}" type="pres">
      <dgm:prSet presAssocID="{D0919CC0-7BE3-4664-88A6-0240DA298CD8}" presName="iconBgRect" presStyleLbl="bgShp" presStyleIdx="2" presStyleCnt="3"/>
      <dgm:spPr/>
    </dgm:pt>
    <dgm:pt modelId="{CDF4EBE6-3209-4DA0-A47A-E061A386093E}" type="pres">
      <dgm:prSet presAssocID="{D0919CC0-7BE3-4664-88A6-0240DA298CD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CheckList"/>
        </a:ext>
      </dgm:extLst>
    </dgm:pt>
    <dgm:pt modelId="{0819D1C0-01B4-494D-B80B-B65CF82005E3}" type="pres">
      <dgm:prSet presAssocID="{D0919CC0-7BE3-4664-88A6-0240DA298CD8}" presName="spaceRect" presStyleCnt="0"/>
      <dgm:spPr/>
    </dgm:pt>
    <dgm:pt modelId="{9B516DAE-C2B1-45DD-B2C6-B6075440A7F1}" type="pres">
      <dgm:prSet presAssocID="{D0919CC0-7BE3-4664-88A6-0240DA298CD8}" presName="textRect" presStyleLbl="revTx" presStyleIdx="2" presStyleCnt="3">
        <dgm:presLayoutVars>
          <dgm:chMax val="1"/>
          <dgm:chPref val="1"/>
        </dgm:presLayoutVars>
      </dgm:prSet>
      <dgm:spPr/>
      <dgm:t>
        <a:bodyPr/>
        <a:lstStyle/>
        <a:p>
          <a:endParaRPr lang="en-US"/>
        </a:p>
      </dgm:t>
    </dgm:pt>
  </dgm:ptLst>
  <dgm:cxnLst>
    <dgm:cxn modelId="{45794900-D45D-4F95-8711-B046BC0982AD}" srcId="{67230114-3CAC-4C69-B9EB-B690C613C8F4}" destId="{7333695F-BDC3-496A-8C57-AE3CE78F2AFA}" srcOrd="1" destOrd="0" parTransId="{77C70CD9-23EF-4F65-8D57-B2CF59B0C2BB}" sibTransId="{E3E35644-B7E0-420E-A912-D3400AE286AF}"/>
    <dgm:cxn modelId="{C034068A-75B5-488D-ACEF-04F9C4F1030E}" type="presOf" srcId="{7333695F-BDC3-496A-8C57-AE3CE78F2AFA}" destId="{432ED90B-CA69-44DD-97B1-64A70D80B1C4}" srcOrd="0" destOrd="0" presId="urn:microsoft.com/office/officeart/2018/5/layout/IconCircleLabelList"/>
    <dgm:cxn modelId="{9C555A3C-ACFA-4046-AFC8-CB7BE8ACCC13}" srcId="{67230114-3CAC-4C69-B9EB-B690C613C8F4}" destId="{D0919CC0-7BE3-4664-88A6-0240DA298CD8}" srcOrd="2" destOrd="0" parTransId="{C030BB8D-2AB8-4705-A9A6-887344C334C2}" sibTransId="{CA1F4CCE-E532-4DB5-B6D0-1BDC493BD280}"/>
    <dgm:cxn modelId="{5B5069EF-C66E-4ECD-BE3C-4EB90EE0DDC3}" type="presOf" srcId="{67230114-3CAC-4C69-B9EB-B690C613C8F4}" destId="{13FD95D5-DED0-47F0-BF8F-C1B019209326}" srcOrd="0" destOrd="0" presId="urn:microsoft.com/office/officeart/2018/5/layout/IconCircleLabelList"/>
    <dgm:cxn modelId="{0C1EAECF-F18A-40D8-B510-B76C227DB767}" srcId="{67230114-3CAC-4C69-B9EB-B690C613C8F4}" destId="{19D89D31-9504-4D29-8450-BBD7445BD8B7}" srcOrd="0" destOrd="0" parTransId="{9C0082B2-FC72-4684-9D54-FD34165F1AED}" sibTransId="{ABF45F27-5A0C-4F27-B6EC-67E06E1DAB7B}"/>
    <dgm:cxn modelId="{2F59C5AA-1F07-42B7-96AA-E2834A29B41E}" type="presOf" srcId="{D0919CC0-7BE3-4664-88A6-0240DA298CD8}" destId="{9B516DAE-C2B1-45DD-B2C6-B6075440A7F1}" srcOrd="0" destOrd="0" presId="urn:microsoft.com/office/officeart/2018/5/layout/IconCircleLabelList"/>
    <dgm:cxn modelId="{AE6CD78A-3D5A-4BB4-A2DC-7B7AAABE6D42}" type="presOf" srcId="{19D89D31-9504-4D29-8450-BBD7445BD8B7}" destId="{63AC4694-0C20-4AEA-B086-6F122B5A3857}" srcOrd="0" destOrd="0" presId="urn:microsoft.com/office/officeart/2018/5/layout/IconCircleLabelList"/>
    <dgm:cxn modelId="{ACFA9898-CCFC-48AA-8ADC-8BF88A13A115}" type="presParOf" srcId="{13FD95D5-DED0-47F0-BF8F-C1B019209326}" destId="{658F3C5A-9421-4A96-B6C2-3D83BA9A4BD4}" srcOrd="0" destOrd="0" presId="urn:microsoft.com/office/officeart/2018/5/layout/IconCircleLabelList"/>
    <dgm:cxn modelId="{FD0BEEDA-A2A1-4D25-9E19-AE2510F04429}" type="presParOf" srcId="{658F3C5A-9421-4A96-B6C2-3D83BA9A4BD4}" destId="{4686B78C-1321-40EA-ACEF-5DAC306977EA}" srcOrd="0" destOrd="0" presId="urn:microsoft.com/office/officeart/2018/5/layout/IconCircleLabelList"/>
    <dgm:cxn modelId="{621D1C0B-057D-47DC-93AC-4C119F521BB6}" type="presParOf" srcId="{658F3C5A-9421-4A96-B6C2-3D83BA9A4BD4}" destId="{95F79A5E-431C-4E0C-ACF5-4033DFD27CC2}" srcOrd="1" destOrd="0" presId="urn:microsoft.com/office/officeart/2018/5/layout/IconCircleLabelList"/>
    <dgm:cxn modelId="{33A9CEB6-6E74-4116-9086-B63B8DD88A20}" type="presParOf" srcId="{658F3C5A-9421-4A96-B6C2-3D83BA9A4BD4}" destId="{DECC3622-D765-4C2C-9E55-3259BFC5824C}" srcOrd="2" destOrd="0" presId="urn:microsoft.com/office/officeart/2018/5/layout/IconCircleLabelList"/>
    <dgm:cxn modelId="{45D23E94-04E3-4BEA-A3F6-2D330F6438D3}" type="presParOf" srcId="{658F3C5A-9421-4A96-B6C2-3D83BA9A4BD4}" destId="{63AC4694-0C20-4AEA-B086-6F122B5A3857}" srcOrd="3" destOrd="0" presId="urn:microsoft.com/office/officeart/2018/5/layout/IconCircleLabelList"/>
    <dgm:cxn modelId="{829CF061-15D2-468E-A58C-3787DB132F5B}" type="presParOf" srcId="{13FD95D5-DED0-47F0-BF8F-C1B019209326}" destId="{9719C9B1-84EF-425E-8C9A-D1CEE6437134}" srcOrd="1" destOrd="0" presId="urn:microsoft.com/office/officeart/2018/5/layout/IconCircleLabelList"/>
    <dgm:cxn modelId="{197DDE7D-D934-4D83-BB47-333E5F17CD36}" type="presParOf" srcId="{13FD95D5-DED0-47F0-BF8F-C1B019209326}" destId="{716C14CD-61D5-4790-B326-4A0E97D37DBC}" srcOrd="2" destOrd="0" presId="urn:microsoft.com/office/officeart/2018/5/layout/IconCircleLabelList"/>
    <dgm:cxn modelId="{277F97AB-0035-4686-819F-D83F42E25A5B}" type="presParOf" srcId="{716C14CD-61D5-4790-B326-4A0E97D37DBC}" destId="{AB424AD8-52F4-4020-890F-29E282D1B484}" srcOrd="0" destOrd="0" presId="urn:microsoft.com/office/officeart/2018/5/layout/IconCircleLabelList"/>
    <dgm:cxn modelId="{C689170F-0E7F-486B-8C6D-383226B1876A}" type="presParOf" srcId="{716C14CD-61D5-4790-B326-4A0E97D37DBC}" destId="{5815B492-6AA1-4CB9-A7C0-12902873887C}" srcOrd="1" destOrd="0" presId="urn:microsoft.com/office/officeart/2018/5/layout/IconCircleLabelList"/>
    <dgm:cxn modelId="{C2DA8CDB-E4F8-49BD-9344-E3E9F4673BDA}" type="presParOf" srcId="{716C14CD-61D5-4790-B326-4A0E97D37DBC}" destId="{809885D2-BB8D-4BB9-BE7F-69754580F31D}" srcOrd="2" destOrd="0" presId="urn:microsoft.com/office/officeart/2018/5/layout/IconCircleLabelList"/>
    <dgm:cxn modelId="{C95F0B36-B3DA-44A5-9F83-5655EBF11C75}" type="presParOf" srcId="{716C14CD-61D5-4790-B326-4A0E97D37DBC}" destId="{432ED90B-CA69-44DD-97B1-64A70D80B1C4}" srcOrd="3" destOrd="0" presId="urn:microsoft.com/office/officeart/2018/5/layout/IconCircleLabelList"/>
    <dgm:cxn modelId="{B1F10349-11F7-4122-9081-1AA7C0351609}" type="presParOf" srcId="{13FD95D5-DED0-47F0-BF8F-C1B019209326}" destId="{9B069704-5D80-4146-AD95-67EB0996EDA8}" srcOrd="3" destOrd="0" presId="urn:microsoft.com/office/officeart/2018/5/layout/IconCircleLabelList"/>
    <dgm:cxn modelId="{E22DCD2D-2E0F-425B-8BB6-04DCB7EA1506}" type="presParOf" srcId="{13FD95D5-DED0-47F0-BF8F-C1B019209326}" destId="{97B1B166-4955-4DF3-9843-124A53F389F5}" srcOrd="4" destOrd="0" presId="urn:microsoft.com/office/officeart/2018/5/layout/IconCircleLabelList"/>
    <dgm:cxn modelId="{E2E6AC49-29F5-4063-BAE6-7F619DE2BEEB}" type="presParOf" srcId="{97B1B166-4955-4DF3-9843-124A53F389F5}" destId="{64E49860-AC74-4EB7-9976-8E918B4F55EE}" srcOrd="0" destOrd="0" presId="urn:microsoft.com/office/officeart/2018/5/layout/IconCircleLabelList"/>
    <dgm:cxn modelId="{1108B772-6F24-478E-80A6-C59D57ABF6BA}" type="presParOf" srcId="{97B1B166-4955-4DF3-9843-124A53F389F5}" destId="{CDF4EBE6-3209-4DA0-A47A-E061A386093E}" srcOrd="1" destOrd="0" presId="urn:microsoft.com/office/officeart/2018/5/layout/IconCircleLabelList"/>
    <dgm:cxn modelId="{511C694C-829C-4C81-8769-22673DC58C8C}" type="presParOf" srcId="{97B1B166-4955-4DF3-9843-124A53F389F5}" destId="{0819D1C0-01B4-494D-B80B-B65CF82005E3}" srcOrd="2" destOrd="0" presId="urn:microsoft.com/office/officeart/2018/5/layout/IconCircleLabelList"/>
    <dgm:cxn modelId="{18E1F2E6-0272-476F-8A93-A0EEF5669910}" type="presParOf" srcId="{97B1B166-4955-4DF3-9843-124A53F389F5}" destId="{9B516DAE-C2B1-45DD-B2C6-B6075440A7F1}"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12D055-F435-4295-96BD-6BE8366116D1}" type="doc">
      <dgm:prSet loTypeId="urn:microsoft.com/office/officeart/2005/8/layout/vList3" loCatId="list" qsTypeId="urn:microsoft.com/office/officeart/2005/8/quickstyle/simple1" qsCatId="simple" csTypeId="urn:microsoft.com/office/officeart/2005/8/colors/colorful2" csCatId="colorful" phldr="1"/>
      <dgm:spPr/>
    </dgm:pt>
    <dgm:pt modelId="{6A498FA7-56E7-48C9-8180-6A52D3C39F0F}">
      <dgm:prSet phldrT="[Text]"/>
      <dgm:spPr/>
      <dgm:t>
        <a:bodyPr/>
        <a:lstStyle/>
        <a:p>
          <a:r>
            <a:rPr lang="en-GB" dirty="0"/>
            <a:t>GLOBALISATION</a:t>
          </a:r>
        </a:p>
      </dgm:t>
    </dgm:pt>
    <dgm:pt modelId="{2604EED6-1BED-497E-B3AE-F2E3FA8FFB6C}" type="parTrans" cxnId="{AD6228B6-DE0E-4A87-B2F7-B163AEE41AB0}">
      <dgm:prSet/>
      <dgm:spPr/>
      <dgm:t>
        <a:bodyPr/>
        <a:lstStyle/>
        <a:p>
          <a:endParaRPr lang="en-GB" dirty="0"/>
        </a:p>
      </dgm:t>
    </dgm:pt>
    <dgm:pt modelId="{448B05CC-7E33-479A-A6E0-D844408BC267}" type="sibTrans" cxnId="{AD6228B6-DE0E-4A87-B2F7-B163AEE41AB0}">
      <dgm:prSet/>
      <dgm:spPr/>
      <dgm:t>
        <a:bodyPr/>
        <a:lstStyle/>
        <a:p>
          <a:endParaRPr lang="en-GB" dirty="0"/>
        </a:p>
      </dgm:t>
    </dgm:pt>
    <dgm:pt modelId="{A6324298-0673-4CB7-B59F-97582675F610}">
      <dgm:prSet phldrT="[Text]"/>
      <dgm:spPr/>
      <dgm:t>
        <a:bodyPr/>
        <a:lstStyle/>
        <a:p>
          <a:r>
            <a:rPr lang="en-GB" dirty="0"/>
            <a:t>MOBILITY</a:t>
          </a:r>
        </a:p>
      </dgm:t>
    </dgm:pt>
    <dgm:pt modelId="{F110EC05-CCAF-4DC6-BB67-64DA42C978C0}" type="parTrans" cxnId="{FA6599E9-1BDE-4E29-806A-F8E38D646A48}">
      <dgm:prSet/>
      <dgm:spPr/>
      <dgm:t>
        <a:bodyPr/>
        <a:lstStyle/>
        <a:p>
          <a:endParaRPr lang="en-GB" dirty="0"/>
        </a:p>
      </dgm:t>
    </dgm:pt>
    <dgm:pt modelId="{B45D7880-EA51-4B1E-ACDA-6B2FBFE43935}" type="sibTrans" cxnId="{FA6599E9-1BDE-4E29-806A-F8E38D646A48}">
      <dgm:prSet/>
      <dgm:spPr/>
      <dgm:t>
        <a:bodyPr/>
        <a:lstStyle/>
        <a:p>
          <a:endParaRPr lang="en-GB" dirty="0"/>
        </a:p>
      </dgm:t>
    </dgm:pt>
    <dgm:pt modelId="{BD926421-1F0A-43CE-B3DD-38F15F0D7166}">
      <dgm:prSet phldrT="[Text]"/>
      <dgm:spPr/>
      <dgm:t>
        <a:bodyPr/>
        <a:lstStyle/>
        <a:p>
          <a:r>
            <a:rPr lang="en-GB" dirty="0"/>
            <a:t>MILLENNIALS &amp; CHANGING DEMOGRAPHICS</a:t>
          </a:r>
        </a:p>
      </dgm:t>
    </dgm:pt>
    <dgm:pt modelId="{C05A1CC5-6A1E-4FAB-B0EF-068335C53F10}" type="parTrans" cxnId="{9079D94F-5CDA-42C9-8A32-D87DAAD61C52}">
      <dgm:prSet/>
      <dgm:spPr/>
      <dgm:t>
        <a:bodyPr/>
        <a:lstStyle/>
        <a:p>
          <a:endParaRPr lang="en-GB" dirty="0"/>
        </a:p>
      </dgm:t>
    </dgm:pt>
    <dgm:pt modelId="{A6A888AF-809A-4196-8EEF-16CA567F85A6}" type="sibTrans" cxnId="{9079D94F-5CDA-42C9-8A32-D87DAAD61C52}">
      <dgm:prSet/>
      <dgm:spPr/>
      <dgm:t>
        <a:bodyPr/>
        <a:lstStyle/>
        <a:p>
          <a:endParaRPr lang="en-GB" dirty="0"/>
        </a:p>
      </dgm:t>
    </dgm:pt>
    <dgm:pt modelId="{A5CC22B8-537A-4933-B16E-04677DAE0F7C}">
      <dgm:prSet/>
      <dgm:spPr/>
      <dgm:t>
        <a:bodyPr/>
        <a:lstStyle/>
        <a:p>
          <a:r>
            <a:rPr lang="en-GB" dirty="0"/>
            <a:t>NEW BEHVIOURS</a:t>
          </a:r>
        </a:p>
      </dgm:t>
    </dgm:pt>
    <dgm:pt modelId="{924A30AD-1F4E-4FC6-8BB5-781EE3E370C0}" type="parTrans" cxnId="{91B3867F-C1E4-4D06-91D7-4DA5D35C8F13}">
      <dgm:prSet/>
      <dgm:spPr/>
      <dgm:t>
        <a:bodyPr/>
        <a:lstStyle/>
        <a:p>
          <a:endParaRPr lang="en-GB" dirty="0"/>
        </a:p>
      </dgm:t>
    </dgm:pt>
    <dgm:pt modelId="{B8E0D099-00B2-4B3F-8559-4E3689AE1C93}" type="sibTrans" cxnId="{91B3867F-C1E4-4D06-91D7-4DA5D35C8F13}">
      <dgm:prSet/>
      <dgm:spPr/>
      <dgm:t>
        <a:bodyPr/>
        <a:lstStyle/>
        <a:p>
          <a:endParaRPr lang="en-GB" dirty="0"/>
        </a:p>
      </dgm:t>
    </dgm:pt>
    <dgm:pt modelId="{ABAA8544-DD46-45D4-B13A-8AEAA8C116F5}">
      <dgm:prSet/>
      <dgm:spPr/>
      <dgm:t>
        <a:bodyPr/>
        <a:lstStyle/>
        <a:p>
          <a:r>
            <a:rPr lang="en-GB" dirty="0"/>
            <a:t>TECHNOLOGY</a:t>
          </a:r>
        </a:p>
      </dgm:t>
    </dgm:pt>
    <dgm:pt modelId="{E559DD31-90E4-4EFB-9B37-4A9DAF3D5532}" type="parTrans" cxnId="{485561C5-F6AB-4395-A8D6-BFD5887E1F13}">
      <dgm:prSet/>
      <dgm:spPr/>
      <dgm:t>
        <a:bodyPr/>
        <a:lstStyle/>
        <a:p>
          <a:endParaRPr lang="en-GB" dirty="0"/>
        </a:p>
      </dgm:t>
    </dgm:pt>
    <dgm:pt modelId="{63A7217E-8677-414A-8F76-F660CC95526A}" type="sibTrans" cxnId="{485561C5-F6AB-4395-A8D6-BFD5887E1F13}">
      <dgm:prSet/>
      <dgm:spPr/>
      <dgm:t>
        <a:bodyPr/>
        <a:lstStyle/>
        <a:p>
          <a:endParaRPr lang="en-GB" dirty="0"/>
        </a:p>
      </dgm:t>
    </dgm:pt>
    <dgm:pt modelId="{6B20CC5C-E293-480E-94E1-52703CEAA1CD}" type="pres">
      <dgm:prSet presAssocID="{9112D055-F435-4295-96BD-6BE8366116D1}" presName="linearFlow" presStyleCnt="0">
        <dgm:presLayoutVars>
          <dgm:dir/>
          <dgm:resizeHandles val="exact"/>
        </dgm:presLayoutVars>
      </dgm:prSet>
      <dgm:spPr/>
    </dgm:pt>
    <dgm:pt modelId="{AE3E9751-9A86-41D4-AADE-ECA0A56769C8}" type="pres">
      <dgm:prSet presAssocID="{6A498FA7-56E7-48C9-8180-6A52D3C39F0F}" presName="composite" presStyleCnt="0"/>
      <dgm:spPr/>
    </dgm:pt>
    <dgm:pt modelId="{7B049E06-8BD6-4E22-B718-4EECB6317FC1}" type="pres">
      <dgm:prSet presAssocID="{6A498FA7-56E7-48C9-8180-6A52D3C39F0F}" presName="imgShp" presStyleLbl="fgImgPlace1" presStyleIdx="0" presStyleCnt="5"/>
      <dgm:spPr>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pt>
    <dgm:pt modelId="{6A647826-6253-4539-83D0-45E51FE74315}" type="pres">
      <dgm:prSet presAssocID="{6A498FA7-56E7-48C9-8180-6A52D3C39F0F}" presName="txShp" presStyleLbl="node1" presStyleIdx="0" presStyleCnt="5">
        <dgm:presLayoutVars>
          <dgm:bulletEnabled val="1"/>
        </dgm:presLayoutVars>
      </dgm:prSet>
      <dgm:spPr/>
      <dgm:t>
        <a:bodyPr/>
        <a:lstStyle/>
        <a:p>
          <a:endParaRPr lang="en-US"/>
        </a:p>
      </dgm:t>
    </dgm:pt>
    <dgm:pt modelId="{247AB5B8-CAD0-49A7-9A6C-ED67A57C5FC5}" type="pres">
      <dgm:prSet presAssocID="{448B05CC-7E33-479A-A6E0-D844408BC267}" presName="spacing" presStyleCnt="0"/>
      <dgm:spPr/>
    </dgm:pt>
    <dgm:pt modelId="{82106FA5-1772-4DB7-982B-4F92D87A2201}" type="pres">
      <dgm:prSet presAssocID="{A6324298-0673-4CB7-B59F-97582675F610}" presName="composite" presStyleCnt="0"/>
      <dgm:spPr/>
    </dgm:pt>
    <dgm:pt modelId="{993FD904-B90C-43B2-A9B5-A406CA9E8D98}" type="pres">
      <dgm:prSet presAssocID="{A6324298-0673-4CB7-B59F-97582675F610}" presName="imgShp" presStyleLbl="fgImgPlace1" presStyleIdx="1" presStyleCnt="5"/>
      <dgm:spPr>
        <a:blipFill>
          <a:blip xmlns:r="http://schemas.openxmlformats.org/officeDocument/2006/relationships" r:embed="rId2">
            <a:extLst>
              <a:ext uri="{28A0092B-C50C-407E-A947-70E740481C1C}">
                <a14:useLocalDpi xmlns:a14="http://schemas.microsoft.com/office/drawing/2010/main" val="0"/>
              </a:ext>
            </a:extLst>
          </a:blip>
          <a:srcRect/>
          <a:stretch>
            <a:fillRect l="-50000" r="-50000"/>
          </a:stretch>
        </a:blipFill>
      </dgm:spPr>
    </dgm:pt>
    <dgm:pt modelId="{97607FA4-7BEC-4418-8EF9-F9CC4A909DA9}" type="pres">
      <dgm:prSet presAssocID="{A6324298-0673-4CB7-B59F-97582675F610}" presName="txShp" presStyleLbl="node1" presStyleIdx="1" presStyleCnt="5">
        <dgm:presLayoutVars>
          <dgm:bulletEnabled val="1"/>
        </dgm:presLayoutVars>
      </dgm:prSet>
      <dgm:spPr/>
      <dgm:t>
        <a:bodyPr/>
        <a:lstStyle/>
        <a:p>
          <a:endParaRPr lang="en-US"/>
        </a:p>
      </dgm:t>
    </dgm:pt>
    <dgm:pt modelId="{F34D07B4-58A1-4411-8FFF-E801BAE86681}" type="pres">
      <dgm:prSet presAssocID="{B45D7880-EA51-4B1E-ACDA-6B2FBFE43935}" presName="spacing" presStyleCnt="0"/>
      <dgm:spPr/>
    </dgm:pt>
    <dgm:pt modelId="{BB5F43D6-3740-4B8A-8859-DF381A705D65}" type="pres">
      <dgm:prSet presAssocID="{BD926421-1F0A-43CE-B3DD-38F15F0D7166}" presName="composite" presStyleCnt="0"/>
      <dgm:spPr/>
    </dgm:pt>
    <dgm:pt modelId="{07032E00-CAF4-4E71-9F3B-F10A49DF10BC}" type="pres">
      <dgm:prSet presAssocID="{BD926421-1F0A-43CE-B3DD-38F15F0D7166}" presName="imgShp" presStyleLbl="fgImgPlace1" presStyleIdx="2" presStyleCnt="5"/>
      <dgm:spPr>
        <a:blipFill>
          <a:blip xmlns:r="http://schemas.openxmlformats.org/officeDocument/2006/relationships" r:embed="rId3">
            <a:extLst>
              <a:ext uri="{28A0092B-C50C-407E-A947-70E740481C1C}">
                <a14:useLocalDpi xmlns:a14="http://schemas.microsoft.com/office/drawing/2010/main" val="0"/>
              </a:ext>
            </a:extLst>
          </a:blip>
          <a:srcRect/>
          <a:stretch>
            <a:fillRect l="-56000" r="-56000"/>
          </a:stretch>
        </a:blipFill>
      </dgm:spPr>
    </dgm:pt>
    <dgm:pt modelId="{72BECC97-96BC-4DB0-A6F4-F3B85083EBAF}" type="pres">
      <dgm:prSet presAssocID="{BD926421-1F0A-43CE-B3DD-38F15F0D7166}" presName="txShp" presStyleLbl="node1" presStyleIdx="2" presStyleCnt="5">
        <dgm:presLayoutVars>
          <dgm:bulletEnabled val="1"/>
        </dgm:presLayoutVars>
      </dgm:prSet>
      <dgm:spPr/>
      <dgm:t>
        <a:bodyPr/>
        <a:lstStyle/>
        <a:p>
          <a:endParaRPr lang="en-US"/>
        </a:p>
      </dgm:t>
    </dgm:pt>
    <dgm:pt modelId="{BB4093DA-8AC6-4F85-A498-A2C67372F3BB}" type="pres">
      <dgm:prSet presAssocID="{A6A888AF-809A-4196-8EEF-16CA567F85A6}" presName="spacing" presStyleCnt="0"/>
      <dgm:spPr/>
    </dgm:pt>
    <dgm:pt modelId="{2AC04255-5820-459F-8D61-C6AC5C5D111A}" type="pres">
      <dgm:prSet presAssocID="{A5CC22B8-537A-4933-B16E-04677DAE0F7C}" presName="composite" presStyleCnt="0"/>
      <dgm:spPr/>
    </dgm:pt>
    <dgm:pt modelId="{FFA4A81E-573D-4C0C-B542-0A086DFCD8A3}" type="pres">
      <dgm:prSet presAssocID="{A5CC22B8-537A-4933-B16E-04677DAE0F7C}" presName="imgShp" presStyleLbl="fgImgPlace1" presStyleIdx="3" presStyleCnt="5"/>
      <dgm:spPr>
        <a:blipFill>
          <a:blip xmlns:r="http://schemas.openxmlformats.org/officeDocument/2006/relationships" r:embed="rId4">
            <a:extLst>
              <a:ext uri="{28A0092B-C50C-407E-A947-70E740481C1C}">
                <a14:useLocalDpi xmlns:a14="http://schemas.microsoft.com/office/drawing/2010/main" val="0"/>
              </a:ext>
            </a:extLst>
          </a:blip>
          <a:srcRect/>
          <a:stretch>
            <a:fillRect/>
          </a:stretch>
        </a:blipFill>
      </dgm:spPr>
    </dgm:pt>
    <dgm:pt modelId="{6077FED0-D9AB-4B0F-AB31-ABF0458620A6}" type="pres">
      <dgm:prSet presAssocID="{A5CC22B8-537A-4933-B16E-04677DAE0F7C}" presName="txShp" presStyleLbl="node1" presStyleIdx="3" presStyleCnt="5">
        <dgm:presLayoutVars>
          <dgm:bulletEnabled val="1"/>
        </dgm:presLayoutVars>
      </dgm:prSet>
      <dgm:spPr/>
      <dgm:t>
        <a:bodyPr/>
        <a:lstStyle/>
        <a:p>
          <a:endParaRPr lang="en-US"/>
        </a:p>
      </dgm:t>
    </dgm:pt>
    <dgm:pt modelId="{5A53DADD-C197-4253-9228-4425FD68B6BD}" type="pres">
      <dgm:prSet presAssocID="{B8E0D099-00B2-4B3F-8559-4E3689AE1C93}" presName="spacing" presStyleCnt="0"/>
      <dgm:spPr/>
    </dgm:pt>
    <dgm:pt modelId="{FC9D8F81-0B2C-4B04-85A2-01A6BBD51BD4}" type="pres">
      <dgm:prSet presAssocID="{ABAA8544-DD46-45D4-B13A-8AEAA8C116F5}" presName="composite" presStyleCnt="0"/>
      <dgm:spPr/>
    </dgm:pt>
    <dgm:pt modelId="{BDA0D820-666D-4613-A942-CF9407B9857C}" type="pres">
      <dgm:prSet presAssocID="{ABAA8544-DD46-45D4-B13A-8AEAA8C116F5}" presName="imgShp" presStyleLbl="fgImgPlace1" presStyleIdx="4" presStyleCnt="5"/>
      <dgm:spPr>
        <a:blipFill>
          <a:blip xmlns:r="http://schemas.openxmlformats.org/officeDocument/2006/relationships" r:embed="rId5" cstate="print">
            <a:extLst>
              <a:ext uri="{28A0092B-C50C-407E-A947-70E740481C1C}">
                <a14:useLocalDpi xmlns:a14="http://schemas.microsoft.com/office/drawing/2010/main" val="0"/>
              </a:ext>
            </a:extLst>
          </a:blip>
          <a:srcRect/>
          <a:stretch>
            <a:fillRect/>
          </a:stretch>
        </a:blipFill>
      </dgm:spPr>
    </dgm:pt>
    <dgm:pt modelId="{5A204C35-62F2-42AF-BB29-DEAB513BD127}" type="pres">
      <dgm:prSet presAssocID="{ABAA8544-DD46-45D4-B13A-8AEAA8C116F5}" presName="txShp" presStyleLbl="node1" presStyleIdx="4" presStyleCnt="5">
        <dgm:presLayoutVars>
          <dgm:bulletEnabled val="1"/>
        </dgm:presLayoutVars>
      </dgm:prSet>
      <dgm:spPr/>
      <dgm:t>
        <a:bodyPr/>
        <a:lstStyle/>
        <a:p>
          <a:endParaRPr lang="en-US"/>
        </a:p>
      </dgm:t>
    </dgm:pt>
  </dgm:ptLst>
  <dgm:cxnLst>
    <dgm:cxn modelId="{0E168246-8CDC-4CC3-82C4-88A2D7BC34EF}" type="presOf" srcId="{A5CC22B8-537A-4933-B16E-04677DAE0F7C}" destId="{6077FED0-D9AB-4B0F-AB31-ABF0458620A6}" srcOrd="0" destOrd="0" presId="urn:microsoft.com/office/officeart/2005/8/layout/vList3"/>
    <dgm:cxn modelId="{F096C833-1D5C-4D95-9B99-CED98FD764B8}" type="presOf" srcId="{BD926421-1F0A-43CE-B3DD-38F15F0D7166}" destId="{72BECC97-96BC-4DB0-A6F4-F3B85083EBAF}" srcOrd="0" destOrd="0" presId="urn:microsoft.com/office/officeart/2005/8/layout/vList3"/>
    <dgm:cxn modelId="{FA6599E9-1BDE-4E29-806A-F8E38D646A48}" srcId="{9112D055-F435-4295-96BD-6BE8366116D1}" destId="{A6324298-0673-4CB7-B59F-97582675F610}" srcOrd="1" destOrd="0" parTransId="{F110EC05-CCAF-4DC6-BB67-64DA42C978C0}" sibTransId="{B45D7880-EA51-4B1E-ACDA-6B2FBFE43935}"/>
    <dgm:cxn modelId="{9079D94F-5CDA-42C9-8A32-D87DAAD61C52}" srcId="{9112D055-F435-4295-96BD-6BE8366116D1}" destId="{BD926421-1F0A-43CE-B3DD-38F15F0D7166}" srcOrd="2" destOrd="0" parTransId="{C05A1CC5-6A1E-4FAB-B0EF-068335C53F10}" sibTransId="{A6A888AF-809A-4196-8EEF-16CA567F85A6}"/>
    <dgm:cxn modelId="{AD6228B6-DE0E-4A87-B2F7-B163AEE41AB0}" srcId="{9112D055-F435-4295-96BD-6BE8366116D1}" destId="{6A498FA7-56E7-48C9-8180-6A52D3C39F0F}" srcOrd="0" destOrd="0" parTransId="{2604EED6-1BED-497E-B3AE-F2E3FA8FFB6C}" sibTransId="{448B05CC-7E33-479A-A6E0-D844408BC267}"/>
    <dgm:cxn modelId="{91B3867F-C1E4-4D06-91D7-4DA5D35C8F13}" srcId="{9112D055-F435-4295-96BD-6BE8366116D1}" destId="{A5CC22B8-537A-4933-B16E-04677DAE0F7C}" srcOrd="3" destOrd="0" parTransId="{924A30AD-1F4E-4FC6-8BB5-781EE3E370C0}" sibTransId="{B8E0D099-00B2-4B3F-8559-4E3689AE1C93}"/>
    <dgm:cxn modelId="{485561C5-F6AB-4395-A8D6-BFD5887E1F13}" srcId="{9112D055-F435-4295-96BD-6BE8366116D1}" destId="{ABAA8544-DD46-45D4-B13A-8AEAA8C116F5}" srcOrd="4" destOrd="0" parTransId="{E559DD31-90E4-4EFB-9B37-4A9DAF3D5532}" sibTransId="{63A7217E-8677-414A-8F76-F660CC95526A}"/>
    <dgm:cxn modelId="{932C0B66-D879-4087-80F9-221FA8073974}" type="presOf" srcId="{A6324298-0673-4CB7-B59F-97582675F610}" destId="{97607FA4-7BEC-4418-8EF9-F9CC4A909DA9}" srcOrd="0" destOrd="0" presId="urn:microsoft.com/office/officeart/2005/8/layout/vList3"/>
    <dgm:cxn modelId="{2C3B20FA-9158-4F5E-8107-6FCC8B5BB31E}" type="presOf" srcId="{9112D055-F435-4295-96BD-6BE8366116D1}" destId="{6B20CC5C-E293-480E-94E1-52703CEAA1CD}" srcOrd="0" destOrd="0" presId="urn:microsoft.com/office/officeart/2005/8/layout/vList3"/>
    <dgm:cxn modelId="{1BEF4DB2-49B7-4C8F-8FD8-84666C8152E3}" type="presOf" srcId="{6A498FA7-56E7-48C9-8180-6A52D3C39F0F}" destId="{6A647826-6253-4539-83D0-45E51FE74315}" srcOrd="0" destOrd="0" presId="urn:microsoft.com/office/officeart/2005/8/layout/vList3"/>
    <dgm:cxn modelId="{B355CA75-60E1-495C-A6FD-67AFFE420DDB}" type="presOf" srcId="{ABAA8544-DD46-45D4-B13A-8AEAA8C116F5}" destId="{5A204C35-62F2-42AF-BB29-DEAB513BD127}" srcOrd="0" destOrd="0" presId="urn:microsoft.com/office/officeart/2005/8/layout/vList3"/>
    <dgm:cxn modelId="{08974575-7D94-4D9D-8DB8-4F1F9E10F756}" type="presParOf" srcId="{6B20CC5C-E293-480E-94E1-52703CEAA1CD}" destId="{AE3E9751-9A86-41D4-AADE-ECA0A56769C8}" srcOrd="0" destOrd="0" presId="urn:microsoft.com/office/officeart/2005/8/layout/vList3"/>
    <dgm:cxn modelId="{23D5118E-EEA8-46A3-8294-25D2223F1795}" type="presParOf" srcId="{AE3E9751-9A86-41D4-AADE-ECA0A56769C8}" destId="{7B049E06-8BD6-4E22-B718-4EECB6317FC1}" srcOrd="0" destOrd="0" presId="urn:microsoft.com/office/officeart/2005/8/layout/vList3"/>
    <dgm:cxn modelId="{05F9B398-A86E-44B4-8908-7E95F176B2A2}" type="presParOf" srcId="{AE3E9751-9A86-41D4-AADE-ECA0A56769C8}" destId="{6A647826-6253-4539-83D0-45E51FE74315}" srcOrd="1" destOrd="0" presId="urn:microsoft.com/office/officeart/2005/8/layout/vList3"/>
    <dgm:cxn modelId="{2A9FD1FC-5CBD-4C4E-B399-20582C6E91E4}" type="presParOf" srcId="{6B20CC5C-E293-480E-94E1-52703CEAA1CD}" destId="{247AB5B8-CAD0-49A7-9A6C-ED67A57C5FC5}" srcOrd="1" destOrd="0" presId="urn:microsoft.com/office/officeart/2005/8/layout/vList3"/>
    <dgm:cxn modelId="{58EC8F32-B2CF-4898-83B8-4F78139D7530}" type="presParOf" srcId="{6B20CC5C-E293-480E-94E1-52703CEAA1CD}" destId="{82106FA5-1772-4DB7-982B-4F92D87A2201}" srcOrd="2" destOrd="0" presId="urn:microsoft.com/office/officeart/2005/8/layout/vList3"/>
    <dgm:cxn modelId="{5F35FA5E-2655-45DF-9DE2-E8E551A2AA70}" type="presParOf" srcId="{82106FA5-1772-4DB7-982B-4F92D87A2201}" destId="{993FD904-B90C-43B2-A9B5-A406CA9E8D98}" srcOrd="0" destOrd="0" presId="urn:microsoft.com/office/officeart/2005/8/layout/vList3"/>
    <dgm:cxn modelId="{7C01EC43-48F4-4602-B75B-364C00B056AE}" type="presParOf" srcId="{82106FA5-1772-4DB7-982B-4F92D87A2201}" destId="{97607FA4-7BEC-4418-8EF9-F9CC4A909DA9}" srcOrd="1" destOrd="0" presId="urn:microsoft.com/office/officeart/2005/8/layout/vList3"/>
    <dgm:cxn modelId="{ADE987B5-F6E3-4712-8A64-A9C6C7F5719C}" type="presParOf" srcId="{6B20CC5C-E293-480E-94E1-52703CEAA1CD}" destId="{F34D07B4-58A1-4411-8FFF-E801BAE86681}" srcOrd="3" destOrd="0" presId="urn:microsoft.com/office/officeart/2005/8/layout/vList3"/>
    <dgm:cxn modelId="{72B29CC2-2702-4E11-A109-8B5FE860CFDB}" type="presParOf" srcId="{6B20CC5C-E293-480E-94E1-52703CEAA1CD}" destId="{BB5F43D6-3740-4B8A-8859-DF381A705D65}" srcOrd="4" destOrd="0" presId="urn:microsoft.com/office/officeart/2005/8/layout/vList3"/>
    <dgm:cxn modelId="{D55D14B9-98FF-4EAB-96C8-8DD17DD1531F}" type="presParOf" srcId="{BB5F43D6-3740-4B8A-8859-DF381A705D65}" destId="{07032E00-CAF4-4E71-9F3B-F10A49DF10BC}" srcOrd="0" destOrd="0" presId="urn:microsoft.com/office/officeart/2005/8/layout/vList3"/>
    <dgm:cxn modelId="{FF50633D-5649-4FD3-A0E8-9F65F4D1A9BF}" type="presParOf" srcId="{BB5F43D6-3740-4B8A-8859-DF381A705D65}" destId="{72BECC97-96BC-4DB0-A6F4-F3B85083EBAF}" srcOrd="1" destOrd="0" presId="urn:microsoft.com/office/officeart/2005/8/layout/vList3"/>
    <dgm:cxn modelId="{4830E802-945B-489D-9B85-67CA49FEC6E8}" type="presParOf" srcId="{6B20CC5C-E293-480E-94E1-52703CEAA1CD}" destId="{BB4093DA-8AC6-4F85-A498-A2C67372F3BB}" srcOrd="5" destOrd="0" presId="urn:microsoft.com/office/officeart/2005/8/layout/vList3"/>
    <dgm:cxn modelId="{4527E755-CE13-4FCB-A4FB-465B5B8CED4D}" type="presParOf" srcId="{6B20CC5C-E293-480E-94E1-52703CEAA1CD}" destId="{2AC04255-5820-459F-8D61-C6AC5C5D111A}" srcOrd="6" destOrd="0" presId="urn:microsoft.com/office/officeart/2005/8/layout/vList3"/>
    <dgm:cxn modelId="{A417B6B9-0226-460F-A03C-7D2354D0EB30}" type="presParOf" srcId="{2AC04255-5820-459F-8D61-C6AC5C5D111A}" destId="{FFA4A81E-573D-4C0C-B542-0A086DFCD8A3}" srcOrd="0" destOrd="0" presId="urn:microsoft.com/office/officeart/2005/8/layout/vList3"/>
    <dgm:cxn modelId="{DF8AB430-1AFB-4AEE-96FA-CC4FDF2D594C}" type="presParOf" srcId="{2AC04255-5820-459F-8D61-C6AC5C5D111A}" destId="{6077FED0-D9AB-4B0F-AB31-ABF0458620A6}" srcOrd="1" destOrd="0" presId="urn:microsoft.com/office/officeart/2005/8/layout/vList3"/>
    <dgm:cxn modelId="{5A7FB6BA-37E2-4761-A607-997CE24131EF}" type="presParOf" srcId="{6B20CC5C-E293-480E-94E1-52703CEAA1CD}" destId="{5A53DADD-C197-4253-9228-4425FD68B6BD}" srcOrd="7" destOrd="0" presId="urn:microsoft.com/office/officeart/2005/8/layout/vList3"/>
    <dgm:cxn modelId="{0DC12C87-ED5E-44A1-8896-1A7688BB1C8D}" type="presParOf" srcId="{6B20CC5C-E293-480E-94E1-52703CEAA1CD}" destId="{FC9D8F81-0B2C-4B04-85A2-01A6BBD51BD4}" srcOrd="8" destOrd="0" presId="urn:microsoft.com/office/officeart/2005/8/layout/vList3"/>
    <dgm:cxn modelId="{40AAA54E-9F1C-4561-8A1B-F0175CCA0C20}" type="presParOf" srcId="{FC9D8F81-0B2C-4B04-85A2-01A6BBD51BD4}" destId="{BDA0D820-666D-4613-A942-CF9407B9857C}" srcOrd="0" destOrd="0" presId="urn:microsoft.com/office/officeart/2005/8/layout/vList3"/>
    <dgm:cxn modelId="{0FCCFD46-04B5-4C42-A115-E3FC51A3557D}" type="presParOf" srcId="{FC9D8F81-0B2C-4B04-85A2-01A6BBD51BD4}" destId="{5A204C35-62F2-42AF-BB29-DEAB513BD127}"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1035CC-EA31-4BC2-BE01-3195F5092C2B}"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1A8BD5A3-E363-4638-AF0B-80F1401B4226}">
      <dgm:prSet/>
      <dgm:spPr/>
      <dgm:t>
        <a:bodyPr/>
        <a:lstStyle/>
        <a:p>
          <a:r>
            <a:rPr lang="en-GB"/>
            <a:t>To develop a successful L&amp;D strategy consideration must be given to both the external and internal environment within which the business is operating. </a:t>
          </a:r>
          <a:endParaRPr lang="en-US"/>
        </a:p>
      </dgm:t>
    </dgm:pt>
    <dgm:pt modelId="{60A9B6A5-12BD-4DC1-BE19-E755E9CB2795}" type="parTrans" cxnId="{4BA54504-0553-4640-BBE5-DEE88BA91C56}">
      <dgm:prSet/>
      <dgm:spPr/>
      <dgm:t>
        <a:bodyPr/>
        <a:lstStyle/>
        <a:p>
          <a:endParaRPr lang="en-US"/>
        </a:p>
      </dgm:t>
    </dgm:pt>
    <dgm:pt modelId="{E72EF738-1931-4DE0-9353-E1C30F09D605}" type="sibTrans" cxnId="{4BA54504-0553-4640-BBE5-DEE88BA91C56}">
      <dgm:prSet/>
      <dgm:spPr/>
      <dgm:t>
        <a:bodyPr/>
        <a:lstStyle/>
        <a:p>
          <a:endParaRPr lang="en-US"/>
        </a:p>
      </dgm:t>
    </dgm:pt>
    <dgm:pt modelId="{39BC7FB8-7229-403E-BBC7-9D2286B038F9}">
      <dgm:prSet/>
      <dgm:spPr/>
      <dgm:t>
        <a:bodyPr/>
        <a:lstStyle/>
        <a:p>
          <a:r>
            <a:rPr lang="en-GB"/>
            <a:t>When considering the internal environment special attention should be given to the organisational culture and the availability of resources. </a:t>
          </a:r>
          <a:endParaRPr lang="en-US"/>
        </a:p>
      </dgm:t>
    </dgm:pt>
    <dgm:pt modelId="{8CE92D44-3835-4A51-B02A-6D31D51D1597}" type="parTrans" cxnId="{52FFB45B-4B0B-49F9-B5D7-AB554688818F}">
      <dgm:prSet/>
      <dgm:spPr/>
      <dgm:t>
        <a:bodyPr/>
        <a:lstStyle/>
        <a:p>
          <a:endParaRPr lang="en-US"/>
        </a:p>
      </dgm:t>
    </dgm:pt>
    <dgm:pt modelId="{3A2CFB3A-0C03-4C4C-B679-6E527F4D36FA}" type="sibTrans" cxnId="{52FFB45B-4B0B-49F9-B5D7-AB554688818F}">
      <dgm:prSet/>
      <dgm:spPr/>
      <dgm:t>
        <a:bodyPr/>
        <a:lstStyle/>
        <a:p>
          <a:endParaRPr lang="en-US"/>
        </a:p>
      </dgm:t>
    </dgm:pt>
    <dgm:pt modelId="{EF5868EE-4E2B-453A-BB75-2559B9B73C1B}" type="pres">
      <dgm:prSet presAssocID="{161035CC-EA31-4BC2-BE01-3195F5092C2B}" presName="root" presStyleCnt="0">
        <dgm:presLayoutVars>
          <dgm:dir/>
          <dgm:resizeHandles val="exact"/>
        </dgm:presLayoutVars>
      </dgm:prSet>
      <dgm:spPr/>
      <dgm:t>
        <a:bodyPr/>
        <a:lstStyle/>
        <a:p>
          <a:endParaRPr lang="en-US"/>
        </a:p>
      </dgm:t>
    </dgm:pt>
    <dgm:pt modelId="{4C7801FC-769E-4D56-8494-2BD724F29C25}" type="pres">
      <dgm:prSet presAssocID="{1A8BD5A3-E363-4638-AF0B-80F1401B4226}" presName="compNode" presStyleCnt="0"/>
      <dgm:spPr/>
    </dgm:pt>
    <dgm:pt modelId="{5FCBBFF2-FC9C-4B57-9C22-86B34B6770DC}" type="pres">
      <dgm:prSet presAssocID="{1A8BD5A3-E363-4638-AF0B-80F1401B4226}" presName="bgRect" presStyleLbl="bgShp" presStyleIdx="0" presStyleCnt="2"/>
      <dgm:spPr/>
    </dgm:pt>
    <dgm:pt modelId="{12610E8D-AFE0-4A13-B1B2-938AFEA3FF29}" type="pres">
      <dgm:prSet presAssocID="{1A8BD5A3-E363-4638-AF0B-80F1401B4226}"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Business Growth"/>
        </a:ext>
      </dgm:extLst>
    </dgm:pt>
    <dgm:pt modelId="{C0CE1646-A245-4EC2-93DD-811FD3E6B47A}" type="pres">
      <dgm:prSet presAssocID="{1A8BD5A3-E363-4638-AF0B-80F1401B4226}" presName="spaceRect" presStyleCnt="0"/>
      <dgm:spPr/>
    </dgm:pt>
    <dgm:pt modelId="{A65BF60E-EB8E-41BB-A911-CBB9EA5B4D44}" type="pres">
      <dgm:prSet presAssocID="{1A8BD5A3-E363-4638-AF0B-80F1401B4226}" presName="parTx" presStyleLbl="revTx" presStyleIdx="0" presStyleCnt="2">
        <dgm:presLayoutVars>
          <dgm:chMax val="0"/>
          <dgm:chPref val="0"/>
        </dgm:presLayoutVars>
      </dgm:prSet>
      <dgm:spPr/>
      <dgm:t>
        <a:bodyPr/>
        <a:lstStyle/>
        <a:p>
          <a:endParaRPr lang="en-US"/>
        </a:p>
      </dgm:t>
    </dgm:pt>
    <dgm:pt modelId="{65213106-5E48-40A8-B755-B98239A3690E}" type="pres">
      <dgm:prSet presAssocID="{E72EF738-1931-4DE0-9353-E1C30F09D605}" presName="sibTrans" presStyleCnt="0"/>
      <dgm:spPr/>
    </dgm:pt>
    <dgm:pt modelId="{39817B81-EF4C-4B0C-84D7-9A5A696E9550}" type="pres">
      <dgm:prSet presAssocID="{39BC7FB8-7229-403E-BBC7-9D2286B038F9}" presName="compNode" presStyleCnt="0"/>
      <dgm:spPr/>
    </dgm:pt>
    <dgm:pt modelId="{3D844643-F598-4B5E-AA49-1B8E1C878691}" type="pres">
      <dgm:prSet presAssocID="{39BC7FB8-7229-403E-BBC7-9D2286B038F9}" presName="bgRect" presStyleLbl="bgShp" presStyleIdx="1" presStyleCnt="2"/>
      <dgm:spPr/>
    </dgm:pt>
    <dgm:pt modelId="{9E9F96FA-261D-4E7B-8F92-7FC4B81EAF09}" type="pres">
      <dgm:prSet presAssocID="{39BC7FB8-7229-403E-BBC7-9D2286B038F9}"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Hierarchy"/>
        </a:ext>
      </dgm:extLst>
    </dgm:pt>
    <dgm:pt modelId="{9F9104D8-89BC-4711-B179-008560E6B760}" type="pres">
      <dgm:prSet presAssocID="{39BC7FB8-7229-403E-BBC7-9D2286B038F9}" presName="spaceRect" presStyleCnt="0"/>
      <dgm:spPr/>
    </dgm:pt>
    <dgm:pt modelId="{DD0D4AAC-D874-4510-BBF2-54903BC79E9B}" type="pres">
      <dgm:prSet presAssocID="{39BC7FB8-7229-403E-BBC7-9D2286B038F9}" presName="parTx" presStyleLbl="revTx" presStyleIdx="1" presStyleCnt="2">
        <dgm:presLayoutVars>
          <dgm:chMax val="0"/>
          <dgm:chPref val="0"/>
        </dgm:presLayoutVars>
      </dgm:prSet>
      <dgm:spPr/>
      <dgm:t>
        <a:bodyPr/>
        <a:lstStyle/>
        <a:p>
          <a:endParaRPr lang="en-US"/>
        </a:p>
      </dgm:t>
    </dgm:pt>
  </dgm:ptLst>
  <dgm:cxnLst>
    <dgm:cxn modelId="{4BA54504-0553-4640-BBE5-DEE88BA91C56}" srcId="{161035CC-EA31-4BC2-BE01-3195F5092C2B}" destId="{1A8BD5A3-E363-4638-AF0B-80F1401B4226}" srcOrd="0" destOrd="0" parTransId="{60A9B6A5-12BD-4DC1-BE19-E755E9CB2795}" sibTransId="{E72EF738-1931-4DE0-9353-E1C30F09D605}"/>
    <dgm:cxn modelId="{FA42C03E-E7EC-49C9-AC15-D50A6664A255}" type="presOf" srcId="{39BC7FB8-7229-403E-BBC7-9D2286B038F9}" destId="{DD0D4AAC-D874-4510-BBF2-54903BC79E9B}" srcOrd="0" destOrd="0" presId="urn:microsoft.com/office/officeart/2018/2/layout/IconVerticalSolidList"/>
    <dgm:cxn modelId="{27A00067-65B2-4966-A0E8-4431C95CE037}" type="presOf" srcId="{161035CC-EA31-4BC2-BE01-3195F5092C2B}" destId="{EF5868EE-4E2B-453A-BB75-2559B9B73C1B}" srcOrd="0" destOrd="0" presId="urn:microsoft.com/office/officeart/2018/2/layout/IconVerticalSolidList"/>
    <dgm:cxn modelId="{52FFB45B-4B0B-49F9-B5D7-AB554688818F}" srcId="{161035CC-EA31-4BC2-BE01-3195F5092C2B}" destId="{39BC7FB8-7229-403E-BBC7-9D2286B038F9}" srcOrd="1" destOrd="0" parTransId="{8CE92D44-3835-4A51-B02A-6D31D51D1597}" sibTransId="{3A2CFB3A-0C03-4C4C-B679-6E527F4D36FA}"/>
    <dgm:cxn modelId="{B0A61192-7286-433F-A4DE-E14E0C3893E3}" type="presOf" srcId="{1A8BD5A3-E363-4638-AF0B-80F1401B4226}" destId="{A65BF60E-EB8E-41BB-A911-CBB9EA5B4D44}" srcOrd="0" destOrd="0" presId="urn:microsoft.com/office/officeart/2018/2/layout/IconVerticalSolidList"/>
    <dgm:cxn modelId="{5CF60292-D0FC-453C-8624-6B161AFF4B0A}" type="presParOf" srcId="{EF5868EE-4E2B-453A-BB75-2559B9B73C1B}" destId="{4C7801FC-769E-4D56-8494-2BD724F29C25}" srcOrd="0" destOrd="0" presId="urn:microsoft.com/office/officeart/2018/2/layout/IconVerticalSolidList"/>
    <dgm:cxn modelId="{CE60523F-833C-43C7-ACEF-B2BD5A2B42EE}" type="presParOf" srcId="{4C7801FC-769E-4D56-8494-2BD724F29C25}" destId="{5FCBBFF2-FC9C-4B57-9C22-86B34B6770DC}" srcOrd="0" destOrd="0" presId="urn:microsoft.com/office/officeart/2018/2/layout/IconVerticalSolidList"/>
    <dgm:cxn modelId="{DF32359A-E458-4671-830F-DABAD0CEAFEB}" type="presParOf" srcId="{4C7801FC-769E-4D56-8494-2BD724F29C25}" destId="{12610E8D-AFE0-4A13-B1B2-938AFEA3FF29}" srcOrd="1" destOrd="0" presId="urn:microsoft.com/office/officeart/2018/2/layout/IconVerticalSolidList"/>
    <dgm:cxn modelId="{2F5C620A-4C59-439A-93FF-95FA90C7A9B1}" type="presParOf" srcId="{4C7801FC-769E-4D56-8494-2BD724F29C25}" destId="{C0CE1646-A245-4EC2-93DD-811FD3E6B47A}" srcOrd="2" destOrd="0" presId="urn:microsoft.com/office/officeart/2018/2/layout/IconVerticalSolidList"/>
    <dgm:cxn modelId="{F5AD8BA1-B5EF-4C55-A394-64E5C128B2C9}" type="presParOf" srcId="{4C7801FC-769E-4D56-8494-2BD724F29C25}" destId="{A65BF60E-EB8E-41BB-A911-CBB9EA5B4D44}" srcOrd="3" destOrd="0" presId="urn:microsoft.com/office/officeart/2018/2/layout/IconVerticalSolidList"/>
    <dgm:cxn modelId="{FE9DFC48-EEBA-4C97-9973-7BF1D8E0CA64}" type="presParOf" srcId="{EF5868EE-4E2B-453A-BB75-2559B9B73C1B}" destId="{65213106-5E48-40A8-B755-B98239A3690E}" srcOrd="1" destOrd="0" presId="urn:microsoft.com/office/officeart/2018/2/layout/IconVerticalSolidList"/>
    <dgm:cxn modelId="{112CD06E-427D-4CFF-91BA-C8C8B389D658}" type="presParOf" srcId="{EF5868EE-4E2B-453A-BB75-2559B9B73C1B}" destId="{39817B81-EF4C-4B0C-84D7-9A5A696E9550}" srcOrd="2" destOrd="0" presId="urn:microsoft.com/office/officeart/2018/2/layout/IconVerticalSolidList"/>
    <dgm:cxn modelId="{C9B1E3D2-8394-42A9-A1BC-4E677CFA8E95}" type="presParOf" srcId="{39817B81-EF4C-4B0C-84D7-9A5A696E9550}" destId="{3D844643-F598-4B5E-AA49-1B8E1C878691}" srcOrd="0" destOrd="0" presId="urn:microsoft.com/office/officeart/2018/2/layout/IconVerticalSolidList"/>
    <dgm:cxn modelId="{D550DA05-9313-493E-9394-FB3718953802}" type="presParOf" srcId="{39817B81-EF4C-4B0C-84D7-9A5A696E9550}" destId="{9E9F96FA-261D-4E7B-8F92-7FC4B81EAF09}" srcOrd="1" destOrd="0" presId="urn:microsoft.com/office/officeart/2018/2/layout/IconVerticalSolidList"/>
    <dgm:cxn modelId="{CD0E7F51-5BFA-4BB3-8BC9-CB71821CC1EB}" type="presParOf" srcId="{39817B81-EF4C-4B0C-84D7-9A5A696E9550}" destId="{9F9104D8-89BC-4711-B179-008560E6B760}" srcOrd="2" destOrd="0" presId="urn:microsoft.com/office/officeart/2018/2/layout/IconVerticalSolidList"/>
    <dgm:cxn modelId="{41670EF5-645A-4A78-BE81-993F6010C4F1}" type="presParOf" srcId="{39817B81-EF4C-4B0C-84D7-9A5A696E9550}" destId="{DD0D4AAC-D874-4510-BBF2-54903BC79E9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86B78C-1321-40EA-ACEF-5DAC306977EA}">
      <dsp:nvSpPr>
        <dsp:cNvPr id="0" name=""/>
        <dsp:cNvSpPr/>
      </dsp:nvSpPr>
      <dsp:spPr>
        <a:xfrm>
          <a:off x="575999" y="788850"/>
          <a:ext cx="1647000" cy="1647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F79A5E-431C-4E0C-ACF5-4033DFD27CC2}">
      <dsp:nvSpPr>
        <dsp:cNvPr id="0" name=""/>
        <dsp:cNvSpPr/>
      </dsp:nvSpPr>
      <dsp:spPr>
        <a:xfrm>
          <a:off x="927000" y="1139850"/>
          <a:ext cx="945000" cy="945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AC4694-0C20-4AEA-B086-6F122B5A3857}">
      <dsp:nvSpPr>
        <dsp:cNvPr id="0" name=""/>
        <dsp:cNvSpPr/>
      </dsp:nvSpPr>
      <dsp:spPr>
        <a:xfrm>
          <a:off x="49500" y="2948850"/>
          <a:ext cx="27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1111250">
            <a:lnSpc>
              <a:spcPct val="90000"/>
            </a:lnSpc>
            <a:spcBef>
              <a:spcPct val="0"/>
            </a:spcBef>
            <a:spcAft>
              <a:spcPct val="35000"/>
            </a:spcAft>
            <a:defRPr cap="all"/>
          </a:pPr>
          <a:r>
            <a:rPr lang="en-US" sz="2500" kern="1200"/>
            <a:t>Module Learning Outcomes</a:t>
          </a:r>
        </a:p>
      </dsp:txBody>
      <dsp:txXfrm>
        <a:off x="49500" y="2948850"/>
        <a:ext cx="2700000" cy="720000"/>
      </dsp:txXfrm>
    </dsp:sp>
    <dsp:sp modelId="{AB424AD8-52F4-4020-890F-29E282D1B484}">
      <dsp:nvSpPr>
        <dsp:cNvPr id="0" name=""/>
        <dsp:cNvSpPr/>
      </dsp:nvSpPr>
      <dsp:spPr>
        <a:xfrm>
          <a:off x="3748500" y="788850"/>
          <a:ext cx="1647000" cy="1647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15B492-6AA1-4CB9-A7C0-12902873887C}">
      <dsp:nvSpPr>
        <dsp:cNvPr id="0" name=""/>
        <dsp:cNvSpPr/>
      </dsp:nvSpPr>
      <dsp:spPr>
        <a:xfrm>
          <a:off x="4099500" y="1139850"/>
          <a:ext cx="945000" cy="945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2ED90B-CA69-44DD-97B1-64A70D80B1C4}">
      <dsp:nvSpPr>
        <dsp:cNvPr id="0" name=""/>
        <dsp:cNvSpPr/>
      </dsp:nvSpPr>
      <dsp:spPr>
        <a:xfrm>
          <a:off x="3222000" y="2948850"/>
          <a:ext cx="27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1111250">
            <a:lnSpc>
              <a:spcPct val="90000"/>
            </a:lnSpc>
            <a:spcBef>
              <a:spcPct val="0"/>
            </a:spcBef>
            <a:spcAft>
              <a:spcPct val="35000"/>
            </a:spcAft>
            <a:defRPr cap="all"/>
          </a:pPr>
          <a:r>
            <a:rPr lang="en-US" sz="2500" kern="1200"/>
            <a:t>Learning and Teaching Strategy</a:t>
          </a:r>
        </a:p>
      </dsp:txBody>
      <dsp:txXfrm>
        <a:off x="3222000" y="2948850"/>
        <a:ext cx="2700000" cy="720000"/>
      </dsp:txXfrm>
    </dsp:sp>
    <dsp:sp modelId="{64E49860-AC74-4EB7-9976-8E918B4F55EE}">
      <dsp:nvSpPr>
        <dsp:cNvPr id="0" name=""/>
        <dsp:cNvSpPr/>
      </dsp:nvSpPr>
      <dsp:spPr>
        <a:xfrm>
          <a:off x="6921000" y="788850"/>
          <a:ext cx="1647000" cy="1647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F4EBE6-3209-4DA0-A47A-E061A386093E}">
      <dsp:nvSpPr>
        <dsp:cNvPr id="0" name=""/>
        <dsp:cNvSpPr/>
      </dsp:nvSpPr>
      <dsp:spPr>
        <a:xfrm>
          <a:off x="7272000" y="1139850"/>
          <a:ext cx="945000" cy="945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516DAE-C2B1-45DD-B2C6-B6075440A7F1}">
      <dsp:nvSpPr>
        <dsp:cNvPr id="0" name=""/>
        <dsp:cNvSpPr/>
      </dsp:nvSpPr>
      <dsp:spPr>
        <a:xfrm>
          <a:off x="6394500" y="2948850"/>
          <a:ext cx="27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1111250">
            <a:lnSpc>
              <a:spcPct val="90000"/>
            </a:lnSpc>
            <a:spcBef>
              <a:spcPct val="0"/>
            </a:spcBef>
            <a:spcAft>
              <a:spcPct val="35000"/>
            </a:spcAft>
            <a:defRPr cap="all"/>
          </a:pPr>
          <a:r>
            <a:rPr lang="en-US" sz="2500" kern="1200"/>
            <a:t>Module Assessment</a:t>
          </a:r>
        </a:p>
      </dsp:txBody>
      <dsp:txXfrm>
        <a:off x="6394500" y="2948850"/>
        <a:ext cx="27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647826-6253-4539-83D0-45E51FE74315}">
      <dsp:nvSpPr>
        <dsp:cNvPr id="0" name=""/>
        <dsp:cNvSpPr/>
      </dsp:nvSpPr>
      <dsp:spPr>
        <a:xfrm rot="10800000">
          <a:off x="1670866" y="4358"/>
          <a:ext cx="5842009" cy="797532"/>
        </a:xfrm>
        <a:prstGeom prst="homePlat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1690" tIns="83820" rIns="156464" bIns="83820" numCol="1" spcCol="1270" anchor="ctr" anchorCtr="0">
          <a:noAutofit/>
        </a:bodyPr>
        <a:lstStyle/>
        <a:p>
          <a:pPr lvl="0" algn="ctr" defTabSz="977900">
            <a:lnSpc>
              <a:spcPct val="90000"/>
            </a:lnSpc>
            <a:spcBef>
              <a:spcPct val="0"/>
            </a:spcBef>
            <a:spcAft>
              <a:spcPct val="35000"/>
            </a:spcAft>
          </a:pPr>
          <a:r>
            <a:rPr lang="en-GB" sz="2200" kern="1200" dirty="0"/>
            <a:t>GLOBALISATION</a:t>
          </a:r>
        </a:p>
      </dsp:txBody>
      <dsp:txXfrm rot="10800000">
        <a:off x="1870249" y="4358"/>
        <a:ext cx="5642626" cy="797532"/>
      </dsp:txXfrm>
    </dsp:sp>
    <dsp:sp modelId="{7B049E06-8BD6-4E22-B718-4EECB6317FC1}">
      <dsp:nvSpPr>
        <dsp:cNvPr id="0" name=""/>
        <dsp:cNvSpPr/>
      </dsp:nvSpPr>
      <dsp:spPr>
        <a:xfrm>
          <a:off x="1272100" y="4358"/>
          <a:ext cx="797532" cy="797532"/>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607FA4-7BEC-4418-8EF9-F9CC4A909DA9}">
      <dsp:nvSpPr>
        <dsp:cNvPr id="0" name=""/>
        <dsp:cNvSpPr/>
      </dsp:nvSpPr>
      <dsp:spPr>
        <a:xfrm rot="10800000">
          <a:off x="1670866" y="1039960"/>
          <a:ext cx="5842009" cy="797532"/>
        </a:xfrm>
        <a:prstGeom prst="homePlate">
          <a:avLst/>
        </a:prstGeom>
        <a:solidFill>
          <a:schemeClr val="accent2">
            <a:hueOff val="2617684"/>
            <a:satOff val="-780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1690" tIns="83820" rIns="156464" bIns="83820" numCol="1" spcCol="1270" anchor="ctr" anchorCtr="0">
          <a:noAutofit/>
        </a:bodyPr>
        <a:lstStyle/>
        <a:p>
          <a:pPr lvl="0" algn="ctr" defTabSz="977900">
            <a:lnSpc>
              <a:spcPct val="90000"/>
            </a:lnSpc>
            <a:spcBef>
              <a:spcPct val="0"/>
            </a:spcBef>
            <a:spcAft>
              <a:spcPct val="35000"/>
            </a:spcAft>
          </a:pPr>
          <a:r>
            <a:rPr lang="en-GB" sz="2200" kern="1200" dirty="0"/>
            <a:t>MOBILITY</a:t>
          </a:r>
        </a:p>
      </dsp:txBody>
      <dsp:txXfrm rot="10800000">
        <a:off x="1870249" y="1039960"/>
        <a:ext cx="5642626" cy="797532"/>
      </dsp:txXfrm>
    </dsp:sp>
    <dsp:sp modelId="{993FD904-B90C-43B2-A9B5-A406CA9E8D98}">
      <dsp:nvSpPr>
        <dsp:cNvPr id="0" name=""/>
        <dsp:cNvSpPr/>
      </dsp:nvSpPr>
      <dsp:spPr>
        <a:xfrm>
          <a:off x="1272100" y="1039960"/>
          <a:ext cx="797532" cy="797532"/>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50000" r="-5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2BECC97-96BC-4DB0-A6F4-F3B85083EBAF}">
      <dsp:nvSpPr>
        <dsp:cNvPr id="0" name=""/>
        <dsp:cNvSpPr/>
      </dsp:nvSpPr>
      <dsp:spPr>
        <a:xfrm rot="10800000">
          <a:off x="1670866" y="2075562"/>
          <a:ext cx="5842009" cy="797532"/>
        </a:xfrm>
        <a:prstGeom prst="homePlate">
          <a:avLst/>
        </a:prstGeom>
        <a:solidFill>
          <a:schemeClr val="accent2">
            <a:hueOff val="5235368"/>
            <a:satOff val="-15604"/>
            <a:lumOff val="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1690" tIns="83820" rIns="156464" bIns="83820" numCol="1" spcCol="1270" anchor="ctr" anchorCtr="0">
          <a:noAutofit/>
        </a:bodyPr>
        <a:lstStyle/>
        <a:p>
          <a:pPr lvl="0" algn="ctr" defTabSz="977900">
            <a:lnSpc>
              <a:spcPct val="90000"/>
            </a:lnSpc>
            <a:spcBef>
              <a:spcPct val="0"/>
            </a:spcBef>
            <a:spcAft>
              <a:spcPct val="35000"/>
            </a:spcAft>
          </a:pPr>
          <a:r>
            <a:rPr lang="en-GB" sz="2200" kern="1200" dirty="0"/>
            <a:t>MILLENNIALS &amp; CHANGING DEMOGRAPHICS</a:t>
          </a:r>
        </a:p>
      </dsp:txBody>
      <dsp:txXfrm rot="10800000">
        <a:off x="1870249" y="2075562"/>
        <a:ext cx="5642626" cy="797532"/>
      </dsp:txXfrm>
    </dsp:sp>
    <dsp:sp modelId="{07032E00-CAF4-4E71-9F3B-F10A49DF10BC}">
      <dsp:nvSpPr>
        <dsp:cNvPr id="0" name=""/>
        <dsp:cNvSpPr/>
      </dsp:nvSpPr>
      <dsp:spPr>
        <a:xfrm>
          <a:off x="1272100" y="2075562"/>
          <a:ext cx="797532" cy="797532"/>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56000" r="-5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077FED0-D9AB-4B0F-AB31-ABF0458620A6}">
      <dsp:nvSpPr>
        <dsp:cNvPr id="0" name=""/>
        <dsp:cNvSpPr/>
      </dsp:nvSpPr>
      <dsp:spPr>
        <a:xfrm rot="10800000">
          <a:off x="1670866" y="3111164"/>
          <a:ext cx="5842009" cy="797532"/>
        </a:xfrm>
        <a:prstGeom prst="homePlate">
          <a:avLst/>
        </a:prstGeom>
        <a:solidFill>
          <a:schemeClr val="accent2">
            <a:hueOff val="7853052"/>
            <a:satOff val="-23405"/>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1690" tIns="83820" rIns="156464" bIns="83820" numCol="1" spcCol="1270" anchor="ctr" anchorCtr="0">
          <a:noAutofit/>
        </a:bodyPr>
        <a:lstStyle/>
        <a:p>
          <a:pPr lvl="0" algn="ctr" defTabSz="977900">
            <a:lnSpc>
              <a:spcPct val="90000"/>
            </a:lnSpc>
            <a:spcBef>
              <a:spcPct val="0"/>
            </a:spcBef>
            <a:spcAft>
              <a:spcPct val="35000"/>
            </a:spcAft>
          </a:pPr>
          <a:r>
            <a:rPr lang="en-GB" sz="2200" kern="1200" dirty="0"/>
            <a:t>NEW BEHVIOURS</a:t>
          </a:r>
        </a:p>
      </dsp:txBody>
      <dsp:txXfrm rot="10800000">
        <a:off x="1870249" y="3111164"/>
        <a:ext cx="5642626" cy="797532"/>
      </dsp:txXfrm>
    </dsp:sp>
    <dsp:sp modelId="{FFA4A81E-573D-4C0C-B542-0A086DFCD8A3}">
      <dsp:nvSpPr>
        <dsp:cNvPr id="0" name=""/>
        <dsp:cNvSpPr/>
      </dsp:nvSpPr>
      <dsp:spPr>
        <a:xfrm>
          <a:off x="1272100" y="3111164"/>
          <a:ext cx="797532" cy="797532"/>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A204C35-62F2-42AF-BB29-DEAB513BD127}">
      <dsp:nvSpPr>
        <dsp:cNvPr id="0" name=""/>
        <dsp:cNvSpPr/>
      </dsp:nvSpPr>
      <dsp:spPr>
        <a:xfrm rot="10800000">
          <a:off x="1670866" y="4146766"/>
          <a:ext cx="5842009" cy="797532"/>
        </a:xfrm>
        <a:prstGeom prst="homePlate">
          <a:avLst/>
        </a:prstGeom>
        <a:solidFill>
          <a:schemeClr val="accent2">
            <a:hueOff val="10470736"/>
            <a:satOff val="-31207"/>
            <a:lumOff val="31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1690" tIns="83820" rIns="156464" bIns="83820" numCol="1" spcCol="1270" anchor="ctr" anchorCtr="0">
          <a:noAutofit/>
        </a:bodyPr>
        <a:lstStyle/>
        <a:p>
          <a:pPr lvl="0" algn="ctr" defTabSz="977900">
            <a:lnSpc>
              <a:spcPct val="90000"/>
            </a:lnSpc>
            <a:spcBef>
              <a:spcPct val="0"/>
            </a:spcBef>
            <a:spcAft>
              <a:spcPct val="35000"/>
            </a:spcAft>
          </a:pPr>
          <a:r>
            <a:rPr lang="en-GB" sz="2200" kern="1200" dirty="0"/>
            <a:t>TECHNOLOGY</a:t>
          </a:r>
        </a:p>
      </dsp:txBody>
      <dsp:txXfrm rot="10800000">
        <a:off x="1870249" y="4146766"/>
        <a:ext cx="5642626" cy="797532"/>
      </dsp:txXfrm>
    </dsp:sp>
    <dsp:sp modelId="{BDA0D820-666D-4613-A942-CF9407B9857C}">
      <dsp:nvSpPr>
        <dsp:cNvPr id="0" name=""/>
        <dsp:cNvSpPr/>
      </dsp:nvSpPr>
      <dsp:spPr>
        <a:xfrm>
          <a:off x="1272100" y="4146766"/>
          <a:ext cx="797532" cy="797532"/>
        </a:xfrm>
        <a:prstGeom prst="ellipse">
          <a:avLst/>
        </a:prstGeom>
        <a:blipFill>
          <a:blip xmlns:r="http://schemas.openxmlformats.org/officeDocument/2006/relationships" r:embed="rId5" cstate="print">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CBBFF2-FC9C-4B57-9C22-86B34B6770DC}">
      <dsp:nvSpPr>
        <dsp:cNvPr id="0" name=""/>
        <dsp:cNvSpPr/>
      </dsp:nvSpPr>
      <dsp:spPr>
        <a:xfrm>
          <a:off x="0" y="724376"/>
          <a:ext cx="9144000" cy="1337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610E8D-AFE0-4A13-B1B2-938AFEA3FF29}">
      <dsp:nvSpPr>
        <dsp:cNvPr id="0" name=""/>
        <dsp:cNvSpPr/>
      </dsp:nvSpPr>
      <dsp:spPr>
        <a:xfrm>
          <a:off x="404536" y="1025270"/>
          <a:ext cx="735520" cy="73552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5BF60E-EB8E-41BB-A911-CBB9EA5B4D44}">
      <dsp:nvSpPr>
        <dsp:cNvPr id="0" name=""/>
        <dsp:cNvSpPr/>
      </dsp:nvSpPr>
      <dsp:spPr>
        <a:xfrm>
          <a:off x="1544593" y="724376"/>
          <a:ext cx="7599406" cy="1337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532" tIns="141532" rIns="141532" bIns="141532" numCol="1" spcCol="1270" anchor="ctr" anchorCtr="0">
          <a:noAutofit/>
        </a:bodyPr>
        <a:lstStyle/>
        <a:p>
          <a:pPr lvl="0" algn="l" defTabSz="1111250">
            <a:lnSpc>
              <a:spcPct val="90000"/>
            </a:lnSpc>
            <a:spcBef>
              <a:spcPct val="0"/>
            </a:spcBef>
            <a:spcAft>
              <a:spcPct val="35000"/>
            </a:spcAft>
          </a:pPr>
          <a:r>
            <a:rPr lang="en-GB" sz="2500" kern="1200"/>
            <a:t>To develop a successful L&amp;D strategy consideration must be given to both the external and internal environment within which the business is operating. </a:t>
          </a:r>
          <a:endParaRPr lang="en-US" sz="2500" kern="1200"/>
        </a:p>
      </dsp:txBody>
      <dsp:txXfrm>
        <a:off x="1544593" y="724376"/>
        <a:ext cx="7599406" cy="1337310"/>
      </dsp:txXfrm>
    </dsp:sp>
    <dsp:sp modelId="{3D844643-F598-4B5E-AA49-1B8E1C878691}">
      <dsp:nvSpPr>
        <dsp:cNvPr id="0" name=""/>
        <dsp:cNvSpPr/>
      </dsp:nvSpPr>
      <dsp:spPr>
        <a:xfrm>
          <a:off x="0" y="2396013"/>
          <a:ext cx="9144000" cy="1337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9F96FA-261D-4E7B-8F92-7FC4B81EAF09}">
      <dsp:nvSpPr>
        <dsp:cNvPr id="0" name=""/>
        <dsp:cNvSpPr/>
      </dsp:nvSpPr>
      <dsp:spPr>
        <a:xfrm>
          <a:off x="404536" y="2696908"/>
          <a:ext cx="735520" cy="73552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0D4AAC-D874-4510-BBF2-54903BC79E9B}">
      <dsp:nvSpPr>
        <dsp:cNvPr id="0" name=""/>
        <dsp:cNvSpPr/>
      </dsp:nvSpPr>
      <dsp:spPr>
        <a:xfrm>
          <a:off x="1544593" y="2396013"/>
          <a:ext cx="7599406" cy="1337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532" tIns="141532" rIns="141532" bIns="141532" numCol="1" spcCol="1270" anchor="ctr" anchorCtr="0">
          <a:noAutofit/>
        </a:bodyPr>
        <a:lstStyle/>
        <a:p>
          <a:pPr lvl="0" algn="l" defTabSz="1111250">
            <a:lnSpc>
              <a:spcPct val="90000"/>
            </a:lnSpc>
            <a:spcBef>
              <a:spcPct val="0"/>
            </a:spcBef>
            <a:spcAft>
              <a:spcPct val="35000"/>
            </a:spcAft>
          </a:pPr>
          <a:r>
            <a:rPr lang="en-GB" sz="2500" kern="1200"/>
            <a:t>When considering the internal environment special attention should be given to the organisational culture and the availability of resources. </a:t>
          </a:r>
          <a:endParaRPr lang="en-US" sz="2500" kern="1200"/>
        </a:p>
      </dsp:txBody>
      <dsp:txXfrm>
        <a:off x="1544593" y="2396013"/>
        <a:ext cx="7599406" cy="133731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9BCE0C-CD74-4A59-802C-6D2F8C15331A}" type="datetimeFigureOut">
              <a:rPr lang="en-US" smtClean="0"/>
              <a:t>1/26/2021</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98501B-77B5-4365-9881-C6E19A3C1E42}" type="slidenum">
              <a:rPr lang="en-US" smtClean="0"/>
              <a:t>‹#›</a:t>
            </a:fld>
            <a:endParaRPr lang="en-US"/>
          </a:p>
        </p:txBody>
      </p:sp>
    </p:spTree>
    <p:extLst>
      <p:ext uri="{BB962C8B-B14F-4D97-AF65-F5344CB8AC3E}">
        <p14:creationId xmlns:p14="http://schemas.microsoft.com/office/powerpoint/2010/main" val="28514561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4FDEA8-CBB8-46CC-9562-028963DBC55A}" type="datetimeFigureOut">
              <a:rPr lang="en-US" smtClean="0"/>
              <a:t>1/26/2021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8BD8E7-1312-41F3-99C4-6DA5AF891969}" type="slidenum">
              <a:rPr lang="en-US" smtClean="0"/>
              <a:t>‹#›</a:t>
            </a:fld>
            <a:endParaRPr lang="en-US"/>
          </a:p>
        </p:txBody>
      </p:sp>
    </p:spTree>
    <p:extLst>
      <p:ext uri="{BB962C8B-B14F-4D97-AF65-F5344CB8AC3E}">
        <p14:creationId xmlns:p14="http://schemas.microsoft.com/office/powerpoint/2010/main" val="2892084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https://www.mentimeter.com/s/f3d83fa17a7f606bd65ca6fba3f6a75b/33053e3adc45/edit? </a:t>
            </a:r>
          </a:p>
        </p:txBody>
      </p:sp>
      <p:sp>
        <p:nvSpPr>
          <p:cNvPr id="4" name="Slide Number Placeholder 3"/>
          <p:cNvSpPr>
            <a:spLocks noGrp="1"/>
          </p:cNvSpPr>
          <p:nvPr>
            <p:ph type="sldNum" sz="quarter" idx="10"/>
          </p:nvPr>
        </p:nvSpPr>
        <p:spPr/>
        <p:txBody>
          <a:bodyPr/>
          <a:lstStyle/>
          <a:p>
            <a:fld id="{FC8BD8E7-1312-41F3-99C4-6DA5AF891969}" type="slidenum">
              <a:rPr lang="en-US" smtClean="0"/>
              <a:t>13</a:t>
            </a:fld>
            <a:endParaRPr lang="en-US"/>
          </a:p>
        </p:txBody>
      </p:sp>
    </p:spTree>
    <p:extLst>
      <p:ext uri="{BB962C8B-B14F-4D97-AF65-F5344CB8AC3E}">
        <p14:creationId xmlns:p14="http://schemas.microsoft.com/office/powerpoint/2010/main" val="22939678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Use of Technology for Learning
https://www.polleverywhere.com/multiple_choice_polls/xMiCCKI6N17JAtnpwCIxf?flow=Default&amp;onscreen=persist</a:t>
            </a:r>
          </a:p>
        </p:txBody>
      </p:sp>
      <p:sp>
        <p:nvSpPr>
          <p:cNvPr id="4" name="Slide Number Placeholder 3"/>
          <p:cNvSpPr>
            <a:spLocks noGrp="1"/>
          </p:cNvSpPr>
          <p:nvPr>
            <p:ph type="sldNum" sz="quarter" idx="10"/>
          </p:nvPr>
        </p:nvSpPr>
        <p:spPr/>
        <p:txBody>
          <a:bodyPr/>
          <a:lstStyle/>
          <a:p>
            <a:fld id="{FC8BD8E7-1312-41F3-99C4-6DA5AF891969}" type="slidenum">
              <a:rPr lang="en-US" smtClean="0"/>
              <a:t>25</a:t>
            </a:fld>
            <a:endParaRPr lang="en-US"/>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626720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lumMod val="75000"/>
          </a:schemeClr>
        </a:solidFill>
        <a:effectLst/>
      </p:bgPr>
    </p:bg>
    <p:spTree>
      <p:nvGrpSpPr>
        <p:cNvPr id="1" name=""/>
        <p:cNvGrpSpPr/>
        <p:nvPr/>
      </p:nvGrpSpPr>
      <p:grpSpPr>
        <a:xfrm>
          <a:off x="0" y="0"/>
          <a:ext cx="0" cy="0"/>
          <a:chOff x="0" y="0"/>
          <a:chExt cx="0" cy="0"/>
        </a:xfrm>
      </p:grpSpPr>
      <p:sp>
        <p:nvSpPr>
          <p:cNvPr id="7" name="Rectangle 6"/>
          <p:cNvSpPr/>
          <p:nvPr userDrawn="1"/>
        </p:nvSpPr>
        <p:spPr>
          <a:xfrm>
            <a:off x="304800" y="304800"/>
            <a:ext cx="11582400" cy="6248400"/>
          </a:xfrm>
          <a:prstGeom prst="rect">
            <a:avLst/>
          </a:prstGeom>
          <a:noFill/>
          <a:ln w="50800">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0" y="1548245"/>
            <a:ext cx="10515600" cy="2240280"/>
          </a:xfrm>
        </p:spPr>
        <p:txBody>
          <a:bodyPr anchor="b">
            <a:normAutofit/>
          </a:bodyPr>
          <a:lstStyle>
            <a:lvl1pPr algn="ctr">
              <a:defRPr sz="4400">
                <a:solidFill>
                  <a:schemeClr val="bg1"/>
                </a:solidFill>
              </a:defRPr>
            </a:lvl1pPr>
          </a:lstStyle>
          <a:p>
            <a:r>
              <a:rPr lang="en-US"/>
              <a:t>Click to edit Master title style</a:t>
            </a:r>
          </a:p>
        </p:txBody>
      </p:sp>
      <p:sp>
        <p:nvSpPr>
          <p:cNvPr id="3" name="Subtitle 2"/>
          <p:cNvSpPr>
            <a:spLocks noGrp="1"/>
          </p:cNvSpPr>
          <p:nvPr>
            <p:ph type="subTitle" idx="1"/>
          </p:nvPr>
        </p:nvSpPr>
        <p:spPr>
          <a:xfrm>
            <a:off x="838200" y="3854659"/>
            <a:ext cx="10515600" cy="1143000"/>
          </a:xfrm>
        </p:spPr>
        <p:txBody>
          <a:bodyPr>
            <a:normAutofit/>
          </a:bodyPr>
          <a:lstStyle>
            <a:lvl1pPr marL="0" indent="0" algn="ctr">
              <a:buNone/>
              <a:defRPr sz="2000" cap="all"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79886275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Slide with Pictures">
    <p:bg>
      <p:bgRef idx="1001">
        <a:schemeClr val="bg1"/>
      </p:bgRef>
    </p:bg>
    <p:spTree>
      <p:nvGrpSpPr>
        <p:cNvPr id="1" name=""/>
        <p:cNvGrpSpPr/>
        <p:nvPr/>
      </p:nvGrpSpPr>
      <p:grpSpPr>
        <a:xfrm>
          <a:off x="0" y="0"/>
          <a:ext cx="0" cy="0"/>
          <a:chOff x="0" y="0"/>
          <a:chExt cx="0" cy="0"/>
        </a:xfrm>
      </p:grpSpPr>
      <p:sp>
        <p:nvSpPr>
          <p:cNvPr id="8" name="Rectangle 7"/>
          <p:cNvSpPr/>
          <p:nvPr userDrawn="1"/>
        </p:nvSpPr>
        <p:spPr>
          <a:xfrm>
            <a:off x="0" y="4800600"/>
            <a:ext cx="12192000" cy="20574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33400" y="5084483"/>
            <a:ext cx="11125200" cy="914400"/>
          </a:xfrm>
        </p:spPr>
        <p:txBody>
          <a:bodyPr anchor="b">
            <a:normAutofit/>
          </a:bodyPr>
          <a:lstStyle>
            <a:lvl1pPr algn="ctr">
              <a:defRPr sz="4400" spc="-50" baseline="0">
                <a:solidFill>
                  <a:schemeClr val="bg1"/>
                </a:solidFill>
              </a:defRPr>
            </a:lvl1pPr>
          </a:lstStyle>
          <a:p>
            <a:r>
              <a:rPr lang="en-US"/>
              <a:t>Click to edit Master title style</a:t>
            </a:r>
            <a:endParaRPr lang="en-US" dirty="0"/>
          </a:p>
        </p:txBody>
      </p:sp>
      <p:sp>
        <p:nvSpPr>
          <p:cNvPr id="9" name="Picture Placeholder 2" descr="An empty placeholder to add an image. Click on the placeholder and select the image that you wish to add"/>
          <p:cNvSpPr>
            <a:spLocks noGrp="1"/>
          </p:cNvSpPr>
          <p:nvPr>
            <p:ph type="pic" idx="10"/>
          </p:nvPr>
        </p:nvSpPr>
        <p:spPr>
          <a:xfrm>
            <a:off x="1"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13" name="Picture Placeholder 2" descr="An empty placeholder to add an image. Click on the placeholder and select the image that you wish to add"/>
          <p:cNvSpPr>
            <a:spLocks noGrp="1"/>
          </p:cNvSpPr>
          <p:nvPr>
            <p:ph type="pic" idx="11"/>
          </p:nvPr>
        </p:nvSpPr>
        <p:spPr>
          <a:xfrm>
            <a:off x="4084320"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14" name="Picture Placeholder 2" descr="An empty placeholder to add an image. Click on the placeholder and select the image that you wish to add"/>
          <p:cNvSpPr>
            <a:spLocks noGrp="1"/>
          </p:cNvSpPr>
          <p:nvPr>
            <p:ph type="pic" idx="12"/>
          </p:nvPr>
        </p:nvSpPr>
        <p:spPr>
          <a:xfrm>
            <a:off x="8168640"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3" name="Subtitle 2"/>
          <p:cNvSpPr>
            <a:spLocks noGrp="1"/>
          </p:cNvSpPr>
          <p:nvPr>
            <p:ph type="subTitle" idx="1"/>
          </p:nvPr>
        </p:nvSpPr>
        <p:spPr>
          <a:xfrm>
            <a:off x="533400" y="6043123"/>
            <a:ext cx="11125200" cy="571500"/>
          </a:xfrm>
        </p:spPr>
        <p:txBody>
          <a:bodyPr>
            <a:normAutofit/>
          </a:bodyPr>
          <a:lstStyle>
            <a:lvl1pPr marL="0" indent="0" algn="ctr">
              <a:spcBef>
                <a:spcPts val="0"/>
              </a:spcBef>
              <a:buNone/>
              <a:defRPr sz="2000" cap="all"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46374543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a:defRPr/>
            </a:lvl1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7CC0096-1860-4642-9CD2-0079EA5E7CD1}" type="datetimeFigureOut">
              <a:rPr lang="en-US" smtClean="0"/>
              <a:t>1/26/2021</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accent1">
            <a:lumMod val="75000"/>
          </a:schemeClr>
        </a:solidFill>
        <a:effectLst/>
      </p:bgPr>
    </p:bg>
    <p:spTree>
      <p:nvGrpSpPr>
        <p:cNvPr id="1" name=""/>
        <p:cNvGrpSpPr/>
        <p:nvPr/>
      </p:nvGrpSpPr>
      <p:grpSpPr>
        <a:xfrm>
          <a:off x="0" y="0"/>
          <a:ext cx="0" cy="0"/>
          <a:chOff x="0" y="0"/>
          <a:chExt cx="0" cy="0"/>
        </a:xfrm>
      </p:grpSpPr>
      <p:sp>
        <p:nvSpPr>
          <p:cNvPr id="7" name="Rectangle 6"/>
          <p:cNvSpPr/>
          <p:nvPr userDrawn="1"/>
        </p:nvSpPr>
        <p:spPr>
          <a:xfrm>
            <a:off x="304800" y="304800"/>
            <a:ext cx="11582400" cy="6248400"/>
          </a:xfrm>
          <a:prstGeom prst="rect">
            <a:avLst/>
          </a:prstGeom>
          <a:noFill/>
          <a:ln w="50800">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1850" y="2483427"/>
            <a:ext cx="10515600" cy="2743200"/>
          </a:xfrm>
        </p:spPr>
        <p:txBody>
          <a:bodyPr anchor="b">
            <a:normAutofit/>
          </a:bodyPr>
          <a:lstStyle>
            <a:lvl1pPr algn="ctr">
              <a:defRPr sz="4400" spc="-50" baseline="0">
                <a:solidFill>
                  <a:schemeClr val="bg1"/>
                </a:solidFill>
              </a:defRPr>
            </a:lvl1pPr>
          </a:lstStyle>
          <a:p>
            <a:r>
              <a:rPr lang="en-US"/>
              <a:t>Click to edit Master title style</a:t>
            </a:r>
          </a:p>
        </p:txBody>
      </p:sp>
      <p:sp>
        <p:nvSpPr>
          <p:cNvPr id="5" name="Text Placeholder 4"/>
          <p:cNvSpPr>
            <a:spLocks noGrp="1"/>
          </p:cNvSpPr>
          <p:nvPr>
            <p:ph type="body" sz="quarter" idx="10"/>
          </p:nvPr>
        </p:nvSpPr>
        <p:spPr>
          <a:xfrm>
            <a:off x="835025" y="5257800"/>
            <a:ext cx="10515600" cy="914400"/>
          </a:xfrm>
        </p:spPr>
        <p:txBody>
          <a:bodyPr>
            <a:normAutofit/>
          </a:bodyPr>
          <a:lstStyle>
            <a:lvl1pPr marL="0" indent="0" algn="ctr">
              <a:spcBef>
                <a:spcPts val="0"/>
              </a:spcBef>
              <a:buFontTx/>
              <a:buNone/>
              <a:defRPr sz="2000" cap="all" spc="50" baseline="0">
                <a:solidFill>
                  <a:schemeClr val="bg1"/>
                </a:solidFill>
              </a:defRPr>
            </a:lvl1pPr>
            <a:lvl2pPr marL="365760" indent="0" algn="ctr">
              <a:buNone/>
              <a:defRPr sz="2000" cap="all" spc="50" baseline="0">
                <a:solidFill>
                  <a:schemeClr val="bg1"/>
                </a:solidFill>
              </a:defRPr>
            </a:lvl2pPr>
            <a:lvl3pPr algn="ctr">
              <a:defRPr sz="2000" cap="all" spc="50" baseline="0">
                <a:solidFill>
                  <a:schemeClr val="bg1"/>
                </a:solidFill>
              </a:defRPr>
            </a:lvl3pPr>
            <a:lvl4pPr algn="ctr">
              <a:defRPr sz="2000" cap="all" spc="50" baseline="0">
                <a:solidFill>
                  <a:schemeClr val="bg1"/>
                </a:solidFill>
              </a:defRPr>
            </a:lvl4pPr>
            <a:lvl5pPr algn="ctr">
              <a:defRPr sz="2000" cap="all" spc="50" baseline="0">
                <a:solidFill>
                  <a:schemeClr val="bg1"/>
                </a:solidFill>
              </a:defRPr>
            </a:lvl5pPr>
          </a:lstStyle>
          <a:p>
            <a:pPr lvl="0"/>
            <a:r>
              <a:rPr lang="en-US"/>
              <a:t>Edit Master text styles</a:t>
            </a:r>
          </a:p>
        </p:txBody>
      </p:sp>
    </p:spTree>
    <p:extLst>
      <p:ext uri="{BB962C8B-B14F-4D97-AF65-F5344CB8AC3E}">
        <p14:creationId xmlns:p14="http://schemas.microsoft.com/office/powerpoint/2010/main" val="350677804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24000" y="1714500"/>
            <a:ext cx="4495800" cy="446227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714500"/>
            <a:ext cx="4495800" cy="446227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37CC0096-1860-4642-9CD2-0079EA5E7CD1}" type="datetimeFigureOut">
              <a:rPr lang="en-US" smtClean="0"/>
              <a:t>1/26/2021</a:t>
            </a:fld>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527048" y="1733162"/>
            <a:ext cx="4498848" cy="685800"/>
          </a:xfrm>
        </p:spPr>
        <p:txBody>
          <a:bodyPr anchor="b">
            <a:normAutofit/>
          </a:bodyPr>
          <a:lstStyle>
            <a:lvl1pPr marL="0" indent="0">
              <a:spcBef>
                <a:spcPts val="0"/>
              </a:spcBef>
              <a:buNone/>
              <a:defRPr sz="1800" b="1"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27048" y="2481943"/>
            <a:ext cx="4498848" cy="3690257"/>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733162"/>
            <a:ext cx="4498848" cy="685800"/>
          </a:xfrm>
        </p:spPr>
        <p:txBody>
          <a:bodyPr anchor="b">
            <a:normAutofit/>
          </a:bodyPr>
          <a:lstStyle>
            <a:lvl1pPr marL="0" indent="0">
              <a:spcBef>
                <a:spcPts val="0"/>
              </a:spcBef>
              <a:buNone/>
              <a:defRPr sz="1800" b="1"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481943"/>
            <a:ext cx="4498848" cy="3690257"/>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37CC0096-1860-4642-9CD2-0079EA5E7CD1}" type="datetimeFigureOut">
              <a:rPr lang="en-US" smtClean="0"/>
              <a:t>1/26/2021</a:t>
            </a:fld>
            <a:endParaRPr lang="en-US"/>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37CC0096-1860-4642-9CD2-0079EA5E7CD1}" type="datetimeFigureOut">
              <a:rPr lang="en-US" smtClean="0"/>
              <a:t>1/26/2021</a:t>
            </a:fld>
            <a:endParaRPr lang="en-US"/>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51812" y="1672934"/>
            <a:ext cx="3506788" cy="2880360"/>
          </a:xfrm>
        </p:spPr>
        <p:txBody>
          <a:bodyPr anchor="b">
            <a:normAutofit/>
          </a:bodyPr>
          <a:lstStyle>
            <a:lvl1pPr>
              <a:defRPr sz="3000"/>
            </a:lvl1pPr>
          </a:lstStyle>
          <a:p>
            <a:r>
              <a:rPr lang="en-US"/>
              <a:t>Click to edit Master title style</a:t>
            </a:r>
            <a:endParaRPr lang="en-US" dirty="0"/>
          </a:p>
        </p:txBody>
      </p:sp>
      <p:sp>
        <p:nvSpPr>
          <p:cNvPr id="3" name="Content Placeholder 2"/>
          <p:cNvSpPr>
            <a:spLocks noGrp="1"/>
          </p:cNvSpPr>
          <p:nvPr>
            <p:ph idx="1"/>
          </p:nvPr>
        </p:nvSpPr>
        <p:spPr>
          <a:xfrm>
            <a:off x="530352" y="457200"/>
            <a:ext cx="7242111" cy="5715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151812" y="4590288"/>
            <a:ext cx="3514564" cy="1581912"/>
          </a:xfrm>
        </p:spPr>
        <p:txBody>
          <a:bodyPr/>
          <a:lstStyle>
            <a:lvl1pPr marL="0" indent="0">
              <a:spcBef>
                <a:spcPts val="8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37CC0096-1860-4642-9CD2-0079EA5E7CD1}" type="datetimeFigureOut">
              <a:rPr lang="en-US" smtClean="0"/>
              <a:t>1/26/2021</a:t>
            </a:fld>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spTree>
      <p:nvGrpSpPr>
        <p:cNvPr id="1" name=""/>
        <p:cNvGrpSpPr/>
        <p:nvPr/>
      </p:nvGrpSpPr>
      <p:grpSpPr>
        <a:xfrm>
          <a:off x="0" y="0"/>
          <a:ext cx="0" cy="0"/>
          <a:chOff x="0" y="0"/>
          <a:chExt cx="0" cy="0"/>
        </a:xfrm>
      </p:grpSpPr>
      <p:sp>
        <p:nvSpPr>
          <p:cNvPr id="8" name="Rectangle 7"/>
          <p:cNvSpPr/>
          <p:nvPr userDrawn="1"/>
        </p:nvSpPr>
        <p:spPr>
          <a:xfrm>
            <a:off x="8153400" y="0"/>
            <a:ext cx="403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32813" y="1683327"/>
            <a:ext cx="3125787" cy="2877260"/>
          </a:xfrm>
        </p:spPr>
        <p:txBody>
          <a:bodyPr anchor="b">
            <a:normAutofit/>
          </a:bodyPr>
          <a:lstStyle>
            <a:lvl1pPr>
              <a:defRPr sz="3000">
                <a:solidFill>
                  <a:schemeClr val="bg1"/>
                </a:solidFill>
              </a:defRPr>
            </a:lvl1pPr>
          </a:lstStyle>
          <a:p>
            <a:r>
              <a:rPr lang="en-US"/>
              <a:t>Click to edit Master title style</a:t>
            </a:r>
          </a:p>
        </p:txBody>
      </p:sp>
      <p:sp>
        <p:nvSpPr>
          <p:cNvPr id="6" name="Picture Placeholder 2" descr="An empty placeholder to add an image. Click on the placeholder and select the image that you wish to add"/>
          <p:cNvSpPr>
            <a:spLocks noGrp="1"/>
          </p:cNvSpPr>
          <p:nvPr>
            <p:ph type="pic" idx="1"/>
          </p:nvPr>
        </p:nvSpPr>
        <p:spPr>
          <a:xfrm>
            <a:off x="0" y="0"/>
            <a:ext cx="8101584" cy="6857999"/>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532813" y="4591761"/>
            <a:ext cx="3125787" cy="1580440"/>
          </a:xfrm>
        </p:spPr>
        <p:txBody>
          <a:bodyPr/>
          <a:lstStyle>
            <a:lvl1pPr marL="0" indent="0">
              <a:spcBef>
                <a:spcPts val="800"/>
              </a:spcBef>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lvl1pPr>
              <a:defRPr/>
            </a:lvl1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7CC0096-1860-4642-9CD2-0079EA5E7CD1}" type="datetimeFigureOut">
              <a:rPr lang="en-US" smtClean="0"/>
              <a:t>1/26/2021</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457200"/>
            <a:ext cx="1943100" cy="57197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524000" y="457200"/>
            <a:ext cx="7048500" cy="5719762"/>
          </a:xfrm>
        </p:spPr>
        <p:txBody>
          <a:bodyPr vert="eaVert"/>
          <a:lstStyle>
            <a:lvl1pPr>
              <a:defRPr/>
            </a:lvl1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7CC0096-1860-4642-9CD2-0079EA5E7CD1}" type="datetimeFigureOut">
              <a:rPr lang="en-US" smtClean="0"/>
              <a:t>1/26/2021</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4000" y="457200"/>
            <a:ext cx="9144000"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24000" y="1714500"/>
            <a:ext cx="9144000" cy="445770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6"/>
          <p:cNvSpPr/>
          <p:nvPr userDrawn="1"/>
        </p:nvSpPr>
        <p:spPr>
          <a:xfrm>
            <a:off x="0" y="6583680"/>
            <a:ext cx="12192000" cy="27432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3"/>
          </p:nvPr>
        </p:nvSpPr>
        <p:spPr>
          <a:xfrm>
            <a:off x="1523999" y="6601556"/>
            <a:ext cx="6491381" cy="228600"/>
          </a:xfrm>
          <a:prstGeom prst="rect">
            <a:avLst/>
          </a:prstGeom>
        </p:spPr>
        <p:txBody>
          <a:bodyPr vert="horz" lIns="91440" tIns="45720" rIns="91440" bIns="45720" rtlCol="0" anchor="ctr"/>
          <a:lstStyle>
            <a:lvl1pPr algn="l">
              <a:defRPr sz="1100">
                <a:solidFill>
                  <a:schemeClr val="bg1"/>
                </a:solidFill>
              </a:defRPr>
            </a:lvl1pPr>
          </a:lstStyle>
          <a:p>
            <a:r>
              <a:rPr lang="en-US"/>
              <a:t>Add a footer</a:t>
            </a:r>
            <a:endParaRPr lang="en-US" dirty="0"/>
          </a:p>
        </p:txBody>
      </p:sp>
      <p:sp>
        <p:nvSpPr>
          <p:cNvPr id="4" name="Date Placeholder 3"/>
          <p:cNvSpPr>
            <a:spLocks noGrp="1"/>
          </p:cNvSpPr>
          <p:nvPr>
            <p:ph type="dt" sz="half" idx="2"/>
          </p:nvPr>
        </p:nvSpPr>
        <p:spPr>
          <a:xfrm>
            <a:off x="8187908" y="6601556"/>
            <a:ext cx="1534064" cy="228600"/>
          </a:xfrm>
          <a:prstGeom prst="rect">
            <a:avLst/>
          </a:prstGeom>
        </p:spPr>
        <p:txBody>
          <a:bodyPr vert="horz" lIns="91440" tIns="45720" rIns="91440" bIns="45720" rtlCol="0" anchor="ctr"/>
          <a:lstStyle>
            <a:lvl1pPr algn="r">
              <a:defRPr sz="1100">
                <a:solidFill>
                  <a:schemeClr val="bg1"/>
                </a:solidFill>
              </a:defRPr>
            </a:lvl1pPr>
          </a:lstStyle>
          <a:p>
            <a:fld id="{37CC0096-1860-4642-9CD2-0079EA5E7CD1}" type="datetimeFigureOut">
              <a:rPr lang="en-US" smtClean="0"/>
              <a:pPr/>
              <a:t>1/26/2021</a:t>
            </a:fld>
            <a:endParaRPr lang="en-US"/>
          </a:p>
        </p:txBody>
      </p:sp>
      <p:sp>
        <p:nvSpPr>
          <p:cNvPr id="6" name="Slide Number Placeholder 5"/>
          <p:cNvSpPr>
            <a:spLocks noGrp="1"/>
          </p:cNvSpPr>
          <p:nvPr>
            <p:ph type="sldNum" sz="quarter" idx="4"/>
          </p:nvPr>
        </p:nvSpPr>
        <p:spPr>
          <a:xfrm>
            <a:off x="9894499" y="6601556"/>
            <a:ext cx="773502" cy="228600"/>
          </a:xfrm>
          <a:prstGeom prst="rect">
            <a:avLst/>
          </a:prstGeom>
        </p:spPr>
        <p:txBody>
          <a:bodyPr vert="horz" lIns="91440" tIns="45720" rIns="91440" bIns="45720" rtlCol="0" anchor="ctr"/>
          <a:lstStyle>
            <a:lvl1pPr algn="r">
              <a:defRPr sz="1100">
                <a:solidFill>
                  <a:schemeClr val="bg1"/>
                </a:solidFill>
              </a:defRPr>
            </a:lvl1pPr>
          </a:lstStyle>
          <a:p>
            <a:fld id="{E31375A4-56A4-47D6-9801-1991572033F7}" type="slidenum">
              <a:rPr lang="en-US" smtClean="0"/>
              <a:pPr/>
              <a:t>‹#›</a:t>
            </a:fld>
            <a:endParaRPr lang="en-US"/>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400" kern="1200" cap="all" baseline="0">
          <a:solidFill>
            <a:schemeClr val="accent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accent1">
            <a:lumMod val="50000"/>
          </a:schemeClr>
        </a:buClr>
        <a:buSzPct val="10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800"/>
        </a:spcBef>
        <a:buClr>
          <a:schemeClr val="accent1">
            <a:lumMod val="50000"/>
          </a:schemeClr>
        </a:buClr>
        <a:buSzPct val="10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Clr>
          <a:schemeClr val="accent1">
            <a:lumMod val="50000"/>
          </a:schemeClr>
        </a:buClr>
        <a:buSzPct val="100000"/>
        <a:buFont typeface="Arial" pitchFamily="34" charset="0"/>
        <a:buChar char="▪"/>
        <a:defRPr sz="1600" kern="1200">
          <a:solidFill>
            <a:schemeClr val="tx1"/>
          </a:solidFill>
          <a:latin typeface="+mn-lt"/>
          <a:ea typeface="+mn-ea"/>
          <a:cs typeface="+mn-cs"/>
        </a:defRPr>
      </a:lvl3pPr>
      <a:lvl4pPr marL="118872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4pPr>
      <a:lvl5pPr marL="14630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5pPr>
      <a:lvl6pPr marL="16916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6pPr>
      <a:lvl7pPr marL="19202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7pPr>
      <a:lvl8pPr marL="21488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8pPr>
      <a:lvl9pPr marL="23774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4"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hyperlink" Target="https://integrateictineducation.wordpress.com/ict/" TargetMode="External"/><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3.xml"/><Relationship Id="rId1" Type="http://schemas.openxmlformats.org/officeDocument/2006/relationships/video" Target="https://www.youtube.com/embed/LrhmHbDLM8o" TargetMode="Externa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e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29.jpeg"/></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slideLayout" Target="../slideLayouts/slideLayout5.xml"/><Relationship Id="rId1" Type="http://schemas.openxmlformats.org/officeDocument/2006/relationships/tags" Target="../tags/tag1.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8.xml"/><Relationship Id="rId1" Type="http://schemas.openxmlformats.org/officeDocument/2006/relationships/tags" Target="../tags/tag2.xml"/><Relationship Id="rId4" Type="http://schemas.openxmlformats.org/officeDocument/2006/relationships/image" Target="../media/image30.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31.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p:cNvPicPr>
            <a:picLocks noGrp="1" noChangeAspect="1"/>
          </p:cNvPicPr>
          <p:nvPr>
            <p:ph type="pic" idx="11"/>
          </p:nvPr>
        </p:nvPicPr>
        <p:blipFill rotWithShape="1">
          <a:blip r:embed="rId2">
            <a:extLst>
              <a:ext uri="{28A0092B-C50C-407E-A947-70E740481C1C}">
                <a14:useLocalDpi xmlns:a14="http://schemas.microsoft.com/office/drawing/2010/main" val="0"/>
              </a:ext>
            </a:extLst>
          </a:blip>
          <a:srcRect l="11726"/>
          <a:stretch/>
        </p:blipFill>
        <p:spPr>
          <a:xfrm rot="16200000">
            <a:off x="3697265" y="351893"/>
            <a:ext cx="4786307" cy="3966137"/>
          </a:xfrm>
        </p:spPr>
      </p:pic>
      <p:sp>
        <p:nvSpPr>
          <p:cNvPr id="2" name="Title 1"/>
          <p:cNvSpPr>
            <a:spLocks noGrp="1"/>
          </p:cNvSpPr>
          <p:nvPr>
            <p:ph type="ctrTitle"/>
          </p:nvPr>
        </p:nvSpPr>
        <p:spPr/>
        <p:txBody>
          <a:bodyPr/>
          <a:lstStyle/>
          <a:p>
            <a:r>
              <a:rPr lang="en-US" dirty="0"/>
              <a:t>Introduction</a:t>
            </a:r>
          </a:p>
        </p:txBody>
      </p:sp>
      <p:pic>
        <p:nvPicPr>
          <p:cNvPr id="7" name="Picture Placeholder 6"/>
          <p:cNvPicPr>
            <a:picLocks noGrp="1" noChangeAspect="1"/>
          </p:cNvPicPr>
          <p:nvPr>
            <p:ph type="pic" idx="10"/>
          </p:nvPr>
        </p:nvPicPr>
        <p:blipFill rotWithShape="1">
          <a:blip r:embed="rId3">
            <a:extLst>
              <a:ext uri="{28A0092B-C50C-407E-A947-70E740481C1C}">
                <a14:useLocalDpi xmlns:a14="http://schemas.microsoft.com/office/drawing/2010/main" val="0"/>
              </a:ext>
            </a:extLst>
          </a:blip>
          <a:srcRect r="54642" b="7008"/>
          <a:stretch/>
        </p:blipFill>
        <p:spPr>
          <a:xfrm>
            <a:off x="-44604" y="11153"/>
            <a:ext cx="4047893" cy="4728116"/>
          </a:xfrm>
        </p:spPr>
      </p:pic>
      <p:pic>
        <p:nvPicPr>
          <p:cNvPr id="9" name="Picture Placeholder 8" descr="Man and woman running on indoor track"/>
          <p:cNvPicPr>
            <a:picLocks noGrp="1" noChangeAspect="1"/>
          </p:cNvPicPr>
          <p:nvPr>
            <p:ph type="pic" idx="12"/>
          </p:nvPr>
        </p:nvPicPr>
        <p:blipFill rotWithShape="1">
          <a:blip r:embed="rId4" cstate="print">
            <a:extLst>
              <a:ext uri="{28A0092B-C50C-407E-A947-70E740481C1C}">
                <a14:useLocalDpi xmlns:a14="http://schemas.microsoft.com/office/drawing/2010/main" val="0"/>
              </a:ext>
            </a:extLst>
          </a:blip>
          <a:srcRect t="39" b="39"/>
          <a:stretch/>
        </p:blipFill>
        <p:spPr/>
      </p:pic>
      <p:sp>
        <p:nvSpPr>
          <p:cNvPr id="3" name="Subtitle 2"/>
          <p:cNvSpPr>
            <a:spLocks noGrp="1"/>
          </p:cNvSpPr>
          <p:nvPr>
            <p:ph type="subTitle" idx="1"/>
          </p:nvPr>
        </p:nvSpPr>
        <p:spPr/>
        <p:txBody>
          <a:bodyPr/>
          <a:lstStyle/>
          <a:p>
            <a:r>
              <a:rPr lang="en-US" dirty="0"/>
              <a:t>BMHR7001: Designing, Delivering and Evaluating Learning Provision</a:t>
            </a:r>
          </a:p>
        </p:txBody>
      </p:sp>
      <p:pic>
        <p:nvPicPr>
          <p:cNvPr id="4" name="Picture 3"/>
          <p:cNvPicPr>
            <a:picLocks noChangeAspect="1"/>
          </p:cNvPicPr>
          <p:nvPr/>
        </p:nvPicPr>
        <p:blipFill rotWithShape="1">
          <a:blip r:embed="rId5">
            <a:extLst>
              <a:ext uri="{28A0092B-C50C-407E-A947-70E740481C1C}">
                <a14:useLocalDpi xmlns:a14="http://schemas.microsoft.com/office/drawing/2010/main" val="0"/>
              </a:ext>
            </a:extLst>
          </a:blip>
          <a:srcRect l="13612" r="20083"/>
          <a:stretch/>
        </p:blipFill>
        <p:spPr>
          <a:xfrm rot="5400000">
            <a:off x="-406414" y="303618"/>
            <a:ext cx="4771509" cy="4047894"/>
          </a:xfrm>
          <a:prstGeom prst="rect">
            <a:avLst/>
          </a:prstGeom>
        </p:spPr>
      </p:pic>
      <p:pic>
        <p:nvPicPr>
          <p:cNvPr id="5" name="Picture 4"/>
          <p:cNvPicPr>
            <a:picLocks noChangeAspect="1"/>
          </p:cNvPicPr>
          <p:nvPr/>
        </p:nvPicPr>
        <p:blipFill rotWithShape="1">
          <a:blip r:embed="rId6">
            <a:extLst>
              <a:ext uri="{28A0092B-C50C-407E-A947-70E740481C1C}">
                <a14:useLocalDpi xmlns:a14="http://schemas.microsoft.com/office/drawing/2010/main" val="0"/>
              </a:ext>
            </a:extLst>
          </a:blip>
          <a:srcRect l="43542"/>
          <a:stretch/>
        </p:blipFill>
        <p:spPr>
          <a:xfrm>
            <a:off x="8171410" y="0"/>
            <a:ext cx="4020589" cy="4745737"/>
          </a:xfrm>
          <a:prstGeom prst="rect">
            <a:avLst/>
          </a:prstGeom>
        </p:spPr>
      </p:pic>
    </p:spTree>
    <p:extLst>
      <p:ext uri="{BB962C8B-B14F-4D97-AF65-F5344CB8AC3E}">
        <p14:creationId xmlns:p14="http://schemas.microsoft.com/office/powerpoint/2010/main" val="3034687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457200"/>
            <a:ext cx="9144000" cy="1143000"/>
          </a:xfrm>
        </p:spPr>
        <p:txBody>
          <a:bodyPr anchor="b">
            <a:normAutofit/>
          </a:bodyPr>
          <a:lstStyle/>
          <a:p>
            <a:r>
              <a:rPr lang="en-US" dirty="0"/>
              <a:t>Part 1: Session Overview</a:t>
            </a:r>
          </a:p>
        </p:txBody>
      </p:sp>
      <p:graphicFrame>
        <p:nvGraphicFramePr>
          <p:cNvPr id="5" name="Content Placeholder 2">
            <a:extLst>
              <a:ext uri="{FF2B5EF4-FFF2-40B4-BE49-F238E27FC236}">
                <a16:creationId xmlns:a16="http://schemas.microsoft.com/office/drawing/2014/main" id="{22276606-A096-497D-8C74-27301CB6AC2B}"/>
              </a:ext>
            </a:extLst>
          </p:cNvPr>
          <p:cNvGraphicFramePr>
            <a:graphicFrameLocks noGrp="1"/>
          </p:cNvGraphicFramePr>
          <p:nvPr>
            <p:ph idx="1"/>
            <p:extLst>
              <p:ext uri="{D42A27DB-BD31-4B8C-83A1-F6EECF244321}">
                <p14:modId xmlns:p14="http://schemas.microsoft.com/office/powerpoint/2010/main" val="3331777407"/>
              </p:ext>
            </p:extLst>
          </p:nvPr>
        </p:nvGraphicFramePr>
        <p:xfrm>
          <a:off x="1524000" y="1714500"/>
          <a:ext cx="9144000" cy="4457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6970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p:txBody>
          <a:bodyPr>
            <a:normAutofit fontScale="77500" lnSpcReduction="20000"/>
          </a:bodyPr>
          <a:lstStyle/>
          <a:p>
            <a:pPr marL="502920" lvl="0" indent="-457200" fontAlgn="base" hangingPunct="0">
              <a:buFont typeface="+mj-lt"/>
              <a:buAutoNum type="arabicPeriod"/>
            </a:pPr>
            <a:r>
              <a:rPr lang="en-GB" dirty="0"/>
              <a:t>Explain, evaluate and critically analyse the internal and external contextual factors impacting on the design, delivery and assessment of learning plans and interventions in organisations. </a:t>
            </a:r>
          </a:p>
          <a:p>
            <a:pPr marL="502920" lvl="0" indent="-457200" fontAlgn="base" hangingPunct="0">
              <a:buFont typeface="+mj-lt"/>
              <a:buAutoNum type="arabicPeriod"/>
            </a:pPr>
            <a:r>
              <a:rPr lang="en-GB" dirty="0"/>
              <a:t>Evaluate, select and apply a range of approaches and processes for establishing learning and development needs at organisational, group/team, occupational and individual levels in collaboration with relevant stakeholders.</a:t>
            </a:r>
          </a:p>
          <a:p>
            <a:pPr marL="502920" lvl="0" indent="-457200" fontAlgn="base" hangingPunct="0">
              <a:buFont typeface="+mj-lt"/>
              <a:buAutoNum type="arabicPeriod"/>
            </a:pPr>
            <a:r>
              <a:rPr lang="en-GB" dirty="0"/>
              <a:t>Critically evaluate a range of learning and instructional design theories and principles and apply them to select and justify appropriate learning and development methods and delivery channels with the engagement and support of other professionals and managers.</a:t>
            </a:r>
          </a:p>
          <a:p>
            <a:pPr marL="502920" lvl="0" indent="-457200" fontAlgn="base" hangingPunct="0">
              <a:buFont typeface="+mj-lt"/>
              <a:buAutoNum type="arabicPeriod"/>
            </a:pPr>
            <a:r>
              <a:rPr lang="en-GB" dirty="0"/>
              <a:t>Design learning plans and interventions to meet identified needs in a timely, feasible and cost-effective way.</a:t>
            </a:r>
          </a:p>
          <a:p>
            <a:pPr marL="502920" lvl="0" indent="-457200" fontAlgn="base" hangingPunct="0">
              <a:buFont typeface="+mj-lt"/>
              <a:buAutoNum type="arabicPeriod"/>
            </a:pPr>
            <a:r>
              <a:rPr lang="en-GB" dirty="0"/>
              <a:t>Demonstrate skills of delivery and facilitation of learning through a range of methods and for employees at a range of organisational levels and a range of occupational groups.</a:t>
            </a:r>
          </a:p>
          <a:p>
            <a:pPr marL="502920" lvl="0" indent="-457200" fontAlgn="base" hangingPunct="0">
              <a:buFont typeface="+mj-lt"/>
              <a:buAutoNum type="arabicPeriod"/>
            </a:pPr>
            <a:r>
              <a:rPr lang="en-GB" dirty="0"/>
              <a:t>Design and implement appropriate evaluation methods to assess the success and effectiveness of learning plans and interventions.</a:t>
            </a:r>
          </a:p>
          <a:p>
            <a:pPr marL="502920" lvl="0" indent="-457200" fontAlgn="base" hangingPunct="0">
              <a:buFont typeface="+mj-lt"/>
              <a:buAutoNum type="arabicPeriod"/>
            </a:pPr>
            <a:r>
              <a:rPr lang="en-GB" dirty="0"/>
              <a:t>Act ethically and professionally with a demonstrated commitment to equality of opportunity and diversity in the design and delivery of learning and development and to continuous personal and professional development.</a:t>
            </a:r>
          </a:p>
        </p:txBody>
      </p:sp>
    </p:spTree>
    <p:extLst>
      <p:ext uri="{BB962C8B-B14F-4D97-AF65-F5344CB8AC3E}">
        <p14:creationId xmlns:p14="http://schemas.microsoft.com/office/powerpoint/2010/main" val="2945879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457200"/>
            <a:ext cx="9144000" cy="1143000"/>
          </a:xfrm>
        </p:spPr>
        <p:txBody>
          <a:bodyPr anchor="b">
            <a:normAutofit/>
          </a:bodyPr>
          <a:lstStyle/>
          <a:p>
            <a:r>
              <a:rPr lang="en-GB" dirty="0"/>
              <a:t>Learning and teaching strategy</a:t>
            </a:r>
          </a:p>
        </p:txBody>
      </p:sp>
      <p:sp>
        <p:nvSpPr>
          <p:cNvPr id="3" name="Content Placeholder 2"/>
          <p:cNvSpPr>
            <a:spLocks noGrp="1"/>
          </p:cNvSpPr>
          <p:nvPr>
            <p:ph sz="half" idx="1"/>
          </p:nvPr>
        </p:nvSpPr>
        <p:spPr>
          <a:xfrm>
            <a:off x="1524000" y="1714500"/>
            <a:ext cx="4495800" cy="4462272"/>
          </a:xfrm>
        </p:spPr>
        <p:txBody>
          <a:bodyPr>
            <a:normAutofit/>
          </a:bodyPr>
          <a:lstStyle/>
          <a:p>
            <a:r>
              <a:rPr lang="en-GB" dirty="0"/>
              <a:t>Blended Learning</a:t>
            </a:r>
          </a:p>
          <a:p>
            <a:pPr lvl="1"/>
            <a:r>
              <a:rPr lang="en-GB" sz="2000"/>
              <a:t>Synchronous</a:t>
            </a:r>
          </a:p>
          <a:p>
            <a:pPr lvl="1"/>
            <a:r>
              <a:rPr lang="en-GB" sz="2000"/>
              <a:t>Asynchronous</a:t>
            </a:r>
          </a:p>
          <a:p>
            <a:r>
              <a:rPr lang="en-GB" dirty="0"/>
              <a:t>Best practice</a:t>
            </a:r>
          </a:p>
          <a:p>
            <a:r>
              <a:rPr lang="en-GB" dirty="0"/>
              <a:t>Active Learning</a:t>
            </a:r>
          </a:p>
          <a:p>
            <a:r>
              <a:rPr lang="en-GB" dirty="0"/>
              <a:t>Social Learning</a:t>
            </a:r>
          </a:p>
          <a:p>
            <a:r>
              <a:rPr lang="en-GB" dirty="0"/>
              <a:t>Adult Learning</a:t>
            </a:r>
          </a:p>
          <a:p>
            <a:endParaRPr lang="en-GB" dirty="0"/>
          </a:p>
        </p:txBody>
      </p:sp>
      <p:pic>
        <p:nvPicPr>
          <p:cNvPr id="4" name="Picture 4" descr="A picture containing text&#10;&#10;Description automatically generated">
            <a:extLst>
              <a:ext uri="{FF2B5EF4-FFF2-40B4-BE49-F238E27FC236}">
                <a16:creationId xmlns:a16="http://schemas.microsoft.com/office/drawing/2014/main" id="{FE2BF278-69F8-408E-9B6E-A9B54E49555A}"/>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4310606" y="1601726"/>
            <a:ext cx="6357394" cy="3636452"/>
          </a:xfrm>
          <a:prstGeom prst="rect">
            <a:avLst/>
          </a:prstGeom>
          <a:noFill/>
        </p:spPr>
      </p:pic>
    </p:spTree>
    <p:extLst>
      <p:ext uri="{BB962C8B-B14F-4D97-AF65-F5344CB8AC3E}">
        <p14:creationId xmlns:p14="http://schemas.microsoft.com/office/powerpoint/2010/main" val="3453876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Module Assessment</a:t>
            </a:r>
          </a:p>
        </p:txBody>
      </p:sp>
      <p:sp>
        <p:nvSpPr>
          <p:cNvPr id="5" name="Text Placeholder 4"/>
          <p:cNvSpPr>
            <a:spLocks noGrp="1"/>
          </p:cNvSpPr>
          <p:nvPr>
            <p:ph type="body" idx="1"/>
          </p:nvPr>
        </p:nvSpPr>
        <p:spPr/>
        <p:txBody>
          <a:bodyPr/>
          <a:lstStyle/>
          <a:p>
            <a:r>
              <a:rPr lang="en-GB" dirty="0"/>
              <a:t>Assessment 1</a:t>
            </a:r>
          </a:p>
        </p:txBody>
      </p:sp>
      <p:sp>
        <p:nvSpPr>
          <p:cNvPr id="6" name="Content Placeholder 5"/>
          <p:cNvSpPr>
            <a:spLocks noGrp="1"/>
          </p:cNvSpPr>
          <p:nvPr>
            <p:ph sz="half" idx="2"/>
          </p:nvPr>
        </p:nvSpPr>
        <p:spPr/>
        <p:txBody>
          <a:bodyPr/>
          <a:lstStyle/>
          <a:p>
            <a:r>
              <a:rPr lang="en-GB" dirty="0"/>
              <a:t>Design a learning resource that meets a business need in your organisation. </a:t>
            </a:r>
          </a:p>
          <a:p>
            <a:pPr lvl="1"/>
            <a:r>
              <a:rPr lang="en-GB" dirty="0"/>
              <a:t>Document</a:t>
            </a:r>
          </a:p>
          <a:p>
            <a:pPr lvl="1"/>
            <a:r>
              <a:rPr lang="en-GB" dirty="0"/>
              <a:t>Video</a:t>
            </a:r>
          </a:p>
          <a:p>
            <a:pPr lvl="1"/>
            <a:r>
              <a:rPr lang="en-GB" dirty="0"/>
              <a:t>Checklist</a:t>
            </a:r>
          </a:p>
          <a:p>
            <a:pPr lvl="1"/>
            <a:r>
              <a:rPr lang="en-GB" dirty="0"/>
              <a:t>Slide show</a:t>
            </a:r>
          </a:p>
          <a:p>
            <a:pPr lvl="1"/>
            <a:r>
              <a:rPr lang="en-GB" dirty="0"/>
              <a:t>Process flow</a:t>
            </a:r>
          </a:p>
          <a:p>
            <a:r>
              <a:rPr lang="en-GB" dirty="0"/>
              <a:t>500 words equivalent </a:t>
            </a:r>
          </a:p>
          <a:p>
            <a:r>
              <a:rPr lang="en-GB" dirty="0"/>
              <a:t>20% weighting</a:t>
            </a:r>
          </a:p>
          <a:p>
            <a:endParaRPr lang="en-GB" dirty="0"/>
          </a:p>
        </p:txBody>
      </p:sp>
      <p:sp>
        <p:nvSpPr>
          <p:cNvPr id="7" name="Text Placeholder 6"/>
          <p:cNvSpPr>
            <a:spLocks noGrp="1"/>
          </p:cNvSpPr>
          <p:nvPr>
            <p:ph type="body" sz="quarter" idx="3"/>
          </p:nvPr>
        </p:nvSpPr>
        <p:spPr/>
        <p:txBody>
          <a:bodyPr/>
          <a:lstStyle/>
          <a:p>
            <a:r>
              <a:rPr lang="en-GB" dirty="0"/>
              <a:t>Assessment 2</a:t>
            </a:r>
          </a:p>
        </p:txBody>
      </p:sp>
      <p:sp>
        <p:nvSpPr>
          <p:cNvPr id="8" name="Content Placeholder 7"/>
          <p:cNvSpPr>
            <a:spLocks noGrp="1"/>
          </p:cNvSpPr>
          <p:nvPr>
            <p:ph sz="quarter" idx="4"/>
          </p:nvPr>
        </p:nvSpPr>
        <p:spPr/>
        <p:txBody>
          <a:bodyPr/>
          <a:lstStyle/>
          <a:p>
            <a:r>
              <a:rPr lang="en-GB" dirty="0"/>
              <a:t>Write a business report that identifies emerging trends in L&amp;D and their appropriate application in meeting an identified learning need within your organisation. </a:t>
            </a:r>
          </a:p>
          <a:p>
            <a:r>
              <a:rPr lang="en-GB" dirty="0"/>
              <a:t>3500 words</a:t>
            </a:r>
          </a:p>
          <a:p>
            <a:r>
              <a:rPr lang="en-GB" dirty="0"/>
              <a:t>80% weighting</a:t>
            </a:r>
          </a:p>
        </p:txBody>
      </p:sp>
    </p:spTree>
    <p:extLst>
      <p:ext uri="{BB962C8B-B14F-4D97-AF65-F5344CB8AC3E}">
        <p14:creationId xmlns:p14="http://schemas.microsoft.com/office/powerpoint/2010/main" val="1217162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The context of learning</a:t>
            </a:r>
            <a:endParaRPr lang="en-GB" dirty="0"/>
          </a:p>
        </p:txBody>
      </p:sp>
      <p:pic>
        <p:nvPicPr>
          <p:cNvPr id="7" name="Picture Placeholder 6"/>
          <p:cNvPicPr>
            <a:picLocks noGrp="1" noChangeAspect="1"/>
          </p:cNvPicPr>
          <p:nvPr>
            <p:ph type="pic" idx="10"/>
          </p:nvPr>
        </p:nvPicPr>
        <p:blipFill>
          <a:blip r:embed="rId2">
            <a:extLst>
              <a:ext uri="{28A0092B-C50C-407E-A947-70E740481C1C}">
                <a14:useLocalDpi xmlns:a14="http://schemas.microsoft.com/office/drawing/2010/main" val="0"/>
              </a:ext>
            </a:extLst>
          </a:blip>
          <a:srcRect l="18208" r="18208"/>
          <a:stretch>
            <a:fillRect/>
          </a:stretch>
        </p:blipFill>
        <p:spPr/>
      </p:pic>
      <p:pic>
        <p:nvPicPr>
          <p:cNvPr id="8" name="Picture Placeholder 7"/>
          <p:cNvPicPr>
            <a:picLocks noGrp="1" noChangeAspect="1"/>
          </p:cNvPicPr>
          <p:nvPr>
            <p:ph type="pic" idx="11"/>
          </p:nvPr>
        </p:nvPicPr>
        <p:blipFill>
          <a:blip r:embed="rId3">
            <a:extLst>
              <a:ext uri="{28A0092B-C50C-407E-A947-70E740481C1C}">
                <a14:useLocalDpi xmlns:a14="http://schemas.microsoft.com/office/drawing/2010/main" val="0"/>
              </a:ext>
            </a:extLst>
          </a:blip>
          <a:srcRect l="28806" r="28806"/>
          <a:stretch>
            <a:fillRect/>
          </a:stretch>
        </p:blipFill>
        <p:spPr/>
      </p:pic>
      <p:pic>
        <p:nvPicPr>
          <p:cNvPr id="9" name="Picture Placeholder 8"/>
          <p:cNvPicPr>
            <a:picLocks noGrp="1" noChangeAspect="1"/>
          </p:cNvPicPr>
          <p:nvPr>
            <p:ph type="pic" idx="12"/>
          </p:nvPr>
        </p:nvPicPr>
        <p:blipFill>
          <a:blip r:embed="rId4">
            <a:extLst>
              <a:ext uri="{28A0092B-C50C-407E-A947-70E740481C1C}">
                <a14:useLocalDpi xmlns:a14="http://schemas.microsoft.com/office/drawing/2010/main" val="0"/>
              </a:ext>
            </a:extLst>
          </a:blip>
          <a:srcRect l="24699" r="24699"/>
          <a:stretch>
            <a:fillRect/>
          </a:stretch>
        </p:blipFill>
        <p:spPr/>
      </p:pic>
      <p:sp>
        <p:nvSpPr>
          <p:cNvPr id="6" name="Subtitle 5"/>
          <p:cNvSpPr>
            <a:spLocks noGrp="1"/>
          </p:cNvSpPr>
          <p:nvPr>
            <p:ph type="subTitle" idx="1"/>
          </p:nvPr>
        </p:nvSpPr>
        <p:spPr/>
        <p:txBody>
          <a:bodyPr/>
          <a:lstStyle/>
          <a:p>
            <a:r>
              <a:rPr lang="en-GB" dirty="0"/>
              <a:t>Addresses learning outcome 1</a:t>
            </a:r>
          </a:p>
        </p:txBody>
      </p:sp>
    </p:spTree>
    <p:extLst>
      <p:ext uri="{BB962C8B-B14F-4D97-AF65-F5344CB8AC3E}">
        <p14:creationId xmlns:p14="http://schemas.microsoft.com/office/powerpoint/2010/main" val="29507646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outcomes</a:t>
            </a:r>
          </a:p>
        </p:txBody>
      </p:sp>
      <p:sp>
        <p:nvSpPr>
          <p:cNvPr id="3" name="Content Placeholder 2"/>
          <p:cNvSpPr>
            <a:spLocks noGrp="1"/>
          </p:cNvSpPr>
          <p:nvPr>
            <p:ph idx="1"/>
          </p:nvPr>
        </p:nvSpPr>
        <p:spPr/>
        <p:txBody>
          <a:bodyPr>
            <a:normAutofit/>
          </a:bodyPr>
          <a:lstStyle/>
          <a:p>
            <a:pPr marL="45720" indent="0">
              <a:buNone/>
            </a:pPr>
            <a:r>
              <a:rPr lang="en-GB" dirty="0"/>
              <a:t>The aim of this session is to:</a:t>
            </a:r>
          </a:p>
          <a:p>
            <a:pPr marL="285750" indent="-285750">
              <a:buFont typeface="Arial" panose="020B0604020202020204" pitchFamily="34" charset="0"/>
              <a:buChar char="•"/>
            </a:pPr>
            <a:r>
              <a:rPr lang="en-GB" dirty="0"/>
              <a:t>Explain, evaluate and critically analyse the internal and external contextual factors impacting on the design, delivery and assessment of learning plans and interventions in organisations.</a:t>
            </a:r>
          </a:p>
          <a:p>
            <a:pPr marL="0" indent="0">
              <a:buNone/>
            </a:pPr>
            <a:r>
              <a:rPr lang="en-GB" dirty="0"/>
              <a:t>At the end of the session you will be able to:</a:t>
            </a:r>
          </a:p>
          <a:p>
            <a:pPr fontAlgn="ctr"/>
            <a:r>
              <a:rPr lang="en-GB" dirty="0"/>
              <a:t>Evaluate the impact of external and internal factors on human resource development within your organisation</a:t>
            </a:r>
          </a:p>
          <a:p>
            <a:r>
              <a:rPr lang="en-GB" dirty="0"/>
              <a:t>Identify the characteristics of a learning organisation</a:t>
            </a:r>
          </a:p>
          <a:p>
            <a:pPr fontAlgn="ctr"/>
            <a:r>
              <a:rPr lang="en-GB" dirty="0"/>
              <a:t>Recognise the barriers and facilitators of learning within your organisation</a:t>
            </a:r>
          </a:p>
          <a:p>
            <a:pPr marL="0" indent="0">
              <a:buNone/>
            </a:pPr>
            <a:endParaRPr lang="en-US" dirty="0"/>
          </a:p>
        </p:txBody>
      </p:sp>
    </p:spTree>
    <p:extLst>
      <p:ext uri="{BB962C8B-B14F-4D97-AF65-F5344CB8AC3E}">
        <p14:creationId xmlns:p14="http://schemas.microsoft.com/office/powerpoint/2010/main" val="336909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Session Overview</a:t>
            </a:r>
          </a:p>
        </p:txBody>
      </p:sp>
      <p:graphicFrame>
        <p:nvGraphicFramePr>
          <p:cNvPr id="4" name="Tijdelijke aanduiding voor tabel 6"/>
          <p:cNvGraphicFramePr>
            <a:graphicFrameLocks/>
          </p:cNvGraphicFramePr>
          <p:nvPr>
            <p:extLst>
              <p:ext uri="{D42A27DB-BD31-4B8C-83A1-F6EECF244321}">
                <p14:modId xmlns:p14="http://schemas.microsoft.com/office/powerpoint/2010/main" val="1863655303"/>
              </p:ext>
            </p:extLst>
          </p:nvPr>
        </p:nvGraphicFramePr>
        <p:xfrm>
          <a:off x="1524000" y="1870652"/>
          <a:ext cx="8310562" cy="3486152"/>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a:solidFill>
                            <a:schemeClr val="bg1"/>
                          </a:solidFill>
                        </a:rPr>
                        <a:t>1</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1"/>
                    </a:solidFill>
                  </a:tcPr>
                </a:tc>
                <a:tc>
                  <a:txBody>
                    <a:bodyPr/>
                    <a:lstStyle/>
                    <a:p>
                      <a:r>
                        <a:rPr lang="en-US" sz="1700" b="0" dirty="0">
                          <a:solidFill>
                            <a:schemeClr val="tx1"/>
                          </a:solidFill>
                        </a:rPr>
                        <a:t>The</a:t>
                      </a:r>
                      <a:r>
                        <a:rPr lang="en-US" sz="1700" b="0" baseline="0" dirty="0">
                          <a:solidFill>
                            <a:schemeClr val="tx1"/>
                          </a:solidFill>
                        </a:rPr>
                        <a:t> Role &amp; Impact of External Factors</a:t>
                      </a:r>
                      <a:endParaRPr lang="en-US" sz="1700" b="0" dirty="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a:solidFill>
                            <a:schemeClr val="bg1"/>
                          </a:solidFill>
                        </a:rPr>
                        <a:t>2</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a:solidFill>
                            <a:schemeClr val="tx1"/>
                          </a:solidFill>
                        </a:rPr>
                        <a:t>The Role &amp; Impact</a:t>
                      </a:r>
                      <a:r>
                        <a:rPr lang="en-US" sz="1700" b="0" baseline="0" dirty="0">
                          <a:solidFill>
                            <a:schemeClr val="tx1"/>
                          </a:solidFill>
                        </a:rPr>
                        <a:t> of Internal Factors</a:t>
                      </a:r>
                      <a:endParaRPr lang="en-US" sz="1700" b="0" dirty="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a:solidFill>
                            <a:schemeClr val="bg1"/>
                          </a:solidFill>
                        </a:rPr>
                        <a:t>3</a:t>
                      </a: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tc>
                  <a:txBody>
                    <a:bodyPr/>
                    <a:lstStyle/>
                    <a:p>
                      <a:r>
                        <a:rPr lang="en-US" sz="1700" dirty="0"/>
                        <a:t>Developments in ICT</a:t>
                      </a:r>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r h="871538">
                <a:tc>
                  <a:txBody>
                    <a:bodyPr/>
                    <a:lstStyle/>
                    <a:p>
                      <a:pPr algn="ctr"/>
                      <a:r>
                        <a:rPr lang="en-US" sz="2000" b="1" dirty="0">
                          <a:solidFill>
                            <a:schemeClr val="bg1"/>
                          </a:solidFill>
                        </a:rPr>
                        <a:t>4</a:t>
                      </a: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5"/>
                    </a:solidFill>
                  </a:tcPr>
                </a:tc>
                <a:tc>
                  <a:txBody>
                    <a:bodyPr/>
                    <a:lstStyle/>
                    <a:p>
                      <a:r>
                        <a:rPr lang="en-US" sz="1700" baseline="0" dirty="0"/>
                        <a:t>Barriers and Facilitators of L&amp;D</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825979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532813" y="1683327"/>
            <a:ext cx="3125787" cy="2877260"/>
          </a:xfrm>
        </p:spPr>
        <p:txBody>
          <a:bodyPr anchor="b">
            <a:normAutofit/>
          </a:bodyPr>
          <a:lstStyle/>
          <a:p>
            <a:r>
              <a:rPr lang="en-US" dirty="0"/>
              <a:t>The Role &amp; Impact of External Factors</a:t>
            </a:r>
          </a:p>
        </p:txBody>
      </p:sp>
      <p:pic>
        <p:nvPicPr>
          <p:cNvPr id="6" name="Picture 5">
            <a:extLst>
              <a:ext uri="{FF2B5EF4-FFF2-40B4-BE49-F238E27FC236}">
                <a16:creationId xmlns:a16="http://schemas.microsoft.com/office/drawing/2014/main" id="{35B83A2E-CB40-4B06-B8AC-15F39C2B3DF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2113" r="11437"/>
          <a:stretch/>
        </p:blipFill>
        <p:spPr>
          <a:xfrm>
            <a:off x="20" y="10"/>
            <a:ext cx="8101564" cy="6857989"/>
          </a:xfrm>
          <a:prstGeom prst="rect">
            <a:avLst/>
          </a:prstGeom>
          <a:noFill/>
        </p:spPr>
      </p:pic>
    </p:spTree>
    <p:extLst>
      <p:ext uri="{BB962C8B-B14F-4D97-AF65-F5344CB8AC3E}">
        <p14:creationId xmlns:p14="http://schemas.microsoft.com/office/powerpoint/2010/main" val="3396391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6"/>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457200"/>
            <a:ext cx="9144000" cy="1143000"/>
          </a:xfrm>
        </p:spPr>
        <p:txBody>
          <a:bodyPr anchor="b">
            <a:normAutofit/>
          </a:bodyPr>
          <a:lstStyle/>
          <a:p>
            <a:r>
              <a:rPr lang="en-GB" dirty="0"/>
              <a:t>The role and impact of external factors</a:t>
            </a:r>
          </a:p>
        </p:txBody>
      </p:sp>
      <p:pic>
        <p:nvPicPr>
          <p:cNvPr id="8" name="Content Placeholder 7"/>
          <p:cNvPicPr>
            <a:picLocks noGrp="1" noChangeAspect="1"/>
          </p:cNvPicPr>
          <p:nvPr>
            <p:ph idx="1"/>
          </p:nvPr>
        </p:nvPicPr>
        <p:blipFill rotWithShape="1">
          <a:blip r:embed="rId2">
            <a:extLst>
              <a:ext uri="{28A0092B-C50C-407E-A947-70E740481C1C}">
                <a14:useLocalDpi xmlns:a14="http://schemas.microsoft.com/office/drawing/2010/main" val="0"/>
              </a:ext>
            </a:extLst>
          </a:blip>
          <a:srcRect l="8351" r="16084" b="-2"/>
          <a:stretch/>
        </p:blipFill>
        <p:spPr>
          <a:xfrm>
            <a:off x="6172200" y="1714500"/>
            <a:ext cx="4495800" cy="4462272"/>
          </a:xfrm>
          <a:noFill/>
        </p:spPr>
      </p:pic>
      <p:sp>
        <p:nvSpPr>
          <p:cNvPr id="3" name="Content Placeholder 2"/>
          <p:cNvSpPr>
            <a:spLocks noGrp="1"/>
          </p:cNvSpPr>
          <p:nvPr>
            <p:ph type="body" sz="half" idx="2"/>
          </p:nvPr>
        </p:nvSpPr>
        <p:spPr>
          <a:xfrm>
            <a:off x="1524000" y="1714500"/>
            <a:ext cx="4495800" cy="4462272"/>
          </a:xfrm>
        </p:spPr>
        <p:txBody>
          <a:bodyPr vert="horz" lIns="91440" tIns="45720" rIns="91440" bIns="45720" rtlCol="0" anchor="t">
            <a:normAutofit/>
          </a:bodyPr>
          <a:lstStyle/>
          <a:p>
            <a:pPr marL="45720" indent="0">
              <a:buNone/>
            </a:pPr>
            <a:endParaRPr lang="en-GB" sz="2400"/>
          </a:p>
          <a:p>
            <a:pPr marL="45720"/>
            <a:r>
              <a:rPr lang="en-GB" sz="2400" dirty="0"/>
              <a:t>The survival and growth of organisations depends on their ability to respond in timely and flexible way to social, technological, economic and political change and the ability to cope  with the internal requirements these changes demand.</a:t>
            </a:r>
            <a:endParaRPr lang="en-GB" sz="2400" dirty="0">
              <a:cs typeface="Calibri"/>
            </a:endParaRPr>
          </a:p>
          <a:p>
            <a:pPr marL="45720" indent="0">
              <a:buNone/>
            </a:pPr>
            <a:endParaRPr lang="en-GB" sz="2400"/>
          </a:p>
        </p:txBody>
      </p:sp>
    </p:spTree>
    <p:extLst>
      <p:ext uri="{BB962C8B-B14F-4D97-AF65-F5344CB8AC3E}">
        <p14:creationId xmlns:p14="http://schemas.microsoft.com/office/powerpoint/2010/main" val="2972776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465513"/>
            <a:ext cx="9144000" cy="1143000"/>
          </a:xfrm>
        </p:spPr>
        <p:txBody>
          <a:bodyPr/>
          <a:lstStyle/>
          <a:p>
            <a:r>
              <a:rPr lang="en-US" dirty="0"/>
              <a:t>The 5 trends shaping the future of work</a:t>
            </a:r>
          </a:p>
        </p:txBody>
      </p:sp>
      <p:pic>
        <p:nvPicPr>
          <p:cNvPr id="4" name="LrhmHbDLM8o"/>
          <p:cNvPicPr>
            <a:picLocks noGrp="1" noRot="1" noChangeAspect="1"/>
          </p:cNvPicPr>
          <p:nvPr>
            <p:ph idx="1"/>
            <a:videoFile r:link="rId1"/>
          </p:nvPr>
        </p:nvPicPr>
        <p:blipFill>
          <a:blip r:embed="rId3"/>
          <a:stretch>
            <a:fillRect/>
          </a:stretch>
        </p:blipFill>
        <p:spPr>
          <a:xfrm>
            <a:off x="1893917" y="1738659"/>
            <a:ext cx="8404167" cy="4727344"/>
          </a:xfrm>
          <a:prstGeom prst="rect">
            <a:avLst/>
          </a:prstGeom>
        </p:spPr>
      </p:pic>
    </p:spTree>
    <p:extLst>
      <p:ext uri="{BB962C8B-B14F-4D97-AF65-F5344CB8AC3E}">
        <p14:creationId xmlns:p14="http://schemas.microsoft.com/office/powerpoint/2010/main" val="1514594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228376"/>
            <a:ext cx="9144000" cy="1143000"/>
          </a:xfrm>
        </p:spPr>
        <p:txBody>
          <a:bodyPr/>
          <a:lstStyle/>
          <a:p>
            <a:r>
              <a:rPr lang="en-GB" dirty="0"/>
              <a:t>Megatrends and their impact on </a:t>
            </a:r>
            <a:r>
              <a:rPr lang="en-GB" dirty="0" err="1"/>
              <a:t>l&amp;d</a:t>
            </a:r>
            <a:endParaRPr lang="en-GB" dirty="0"/>
          </a:p>
        </p:txBody>
      </p:sp>
      <p:sp>
        <p:nvSpPr>
          <p:cNvPr id="9" name="Content Placeholder 8"/>
          <p:cNvSpPr>
            <a:spLocks noGrp="1"/>
          </p:cNvSpPr>
          <p:nvPr>
            <p:ph sz="half" idx="1"/>
          </p:nvPr>
        </p:nvSpPr>
        <p:spPr>
          <a:xfrm>
            <a:off x="1524000" y="1714500"/>
            <a:ext cx="3674533" cy="4389967"/>
          </a:xfrm>
        </p:spPr>
        <p:txBody>
          <a:bodyPr/>
          <a:lstStyle/>
          <a:p>
            <a:pPr marL="45720" indent="0">
              <a:buNone/>
            </a:pPr>
            <a:r>
              <a:rPr lang="en-GB" dirty="0"/>
              <a:t>In groups consider the impact each of these megatrends is having on the L&amp;D profession and identify the implications for your own organisations.</a:t>
            </a:r>
          </a:p>
          <a:p>
            <a:pPr marL="45720" indent="0">
              <a:buNone/>
            </a:pPr>
            <a:r>
              <a:rPr lang="en-GB" dirty="0"/>
              <a:t>You have 20 minutes to discuss and create a 2 slide PowerPoint document that outlines the key points of your discussion.</a:t>
            </a:r>
          </a:p>
          <a:p>
            <a:pPr marL="45720" indent="0">
              <a:buNone/>
            </a:pPr>
            <a:r>
              <a:rPr lang="en-GB" dirty="0"/>
              <a:t>Nominate a group member to feedback to the class.  </a:t>
            </a:r>
          </a:p>
        </p:txBody>
      </p:sp>
      <p:sp>
        <p:nvSpPr>
          <p:cNvPr id="10" name="Content Placeholder 9"/>
          <p:cNvSpPr>
            <a:spLocks noGrp="1"/>
          </p:cNvSpPr>
          <p:nvPr>
            <p:ph sz="half" idx="2"/>
          </p:nvPr>
        </p:nvSpPr>
        <p:spPr/>
        <p:txBody>
          <a:bodyPr/>
          <a:lstStyle/>
          <a:p>
            <a:endParaRPr lang="en-GB"/>
          </a:p>
        </p:txBody>
      </p:sp>
      <p:graphicFrame>
        <p:nvGraphicFramePr>
          <p:cNvPr id="8" name="Diagram 7"/>
          <p:cNvGraphicFramePr/>
          <p:nvPr>
            <p:extLst>
              <p:ext uri="{D42A27DB-BD31-4B8C-83A1-F6EECF244321}">
                <p14:modId xmlns:p14="http://schemas.microsoft.com/office/powerpoint/2010/main" val="1224956033"/>
              </p:ext>
            </p:extLst>
          </p:nvPr>
        </p:nvGraphicFramePr>
        <p:xfrm>
          <a:off x="4506246" y="1471307"/>
          <a:ext cx="8784976" cy="49486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6781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457200"/>
            <a:ext cx="9144000" cy="1143000"/>
          </a:xfrm>
        </p:spPr>
        <p:txBody>
          <a:bodyPr anchor="b">
            <a:normAutofit/>
          </a:bodyPr>
          <a:lstStyle/>
          <a:p>
            <a:r>
              <a:rPr lang="en-GB" dirty="0"/>
              <a:t>PESTLE Factors</a:t>
            </a:r>
          </a:p>
        </p:txBody>
      </p:sp>
      <p:sp>
        <p:nvSpPr>
          <p:cNvPr id="3" name="Content Placeholder 2"/>
          <p:cNvSpPr>
            <a:spLocks noGrp="1"/>
          </p:cNvSpPr>
          <p:nvPr>
            <p:ph sz="half" idx="1"/>
          </p:nvPr>
        </p:nvSpPr>
        <p:spPr>
          <a:xfrm>
            <a:off x="1524000" y="1714500"/>
            <a:ext cx="4495800" cy="4462272"/>
          </a:xfrm>
        </p:spPr>
        <p:txBody>
          <a:bodyPr>
            <a:normAutofit/>
          </a:bodyPr>
          <a:lstStyle/>
          <a:p>
            <a:pPr marL="45720" indent="0">
              <a:buNone/>
            </a:pPr>
            <a:r>
              <a:rPr lang="en-GB" dirty="0"/>
              <a:t>Think locally, nationally and globally!</a:t>
            </a:r>
          </a:p>
          <a:p>
            <a:r>
              <a:rPr lang="en-GB" dirty="0"/>
              <a:t>Political</a:t>
            </a:r>
          </a:p>
          <a:p>
            <a:r>
              <a:rPr lang="en-GB" dirty="0"/>
              <a:t>Economic</a:t>
            </a:r>
          </a:p>
          <a:p>
            <a:r>
              <a:rPr lang="en-GB" dirty="0"/>
              <a:t>Social/Cultural</a:t>
            </a:r>
          </a:p>
          <a:p>
            <a:r>
              <a:rPr lang="en-GB" dirty="0"/>
              <a:t>Technological</a:t>
            </a:r>
          </a:p>
          <a:p>
            <a:r>
              <a:rPr lang="en-GB" dirty="0"/>
              <a:t>Legal</a:t>
            </a:r>
          </a:p>
          <a:p>
            <a:r>
              <a:rPr lang="en-GB" dirty="0"/>
              <a:t>Environmental</a:t>
            </a:r>
          </a:p>
          <a:p>
            <a:endParaRPr lang="en-GB" dirty="0"/>
          </a:p>
        </p:txBody>
      </p:sp>
      <p:pic>
        <p:nvPicPr>
          <p:cNvPr id="5" name="Picture 4"/>
          <p:cNvPicPr>
            <a:picLocks noChangeAspect="1"/>
          </p:cNvPicPr>
          <p:nvPr/>
        </p:nvPicPr>
        <p:blipFill rotWithShape="1">
          <a:blip r:embed="rId3"/>
          <a:srcRect b="5779"/>
          <a:stretch/>
        </p:blipFill>
        <p:spPr>
          <a:xfrm>
            <a:off x="6172200" y="2279705"/>
            <a:ext cx="4495800" cy="3331862"/>
          </a:xfrm>
          <a:prstGeom prst="rect">
            <a:avLst/>
          </a:prstGeom>
          <a:noFill/>
        </p:spPr>
      </p:pic>
    </p:spTree>
    <p:extLst>
      <p:ext uri="{BB962C8B-B14F-4D97-AF65-F5344CB8AC3E}">
        <p14:creationId xmlns:p14="http://schemas.microsoft.com/office/powerpoint/2010/main" val="3465953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457200"/>
            <a:ext cx="9144000" cy="1143000"/>
          </a:xfrm>
        </p:spPr>
        <p:txBody>
          <a:bodyPr anchor="b">
            <a:normAutofit/>
          </a:bodyPr>
          <a:lstStyle/>
          <a:p>
            <a:r>
              <a:rPr lang="en-GB" dirty="0"/>
              <a:t>Organisational impact</a:t>
            </a:r>
          </a:p>
        </p:txBody>
      </p:sp>
      <p:sp>
        <p:nvSpPr>
          <p:cNvPr id="3" name="Content Placeholder 2"/>
          <p:cNvSpPr>
            <a:spLocks noGrp="1"/>
          </p:cNvSpPr>
          <p:nvPr>
            <p:ph sz="half" idx="1"/>
          </p:nvPr>
        </p:nvSpPr>
        <p:spPr>
          <a:xfrm>
            <a:off x="1524000" y="1714500"/>
            <a:ext cx="4495800" cy="4462272"/>
          </a:xfrm>
        </p:spPr>
        <p:txBody>
          <a:bodyPr>
            <a:normAutofit/>
          </a:bodyPr>
          <a:lstStyle/>
          <a:p>
            <a:r>
              <a:rPr lang="en-GB" sz="3200" dirty="0"/>
              <a:t>What factors in the external environment have the potential for the greatest impact on the need for L&amp;D in your organisation?</a:t>
            </a:r>
          </a:p>
          <a:p>
            <a:r>
              <a:rPr lang="en-GB" sz="3200" dirty="0"/>
              <a:t>Why? </a:t>
            </a:r>
            <a:endParaRPr lang="en-US" sz="3200" dirty="0"/>
          </a:p>
          <a:p>
            <a:pPr marL="45720" indent="0">
              <a:buNone/>
            </a:pPr>
            <a:endParaRPr lang="en-GB" sz="3200" dirty="0"/>
          </a:p>
        </p:txBody>
      </p:sp>
      <p:pic>
        <p:nvPicPr>
          <p:cNvPr id="4" name="Picture 4" descr="Workplace Team Business Meeting · Free photo on Pixabay">
            <a:extLst>
              <a:ext uri="{FF2B5EF4-FFF2-40B4-BE49-F238E27FC236}">
                <a16:creationId xmlns:a16="http://schemas.microsoft.com/office/drawing/2014/main" id="{994806AF-0EB8-482E-ADE4-09A2C6606F52}"/>
              </a:ext>
            </a:extLst>
          </p:cNvPr>
          <p:cNvPicPr>
            <a:picLocks noChangeAspect="1"/>
          </p:cNvPicPr>
          <p:nvPr/>
        </p:nvPicPr>
        <p:blipFill rotWithShape="1">
          <a:blip r:embed="rId2"/>
          <a:srcRect l="18945" r="13805" b="2"/>
          <a:stretch/>
        </p:blipFill>
        <p:spPr>
          <a:xfrm>
            <a:off x="6172200" y="1714500"/>
            <a:ext cx="4495800" cy="4462272"/>
          </a:xfrm>
          <a:prstGeom prst="rect">
            <a:avLst/>
          </a:prstGeom>
          <a:noFill/>
        </p:spPr>
      </p:pic>
    </p:spTree>
    <p:extLst>
      <p:ext uri="{BB962C8B-B14F-4D97-AF65-F5344CB8AC3E}">
        <p14:creationId xmlns:p14="http://schemas.microsoft.com/office/powerpoint/2010/main" val="3597604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436" y="130462"/>
            <a:ext cx="9144000" cy="1143000"/>
          </a:xfrm>
        </p:spPr>
        <p:txBody>
          <a:bodyPr/>
          <a:lstStyle/>
          <a:p>
            <a:r>
              <a:rPr lang="en-US" dirty="0"/>
              <a:t>The role of </a:t>
            </a:r>
            <a:r>
              <a:rPr lang="en-US" dirty="0" err="1"/>
              <a:t>L&amp;d</a:t>
            </a:r>
            <a:endParaRPr lang="en-US" dirty="0"/>
          </a:p>
        </p:txBody>
      </p:sp>
      <p:sp>
        <p:nvSpPr>
          <p:cNvPr id="3" name="Content Placeholder 2"/>
          <p:cNvSpPr>
            <a:spLocks noGrp="1"/>
          </p:cNvSpPr>
          <p:nvPr>
            <p:ph sz="half" idx="1"/>
          </p:nvPr>
        </p:nvSpPr>
        <p:spPr>
          <a:xfrm>
            <a:off x="720436" y="1535545"/>
            <a:ext cx="4331855" cy="4462272"/>
          </a:xfrm>
        </p:spPr>
        <p:txBody>
          <a:bodyPr/>
          <a:lstStyle/>
          <a:p>
            <a:endParaRPr lang="en-US" dirty="0"/>
          </a:p>
          <a:p>
            <a:r>
              <a:rPr lang="en-US" dirty="0"/>
              <a:t>What does L&amp;D do?  Can you define it’s primary aim?</a:t>
            </a:r>
          </a:p>
          <a:p>
            <a:r>
              <a:rPr lang="en-US" dirty="0"/>
              <a:t>Type your thoughts in the comments thread.</a:t>
            </a:r>
          </a:p>
          <a:p>
            <a:endParaRPr lang="en-US" dirty="0"/>
          </a:p>
          <a:p>
            <a:r>
              <a:rPr lang="en-US" dirty="0"/>
              <a:t>Have you ever considered the primary role of L&amp;D as being to support the organisations response to the external environment?  </a:t>
            </a:r>
          </a:p>
        </p:txBody>
      </p:sp>
      <p:pic>
        <p:nvPicPr>
          <p:cNvPr id="6" name="Content Placeholder 5"/>
          <p:cNvPicPr>
            <a:picLocks noGrp="1" noChangeAspect="1"/>
          </p:cNvPicPr>
          <p:nvPr>
            <p:ph sz="half" idx="2"/>
          </p:nvPr>
        </p:nvPicPr>
        <p:blipFill>
          <a:blip r:embed="rId2"/>
          <a:stretch>
            <a:fillRect/>
          </a:stretch>
        </p:blipFill>
        <p:spPr>
          <a:xfrm>
            <a:off x="4938043" y="540328"/>
            <a:ext cx="7253957" cy="5719572"/>
          </a:xfrm>
          <a:prstGeom prst="rect">
            <a:avLst/>
          </a:prstGeom>
        </p:spPr>
      </p:pic>
      <p:sp>
        <p:nvSpPr>
          <p:cNvPr id="8" name="TextBox 7"/>
          <p:cNvSpPr txBox="1"/>
          <p:nvPr/>
        </p:nvSpPr>
        <p:spPr>
          <a:xfrm>
            <a:off x="8048638" y="6579042"/>
            <a:ext cx="6264696" cy="307777"/>
          </a:xfrm>
          <a:prstGeom prst="rect">
            <a:avLst/>
          </a:prstGeom>
          <a:noFill/>
        </p:spPr>
        <p:txBody>
          <a:bodyPr wrap="square" rtlCol="0">
            <a:spAutoFit/>
          </a:bodyPr>
          <a:lstStyle/>
          <a:p>
            <a:r>
              <a:rPr lang="en-GB" sz="1400" dirty="0">
                <a:solidFill>
                  <a:schemeClr val="bg1"/>
                </a:solidFill>
              </a:rPr>
              <a:t>CIPD (2014) L&amp;D, New Challenges, new approaches</a:t>
            </a:r>
          </a:p>
        </p:txBody>
      </p:sp>
    </p:spTree>
    <p:extLst>
      <p:ext uri="{BB962C8B-B14F-4D97-AF65-F5344CB8AC3E}">
        <p14:creationId xmlns:p14="http://schemas.microsoft.com/office/powerpoint/2010/main" val="426046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259890B-9FC3-43AE-A4C7-4F6E28B32AC5}"/>
              </a:ext>
            </a:extLst>
          </p:cNvPr>
          <p:cNvSpPr/>
          <p:nvPr/>
        </p:nvSpPr>
        <p:spPr>
          <a:xfrm>
            <a:off x="8145670" y="1104"/>
            <a:ext cx="4041912" cy="6857999"/>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8532813" y="1683327"/>
            <a:ext cx="3125787" cy="2877260"/>
          </a:xfrm>
        </p:spPr>
        <p:txBody>
          <a:bodyPr anchor="b">
            <a:normAutofit/>
          </a:bodyPr>
          <a:lstStyle/>
          <a:p>
            <a:pPr>
              <a:spcBef>
                <a:spcPts val="0"/>
              </a:spcBef>
              <a:defRPr/>
            </a:pPr>
            <a:r>
              <a:rPr lang="en-US" dirty="0"/>
              <a:t>The Role &amp; Impact of Internal Factors</a:t>
            </a:r>
            <a:endParaRPr lang="en-US"/>
          </a:p>
        </p:txBody>
      </p:sp>
      <p:pic>
        <p:nvPicPr>
          <p:cNvPr id="7" name="Picture 5">
            <a:extLst>
              <a:ext uri="{FF2B5EF4-FFF2-40B4-BE49-F238E27FC236}">
                <a16:creationId xmlns:a16="http://schemas.microsoft.com/office/drawing/2014/main" id="{C818400F-DC31-43B4-BEBC-F59204A84AA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31395" r="2155"/>
          <a:stretch/>
        </p:blipFill>
        <p:spPr>
          <a:xfrm>
            <a:off x="20" y="10"/>
            <a:ext cx="8101564" cy="6857989"/>
          </a:xfrm>
          <a:prstGeom prst="rect">
            <a:avLst/>
          </a:prstGeom>
          <a:noFill/>
        </p:spPr>
      </p:pic>
    </p:spTree>
    <p:extLst>
      <p:ext uri="{BB962C8B-B14F-4D97-AF65-F5344CB8AC3E}">
        <p14:creationId xmlns:p14="http://schemas.microsoft.com/office/powerpoint/2010/main" val="2562246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7"/>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800" y="290946"/>
            <a:ext cx="9144000" cy="1143000"/>
          </a:xfrm>
        </p:spPr>
        <p:txBody>
          <a:bodyPr/>
          <a:lstStyle/>
          <a:p>
            <a:r>
              <a:rPr lang="en-US" dirty="0">
                <a:solidFill>
                  <a:schemeClr val="accent3"/>
                </a:solidFill>
              </a:rPr>
              <a:t>The role and impact on internal factors</a:t>
            </a:r>
          </a:p>
        </p:txBody>
      </p:sp>
      <p:sp>
        <p:nvSpPr>
          <p:cNvPr id="3" name="Content Placeholder 2"/>
          <p:cNvSpPr>
            <a:spLocks noGrp="1"/>
          </p:cNvSpPr>
          <p:nvPr>
            <p:ph sz="half" idx="1"/>
          </p:nvPr>
        </p:nvSpPr>
        <p:spPr/>
        <p:txBody>
          <a:bodyPr/>
          <a:lstStyle/>
          <a:p>
            <a:pPr marL="502920" indent="-457200">
              <a:buFont typeface="+mj-lt"/>
              <a:buAutoNum type="arabicPeriod"/>
            </a:pPr>
            <a:r>
              <a:rPr lang="en-GB" dirty="0"/>
              <a:t>L&amp;D resources:</a:t>
            </a:r>
          </a:p>
          <a:p>
            <a:pPr marL="1085850" lvl="2" indent="-400050">
              <a:buFont typeface="+mj-lt"/>
              <a:buAutoNum type="romanUcPeriod"/>
            </a:pPr>
            <a:r>
              <a:rPr lang="en-GB" dirty="0"/>
              <a:t>L&amp;D professionals – are they adequate in number and skill</a:t>
            </a:r>
          </a:p>
          <a:p>
            <a:pPr marL="1085850" lvl="2" indent="-400050">
              <a:buFont typeface="+mj-lt"/>
              <a:buAutoNum type="romanUcPeriod"/>
            </a:pPr>
            <a:r>
              <a:rPr lang="en-GB" dirty="0"/>
              <a:t>Technology - accessibility</a:t>
            </a:r>
          </a:p>
          <a:p>
            <a:pPr marL="502920" indent="-457200">
              <a:buFont typeface="+mj-lt"/>
              <a:buAutoNum type="arabicPeriod"/>
            </a:pPr>
            <a:r>
              <a:rPr lang="en-GB" dirty="0"/>
              <a:t>Level of competency of the current workforce</a:t>
            </a:r>
          </a:p>
          <a:p>
            <a:pPr marL="502920" indent="-457200">
              <a:buFont typeface="+mj-lt"/>
              <a:buAutoNum type="arabicPeriod"/>
            </a:pPr>
            <a:r>
              <a:rPr lang="en-GB" dirty="0"/>
              <a:t>The products and services on offer</a:t>
            </a:r>
          </a:p>
          <a:p>
            <a:pPr marL="502920" indent="-457200">
              <a:buFont typeface="+mj-lt"/>
              <a:buAutoNum type="arabicPeriod"/>
            </a:pPr>
            <a:r>
              <a:rPr lang="en-GB" dirty="0"/>
              <a:t>The organisational culture</a:t>
            </a:r>
          </a:p>
        </p:txBody>
      </p:sp>
      <p:pic>
        <p:nvPicPr>
          <p:cNvPr id="6" name="Picture 6" descr="A picture containing text&#10;&#10;Description automatically generated">
            <a:extLst>
              <a:ext uri="{FF2B5EF4-FFF2-40B4-BE49-F238E27FC236}">
                <a16:creationId xmlns:a16="http://schemas.microsoft.com/office/drawing/2014/main" id="{4B9EBAC9-B22C-413B-9924-4DA647598525}"/>
              </a:ext>
            </a:extLst>
          </p:cNvPr>
          <p:cNvPicPr>
            <a:picLocks noGrp="1" noChangeAspect="1"/>
          </p:cNvPicPr>
          <p:nvPr>
            <p:ph sz="half" idx="2"/>
          </p:nvPr>
        </p:nvPicPr>
        <p:blipFill>
          <a:blip r:embed="rId2"/>
          <a:stretch>
            <a:fillRect/>
          </a:stretch>
        </p:blipFill>
        <p:spPr>
          <a:xfrm>
            <a:off x="6437243" y="1714477"/>
            <a:ext cx="4495800" cy="3335884"/>
          </a:xfrm>
        </p:spPr>
      </p:pic>
      <p:sp>
        <p:nvSpPr>
          <p:cNvPr id="5" name="Rectangle 4"/>
          <p:cNvSpPr/>
          <p:nvPr/>
        </p:nvSpPr>
        <p:spPr>
          <a:xfrm>
            <a:off x="0" y="6553200"/>
            <a:ext cx="12192000" cy="3048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82416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3"/>
                </a:solidFill>
              </a:rPr>
              <a:t>1. Learning and development resources</a:t>
            </a:r>
          </a:p>
        </p:txBody>
      </p:sp>
      <p:sp>
        <p:nvSpPr>
          <p:cNvPr id="3" name="Content Placeholder 2"/>
          <p:cNvSpPr>
            <a:spLocks noGrp="1"/>
          </p:cNvSpPr>
          <p:nvPr>
            <p:ph sz="half" idx="1"/>
          </p:nvPr>
        </p:nvSpPr>
        <p:spPr/>
        <p:txBody>
          <a:bodyPr>
            <a:normAutofit lnSpcReduction="10000"/>
          </a:bodyPr>
          <a:lstStyle/>
          <a:p>
            <a:pPr marL="0" indent="0">
              <a:buNone/>
            </a:pPr>
            <a:r>
              <a:rPr lang="en-GB" b="1" dirty="0"/>
              <a:t>i. L&amp;D Professionals</a:t>
            </a:r>
          </a:p>
          <a:p>
            <a:pPr marL="0" indent="0">
              <a:buNone/>
            </a:pPr>
            <a:r>
              <a:rPr lang="en-GB" b="1" i="1" dirty="0"/>
              <a:t>CIPD Learning and Development Survey 2015</a:t>
            </a:r>
          </a:p>
          <a:p>
            <a:pPr marL="0" indent="0">
              <a:buNone/>
            </a:pPr>
            <a:r>
              <a:rPr lang="en-GB" i="1" dirty="0"/>
              <a:t>"It’s clear that if we are to maximise the value of our investments, </a:t>
            </a:r>
            <a:br>
              <a:rPr lang="en-GB" i="1" dirty="0"/>
            </a:br>
            <a:r>
              <a:rPr lang="en-GB" i="1" dirty="0"/>
              <a:t>we need to make sure we have the right skills in place first. </a:t>
            </a:r>
            <a:br>
              <a:rPr lang="en-GB" i="1" dirty="0"/>
            </a:br>
            <a:r>
              <a:rPr lang="en-GB" i="1" dirty="0"/>
              <a:t>The importance of ‘L&amp;D for L&amp;D’ should not be underestimated” </a:t>
            </a:r>
            <a:r>
              <a:rPr lang="en-GB" dirty="0"/>
              <a:t>(CIPD, 2015).</a:t>
            </a:r>
          </a:p>
          <a:p>
            <a:pPr marL="0" indent="0">
              <a:buNone/>
            </a:pPr>
            <a:r>
              <a:rPr lang="en-GB" b="1" dirty="0"/>
              <a:t>Capability gaps highlighted:</a:t>
            </a:r>
          </a:p>
          <a:p>
            <a:r>
              <a:rPr lang="en-GB" dirty="0"/>
              <a:t>Analytical and technological skills</a:t>
            </a:r>
          </a:p>
          <a:p>
            <a:r>
              <a:rPr lang="en-GB" dirty="0"/>
              <a:t>Lack of confidence in using learning technologies</a:t>
            </a:r>
          </a:p>
          <a:p>
            <a:endParaRPr lang="en-GB" dirty="0"/>
          </a:p>
        </p:txBody>
      </p:sp>
      <p:sp>
        <p:nvSpPr>
          <p:cNvPr id="4" name="Content Placeholder 3"/>
          <p:cNvSpPr>
            <a:spLocks noGrp="1"/>
          </p:cNvSpPr>
          <p:nvPr>
            <p:ph sz="half" idx="2"/>
          </p:nvPr>
        </p:nvSpPr>
        <p:spPr/>
        <p:txBody>
          <a:bodyPr>
            <a:normAutofit lnSpcReduction="10000"/>
          </a:bodyPr>
          <a:lstStyle/>
          <a:p>
            <a:pPr marL="0" indent="0">
              <a:buNone/>
            </a:pPr>
            <a:r>
              <a:rPr lang="en-GB" b="1" dirty="0"/>
              <a:t>ii. Technology</a:t>
            </a:r>
          </a:p>
          <a:p>
            <a:r>
              <a:rPr lang="en-GB" dirty="0"/>
              <a:t>Availability</a:t>
            </a:r>
          </a:p>
          <a:p>
            <a:r>
              <a:rPr lang="en-GB" dirty="0"/>
              <a:t>Relevance</a:t>
            </a:r>
          </a:p>
          <a:p>
            <a:r>
              <a:rPr lang="en-GB" dirty="0"/>
              <a:t>Ability</a:t>
            </a:r>
          </a:p>
          <a:p>
            <a:endParaRPr lang="en-GB" dirty="0"/>
          </a:p>
        </p:txBody>
      </p:sp>
      <p:pic>
        <p:nvPicPr>
          <p:cNvPr id="5" name="Picture 4"/>
          <p:cNvPicPr>
            <a:picLocks noChangeAspect="1"/>
          </p:cNvPicPr>
          <p:nvPr/>
        </p:nvPicPr>
        <p:blipFill>
          <a:blip r:embed="rId2"/>
          <a:stretch>
            <a:fillRect/>
          </a:stretch>
        </p:blipFill>
        <p:spPr>
          <a:xfrm>
            <a:off x="6172200" y="3860800"/>
            <a:ext cx="5802563" cy="2245545"/>
          </a:xfrm>
          <a:prstGeom prst="rect">
            <a:avLst/>
          </a:prstGeom>
        </p:spPr>
      </p:pic>
      <p:sp>
        <p:nvSpPr>
          <p:cNvPr id="7" name="Rectangle 6"/>
          <p:cNvSpPr/>
          <p:nvPr/>
        </p:nvSpPr>
        <p:spPr>
          <a:xfrm>
            <a:off x="0" y="6553200"/>
            <a:ext cx="12192000" cy="3048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6" name="TextBox 5"/>
          <p:cNvSpPr txBox="1"/>
          <p:nvPr/>
        </p:nvSpPr>
        <p:spPr>
          <a:xfrm>
            <a:off x="8270311" y="6550223"/>
            <a:ext cx="6264696" cy="307777"/>
          </a:xfrm>
          <a:prstGeom prst="rect">
            <a:avLst/>
          </a:prstGeom>
          <a:noFill/>
        </p:spPr>
        <p:txBody>
          <a:bodyPr wrap="square" rtlCol="0">
            <a:spAutoFit/>
          </a:bodyPr>
          <a:lstStyle/>
          <a:p>
            <a:r>
              <a:rPr lang="en-GB" sz="1400" dirty="0">
                <a:solidFill>
                  <a:schemeClr val="bg1"/>
                </a:solidFill>
              </a:rPr>
              <a:t>CIPD (2015) Learning and Development Survey</a:t>
            </a:r>
          </a:p>
        </p:txBody>
      </p:sp>
    </p:spTree>
    <p:extLst>
      <p:ext uri="{BB962C8B-B14F-4D97-AF65-F5344CB8AC3E}">
        <p14:creationId xmlns:p14="http://schemas.microsoft.com/office/powerpoint/2010/main" val="527774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accent3"/>
                </a:solidFill>
              </a:rPr>
              <a:t>2. Level of competency of the current workforce</a:t>
            </a:r>
          </a:p>
        </p:txBody>
      </p:sp>
      <p:sp>
        <p:nvSpPr>
          <p:cNvPr id="3" name="Content Placeholder 2"/>
          <p:cNvSpPr>
            <a:spLocks noGrp="1"/>
          </p:cNvSpPr>
          <p:nvPr>
            <p:ph sz="half" idx="1"/>
          </p:nvPr>
        </p:nvSpPr>
        <p:spPr/>
        <p:txBody>
          <a:bodyPr>
            <a:normAutofit/>
          </a:bodyPr>
          <a:lstStyle/>
          <a:p>
            <a:r>
              <a:rPr lang="en-GB" dirty="0"/>
              <a:t>Competency Frameworks </a:t>
            </a:r>
          </a:p>
          <a:p>
            <a:r>
              <a:rPr lang="en-GB" dirty="0"/>
              <a:t>Formal &amp; Informal Learning</a:t>
            </a:r>
          </a:p>
          <a:p>
            <a:r>
              <a:rPr lang="en-GB" dirty="0"/>
              <a:t>70:20:10</a:t>
            </a:r>
          </a:p>
          <a:p>
            <a:r>
              <a:rPr lang="en-GB" dirty="0"/>
              <a:t>Personal Development Plans</a:t>
            </a:r>
          </a:p>
          <a:p>
            <a:pPr marL="45720" indent="0">
              <a:buNone/>
            </a:pPr>
            <a:endParaRPr lang="en-GB" dirty="0"/>
          </a:p>
        </p:txBody>
      </p:sp>
      <p:pic>
        <p:nvPicPr>
          <p:cNvPr id="5" name="Content Placeholder 4"/>
          <p:cNvPicPr>
            <a:picLocks noGrp="1" noChangeAspect="1"/>
          </p:cNvPicPr>
          <p:nvPr>
            <p:ph sz="half" idx="2"/>
          </p:nvPr>
        </p:nvPicPr>
        <p:blipFill>
          <a:blip r:embed="rId2"/>
          <a:stretch>
            <a:fillRect/>
          </a:stretch>
        </p:blipFill>
        <p:spPr>
          <a:xfrm>
            <a:off x="1697182" y="4156845"/>
            <a:ext cx="8645236" cy="2349551"/>
          </a:xfrm>
          <a:prstGeom prst="rect">
            <a:avLst/>
          </a:prstGeom>
        </p:spPr>
      </p:pic>
      <p:sp>
        <p:nvSpPr>
          <p:cNvPr id="6" name="Rectangle 5"/>
          <p:cNvSpPr/>
          <p:nvPr/>
        </p:nvSpPr>
        <p:spPr>
          <a:xfrm>
            <a:off x="0" y="6553200"/>
            <a:ext cx="12192000" cy="3048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03118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3"/>
                </a:solidFill>
              </a:rPr>
              <a:t>3. The products and services on offer</a:t>
            </a:r>
          </a:p>
        </p:txBody>
      </p:sp>
      <p:pic>
        <p:nvPicPr>
          <p:cNvPr id="5" name="Content Placeholder 4" descr="A country that 'makes things'? There's more to Australia ..."/>
          <p:cNvPicPr>
            <a:picLocks noGrp="1" noChangeAspect="1"/>
          </p:cNvPicPr>
          <p:nvPr>
            <p:ph sz="half" idx="1"/>
          </p:nvPr>
        </p:nvPicPr>
        <p:blipFill rotWithShape="1">
          <a:blip r:embed="rId2" cstate="print">
            <a:extLst>
              <a:ext uri="{28A0092B-C50C-407E-A947-70E740481C1C}">
                <a14:useLocalDpi xmlns:a14="http://schemas.microsoft.com/office/drawing/2010/main" val="0"/>
              </a:ext>
            </a:extLst>
          </a:blip>
          <a:srcRect r="36718"/>
          <a:stretch/>
        </p:blipFill>
        <p:spPr>
          <a:xfrm>
            <a:off x="1651532" y="1714500"/>
            <a:ext cx="4415893" cy="4481456"/>
          </a:xfrm>
        </p:spPr>
      </p:pic>
      <p:pic>
        <p:nvPicPr>
          <p:cNvPr id="6" name="Content Placeholder 5" descr="barrista, at full speed | pearl oyster, thornbury | Flick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32344"/>
          <a:stretch/>
        </p:blipFill>
        <p:spPr>
          <a:xfrm>
            <a:off x="6124575" y="1714500"/>
            <a:ext cx="4543425" cy="4481456"/>
          </a:xfrm>
        </p:spPr>
      </p:pic>
      <p:sp>
        <p:nvSpPr>
          <p:cNvPr id="7" name="Rectangle 6"/>
          <p:cNvSpPr/>
          <p:nvPr/>
        </p:nvSpPr>
        <p:spPr>
          <a:xfrm>
            <a:off x="0" y="6553200"/>
            <a:ext cx="12192000" cy="3048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467843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457200"/>
            <a:ext cx="9144000" cy="1143000"/>
          </a:xfrm>
        </p:spPr>
        <p:txBody>
          <a:bodyPr anchor="b">
            <a:normAutofit/>
          </a:bodyPr>
          <a:lstStyle/>
          <a:p>
            <a:r>
              <a:rPr lang="en-GB">
                <a:solidFill>
                  <a:schemeClr val="accent3"/>
                </a:solidFill>
              </a:rPr>
              <a:t>4. The Organisational Culture</a:t>
            </a:r>
          </a:p>
        </p:txBody>
      </p:sp>
      <p:sp>
        <p:nvSpPr>
          <p:cNvPr id="3" name="Content Placeholder 2"/>
          <p:cNvSpPr>
            <a:spLocks noGrp="1"/>
          </p:cNvSpPr>
          <p:nvPr>
            <p:ph sz="half" idx="1"/>
          </p:nvPr>
        </p:nvSpPr>
        <p:spPr>
          <a:xfrm>
            <a:off x="1524000" y="1714500"/>
            <a:ext cx="4495800" cy="4462272"/>
          </a:xfrm>
        </p:spPr>
        <p:txBody>
          <a:bodyPr>
            <a:normAutofit/>
          </a:bodyPr>
          <a:lstStyle/>
          <a:p>
            <a:r>
              <a:rPr lang="en-GB" i="1" dirty="0"/>
              <a:t>As the world becomes more interconnected and business becomes more complex and dynamic, work must become more </a:t>
            </a:r>
            <a:r>
              <a:rPr lang="en-GB" i="1" dirty="0" err="1"/>
              <a:t>learningful</a:t>
            </a:r>
            <a:r>
              <a:rPr lang="en-GB" i="1" dirty="0"/>
              <a:t>”</a:t>
            </a:r>
            <a:r>
              <a:rPr lang="en-GB" dirty="0"/>
              <a:t> (</a:t>
            </a:r>
            <a:r>
              <a:rPr lang="en-GB" dirty="0" err="1"/>
              <a:t>Senge</a:t>
            </a:r>
            <a:r>
              <a:rPr lang="en-GB" dirty="0"/>
              <a:t>, 1990).</a:t>
            </a:r>
            <a:endParaRPr lang="en-US" dirty="0"/>
          </a:p>
          <a:p>
            <a:r>
              <a:rPr lang="en-US" dirty="0"/>
              <a:t>“</a:t>
            </a:r>
            <a:r>
              <a:rPr lang="en-US" i="1" dirty="0"/>
              <a:t>The creation of a learning climate and culture that is open and flexible is likely to enable organisations to become more adaptable and much better prepared for facing changing environmental conditions” </a:t>
            </a:r>
            <a:r>
              <a:rPr lang="en-US" i="1"/>
              <a:t> </a:t>
            </a:r>
            <a:r>
              <a:rPr lang="en-US"/>
              <a:t>(Stewart and Cureton, 2014, pg. 40).</a:t>
            </a:r>
            <a:endParaRPr lang="en-GB"/>
          </a:p>
          <a:p>
            <a:endParaRPr lang="en-GB" dirty="0"/>
          </a:p>
        </p:txBody>
      </p:sp>
      <p:pic>
        <p:nvPicPr>
          <p:cNvPr id="6" name="Picture 6" descr="Logo, company name&#10;&#10;Description automatically generated">
            <a:extLst>
              <a:ext uri="{FF2B5EF4-FFF2-40B4-BE49-F238E27FC236}">
                <a16:creationId xmlns:a16="http://schemas.microsoft.com/office/drawing/2014/main" id="{B95EA57F-D070-4330-8F6F-79895EDD21FC}"/>
              </a:ext>
            </a:extLst>
          </p:cNvPr>
          <p:cNvPicPr>
            <a:picLocks noGrp="1" noChangeAspect="1"/>
          </p:cNvPicPr>
          <p:nvPr>
            <p:ph sz="half" idx="2"/>
          </p:nvPr>
        </p:nvPicPr>
        <p:blipFill>
          <a:blip r:embed="rId2"/>
          <a:stretch>
            <a:fillRect/>
          </a:stretch>
        </p:blipFill>
        <p:spPr>
          <a:xfrm>
            <a:off x="6172200" y="2449761"/>
            <a:ext cx="4495800" cy="2991750"/>
          </a:xfrm>
          <a:noFill/>
        </p:spPr>
      </p:pic>
      <p:sp>
        <p:nvSpPr>
          <p:cNvPr id="5" name="Rectangle 4"/>
          <p:cNvSpPr/>
          <p:nvPr/>
        </p:nvSpPr>
        <p:spPr>
          <a:xfrm>
            <a:off x="0" y="6553200"/>
            <a:ext cx="12192000" cy="3048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11595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3"/>
                </a:solidFill>
              </a:rPr>
              <a:t>4. The learning organisation</a:t>
            </a:r>
          </a:p>
        </p:txBody>
      </p:sp>
      <p:sp>
        <p:nvSpPr>
          <p:cNvPr id="3" name="Content Placeholder 2"/>
          <p:cNvSpPr>
            <a:spLocks noGrp="1"/>
          </p:cNvSpPr>
          <p:nvPr>
            <p:ph sz="half" idx="1"/>
          </p:nvPr>
        </p:nvSpPr>
        <p:spPr>
          <a:xfrm>
            <a:off x="1524000" y="1771650"/>
            <a:ext cx="4495800" cy="4462272"/>
          </a:xfrm>
        </p:spPr>
        <p:txBody>
          <a:bodyPr>
            <a:normAutofit fontScale="85000" lnSpcReduction="20000"/>
          </a:bodyPr>
          <a:lstStyle/>
          <a:p>
            <a:pPr>
              <a:buClr>
                <a:schemeClr val="accent3"/>
              </a:buClr>
              <a:buFont typeface="Wingdings" panose="05000000000000000000" pitchFamily="2" charset="2"/>
              <a:buChar char="þ"/>
            </a:pPr>
            <a:r>
              <a:rPr lang="en-GB" altLang="en-US" sz="2400" dirty="0"/>
              <a:t> Opportunities for learning are an everyday occurrence</a:t>
            </a:r>
          </a:p>
          <a:p>
            <a:pPr>
              <a:buClr>
                <a:schemeClr val="accent3"/>
              </a:buClr>
              <a:buFont typeface="Wingdings" panose="05000000000000000000" pitchFamily="2" charset="2"/>
              <a:buChar char="þ"/>
            </a:pPr>
            <a:r>
              <a:rPr lang="en-GB" altLang="en-US" sz="2400" dirty="0"/>
              <a:t> Empowerment - all employees are encouraged to learn, to question existing practices and to experiment</a:t>
            </a:r>
          </a:p>
          <a:p>
            <a:pPr>
              <a:buClr>
                <a:schemeClr val="accent3"/>
              </a:buClr>
              <a:buFont typeface="Wingdings" panose="05000000000000000000" pitchFamily="2" charset="2"/>
              <a:buChar char="þ"/>
            </a:pPr>
            <a:r>
              <a:rPr lang="en-GB" altLang="en-US" sz="2400" dirty="0"/>
              <a:t> Managers are committed to facilitating learning </a:t>
            </a:r>
          </a:p>
          <a:p>
            <a:pPr>
              <a:buClr>
                <a:schemeClr val="accent3"/>
              </a:buClr>
              <a:buFont typeface="Wingdings" panose="05000000000000000000" pitchFamily="2" charset="2"/>
              <a:buChar char="þ"/>
            </a:pPr>
            <a:r>
              <a:rPr lang="en-GB" altLang="en-US" sz="2400" dirty="0"/>
              <a:t> Open communication and employee contribution in decision making is welcomed</a:t>
            </a:r>
          </a:p>
          <a:p>
            <a:pPr>
              <a:buClr>
                <a:schemeClr val="accent3"/>
              </a:buClr>
              <a:buFont typeface="Wingdings" panose="05000000000000000000" pitchFamily="2" charset="2"/>
              <a:buChar char="þ"/>
            </a:pPr>
            <a:r>
              <a:rPr lang="en-GB" altLang="en-US" sz="2400" dirty="0"/>
              <a:t> Accept mistakes as part of the learning process</a:t>
            </a:r>
          </a:p>
          <a:p>
            <a:pPr>
              <a:buClr>
                <a:schemeClr val="accent3"/>
              </a:buClr>
              <a:buFont typeface="Wingdings" panose="05000000000000000000" pitchFamily="2" charset="2"/>
              <a:buChar char="þ"/>
            </a:pPr>
            <a:r>
              <a:rPr lang="en-GB" altLang="en-US" sz="2400" dirty="0"/>
              <a:t> All employees assume responsibility for own learning</a:t>
            </a:r>
          </a:p>
          <a:p>
            <a:pPr>
              <a:buClr>
                <a:schemeClr val="accent3"/>
              </a:buClr>
            </a:pPr>
            <a:endParaRPr lang="en-GB" dirty="0"/>
          </a:p>
        </p:txBody>
      </p:sp>
      <p:sp>
        <p:nvSpPr>
          <p:cNvPr id="4" name="Content Placeholder 3"/>
          <p:cNvSpPr>
            <a:spLocks noGrp="1"/>
          </p:cNvSpPr>
          <p:nvPr>
            <p:ph sz="half" idx="2"/>
          </p:nvPr>
        </p:nvSpPr>
        <p:spPr>
          <a:xfrm>
            <a:off x="6172200" y="1771650"/>
            <a:ext cx="4495800" cy="4462272"/>
          </a:xfrm>
        </p:spPr>
        <p:txBody>
          <a:bodyPr>
            <a:normAutofit fontScale="85000" lnSpcReduction="20000"/>
          </a:bodyPr>
          <a:lstStyle/>
          <a:p>
            <a:pPr>
              <a:buClr>
                <a:schemeClr val="accent3"/>
              </a:buClr>
              <a:buFont typeface="Wingdings" panose="05000000000000000000" pitchFamily="2" charset="2"/>
              <a:buChar char="þ"/>
            </a:pPr>
            <a:r>
              <a:rPr lang="en-GB" altLang="en-US" sz="2400" dirty="0"/>
              <a:t> Company systems can be accessed by employees</a:t>
            </a:r>
          </a:p>
          <a:p>
            <a:pPr>
              <a:buClr>
                <a:schemeClr val="accent3"/>
              </a:buClr>
              <a:buFont typeface="Wingdings" panose="05000000000000000000" pitchFamily="2" charset="2"/>
              <a:buChar char="þ"/>
            </a:pPr>
            <a:r>
              <a:rPr lang="en-GB" altLang="en-US" sz="2400" dirty="0"/>
              <a:t> Company operates an internal supplier-customer relationship</a:t>
            </a:r>
          </a:p>
          <a:p>
            <a:pPr>
              <a:buClr>
                <a:schemeClr val="accent3"/>
              </a:buClr>
              <a:buFont typeface="Wingdings" panose="05000000000000000000" pitchFamily="2" charset="2"/>
              <a:buChar char="þ"/>
            </a:pPr>
            <a:r>
              <a:rPr lang="en-GB" altLang="en-US" sz="2400" dirty="0"/>
              <a:t> Emphasis on product innovation and differentiation</a:t>
            </a:r>
          </a:p>
          <a:p>
            <a:pPr>
              <a:buClr>
                <a:schemeClr val="accent3"/>
              </a:buClr>
              <a:buFont typeface="Wingdings" panose="05000000000000000000" pitchFamily="2" charset="2"/>
              <a:buChar char="þ"/>
            </a:pPr>
            <a:r>
              <a:rPr lang="en-GB" altLang="en-US" sz="2400" dirty="0"/>
              <a:t>Recognised Trade Unions</a:t>
            </a:r>
          </a:p>
          <a:p>
            <a:pPr>
              <a:buClr>
                <a:schemeClr val="accent3"/>
              </a:buClr>
              <a:buFont typeface="Wingdings" panose="05000000000000000000" pitchFamily="2" charset="2"/>
              <a:buChar char="þ"/>
            </a:pPr>
            <a:r>
              <a:rPr lang="en-GB" altLang="en-US" sz="2400" dirty="0"/>
              <a:t> Incentive schemes</a:t>
            </a:r>
          </a:p>
          <a:p>
            <a:pPr>
              <a:buClr>
                <a:schemeClr val="accent3"/>
              </a:buClr>
              <a:buFont typeface="Wingdings" panose="05000000000000000000" pitchFamily="2" charset="2"/>
              <a:buChar char="þ"/>
            </a:pPr>
            <a:r>
              <a:rPr lang="en-GB" altLang="en-US" sz="2400" dirty="0"/>
              <a:t> HRM with emphasis on training</a:t>
            </a:r>
          </a:p>
          <a:p>
            <a:pPr marL="45720" indent="0">
              <a:buClr>
                <a:schemeClr val="accent3"/>
              </a:buClr>
              <a:buNone/>
            </a:pPr>
            <a:endParaRPr lang="en-GB" sz="1400" dirty="0"/>
          </a:p>
        </p:txBody>
      </p:sp>
      <p:sp>
        <p:nvSpPr>
          <p:cNvPr id="5" name="Rectangle 4"/>
          <p:cNvSpPr/>
          <p:nvPr/>
        </p:nvSpPr>
        <p:spPr>
          <a:xfrm>
            <a:off x="0" y="6553200"/>
            <a:ext cx="12192000" cy="3048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34941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2DBB15F-6FB1-468E-9691-687BF60A4D64}"/>
              </a:ext>
            </a:extLst>
          </p:cNvPr>
          <p:cNvSpPr/>
          <p:nvPr/>
        </p:nvSpPr>
        <p:spPr>
          <a:xfrm>
            <a:off x="8145670" y="1104"/>
            <a:ext cx="4041912" cy="6857999"/>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8532813" y="1683327"/>
            <a:ext cx="3125787" cy="2877260"/>
          </a:xfrm>
        </p:spPr>
        <p:txBody>
          <a:bodyPr anchor="b">
            <a:normAutofit/>
          </a:bodyPr>
          <a:lstStyle/>
          <a:p>
            <a:r>
              <a:rPr lang="en-US" dirty="0"/>
              <a:t>Developments in ICT</a:t>
            </a:r>
          </a:p>
        </p:txBody>
      </p:sp>
      <p:pic>
        <p:nvPicPr>
          <p:cNvPr id="6" name="Picture 5">
            <a:extLst>
              <a:ext uri="{FF2B5EF4-FFF2-40B4-BE49-F238E27FC236}">
                <a16:creationId xmlns:a16="http://schemas.microsoft.com/office/drawing/2014/main" id="{FF401371-3D82-48FE-B46F-C520E9B3891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5232" r="28318"/>
          <a:stretch/>
        </p:blipFill>
        <p:spPr>
          <a:xfrm>
            <a:off x="20" y="10"/>
            <a:ext cx="8101564" cy="6857989"/>
          </a:xfrm>
          <a:prstGeom prst="rect">
            <a:avLst/>
          </a:prstGeom>
          <a:noFill/>
        </p:spPr>
      </p:pic>
    </p:spTree>
    <p:extLst>
      <p:ext uri="{BB962C8B-B14F-4D97-AF65-F5344CB8AC3E}">
        <p14:creationId xmlns:p14="http://schemas.microsoft.com/office/powerpoint/2010/main" val="79414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6"/>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solidFill>
                  <a:schemeClr val="accent6"/>
                </a:solidFill>
              </a:rPr>
              <a:t>Information Communication Technology</a:t>
            </a:r>
          </a:p>
        </p:txBody>
      </p:sp>
      <p:sp>
        <p:nvSpPr>
          <p:cNvPr id="6" name="Content Placeholder 5"/>
          <p:cNvSpPr>
            <a:spLocks noGrp="1"/>
          </p:cNvSpPr>
          <p:nvPr>
            <p:ph sz="half" idx="1"/>
          </p:nvPr>
        </p:nvSpPr>
        <p:spPr>
          <a:xfrm>
            <a:off x="533400" y="1895476"/>
            <a:ext cx="4495800" cy="4462272"/>
          </a:xfrm>
        </p:spPr>
        <p:txBody>
          <a:bodyPr/>
          <a:lstStyle/>
          <a:p>
            <a:pPr>
              <a:buClr>
                <a:schemeClr val="accent6"/>
              </a:buClr>
            </a:pPr>
            <a:r>
              <a:rPr lang="en-GB" dirty="0"/>
              <a:t>Think back to  the year 1997….what would have been different if we were in this classroom then?</a:t>
            </a:r>
          </a:p>
          <a:p>
            <a:pPr>
              <a:buClr>
                <a:schemeClr val="accent6"/>
              </a:buClr>
            </a:pPr>
            <a:r>
              <a:rPr lang="en-GB" dirty="0"/>
              <a:t>What forms of ICT do you use in your organisation and how can these be used to facilitate learning?</a:t>
            </a:r>
          </a:p>
          <a:p>
            <a:pPr>
              <a:buClr>
                <a:schemeClr val="accent6"/>
              </a:buClr>
            </a:pPr>
            <a:r>
              <a:rPr lang="en-GB" dirty="0"/>
              <a:t>How would you rate your organisations implementation of learning technology?</a:t>
            </a:r>
          </a:p>
          <a:p>
            <a:endParaRPr lang="en-GB" dirty="0"/>
          </a:p>
        </p:txBody>
      </p:sp>
      <p:sp>
        <p:nvSpPr>
          <p:cNvPr id="8" name="Rectangle 7"/>
          <p:cNvSpPr/>
          <p:nvPr/>
        </p:nvSpPr>
        <p:spPr>
          <a:xfrm>
            <a:off x="0" y="6553200"/>
            <a:ext cx="12192000" cy="3048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a:p>
        </p:txBody>
      </p:sp>
      <p:pic>
        <p:nvPicPr>
          <p:cNvPr id="10" name="Content Placeholder 9"/>
          <p:cNvPicPr>
            <a:picLocks noGrp="1"/>
          </p:cNvPicPr>
          <p:nvPr>
            <p:ph sz="half" idx="2"/>
            <p:custDataLst>
              <p:tags r:id="rId1"/>
            </p:custDataLst>
          </p:nvPr>
        </p:nvPicPr>
        <p:blipFill>
          <a:blip r:embed="rId3">
            <a:extLst>
              <a:ext uri="{28A0092B-C50C-407E-A947-70E740481C1C}">
                <a14:useLocalDpi xmlns:a14="http://schemas.microsoft.com/office/drawing/2010/main" val="0"/>
              </a:ext>
            </a:extLst>
          </a:blip>
          <a:stretch>
            <a:fillRect/>
          </a:stretch>
        </p:blipFill>
        <p:spPr>
          <a:xfrm>
            <a:off x="5200650" y="1895476"/>
            <a:ext cx="6705600" cy="3438524"/>
          </a:xfrm>
          <a:prstGeom prst="rect">
            <a:avLst/>
          </a:prstGeom>
        </p:spPr>
      </p:pic>
    </p:spTree>
    <p:extLst>
      <p:ext uri="{BB962C8B-B14F-4D97-AF65-F5344CB8AC3E}">
        <p14:creationId xmlns:p14="http://schemas.microsoft.com/office/powerpoint/2010/main" val="2336938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
        <p:nvSpPr>
          <p:cNvPr id="3" name="Rectangle 2"/>
          <p:cNvSpPr/>
          <p:nvPr/>
        </p:nvSpPr>
        <p:spPr>
          <a:xfrm>
            <a:off x="0" y="6553200"/>
            <a:ext cx="12192000" cy="3048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89294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9075E4C-A378-4AD2-A4BB-4B597C918E75}"/>
              </a:ext>
            </a:extLst>
          </p:cNvPr>
          <p:cNvSpPr/>
          <p:nvPr/>
        </p:nvSpPr>
        <p:spPr>
          <a:xfrm>
            <a:off x="8145670" y="1104"/>
            <a:ext cx="4041912" cy="6857999"/>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D628E2FC-9A0D-4686-A7E8-8BCDCCE9675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1970" r="11580"/>
          <a:stretch/>
        </p:blipFill>
        <p:spPr>
          <a:xfrm>
            <a:off x="20" y="10"/>
            <a:ext cx="8101564" cy="6857989"/>
          </a:xfrm>
          <a:prstGeom prst="rect">
            <a:avLst/>
          </a:prstGeom>
          <a:noFill/>
        </p:spPr>
      </p:pic>
      <p:sp>
        <p:nvSpPr>
          <p:cNvPr id="4" name="Title 3"/>
          <p:cNvSpPr>
            <a:spLocks noGrp="1"/>
          </p:cNvSpPr>
          <p:nvPr>
            <p:ph type="title"/>
          </p:nvPr>
        </p:nvSpPr>
        <p:spPr>
          <a:xfrm>
            <a:off x="8532813" y="1683327"/>
            <a:ext cx="3125787" cy="2877260"/>
          </a:xfrm>
        </p:spPr>
        <p:txBody>
          <a:bodyPr anchor="b">
            <a:normAutofit/>
          </a:bodyPr>
          <a:lstStyle/>
          <a:p>
            <a:r>
              <a:rPr lang="en-US" dirty="0"/>
              <a:t>Barriers and Facilitators of L&amp;D</a:t>
            </a:r>
          </a:p>
        </p:txBody>
      </p:sp>
    </p:spTree>
    <p:extLst>
      <p:ext uri="{BB962C8B-B14F-4D97-AF65-F5344CB8AC3E}">
        <p14:creationId xmlns:p14="http://schemas.microsoft.com/office/powerpoint/2010/main" val="36376980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6"/>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solidFill>
                  <a:schemeClr val="accent2"/>
                </a:solidFill>
              </a:rPr>
              <a:t>Barriers To learning</a:t>
            </a:r>
          </a:p>
        </p:txBody>
      </p:sp>
      <p:sp>
        <p:nvSpPr>
          <p:cNvPr id="2" name="Content Placeholder 1"/>
          <p:cNvSpPr>
            <a:spLocks noGrp="1"/>
          </p:cNvSpPr>
          <p:nvPr>
            <p:ph idx="1"/>
          </p:nvPr>
        </p:nvSpPr>
        <p:spPr/>
        <p:txBody>
          <a:bodyPr/>
          <a:lstStyle/>
          <a:p>
            <a:pPr>
              <a:buClr>
                <a:schemeClr val="accent2"/>
              </a:buClr>
            </a:pPr>
            <a:r>
              <a:rPr lang="en-GB" dirty="0"/>
              <a:t>Resources</a:t>
            </a:r>
          </a:p>
          <a:p>
            <a:pPr>
              <a:buClr>
                <a:schemeClr val="accent2"/>
              </a:buClr>
            </a:pPr>
            <a:r>
              <a:rPr lang="en-GB" dirty="0"/>
              <a:t>Accessibility</a:t>
            </a:r>
          </a:p>
          <a:p>
            <a:pPr>
              <a:buClr>
                <a:schemeClr val="accent2"/>
              </a:buClr>
            </a:pPr>
            <a:r>
              <a:rPr lang="en-GB" dirty="0"/>
              <a:t>Individual barriers</a:t>
            </a:r>
          </a:p>
          <a:p>
            <a:pPr>
              <a:buClr>
                <a:schemeClr val="accent2"/>
              </a:buClr>
            </a:pPr>
            <a:r>
              <a:rPr lang="en-GB" dirty="0"/>
              <a:t>Interaction with others</a:t>
            </a:r>
          </a:p>
          <a:p>
            <a:pPr>
              <a:buClr>
                <a:schemeClr val="accent2"/>
              </a:buClr>
            </a:pPr>
            <a:r>
              <a:rPr lang="en-GB" dirty="0"/>
              <a:t>Organisational context</a:t>
            </a:r>
          </a:p>
          <a:p>
            <a:pPr>
              <a:buClr>
                <a:schemeClr val="accent2"/>
              </a:buClr>
            </a:pPr>
            <a:r>
              <a:rPr lang="en-GB" dirty="0"/>
              <a:t>Learning content</a:t>
            </a:r>
          </a:p>
          <a:p>
            <a:pPr>
              <a:buClr>
                <a:schemeClr val="accent2"/>
              </a:buClr>
            </a:pPr>
            <a:r>
              <a:rPr lang="en-GB" dirty="0"/>
              <a:t>Power and influence</a:t>
            </a:r>
          </a:p>
          <a:p>
            <a:pPr>
              <a:buClr>
                <a:schemeClr val="accent2"/>
              </a:buClr>
            </a:pPr>
            <a:r>
              <a:rPr lang="en-GB" dirty="0"/>
              <a:t>Pace of change</a:t>
            </a:r>
          </a:p>
        </p:txBody>
      </p:sp>
      <p:sp>
        <p:nvSpPr>
          <p:cNvPr id="4" name="Rectangle 3"/>
          <p:cNvSpPr/>
          <p:nvPr/>
        </p:nvSpPr>
        <p:spPr>
          <a:xfrm>
            <a:off x="0" y="6553200"/>
            <a:ext cx="12192000" cy="304800"/>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84785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2"/>
                </a:solidFill>
              </a:rPr>
              <a:t>Facilitators of Learning</a:t>
            </a:r>
          </a:p>
        </p:txBody>
      </p:sp>
      <p:sp>
        <p:nvSpPr>
          <p:cNvPr id="3" name="Content Placeholder 2"/>
          <p:cNvSpPr>
            <a:spLocks noGrp="1"/>
          </p:cNvSpPr>
          <p:nvPr>
            <p:ph idx="1"/>
          </p:nvPr>
        </p:nvSpPr>
        <p:spPr/>
        <p:txBody>
          <a:bodyPr/>
          <a:lstStyle/>
          <a:p>
            <a:pPr>
              <a:buClr>
                <a:schemeClr val="accent2"/>
              </a:buClr>
            </a:pPr>
            <a:r>
              <a:rPr lang="en-GB" dirty="0"/>
              <a:t>Organisational culture, structure and leadership</a:t>
            </a:r>
          </a:p>
          <a:p>
            <a:pPr>
              <a:buClr>
                <a:schemeClr val="accent2"/>
              </a:buClr>
            </a:pPr>
            <a:r>
              <a:rPr lang="en-GB" dirty="0"/>
              <a:t>Learning connected with the work role</a:t>
            </a:r>
          </a:p>
          <a:p>
            <a:pPr>
              <a:buClr>
                <a:schemeClr val="accent2"/>
              </a:buClr>
            </a:pPr>
            <a:r>
              <a:rPr lang="en-GB" dirty="0"/>
              <a:t>Involvement of others</a:t>
            </a:r>
          </a:p>
          <a:p>
            <a:pPr>
              <a:buClr>
                <a:schemeClr val="accent2"/>
              </a:buClr>
            </a:pPr>
            <a:r>
              <a:rPr lang="en-GB" dirty="0"/>
              <a:t>Supporting learning &amp; development</a:t>
            </a:r>
          </a:p>
          <a:p>
            <a:pPr>
              <a:buClr>
                <a:schemeClr val="accent2"/>
              </a:buClr>
            </a:pPr>
            <a:r>
              <a:rPr lang="en-GB" dirty="0"/>
              <a:t>Optimising resource availability</a:t>
            </a:r>
          </a:p>
          <a:p>
            <a:pPr>
              <a:buClr>
                <a:schemeClr val="accent2"/>
              </a:buClr>
            </a:pPr>
            <a:r>
              <a:rPr lang="en-GB" dirty="0"/>
              <a:t>Individual characteristics</a:t>
            </a:r>
          </a:p>
          <a:p>
            <a:pPr marL="45720" indent="0">
              <a:buNone/>
            </a:pPr>
            <a:endParaRPr lang="en-GB" dirty="0"/>
          </a:p>
        </p:txBody>
      </p:sp>
      <p:sp>
        <p:nvSpPr>
          <p:cNvPr id="4" name="Rectangle 3"/>
          <p:cNvSpPr/>
          <p:nvPr/>
        </p:nvSpPr>
        <p:spPr>
          <a:xfrm>
            <a:off x="0" y="6553200"/>
            <a:ext cx="12192000" cy="304800"/>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08275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532813" y="1683327"/>
            <a:ext cx="3125787" cy="2877260"/>
          </a:xfrm>
        </p:spPr>
        <p:txBody>
          <a:bodyPr anchor="b">
            <a:normAutofit/>
          </a:bodyPr>
          <a:lstStyle/>
          <a:p>
            <a:r>
              <a:rPr lang="en-US"/>
              <a:t>...and finally</a:t>
            </a:r>
            <a:endParaRPr lang="en-US" dirty="0"/>
          </a:p>
        </p:txBody>
      </p:sp>
      <p:pic>
        <p:nvPicPr>
          <p:cNvPr id="7" name="Picture 6">
            <a:extLst>
              <a:ext uri="{FF2B5EF4-FFF2-40B4-BE49-F238E27FC236}">
                <a16:creationId xmlns:a16="http://schemas.microsoft.com/office/drawing/2014/main" id="{05438DE6-49BA-450F-BC37-500FDFD9ADAE}"/>
              </a:ext>
            </a:extLst>
          </p:cNvPr>
          <p:cNvPicPr>
            <a:picLocks noChangeAspect="1"/>
          </p:cNvPicPr>
          <p:nvPr/>
        </p:nvPicPr>
        <p:blipFill rotWithShape="1">
          <a:blip r:embed="rId2"/>
          <a:srcRect l="12611" r="8650" b="-3"/>
          <a:stretch/>
        </p:blipFill>
        <p:spPr>
          <a:xfrm>
            <a:off x="20" y="10"/>
            <a:ext cx="8101564" cy="6857989"/>
          </a:xfrm>
          <a:prstGeom prst="rect">
            <a:avLst/>
          </a:prstGeom>
          <a:noFill/>
        </p:spPr>
      </p:pic>
    </p:spTree>
    <p:extLst>
      <p:ext uri="{BB962C8B-B14F-4D97-AF65-F5344CB8AC3E}">
        <p14:creationId xmlns:p14="http://schemas.microsoft.com/office/powerpoint/2010/main" val="30789869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524000" y="457200"/>
            <a:ext cx="9144000" cy="1143000"/>
          </a:xfrm>
        </p:spPr>
        <p:txBody>
          <a:bodyPr anchor="b">
            <a:normAutofit/>
          </a:bodyPr>
          <a:lstStyle/>
          <a:p>
            <a:r>
              <a:rPr lang="en-US"/>
              <a:t>Bringing it all together</a:t>
            </a:r>
            <a:endParaRPr lang="en-US" dirty="0"/>
          </a:p>
        </p:txBody>
      </p:sp>
      <p:graphicFrame>
        <p:nvGraphicFramePr>
          <p:cNvPr id="7" name="Content Placeholder 3">
            <a:extLst>
              <a:ext uri="{FF2B5EF4-FFF2-40B4-BE49-F238E27FC236}">
                <a16:creationId xmlns:a16="http://schemas.microsoft.com/office/drawing/2014/main" id="{F5BAF449-1C70-460F-B468-D20C6392FB58}"/>
              </a:ext>
            </a:extLst>
          </p:cNvPr>
          <p:cNvGraphicFramePr>
            <a:graphicFrameLocks noGrp="1"/>
          </p:cNvGraphicFramePr>
          <p:nvPr>
            <p:ph idx="1"/>
            <p:extLst>
              <p:ext uri="{D42A27DB-BD31-4B8C-83A1-F6EECF244321}">
                <p14:modId xmlns:p14="http://schemas.microsoft.com/office/powerpoint/2010/main" val="3133031740"/>
              </p:ext>
            </p:extLst>
          </p:nvPr>
        </p:nvGraphicFramePr>
        <p:xfrm>
          <a:off x="1524000" y="1714500"/>
          <a:ext cx="9144000" cy="4457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6160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532813" y="1683327"/>
            <a:ext cx="3125787" cy="28772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000" i="1" kern="1200" cap="all" baseline="0">
                <a:solidFill>
                  <a:schemeClr val="bg1"/>
                </a:solidFill>
                <a:latin typeface="+mj-lt"/>
                <a:ea typeface="+mj-ea"/>
                <a:cs typeface="+mj-cs"/>
              </a:rPr>
              <a:t>‘If you think training is expensive, try ignorance.’</a:t>
            </a:r>
          </a:p>
          <a:p>
            <a:pPr>
              <a:lnSpc>
                <a:spcPct val="90000"/>
              </a:lnSpc>
              <a:spcBef>
                <a:spcPct val="0"/>
              </a:spcBef>
              <a:spcAft>
                <a:spcPts val="600"/>
              </a:spcAft>
            </a:pPr>
            <a:endParaRPr lang="en-US" sz="3000" i="1" kern="1200" cap="all" baseline="0">
              <a:solidFill>
                <a:schemeClr val="bg1"/>
              </a:solidFill>
              <a:latin typeface="+mj-lt"/>
              <a:ea typeface="+mj-ea"/>
              <a:cs typeface="+mj-cs"/>
            </a:endParaRPr>
          </a:p>
          <a:p>
            <a:pPr>
              <a:lnSpc>
                <a:spcPct val="90000"/>
              </a:lnSpc>
              <a:spcBef>
                <a:spcPct val="0"/>
              </a:spcBef>
              <a:spcAft>
                <a:spcPts val="600"/>
              </a:spcAft>
            </a:pPr>
            <a:r>
              <a:rPr lang="en-US" sz="3000" i="1" kern="1200" cap="all" baseline="0">
                <a:solidFill>
                  <a:schemeClr val="bg1"/>
                </a:solidFill>
                <a:latin typeface="+mj-lt"/>
                <a:ea typeface="+mj-ea"/>
                <a:cs typeface="+mj-cs"/>
              </a:rPr>
              <a:t>Peter Drucker</a:t>
            </a:r>
          </a:p>
        </p:txBody>
      </p:sp>
      <p:pic>
        <p:nvPicPr>
          <p:cNvPr id="2" name="Picture 2" descr="Close-up of open book against blurred bookshelf background">
            <a:extLst>
              <a:ext uri="{FF2B5EF4-FFF2-40B4-BE49-F238E27FC236}">
                <a16:creationId xmlns:a16="http://schemas.microsoft.com/office/drawing/2014/main" id="{799C23A6-C643-40C6-AD17-86A8314B9C64}"/>
              </a:ext>
            </a:extLst>
          </p:cNvPr>
          <p:cNvPicPr>
            <a:picLocks noGrp="1" noChangeAspect="1"/>
          </p:cNvPicPr>
          <p:nvPr>
            <p:ph type="pic" idx="1"/>
          </p:nvPr>
        </p:nvPicPr>
        <p:blipFill rotWithShape="1">
          <a:blip r:embed="rId2"/>
          <a:srcRect l="10635" r="10635"/>
          <a:stretch/>
        </p:blipFill>
        <p:spPr/>
      </p:pic>
    </p:spTree>
    <p:extLst>
      <p:ext uri="{BB962C8B-B14F-4D97-AF65-F5344CB8AC3E}">
        <p14:creationId xmlns:p14="http://schemas.microsoft.com/office/powerpoint/2010/main" val="12847422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idx="1"/>
          </p:nvPr>
        </p:nvSpPr>
        <p:spPr/>
        <p:txBody>
          <a:bodyPr/>
          <a:lstStyle/>
          <a:p>
            <a:r>
              <a:rPr lang="en-GB" dirty="0"/>
              <a:t>CIPD, 2014. Learning and Development, New Challenges, new approaches, London: CIPD.</a:t>
            </a:r>
          </a:p>
          <a:p>
            <a:r>
              <a:rPr lang="en-GB" dirty="0"/>
              <a:t>CIPD, 2015. Learning and Development Survey 2015, London: CIPD .</a:t>
            </a:r>
          </a:p>
          <a:p>
            <a:r>
              <a:rPr lang="en-GB" dirty="0"/>
              <a:t>Griffiths, D. &amp; Inman, M., 2017. Is it time to take learning design to task. Journal of Adult and Continuing Learning, 23(2), pp. 226-249.</a:t>
            </a:r>
          </a:p>
          <a:p>
            <a:r>
              <a:rPr lang="en-GB" dirty="0"/>
              <a:t>Smith, P. J. &amp; Sadler-Smith, E., 2006. Learning in Organizations: Complexities and Diversities. Abingdon: Routledge.</a:t>
            </a:r>
          </a:p>
          <a:p>
            <a:r>
              <a:rPr lang="en-GB" dirty="0"/>
              <a:t>Stewart, J. &amp; Cureton, P., 2016. Designing Delivering and Evaluating Learning and Development. London: CIPD.</a:t>
            </a:r>
          </a:p>
          <a:p>
            <a:pPr marL="45720" indent="0">
              <a:buNone/>
            </a:pPr>
            <a:endParaRPr lang="en-GB" dirty="0"/>
          </a:p>
        </p:txBody>
      </p:sp>
    </p:spTree>
    <p:extLst>
      <p:ext uri="{BB962C8B-B14F-4D97-AF65-F5344CB8AC3E}">
        <p14:creationId xmlns:p14="http://schemas.microsoft.com/office/powerpoint/2010/main" val="1948849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outcomes</a:t>
            </a:r>
          </a:p>
        </p:txBody>
      </p:sp>
      <p:sp>
        <p:nvSpPr>
          <p:cNvPr id="3" name="Content Placeholder 2"/>
          <p:cNvSpPr>
            <a:spLocks noGrp="1"/>
          </p:cNvSpPr>
          <p:nvPr>
            <p:ph idx="1"/>
          </p:nvPr>
        </p:nvSpPr>
        <p:spPr/>
        <p:txBody>
          <a:bodyPr vert="horz" lIns="91440" tIns="45720" rIns="91440" bIns="45720" rtlCol="0" anchor="t">
            <a:normAutofit/>
          </a:bodyPr>
          <a:lstStyle/>
          <a:p>
            <a:pPr marL="45720" indent="0">
              <a:buNone/>
            </a:pPr>
            <a:r>
              <a:rPr lang="en-GB"/>
              <a:t>The aim of this session was to:</a:t>
            </a:r>
          </a:p>
          <a:p>
            <a:pPr marL="285750" indent="-285750">
              <a:buFont typeface="Arial" panose="020B0604020202020204" pitchFamily="34" charset="0"/>
              <a:buChar char="•"/>
            </a:pPr>
            <a:r>
              <a:rPr lang="en-GB" dirty="0"/>
              <a:t>Explain, evaluate and critically analyse the internal and external contextual factors impacting on the design, delivery and assessment of learning plans and interventions in organisations.</a:t>
            </a:r>
          </a:p>
          <a:p>
            <a:pPr marL="0" indent="0">
              <a:buNone/>
            </a:pPr>
            <a:r>
              <a:rPr lang="en-GB"/>
              <a:t>You should now be able to:</a:t>
            </a:r>
            <a:endParaRPr lang="en-GB">
              <a:cs typeface="Calibri"/>
            </a:endParaRPr>
          </a:p>
          <a:p>
            <a:pPr fontAlgn="ctr"/>
            <a:r>
              <a:rPr lang="en-GB" dirty="0"/>
              <a:t>Evaluate the impact of external and internal factors on human resource development within your organisation</a:t>
            </a:r>
          </a:p>
          <a:p>
            <a:r>
              <a:rPr lang="en-GB" dirty="0"/>
              <a:t>Identify the characteristics of a learning organisation</a:t>
            </a:r>
          </a:p>
          <a:p>
            <a:pPr fontAlgn="ctr"/>
            <a:r>
              <a:rPr lang="en-GB" dirty="0"/>
              <a:t>Recognise the barriers and facilitators of learning within your organisation</a:t>
            </a:r>
          </a:p>
          <a:p>
            <a:pPr marL="0" indent="0">
              <a:buNone/>
            </a:pPr>
            <a:endParaRPr lang="en-US" dirty="0"/>
          </a:p>
        </p:txBody>
      </p:sp>
    </p:spTree>
    <p:extLst>
      <p:ext uri="{BB962C8B-B14F-4D97-AF65-F5344CB8AC3E}">
        <p14:creationId xmlns:p14="http://schemas.microsoft.com/office/powerpoint/2010/main" val="1231537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C145E-57E8-462C-8AF3-6476EED1925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E6A19AF-F7FB-4EAF-9614-B3CB0FBE627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26058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__PE_POLL_EMBED_ID" val="a952a135-e436-44e2-9176-706fe53afbca"/>
</p:tagLst>
</file>

<file path=ppt/tags/tag2.xml><?xml version="1.0" encoding="utf-8"?>
<p:tagLst xmlns:a="http://schemas.openxmlformats.org/drawingml/2006/main" xmlns:r="http://schemas.openxmlformats.org/officeDocument/2006/relationships" xmlns:p="http://schemas.openxmlformats.org/presentationml/2006/main">
  <p:tag name="__PE_POLL_EMBED_ID" val="a952a135-e436-44e2-9176-706fe53afbca"/>
</p:tagLst>
</file>

<file path=ppt/theme/theme1.xml><?xml version="1.0" encoding="utf-8"?>
<a:theme xmlns:a="http://schemas.openxmlformats.org/drawingml/2006/main" name="Health Fitness 16x9">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lth and fitness presentation (widescreen).potx" id="{ABFD658B-2256-413B-9244-0F977A0B2D12}" vid="{E4CB021D-C859-4C82-BDBB-2F2FACCF0D80}"/>
    </a:ext>
  </a:extLst>
</a:theme>
</file>

<file path=ppt/theme/theme2.xml><?xml version="1.0" encoding="utf-8"?>
<a:theme xmlns:a="http://schemas.openxmlformats.org/drawingml/2006/main" name="Office Theme">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3" ma:contentTypeDescription="Create a new document." ma:contentTypeScope="" ma:versionID="8a9b1aa4e9f0db44849dff61844ca092">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b525c77487dee52f940dcd62c2f01479"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F9E7E89-6822-4D65-A7A5-615F4EABBB82}">
  <ds:schemaRefs>
    <ds:schemaRef ds:uri="http://schemas.microsoft.com/sharepoint/v3/contenttype/forms"/>
  </ds:schemaRefs>
</ds:datastoreItem>
</file>

<file path=customXml/itemProps2.xml><?xml version="1.0" encoding="utf-8"?>
<ds:datastoreItem xmlns:ds="http://schemas.openxmlformats.org/officeDocument/2006/customXml" ds:itemID="{D3B9DCEA-467C-4911-AF3F-E160EA748DF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682d76-7fed-41ad-9dab-ad3c63b4cd86"/>
    <ds:schemaRef ds:uri="7ac54d59-15ae-468f-8833-3c6b8f4d301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CAC2BDC-36F3-4952-80EF-6D3D7A71E791}">
  <ds:schemaRefs>
    <ds:schemaRef ds:uri="http://purl.org/dc/dcmitype/"/>
    <ds:schemaRef ds:uri="http://schemas.microsoft.com/office/infopath/2007/PartnerControls"/>
    <ds:schemaRef ds:uri="http://purl.org/dc/elements/1.1/"/>
    <ds:schemaRef ds:uri="http://schemas.microsoft.com/office/2006/documentManagement/types"/>
    <ds:schemaRef ds:uri="http://purl.org/dc/terms/"/>
    <ds:schemaRef ds:uri="21682d76-7fed-41ad-9dab-ad3c63b4cd86"/>
    <ds:schemaRef ds:uri="http://schemas.openxmlformats.org/package/2006/metadata/core-properties"/>
    <ds:schemaRef ds:uri="7ac54d59-15ae-468f-8833-3c6b8f4d3013"/>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Health and fitness presentation (widescreen)</Template>
  <TotalTime>153</TotalTime>
  <Words>1370</Words>
  <Application>Microsoft Office PowerPoint</Application>
  <PresentationFormat>Widescreen</PresentationFormat>
  <Paragraphs>174</Paragraphs>
  <Slides>34</Slides>
  <Notes>2</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Calibri Light</vt:lpstr>
      <vt:lpstr>Wingdings</vt:lpstr>
      <vt:lpstr>Health Fitness 16x9</vt:lpstr>
      <vt:lpstr>Introduction</vt:lpstr>
      <vt:lpstr>Part 1: Session Overview</vt:lpstr>
      <vt:lpstr>Learning Outcomes</vt:lpstr>
      <vt:lpstr>Learning and teaching strategy</vt:lpstr>
      <vt:lpstr>Module Assessment</vt:lpstr>
      <vt:lpstr>The context of learning</vt:lpstr>
      <vt:lpstr>Learning outcomes</vt:lpstr>
      <vt:lpstr>Session Overview</vt:lpstr>
      <vt:lpstr>The Role &amp; Impact of External Factors</vt:lpstr>
      <vt:lpstr>The role and impact of external factors</vt:lpstr>
      <vt:lpstr>The 5 trends shaping the future of work</vt:lpstr>
      <vt:lpstr>Megatrends and their impact on l&amp;d</vt:lpstr>
      <vt:lpstr>PESTLE Factors</vt:lpstr>
      <vt:lpstr>Organisational impact</vt:lpstr>
      <vt:lpstr>The role of L&amp;d</vt:lpstr>
      <vt:lpstr>The Role &amp; Impact of Internal Factors</vt:lpstr>
      <vt:lpstr>The role and impact on internal factors</vt:lpstr>
      <vt:lpstr>1. Learning and development resources</vt:lpstr>
      <vt:lpstr>2. Level of competency of the current workforce</vt:lpstr>
      <vt:lpstr>3. The products and services on offer</vt:lpstr>
      <vt:lpstr>4. The Organisational Culture</vt:lpstr>
      <vt:lpstr>4. The learning organisation</vt:lpstr>
      <vt:lpstr>Developments in ICT</vt:lpstr>
      <vt:lpstr>Information Communication Technology</vt:lpstr>
      <vt:lpstr>PowerPoint Presentation</vt:lpstr>
      <vt:lpstr>Barriers and Facilitators of L&amp;D</vt:lpstr>
      <vt:lpstr>Barriers To learning</vt:lpstr>
      <vt:lpstr>Facilitators of Learning</vt:lpstr>
      <vt:lpstr>...and finally</vt:lpstr>
      <vt:lpstr>Bringing it all together</vt:lpstr>
      <vt:lpstr>PowerPoint Presentation</vt:lpstr>
      <vt:lpstr>Bibliography</vt:lpstr>
      <vt:lpstr>Learning outcomes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With Pictures layout</dc:title>
  <dc:creator>Julie Hayward</dc:creator>
  <cp:lastModifiedBy>Julie Hayward</cp:lastModifiedBy>
  <cp:revision>77</cp:revision>
  <dcterms:created xsi:type="dcterms:W3CDTF">2021-01-18T15:23:47Z</dcterms:created>
  <dcterms:modified xsi:type="dcterms:W3CDTF">2021-01-26T14:53:38Z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0x01010071DCDABCFA65E84D8B810BF0C5457A5E</vt:lpwstr>
  </property>
</Properties>
</file>