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9"/>
  </p:notesMasterIdLst>
  <p:sldIdLst>
    <p:sldId id="256" r:id="rId2"/>
    <p:sldId id="257" r:id="rId3"/>
    <p:sldId id="259" r:id="rId4"/>
    <p:sldId id="258" r:id="rId5"/>
    <p:sldId id="260" r:id="rId6"/>
    <p:sldId id="261" r:id="rId7"/>
    <p:sldId id="27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71" d="100"/>
          <a:sy n="71" d="100"/>
        </p:scale>
        <p:origin x="72"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F11AC9-926D-480D-80C4-1BDD8005BD3A}" type="datetimeFigureOut">
              <a:rPr lang="en-GB" smtClean="0"/>
              <a:t>03/10/2018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FEFD83-9930-4C65-9A66-95175C850B82}" type="slidenum">
              <a:rPr lang="en-GB" smtClean="0"/>
              <a:t>‹#›</a:t>
            </a:fld>
            <a:endParaRPr lang="en-GB"/>
          </a:p>
        </p:txBody>
      </p:sp>
    </p:spTree>
    <p:extLst>
      <p:ext uri="{BB962C8B-B14F-4D97-AF65-F5344CB8AC3E}">
        <p14:creationId xmlns:p14="http://schemas.microsoft.com/office/powerpoint/2010/main" val="2418043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145AE2A-3145-4874-BE2F-B188E6CDC613}" type="datetimeFigureOut">
              <a:rPr lang="en-GB" smtClean="0"/>
              <a:t>03/10/2018</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CFA5AC6-8D94-40AE-832D-DD6C2BC33900}" type="slidenum">
              <a:rPr lang="en-GB" smtClean="0"/>
              <a:t>‹#›</a:t>
            </a:fld>
            <a:endParaRPr lang="en-GB"/>
          </a:p>
        </p:txBody>
      </p:sp>
    </p:spTree>
    <p:extLst>
      <p:ext uri="{BB962C8B-B14F-4D97-AF65-F5344CB8AC3E}">
        <p14:creationId xmlns:p14="http://schemas.microsoft.com/office/powerpoint/2010/main" val="2043730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145AE2A-3145-4874-BE2F-B188E6CDC613}" type="datetimeFigureOut">
              <a:rPr lang="en-GB" smtClean="0"/>
              <a:t>03/10/2018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CFA5AC6-8D94-40AE-832D-DD6C2BC33900}" type="slidenum">
              <a:rPr lang="en-GB" smtClean="0"/>
              <a:t>‹#›</a:t>
            </a:fld>
            <a:endParaRPr lang="en-GB"/>
          </a:p>
        </p:txBody>
      </p:sp>
    </p:spTree>
    <p:extLst>
      <p:ext uri="{BB962C8B-B14F-4D97-AF65-F5344CB8AC3E}">
        <p14:creationId xmlns:p14="http://schemas.microsoft.com/office/powerpoint/2010/main" val="2147085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145AE2A-3145-4874-BE2F-B188E6CDC613}" type="datetimeFigureOut">
              <a:rPr lang="en-GB" smtClean="0"/>
              <a:t>03/10/2018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CFA5AC6-8D94-40AE-832D-DD6C2BC33900}" type="slidenum">
              <a:rPr lang="en-GB" smtClean="0"/>
              <a:t>‹#›</a:t>
            </a:fld>
            <a:endParaRPr lang="en-GB"/>
          </a:p>
        </p:txBody>
      </p:sp>
    </p:spTree>
    <p:extLst>
      <p:ext uri="{BB962C8B-B14F-4D97-AF65-F5344CB8AC3E}">
        <p14:creationId xmlns:p14="http://schemas.microsoft.com/office/powerpoint/2010/main" val="2537472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145AE2A-3145-4874-BE2F-B188E6CDC613}" type="datetimeFigureOut">
              <a:rPr lang="en-GB" smtClean="0"/>
              <a:t>03/10/2018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6CFA5AC6-8D94-40AE-832D-DD6C2BC33900}" type="slidenum">
              <a:rPr lang="en-GB" smtClean="0"/>
              <a:t>‹#›</a:t>
            </a:fld>
            <a:endParaRPr lang="en-GB"/>
          </a:p>
        </p:txBody>
      </p:sp>
    </p:spTree>
    <p:extLst>
      <p:ext uri="{BB962C8B-B14F-4D97-AF65-F5344CB8AC3E}">
        <p14:creationId xmlns:p14="http://schemas.microsoft.com/office/powerpoint/2010/main" val="1101896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145AE2A-3145-4874-BE2F-B188E6CDC613}" type="datetimeFigureOut">
              <a:rPr lang="en-GB" smtClean="0"/>
              <a:t>03/10/2018</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CFA5AC6-8D94-40AE-832D-DD6C2BC33900}" type="slidenum">
              <a:rPr lang="en-GB" smtClean="0"/>
              <a:t>‹#›</a:t>
            </a:fld>
            <a:endParaRPr lang="en-GB"/>
          </a:p>
        </p:txBody>
      </p:sp>
    </p:spTree>
    <p:extLst>
      <p:ext uri="{BB962C8B-B14F-4D97-AF65-F5344CB8AC3E}">
        <p14:creationId xmlns:p14="http://schemas.microsoft.com/office/powerpoint/2010/main" val="2242251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145AE2A-3145-4874-BE2F-B188E6CDC613}" type="datetimeFigureOut">
              <a:rPr lang="en-GB" smtClean="0"/>
              <a:t>03/10/2018</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CFA5AC6-8D94-40AE-832D-DD6C2BC33900}" type="slidenum">
              <a:rPr lang="en-GB" smtClean="0"/>
              <a:t>‹#›</a:t>
            </a:fld>
            <a:endParaRPr lang="en-GB"/>
          </a:p>
        </p:txBody>
      </p:sp>
    </p:spTree>
    <p:extLst>
      <p:ext uri="{BB962C8B-B14F-4D97-AF65-F5344CB8AC3E}">
        <p14:creationId xmlns:p14="http://schemas.microsoft.com/office/powerpoint/2010/main" val="2996030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45AE2A-3145-4874-BE2F-B188E6CDC613}" type="datetimeFigureOut">
              <a:rPr lang="en-GB" smtClean="0"/>
              <a:t>03/10/2018</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CFA5AC6-8D94-40AE-832D-DD6C2BC33900}" type="slidenum">
              <a:rPr lang="en-GB" smtClean="0"/>
              <a:t>‹#›</a:t>
            </a:fld>
            <a:endParaRPr lang="en-GB"/>
          </a:p>
        </p:txBody>
      </p:sp>
    </p:spTree>
    <p:extLst>
      <p:ext uri="{BB962C8B-B14F-4D97-AF65-F5344CB8AC3E}">
        <p14:creationId xmlns:p14="http://schemas.microsoft.com/office/powerpoint/2010/main" val="1517299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145AE2A-3145-4874-BE2F-B188E6CDC613}" type="datetimeFigureOut">
              <a:rPr lang="en-GB" smtClean="0"/>
              <a:t>03/10/2018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CFA5AC6-8D94-40AE-832D-DD6C2BC33900}" type="slidenum">
              <a:rPr lang="en-GB" smtClean="0"/>
              <a:t>‹#›</a:t>
            </a:fld>
            <a:endParaRPr lang="en-GB"/>
          </a:p>
        </p:txBody>
      </p:sp>
    </p:spTree>
    <p:extLst>
      <p:ext uri="{BB962C8B-B14F-4D97-AF65-F5344CB8AC3E}">
        <p14:creationId xmlns:p14="http://schemas.microsoft.com/office/powerpoint/2010/main" val="101953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145AE2A-3145-4874-BE2F-B188E6CDC613}" type="datetimeFigureOut">
              <a:rPr lang="en-GB" smtClean="0"/>
              <a:t>03/10/2018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CFA5AC6-8D94-40AE-832D-DD6C2BC33900}" type="slidenum">
              <a:rPr lang="en-GB" smtClean="0"/>
              <a:t>‹#›</a:t>
            </a:fld>
            <a:endParaRPr lang="en-GB"/>
          </a:p>
        </p:txBody>
      </p:sp>
    </p:spTree>
    <p:extLst>
      <p:ext uri="{BB962C8B-B14F-4D97-AF65-F5344CB8AC3E}">
        <p14:creationId xmlns:p14="http://schemas.microsoft.com/office/powerpoint/2010/main" val="2936841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145AE2A-3145-4874-BE2F-B188E6CDC613}" type="datetimeFigureOut">
              <a:rPr lang="en-GB" smtClean="0"/>
              <a:t>03/10/2018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CFA5AC6-8D94-40AE-832D-DD6C2BC33900}" type="slidenum">
              <a:rPr lang="en-GB" smtClean="0"/>
              <a:t>‹#›</a:t>
            </a:fld>
            <a:endParaRPr lang="en-GB"/>
          </a:p>
        </p:txBody>
      </p:sp>
    </p:spTree>
    <p:extLst>
      <p:ext uri="{BB962C8B-B14F-4D97-AF65-F5344CB8AC3E}">
        <p14:creationId xmlns:p14="http://schemas.microsoft.com/office/powerpoint/2010/main" val="3924662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145AE2A-3145-4874-BE2F-B188E6CDC613}" type="datetimeFigureOut">
              <a:rPr lang="en-GB" smtClean="0"/>
              <a:t>03/10/2018</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CFA5AC6-8D94-40AE-832D-DD6C2BC33900}"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63641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145AE2A-3145-4874-BE2F-B188E6CDC613}" type="datetimeFigureOut">
              <a:rPr lang="en-GB" smtClean="0"/>
              <a:t>03/10/2018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CFA5AC6-8D94-40AE-832D-DD6C2BC33900}" type="slidenum">
              <a:rPr lang="en-GB" smtClean="0"/>
              <a:t>‹#›</a:t>
            </a:fld>
            <a:endParaRPr lang="en-GB"/>
          </a:p>
        </p:txBody>
      </p:sp>
    </p:spTree>
    <p:extLst>
      <p:ext uri="{BB962C8B-B14F-4D97-AF65-F5344CB8AC3E}">
        <p14:creationId xmlns:p14="http://schemas.microsoft.com/office/powerpoint/2010/main" val="18702347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145AE2A-3145-4874-BE2F-B188E6CDC613}" type="datetimeFigureOut">
              <a:rPr lang="en-GB" smtClean="0"/>
              <a:t>03/10/2018</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CFA5AC6-8D94-40AE-832D-DD6C2BC33900}"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926918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145AE2A-3145-4874-BE2F-B188E6CDC613}" type="datetimeFigureOut">
              <a:rPr lang="en-GB" smtClean="0"/>
              <a:t>03/10/2018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CFA5AC6-8D94-40AE-832D-DD6C2BC33900}" type="slidenum">
              <a:rPr lang="en-GB" smtClean="0"/>
              <a:t>‹#›</a:t>
            </a:fld>
            <a:endParaRPr lang="en-GB"/>
          </a:p>
        </p:txBody>
      </p:sp>
    </p:spTree>
    <p:extLst>
      <p:ext uri="{BB962C8B-B14F-4D97-AF65-F5344CB8AC3E}">
        <p14:creationId xmlns:p14="http://schemas.microsoft.com/office/powerpoint/2010/main" val="35224366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145AE2A-3145-4874-BE2F-B188E6CDC613}" type="datetimeFigureOut">
              <a:rPr lang="en-GB" smtClean="0"/>
              <a:t>03/10/2018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CFA5AC6-8D94-40AE-832D-DD6C2BC33900}" type="slidenum">
              <a:rPr lang="en-GB" smtClean="0"/>
              <a:t>‹#›</a:t>
            </a:fld>
            <a:endParaRPr lang="en-GB"/>
          </a:p>
        </p:txBody>
      </p:sp>
    </p:spTree>
    <p:extLst>
      <p:ext uri="{BB962C8B-B14F-4D97-AF65-F5344CB8AC3E}">
        <p14:creationId xmlns:p14="http://schemas.microsoft.com/office/powerpoint/2010/main" val="607501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145AE2A-3145-4874-BE2F-B188E6CDC613}" type="datetimeFigureOut">
              <a:rPr lang="en-GB" smtClean="0"/>
              <a:t>03/10/2018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CFA5AC6-8D94-40AE-832D-DD6C2BC33900}" type="slidenum">
              <a:rPr lang="en-GB" smtClean="0"/>
              <a:t>‹#›</a:t>
            </a:fld>
            <a:endParaRPr lang="en-GB"/>
          </a:p>
        </p:txBody>
      </p:sp>
    </p:spTree>
    <p:extLst>
      <p:ext uri="{BB962C8B-B14F-4D97-AF65-F5344CB8AC3E}">
        <p14:creationId xmlns:p14="http://schemas.microsoft.com/office/powerpoint/2010/main" val="3442291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145AE2A-3145-4874-BE2F-B188E6CDC613}" type="datetimeFigureOut">
              <a:rPr lang="en-GB" smtClean="0"/>
              <a:t>03/10/2018</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CFA5AC6-8D94-40AE-832D-DD6C2BC33900}" type="slidenum">
              <a:rPr lang="en-GB" smtClean="0"/>
              <a:t>‹#›</a:t>
            </a:fld>
            <a:endParaRPr lang="en-GB"/>
          </a:p>
        </p:txBody>
      </p:sp>
    </p:spTree>
    <p:extLst>
      <p:ext uri="{BB962C8B-B14F-4D97-AF65-F5344CB8AC3E}">
        <p14:creationId xmlns:p14="http://schemas.microsoft.com/office/powerpoint/2010/main" val="253765857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is Community Care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544005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idx="1"/>
          </p:nvPr>
        </p:nvSpPr>
        <p:spPr/>
        <p:txBody>
          <a:bodyPr/>
          <a:lstStyle/>
          <a:p>
            <a:endParaRPr lang="en-GB" sz="4000" dirty="0" smtClean="0"/>
          </a:p>
          <a:p>
            <a:r>
              <a:rPr lang="en-GB" sz="4000" dirty="0" smtClean="0"/>
              <a:t>‘</a:t>
            </a:r>
            <a:r>
              <a:rPr lang="en-GB" sz="4000" i="1" dirty="0" smtClean="0"/>
              <a:t>Care provided to enable someone to stay or live within the community’  </a:t>
            </a:r>
            <a:r>
              <a:rPr lang="en-GB" sz="1800" dirty="0" smtClean="0"/>
              <a:t>(</a:t>
            </a:r>
            <a:r>
              <a:rPr lang="en-GB" sz="1800" dirty="0" err="1" smtClean="0"/>
              <a:t>Brotherton</a:t>
            </a:r>
            <a:r>
              <a:rPr lang="en-GB" sz="1800" dirty="0" smtClean="0"/>
              <a:t> and Parker 2013)</a:t>
            </a:r>
            <a:endParaRPr lang="en-GB" sz="1800" dirty="0"/>
          </a:p>
        </p:txBody>
      </p:sp>
    </p:spTree>
    <p:extLst>
      <p:ext uri="{BB962C8B-B14F-4D97-AF65-F5344CB8AC3E}">
        <p14:creationId xmlns:p14="http://schemas.microsoft.com/office/powerpoint/2010/main" val="344660114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smtClean="0"/>
          </a:p>
          <a:p>
            <a:endParaRPr lang="en-GB" dirty="0"/>
          </a:p>
          <a:p>
            <a:r>
              <a:rPr lang="en-GB" dirty="0" smtClean="0"/>
              <a:t>Community </a:t>
            </a:r>
            <a:r>
              <a:rPr lang="en-GB" dirty="0"/>
              <a:t>Care describes the services and support which help people to continue to live independently at home. A Health and Social Care Trust is the organisation responsible for helping </a:t>
            </a:r>
            <a:r>
              <a:rPr lang="en-GB" dirty="0" smtClean="0"/>
              <a:t>people </a:t>
            </a:r>
            <a:r>
              <a:rPr lang="en-GB" dirty="0"/>
              <a:t>to access these services.</a:t>
            </a:r>
          </a:p>
        </p:txBody>
      </p:sp>
    </p:spTree>
    <p:extLst>
      <p:ext uri="{BB962C8B-B14F-4D97-AF65-F5344CB8AC3E}">
        <p14:creationId xmlns:p14="http://schemas.microsoft.com/office/powerpoint/2010/main" val="1366417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work</a:t>
            </a:r>
            <a:endParaRPr lang="en-GB" dirty="0"/>
          </a:p>
        </p:txBody>
      </p:sp>
      <p:sp>
        <p:nvSpPr>
          <p:cNvPr id="3" name="Content Placeholder 2"/>
          <p:cNvSpPr>
            <a:spLocks noGrp="1"/>
          </p:cNvSpPr>
          <p:nvPr>
            <p:ph idx="1"/>
          </p:nvPr>
        </p:nvSpPr>
        <p:spPr/>
        <p:txBody>
          <a:bodyPr/>
          <a:lstStyle/>
          <a:p>
            <a:endParaRPr lang="en-GB" dirty="0" smtClean="0"/>
          </a:p>
          <a:p>
            <a:r>
              <a:rPr lang="en-GB" dirty="0" smtClean="0"/>
              <a:t>Who provides Community Care? (think individuals and organisations)</a:t>
            </a:r>
          </a:p>
          <a:p>
            <a:endParaRPr lang="en-GB" dirty="0"/>
          </a:p>
          <a:p>
            <a:endParaRPr lang="en-GB" dirty="0" smtClean="0"/>
          </a:p>
          <a:p>
            <a:r>
              <a:rPr lang="en-GB" dirty="0" smtClean="0"/>
              <a:t>What services do they provide?</a:t>
            </a:r>
            <a:endParaRPr lang="en-GB" dirty="0"/>
          </a:p>
        </p:txBody>
      </p:sp>
    </p:spTree>
    <p:extLst>
      <p:ext uri="{BB962C8B-B14F-4D97-AF65-F5344CB8AC3E}">
        <p14:creationId xmlns:p14="http://schemas.microsoft.com/office/powerpoint/2010/main" val="30571953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support is available?</a:t>
            </a:r>
            <a:br>
              <a:rPr lang="en-GB" b="1" dirty="0"/>
            </a:br>
            <a:endParaRPr lang="en-GB" dirty="0"/>
          </a:p>
        </p:txBody>
      </p:sp>
      <p:sp>
        <p:nvSpPr>
          <p:cNvPr id="3" name="Content Placeholder 2"/>
          <p:cNvSpPr>
            <a:spLocks noGrp="1"/>
          </p:cNvSpPr>
          <p:nvPr>
            <p:ph idx="1"/>
          </p:nvPr>
        </p:nvSpPr>
        <p:spPr/>
        <p:txBody>
          <a:bodyPr>
            <a:normAutofit/>
          </a:bodyPr>
          <a:lstStyle/>
          <a:p>
            <a:r>
              <a:rPr lang="en-GB" dirty="0" smtClean="0"/>
              <a:t>Assistance </a:t>
            </a:r>
            <a:r>
              <a:rPr lang="en-GB" dirty="0"/>
              <a:t>is available to support individual personal and </a:t>
            </a:r>
            <a:r>
              <a:rPr lang="en-GB" dirty="0" smtClean="0"/>
              <a:t>practical care </a:t>
            </a:r>
            <a:r>
              <a:rPr lang="en-GB" dirty="0"/>
              <a:t>needs associated with mental health, learning or physical difficulties, hearing or sight problems, or the challenges associated with getting older.</a:t>
            </a:r>
          </a:p>
          <a:p>
            <a:r>
              <a:rPr lang="en-GB" dirty="0"/>
              <a:t>Each person has different requirements for their care. To continue living in your own home, you may need help with personal care such as washing</a:t>
            </a:r>
            <a:br>
              <a:rPr lang="en-GB" dirty="0"/>
            </a:br>
            <a:r>
              <a:rPr lang="en-GB" dirty="0"/>
              <a:t>and dressing. You may also require practical support with daily living such as cleaning or making meals. You may benefit from special equipment or adaptations to your home that will enable you to carry out daily activities.</a:t>
            </a:r>
          </a:p>
          <a:p>
            <a:pPr marL="0" indent="0">
              <a:buNone/>
            </a:pPr>
            <a:endParaRPr lang="en-GB" dirty="0">
              <a:effectLst/>
            </a:endParaRPr>
          </a:p>
        </p:txBody>
      </p:sp>
    </p:spTree>
    <p:extLst>
      <p:ext uri="{BB962C8B-B14F-4D97-AF65-F5344CB8AC3E}">
        <p14:creationId xmlns:p14="http://schemas.microsoft.com/office/powerpoint/2010/main" val="331070614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a:t>The range of community care services available to support you are:</a:t>
            </a:r>
            <a:br>
              <a:rPr lang="en-GB" sz="4000" dirty="0"/>
            </a:br>
            <a:endParaRPr lang="en-GB" sz="4000" dirty="0"/>
          </a:p>
        </p:txBody>
      </p:sp>
      <p:sp>
        <p:nvSpPr>
          <p:cNvPr id="3" name="Content Placeholder 2"/>
          <p:cNvSpPr>
            <a:spLocks noGrp="1"/>
          </p:cNvSpPr>
          <p:nvPr>
            <p:ph idx="1"/>
          </p:nvPr>
        </p:nvSpPr>
        <p:spPr/>
        <p:txBody>
          <a:bodyPr>
            <a:normAutofit/>
          </a:bodyPr>
          <a:lstStyle/>
          <a:p>
            <a:r>
              <a:rPr lang="en-GB" dirty="0" smtClean="0"/>
              <a:t>Domiciliary </a:t>
            </a:r>
            <a:r>
              <a:rPr lang="en-GB" dirty="0"/>
              <a:t>care </a:t>
            </a:r>
            <a:endParaRPr lang="en-GB" dirty="0" smtClean="0"/>
          </a:p>
          <a:p>
            <a:r>
              <a:rPr lang="en-GB" dirty="0" smtClean="0"/>
              <a:t>Equipment </a:t>
            </a:r>
            <a:r>
              <a:rPr lang="en-GB" dirty="0"/>
              <a:t>aids and home adaptations (grab rails, hand rails or stair lifts)</a:t>
            </a:r>
          </a:p>
          <a:p>
            <a:r>
              <a:rPr lang="en-GB" dirty="0" smtClean="0"/>
              <a:t>Day </a:t>
            </a:r>
            <a:r>
              <a:rPr lang="en-GB" dirty="0"/>
              <a:t>care (provided in day centres)</a:t>
            </a:r>
          </a:p>
          <a:p>
            <a:r>
              <a:rPr lang="en-GB" dirty="0"/>
              <a:t>Respite care (</a:t>
            </a:r>
            <a:r>
              <a:rPr lang="en-GB" dirty="0" smtClean="0"/>
              <a:t>non-residential)</a:t>
            </a:r>
          </a:p>
          <a:p>
            <a:r>
              <a:rPr lang="en-GB" dirty="0"/>
              <a:t>Meals: daily delivery of a meal, delivery of a weekly or monthly supply of frozen food or providing meals at a day centre or lunch club.</a:t>
            </a:r>
          </a:p>
          <a:p>
            <a:r>
              <a:rPr lang="en-GB" dirty="0"/>
              <a:t>Recreational, occupational, educational and cultural activities: day centres, lectures, games, outings and help with living skills and budgeting. This usually also involves providing transport to attend facilities</a:t>
            </a:r>
          </a:p>
          <a:p>
            <a:endParaRPr lang="en-GB" dirty="0"/>
          </a:p>
        </p:txBody>
      </p:sp>
    </p:spTree>
    <p:extLst>
      <p:ext uri="{BB962C8B-B14F-4D97-AF65-F5344CB8AC3E}">
        <p14:creationId xmlns:p14="http://schemas.microsoft.com/office/powerpoint/2010/main" val="36780570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Care and support is something that nearly everyone in this country will experience at some point in their lives; even if you don’t need care yourself, you will probably know a family member or friend who does, or you may care for someone. And many more of us will need care in the future so it is important for us to have a modern system that can keep up with the demands of a growing ageing population.</a:t>
            </a:r>
          </a:p>
        </p:txBody>
      </p:sp>
    </p:spTree>
    <p:extLst>
      <p:ext uri="{BB962C8B-B14F-4D97-AF65-F5344CB8AC3E}">
        <p14:creationId xmlns:p14="http://schemas.microsoft.com/office/powerpoint/2010/main" val="60008414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333</Words>
  <Application>Microsoft Office PowerPoint</Application>
  <PresentationFormat>Widescreen</PresentationFormat>
  <Paragraphs>24</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Century Gothic</vt:lpstr>
      <vt:lpstr>Wingdings 3</vt:lpstr>
      <vt:lpstr>Wisp</vt:lpstr>
      <vt:lpstr>What is Community Care</vt:lpstr>
      <vt:lpstr>Definition</vt:lpstr>
      <vt:lpstr>PowerPoint Presentation</vt:lpstr>
      <vt:lpstr>Group work</vt:lpstr>
      <vt:lpstr>What support is available? </vt:lpstr>
      <vt:lpstr>The range of community care services available to support you are: </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Community Care</dc:title>
  <dc:creator>Karen Burton</dc:creator>
  <cp:lastModifiedBy>karen burton</cp:lastModifiedBy>
  <cp:revision>5</cp:revision>
  <dcterms:created xsi:type="dcterms:W3CDTF">2016-09-14T10:27:15Z</dcterms:created>
  <dcterms:modified xsi:type="dcterms:W3CDTF">2018-10-03T13:00:48Z</dcterms:modified>
</cp:coreProperties>
</file>