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ms-powerpoint.presentation.macroEnabled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0" r:id="rId4"/>
    <p:sldMasterId id="2147483766" r:id="rId5"/>
  </p:sldMasterIdLst>
  <p:notesMasterIdLst>
    <p:notesMasterId r:id="rId7"/>
  </p:notesMasterIdLst>
  <p:handoutMasterIdLst>
    <p:handoutMasterId r:id="rId8"/>
  </p:handoutMasterIdLst>
  <p:sldIdLst>
    <p:sldId id="275" r:id="rId6"/>
  </p:sldIdLst>
  <p:sldSz cx="10058400" cy="77724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3" orient="horz" pos="2376" userDrawn="1">
          <p15:clr>
            <a:srgbClr val="A4A3A4"/>
          </p15:clr>
        </p15:guide>
        <p15:guide id="4" pos="3168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 showGuides="1">
      <p:cViewPr varScale="1">
        <p:scale>
          <a:sx n="69" d="100"/>
          <a:sy n="69" d="100"/>
        </p:scale>
        <p:origin x="1690" y="53"/>
      </p:cViewPr>
      <p:guideLst>
        <p:guide orient="horz" pos="2376"/>
        <p:guide pos="3168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88" d="100"/>
          <a:sy n="88" d="100"/>
        </p:scale>
        <p:origin x="3816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A77155DD-0EBB-4E20-9481-C6972A03A5A0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1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8777D54-71F0-4E8F-B61A-DE392000D34E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F8BE4D-59F5-46DC-A166-04C8301F3277}" type="datetime1">
              <a:rPr lang="en-GB" noProof="1" smtClean="0"/>
              <a:t>03/07/2025</a:t>
            </a:fld>
            <a:endParaRPr lang="en-GB" noProof="1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67BC6F6-BB65-496B-BA26-93962E0E2E49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1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EB5FD9B-0165-47B5-A546-F0060D7B0B3F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136870E-4B5E-4EC5-BACE-4E6C0E8EDB22}" type="slidenum">
              <a:rPr lang="en-GB" noProof="1" smtClean="0"/>
              <a:t>‹#›</a:t>
            </a:fld>
            <a:endParaRPr lang="en-GB" noProof="1"/>
          </a:p>
        </p:txBody>
      </p:sp>
    </p:spTree>
    <p:extLst>
      <p:ext uri="{BB962C8B-B14F-4D97-AF65-F5344CB8AC3E}">
        <p14:creationId xmlns:p14="http://schemas.microsoft.com/office/powerpoint/2010/main" val="148573603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1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4CFAC12-A1B8-4832-9780-2B4C2EE6C980}" type="datetime1">
              <a:rPr lang="en-GB" noProof="1" smtClean="0"/>
              <a:t>03/07/2025</a:t>
            </a:fld>
            <a:endParaRPr lang="en-GB" noProof="1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431925" y="1143000"/>
            <a:ext cx="399415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1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1"/>
              <a:t>Click to edit Master text styles</a:t>
            </a:r>
          </a:p>
          <a:p>
            <a:pPr lvl="1"/>
            <a:r>
              <a:rPr lang="en-GB" noProof="1"/>
              <a:t>Second level</a:t>
            </a:r>
          </a:p>
          <a:p>
            <a:pPr lvl="2"/>
            <a:r>
              <a:rPr lang="en-GB" noProof="1"/>
              <a:t>Third level</a:t>
            </a:r>
          </a:p>
          <a:p>
            <a:pPr lvl="3"/>
            <a:r>
              <a:rPr lang="en-GB" noProof="1"/>
              <a:t>Fourth level</a:t>
            </a:r>
          </a:p>
          <a:p>
            <a:pPr lvl="4"/>
            <a:r>
              <a:rPr lang="en-GB" noProof="1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1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2E65F-9102-4629-B69B-6FD089471D15}" type="slidenum">
              <a:rPr lang="en-GB" noProof="1" dirty="0" smtClean="0"/>
              <a:t>‹#›</a:t>
            </a:fld>
            <a:endParaRPr lang="en-GB" noProof="1"/>
          </a:p>
        </p:txBody>
      </p:sp>
    </p:spTree>
    <p:extLst>
      <p:ext uri="{BB962C8B-B14F-4D97-AF65-F5344CB8AC3E}">
        <p14:creationId xmlns:p14="http://schemas.microsoft.com/office/powerpoint/2010/main" val="3660546594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1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62E65F-9102-4629-B69B-6FD089471D15}" type="slidenum">
              <a:rPr lang="en-GB" noProof="1" smtClean="0"/>
              <a:t>1</a:t>
            </a:fld>
            <a:endParaRPr lang="en-GB" noProof="1"/>
          </a:p>
        </p:txBody>
      </p:sp>
    </p:spTree>
    <p:extLst>
      <p:ext uri="{BB962C8B-B14F-4D97-AF65-F5344CB8AC3E}">
        <p14:creationId xmlns:p14="http://schemas.microsoft.com/office/powerpoint/2010/main" val="40670213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AFC13A-5B5D-4FA4-AA0C-65A513DC8AC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85800" y="685800"/>
            <a:ext cx="8686800" cy="1057462"/>
          </a:xfrm>
        </p:spPr>
        <p:txBody>
          <a:bodyPr rtlCol="0" anchor="t">
            <a:normAutofit/>
          </a:bodyPr>
          <a:lstStyle>
            <a:lvl1pPr algn="ctr">
              <a:lnSpc>
                <a:spcPct val="100000"/>
              </a:lnSpc>
              <a:defRPr sz="3200" b="1">
                <a:solidFill>
                  <a:schemeClr val="accent4"/>
                </a:solidFill>
              </a:defRPr>
            </a:lvl1pPr>
          </a:lstStyle>
          <a:p>
            <a:pPr rtl="0"/>
            <a:r>
              <a:rPr lang="en-GB" noProof="1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98355454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432" userDrawn="1">
          <p15:clr>
            <a:srgbClr val="FBAE40"/>
          </p15:clr>
        </p15:guide>
        <p15:guide id="3" pos="5904" userDrawn="1">
          <p15:clr>
            <a:srgbClr val="FBAE40"/>
          </p15:clr>
        </p15:guide>
        <p15:guide id="4" orient="horz" pos="4464" userDrawn="1">
          <p15:clr>
            <a:srgbClr val="FBAE40"/>
          </p15:clr>
        </p15:guide>
        <p15:guide id="5" pos="3168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u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>
            <a:extLst>
              <a:ext uri="{FF2B5EF4-FFF2-40B4-BE49-F238E27FC236}">
                <a16:creationId xmlns:a16="http://schemas.microsoft.com/office/drawing/2014/main" id="{A2318B72-F701-5445-9BA5-42608184E0E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12527" t="27893"/>
          <a:stretch/>
        </p:blipFill>
        <p:spPr>
          <a:xfrm>
            <a:off x="0" y="0"/>
            <a:ext cx="4522787" cy="349660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AFC13A-5B5D-4FA4-AA0C-65A513DC8AC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85800" y="685800"/>
            <a:ext cx="2947416" cy="2090391"/>
          </a:xfrm>
        </p:spPr>
        <p:txBody>
          <a:bodyPr rtlCol="0" anchor="t">
            <a:normAutofit/>
          </a:bodyPr>
          <a:lstStyle>
            <a:lvl1pPr algn="l">
              <a:lnSpc>
                <a:spcPct val="100000"/>
              </a:lnSpc>
              <a:defRPr sz="3200" b="1">
                <a:solidFill>
                  <a:schemeClr val="accent4"/>
                </a:solidFill>
              </a:defRPr>
            </a:lvl1pPr>
          </a:lstStyle>
          <a:p>
            <a:pPr rtl="0"/>
            <a:r>
              <a:rPr lang="en-GB" noProof="1"/>
              <a:t>Click to edit master title style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F8F554FD-0591-4001-A5AC-6DDEB9A2B07A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297680" y="2322576"/>
            <a:ext cx="5074920" cy="4754880"/>
          </a:xfrm>
        </p:spPr>
        <p:txBody>
          <a:bodyPr rtlCol="0" anchor="ctr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1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57155641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144">
          <p15:clr>
            <a:srgbClr val="FBAE40"/>
          </p15:clr>
        </p15:guide>
        <p15:guide id="2" orient="horz" pos="144">
          <p15:clr>
            <a:srgbClr val="FBAE40"/>
          </p15:clr>
        </p15:guide>
        <p15:guide id="3" pos="6192">
          <p15:clr>
            <a:srgbClr val="FBAE40"/>
          </p15:clr>
        </p15:guide>
        <p15:guide id="4" orient="horz" pos="4752">
          <p15:clr>
            <a:srgbClr val="FBAE40"/>
          </p15:clr>
        </p15:guide>
        <p15:guide id="5" orient="horz" pos="4536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l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>
            <a:extLst>
              <a:ext uri="{FF2B5EF4-FFF2-40B4-BE49-F238E27FC236}">
                <a16:creationId xmlns:a16="http://schemas.microsoft.com/office/drawing/2014/main" id="{A2318B72-F701-5445-9BA5-42608184E0E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12527" t="27893"/>
          <a:stretch/>
        </p:blipFill>
        <p:spPr>
          <a:xfrm>
            <a:off x="0" y="0"/>
            <a:ext cx="4522787" cy="349660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AFC13A-5B5D-4FA4-AA0C-65A513DC8AC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85800" y="685800"/>
            <a:ext cx="2947416" cy="2090391"/>
          </a:xfrm>
        </p:spPr>
        <p:txBody>
          <a:bodyPr rtlCol="0" anchor="t">
            <a:normAutofit/>
          </a:bodyPr>
          <a:lstStyle>
            <a:lvl1pPr algn="l">
              <a:lnSpc>
                <a:spcPct val="100000"/>
              </a:lnSpc>
              <a:defRPr sz="3200" b="1">
                <a:solidFill>
                  <a:schemeClr val="accent4"/>
                </a:solidFill>
              </a:defRPr>
            </a:lvl1pPr>
          </a:lstStyle>
          <a:p>
            <a:pPr rtl="0"/>
            <a:r>
              <a:rPr lang="en-GB" noProof="1"/>
              <a:t>Click to edit master title style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4AFB2936-5575-4A09-8CAC-6DD0B606787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297680" y="2322576"/>
            <a:ext cx="5074920" cy="4754880"/>
          </a:xfrm>
        </p:spPr>
        <p:txBody>
          <a:bodyPr rtlCol="0" anchor="ctr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1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26688451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144">
          <p15:clr>
            <a:srgbClr val="FBAE40"/>
          </p15:clr>
        </p15:guide>
        <p15:guide id="2" orient="horz" pos="144">
          <p15:clr>
            <a:srgbClr val="FBAE40"/>
          </p15:clr>
        </p15:guide>
        <p15:guide id="3" pos="6192">
          <p15:clr>
            <a:srgbClr val="FBAE40"/>
          </p15:clr>
        </p15:guide>
        <p15:guide id="4" orient="horz" pos="4752">
          <p15:clr>
            <a:srgbClr val="FBAE40"/>
          </p15:clr>
        </p15:guide>
        <p15:guide id="5" orient="horz" pos="4536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l centr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phic 4">
            <a:extLst>
              <a:ext uri="{FF2B5EF4-FFF2-40B4-BE49-F238E27FC236}">
                <a16:creationId xmlns:a16="http://schemas.microsoft.com/office/drawing/2014/main" id="{DFBDBAFF-0A27-614C-9F17-C4B6AC1461C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-3118" t="39490" r="-6142" b="1"/>
          <a:stretch/>
        </p:blipFill>
        <p:spPr>
          <a:xfrm>
            <a:off x="2204556" y="0"/>
            <a:ext cx="5649288" cy="293419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AFC13A-5B5D-4FA4-AA0C-65A513DC8AC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672840" y="685800"/>
            <a:ext cx="2947416" cy="2090391"/>
          </a:xfrm>
        </p:spPr>
        <p:txBody>
          <a:bodyPr rtlCol="0" anchor="t">
            <a:normAutofit/>
          </a:bodyPr>
          <a:lstStyle>
            <a:lvl1pPr algn="ctr">
              <a:lnSpc>
                <a:spcPct val="100000"/>
              </a:lnSpc>
              <a:defRPr sz="3200" b="1">
                <a:solidFill>
                  <a:schemeClr val="accent4"/>
                </a:solidFill>
              </a:defRPr>
            </a:lvl1pPr>
          </a:lstStyle>
          <a:p>
            <a:pPr rtl="0"/>
            <a:r>
              <a:rPr lang="en-GB" noProof="1"/>
              <a:t>Click to edit master title style</a:t>
            </a:r>
          </a:p>
        </p:txBody>
      </p:sp>
      <p:sp>
        <p:nvSpPr>
          <p:cNvPr id="6" name="Picture Placeholder 4">
            <a:extLst>
              <a:ext uri="{FF2B5EF4-FFF2-40B4-BE49-F238E27FC236}">
                <a16:creationId xmlns:a16="http://schemas.microsoft.com/office/drawing/2014/main" id="{715300AF-33C8-42A3-AB66-A30629828D1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11036" y="2776191"/>
            <a:ext cx="8636328" cy="4754880"/>
          </a:xfrm>
        </p:spPr>
        <p:txBody>
          <a:bodyPr rtlCol="0" anchor="ctr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1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9987585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144">
          <p15:clr>
            <a:srgbClr val="FBAE40"/>
          </p15:clr>
        </p15:guide>
        <p15:guide id="2" orient="horz" pos="144">
          <p15:clr>
            <a:srgbClr val="FBAE40"/>
          </p15:clr>
        </p15:guide>
        <p15:guide id="3" pos="6192">
          <p15:clr>
            <a:srgbClr val="FBAE40"/>
          </p15:clr>
        </p15:guide>
        <p15:guide id="4" orient="horz" pos="4752">
          <p15:clr>
            <a:srgbClr val="FBAE40"/>
          </p15:clr>
        </p15:guide>
        <p15:guide id="5" orient="horz" pos="4536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ed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>
            <a:extLst>
              <a:ext uri="{FF2B5EF4-FFF2-40B4-BE49-F238E27FC236}">
                <a16:creationId xmlns:a16="http://schemas.microsoft.com/office/drawing/2014/main" id="{A2318B72-F701-5445-9BA5-42608184E0E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12527" t="27893"/>
          <a:stretch/>
        </p:blipFill>
        <p:spPr>
          <a:xfrm>
            <a:off x="0" y="0"/>
            <a:ext cx="4522787" cy="349660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AFC13A-5B5D-4FA4-AA0C-65A513DC8AC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85800" y="685800"/>
            <a:ext cx="2947416" cy="2090391"/>
          </a:xfrm>
        </p:spPr>
        <p:txBody>
          <a:bodyPr rtlCol="0" anchor="t">
            <a:normAutofit/>
          </a:bodyPr>
          <a:lstStyle>
            <a:lvl1pPr algn="l">
              <a:lnSpc>
                <a:spcPct val="100000"/>
              </a:lnSpc>
              <a:defRPr sz="3200" b="1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1"/>
              <a:t>Click to edit master title style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CD658DCB-B2EF-429D-9328-A87787FC814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297680" y="2322576"/>
            <a:ext cx="5074920" cy="4754880"/>
          </a:xfrm>
        </p:spPr>
        <p:txBody>
          <a:bodyPr rtlCol="0" anchor="ctr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1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61492210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144">
          <p15:clr>
            <a:srgbClr val="FBAE40"/>
          </p15:clr>
        </p15:guide>
        <p15:guide id="2" orient="horz" pos="144">
          <p15:clr>
            <a:srgbClr val="FBAE40"/>
          </p15:clr>
        </p15:guide>
        <p15:guide id="3" pos="6192">
          <p15:clr>
            <a:srgbClr val="FBAE40"/>
          </p15:clr>
        </p15:guide>
        <p15:guide id="4" orient="horz" pos="4752">
          <p15:clr>
            <a:srgbClr val="FBAE40"/>
          </p15:clr>
        </p15:guide>
        <p15:guide id="5" orient="horz" pos="4536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range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>
            <a:extLst>
              <a:ext uri="{FF2B5EF4-FFF2-40B4-BE49-F238E27FC236}">
                <a16:creationId xmlns:a16="http://schemas.microsoft.com/office/drawing/2014/main" id="{A2318B72-F701-5445-9BA5-42608184E0E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12527" t="27893"/>
          <a:stretch/>
        </p:blipFill>
        <p:spPr>
          <a:xfrm>
            <a:off x="0" y="0"/>
            <a:ext cx="4522787" cy="349660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AFC13A-5B5D-4FA4-AA0C-65A513DC8AC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85800" y="685800"/>
            <a:ext cx="2947416" cy="2090391"/>
          </a:xfrm>
        </p:spPr>
        <p:txBody>
          <a:bodyPr rtlCol="0" anchor="t">
            <a:normAutofit/>
          </a:bodyPr>
          <a:lstStyle>
            <a:lvl1pPr algn="l">
              <a:lnSpc>
                <a:spcPct val="100000"/>
              </a:lnSpc>
              <a:defRPr sz="3200" b="1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B1363DE8-F69F-4B2C-91F6-C05A48E056A9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297680" y="2322576"/>
            <a:ext cx="5074920" cy="4754880"/>
          </a:xfrm>
        </p:spPr>
        <p:txBody>
          <a:bodyPr rtlCol="0" anchor="ctr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25812625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144">
          <p15:clr>
            <a:srgbClr val="FBAE40"/>
          </p15:clr>
        </p15:guide>
        <p15:guide id="2" orient="horz" pos="144">
          <p15:clr>
            <a:srgbClr val="FBAE40"/>
          </p15:clr>
        </p15:guide>
        <p15:guide id="3" pos="6192">
          <p15:clr>
            <a:srgbClr val="FBAE40"/>
          </p15:clr>
        </p15:guide>
        <p15:guide id="4" orient="horz" pos="4752">
          <p15:clr>
            <a:srgbClr val="FBAE40"/>
          </p15:clr>
        </p15:guide>
        <p15:guide id="5" orient="horz" pos="4536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35951" y="909273"/>
            <a:ext cx="6180367" cy="2880288"/>
          </a:xfrm>
        </p:spPr>
        <p:txBody>
          <a:bodyPr bIns="0" anchor="b">
            <a:normAutofit/>
          </a:bodyPr>
          <a:lstStyle>
            <a:lvl1pPr algn="l">
              <a:defRPr sz="594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35951" y="4002033"/>
            <a:ext cx="6180367" cy="1107970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760" b="0" cap="all" baseline="0">
                <a:solidFill>
                  <a:schemeClr val="tx1"/>
                </a:solidFill>
              </a:defRPr>
            </a:lvl1pPr>
            <a:lvl2pPr marL="377190" indent="0" algn="ctr">
              <a:buNone/>
              <a:defRPr sz="1650"/>
            </a:lvl2pPr>
            <a:lvl3pPr marL="754380" indent="0" algn="ctr">
              <a:buNone/>
              <a:defRPr sz="1485"/>
            </a:lvl3pPr>
            <a:lvl4pPr marL="1131570" indent="0" algn="ctr">
              <a:buNone/>
              <a:defRPr sz="1320"/>
            </a:lvl4pPr>
            <a:lvl5pPr marL="1508760" indent="0" algn="ctr">
              <a:buNone/>
              <a:defRPr sz="1320"/>
            </a:lvl5pPr>
            <a:lvl6pPr marL="1885950" indent="0" algn="ctr">
              <a:buNone/>
              <a:defRPr sz="1320"/>
            </a:lvl6pPr>
            <a:lvl7pPr marL="2263140" indent="0" algn="ctr">
              <a:buNone/>
              <a:defRPr sz="1320"/>
            </a:lvl7pPr>
            <a:lvl8pPr marL="2640330" indent="0" algn="ctr">
              <a:buNone/>
              <a:defRPr sz="1320"/>
            </a:lvl8pPr>
            <a:lvl9pPr marL="3017520" indent="0" algn="ctr">
              <a:buNone/>
              <a:defRPr sz="132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EA879B03-53A4-4364-BEC1-8D87DED365CD}" type="datetime1">
              <a:rPr lang="en-GB" noProof="1" smtClean="0"/>
              <a:t>03/07/2025</a:t>
            </a:fld>
            <a:endParaRPr lang="en-GB" noProof="1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35951" y="373216"/>
            <a:ext cx="3394921" cy="350428"/>
          </a:xfrm>
        </p:spPr>
        <p:txBody>
          <a:bodyPr/>
          <a:lstStyle/>
          <a:p>
            <a:pPr rtl="0"/>
            <a:endParaRPr lang="en-GB" noProof="1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578174" y="905503"/>
            <a:ext cx="882206" cy="570722"/>
          </a:xfrm>
        </p:spPr>
        <p:txBody>
          <a:bodyPr/>
          <a:lstStyle/>
          <a:p>
            <a:pPr rtl="0"/>
            <a:fld id="{775F3F6B-B4FF-4010-ACCC-F66F915546A2}" type="slidenum">
              <a:rPr lang="en-GB" noProof="1" smtClean="0"/>
              <a:t>‹#›</a:t>
            </a:fld>
            <a:endParaRPr lang="en-GB" noProof="1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35951" y="3999014"/>
            <a:ext cx="6180367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39251570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EA879B03-53A4-4364-BEC1-8D87DED365CD}" type="datetime1">
              <a:rPr lang="en-GB" noProof="1" smtClean="0"/>
              <a:t>03/07/2025</a:t>
            </a:fld>
            <a:endParaRPr lang="en-GB" noProof="1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1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775F3F6B-B4FF-4010-ACCC-F66F915546A2}" type="slidenum">
              <a:rPr lang="en-GB" noProof="1" smtClean="0"/>
              <a:t>‹#›</a:t>
            </a:fld>
            <a:endParaRPr lang="en-GB" noProof="1"/>
          </a:p>
        </p:txBody>
      </p:sp>
      <p:cxnSp>
        <p:nvCxnSpPr>
          <p:cNvPr id="33" name="Straight Connector 32"/>
          <p:cNvCxnSpPr/>
          <p:nvPr/>
        </p:nvCxnSpPr>
        <p:spPr>
          <a:xfrm>
            <a:off x="1587841" y="2093366"/>
            <a:ext cx="7228477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62277135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7840" y="1990281"/>
            <a:ext cx="6178702" cy="2139677"/>
          </a:xfrm>
        </p:spPr>
        <p:txBody>
          <a:bodyPr anchor="b">
            <a:normAutofit/>
          </a:bodyPr>
          <a:lstStyle>
            <a:lvl1pPr algn="l">
              <a:defRPr sz="352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7841" y="4313689"/>
            <a:ext cx="6178702" cy="1147986"/>
          </a:xfrm>
        </p:spPr>
        <p:txBody>
          <a:bodyPr tIns="91440">
            <a:normAutofit/>
          </a:bodyPr>
          <a:lstStyle>
            <a:lvl1pPr marL="0" indent="0" algn="l">
              <a:buNone/>
              <a:defRPr sz="1980">
                <a:solidFill>
                  <a:schemeClr val="tx1"/>
                </a:solidFill>
              </a:defRPr>
            </a:lvl1pPr>
            <a:lvl2pPr marL="377190" indent="0">
              <a:buNone/>
              <a:defRPr sz="1650">
                <a:solidFill>
                  <a:schemeClr val="tx1">
                    <a:tint val="75000"/>
                  </a:schemeClr>
                </a:solidFill>
              </a:defRPr>
            </a:lvl2pPr>
            <a:lvl3pPr marL="754380" indent="0">
              <a:buNone/>
              <a:defRPr sz="1485">
                <a:solidFill>
                  <a:schemeClr val="tx1">
                    <a:tint val="75000"/>
                  </a:schemeClr>
                </a:solidFill>
              </a:defRPr>
            </a:lvl3pPr>
            <a:lvl4pPr marL="1131570" indent="0">
              <a:buNone/>
              <a:defRPr sz="1320">
                <a:solidFill>
                  <a:schemeClr val="tx1">
                    <a:tint val="75000"/>
                  </a:schemeClr>
                </a:solidFill>
              </a:defRPr>
            </a:lvl4pPr>
            <a:lvl5pPr marL="1508760" indent="0">
              <a:buNone/>
              <a:defRPr sz="1320">
                <a:solidFill>
                  <a:schemeClr val="tx1">
                    <a:tint val="75000"/>
                  </a:schemeClr>
                </a:solidFill>
              </a:defRPr>
            </a:lvl5pPr>
            <a:lvl6pPr marL="1885950" indent="0">
              <a:buNone/>
              <a:defRPr sz="1320">
                <a:solidFill>
                  <a:schemeClr val="tx1">
                    <a:tint val="75000"/>
                  </a:schemeClr>
                </a:solidFill>
              </a:defRPr>
            </a:lvl6pPr>
            <a:lvl7pPr marL="2263140" indent="0">
              <a:buNone/>
              <a:defRPr sz="1320">
                <a:solidFill>
                  <a:schemeClr val="tx1">
                    <a:tint val="75000"/>
                  </a:schemeClr>
                </a:solidFill>
              </a:defRPr>
            </a:lvl7pPr>
            <a:lvl8pPr marL="2640330" indent="0">
              <a:buNone/>
              <a:defRPr sz="1320">
                <a:solidFill>
                  <a:schemeClr val="tx1">
                    <a:tint val="75000"/>
                  </a:schemeClr>
                </a:solidFill>
              </a:defRPr>
            </a:lvl8pPr>
            <a:lvl9pPr marL="3017520" indent="0">
              <a:buNone/>
              <a:defRPr sz="132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EA879B03-53A4-4364-BEC1-8D87DED365CD}" type="datetime1">
              <a:rPr lang="en-GB" noProof="1" smtClean="0"/>
              <a:t>03/07/2025</a:t>
            </a:fld>
            <a:endParaRPr lang="en-GB" noProof="1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1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775F3F6B-B4FF-4010-ACCC-F66F915546A2}" type="slidenum">
              <a:rPr lang="en-GB" noProof="1" smtClean="0"/>
              <a:t>‹#›</a:t>
            </a:fld>
            <a:endParaRPr lang="en-GB" noProof="1"/>
          </a:p>
        </p:txBody>
      </p:sp>
      <p:cxnSp>
        <p:nvCxnSpPr>
          <p:cNvPr id="15" name="Straight Connector 14"/>
          <p:cNvCxnSpPr/>
          <p:nvPr/>
        </p:nvCxnSpPr>
        <p:spPr>
          <a:xfrm>
            <a:off x="1587840" y="4312316"/>
            <a:ext cx="617870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30514474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7841" y="912209"/>
            <a:ext cx="7228477" cy="120054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7840" y="2282461"/>
            <a:ext cx="3438458" cy="389590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78100" y="2282461"/>
            <a:ext cx="3438217" cy="38959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EA879B03-53A4-4364-BEC1-8D87DED365CD}" type="datetime1">
              <a:rPr lang="en-GB" noProof="1" smtClean="0"/>
              <a:t>03/07/2025</a:t>
            </a:fld>
            <a:endParaRPr lang="en-GB" noProof="1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1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775F3F6B-B4FF-4010-ACCC-F66F915546A2}" type="slidenum">
              <a:rPr lang="en-GB" noProof="1" smtClean="0"/>
              <a:t>‹#›</a:t>
            </a:fld>
            <a:endParaRPr lang="en-GB" noProof="1"/>
          </a:p>
        </p:txBody>
      </p:sp>
      <p:cxnSp>
        <p:nvCxnSpPr>
          <p:cNvPr id="33" name="Straight Connector 32"/>
          <p:cNvCxnSpPr/>
          <p:nvPr/>
        </p:nvCxnSpPr>
        <p:spPr>
          <a:xfrm>
            <a:off x="1587841" y="2093366"/>
            <a:ext cx="7228477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40452944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6" name="Straight Connector 35"/>
          <p:cNvCxnSpPr/>
          <p:nvPr/>
        </p:nvCxnSpPr>
        <p:spPr>
          <a:xfrm>
            <a:off x="1587841" y="2093366"/>
            <a:ext cx="7228477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7840" y="911386"/>
            <a:ext cx="7228478" cy="119716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7840" y="2288824"/>
            <a:ext cx="3438343" cy="908869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420" b="0" cap="all" baseline="0">
                <a:solidFill>
                  <a:schemeClr val="accent1"/>
                </a:solidFill>
              </a:defRPr>
            </a:lvl1pPr>
            <a:lvl2pPr marL="377190" indent="0">
              <a:buNone/>
              <a:defRPr sz="1650" b="1"/>
            </a:lvl2pPr>
            <a:lvl3pPr marL="754380" indent="0">
              <a:buNone/>
              <a:defRPr sz="1485" b="1"/>
            </a:lvl3pPr>
            <a:lvl4pPr marL="1131570" indent="0">
              <a:buNone/>
              <a:defRPr sz="1320" b="1"/>
            </a:lvl4pPr>
            <a:lvl5pPr marL="1508760" indent="0">
              <a:buNone/>
              <a:defRPr sz="1320" b="1"/>
            </a:lvl5pPr>
            <a:lvl6pPr marL="1885950" indent="0">
              <a:buNone/>
              <a:defRPr sz="1320" b="1"/>
            </a:lvl6pPr>
            <a:lvl7pPr marL="2263140" indent="0">
              <a:buNone/>
              <a:defRPr sz="1320" b="1"/>
            </a:lvl7pPr>
            <a:lvl8pPr marL="2640330" indent="0">
              <a:buNone/>
              <a:defRPr sz="1320" b="1"/>
            </a:lvl8pPr>
            <a:lvl9pPr marL="3017520" indent="0">
              <a:buNone/>
              <a:defRPr sz="132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7840" y="3200840"/>
            <a:ext cx="3438343" cy="299705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378100" y="2292738"/>
            <a:ext cx="3438217" cy="909202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420" b="0" cap="all" baseline="0">
                <a:solidFill>
                  <a:schemeClr val="accent1"/>
                </a:solidFill>
              </a:defRPr>
            </a:lvl1pPr>
            <a:lvl2pPr marL="377190" indent="0">
              <a:buNone/>
              <a:defRPr sz="1650" b="1"/>
            </a:lvl2pPr>
            <a:lvl3pPr marL="754380" indent="0">
              <a:buNone/>
              <a:defRPr sz="1485" b="1"/>
            </a:lvl3pPr>
            <a:lvl4pPr marL="1131570" indent="0">
              <a:buNone/>
              <a:defRPr sz="1320" b="1"/>
            </a:lvl4pPr>
            <a:lvl5pPr marL="1508760" indent="0">
              <a:buNone/>
              <a:defRPr sz="1320" b="1"/>
            </a:lvl5pPr>
            <a:lvl6pPr marL="1885950" indent="0">
              <a:buNone/>
              <a:defRPr sz="1320" b="1"/>
            </a:lvl6pPr>
            <a:lvl7pPr marL="2263140" indent="0">
              <a:buNone/>
              <a:defRPr sz="1320" b="1"/>
            </a:lvl7pPr>
            <a:lvl8pPr marL="2640330" indent="0">
              <a:buNone/>
              <a:defRPr sz="1320" b="1"/>
            </a:lvl8pPr>
            <a:lvl9pPr marL="3017520" indent="0">
              <a:buNone/>
              <a:defRPr sz="132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78100" y="3197691"/>
            <a:ext cx="3438217" cy="29890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EA879B03-53A4-4364-BEC1-8D87DED365CD}" type="datetime1">
              <a:rPr lang="en-GB" noProof="1" smtClean="0"/>
              <a:t>03/07/2025</a:t>
            </a:fld>
            <a:endParaRPr lang="en-GB" noProof="1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1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775F3F6B-B4FF-4010-ACCC-F66F915546A2}" type="slidenum">
              <a:rPr lang="en-GB" noProof="1" smtClean="0"/>
              <a:t>‹#›</a:t>
            </a:fld>
            <a:endParaRPr lang="en-GB" noProof="1"/>
          </a:p>
        </p:txBody>
      </p:sp>
    </p:spTree>
    <p:extLst>
      <p:ext uri="{BB962C8B-B14F-4D97-AF65-F5344CB8AC3E}">
        <p14:creationId xmlns:p14="http://schemas.microsoft.com/office/powerpoint/2010/main" val="2309461938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2" name="Straight Connector 31"/>
          <p:cNvCxnSpPr/>
          <p:nvPr/>
        </p:nvCxnSpPr>
        <p:spPr>
          <a:xfrm>
            <a:off x="1587841" y="2093366"/>
            <a:ext cx="7228477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EA879B03-53A4-4364-BEC1-8D87DED365CD}" type="datetime1">
              <a:rPr lang="en-GB" noProof="1" smtClean="0"/>
              <a:t>03/07/2025</a:t>
            </a:fld>
            <a:endParaRPr lang="en-GB" noProof="1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1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775F3F6B-B4FF-4010-ACCC-F66F915546A2}" type="slidenum">
              <a:rPr lang="en-GB" noProof="1" smtClean="0"/>
              <a:t>‹#›</a:t>
            </a:fld>
            <a:endParaRPr lang="en-GB" noProof="1"/>
          </a:p>
        </p:txBody>
      </p:sp>
    </p:spTree>
    <p:extLst>
      <p:ext uri="{BB962C8B-B14F-4D97-AF65-F5344CB8AC3E}">
        <p14:creationId xmlns:p14="http://schemas.microsoft.com/office/powerpoint/2010/main" val="1812548426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EA879B03-53A4-4364-BEC1-8D87DED365CD}" type="datetime1">
              <a:rPr lang="en-GB" noProof="1" smtClean="0"/>
              <a:t>03/07/2025</a:t>
            </a:fld>
            <a:endParaRPr lang="en-GB" noProof="1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1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775F3F6B-B4FF-4010-ACCC-F66F915546A2}" type="slidenum">
              <a:rPr lang="en-GB" noProof="1" smtClean="0"/>
              <a:t>‹#›</a:t>
            </a:fld>
            <a:endParaRPr lang="en-GB" noProof="1"/>
          </a:p>
        </p:txBody>
      </p:sp>
    </p:spTree>
    <p:extLst>
      <p:ext uri="{BB962C8B-B14F-4D97-AF65-F5344CB8AC3E}">
        <p14:creationId xmlns:p14="http://schemas.microsoft.com/office/powerpoint/2010/main" val="543466573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2946" y="905503"/>
            <a:ext cx="2668545" cy="2546733"/>
          </a:xfrm>
        </p:spPr>
        <p:txBody>
          <a:bodyPr anchor="b">
            <a:normAutofit/>
          </a:bodyPr>
          <a:lstStyle>
            <a:lvl1pPr algn="l">
              <a:defRPr sz="264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05322" y="905504"/>
            <a:ext cx="4210996" cy="5280003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82947" y="3632892"/>
            <a:ext cx="2670106" cy="2547938"/>
          </a:xfrm>
        </p:spPr>
        <p:txBody>
          <a:bodyPr>
            <a:normAutofit/>
          </a:bodyPr>
          <a:lstStyle>
            <a:lvl1pPr marL="0" indent="0" algn="l">
              <a:buNone/>
              <a:defRPr sz="1760"/>
            </a:lvl1pPr>
            <a:lvl2pPr marL="377190" indent="0">
              <a:buNone/>
              <a:defRPr sz="1155"/>
            </a:lvl2pPr>
            <a:lvl3pPr marL="754380" indent="0">
              <a:buNone/>
              <a:defRPr sz="990"/>
            </a:lvl3pPr>
            <a:lvl4pPr marL="1131570" indent="0">
              <a:buNone/>
              <a:defRPr sz="825"/>
            </a:lvl4pPr>
            <a:lvl5pPr marL="1508760" indent="0">
              <a:buNone/>
              <a:defRPr sz="825"/>
            </a:lvl5pPr>
            <a:lvl6pPr marL="1885950" indent="0">
              <a:buNone/>
              <a:defRPr sz="825"/>
            </a:lvl6pPr>
            <a:lvl7pPr marL="2263140" indent="0">
              <a:buNone/>
              <a:defRPr sz="825"/>
            </a:lvl7pPr>
            <a:lvl8pPr marL="2640330" indent="0">
              <a:buNone/>
              <a:defRPr sz="825"/>
            </a:lvl8pPr>
            <a:lvl9pPr marL="3017520" indent="0">
              <a:buNone/>
              <a:defRPr sz="825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EA879B03-53A4-4364-BEC1-8D87DED365CD}" type="datetime1">
              <a:rPr lang="en-GB" noProof="1" smtClean="0"/>
              <a:t>03/07/2025</a:t>
            </a:fld>
            <a:endParaRPr lang="en-GB" noProof="1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1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775F3F6B-B4FF-4010-ACCC-F66F915546A2}" type="slidenum">
              <a:rPr lang="en-GB" noProof="1" smtClean="0"/>
              <a:t>‹#›</a:t>
            </a:fld>
            <a:endParaRPr lang="en-GB" noProof="1"/>
          </a:p>
        </p:txBody>
      </p:sp>
      <p:cxnSp>
        <p:nvCxnSpPr>
          <p:cNvPr id="17" name="Straight Connector 16"/>
          <p:cNvCxnSpPr/>
          <p:nvPr/>
        </p:nvCxnSpPr>
        <p:spPr>
          <a:xfrm>
            <a:off x="1585923" y="3632890"/>
            <a:ext cx="266560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143601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>
            <a:off x="5496152" y="546461"/>
            <a:ext cx="3862526" cy="5835648"/>
            <a:chOff x="6852919" y="583365"/>
            <a:chExt cx="4681849" cy="5181928"/>
          </a:xfrm>
        </p:grpSpPr>
        <p:sp>
          <p:nvSpPr>
            <p:cNvPr id="14" name="Rectangle 13"/>
            <p:cNvSpPr/>
            <p:nvPr/>
          </p:nvSpPr>
          <p:spPr>
            <a:xfrm>
              <a:off x="6852919" y="583365"/>
              <a:ext cx="4681849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14"/>
            <p:cNvSpPr/>
            <p:nvPr/>
          </p:nvSpPr>
          <p:spPr>
            <a:xfrm>
              <a:off x="7273787" y="915806"/>
              <a:ext cx="3844017" cy="4507918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8563" y="1280115"/>
            <a:ext cx="3569429" cy="2074662"/>
          </a:xfrm>
        </p:spPr>
        <p:txBody>
          <a:bodyPr anchor="b">
            <a:normAutofit/>
          </a:bodyPr>
          <a:lstStyle>
            <a:lvl1pPr>
              <a:defRPr sz="352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204141" y="1272216"/>
            <a:ext cx="2458498" cy="438183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2640"/>
            </a:lvl1pPr>
            <a:lvl2pPr marL="377190" indent="0">
              <a:buNone/>
              <a:defRPr sz="2310"/>
            </a:lvl2pPr>
            <a:lvl3pPr marL="754380" indent="0">
              <a:buNone/>
              <a:defRPr sz="1980"/>
            </a:lvl3pPr>
            <a:lvl4pPr marL="1131570" indent="0">
              <a:buNone/>
              <a:defRPr sz="1650"/>
            </a:lvl4pPr>
            <a:lvl5pPr marL="1508760" indent="0">
              <a:buNone/>
              <a:defRPr sz="1650"/>
            </a:lvl5pPr>
            <a:lvl6pPr marL="1885950" indent="0">
              <a:buNone/>
              <a:defRPr sz="1650"/>
            </a:lvl6pPr>
            <a:lvl7pPr marL="2263140" indent="0">
              <a:buNone/>
              <a:defRPr sz="1650"/>
            </a:lvl7pPr>
            <a:lvl8pPr marL="2640330" indent="0">
              <a:buNone/>
              <a:defRPr sz="1650"/>
            </a:lvl8pPr>
            <a:lvl9pPr marL="3017520" indent="0">
              <a:buNone/>
              <a:defRPr sz="165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87841" y="3565457"/>
            <a:ext cx="3564315" cy="2270908"/>
          </a:xfrm>
        </p:spPr>
        <p:txBody>
          <a:bodyPr>
            <a:normAutofit/>
          </a:bodyPr>
          <a:lstStyle>
            <a:lvl1pPr marL="0" indent="0" algn="l">
              <a:buNone/>
              <a:defRPr sz="1980"/>
            </a:lvl1pPr>
            <a:lvl2pPr marL="377190" indent="0">
              <a:buNone/>
              <a:defRPr sz="1155"/>
            </a:lvl2pPr>
            <a:lvl3pPr marL="754380" indent="0">
              <a:buNone/>
              <a:defRPr sz="990"/>
            </a:lvl3pPr>
            <a:lvl4pPr marL="1131570" indent="0">
              <a:buNone/>
              <a:defRPr sz="825"/>
            </a:lvl4pPr>
            <a:lvl5pPr marL="1508760" indent="0">
              <a:buNone/>
              <a:defRPr sz="825"/>
            </a:lvl5pPr>
            <a:lvl6pPr marL="1885950" indent="0">
              <a:buNone/>
              <a:defRPr sz="825"/>
            </a:lvl6pPr>
            <a:lvl7pPr marL="2263140" indent="0">
              <a:buNone/>
              <a:defRPr sz="825"/>
            </a:lvl7pPr>
            <a:lvl8pPr marL="2640330" indent="0">
              <a:buNone/>
              <a:defRPr sz="825"/>
            </a:lvl8pPr>
            <a:lvl9pPr marL="3017520" indent="0">
              <a:buNone/>
              <a:defRPr sz="825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580330" y="6199172"/>
            <a:ext cx="3577662" cy="362806"/>
          </a:xfrm>
        </p:spPr>
        <p:txBody>
          <a:bodyPr/>
          <a:lstStyle>
            <a:lvl1pPr algn="l">
              <a:defRPr/>
            </a:lvl1pPr>
          </a:lstStyle>
          <a:p>
            <a:pPr rtl="0"/>
            <a:fld id="{EA879B03-53A4-4364-BEC1-8D87DED365CD}" type="datetime1">
              <a:rPr lang="en-GB" noProof="1" smtClean="0"/>
              <a:t>03/07/2025</a:t>
            </a:fld>
            <a:endParaRPr lang="en-GB" noProof="1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581284" y="361127"/>
            <a:ext cx="3576708" cy="363722"/>
          </a:xfrm>
        </p:spPr>
        <p:txBody>
          <a:bodyPr/>
          <a:lstStyle/>
          <a:p>
            <a:pPr rtl="0"/>
            <a:endParaRPr lang="en-GB" noProof="1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775F3F6B-B4FF-4010-ACCC-F66F915546A2}" type="slidenum">
              <a:rPr lang="en-GB" noProof="1" smtClean="0"/>
              <a:t>‹#›</a:t>
            </a:fld>
            <a:endParaRPr lang="en-GB" noProof="1"/>
          </a:p>
        </p:txBody>
      </p:sp>
      <p:cxnSp>
        <p:nvCxnSpPr>
          <p:cNvPr id="31" name="Straight Connector 30"/>
          <p:cNvCxnSpPr/>
          <p:nvPr/>
        </p:nvCxnSpPr>
        <p:spPr>
          <a:xfrm>
            <a:off x="1585409" y="3562752"/>
            <a:ext cx="356621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05295752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3" name="Straight Connector 32"/>
          <p:cNvCxnSpPr/>
          <p:nvPr/>
        </p:nvCxnSpPr>
        <p:spPr>
          <a:xfrm>
            <a:off x="1587841" y="2093366"/>
            <a:ext cx="7228477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EA879B03-53A4-4364-BEC1-8D87DED365CD}" type="datetime1">
              <a:rPr lang="en-GB" noProof="1" smtClean="0"/>
              <a:t>03/07/2025</a:t>
            </a:fld>
            <a:endParaRPr lang="en-GB" noProof="1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1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775F3F6B-B4FF-4010-ACCC-F66F915546A2}" type="slidenum">
              <a:rPr lang="en-GB" noProof="1" smtClean="0"/>
              <a:t>‹#›</a:t>
            </a:fld>
            <a:endParaRPr lang="en-GB" noProof="1"/>
          </a:p>
        </p:txBody>
      </p:sp>
    </p:spTree>
    <p:extLst>
      <p:ext uri="{BB962C8B-B14F-4D97-AF65-F5344CB8AC3E}">
        <p14:creationId xmlns:p14="http://schemas.microsoft.com/office/powerpoint/2010/main" val="2728934694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09831" y="905504"/>
            <a:ext cx="1213330" cy="5281208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87840" y="905504"/>
            <a:ext cx="5831205" cy="528120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EA879B03-53A4-4364-BEC1-8D87DED365CD}" type="datetime1">
              <a:rPr lang="en-GB" noProof="1" smtClean="0"/>
              <a:t>03/07/2025</a:t>
            </a:fld>
            <a:endParaRPr lang="en-GB" noProof="1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1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775F3F6B-B4FF-4010-ACCC-F66F915546A2}" type="slidenum">
              <a:rPr lang="en-GB" noProof="1" smtClean="0"/>
              <a:t>‹#›</a:t>
            </a:fld>
            <a:endParaRPr lang="en-GB" noProof="1"/>
          </a:p>
        </p:txBody>
      </p:sp>
      <p:cxnSp>
        <p:nvCxnSpPr>
          <p:cNvPr id="15" name="Straight Connector 14"/>
          <p:cNvCxnSpPr/>
          <p:nvPr/>
        </p:nvCxnSpPr>
        <p:spPr>
          <a:xfrm>
            <a:off x="7609831" y="905504"/>
            <a:ext cx="0" cy="5281208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58226672"/>
      </p:ext>
    </p:extLst>
  </p:cSld>
  <p:clrMapOvr>
    <a:masterClrMapping/>
  </p:clrMapOvr>
  <p:hf sldNum="0"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AFC13A-5B5D-4FA4-AA0C-65A513DC8AC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85800" y="685800"/>
            <a:ext cx="8686800" cy="1057462"/>
          </a:xfrm>
        </p:spPr>
        <p:txBody>
          <a:bodyPr rtlCol="0" anchor="t">
            <a:normAutofit/>
          </a:bodyPr>
          <a:lstStyle>
            <a:lvl1pPr algn="ctr">
              <a:lnSpc>
                <a:spcPct val="100000"/>
              </a:lnSpc>
              <a:defRPr sz="3200" b="1">
                <a:solidFill>
                  <a:schemeClr val="accent4"/>
                </a:solidFill>
              </a:defRPr>
            </a:lvl1pPr>
          </a:lstStyle>
          <a:p>
            <a:pPr rtl="0"/>
            <a:r>
              <a:rPr lang="en-GB" noProof="1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25896883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432">
          <p15:clr>
            <a:srgbClr val="FBAE40"/>
          </p15:clr>
        </p15:guide>
        <p15:guide id="3" pos="5904">
          <p15:clr>
            <a:srgbClr val="FBAE40"/>
          </p15:clr>
        </p15:guide>
        <p15:guide id="4" orient="horz" pos="4464">
          <p15:clr>
            <a:srgbClr val="FBAE40"/>
          </p15:clr>
        </p15:guide>
        <p15:guide id="5" pos="3168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4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9.xml"/><Relationship Id="rId7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8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6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6.xml"/><Relationship Id="rId4" Type="http://schemas.openxmlformats.org/officeDocument/2006/relationships/slideLayout" Target="../slideLayouts/slideLayout10.xml"/><Relationship Id="rId9" Type="http://schemas.openxmlformats.org/officeDocument/2006/relationships/slideLayout" Target="../slideLayouts/slideLayout15.xml"/><Relationship Id="rId14" Type="http://schemas.openxmlformats.org/officeDocument/2006/relationships/image" Target="../media/image3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1515" y="413810"/>
            <a:ext cx="8675370" cy="150230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GB" noProof="1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1515" y="2069042"/>
            <a:ext cx="8675370" cy="49315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1"/>
              <a:t>Click to edit Master text styles</a:t>
            </a:r>
          </a:p>
          <a:p>
            <a:pPr lvl="1" rtl="0"/>
            <a:r>
              <a:rPr lang="en-GB" noProof="1"/>
              <a:t>Second level</a:t>
            </a:r>
          </a:p>
          <a:p>
            <a:pPr lvl="2" rtl="0"/>
            <a:r>
              <a:rPr lang="en-GB" noProof="1"/>
              <a:t>Third level</a:t>
            </a:r>
          </a:p>
          <a:p>
            <a:pPr lvl="3" rtl="0"/>
            <a:r>
              <a:rPr lang="en-GB" noProof="1"/>
              <a:t>Quarter level</a:t>
            </a:r>
          </a:p>
          <a:p>
            <a:pPr lvl="4" rtl="0"/>
            <a:r>
              <a:rPr lang="en-GB" noProof="1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91515" y="7203865"/>
            <a:ext cx="2263140" cy="41380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32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EA879B03-53A4-4364-BEC1-8D87DED365CD}" type="datetime1">
              <a:rPr lang="en-GB" noProof="1" smtClean="0"/>
              <a:t>03/07/2025</a:t>
            </a:fld>
            <a:endParaRPr lang="en-GB" noProof="1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331845" y="7203865"/>
            <a:ext cx="3394710" cy="41380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32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endParaRPr lang="en-GB" noProof="1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03745" y="7203865"/>
            <a:ext cx="2263140" cy="41380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32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775F3F6B-B4FF-4010-ACCC-F66F915546A2}" type="slidenum">
              <a:rPr lang="en-GB" noProof="1" dirty="0" smtClean="0"/>
              <a:t>‹#›</a:t>
            </a:fld>
            <a:endParaRPr lang="en-GB" noProof="1"/>
          </a:p>
        </p:txBody>
      </p:sp>
    </p:spTree>
    <p:extLst>
      <p:ext uri="{BB962C8B-B14F-4D97-AF65-F5344CB8AC3E}">
        <p14:creationId xmlns:p14="http://schemas.microsoft.com/office/powerpoint/2010/main" val="6571193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2" r:id="rId2"/>
    <p:sldLayoutId id="2147483673" r:id="rId3"/>
    <p:sldLayoutId id="2147483676" r:id="rId4"/>
    <p:sldLayoutId id="2147483674" r:id="rId5"/>
    <p:sldLayoutId id="2147483675" r:id="rId6"/>
  </p:sldLayoutIdLst>
  <p:hf sldNum="0" hdr="0" ftr="0" dt="0"/>
  <p:txStyles>
    <p:titleStyle>
      <a:lvl1pPr algn="l" defTabSz="1005840" rtl="0" eaLnBrk="1" latinLnBrk="0" hangingPunct="1">
        <a:lnSpc>
          <a:spcPct val="90000"/>
        </a:lnSpc>
        <a:spcBef>
          <a:spcPct val="0"/>
        </a:spcBef>
        <a:buNone/>
        <a:defRPr sz="484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1460" indent="-251460" algn="l" defTabSz="1005840" rtl="0" eaLnBrk="1" latinLnBrk="0" hangingPunct="1">
        <a:lnSpc>
          <a:spcPct val="90000"/>
        </a:lnSpc>
        <a:spcBef>
          <a:spcPts val="1100"/>
        </a:spcBef>
        <a:buFont typeface="Arial" panose="020B0604020202020204" pitchFamily="34" charset="0"/>
        <a:buChar char="•"/>
        <a:defRPr sz="3080" kern="1200">
          <a:solidFill>
            <a:schemeClr val="tx1"/>
          </a:solidFill>
          <a:latin typeface="+mn-lt"/>
          <a:ea typeface="+mn-ea"/>
          <a:cs typeface="+mn-cs"/>
        </a:defRPr>
      </a:lvl1pPr>
      <a:lvl2pPr marL="754380" indent="-251460" algn="l" defTabSz="1005840" rtl="0" eaLnBrk="1" latinLnBrk="0" hangingPunct="1">
        <a:lnSpc>
          <a:spcPct val="90000"/>
        </a:lnSpc>
        <a:spcBef>
          <a:spcPts val="550"/>
        </a:spcBef>
        <a:buFont typeface="Arial" panose="020B0604020202020204" pitchFamily="34" charset="0"/>
        <a:buChar char="•"/>
        <a:defRPr sz="2640" kern="1200">
          <a:solidFill>
            <a:schemeClr val="tx1"/>
          </a:solidFill>
          <a:latin typeface="+mn-lt"/>
          <a:ea typeface="+mn-ea"/>
          <a:cs typeface="+mn-cs"/>
        </a:defRPr>
      </a:lvl2pPr>
      <a:lvl3pPr marL="1257300" indent="-251460" algn="l" defTabSz="1005840" rtl="0" eaLnBrk="1" latinLnBrk="0" hangingPunct="1">
        <a:lnSpc>
          <a:spcPct val="90000"/>
        </a:lnSpc>
        <a:spcBef>
          <a:spcPts val="55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760220" indent="-251460" algn="l" defTabSz="1005840" rtl="0" eaLnBrk="1" latinLnBrk="0" hangingPunct="1">
        <a:lnSpc>
          <a:spcPct val="90000"/>
        </a:lnSpc>
        <a:spcBef>
          <a:spcPts val="550"/>
        </a:spcBef>
        <a:buFont typeface="Arial" panose="020B0604020202020204" pitchFamily="34" charset="0"/>
        <a:buChar char="•"/>
        <a:defRPr sz="1980" kern="1200">
          <a:solidFill>
            <a:schemeClr val="tx1"/>
          </a:solidFill>
          <a:latin typeface="+mn-lt"/>
          <a:ea typeface="+mn-ea"/>
          <a:cs typeface="+mn-cs"/>
        </a:defRPr>
      </a:lvl4pPr>
      <a:lvl5pPr marL="2263140" indent="-251460" algn="l" defTabSz="1005840" rtl="0" eaLnBrk="1" latinLnBrk="0" hangingPunct="1">
        <a:lnSpc>
          <a:spcPct val="90000"/>
        </a:lnSpc>
        <a:spcBef>
          <a:spcPts val="550"/>
        </a:spcBef>
        <a:buFont typeface="Arial" panose="020B0604020202020204" pitchFamily="34" charset="0"/>
        <a:buChar char="•"/>
        <a:defRPr sz="1980" kern="1200">
          <a:solidFill>
            <a:schemeClr val="tx1"/>
          </a:solidFill>
          <a:latin typeface="+mn-lt"/>
          <a:ea typeface="+mn-ea"/>
          <a:cs typeface="+mn-cs"/>
        </a:defRPr>
      </a:lvl5pPr>
      <a:lvl6pPr marL="2766060" indent="-251460" algn="l" defTabSz="1005840" rtl="0" eaLnBrk="1" latinLnBrk="0" hangingPunct="1">
        <a:lnSpc>
          <a:spcPct val="90000"/>
        </a:lnSpc>
        <a:spcBef>
          <a:spcPts val="550"/>
        </a:spcBef>
        <a:buFont typeface="Arial" panose="020B0604020202020204" pitchFamily="34" charset="0"/>
        <a:buChar char="•"/>
        <a:defRPr sz="1980" kern="1200">
          <a:solidFill>
            <a:schemeClr val="tx1"/>
          </a:solidFill>
          <a:latin typeface="+mn-lt"/>
          <a:ea typeface="+mn-ea"/>
          <a:cs typeface="+mn-cs"/>
        </a:defRPr>
      </a:lvl6pPr>
      <a:lvl7pPr marL="3268980" indent="-251460" algn="l" defTabSz="1005840" rtl="0" eaLnBrk="1" latinLnBrk="0" hangingPunct="1">
        <a:lnSpc>
          <a:spcPct val="90000"/>
        </a:lnSpc>
        <a:spcBef>
          <a:spcPts val="550"/>
        </a:spcBef>
        <a:buFont typeface="Arial" panose="020B0604020202020204" pitchFamily="34" charset="0"/>
        <a:buChar char="•"/>
        <a:defRPr sz="1980" kern="1200">
          <a:solidFill>
            <a:schemeClr val="tx1"/>
          </a:solidFill>
          <a:latin typeface="+mn-lt"/>
          <a:ea typeface="+mn-ea"/>
          <a:cs typeface="+mn-cs"/>
        </a:defRPr>
      </a:lvl7pPr>
      <a:lvl8pPr marL="3771900" indent="-251460" algn="l" defTabSz="1005840" rtl="0" eaLnBrk="1" latinLnBrk="0" hangingPunct="1">
        <a:lnSpc>
          <a:spcPct val="90000"/>
        </a:lnSpc>
        <a:spcBef>
          <a:spcPts val="550"/>
        </a:spcBef>
        <a:buFont typeface="Arial" panose="020B0604020202020204" pitchFamily="34" charset="0"/>
        <a:buChar char="•"/>
        <a:defRPr sz="1980" kern="1200">
          <a:solidFill>
            <a:schemeClr val="tx1"/>
          </a:solidFill>
          <a:latin typeface="+mn-lt"/>
          <a:ea typeface="+mn-ea"/>
          <a:cs typeface="+mn-cs"/>
        </a:defRPr>
      </a:lvl8pPr>
      <a:lvl9pPr marL="4274820" indent="-251460" algn="l" defTabSz="1005840" rtl="0" eaLnBrk="1" latinLnBrk="0" hangingPunct="1">
        <a:lnSpc>
          <a:spcPct val="90000"/>
        </a:lnSpc>
        <a:spcBef>
          <a:spcPts val="550"/>
        </a:spcBef>
        <a:buFont typeface="Arial" panose="020B0604020202020204" pitchFamily="34" charset="0"/>
        <a:buChar char="•"/>
        <a:defRPr sz="198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3pPr>
      <a:lvl4pPr marL="150876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4pPr>
      <a:lvl5pPr marL="201168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6pPr>
      <a:lvl7pPr marL="301752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7pPr>
      <a:lvl8pPr marL="352044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8pPr>
      <a:lvl9pPr marL="4023360" algn="l" defTabSz="1005840" rtl="0" eaLnBrk="1" latinLnBrk="0" hangingPunct="1">
        <a:defRPr sz="198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432" userDrawn="1">
          <p15:clr>
            <a:srgbClr val="F26B43"/>
          </p15:clr>
        </p15:guide>
        <p15:guide id="2" orient="horz" pos="432" userDrawn="1">
          <p15:clr>
            <a:srgbClr val="F26B43"/>
          </p15:clr>
        </p15:guide>
        <p15:guide id="3" pos="5904" userDrawn="1">
          <p15:clr>
            <a:srgbClr val="F26B43"/>
          </p15:clr>
        </p15:guide>
        <p15:guide id="4" orient="horz" pos="4464" userDrawn="1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84499"/>
            <a:ext cx="10058400" cy="4623456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00" t="1538" r="12500" b="-1538"/>
          <a:stretch/>
        </p:blipFill>
        <p:spPr>
          <a:xfrm>
            <a:off x="-1" y="6907954"/>
            <a:ext cx="10058401" cy="878024"/>
          </a:xfrm>
          <a:prstGeom prst="rect">
            <a:avLst/>
          </a:prstGeom>
        </p:spPr>
      </p:pic>
      <p:cxnSp>
        <p:nvCxnSpPr>
          <p:cNvPr id="13" name="Straight Connector 12"/>
          <p:cNvCxnSpPr/>
          <p:nvPr/>
        </p:nvCxnSpPr>
        <p:spPr>
          <a:xfrm>
            <a:off x="0" y="6914611"/>
            <a:ext cx="100584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587841" y="911790"/>
            <a:ext cx="7228477" cy="118913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7841" y="2284498"/>
            <a:ext cx="7228477" cy="39106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11196" y="374420"/>
            <a:ext cx="2605121" cy="3504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EA879B03-53A4-4364-BEC1-8D87DED365CD}" type="datetime1">
              <a:rPr lang="en-GB" noProof="1" smtClean="0"/>
              <a:t>03/07/2025</a:t>
            </a:fld>
            <a:endParaRPr lang="en-GB" noProof="1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87840" y="373216"/>
            <a:ext cx="4437404" cy="3504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endParaRPr lang="en-GB" noProof="1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36497" y="905503"/>
            <a:ext cx="875321" cy="570722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3080">
                <a:solidFill>
                  <a:schemeClr val="accent1"/>
                </a:solidFill>
              </a:defRPr>
            </a:lvl1pPr>
          </a:lstStyle>
          <a:p>
            <a:pPr rtl="0"/>
            <a:fld id="{775F3F6B-B4FF-4010-ACCC-F66F915546A2}" type="slidenum">
              <a:rPr lang="en-GB" noProof="1" smtClean="0"/>
              <a:t>‹#›</a:t>
            </a:fld>
            <a:endParaRPr lang="en-GB" noProof="1"/>
          </a:p>
        </p:txBody>
      </p:sp>
    </p:spTree>
    <p:extLst>
      <p:ext uri="{BB962C8B-B14F-4D97-AF65-F5344CB8AC3E}">
        <p14:creationId xmlns:p14="http://schemas.microsoft.com/office/powerpoint/2010/main" val="33419176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7" r:id="rId1"/>
    <p:sldLayoutId id="2147483768" r:id="rId2"/>
    <p:sldLayoutId id="2147483769" r:id="rId3"/>
    <p:sldLayoutId id="2147483770" r:id="rId4"/>
    <p:sldLayoutId id="2147483771" r:id="rId5"/>
    <p:sldLayoutId id="2147483772" r:id="rId6"/>
    <p:sldLayoutId id="2147483773" r:id="rId7"/>
    <p:sldLayoutId id="2147483774" r:id="rId8"/>
    <p:sldLayoutId id="2147483775" r:id="rId9"/>
    <p:sldLayoutId id="2147483776" r:id="rId10"/>
    <p:sldLayoutId id="2147483777" r:id="rId11"/>
    <p:sldLayoutId id="2147483778" r:id="rId12"/>
  </p:sldLayoutIdLst>
  <p:hf sldNum="0" hdr="0" ftr="0" dt="0"/>
  <p:txStyles>
    <p:titleStyle>
      <a:lvl1pPr algn="l" defTabSz="754380" rtl="0" eaLnBrk="1" latinLnBrk="0" hangingPunct="1">
        <a:lnSpc>
          <a:spcPct val="90000"/>
        </a:lnSpc>
        <a:spcBef>
          <a:spcPct val="0"/>
        </a:spcBef>
        <a:buNone/>
        <a:defRPr sz="352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51460" indent="-251460" algn="l" defTabSz="754380" rtl="0" eaLnBrk="1" latinLnBrk="0" hangingPunct="1">
        <a:lnSpc>
          <a:spcPct val="120000"/>
        </a:lnSpc>
        <a:spcBef>
          <a:spcPts val="11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54380" indent="-251460" algn="l" defTabSz="754380" rtl="0" eaLnBrk="1" latinLnBrk="0" hangingPunct="1">
        <a:lnSpc>
          <a:spcPct val="120000"/>
        </a:lnSpc>
        <a:spcBef>
          <a:spcPts val="55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76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57300" indent="-251460" algn="l" defTabSz="754380" rtl="0" eaLnBrk="1" latinLnBrk="0" hangingPunct="1">
        <a:lnSpc>
          <a:spcPct val="120000"/>
        </a:lnSpc>
        <a:spcBef>
          <a:spcPts val="55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76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760220" indent="-251460" algn="l" defTabSz="754380" rtl="0" eaLnBrk="1" latinLnBrk="0" hangingPunct="1">
        <a:lnSpc>
          <a:spcPct val="120000"/>
        </a:lnSpc>
        <a:spcBef>
          <a:spcPts val="55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54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263140" indent="-251460" algn="l" defTabSz="754380" rtl="0" eaLnBrk="1" latinLnBrk="0" hangingPunct="1">
        <a:lnSpc>
          <a:spcPct val="120000"/>
        </a:lnSpc>
        <a:spcBef>
          <a:spcPts val="55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32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766060" indent="-251460" algn="l" defTabSz="1005840" rtl="0" eaLnBrk="1" latinLnBrk="0" hangingPunct="1">
        <a:lnSpc>
          <a:spcPct val="120000"/>
        </a:lnSpc>
        <a:spcBef>
          <a:spcPts val="55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32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3268980" indent="-251460" algn="l" defTabSz="1005840" rtl="0" eaLnBrk="1" latinLnBrk="0" hangingPunct="1">
        <a:lnSpc>
          <a:spcPct val="120000"/>
        </a:lnSpc>
        <a:spcBef>
          <a:spcPts val="55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32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771900" indent="-251460" algn="l" defTabSz="1005840" rtl="0" eaLnBrk="1" latinLnBrk="0" hangingPunct="1">
        <a:lnSpc>
          <a:spcPct val="120000"/>
        </a:lnSpc>
        <a:spcBef>
          <a:spcPts val="55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32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4274820" indent="-251460" algn="l" defTabSz="1005840" rtl="0" eaLnBrk="1" latinLnBrk="0" hangingPunct="1">
        <a:lnSpc>
          <a:spcPct val="120000"/>
        </a:lnSpc>
        <a:spcBef>
          <a:spcPts val="55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32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754380" rtl="0" eaLnBrk="1" latinLnBrk="0" hangingPunct="1">
        <a:defRPr sz="1485" kern="1200">
          <a:solidFill>
            <a:schemeClr val="tx1"/>
          </a:solidFill>
          <a:latin typeface="+mn-lt"/>
          <a:ea typeface="+mn-ea"/>
          <a:cs typeface="+mn-cs"/>
        </a:defRPr>
      </a:lvl1pPr>
      <a:lvl2pPr marL="377190" algn="l" defTabSz="754380" rtl="0" eaLnBrk="1" latinLnBrk="0" hangingPunct="1">
        <a:defRPr sz="1485" kern="1200">
          <a:solidFill>
            <a:schemeClr val="tx1"/>
          </a:solidFill>
          <a:latin typeface="+mn-lt"/>
          <a:ea typeface="+mn-ea"/>
          <a:cs typeface="+mn-cs"/>
        </a:defRPr>
      </a:lvl2pPr>
      <a:lvl3pPr marL="754380" algn="l" defTabSz="754380" rtl="0" eaLnBrk="1" latinLnBrk="0" hangingPunct="1">
        <a:defRPr sz="1485" kern="1200">
          <a:solidFill>
            <a:schemeClr val="tx1"/>
          </a:solidFill>
          <a:latin typeface="+mn-lt"/>
          <a:ea typeface="+mn-ea"/>
          <a:cs typeface="+mn-cs"/>
        </a:defRPr>
      </a:lvl3pPr>
      <a:lvl4pPr marL="1131570" algn="l" defTabSz="754380" rtl="0" eaLnBrk="1" latinLnBrk="0" hangingPunct="1">
        <a:defRPr sz="1485" kern="1200">
          <a:solidFill>
            <a:schemeClr val="tx1"/>
          </a:solidFill>
          <a:latin typeface="+mn-lt"/>
          <a:ea typeface="+mn-ea"/>
          <a:cs typeface="+mn-cs"/>
        </a:defRPr>
      </a:lvl4pPr>
      <a:lvl5pPr marL="1508760" algn="l" defTabSz="754380" rtl="0" eaLnBrk="1" latinLnBrk="0" hangingPunct="1">
        <a:defRPr sz="1485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algn="l" defTabSz="754380" rtl="0" eaLnBrk="1" latinLnBrk="0" hangingPunct="1">
        <a:defRPr sz="1485" kern="1200">
          <a:solidFill>
            <a:schemeClr val="tx1"/>
          </a:solidFill>
          <a:latin typeface="+mn-lt"/>
          <a:ea typeface="+mn-ea"/>
          <a:cs typeface="+mn-cs"/>
        </a:defRPr>
      </a:lvl6pPr>
      <a:lvl7pPr marL="2263140" algn="l" defTabSz="754380" rtl="0" eaLnBrk="1" latinLnBrk="0" hangingPunct="1">
        <a:defRPr sz="1485" kern="1200">
          <a:solidFill>
            <a:schemeClr val="tx1"/>
          </a:solidFill>
          <a:latin typeface="+mn-lt"/>
          <a:ea typeface="+mn-ea"/>
          <a:cs typeface="+mn-cs"/>
        </a:defRPr>
      </a:lvl7pPr>
      <a:lvl8pPr marL="2640330" algn="l" defTabSz="754380" rtl="0" eaLnBrk="1" latinLnBrk="0" hangingPunct="1">
        <a:defRPr sz="1485" kern="1200">
          <a:solidFill>
            <a:schemeClr val="tx1"/>
          </a:solidFill>
          <a:latin typeface="+mn-lt"/>
          <a:ea typeface="+mn-ea"/>
          <a:cs typeface="+mn-cs"/>
        </a:defRPr>
      </a:lvl8pPr>
      <a:lvl9pPr marL="3017520" algn="l" defTabSz="754380" rtl="0" eaLnBrk="1" latinLnBrk="0" hangingPunct="1">
        <a:defRPr sz="1485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432" userDrawn="1">
          <p15:clr>
            <a:srgbClr val="F26B43"/>
          </p15:clr>
        </p15:guide>
        <p15:guide id="2" orient="horz" pos="432" userDrawn="1">
          <p15:clr>
            <a:srgbClr val="F26B43"/>
          </p15:clr>
        </p15:guide>
        <p15:guide id="3" pos="5904" userDrawn="1">
          <p15:clr>
            <a:srgbClr val="F26B43"/>
          </p15:clr>
        </p15:guide>
        <p15:guide id="4" orient="horz" pos="4464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jp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jpg"/><Relationship Id="rId9" Type="http://schemas.openxmlformats.org/officeDocument/2006/relationships/image" Target="../media/image1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9000">
              <a:schemeClr val="bg2">
                <a:tint val="94000"/>
                <a:satMod val="80000"/>
                <a:lumMod val="12000"/>
              </a:schemeClr>
            </a:gs>
            <a:gs pos="64000">
              <a:schemeClr val="bg2">
                <a:shade val="80000"/>
              </a:schemeClr>
            </a:gs>
          </a:gsLst>
          <a:lin ang="81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2CB9FA-3CD0-4B8E-8DB4-8D5083D783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600" y="73572"/>
            <a:ext cx="9601199" cy="1466343"/>
          </a:xfrm>
        </p:spPr>
        <p:txBody>
          <a:bodyPr rtlCol="0" anchor="t">
            <a:normAutofit fontScale="90000"/>
          </a:bodyPr>
          <a:lstStyle/>
          <a:p>
            <a:pPr rtl="0">
              <a:lnSpc>
                <a:spcPct val="100000"/>
              </a:lnSpc>
            </a:pPr>
            <a:r>
              <a:rPr lang="en-GB" dirty="0"/>
              <a:t>How To Insert A Chart In </a:t>
            </a:r>
            <a:br>
              <a:rPr lang="en-GB" dirty="0"/>
            </a:br>
            <a:r>
              <a:rPr lang="en-GB" dirty="0"/>
              <a:t>A </a:t>
            </a:r>
            <a:br>
              <a:rPr lang="en-GB" dirty="0"/>
            </a:br>
            <a:r>
              <a:rPr lang="en-GB" dirty="0"/>
              <a:t>Word Document</a:t>
            </a:r>
            <a:r>
              <a:rPr lang="en-GB" b="1" dirty="0"/>
              <a:t> </a:t>
            </a:r>
            <a:br>
              <a:rPr lang="en-GB" b="1" dirty="0"/>
            </a:br>
            <a:endParaRPr lang="en-GB" b="1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E1DA510-B37E-494B-88B2-2D92AA5433A1}"/>
              </a:ext>
            </a:extLst>
          </p:cNvPr>
          <p:cNvSpPr txBox="1"/>
          <p:nvPr/>
        </p:nvSpPr>
        <p:spPr>
          <a:xfrm>
            <a:off x="268685" y="2501263"/>
            <a:ext cx="2133600" cy="1200329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 fontAlgn="base"/>
            <a:r>
              <a:rPr lang="en-GB" dirty="0"/>
              <a:t>Open the Word document where you want to insert the chart.</a:t>
            </a:r>
            <a:endParaRPr lang="en-GB" sz="1600" i="0" dirty="0">
              <a:solidFill>
                <a:schemeClr val="accent1"/>
              </a:solidFill>
              <a:effectLst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280B5E1-9E1C-4D95-8ECA-AE6E1030ADB2}"/>
              </a:ext>
            </a:extLst>
          </p:cNvPr>
          <p:cNvSpPr txBox="1"/>
          <p:nvPr/>
        </p:nvSpPr>
        <p:spPr>
          <a:xfrm>
            <a:off x="2783420" y="3843312"/>
            <a:ext cx="2133600" cy="338554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 rtl="0" fontAlgn="base"/>
            <a:r>
              <a:rPr lang="en-GB" sz="1600" dirty="0">
                <a:solidFill>
                  <a:schemeClr val="accent1"/>
                </a:solidFill>
              </a:rPr>
              <a:t>Press insert button</a:t>
            </a:r>
            <a:endParaRPr lang="en-GB" sz="1600" i="0" dirty="0">
              <a:solidFill>
                <a:schemeClr val="accent1"/>
              </a:solidFill>
              <a:effectLst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F83740E6-A399-4C9C-829C-AC95148A21AB}"/>
              </a:ext>
            </a:extLst>
          </p:cNvPr>
          <p:cNvSpPr txBox="1"/>
          <p:nvPr/>
        </p:nvSpPr>
        <p:spPr>
          <a:xfrm>
            <a:off x="5123471" y="3843312"/>
            <a:ext cx="2133600" cy="338554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 rtl="0" fontAlgn="base"/>
            <a:r>
              <a:rPr lang="en-GB" sz="1600" dirty="0">
                <a:solidFill>
                  <a:schemeClr val="accent1"/>
                </a:solidFill>
              </a:rPr>
              <a:t>Select Chart  </a:t>
            </a:r>
            <a:r>
              <a:rPr lang="en-GB" sz="1600" i="0" dirty="0">
                <a:solidFill>
                  <a:schemeClr val="accent1"/>
                </a:solidFill>
                <a:effectLst/>
              </a:rPr>
              <a:t> 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90BEDE68-A15E-4857-8BD1-5FCE13A452FC}"/>
              </a:ext>
            </a:extLst>
          </p:cNvPr>
          <p:cNvSpPr txBox="1"/>
          <p:nvPr/>
        </p:nvSpPr>
        <p:spPr>
          <a:xfrm>
            <a:off x="7728160" y="3843312"/>
            <a:ext cx="1604324" cy="5847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 rtl="0" fontAlgn="base"/>
            <a:r>
              <a:rPr lang="en-GB" sz="1600" dirty="0">
                <a:solidFill>
                  <a:schemeClr val="accent1"/>
                </a:solidFill>
              </a:rPr>
              <a:t>Choose Chart Type</a:t>
            </a:r>
            <a:r>
              <a:rPr lang="en-GB" sz="1600" i="0" dirty="0">
                <a:solidFill>
                  <a:schemeClr val="accent1"/>
                </a:solidFill>
                <a:effectLst/>
              </a:rPr>
              <a:t> 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9EF69F37-93C7-477A-9DC0-0BF7487FD52E}"/>
              </a:ext>
            </a:extLst>
          </p:cNvPr>
          <p:cNvSpPr txBox="1"/>
          <p:nvPr/>
        </p:nvSpPr>
        <p:spPr>
          <a:xfrm>
            <a:off x="104801" y="5333307"/>
            <a:ext cx="274912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ase"/>
            <a:r>
              <a:rPr lang="en-GB" dirty="0"/>
              <a:t>Once you've chosen your chart type, click </a:t>
            </a:r>
            <a:r>
              <a:rPr lang="en-GB" b="1" dirty="0"/>
              <a:t>OK</a:t>
            </a:r>
            <a:r>
              <a:rPr lang="en-GB" dirty="0"/>
              <a:t>. A placeholder chart will appear in your document, and an Excel spreadsheet will open</a:t>
            </a:r>
            <a:endParaRPr lang="en-GB" sz="1600" i="0" dirty="0">
              <a:solidFill>
                <a:schemeClr val="accent1"/>
              </a:solidFill>
              <a:effectLst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C7DCA714-E661-4171-875B-981FBF5F73E1}"/>
              </a:ext>
            </a:extLst>
          </p:cNvPr>
          <p:cNvSpPr txBox="1"/>
          <p:nvPr/>
        </p:nvSpPr>
        <p:spPr>
          <a:xfrm>
            <a:off x="2692529" y="6050452"/>
            <a:ext cx="263230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ase"/>
            <a:r>
              <a:rPr lang="en-GB" b="1" dirty="0"/>
              <a:t>Edit the Data in Excel</a:t>
            </a:r>
            <a:br>
              <a:rPr lang="en-GB" sz="1600" dirty="0"/>
            </a:br>
            <a:r>
              <a:rPr lang="en-GB" dirty="0"/>
              <a:t>Replace the sample data in the Excel spreadsheet with your own data. The chart in Word will update automatically as you edit</a:t>
            </a:r>
            <a:endParaRPr lang="en-GB" sz="1600" i="0" dirty="0">
              <a:solidFill>
                <a:schemeClr val="accent1"/>
              </a:solidFill>
              <a:effectLst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C1B93847-9163-4AA0-AE42-AF4E4D8A3C72}"/>
              </a:ext>
            </a:extLst>
          </p:cNvPr>
          <p:cNvSpPr txBox="1"/>
          <p:nvPr/>
        </p:nvSpPr>
        <p:spPr>
          <a:xfrm>
            <a:off x="5288217" y="6342840"/>
            <a:ext cx="21336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rtl="0" fontAlgn="base"/>
            <a:r>
              <a:rPr lang="en-GB" sz="1600" i="0" dirty="0">
                <a:solidFill>
                  <a:schemeClr val="accent1"/>
                </a:solidFill>
                <a:effectLst/>
              </a:rPr>
              <a:t>Use your own supplies 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0826FE9C-10D3-4622-BF61-7F1B7B8F6621}"/>
              </a:ext>
            </a:extLst>
          </p:cNvPr>
          <p:cNvSpPr txBox="1"/>
          <p:nvPr/>
        </p:nvSpPr>
        <p:spPr>
          <a:xfrm>
            <a:off x="7613750" y="6513503"/>
            <a:ext cx="186896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rtl="0" fontAlgn="base"/>
            <a:r>
              <a:rPr lang="en-GB" sz="1600" i="0" dirty="0">
                <a:solidFill>
                  <a:schemeClr val="accent1"/>
                </a:solidFill>
                <a:effectLst/>
              </a:rPr>
              <a:t>​</a:t>
            </a:r>
            <a:r>
              <a:rPr lang="en-GB" sz="1600" dirty="0">
                <a:solidFill>
                  <a:schemeClr val="accent1"/>
                </a:solidFill>
              </a:rPr>
              <a:t>Save Your Document</a:t>
            </a:r>
            <a:endParaRPr lang="en-GB" sz="1600" i="0" dirty="0">
              <a:solidFill>
                <a:schemeClr val="accent1"/>
              </a:solidFill>
              <a:effectLst/>
            </a:endParaRPr>
          </a:p>
        </p:txBody>
      </p:sp>
      <p:pic>
        <p:nvPicPr>
          <p:cNvPr id="12" name="Picture 11" descr="A blue and white logo&#10;&#10;AI-generated content may be incorrect.">
            <a:extLst>
              <a:ext uri="{FF2B5EF4-FFF2-40B4-BE49-F238E27FC236}">
                <a16:creationId xmlns:a16="http://schemas.microsoft.com/office/drawing/2014/main" id="{4F56DBCE-EE66-5F09-9CB5-29B987728F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043" y="686139"/>
            <a:ext cx="1903242" cy="1737262"/>
          </a:xfrm>
          <a:prstGeom prst="rect">
            <a:avLst/>
          </a:prstGeom>
        </p:spPr>
      </p:pic>
      <p:pic>
        <p:nvPicPr>
          <p:cNvPr id="14" name="Picture 1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4CF2409D-4FD2-497D-C306-25008CED6CB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72728" y="1639271"/>
            <a:ext cx="2270235" cy="1838876"/>
          </a:xfrm>
          <a:prstGeom prst="rect">
            <a:avLst/>
          </a:prstGeom>
        </p:spPr>
      </p:pic>
      <p:pic>
        <p:nvPicPr>
          <p:cNvPr id="24" name="Picture 2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3B7E4FD9-4890-CD60-67DD-19038BDCA95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79526" y="1824418"/>
            <a:ext cx="1932235" cy="1609950"/>
          </a:xfrm>
          <a:prstGeom prst="rect">
            <a:avLst/>
          </a:prstGeom>
        </p:spPr>
      </p:pic>
      <p:pic>
        <p:nvPicPr>
          <p:cNvPr id="32" name="Picture 3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9226ECFF-EE77-F0ED-1DDC-E1B5DC742DD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24695" y="1663477"/>
            <a:ext cx="2034662" cy="1773133"/>
          </a:xfrm>
          <a:prstGeom prst="rect">
            <a:avLst/>
          </a:prstGeom>
        </p:spPr>
      </p:pic>
      <p:pic>
        <p:nvPicPr>
          <p:cNvPr id="36" name="Picture 35" descr="A white screen with a white background&#10;&#10;AI-generated content may be incorrect.">
            <a:extLst>
              <a:ext uri="{FF2B5EF4-FFF2-40B4-BE49-F238E27FC236}">
                <a16:creationId xmlns:a16="http://schemas.microsoft.com/office/drawing/2014/main" id="{9CB6B91E-5A5A-7485-16AB-EE857737494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9460" y="3779454"/>
            <a:ext cx="2350191" cy="1520361"/>
          </a:xfrm>
          <a:prstGeom prst="rect">
            <a:avLst/>
          </a:prstGeom>
        </p:spPr>
      </p:pic>
      <p:pic>
        <p:nvPicPr>
          <p:cNvPr id="41" name="Picture 40" descr="A screenshot of a computer&#10;&#10;AI-generated content may be incorrect.">
            <a:extLst>
              <a:ext uri="{FF2B5EF4-FFF2-40B4-BE49-F238E27FC236}">
                <a16:creationId xmlns:a16="http://schemas.microsoft.com/office/drawing/2014/main" id="{3150B0FB-2019-15EC-F2D5-B6517D60883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34374" y="4281222"/>
            <a:ext cx="1723264" cy="1696547"/>
          </a:xfrm>
          <a:prstGeom prst="rect">
            <a:avLst/>
          </a:prstGeom>
        </p:spPr>
      </p:pic>
      <p:pic>
        <p:nvPicPr>
          <p:cNvPr id="43" name="Picture 4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64B207C0-83E2-41D7-8CFE-7A5BA0AA90F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90071" y="4304248"/>
            <a:ext cx="2259724" cy="1721993"/>
          </a:xfrm>
          <a:prstGeom prst="rect">
            <a:avLst/>
          </a:prstGeom>
        </p:spPr>
      </p:pic>
      <p:pic>
        <p:nvPicPr>
          <p:cNvPr id="45" name="Picture 4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42C11261-F644-133E-D9A3-3440D464668F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795292" y="4640204"/>
            <a:ext cx="1868962" cy="17731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6830239"/>
      </p:ext>
    </p:extLst>
  </p:cSld>
  <p:clrMapOvr>
    <a:masterClrMapping/>
  </p:clrMapOvr>
</p:sld>
</file>

<file path=ppt/theme/theme1.xml><?xml version="1.0" encoding="utf-8"?>
<a:theme xmlns:a="http://schemas.openxmlformats.org/drawingml/2006/main" name="1_Secondary">
  <a:themeElements>
    <a:clrScheme name="Custom 14">
      <a:dk1>
        <a:sysClr val="windowText" lastClr="000000"/>
      </a:dk1>
      <a:lt1>
        <a:sysClr val="window" lastClr="FFFFFF"/>
      </a:lt1>
      <a:dk2>
        <a:srgbClr val="445EA2"/>
      </a:dk2>
      <a:lt2>
        <a:srgbClr val="EBEBEB"/>
      </a:lt2>
      <a:accent1>
        <a:srgbClr val="4495A2"/>
      </a:accent1>
      <a:accent2>
        <a:srgbClr val="7CA655"/>
      </a:accent2>
      <a:accent3>
        <a:srgbClr val="DFB240"/>
      </a:accent3>
      <a:accent4>
        <a:srgbClr val="DF8C40"/>
      </a:accent4>
      <a:accent5>
        <a:srgbClr val="DF5D40"/>
      </a:accent5>
      <a:accent6>
        <a:srgbClr val="8760AD"/>
      </a:accent6>
      <a:hlink>
        <a:srgbClr val="DF5D40"/>
      </a:hlink>
      <a:folHlink>
        <a:srgbClr val="8760AD"/>
      </a:folHlink>
    </a:clrScheme>
    <a:fontScheme name="Custom 12">
      <a:majorFont>
        <a:latin typeface="Sagona Book"/>
        <a:ea typeface=""/>
        <a:cs typeface=""/>
      </a:majorFont>
      <a:minorFont>
        <a:latin typeface="Quire Sans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46870318_TF89389834_Win32" id="{23CFDCAD-D077-4869-98FD-B2268A902322}" vid="{079B495A-8532-4385-BE7D-9E339841AAA0}"/>
    </a:ext>
  </a:extLst>
</a:theme>
</file>

<file path=ppt/theme/theme2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iblet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/>
          </a:solidFill>
          <a:prstDash val="solid"/>
        </a:ln>
        <a:ln w="58420" cap="flat" cmpd="thickThin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27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l"/>
          </a:scene3d>
          <a:sp3d prstMaterial="flat">
            <a:bevelT w="31750" h="63500" prst="riblet"/>
          </a:sp3d>
        </a:effectStyle>
        <a:effectStyle>
          <a:effectLst>
            <a:outerShdw blurRad="50800" dist="38100" dir="27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l"/>
          </a:scene3d>
          <a:sp3d prstMaterial="flat">
            <a:bevelT w="57150" h="114300" prst="riblet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525" row="7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901ECCB1-5CA9-4F89-9EFC-AE888E928E70}">
  <we:reference id="wa104178141" version="4.3.3.0" store="en-US" storeType="OMEX"/>
  <we:alternateReferences>
    <we:reference id="wa104178141" version="4.3.3.0" store="WA104178141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426e97fa315356fffbdcd9876fe988c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14b8f0def80e6d70ce3def20c90759a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1CA731A6-E55B-452E-87F3-9EE0044C1D6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81A3A49-6106-4A09-ACFC-68ECB94CA2A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4BF0941-A939-490B-8B03-B17B059682A0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COVID-19 posters middle and high school</Template>
  <TotalTime>0</TotalTime>
  <Words>95</Words>
  <Application>Microsoft Office PowerPoint</Application>
  <PresentationFormat>Custom</PresentationFormat>
  <Paragraphs>10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</vt:i4>
      </vt:variant>
    </vt:vector>
  </HeadingPairs>
  <TitlesOfParts>
    <vt:vector size="8" baseType="lpstr">
      <vt:lpstr>Arial</vt:lpstr>
      <vt:lpstr>Calibri</vt:lpstr>
      <vt:lpstr>Gill Sans MT</vt:lpstr>
      <vt:lpstr>Quire Sans</vt:lpstr>
      <vt:lpstr>Sagona Book</vt:lpstr>
      <vt:lpstr>1_Secondary</vt:lpstr>
      <vt:lpstr>Gallery</vt:lpstr>
      <vt:lpstr>How To Insert A Chart In  A  Word Document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Pierre Cardin</dc:creator>
  <cp:lastModifiedBy>Pierre Cardin</cp:lastModifiedBy>
  <cp:revision>2</cp:revision>
  <dcterms:created xsi:type="dcterms:W3CDTF">2025-06-20T14:30:39Z</dcterms:created>
  <dcterms:modified xsi:type="dcterms:W3CDTF">2025-07-07T08:39:11Z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