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4" r:id="rId4"/>
  </p:sldMasterIdLst>
  <p:sldIdLst>
    <p:sldId id="256" r:id="rId5"/>
    <p:sldId id="259" r:id="rId6"/>
  </p:sldIdLst>
  <p:sldSz cx="30175200" cy="43891200"/>
  <p:notesSz cx="6858000" cy="9144000"/>
  <p:defaultTextStyle>
    <a:defPPr>
      <a:defRPr lang="en-US"/>
    </a:defPPr>
    <a:lvl1pPr marL="0" algn="l" defTabSz="1777594" rtl="0" eaLnBrk="1" latinLnBrk="0" hangingPunct="1">
      <a:defRPr sz="6998" kern="1200">
        <a:solidFill>
          <a:schemeClr val="tx1"/>
        </a:solidFill>
        <a:latin typeface="+mn-lt"/>
        <a:ea typeface="+mn-ea"/>
        <a:cs typeface="+mn-cs"/>
      </a:defRPr>
    </a:lvl1pPr>
    <a:lvl2pPr marL="1777594" algn="l" defTabSz="1777594" rtl="0" eaLnBrk="1" latinLnBrk="0" hangingPunct="1">
      <a:defRPr sz="6998" kern="1200">
        <a:solidFill>
          <a:schemeClr val="tx1"/>
        </a:solidFill>
        <a:latin typeface="+mn-lt"/>
        <a:ea typeface="+mn-ea"/>
        <a:cs typeface="+mn-cs"/>
      </a:defRPr>
    </a:lvl2pPr>
    <a:lvl3pPr marL="3555187" algn="l" defTabSz="1777594" rtl="0" eaLnBrk="1" latinLnBrk="0" hangingPunct="1">
      <a:defRPr sz="6998" kern="1200">
        <a:solidFill>
          <a:schemeClr val="tx1"/>
        </a:solidFill>
        <a:latin typeface="+mn-lt"/>
        <a:ea typeface="+mn-ea"/>
        <a:cs typeface="+mn-cs"/>
      </a:defRPr>
    </a:lvl3pPr>
    <a:lvl4pPr marL="5332781" algn="l" defTabSz="1777594" rtl="0" eaLnBrk="1" latinLnBrk="0" hangingPunct="1">
      <a:defRPr sz="6998" kern="1200">
        <a:solidFill>
          <a:schemeClr val="tx1"/>
        </a:solidFill>
        <a:latin typeface="+mn-lt"/>
        <a:ea typeface="+mn-ea"/>
        <a:cs typeface="+mn-cs"/>
      </a:defRPr>
    </a:lvl4pPr>
    <a:lvl5pPr marL="7110374" algn="l" defTabSz="1777594" rtl="0" eaLnBrk="1" latinLnBrk="0" hangingPunct="1">
      <a:defRPr sz="6998" kern="1200">
        <a:solidFill>
          <a:schemeClr val="tx1"/>
        </a:solidFill>
        <a:latin typeface="+mn-lt"/>
        <a:ea typeface="+mn-ea"/>
        <a:cs typeface="+mn-cs"/>
      </a:defRPr>
    </a:lvl5pPr>
    <a:lvl6pPr marL="8887968" algn="l" defTabSz="1777594" rtl="0" eaLnBrk="1" latinLnBrk="0" hangingPunct="1">
      <a:defRPr sz="6998" kern="1200">
        <a:solidFill>
          <a:schemeClr val="tx1"/>
        </a:solidFill>
        <a:latin typeface="+mn-lt"/>
        <a:ea typeface="+mn-ea"/>
        <a:cs typeface="+mn-cs"/>
      </a:defRPr>
    </a:lvl6pPr>
    <a:lvl7pPr marL="10665562" algn="l" defTabSz="1777594" rtl="0" eaLnBrk="1" latinLnBrk="0" hangingPunct="1">
      <a:defRPr sz="6998" kern="1200">
        <a:solidFill>
          <a:schemeClr val="tx1"/>
        </a:solidFill>
        <a:latin typeface="+mn-lt"/>
        <a:ea typeface="+mn-ea"/>
        <a:cs typeface="+mn-cs"/>
      </a:defRPr>
    </a:lvl7pPr>
    <a:lvl8pPr marL="12443155" algn="l" defTabSz="1777594" rtl="0" eaLnBrk="1" latinLnBrk="0" hangingPunct="1">
      <a:defRPr sz="6998" kern="1200">
        <a:solidFill>
          <a:schemeClr val="tx1"/>
        </a:solidFill>
        <a:latin typeface="+mn-lt"/>
        <a:ea typeface="+mn-ea"/>
        <a:cs typeface="+mn-cs"/>
      </a:defRPr>
    </a:lvl8pPr>
    <a:lvl9pPr marL="14220749" algn="l" defTabSz="1777594" rtl="0" eaLnBrk="1" latinLnBrk="0" hangingPunct="1">
      <a:defRPr sz="6998"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778"/>
    <a:srgbClr val="FF99FF"/>
    <a:srgbClr val="FF00FF"/>
    <a:srgbClr val="AB5984"/>
    <a:srgbClr val="561846"/>
    <a:srgbClr val="DBA029"/>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971" autoAdjust="0"/>
    <p:restoredTop sz="94660"/>
  </p:normalViewPr>
  <p:slideViewPr>
    <p:cSldViewPr snapToGrid="0">
      <p:cViewPr>
        <p:scale>
          <a:sx n="47" d="100"/>
          <a:sy n="47" d="100"/>
        </p:scale>
        <p:origin x="414" y="-16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71900" y="7183123"/>
            <a:ext cx="22631400" cy="15280640"/>
          </a:xfrm>
        </p:spPr>
        <p:txBody>
          <a:bodyPr anchor="b"/>
          <a:lstStyle>
            <a:lvl1pPr algn="ctr">
              <a:defRPr sz="14850"/>
            </a:lvl1pPr>
          </a:lstStyle>
          <a:p>
            <a:r>
              <a:rPr lang="en-US"/>
              <a:t>Click to edit Master title style</a:t>
            </a:r>
          </a:p>
        </p:txBody>
      </p:sp>
      <p:sp>
        <p:nvSpPr>
          <p:cNvPr id="3" name="Subtitle 2"/>
          <p:cNvSpPr>
            <a:spLocks noGrp="1"/>
          </p:cNvSpPr>
          <p:nvPr>
            <p:ph type="subTitle" idx="1"/>
          </p:nvPr>
        </p:nvSpPr>
        <p:spPr>
          <a:xfrm>
            <a:off x="3771900" y="23053043"/>
            <a:ext cx="22631400" cy="10596877"/>
          </a:xfrm>
        </p:spPr>
        <p:txBody>
          <a:bodyPr/>
          <a:lstStyle>
            <a:lvl1pPr marL="0" indent="0" algn="ctr">
              <a:buNone/>
              <a:defRPr sz="5940"/>
            </a:lvl1pPr>
            <a:lvl2pPr marL="1131570" indent="0" algn="ctr">
              <a:buNone/>
              <a:defRPr sz="4950"/>
            </a:lvl2pPr>
            <a:lvl3pPr marL="2263140" indent="0" algn="ctr">
              <a:buNone/>
              <a:defRPr sz="4455"/>
            </a:lvl3pPr>
            <a:lvl4pPr marL="3394710" indent="0" algn="ctr">
              <a:buNone/>
              <a:defRPr sz="3960"/>
            </a:lvl4pPr>
            <a:lvl5pPr marL="4526280" indent="0" algn="ctr">
              <a:buNone/>
              <a:defRPr sz="3960"/>
            </a:lvl5pPr>
            <a:lvl6pPr marL="5657850" indent="0" algn="ctr">
              <a:buNone/>
              <a:defRPr sz="3960"/>
            </a:lvl6pPr>
            <a:lvl7pPr marL="6789420" indent="0" algn="ctr">
              <a:buNone/>
              <a:defRPr sz="3960"/>
            </a:lvl7pPr>
            <a:lvl8pPr marL="7920990" indent="0" algn="ctr">
              <a:buNone/>
              <a:defRPr sz="3960"/>
            </a:lvl8pPr>
            <a:lvl9pPr marL="9052560" indent="0" algn="ctr">
              <a:buNone/>
              <a:defRPr sz="396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smtClean="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02742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smtClean="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9637A9-119A-49DA-BD12-AAC58B377D80}" type="slidenum">
              <a:rPr lang="en-US" smtClean="0"/>
              <a:t>‹#›</a:t>
            </a:fld>
            <a:endParaRPr lang="en-US" dirty="0"/>
          </a:p>
        </p:txBody>
      </p:sp>
    </p:spTree>
    <p:extLst>
      <p:ext uri="{BB962C8B-B14F-4D97-AF65-F5344CB8AC3E}">
        <p14:creationId xmlns:p14="http://schemas.microsoft.com/office/powerpoint/2010/main" val="4202693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58829" y="10942326"/>
            <a:ext cx="26026110" cy="18257517"/>
          </a:xfrm>
        </p:spPr>
        <p:txBody>
          <a:bodyPr anchor="b"/>
          <a:lstStyle>
            <a:lvl1pPr>
              <a:defRPr sz="14850"/>
            </a:lvl1pPr>
          </a:lstStyle>
          <a:p>
            <a:r>
              <a:rPr lang="en-US"/>
              <a:t>Click to edit Master title style</a:t>
            </a:r>
          </a:p>
        </p:txBody>
      </p:sp>
      <p:sp>
        <p:nvSpPr>
          <p:cNvPr id="3" name="Text Placeholder 2"/>
          <p:cNvSpPr>
            <a:spLocks noGrp="1"/>
          </p:cNvSpPr>
          <p:nvPr>
            <p:ph type="body" idx="1"/>
          </p:nvPr>
        </p:nvSpPr>
        <p:spPr>
          <a:xfrm>
            <a:off x="2058829" y="29372566"/>
            <a:ext cx="26026110" cy="9601197"/>
          </a:xfrm>
        </p:spPr>
        <p:txBody>
          <a:bodyPr/>
          <a:lstStyle>
            <a:lvl1pPr marL="0" indent="0">
              <a:buNone/>
              <a:defRPr sz="5940">
                <a:solidFill>
                  <a:schemeClr val="tx1">
                    <a:tint val="75000"/>
                  </a:schemeClr>
                </a:solidFill>
              </a:defRPr>
            </a:lvl1pPr>
            <a:lvl2pPr marL="1131570" indent="0">
              <a:buNone/>
              <a:defRPr sz="4950">
                <a:solidFill>
                  <a:schemeClr val="tx1">
                    <a:tint val="75000"/>
                  </a:schemeClr>
                </a:solidFill>
              </a:defRPr>
            </a:lvl2pPr>
            <a:lvl3pPr marL="2263140" indent="0">
              <a:buNone/>
              <a:defRPr sz="4455">
                <a:solidFill>
                  <a:schemeClr val="tx1">
                    <a:tint val="75000"/>
                  </a:schemeClr>
                </a:solidFill>
              </a:defRPr>
            </a:lvl3pPr>
            <a:lvl4pPr marL="3394710" indent="0">
              <a:buNone/>
              <a:defRPr sz="3960">
                <a:solidFill>
                  <a:schemeClr val="tx1">
                    <a:tint val="75000"/>
                  </a:schemeClr>
                </a:solidFill>
              </a:defRPr>
            </a:lvl4pPr>
            <a:lvl5pPr marL="4526280" indent="0">
              <a:buNone/>
              <a:defRPr sz="3960">
                <a:solidFill>
                  <a:schemeClr val="tx1">
                    <a:tint val="75000"/>
                  </a:schemeClr>
                </a:solidFill>
              </a:defRPr>
            </a:lvl5pPr>
            <a:lvl6pPr marL="5657850" indent="0">
              <a:buNone/>
              <a:defRPr sz="3960">
                <a:solidFill>
                  <a:schemeClr val="tx1">
                    <a:tint val="75000"/>
                  </a:schemeClr>
                </a:solidFill>
              </a:defRPr>
            </a:lvl6pPr>
            <a:lvl7pPr marL="6789420" indent="0">
              <a:buNone/>
              <a:defRPr sz="3960">
                <a:solidFill>
                  <a:schemeClr val="tx1">
                    <a:tint val="75000"/>
                  </a:schemeClr>
                </a:solidFill>
              </a:defRPr>
            </a:lvl7pPr>
            <a:lvl8pPr marL="7920990" indent="0">
              <a:buNone/>
              <a:defRPr sz="3960">
                <a:solidFill>
                  <a:schemeClr val="tx1">
                    <a:tint val="75000"/>
                  </a:schemeClr>
                </a:solidFill>
              </a:defRPr>
            </a:lvl8pPr>
            <a:lvl9pPr marL="9052560" indent="0">
              <a:buNone/>
              <a:defRPr sz="3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smtClean="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39224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74545" y="11684000"/>
            <a:ext cx="12824460" cy="27848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276195" y="11684000"/>
            <a:ext cx="12824460" cy="27848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smtClean="0"/>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82151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78475" y="2336803"/>
            <a:ext cx="26026110" cy="8483603"/>
          </a:xfrm>
        </p:spPr>
        <p:txBody>
          <a:bodyPr/>
          <a:lstStyle/>
          <a:p>
            <a:r>
              <a:rPr lang="en-US"/>
              <a:t>Click to edit Master title style</a:t>
            </a:r>
          </a:p>
        </p:txBody>
      </p:sp>
      <p:sp>
        <p:nvSpPr>
          <p:cNvPr id="3" name="Text Placeholder 2"/>
          <p:cNvSpPr>
            <a:spLocks noGrp="1"/>
          </p:cNvSpPr>
          <p:nvPr>
            <p:ph type="body" idx="1"/>
          </p:nvPr>
        </p:nvSpPr>
        <p:spPr>
          <a:xfrm>
            <a:off x="2078476" y="10759443"/>
            <a:ext cx="12765523" cy="5273037"/>
          </a:xfrm>
        </p:spPr>
        <p:txBody>
          <a:bodyPr anchor="b"/>
          <a:lstStyle>
            <a:lvl1pPr marL="0" indent="0">
              <a:buNone/>
              <a:defRPr sz="5940" b="1"/>
            </a:lvl1pPr>
            <a:lvl2pPr marL="1131570" indent="0">
              <a:buNone/>
              <a:defRPr sz="4950" b="1"/>
            </a:lvl2pPr>
            <a:lvl3pPr marL="2263140" indent="0">
              <a:buNone/>
              <a:defRPr sz="4455" b="1"/>
            </a:lvl3pPr>
            <a:lvl4pPr marL="3394710" indent="0">
              <a:buNone/>
              <a:defRPr sz="3960" b="1"/>
            </a:lvl4pPr>
            <a:lvl5pPr marL="4526280" indent="0">
              <a:buNone/>
              <a:defRPr sz="3960" b="1"/>
            </a:lvl5pPr>
            <a:lvl6pPr marL="5657850" indent="0">
              <a:buNone/>
              <a:defRPr sz="3960" b="1"/>
            </a:lvl6pPr>
            <a:lvl7pPr marL="6789420" indent="0">
              <a:buNone/>
              <a:defRPr sz="3960" b="1"/>
            </a:lvl7pPr>
            <a:lvl8pPr marL="7920990" indent="0">
              <a:buNone/>
              <a:defRPr sz="3960" b="1"/>
            </a:lvl8pPr>
            <a:lvl9pPr marL="9052560" indent="0">
              <a:buNone/>
              <a:defRPr sz="3960" b="1"/>
            </a:lvl9pPr>
          </a:lstStyle>
          <a:p>
            <a:pPr lvl="0"/>
            <a:r>
              <a:rPr lang="en-US"/>
              <a:t>Click to edit Master text styles</a:t>
            </a:r>
          </a:p>
        </p:txBody>
      </p:sp>
      <p:sp>
        <p:nvSpPr>
          <p:cNvPr id="4" name="Content Placeholder 3"/>
          <p:cNvSpPr>
            <a:spLocks noGrp="1"/>
          </p:cNvSpPr>
          <p:nvPr>
            <p:ph sz="half" idx="2"/>
          </p:nvPr>
        </p:nvSpPr>
        <p:spPr>
          <a:xfrm>
            <a:off x="2078476" y="16032480"/>
            <a:ext cx="12765523" cy="23581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276195" y="10759443"/>
            <a:ext cx="12828390" cy="5273037"/>
          </a:xfrm>
        </p:spPr>
        <p:txBody>
          <a:bodyPr anchor="b"/>
          <a:lstStyle>
            <a:lvl1pPr marL="0" indent="0">
              <a:buNone/>
              <a:defRPr sz="5940" b="1"/>
            </a:lvl1pPr>
            <a:lvl2pPr marL="1131570" indent="0">
              <a:buNone/>
              <a:defRPr sz="4950" b="1"/>
            </a:lvl2pPr>
            <a:lvl3pPr marL="2263140" indent="0">
              <a:buNone/>
              <a:defRPr sz="4455" b="1"/>
            </a:lvl3pPr>
            <a:lvl4pPr marL="3394710" indent="0">
              <a:buNone/>
              <a:defRPr sz="3960" b="1"/>
            </a:lvl4pPr>
            <a:lvl5pPr marL="4526280" indent="0">
              <a:buNone/>
              <a:defRPr sz="3960" b="1"/>
            </a:lvl5pPr>
            <a:lvl6pPr marL="5657850" indent="0">
              <a:buNone/>
              <a:defRPr sz="3960" b="1"/>
            </a:lvl6pPr>
            <a:lvl7pPr marL="6789420" indent="0">
              <a:buNone/>
              <a:defRPr sz="3960" b="1"/>
            </a:lvl7pPr>
            <a:lvl8pPr marL="7920990" indent="0">
              <a:buNone/>
              <a:defRPr sz="3960" b="1"/>
            </a:lvl8pPr>
            <a:lvl9pPr marL="9052560" indent="0">
              <a:buNone/>
              <a:defRPr sz="3960" b="1"/>
            </a:lvl9pPr>
          </a:lstStyle>
          <a:p>
            <a:pPr lvl="0"/>
            <a:r>
              <a:rPr lang="en-US"/>
              <a:t>Click to edit Master text styles</a:t>
            </a:r>
          </a:p>
        </p:txBody>
      </p:sp>
      <p:sp>
        <p:nvSpPr>
          <p:cNvPr id="6" name="Content Placeholder 5"/>
          <p:cNvSpPr>
            <a:spLocks noGrp="1"/>
          </p:cNvSpPr>
          <p:nvPr>
            <p:ph sz="quarter" idx="4"/>
          </p:nvPr>
        </p:nvSpPr>
        <p:spPr>
          <a:xfrm>
            <a:off x="15276195" y="16032480"/>
            <a:ext cx="12828390" cy="23581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smtClean="0"/>
              <a:t>10/19/2023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50003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smtClean="0"/>
              <a:t>10/19/2023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72480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02C1E-28F2-47E9-802D-339E64E2F920}" type="datetimeFigureOut">
              <a:rPr lang="en-US" smtClean="0"/>
              <a:t>10/19/2023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0037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8476" y="2926080"/>
            <a:ext cx="9732287" cy="10241280"/>
          </a:xfrm>
        </p:spPr>
        <p:txBody>
          <a:bodyPr anchor="b"/>
          <a:lstStyle>
            <a:lvl1pPr>
              <a:defRPr sz="7920"/>
            </a:lvl1pPr>
          </a:lstStyle>
          <a:p>
            <a:r>
              <a:rPr lang="en-US"/>
              <a:t>Click to edit Master title style</a:t>
            </a:r>
          </a:p>
        </p:txBody>
      </p:sp>
      <p:sp>
        <p:nvSpPr>
          <p:cNvPr id="3" name="Content Placeholder 2"/>
          <p:cNvSpPr>
            <a:spLocks noGrp="1"/>
          </p:cNvSpPr>
          <p:nvPr>
            <p:ph idx="1"/>
          </p:nvPr>
        </p:nvSpPr>
        <p:spPr>
          <a:xfrm>
            <a:off x="12828390" y="6319523"/>
            <a:ext cx="15276195" cy="31191200"/>
          </a:xfrm>
        </p:spPr>
        <p:txBody>
          <a:bodyPr/>
          <a:lstStyle>
            <a:lvl1pPr>
              <a:defRPr sz="7920"/>
            </a:lvl1pPr>
            <a:lvl2pPr>
              <a:defRPr sz="6930"/>
            </a:lvl2pPr>
            <a:lvl3pPr>
              <a:defRPr sz="5940"/>
            </a:lvl3pPr>
            <a:lvl4pPr>
              <a:defRPr sz="4950"/>
            </a:lvl4pPr>
            <a:lvl5pPr>
              <a:defRPr sz="4950"/>
            </a:lvl5pPr>
            <a:lvl6pPr>
              <a:defRPr sz="4950"/>
            </a:lvl6pPr>
            <a:lvl7pPr>
              <a:defRPr sz="4950"/>
            </a:lvl7pPr>
            <a:lvl8pPr>
              <a:defRPr sz="4950"/>
            </a:lvl8pPr>
            <a:lvl9pPr>
              <a:defRPr sz="49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78476" y="13167360"/>
            <a:ext cx="9732287" cy="24394163"/>
          </a:xfrm>
        </p:spPr>
        <p:txBody>
          <a:bodyPr/>
          <a:lstStyle>
            <a:lvl1pPr marL="0" indent="0">
              <a:buNone/>
              <a:defRPr sz="3960"/>
            </a:lvl1pPr>
            <a:lvl2pPr marL="1131570" indent="0">
              <a:buNone/>
              <a:defRPr sz="3465"/>
            </a:lvl2pPr>
            <a:lvl3pPr marL="2263140" indent="0">
              <a:buNone/>
              <a:defRPr sz="2970"/>
            </a:lvl3pPr>
            <a:lvl4pPr marL="3394710" indent="0">
              <a:buNone/>
              <a:defRPr sz="2475"/>
            </a:lvl4pPr>
            <a:lvl5pPr marL="4526280" indent="0">
              <a:buNone/>
              <a:defRPr sz="2475"/>
            </a:lvl5pPr>
            <a:lvl6pPr marL="5657850" indent="0">
              <a:buNone/>
              <a:defRPr sz="2475"/>
            </a:lvl6pPr>
            <a:lvl7pPr marL="6789420" indent="0">
              <a:buNone/>
              <a:defRPr sz="2475"/>
            </a:lvl7pPr>
            <a:lvl8pPr marL="7920990" indent="0">
              <a:buNone/>
              <a:defRPr sz="2475"/>
            </a:lvl8pPr>
            <a:lvl9pPr marL="9052560" indent="0">
              <a:buNone/>
              <a:defRPr sz="2475"/>
            </a:lvl9pPr>
          </a:lstStyle>
          <a:p>
            <a:pPr lvl="0"/>
            <a:r>
              <a:rPr lang="en-US"/>
              <a:t>Click to edit Master text styles</a:t>
            </a:r>
          </a:p>
        </p:txBody>
      </p:sp>
      <p:sp>
        <p:nvSpPr>
          <p:cNvPr id="5" name="Date Placeholder 4"/>
          <p:cNvSpPr>
            <a:spLocks noGrp="1"/>
          </p:cNvSpPr>
          <p:nvPr>
            <p:ph type="dt" sz="half" idx="10"/>
          </p:nvPr>
        </p:nvSpPr>
        <p:spPr/>
        <p:txBody>
          <a:bodyPr/>
          <a:lstStyle/>
          <a:p>
            <a:fld id="{24271A48-F18A-45B3-BC05-1E27DA3F88AF}" type="datetimeFigureOut">
              <a:rPr lang="en-US" smtClean="0"/>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26636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8476" y="2926080"/>
            <a:ext cx="9732287" cy="10241280"/>
          </a:xfrm>
        </p:spPr>
        <p:txBody>
          <a:bodyPr anchor="b"/>
          <a:lstStyle>
            <a:lvl1pPr>
              <a:defRPr sz="7920"/>
            </a:lvl1pPr>
          </a:lstStyle>
          <a:p>
            <a:r>
              <a:rPr lang="en-US"/>
              <a:t>Click to edit Master title style</a:t>
            </a:r>
          </a:p>
        </p:txBody>
      </p:sp>
      <p:sp>
        <p:nvSpPr>
          <p:cNvPr id="3" name="Picture Placeholder 2"/>
          <p:cNvSpPr>
            <a:spLocks noGrp="1"/>
          </p:cNvSpPr>
          <p:nvPr>
            <p:ph type="pic" idx="1"/>
          </p:nvPr>
        </p:nvSpPr>
        <p:spPr>
          <a:xfrm>
            <a:off x="12828390" y="6319523"/>
            <a:ext cx="15276195" cy="31191200"/>
          </a:xfrm>
        </p:spPr>
        <p:txBody>
          <a:bodyPr/>
          <a:lstStyle>
            <a:lvl1pPr marL="0" indent="0">
              <a:buNone/>
              <a:defRPr sz="7920"/>
            </a:lvl1pPr>
            <a:lvl2pPr marL="1131570" indent="0">
              <a:buNone/>
              <a:defRPr sz="6930"/>
            </a:lvl2pPr>
            <a:lvl3pPr marL="2263140" indent="0">
              <a:buNone/>
              <a:defRPr sz="5940"/>
            </a:lvl3pPr>
            <a:lvl4pPr marL="3394710" indent="0">
              <a:buNone/>
              <a:defRPr sz="4950"/>
            </a:lvl4pPr>
            <a:lvl5pPr marL="4526280" indent="0">
              <a:buNone/>
              <a:defRPr sz="4950"/>
            </a:lvl5pPr>
            <a:lvl6pPr marL="5657850" indent="0">
              <a:buNone/>
              <a:defRPr sz="4950"/>
            </a:lvl6pPr>
            <a:lvl7pPr marL="6789420" indent="0">
              <a:buNone/>
              <a:defRPr sz="4950"/>
            </a:lvl7pPr>
            <a:lvl8pPr marL="7920990" indent="0">
              <a:buNone/>
              <a:defRPr sz="4950"/>
            </a:lvl8pPr>
            <a:lvl9pPr marL="9052560" indent="0">
              <a:buNone/>
              <a:defRPr sz="4950"/>
            </a:lvl9pPr>
          </a:lstStyle>
          <a:p>
            <a:endParaRPr lang="en-US"/>
          </a:p>
        </p:txBody>
      </p:sp>
      <p:sp>
        <p:nvSpPr>
          <p:cNvPr id="4" name="Text Placeholder 3"/>
          <p:cNvSpPr>
            <a:spLocks noGrp="1"/>
          </p:cNvSpPr>
          <p:nvPr>
            <p:ph type="body" sz="half" idx="2"/>
          </p:nvPr>
        </p:nvSpPr>
        <p:spPr>
          <a:xfrm>
            <a:off x="2078476" y="13167360"/>
            <a:ext cx="9732287" cy="24394163"/>
          </a:xfrm>
        </p:spPr>
        <p:txBody>
          <a:bodyPr/>
          <a:lstStyle>
            <a:lvl1pPr marL="0" indent="0">
              <a:buNone/>
              <a:defRPr sz="3960"/>
            </a:lvl1pPr>
            <a:lvl2pPr marL="1131570" indent="0">
              <a:buNone/>
              <a:defRPr sz="3465"/>
            </a:lvl2pPr>
            <a:lvl3pPr marL="2263140" indent="0">
              <a:buNone/>
              <a:defRPr sz="2970"/>
            </a:lvl3pPr>
            <a:lvl4pPr marL="3394710" indent="0">
              <a:buNone/>
              <a:defRPr sz="2475"/>
            </a:lvl4pPr>
            <a:lvl5pPr marL="4526280" indent="0">
              <a:buNone/>
              <a:defRPr sz="2475"/>
            </a:lvl5pPr>
            <a:lvl6pPr marL="5657850" indent="0">
              <a:buNone/>
              <a:defRPr sz="2475"/>
            </a:lvl6pPr>
            <a:lvl7pPr marL="6789420" indent="0">
              <a:buNone/>
              <a:defRPr sz="2475"/>
            </a:lvl7pPr>
            <a:lvl8pPr marL="7920990" indent="0">
              <a:buNone/>
              <a:defRPr sz="2475"/>
            </a:lvl8pPr>
            <a:lvl9pPr marL="9052560" indent="0">
              <a:buNone/>
              <a:defRPr sz="2475"/>
            </a:lvl9pPr>
          </a:lstStyle>
          <a:p>
            <a:pPr lvl="0"/>
            <a:r>
              <a:rPr lang="en-US"/>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smtClean="0"/>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0634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smtClean="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45128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594127" y="2336800"/>
            <a:ext cx="6506528" cy="37195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74545" y="2336800"/>
            <a:ext cx="19142393" cy="37195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smtClean="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99357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4545" y="2336803"/>
            <a:ext cx="26026110" cy="848360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74545" y="11684000"/>
            <a:ext cx="26026110" cy="27848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74545" y="40680643"/>
            <a:ext cx="6789420" cy="2336800"/>
          </a:xfrm>
          <a:prstGeom prst="rect">
            <a:avLst/>
          </a:prstGeom>
        </p:spPr>
        <p:txBody>
          <a:bodyPr vert="horz" lIns="91440" tIns="45720" rIns="91440" bIns="45720" rtlCol="0" anchor="ctr"/>
          <a:lstStyle>
            <a:lvl1pPr algn="l">
              <a:defRPr sz="2970">
                <a:solidFill>
                  <a:schemeClr val="tx1">
                    <a:tint val="75000"/>
                  </a:schemeClr>
                </a:solidFill>
              </a:defRPr>
            </a:lvl1pPr>
          </a:lstStyle>
          <a:p>
            <a:fld id="{5DC5B261-8843-42D1-AAFC-05E20E2D9B97}" type="datetimeFigureOut">
              <a:rPr lang="en-US" smtClean="0"/>
              <a:t>10/19/2023</a:t>
            </a:fld>
            <a:endParaRPr lang="en-US" dirty="0"/>
          </a:p>
        </p:txBody>
      </p:sp>
      <p:sp>
        <p:nvSpPr>
          <p:cNvPr id="5" name="Footer Placeholder 4"/>
          <p:cNvSpPr>
            <a:spLocks noGrp="1"/>
          </p:cNvSpPr>
          <p:nvPr>
            <p:ph type="ftr" sz="quarter" idx="3"/>
          </p:nvPr>
        </p:nvSpPr>
        <p:spPr>
          <a:xfrm>
            <a:off x="9995535" y="40680643"/>
            <a:ext cx="10184130" cy="2336800"/>
          </a:xfrm>
          <a:prstGeom prst="rect">
            <a:avLst/>
          </a:prstGeom>
        </p:spPr>
        <p:txBody>
          <a:bodyPr vert="horz" lIns="91440" tIns="45720" rIns="91440" bIns="45720" rtlCol="0" anchor="ctr"/>
          <a:lstStyle>
            <a:lvl1pPr algn="ctr">
              <a:defRPr sz="297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11235" y="40680643"/>
            <a:ext cx="6789420" cy="2336800"/>
          </a:xfrm>
          <a:prstGeom prst="rect">
            <a:avLst/>
          </a:prstGeom>
        </p:spPr>
        <p:txBody>
          <a:bodyPr vert="horz" lIns="91440" tIns="45720" rIns="91440" bIns="45720" rtlCol="0" anchor="ctr"/>
          <a:lstStyle>
            <a:lvl1pPr algn="r">
              <a:defRPr sz="297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41730986"/>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Lst>
  <p:hf sldNum="0" hdr="0" ftr="0" dt="0"/>
  <p:txStyles>
    <p:titleStyle>
      <a:lvl1pPr algn="l" defTabSz="2263140" rtl="0" eaLnBrk="1" latinLnBrk="0" hangingPunct="1">
        <a:lnSpc>
          <a:spcPct val="90000"/>
        </a:lnSpc>
        <a:spcBef>
          <a:spcPct val="0"/>
        </a:spcBef>
        <a:buNone/>
        <a:defRPr sz="10890" kern="1200">
          <a:solidFill>
            <a:schemeClr val="tx1"/>
          </a:solidFill>
          <a:latin typeface="+mj-lt"/>
          <a:ea typeface="+mj-ea"/>
          <a:cs typeface="+mj-cs"/>
        </a:defRPr>
      </a:lvl1pPr>
    </p:titleStyle>
    <p:bodyStyle>
      <a:lvl1pPr marL="565785" indent="-565785" algn="l" defTabSz="2263140" rtl="0" eaLnBrk="1" latinLnBrk="0" hangingPunct="1">
        <a:lnSpc>
          <a:spcPct val="90000"/>
        </a:lnSpc>
        <a:spcBef>
          <a:spcPts val="2475"/>
        </a:spcBef>
        <a:buFont typeface="Arial" panose="020B0604020202020204" pitchFamily="34" charset="0"/>
        <a:buChar char="•"/>
        <a:defRPr sz="6930" kern="1200">
          <a:solidFill>
            <a:schemeClr val="tx1"/>
          </a:solidFill>
          <a:latin typeface="+mn-lt"/>
          <a:ea typeface="+mn-ea"/>
          <a:cs typeface="+mn-cs"/>
        </a:defRPr>
      </a:lvl1pPr>
      <a:lvl2pPr marL="1697355" indent="-565785" algn="l" defTabSz="2263140" rtl="0" eaLnBrk="1" latinLnBrk="0" hangingPunct="1">
        <a:lnSpc>
          <a:spcPct val="90000"/>
        </a:lnSpc>
        <a:spcBef>
          <a:spcPts val="1238"/>
        </a:spcBef>
        <a:buFont typeface="Arial" panose="020B0604020202020204" pitchFamily="34" charset="0"/>
        <a:buChar char="•"/>
        <a:defRPr sz="5940" kern="1200">
          <a:solidFill>
            <a:schemeClr val="tx1"/>
          </a:solidFill>
          <a:latin typeface="+mn-lt"/>
          <a:ea typeface="+mn-ea"/>
          <a:cs typeface="+mn-cs"/>
        </a:defRPr>
      </a:lvl2pPr>
      <a:lvl3pPr marL="2828925" indent="-565785" algn="l" defTabSz="2263140" rtl="0" eaLnBrk="1" latinLnBrk="0" hangingPunct="1">
        <a:lnSpc>
          <a:spcPct val="90000"/>
        </a:lnSpc>
        <a:spcBef>
          <a:spcPts val="1238"/>
        </a:spcBef>
        <a:buFont typeface="Arial" panose="020B0604020202020204" pitchFamily="34" charset="0"/>
        <a:buChar char="•"/>
        <a:defRPr sz="4950" kern="1200">
          <a:solidFill>
            <a:schemeClr val="tx1"/>
          </a:solidFill>
          <a:latin typeface="+mn-lt"/>
          <a:ea typeface="+mn-ea"/>
          <a:cs typeface="+mn-cs"/>
        </a:defRPr>
      </a:lvl3pPr>
      <a:lvl4pPr marL="3960495" indent="-565785" algn="l" defTabSz="2263140" rtl="0" eaLnBrk="1" latinLnBrk="0" hangingPunct="1">
        <a:lnSpc>
          <a:spcPct val="90000"/>
        </a:lnSpc>
        <a:spcBef>
          <a:spcPts val="1238"/>
        </a:spcBef>
        <a:buFont typeface="Arial" panose="020B0604020202020204" pitchFamily="34" charset="0"/>
        <a:buChar char="•"/>
        <a:defRPr sz="4455" kern="1200">
          <a:solidFill>
            <a:schemeClr val="tx1"/>
          </a:solidFill>
          <a:latin typeface="+mn-lt"/>
          <a:ea typeface="+mn-ea"/>
          <a:cs typeface="+mn-cs"/>
        </a:defRPr>
      </a:lvl4pPr>
      <a:lvl5pPr marL="5092065" indent="-565785" algn="l" defTabSz="2263140" rtl="0" eaLnBrk="1" latinLnBrk="0" hangingPunct="1">
        <a:lnSpc>
          <a:spcPct val="90000"/>
        </a:lnSpc>
        <a:spcBef>
          <a:spcPts val="1238"/>
        </a:spcBef>
        <a:buFont typeface="Arial" panose="020B0604020202020204" pitchFamily="34" charset="0"/>
        <a:buChar char="•"/>
        <a:defRPr sz="4455" kern="1200">
          <a:solidFill>
            <a:schemeClr val="tx1"/>
          </a:solidFill>
          <a:latin typeface="+mn-lt"/>
          <a:ea typeface="+mn-ea"/>
          <a:cs typeface="+mn-cs"/>
        </a:defRPr>
      </a:lvl5pPr>
      <a:lvl6pPr marL="6223635" indent="-565785" algn="l" defTabSz="2263140" rtl="0" eaLnBrk="1" latinLnBrk="0" hangingPunct="1">
        <a:lnSpc>
          <a:spcPct val="90000"/>
        </a:lnSpc>
        <a:spcBef>
          <a:spcPts val="1238"/>
        </a:spcBef>
        <a:buFont typeface="Arial" panose="020B0604020202020204" pitchFamily="34" charset="0"/>
        <a:buChar char="•"/>
        <a:defRPr sz="4455" kern="1200">
          <a:solidFill>
            <a:schemeClr val="tx1"/>
          </a:solidFill>
          <a:latin typeface="+mn-lt"/>
          <a:ea typeface="+mn-ea"/>
          <a:cs typeface="+mn-cs"/>
        </a:defRPr>
      </a:lvl6pPr>
      <a:lvl7pPr marL="7355205" indent="-565785" algn="l" defTabSz="2263140" rtl="0" eaLnBrk="1" latinLnBrk="0" hangingPunct="1">
        <a:lnSpc>
          <a:spcPct val="90000"/>
        </a:lnSpc>
        <a:spcBef>
          <a:spcPts val="1238"/>
        </a:spcBef>
        <a:buFont typeface="Arial" panose="020B0604020202020204" pitchFamily="34" charset="0"/>
        <a:buChar char="•"/>
        <a:defRPr sz="4455" kern="1200">
          <a:solidFill>
            <a:schemeClr val="tx1"/>
          </a:solidFill>
          <a:latin typeface="+mn-lt"/>
          <a:ea typeface="+mn-ea"/>
          <a:cs typeface="+mn-cs"/>
        </a:defRPr>
      </a:lvl7pPr>
      <a:lvl8pPr marL="8486775" indent="-565785" algn="l" defTabSz="2263140" rtl="0" eaLnBrk="1" latinLnBrk="0" hangingPunct="1">
        <a:lnSpc>
          <a:spcPct val="90000"/>
        </a:lnSpc>
        <a:spcBef>
          <a:spcPts val="1238"/>
        </a:spcBef>
        <a:buFont typeface="Arial" panose="020B0604020202020204" pitchFamily="34" charset="0"/>
        <a:buChar char="•"/>
        <a:defRPr sz="4455" kern="1200">
          <a:solidFill>
            <a:schemeClr val="tx1"/>
          </a:solidFill>
          <a:latin typeface="+mn-lt"/>
          <a:ea typeface="+mn-ea"/>
          <a:cs typeface="+mn-cs"/>
        </a:defRPr>
      </a:lvl8pPr>
      <a:lvl9pPr marL="9618345" indent="-565785" algn="l" defTabSz="2263140" rtl="0" eaLnBrk="1" latinLnBrk="0" hangingPunct="1">
        <a:lnSpc>
          <a:spcPct val="90000"/>
        </a:lnSpc>
        <a:spcBef>
          <a:spcPts val="1238"/>
        </a:spcBef>
        <a:buFont typeface="Arial" panose="020B0604020202020204" pitchFamily="34" charset="0"/>
        <a:buChar char="•"/>
        <a:defRPr sz="4455" kern="1200">
          <a:solidFill>
            <a:schemeClr val="tx1"/>
          </a:solidFill>
          <a:latin typeface="+mn-lt"/>
          <a:ea typeface="+mn-ea"/>
          <a:cs typeface="+mn-cs"/>
        </a:defRPr>
      </a:lvl9pPr>
    </p:bodyStyle>
    <p:otherStyle>
      <a:defPPr>
        <a:defRPr lang="en-US"/>
      </a:defPPr>
      <a:lvl1pPr marL="0" algn="l" defTabSz="2263140" rtl="0" eaLnBrk="1" latinLnBrk="0" hangingPunct="1">
        <a:defRPr sz="4455" kern="1200">
          <a:solidFill>
            <a:schemeClr val="tx1"/>
          </a:solidFill>
          <a:latin typeface="+mn-lt"/>
          <a:ea typeface="+mn-ea"/>
          <a:cs typeface="+mn-cs"/>
        </a:defRPr>
      </a:lvl1pPr>
      <a:lvl2pPr marL="1131570" algn="l" defTabSz="2263140" rtl="0" eaLnBrk="1" latinLnBrk="0" hangingPunct="1">
        <a:defRPr sz="4455" kern="1200">
          <a:solidFill>
            <a:schemeClr val="tx1"/>
          </a:solidFill>
          <a:latin typeface="+mn-lt"/>
          <a:ea typeface="+mn-ea"/>
          <a:cs typeface="+mn-cs"/>
        </a:defRPr>
      </a:lvl2pPr>
      <a:lvl3pPr marL="2263140" algn="l" defTabSz="2263140" rtl="0" eaLnBrk="1" latinLnBrk="0" hangingPunct="1">
        <a:defRPr sz="4455" kern="1200">
          <a:solidFill>
            <a:schemeClr val="tx1"/>
          </a:solidFill>
          <a:latin typeface="+mn-lt"/>
          <a:ea typeface="+mn-ea"/>
          <a:cs typeface="+mn-cs"/>
        </a:defRPr>
      </a:lvl3pPr>
      <a:lvl4pPr marL="3394710" algn="l" defTabSz="2263140" rtl="0" eaLnBrk="1" latinLnBrk="0" hangingPunct="1">
        <a:defRPr sz="4455" kern="1200">
          <a:solidFill>
            <a:schemeClr val="tx1"/>
          </a:solidFill>
          <a:latin typeface="+mn-lt"/>
          <a:ea typeface="+mn-ea"/>
          <a:cs typeface="+mn-cs"/>
        </a:defRPr>
      </a:lvl4pPr>
      <a:lvl5pPr marL="4526280" algn="l" defTabSz="2263140" rtl="0" eaLnBrk="1" latinLnBrk="0" hangingPunct="1">
        <a:defRPr sz="4455" kern="1200">
          <a:solidFill>
            <a:schemeClr val="tx1"/>
          </a:solidFill>
          <a:latin typeface="+mn-lt"/>
          <a:ea typeface="+mn-ea"/>
          <a:cs typeface="+mn-cs"/>
        </a:defRPr>
      </a:lvl5pPr>
      <a:lvl6pPr marL="5657850" algn="l" defTabSz="2263140" rtl="0" eaLnBrk="1" latinLnBrk="0" hangingPunct="1">
        <a:defRPr sz="4455" kern="1200">
          <a:solidFill>
            <a:schemeClr val="tx1"/>
          </a:solidFill>
          <a:latin typeface="+mn-lt"/>
          <a:ea typeface="+mn-ea"/>
          <a:cs typeface="+mn-cs"/>
        </a:defRPr>
      </a:lvl6pPr>
      <a:lvl7pPr marL="6789420" algn="l" defTabSz="2263140" rtl="0" eaLnBrk="1" latinLnBrk="0" hangingPunct="1">
        <a:defRPr sz="4455" kern="1200">
          <a:solidFill>
            <a:schemeClr val="tx1"/>
          </a:solidFill>
          <a:latin typeface="+mn-lt"/>
          <a:ea typeface="+mn-ea"/>
          <a:cs typeface="+mn-cs"/>
        </a:defRPr>
      </a:lvl7pPr>
      <a:lvl8pPr marL="7920990" algn="l" defTabSz="2263140" rtl="0" eaLnBrk="1" latinLnBrk="0" hangingPunct="1">
        <a:defRPr sz="4455" kern="1200">
          <a:solidFill>
            <a:schemeClr val="tx1"/>
          </a:solidFill>
          <a:latin typeface="+mn-lt"/>
          <a:ea typeface="+mn-ea"/>
          <a:cs typeface="+mn-cs"/>
        </a:defRPr>
      </a:lvl8pPr>
      <a:lvl9pPr marL="9052560" algn="l" defTabSz="2263140" rtl="0" eaLnBrk="1" latinLnBrk="0" hangingPunct="1">
        <a:defRPr sz="445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pmc/articles/PMC4956471/" TargetMode="External"/><Relationship Id="rId13" Type="http://schemas.openxmlformats.org/officeDocument/2006/relationships/hyperlink" Target="https://pubmed.ncbi.nlm.nih.gov/18577009" TargetMode="External"/><Relationship Id="rId3" Type="http://schemas.openxmlformats.org/officeDocument/2006/relationships/hyperlink" Target="https://med.libretexts.org/Bookshelves/Anatomy_and_Physiology/Anatomy_and_Physiology_(Boundless)/22:_Digestive_System/22.10:_The_Small_Intestine/22.10C:_Digestive_Processes_of_the_Small_Intestine" TargetMode="External"/><Relationship Id="rId7" Type="http://schemas.openxmlformats.org/officeDocument/2006/relationships/hyperlink" Target="https://www.google.com/url?sa=i&amp;url=https://byjus.com/biology/gastrointestinal-tract/&amp;psig=AOvVaw3qFVEtTM9GoB3xrsxD9SOA&amp;ust=1696976694623000&amp;source=images&amp;cd=vfe&amp;ved=0CAUQjB1qFwoTCPD9hP-A6oEDFQAAAAAdAAAAABAE" TargetMode="External"/><Relationship Id="rId12" Type="http://schemas.openxmlformats.org/officeDocument/2006/relationships/hyperlink" Target="https://en.wikipedia.org/wiki/PMID_(identifier)" TargetMode="External"/><Relationship Id="rId17" Type="http://schemas.openxmlformats.org/officeDocument/2006/relationships/hyperlink" Target="https://www.rochestergastro.com/my-blog/397603-the-importance-of-nutrition-for-good-digestive-health/#:~:text=Good%20Nutrition%20and%20Digestive%20Health&amp;text=A%20healthy%2C%20balanced%20diet%20should,%2C%20apples%2C%20bananas%2C%20and%20oranges" TargetMode="External"/><Relationship Id="rId2" Type="http://schemas.openxmlformats.org/officeDocument/2006/relationships/hyperlink" Target="https://my.clevelandclinic.org/health/body/7041-digestive-system" TargetMode="External"/><Relationship Id="rId16" Type="http://schemas.openxmlformats.org/officeDocument/2006/relationships/hyperlink" Target="https://chempedia.info/info/pancreatic_nucleases/" TargetMode="External"/><Relationship Id="rId1" Type="http://schemas.openxmlformats.org/officeDocument/2006/relationships/slideLayout" Target="../slideLayouts/slideLayout7.xml"/><Relationship Id="rId6" Type="http://schemas.openxmlformats.org/officeDocument/2006/relationships/hyperlink" Target="https://www.google.com/url?sa=i&amp;url=https://www.britannica.com/science/human-digestive-system&amp;psig=AOvVaw2tP2y0YgTa7jyfELgtrwnY&amp;ust=1696966136255000&amp;source=images&amp;cd=vfe&amp;ved=0CBEQjRxqFwoTCMCArs_Z6YEDFQAAAAAdAAAAABAo" TargetMode="External"/><Relationship Id="rId11" Type="http://schemas.openxmlformats.org/officeDocument/2006/relationships/hyperlink" Target="https://en.wikipedia.org/wiki/Doi_(identifier)" TargetMode="External"/><Relationship Id="rId5" Type="http://schemas.openxmlformats.org/officeDocument/2006/relationships/hyperlink" Target="https://www.giwebmd.com/blog/2021/5/25/5-exercises-that-aid-in-optimal-digestive-health.%20Assessed%20October%2010,2023" TargetMode="External"/><Relationship Id="rId15" Type="http://schemas.openxmlformats.org/officeDocument/2006/relationships/hyperlink" Target="https://www.nhs.uk/search/results?q=digestive+system" TargetMode="External"/><Relationship Id="rId10" Type="http://schemas.openxmlformats.org/officeDocument/2006/relationships/hyperlink" Target="https://doi.org/10.1111/j.1750-3841.2008.00766.x" TargetMode="External"/><Relationship Id="rId4" Type="http://schemas.openxmlformats.org/officeDocument/2006/relationships/hyperlink" Target="https://med.libretexts.org/Courses/American_Public_University/APUS:_An_Introduction_to_Nutrition_(Byerley)/APUS:_An_Introduction_to_Nutrition_1st_Edition/03:_Carbohydrates/3.03:_Digestion_and_Absorption_of_Carbohydrates" TargetMode="External"/><Relationship Id="rId9" Type="http://schemas.openxmlformats.org/officeDocument/2006/relationships/hyperlink" Target="https://pubmed.ncbi.nlm.nih.gov/27086882" TargetMode="External"/><Relationship Id="rId14" Type="http://schemas.openxmlformats.org/officeDocument/2006/relationships/hyperlink" Target="https://www.nhs.uk/conditions/coeliac-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40" name="Rounded Rectangle 39"/>
          <p:cNvSpPr/>
          <p:nvPr/>
        </p:nvSpPr>
        <p:spPr>
          <a:xfrm>
            <a:off x="17436946" y="34610126"/>
            <a:ext cx="7983374" cy="6109474"/>
          </a:xfrm>
          <a:prstGeom prst="roundRect">
            <a:avLst/>
          </a:prstGeom>
          <a:solidFill>
            <a:srgbClr val="FF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ounded Rectangle 34"/>
          <p:cNvSpPr/>
          <p:nvPr/>
        </p:nvSpPr>
        <p:spPr>
          <a:xfrm>
            <a:off x="17271465" y="31376882"/>
            <a:ext cx="12439295" cy="3083381"/>
          </a:xfrm>
          <a:prstGeom prst="roundRect">
            <a:avLst/>
          </a:prstGeom>
          <a:solidFill>
            <a:srgbClr val="ED177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13411200" y="964073"/>
            <a:ext cx="16299560" cy="2327172"/>
          </a:xfrm>
          <a:prstGeom prst="roundRect">
            <a:avLst/>
          </a:prstGeom>
          <a:solidFill>
            <a:schemeClr val="accent2">
              <a:lumMod val="60000"/>
              <a:lumOff val="40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6000" dirty="0">
                <a:solidFill>
                  <a:schemeClr val="tx1"/>
                </a:solidFill>
                <a:latin typeface="Arial" panose="020B0604020202020204" pitchFamily="34" charset="0"/>
                <a:cs typeface="Arial" panose="020B0604020202020204" pitchFamily="34" charset="0"/>
              </a:rPr>
              <a:t>THE DIGESTIVE SYSTEM </a:t>
            </a:r>
          </a:p>
        </p:txBody>
      </p:sp>
      <p:sp>
        <p:nvSpPr>
          <p:cNvPr id="6" name="Rounded Rectangle 5"/>
          <p:cNvSpPr/>
          <p:nvPr/>
        </p:nvSpPr>
        <p:spPr>
          <a:xfrm>
            <a:off x="0" y="5644194"/>
            <a:ext cx="13964512" cy="5617192"/>
          </a:xfrm>
          <a:prstGeom prst="round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US" sz="2400" dirty="0">
              <a:latin typeface="Arial" panose="020B0604020202020204" pitchFamily="34" charset="0"/>
              <a:cs typeface="Arial" panose="020B0604020202020204" pitchFamily="34" charset="0"/>
            </a:endParaRPr>
          </a:p>
        </p:txBody>
      </p:sp>
      <p:sp>
        <p:nvSpPr>
          <p:cNvPr id="7" name="Rounded Rectangle 6"/>
          <p:cNvSpPr/>
          <p:nvPr/>
        </p:nvSpPr>
        <p:spPr>
          <a:xfrm>
            <a:off x="3638650" y="5644194"/>
            <a:ext cx="6955723" cy="1244513"/>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Arial" panose="020B0604020202020204" pitchFamily="34" charset="0"/>
                <a:cs typeface="Arial" panose="020B0604020202020204" pitchFamily="34" charset="0"/>
              </a:rPr>
              <a:t>INTRODUCTION</a:t>
            </a:r>
            <a:r>
              <a:rPr lang="en-US" dirty="0"/>
              <a:t> </a:t>
            </a:r>
          </a:p>
        </p:txBody>
      </p:sp>
      <p:sp>
        <p:nvSpPr>
          <p:cNvPr id="10" name="Rounded Rectangle 9"/>
          <p:cNvSpPr/>
          <p:nvPr/>
        </p:nvSpPr>
        <p:spPr>
          <a:xfrm>
            <a:off x="0" y="20188142"/>
            <a:ext cx="14630399" cy="9588289"/>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Mouth : breakdown of food (maze,2017)</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Pharynx: this is the pathway that binds the oral and nasal cavities with the esophagus (mohammed,2021)</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Esophagus: transport of bolus(partially digested food particles)(rogers,2011)</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Stomach: involves the breakdown of substances by acid and enzymes.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Small intestines: this involves segmentation, absorption and hydrolysis of substances (mohammed,2021)</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Large intestine: fermentation of substances (mohammed ,2021) </a:t>
            </a:r>
          </a:p>
        </p:txBody>
      </p:sp>
      <p:sp>
        <p:nvSpPr>
          <p:cNvPr id="11" name="Rounded Rectangle 10"/>
          <p:cNvSpPr/>
          <p:nvPr/>
        </p:nvSpPr>
        <p:spPr>
          <a:xfrm>
            <a:off x="1463040" y="20193836"/>
            <a:ext cx="10694374" cy="133353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Arial" panose="020B0604020202020204" pitchFamily="34" charset="0"/>
                <a:cs typeface="Arial" panose="020B0604020202020204" pitchFamily="34" charset="0"/>
              </a:rPr>
              <a:t>GASTROINTESTINAL TRACT</a:t>
            </a:r>
          </a:p>
        </p:txBody>
      </p:sp>
      <p:sp>
        <p:nvSpPr>
          <p:cNvPr id="16" name="Rounded Rectangle 15"/>
          <p:cNvSpPr/>
          <p:nvPr/>
        </p:nvSpPr>
        <p:spPr>
          <a:xfrm>
            <a:off x="14630399" y="20188142"/>
            <a:ext cx="15544801" cy="9517779"/>
          </a:xfrm>
          <a:prstGeom prst="roundRect">
            <a:avLst/>
          </a:prstGeom>
          <a:solidFill>
            <a:srgbClr val="AB59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Teeth:  this grinds and chew the food to smaller particles.</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Tongue : helps to move our food between the teeth.</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Salivary glands :is an organ which cleanse and secrete saliva to the mouth</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Liver : is an organ which helps with the formation and secretion of bile.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Gallbladder: this is the bile storage</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Pancreas: is an organ which regulates the blood sugar level .it secretes the hormones; insulin,glucagon,somatostatin and pancreatic polypeptide.</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Source : mohammed ,radhwan et salwa,2021) </a:t>
            </a:r>
          </a:p>
        </p:txBody>
      </p:sp>
      <p:sp>
        <p:nvSpPr>
          <p:cNvPr id="17" name="Rounded Rectangle 16"/>
          <p:cNvSpPr/>
          <p:nvPr/>
        </p:nvSpPr>
        <p:spPr>
          <a:xfrm>
            <a:off x="18685216" y="20188142"/>
            <a:ext cx="7558063" cy="1417528"/>
          </a:xfrm>
          <a:prstGeom prst="roundRect">
            <a:avLst/>
          </a:prstGeom>
          <a:solidFill>
            <a:srgbClr val="FF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Arial" panose="020B0604020202020204" pitchFamily="34" charset="0"/>
                <a:cs typeface="Arial" panose="020B0604020202020204" pitchFamily="34" charset="0"/>
              </a:rPr>
              <a:t>ACCESSORY ORGANS</a:t>
            </a:r>
          </a:p>
        </p:txBody>
      </p:sp>
      <p:sp>
        <p:nvSpPr>
          <p:cNvPr id="2" name="AutoShape 2" descr="Human digestive system | Description, Parts, &amp; Functions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2"/>
          <a:stretch>
            <a:fillRect/>
          </a:stretch>
        </p:blipFill>
        <p:spPr>
          <a:xfrm>
            <a:off x="14630399" y="3681976"/>
            <a:ext cx="15080361" cy="16226714"/>
          </a:xfrm>
          <a:prstGeom prst="rect">
            <a:avLst/>
          </a:prstGeom>
        </p:spPr>
      </p:pic>
      <p:pic>
        <p:nvPicPr>
          <p:cNvPr id="23" name="Picture 22"/>
          <p:cNvPicPr>
            <a:picLocks noChangeAspect="1"/>
          </p:cNvPicPr>
          <p:nvPr/>
        </p:nvPicPr>
        <p:blipFill>
          <a:blip r:embed="rId3"/>
          <a:stretch>
            <a:fillRect/>
          </a:stretch>
        </p:blipFill>
        <p:spPr>
          <a:xfrm>
            <a:off x="268513" y="11652826"/>
            <a:ext cx="13695998" cy="8535316"/>
          </a:xfrm>
          <a:prstGeom prst="rect">
            <a:avLst/>
          </a:prstGeom>
        </p:spPr>
      </p:pic>
      <p:sp>
        <p:nvSpPr>
          <p:cNvPr id="24" name="Rectangle 23"/>
          <p:cNvSpPr/>
          <p:nvPr/>
        </p:nvSpPr>
        <p:spPr>
          <a:xfrm>
            <a:off x="-19239191" y="8360151"/>
            <a:ext cx="15320334" cy="1169231"/>
          </a:xfrm>
          <a:prstGeom prst="rect">
            <a:avLst/>
          </a:prstGeom>
        </p:spPr>
        <p:txBody>
          <a:bodyPr wrap="square">
            <a:spAutoFit/>
          </a:bodyPr>
          <a:lstStyle/>
          <a:p>
            <a:endParaRPr lang="en-US" dirty="0"/>
          </a:p>
        </p:txBody>
      </p:sp>
      <p:sp>
        <p:nvSpPr>
          <p:cNvPr id="27" name="TextBox 26"/>
          <p:cNvSpPr txBox="1"/>
          <p:nvPr/>
        </p:nvSpPr>
        <p:spPr>
          <a:xfrm>
            <a:off x="22170579" y="19230770"/>
            <a:ext cx="9337152" cy="4749800"/>
          </a:xfrm>
          <a:prstGeom prst="rect">
            <a:avLst/>
          </a:prstGeom>
          <a:noFill/>
          <a:ln>
            <a:noFill/>
          </a:ln>
        </p:spPr>
        <p:txBody>
          <a:bodyPr wrap="square" rtlCol="0">
            <a:spAutoFit/>
          </a:bodyPr>
          <a:lstStyle/>
          <a:p>
            <a:endParaRPr lang="en-US" dirty="0"/>
          </a:p>
        </p:txBody>
      </p:sp>
      <p:sp>
        <p:nvSpPr>
          <p:cNvPr id="31" name="TextBox 30"/>
          <p:cNvSpPr txBox="1"/>
          <p:nvPr/>
        </p:nvSpPr>
        <p:spPr>
          <a:xfrm>
            <a:off x="1292459" y="7013231"/>
            <a:ext cx="7343273" cy="3970361"/>
          </a:xfrm>
          <a:prstGeom prst="rect">
            <a:avLst/>
          </a:prstGeom>
          <a:noFill/>
        </p:spPr>
        <p:txBody>
          <a:bodyPr wrap="square" rtlCol="0">
            <a:spAutoFit/>
          </a:bodyPr>
          <a:lstStyle/>
          <a:p>
            <a:pPr lvl="0">
              <a:lnSpc>
                <a:spcPct val="150000"/>
              </a:lnSpc>
            </a:pPr>
            <a:r>
              <a:rPr lang="en-US" sz="2400" dirty="0">
                <a:solidFill>
                  <a:prstClr val="white"/>
                </a:solidFill>
                <a:latin typeface="Arial" panose="020B0604020202020204" pitchFamily="34" charset="0"/>
                <a:cs typeface="Arial" panose="020B0604020202020204" pitchFamily="34" charset="0"/>
              </a:rPr>
              <a:t>The human digestive system is an interconnected network of organs that assist the human body to breakdown food and absorb nutrients.(cleveland,2021) it is divided into the gastrointestinal tracts and accessory organs which functions through the neural networks and hormones .(saladin,2017)</a:t>
            </a:r>
          </a:p>
        </p:txBody>
      </p:sp>
      <p:sp>
        <p:nvSpPr>
          <p:cNvPr id="4" name="Rectangle 3"/>
          <p:cNvSpPr/>
          <p:nvPr/>
        </p:nvSpPr>
        <p:spPr>
          <a:xfrm>
            <a:off x="17735904" y="32207324"/>
            <a:ext cx="12439296" cy="1938992"/>
          </a:xfrm>
          <a:prstGeom prst="rect">
            <a:avLst/>
          </a:prstGeom>
        </p:spPr>
        <p:txBody>
          <a:bodyPr wrap="square">
            <a:spAutoFit/>
          </a:bodyPr>
          <a:lstStyle/>
          <a:p>
            <a:r>
              <a:rPr lang="en-US" sz="4000" dirty="0">
                <a:solidFill>
                  <a:schemeClr val="bg1"/>
                </a:solidFill>
                <a:latin typeface="Arial" panose="020B0604020202020204" pitchFamily="34" charset="0"/>
                <a:cs typeface="Arial" panose="020B0604020202020204" pitchFamily="34" charset="0"/>
              </a:rPr>
              <a:t>Coeliac disease is a digestive problem whereby the human body tissues get attacked by the immune system when it consume gluten.   </a:t>
            </a:r>
          </a:p>
        </p:txBody>
      </p:sp>
      <p:pic>
        <p:nvPicPr>
          <p:cNvPr id="9" name="Picture 8"/>
          <p:cNvPicPr>
            <a:picLocks noChangeAspect="1"/>
          </p:cNvPicPr>
          <p:nvPr/>
        </p:nvPicPr>
        <p:blipFill>
          <a:blip r:embed="rId4"/>
          <a:stretch>
            <a:fillRect/>
          </a:stretch>
        </p:blipFill>
        <p:spPr>
          <a:xfrm>
            <a:off x="0" y="31590515"/>
            <a:ext cx="17271465" cy="11634342"/>
          </a:xfrm>
          <a:prstGeom prst="rect">
            <a:avLst/>
          </a:prstGeom>
        </p:spPr>
      </p:pic>
      <p:sp>
        <p:nvSpPr>
          <p:cNvPr id="22" name="Rectangle 21"/>
          <p:cNvSpPr/>
          <p:nvPr/>
        </p:nvSpPr>
        <p:spPr>
          <a:xfrm>
            <a:off x="2754391" y="30268886"/>
            <a:ext cx="11210120" cy="1015663"/>
          </a:xfrm>
          <a:prstGeom prst="rect">
            <a:avLst/>
          </a:prstGeom>
        </p:spPr>
        <p:txBody>
          <a:bodyPr wrap="none">
            <a:spAutoFit/>
          </a:bodyPr>
          <a:lstStyle/>
          <a:p>
            <a:pPr lvl="0" algn="ctr"/>
            <a:r>
              <a:rPr lang="en-US" sz="6000" dirty="0">
                <a:latin typeface="Arial" panose="020B0604020202020204" pitchFamily="34" charset="0"/>
                <a:cs typeface="Arial" panose="020B0604020202020204" pitchFamily="34" charset="0"/>
              </a:rPr>
              <a:t>DIGESTIVE SYSTEM DISEASE</a:t>
            </a:r>
          </a:p>
        </p:txBody>
      </p:sp>
      <p:sp>
        <p:nvSpPr>
          <p:cNvPr id="30" name="Rectangle 29"/>
          <p:cNvSpPr/>
          <p:nvPr/>
        </p:nvSpPr>
        <p:spPr>
          <a:xfrm>
            <a:off x="17735904" y="35822636"/>
            <a:ext cx="15087600" cy="3170099"/>
          </a:xfrm>
          <a:prstGeom prst="rect">
            <a:avLst/>
          </a:prstGeom>
        </p:spPr>
        <p:txBody>
          <a:bodyPr>
            <a:spAutoFit/>
          </a:bodyPr>
          <a:lstStyle/>
          <a:p>
            <a:pPr marL="571500" indent="-571500">
              <a:buFont typeface="Arial" panose="020B0604020202020204" pitchFamily="34" charset="0"/>
              <a:buChar char="•"/>
            </a:pPr>
            <a:r>
              <a:rPr lang="fr-FR" sz="4000" dirty="0">
                <a:latin typeface="Arial" panose="020B0604020202020204" pitchFamily="34" charset="0"/>
                <a:cs typeface="Arial" panose="020B0604020202020204" pitchFamily="34" charset="0"/>
              </a:rPr>
              <a:t>Constipation </a:t>
            </a:r>
          </a:p>
          <a:p>
            <a:pPr marL="571500" indent="-571500">
              <a:buFont typeface="Arial" panose="020B0604020202020204" pitchFamily="34" charset="0"/>
              <a:buChar char="•"/>
            </a:pPr>
            <a:r>
              <a:rPr lang="fr-FR" sz="4000" dirty="0">
                <a:latin typeface="Arial" panose="020B0604020202020204" pitchFamily="34" charset="0"/>
                <a:cs typeface="Arial" panose="020B0604020202020204" pitchFamily="34" charset="0"/>
              </a:rPr>
              <a:t>Fatigue </a:t>
            </a:r>
          </a:p>
          <a:p>
            <a:pPr marL="571500" indent="-571500">
              <a:buFont typeface="Arial" panose="020B0604020202020204" pitchFamily="34" charset="0"/>
              <a:buChar char="•"/>
            </a:pPr>
            <a:r>
              <a:rPr lang="fr-FR" sz="4000" dirty="0">
                <a:latin typeface="Arial" panose="020B0604020202020204" pitchFamily="34" charset="0"/>
                <a:cs typeface="Arial" panose="020B0604020202020204" pitchFamily="34" charset="0"/>
              </a:rPr>
              <a:t>Indigestion</a:t>
            </a:r>
          </a:p>
          <a:p>
            <a:pPr marL="571500" indent="-571500">
              <a:buFont typeface="Arial" panose="020B0604020202020204" pitchFamily="34" charset="0"/>
              <a:buChar char="•"/>
            </a:pPr>
            <a:r>
              <a:rPr lang="fr-FR" sz="4000" dirty="0" err="1">
                <a:latin typeface="Arial" panose="020B0604020202020204" pitchFamily="34" charset="0"/>
                <a:cs typeface="Arial" panose="020B0604020202020204" pitchFamily="34" charset="0"/>
              </a:rPr>
              <a:t>Stomach</a:t>
            </a:r>
            <a:r>
              <a:rPr lang="fr-FR" sz="4000" dirty="0">
                <a:latin typeface="Arial" panose="020B0604020202020204" pitchFamily="34" charset="0"/>
                <a:cs typeface="Arial" panose="020B0604020202020204" pitchFamily="34" charset="0"/>
              </a:rPr>
              <a:t> aches</a:t>
            </a:r>
          </a:p>
          <a:p>
            <a:pPr marL="571500" indent="-571500">
              <a:buFont typeface="Arial" panose="020B0604020202020204" pitchFamily="34" charset="0"/>
              <a:buChar char="•"/>
            </a:pPr>
            <a:r>
              <a:rPr lang="fr-FR" sz="4000" dirty="0" err="1">
                <a:latin typeface="Arial" panose="020B0604020202020204" pitchFamily="34" charset="0"/>
                <a:cs typeface="Arial" panose="020B0604020202020204" pitchFamily="34" charset="0"/>
              </a:rPr>
              <a:t>Diarrhea</a:t>
            </a:r>
            <a:r>
              <a:rPr lang="fr-FR" sz="4000" dirty="0">
                <a:latin typeface="Arial" panose="020B0604020202020204" pitchFamily="34" charset="0"/>
                <a:cs typeface="Arial" panose="020B0604020202020204" pitchFamily="34" charset="0"/>
              </a:rPr>
              <a:t> </a:t>
            </a:r>
          </a:p>
        </p:txBody>
      </p:sp>
      <p:sp>
        <p:nvSpPr>
          <p:cNvPr id="33" name="Rectangle 32"/>
          <p:cNvSpPr/>
          <p:nvPr/>
        </p:nvSpPr>
        <p:spPr>
          <a:xfrm>
            <a:off x="18178562" y="35000857"/>
            <a:ext cx="4572598" cy="1015663"/>
          </a:xfrm>
          <a:prstGeom prst="rect">
            <a:avLst/>
          </a:prstGeom>
        </p:spPr>
        <p:txBody>
          <a:bodyPr wrap="none">
            <a:spAutoFit/>
          </a:bodyPr>
          <a:lstStyle/>
          <a:p>
            <a:r>
              <a:rPr lang="en-US" sz="6000" dirty="0">
                <a:latin typeface="Arial" panose="020B0604020202020204" pitchFamily="34" charset="0"/>
                <a:cs typeface="Arial" panose="020B0604020202020204" pitchFamily="34" charset="0"/>
              </a:rPr>
              <a:t>SYMPTOMS</a:t>
            </a:r>
          </a:p>
        </p:txBody>
      </p:sp>
      <p:sp>
        <p:nvSpPr>
          <p:cNvPr id="41" name="Rectangle 40"/>
          <p:cNvSpPr/>
          <p:nvPr/>
        </p:nvSpPr>
        <p:spPr>
          <a:xfrm>
            <a:off x="711184" y="286210"/>
            <a:ext cx="12198085" cy="5632311"/>
          </a:xfrm>
          <a:prstGeom prst="rect">
            <a:avLst/>
          </a:prstGeom>
        </p:spPr>
        <p:txBody>
          <a:bodyPr wrap="square">
            <a:spAutoFit/>
          </a:bodyPr>
          <a:lstStyle/>
          <a:p>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Name : </a:t>
            </a:r>
            <a:r>
              <a:rPr lang="en-US" sz="4000" dirty="0" err="1">
                <a:latin typeface="Arial" panose="020B0604020202020204" pitchFamily="34" charset="0"/>
                <a:cs typeface="Arial" panose="020B0604020202020204" pitchFamily="34" charset="0"/>
              </a:rPr>
              <a:t>Omodunni</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Adeoba</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Student No: 1914727</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Module Code: BMHP5003</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Module Title: Introduction To Physiology</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Lecturer/S: Gillian Weaver , </a:t>
            </a:r>
            <a:r>
              <a:rPr lang="en-US" sz="4000" dirty="0" err="1">
                <a:latin typeface="Arial" panose="020B0604020202020204" pitchFamily="34" charset="0"/>
                <a:cs typeface="Arial" panose="020B0604020202020204" pitchFamily="34" charset="0"/>
              </a:rPr>
              <a:t>Raheela</a:t>
            </a:r>
            <a:r>
              <a:rPr lang="en-US" sz="4000" dirty="0">
                <a:latin typeface="Arial" panose="020B0604020202020204" pitchFamily="34" charset="0"/>
                <a:cs typeface="Arial" panose="020B0604020202020204" pitchFamily="34" charset="0"/>
              </a:rPr>
              <a:t> Shaikh</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Assignment Title : Individual Academic Poster Presentation. </a:t>
            </a:r>
            <a:br>
              <a:rPr lang="en-US" sz="4000" dirty="0">
                <a:latin typeface="Arial" panose="020B0604020202020204" pitchFamily="34" charset="0"/>
                <a:cs typeface="Arial" panose="020B0604020202020204" pitchFamily="34" charset="0"/>
              </a:rPr>
            </a:br>
            <a:endParaRPr lang="en-US" sz="4000" dirty="0"/>
          </a:p>
        </p:txBody>
      </p:sp>
    </p:spTree>
    <p:extLst>
      <p:ext uri="{BB962C8B-B14F-4D97-AF65-F5344CB8AC3E}">
        <p14:creationId xmlns:p14="http://schemas.microsoft.com/office/powerpoint/2010/main" val="725155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2" name="Rectangle 1"/>
          <p:cNvSpPr/>
          <p:nvPr/>
        </p:nvSpPr>
        <p:spPr>
          <a:xfrm>
            <a:off x="0" y="2011680"/>
            <a:ext cx="29094545" cy="39880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1267440" y="410187"/>
            <a:ext cx="22646640" cy="1169231"/>
          </a:xfrm>
          <a:prstGeom prst="rect">
            <a:avLst/>
          </a:prstGeom>
          <a:noFill/>
        </p:spPr>
        <p:txBody>
          <a:bodyPr wrap="square" rtlCol="0">
            <a:spAutoFit/>
          </a:bodyPr>
          <a:lstStyle/>
          <a:p>
            <a:r>
              <a:rPr lang="en-US" sz="6000" dirty="0">
                <a:latin typeface="Arial" panose="020B0604020202020204" pitchFamily="34" charset="0"/>
                <a:cs typeface="Arial" panose="020B0604020202020204" pitchFamily="34" charset="0"/>
              </a:rPr>
              <a:t>REFERENCES</a:t>
            </a:r>
            <a:r>
              <a:rPr lang="en-US" dirty="0"/>
              <a:t> </a:t>
            </a:r>
          </a:p>
        </p:txBody>
      </p:sp>
      <p:sp>
        <p:nvSpPr>
          <p:cNvPr id="4" name="TextBox 3"/>
          <p:cNvSpPr txBox="1"/>
          <p:nvPr/>
        </p:nvSpPr>
        <p:spPr>
          <a:xfrm>
            <a:off x="1080654" y="2876204"/>
            <a:ext cx="28013891" cy="39015745"/>
          </a:xfrm>
          <a:prstGeom prst="rect">
            <a:avLst/>
          </a:prstGeom>
          <a:noFill/>
        </p:spPr>
        <p:txBody>
          <a:bodyPr wrap="square" rtlCol="0">
            <a:spAutoFit/>
          </a:bodyPr>
          <a:lstStyle/>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Cleveland clinic (2023) .what is a digestive system. </a:t>
            </a:r>
            <a:r>
              <a:rPr lang="en-US" sz="3600" dirty="0">
                <a:latin typeface="Arial" panose="020B0604020202020204" pitchFamily="34" charset="0"/>
                <a:ea typeface="Calibri" panose="020F0502020204030204" pitchFamily="34" charset="0"/>
                <a:cs typeface="Arial" panose="020B0604020202020204" pitchFamily="34" charset="0"/>
                <a:hlinkClick r:id="rId2"/>
              </a:rPr>
              <a:t>https://my.clevelandclinic.org/health/body/7041-digestive-system</a:t>
            </a:r>
            <a:r>
              <a:rPr lang="en-US" sz="3600" dirty="0">
                <a:latin typeface="Arial" panose="020B0604020202020204" pitchFamily="34" charset="0"/>
                <a:ea typeface="Calibri" panose="020F0502020204030204" pitchFamily="34" charset="0"/>
                <a:cs typeface="Arial" panose="020B0604020202020204" pitchFamily="34" charset="0"/>
              </a:rPr>
              <a:t> assessed October 10,2023.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hlinkClick r:id="rId3"/>
              </a:rPr>
              <a:t>Digestive Processes of the Small Intestine"</a:t>
            </a:r>
            <a:r>
              <a:rPr lang="en-US" sz="3600" dirty="0">
                <a:latin typeface="Arial" panose="020B0604020202020204" pitchFamily="34" charset="0"/>
                <a:ea typeface="Calibri" panose="020F0502020204030204" pitchFamily="34" charset="0"/>
                <a:cs typeface="Arial" panose="020B0604020202020204" pitchFamily="34" charset="0"/>
              </a:rPr>
              <a:t>. Medicine LibreTexts.     2018-07-22. Retrieved 2023-08-14</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hlinkClick r:id="rId4"/>
              </a:rPr>
              <a:t>Digestion and Absorption of Carbohydrates"</a:t>
            </a:r>
            <a:r>
              <a:rPr lang="en-US" sz="3600" dirty="0">
                <a:latin typeface="Arial" panose="020B0604020202020204" pitchFamily="34" charset="0"/>
                <a:ea typeface="Calibri" panose="020F0502020204030204" pitchFamily="34" charset="0"/>
                <a:cs typeface="Arial" panose="020B0604020202020204" pitchFamily="34" charset="0"/>
              </a:rPr>
              <a:t>. Medicine LibreTexts. 2017-06-14. Retrieved 2023-08-14.</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Gastroenterology healthcare associates(2021) 5 exercises that aid in optimal digestive health. </a:t>
            </a:r>
            <a:r>
              <a:rPr lang="en-US" sz="3600" dirty="0">
                <a:latin typeface="Arial" panose="020B0604020202020204" pitchFamily="34" charset="0"/>
                <a:ea typeface="Calibri" panose="020F0502020204030204" pitchFamily="34" charset="0"/>
                <a:cs typeface="Arial" panose="020B0604020202020204" pitchFamily="34" charset="0"/>
                <a:hlinkClick r:id="rId5"/>
              </a:rPr>
              <a:t>https://www.giwebmd.com/blog/2021/5/25/5-exercises-that-aid-in-optimal-digestive-health. Assessed October 10,2023</a:t>
            </a:r>
            <a:r>
              <a:rPr lang="en-US" sz="3600" dirty="0">
                <a:latin typeface="Arial" panose="020B0604020202020204" pitchFamily="34" charset="0"/>
                <a:ea typeface="Calibri" panose="020F0502020204030204" pitchFamily="34" charset="0"/>
                <a:cs typeface="Arial" panose="020B0604020202020204" pitchFamily="34" charset="0"/>
              </a:rPr>
              <a:t> </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Human digestive system .https://en.wikipedia.org/wiki/File:Digestive_hormones.jpgassessed October 10,2023.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Human digestive system</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hlinkClick r:id="rId6"/>
              </a:rPr>
              <a:t>https://www.google.com/url?sa=i&amp;url=https%3A%2F%2Fwww.britannica.com%2Fscience%2Fhuman-digestive-system&amp;psig=AOvVaw2tP2y0YgTa7jyfELgtrwnY&amp;ust=1696966136255000&amp;source=images&amp;cd=vfe&amp;ved=0CBEQjRxqFwoTCMCArs_Z6YEDFQAAAAAdAAAAABAo</a:t>
            </a:r>
            <a:r>
              <a:rPr lang="en-US" sz="3600" dirty="0">
                <a:latin typeface="Arial" panose="020B0604020202020204" pitchFamily="34" charset="0"/>
                <a:ea typeface="Calibri" panose="020F0502020204030204" pitchFamily="34" charset="0"/>
                <a:cs typeface="Arial" panose="020B0604020202020204" pitchFamily="34" charset="0"/>
              </a:rPr>
              <a:t> assessed October 10,2023.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Human digestive system   </a:t>
            </a:r>
            <a:r>
              <a:rPr lang="en-US" sz="3600" dirty="0">
                <a:latin typeface="Arial" panose="020B0604020202020204" pitchFamily="34" charset="0"/>
                <a:ea typeface="Calibri" panose="020F0502020204030204" pitchFamily="34" charset="0"/>
                <a:cs typeface="Arial" panose="020B0604020202020204" pitchFamily="34" charset="0"/>
                <a:hlinkClick r:id="rId7"/>
              </a:rPr>
              <a:t>https://www.google.com/url?sa=i&amp;url=https%3A%2F%2Fbyjus.com%2Fbiology%2Fgastrointestinal-tract%2F&amp;psig=AOvVaw3qFVEtTM9GoB3xrsxD9SOA&amp;ust=1696976694623000&amp;source=images&amp;cd=vfe&amp;ved=0CAUQjB1qFwoTCPD9hP-A6oEDFQAAAAAdAAAAABAE</a:t>
            </a:r>
            <a:r>
              <a:rPr lang="en-US" sz="3600" dirty="0">
                <a:latin typeface="Arial" panose="020B0604020202020204" pitchFamily="34" charset="0"/>
                <a:ea typeface="Calibri" panose="020F0502020204030204" pitchFamily="34" charset="0"/>
                <a:cs typeface="Arial" panose="020B0604020202020204" pitchFamily="34" charset="0"/>
              </a:rPr>
              <a:t> Assessed October 10,2023.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Ketel, E.C., Aguayo-mendoza, M.G., Wijk, R. A De, Graaf, C.De, Piqueras-fiszman, B., Stieger, M., (2019). Age , gender , ethnicity and eating capability in fl uence oral processing behaviour of liquid , semi-solid and solid foods di ff erently. Food Res. Int. 119 (September 2018), 143–151. https://doi.org/10.1016/j.foodres.2019.01.048.</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Kiela P.R, Ghishan F.K,(2016)Physiology of Intestinal Absorption and Secretion. Best Pract Res Clin Gastroenterol. Apr;30(2):145-59. [</a:t>
            </a:r>
            <a:r>
              <a:rPr lang="en-US" sz="3600" dirty="0">
                <a:latin typeface="Arial" panose="020B0604020202020204" pitchFamily="34" charset="0"/>
                <a:ea typeface="Calibri" panose="020F0502020204030204" pitchFamily="34" charset="0"/>
                <a:cs typeface="Arial" panose="020B0604020202020204" pitchFamily="34" charset="0"/>
                <a:hlinkClick r:id="rId8"/>
              </a:rPr>
              <a:t>PMC free article</a:t>
            </a:r>
            <a:r>
              <a:rPr lang="en-US" sz="3600" dirty="0">
                <a:latin typeface="Arial" panose="020B0604020202020204" pitchFamily="34" charset="0"/>
                <a:ea typeface="Calibri" panose="020F0502020204030204" pitchFamily="34" charset="0"/>
                <a:cs typeface="Arial" panose="020B0604020202020204" pitchFamily="34" charset="0"/>
              </a:rPr>
              <a:t>] [</a:t>
            </a:r>
            <a:r>
              <a:rPr lang="en-US" sz="3600" dirty="0">
                <a:latin typeface="Arial" panose="020B0604020202020204" pitchFamily="34" charset="0"/>
                <a:ea typeface="Calibri" panose="020F0502020204030204" pitchFamily="34" charset="0"/>
                <a:cs typeface="Arial" panose="020B0604020202020204" pitchFamily="34" charset="0"/>
                <a:hlinkClick r:id="rId9"/>
              </a:rPr>
              <a:t>PubMed</a:t>
            </a:r>
            <a:r>
              <a:rPr lang="en-US" sz="3600" dirty="0">
                <a:latin typeface="Arial" panose="020B0604020202020204" pitchFamily="34" charset="0"/>
                <a:ea typeface="Calibri" panose="020F0502020204030204" pitchFamily="34" charset="0"/>
                <a:cs typeface="Arial" panose="020B0604020202020204" pitchFamily="34" charset="0"/>
              </a:rPr>
              <a:t>]</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Kong F, Singh R.P, (2008). </a:t>
            </a:r>
            <a:r>
              <a:rPr lang="en-US" sz="3600" dirty="0">
                <a:latin typeface="Arial" panose="020B0604020202020204" pitchFamily="34" charset="0"/>
                <a:ea typeface="Calibri" panose="020F0502020204030204" pitchFamily="34" charset="0"/>
                <a:cs typeface="Arial" panose="020B0604020202020204" pitchFamily="34" charset="0"/>
                <a:hlinkClick r:id="rId10"/>
              </a:rPr>
              <a:t>"Disintegration of solid foods in human stomach"</a:t>
            </a:r>
            <a:r>
              <a:rPr lang="en-US" sz="3600" dirty="0">
                <a:latin typeface="Arial" panose="020B0604020202020204" pitchFamily="34" charset="0"/>
                <a:ea typeface="Calibri" panose="020F0502020204030204" pitchFamily="34" charset="0"/>
                <a:cs typeface="Arial" panose="020B0604020202020204" pitchFamily="34" charset="0"/>
              </a:rPr>
              <a:t>. Journal of Food Science. </a:t>
            </a:r>
            <a:r>
              <a:rPr lang="en-US" sz="3600" b="1" dirty="0">
                <a:latin typeface="Arial" panose="020B0604020202020204" pitchFamily="34" charset="0"/>
                <a:ea typeface="Calibri" panose="020F0502020204030204" pitchFamily="34" charset="0"/>
                <a:cs typeface="Arial" panose="020B0604020202020204" pitchFamily="34" charset="0"/>
              </a:rPr>
              <a:t>73</a:t>
            </a:r>
            <a:r>
              <a:rPr lang="en-US" sz="3600" dirty="0">
                <a:latin typeface="Arial" panose="020B0604020202020204" pitchFamily="34" charset="0"/>
                <a:ea typeface="Calibri" panose="020F0502020204030204" pitchFamily="34" charset="0"/>
                <a:cs typeface="Arial" panose="020B0604020202020204" pitchFamily="34" charset="0"/>
              </a:rPr>
              <a:t> (5): R67–R80. </a:t>
            </a:r>
            <a:r>
              <a:rPr lang="en-US" sz="3600" dirty="0">
                <a:latin typeface="Arial" panose="020B0604020202020204" pitchFamily="34" charset="0"/>
                <a:ea typeface="Calibri" panose="020F0502020204030204" pitchFamily="34" charset="0"/>
                <a:cs typeface="Arial" panose="020B0604020202020204" pitchFamily="34" charset="0"/>
                <a:hlinkClick r:id="rId11" tooltip="Doi (identifier)"/>
              </a:rPr>
              <a:t>doi</a:t>
            </a:r>
            <a:r>
              <a:rPr lang="en-US" sz="3600" dirty="0">
                <a:latin typeface="Arial" panose="020B0604020202020204" pitchFamily="34" charset="0"/>
                <a:ea typeface="Calibri" panose="020F0502020204030204" pitchFamily="34" charset="0"/>
                <a:cs typeface="Arial" panose="020B0604020202020204" pitchFamily="34" charset="0"/>
              </a:rPr>
              <a:t>:</a:t>
            </a:r>
            <a:r>
              <a:rPr lang="en-US" sz="3600" dirty="0">
                <a:latin typeface="Arial" panose="020B0604020202020204" pitchFamily="34" charset="0"/>
                <a:ea typeface="Calibri" panose="020F0502020204030204" pitchFamily="34" charset="0"/>
                <a:cs typeface="Arial" panose="020B0604020202020204" pitchFamily="34" charset="0"/>
                <a:hlinkClick r:id="rId10"/>
              </a:rPr>
              <a:t>10.1111/j.1750-3841.2008.00766.x</a:t>
            </a:r>
            <a:r>
              <a:rPr lang="en-US" sz="3600" dirty="0">
                <a:latin typeface="Arial" panose="020B0604020202020204" pitchFamily="34" charset="0"/>
                <a:ea typeface="Calibri" panose="020F0502020204030204" pitchFamily="34" charset="0"/>
                <a:cs typeface="Arial" panose="020B0604020202020204" pitchFamily="34" charset="0"/>
              </a:rPr>
              <a:t>. </a:t>
            </a:r>
            <a:r>
              <a:rPr lang="en-US" sz="3600" dirty="0">
                <a:latin typeface="Arial" panose="020B0604020202020204" pitchFamily="34" charset="0"/>
                <a:ea typeface="Calibri" panose="020F0502020204030204" pitchFamily="34" charset="0"/>
                <a:cs typeface="Arial" panose="020B0604020202020204" pitchFamily="34" charset="0"/>
                <a:hlinkClick r:id="rId12" tooltip="PMID (identifier)"/>
              </a:rPr>
              <a:t>PMID</a:t>
            </a:r>
            <a:r>
              <a:rPr lang="en-US" sz="3600" dirty="0">
                <a:latin typeface="Arial" panose="020B0604020202020204" pitchFamily="34" charset="0"/>
                <a:ea typeface="Calibri" panose="020F0502020204030204" pitchFamily="34" charset="0"/>
                <a:cs typeface="Arial" panose="020B0604020202020204" pitchFamily="34" charset="0"/>
              </a:rPr>
              <a:t> </a:t>
            </a:r>
            <a:r>
              <a:rPr lang="en-US" sz="3600" dirty="0">
                <a:latin typeface="Arial" panose="020B0604020202020204" pitchFamily="34" charset="0"/>
                <a:ea typeface="Calibri" panose="020F0502020204030204" pitchFamily="34" charset="0"/>
                <a:cs typeface="Arial" panose="020B0604020202020204" pitchFamily="34" charset="0"/>
                <a:hlinkClick r:id="rId13"/>
              </a:rPr>
              <a:t>18577009</a:t>
            </a:r>
            <a:endParaRPr lang="en-US" sz="36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https://www.google.com/url?sa=i&amp;url=https%3A%2F%2Fbyjus.com%2Fbiology%2Fgastrointestinal-tract%2F&amp;psig=AOvVaw3qFVEtTM9GoB3xrsxD9SOA&amp;ust=1696976694623000&amp;source=images&amp;cd=vfe&amp;ved=0CAUQjB1qFwoTCPD9hP-A6oEDFQAAAAAdAAAAABAE</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Lipase | Fat-digesting, Pancreatic, Lipolytic | Britannica". www.britannica.com. Retrieved 2023-08-14.</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Lumen learning (2013).Overview of the digestive system.https://courses.lumenlearning.com/suny-ap2/chapter/overview-of-the-digestive-system. assessed October 10,2023.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Marze, S.,(2017) Ch. 14 Modeling of Food Digestion. In: Becker, S.M. (Ed.), Modeling of Microscale Transport in Biological Processes. Academic Press, Elsevier Inc, New York, pp. 353–374. https://doi.org/10.1016/B978-0-12-804595-4.00014-6</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Mohammed f.,(2021)physiology of the digestive system.  file:///C:/Users/user/Downloads/lec2%20(4).pdf</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Mohammed f.,Radwan h.,Salwa A.,(2021)physiology of the digestive system.  file:///C:/Users/user/Downloads/lec2%20(4).pdf</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Mosca, A.C., Chen, J., (2016). Food oral management : physiology and objective assessment. Curr. Opin. Food Sci. 9, 11–20. https://doi.org/10.1016/ j.cofs.2016.03.003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National health service.(2023) digestive system, </a:t>
            </a:r>
            <a:r>
              <a:rPr lang="en-US" sz="3600" dirty="0">
                <a:latin typeface="Arial" panose="020B0604020202020204" pitchFamily="34" charset="0"/>
                <a:ea typeface="Calibri" panose="020F0502020204030204" pitchFamily="34" charset="0"/>
                <a:cs typeface="Arial" panose="020B0604020202020204" pitchFamily="34" charset="0"/>
                <a:hlinkClick r:id="rId14"/>
              </a:rPr>
              <a:t>https://www.nhs.uk/conditions/coeliac-disease/</a:t>
            </a:r>
            <a:r>
              <a:rPr lang="en-US" sz="3600" dirty="0">
                <a:latin typeface="Arial" panose="020B0604020202020204" pitchFamily="34" charset="0"/>
                <a:ea typeface="Calibri" panose="020F0502020204030204" pitchFamily="34" charset="0"/>
                <a:cs typeface="Arial" panose="020B0604020202020204" pitchFamily="34" charset="0"/>
              </a:rPr>
              <a:t> reviewed march,2023.assessed October,2023.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NHS,(2023) digestive system </a:t>
            </a:r>
            <a:r>
              <a:rPr lang="en-US" sz="3600" dirty="0">
                <a:latin typeface="Arial" panose="020B0604020202020204" pitchFamily="34" charset="0"/>
                <a:ea typeface="Calibri" panose="020F0502020204030204" pitchFamily="34" charset="0"/>
                <a:cs typeface="Arial" panose="020B0604020202020204" pitchFamily="34" charset="0"/>
                <a:hlinkClick r:id="rId15"/>
              </a:rPr>
              <a:t>https://www.nhs.uk/search/results?q=digestive+system</a:t>
            </a:r>
            <a:r>
              <a:rPr lang="en-US" sz="3600" dirty="0">
                <a:latin typeface="Arial" panose="020B0604020202020204" pitchFamily="34" charset="0"/>
                <a:ea typeface="Calibri" panose="020F0502020204030204" pitchFamily="34" charset="0"/>
                <a:cs typeface="Arial" panose="020B0604020202020204" pitchFamily="34" charset="0"/>
              </a:rPr>
              <a:t>. Assessed October 10,2023.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Proteolytic enzyme | Description, Types, &amp; Functions | Britannica". www.britannica.com. Retrieved 2023-08-14.</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hlinkClick r:id="rId16"/>
              </a:rPr>
              <a:t>Pancreatic nucleases - Big Chemical Encyclopedia"</a:t>
            </a:r>
            <a:r>
              <a:rPr lang="en-US" sz="3600" dirty="0">
                <a:latin typeface="Arial" panose="020B0604020202020204" pitchFamily="34" charset="0"/>
                <a:ea typeface="Calibri" panose="020F0502020204030204" pitchFamily="34" charset="0"/>
                <a:cs typeface="Arial" panose="020B0604020202020204" pitchFamily="34" charset="0"/>
              </a:rPr>
              <a:t>. chempedia.info. Retrieved 2023-08-14.</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Rochester gastroenterology associates (2020).the importance of nutrition for good digestive health. </a:t>
            </a:r>
            <a:r>
              <a:rPr lang="en-US" sz="3600" dirty="0">
                <a:latin typeface="Arial" panose="020B0604020202020204" pitchFamily="34" charset="0"/>
                <a:ea typeface="Calibri" panose="020F0502020204030204" pitchFamily="34" charset="0"/>
                <a:cs typeface="Arial" panose="020B0604020202020204" pitchFamily="34" charset="0"/>
                <a:hlinkClick r:id="rId17"/>
              </a:rPr>
              <a:t>https://www.rochestergastro.com/my-blog/397603-the-importance-of-nutrition-for-good-digestive-health/#:~:text=Good%20Nutrition%20and%20Digestive%20Health&amp;text=A%20healthy%2C%20balanced%20diet%20should,%2C%20apples%2C%20bananas%2C%20and%20oranges</a:t>
            </a:r>
            <a:r>
              <a:rPr lang="en-US" sz="3600" dirty="0">
                <a:latin typeface="Arial" panose="020B0604020202020204" pitchFamily="34" charset="0"/>
                <a:ea typeface="Calibri" panose="020F0502020204030204" pitchFamily="34" charset="0"/>
                <a:cs typeface="Arial" panose="020B0604020202020204" pitchFamily="34" charset="0"/>
              </a:rPr>
              <a:t>. Assessed October 9, 2023</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Rogers, K.d,( 2011). The Digestive System. Britannica Educational Publishing, New York. </a:t>
            </a:r>
          </a:p>
          <a:p>
            <a:pPr>
              <a:lnSpc>
                <a:spcPct val="150000"/>
              </a:lnSpc>
              <a:spcAft>
                <a:spcPts val="800"/>
              </a:spcAft>
            </a:pPr>
            <a:r>
              <a:rPr lang="en-US" sz="3600" dirty="0">
                <a:latin typeface="Arial" panose="020B0604020202020204" pitchFamily="34" charset="0"/>
                <a:ea typeface="Calibri" panose="020F0502020204030204" pitchFamily="34" charset="0"/>
                <a:cs typeface="Arial" panose="020B0604020202020204" pitchFamily="34" charset="0"/>
              </a:rPr>
              <a:t>Saladin, K.S., (2017). Human Anatomy, 5th Edition. McGraw-Hill Education, New York.</a:t>
            </a:r>
            <a:endParaRPr lang="en-US" sz="3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81617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4edbda34ead0fa3efd5e7d1781b0e65e">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336e25964efbb27bfc3018ff9f9f086"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6994DBC-7E07-4BFF-8178-1B733607A4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C5E708-35C2-449D-9A05-5FCD9024AE9C}">
  <ds:schemaRefs>
    <ds:schemaRef ds:uri="http://schemas.microsoft.com/sharepoint/v3/contenttype/forms"/>
  </ds:schemaRefs>
</ds:datastoreItem>
</file>

<file path=customXml/itemProps3.xml><?xml version="1.0" encoding="utf-8"?>
<ds:datastoreItem xmlns:ds="http://schemas.openxmlformats.org/officeDocument/2006/customXml" ds:itemID="{53791416-7B51-4EC5-B8E2-6F15477012C0}">
  <ds:schemaRefs>
    <ds:schemaRef ds:uri="http://purl.org/dc/terms/"/>
    <ds:schemaRef ds:uri="http://purl.org/dc/elements/1.1/"/>
    <ds:schemaRef ds:uri="http://www.w3.org/XML/1998/namespace"/>
    <ds:schemaRef ds:uri="http://purl.org/dc/dcmitype/"/>
    <ds:schemaRef ds:uri="http://schemas.microsoft.com/office/2006/documentManagement/types"/>
    <ds:schemaRef ds:uri="http://schemas.openxmlformats.org/package/2006/metadata/core-properties"/>
    <ds:schemaRef ds:uri="http://schemas.microsoft.com/office/2006/metadata/properties"/>
    <ds:schemaRef ds:uri="ebe861c4-9752-476b-95bf-faec8d80e167"/>
    <ds:schemaRef ds:uri="http://schemas.microsoft.com/office/infopath/2007/PartnerControls"/>
    <ds:schemaRef ds:uri="f9cd839b-d2f7-4d79-867e-33235b171cd7"/>
  </ds:schemaRefs>
</ds:datastoreItem>
</file>

<file path=docProps/app.xml><?xml version="1.0" encoding="utf-8"?>
<Properties xmlns="http://schemas.openxmlformats.org/officeDocument/2006/extended-properties" xmlns:vt="http://schemas.openxmlformats.org/officeDocument/2006/docPropsVTypes">
  <Template/>
  <TotalTime>3094</TotalTime>
  <Words>1173</Words>
  <Application>Microsoft Office PowerPoint</Application>
  <PresentationFormat>Custom</PresentationFormat>
  <Paragraphs>53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OMODUNNI ADEOBA</cp:lastModifiedBy>
  <cp:revision>191</cp:revision>
  <dcterms:created xsi:type="dcterms:W3CDTF">2023-10-08T15:11:08Z</dcterms:created>
  <dcterms:modified xsi:type="dcterms:W3CDTF">2023-10-20T00:53:39Z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