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0DFF9-D8E3-5E8A-82A2-314C1EBE8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5B7491-1F4C-BF6B-39B9-D994FE433D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15739-E4F0-1EE8-FEE8-57BCDC84B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2492FD-1E7E-2793-2C58-3E3834903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1CB78-0C29-154E-543C-0AAC25988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852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976CC-3C0B-5123-F1E0-4C5D20C7E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F37B5A-DE41-1F86-FE15-76BEEB496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5AE0A-F42F-D812-B46C-F123938B3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9D321-6C33-F3F3-0374-E902FBB0E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AAE67A-F303-DD8F-B1E9-8492F0E6F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90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AA423-CB70-A46F-E94F-94DFC2509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A8BDC-67C1-4764-1E37-0A10074A5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2B419-97D6-6B89-A390-E98D463C6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463CA-FF41-7644-9179-C8B4A2F6B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D138E-08BB-711C-FF48-C5E0A970E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759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C8D38-80C4-B719-44CE-BDB918B7B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894CB-D34C-1B0F-049F-0B70D0233A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735567-C4CC-3C16-B004-4CB86AACF4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E9380C-2961-8D29-CECE-7520F9C948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CA80D-0D0A-0F47-D583-C02354363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776D21-C414-1411-4FBD-03BE6C19D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444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4F6C4-8FFB-9315-89AE-24CB73C55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57781E-BC25-0821-1CF6-5F77C856B9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6E55ED-93C3-9433-01CC-E5B59E2D85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1C7C24-5547-3FCF-2B36-69A2FF1A05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ABCEE7-FE69-9015-09C0-204D65FAD6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FDE034-F6B2-53AC-311A-FD7DBC646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2D1D6A-1251-BE39-346E-1575D275D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491B1D-D2AC-0C1D-B1E6-7030546D6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527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611AC-D68A-7D1E-FC13-00118CB02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EE3AD0-B833-B4C2-A744-1A53CED52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FBAC2E-B621-2AE5-FE94-4E6831268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97AE73-D9EB-7F64-09B4-FBD17E694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13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692C24-7EBC-059B-431A-7CC292873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C372E-46DC-ED0C-2FBD-564C78E9B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1AF835-1FD2-62E6-F3C7-40ED55F38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835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200C8-CA4D-4F67-F5B5-74E50D7BA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15AFA-6AA5-DE3A-0CFE-BEB12003C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F62D68-B66E-ED95-264C-0CBAFED86E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01EA6-B747-55B6-7A09-0EC762E29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695D9-C27D-4EF5-EED9-DDF97C47A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40A85-AF1C-B194-F1A4-B5EC62A0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36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E248E-67AE-92E0-2A42-3744B843D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33B6AA-0E46-B82C-DBC2-D55E499180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46AB2C-D624-777E-9874-4009936C68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DA4405-F783-5CC0-F187-CEB7933E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B3F180-B9C4-28B0-6347-022D5D975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BFB4A-9A99-DBDE-0BB7-58EFB1ADA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131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A8B8F-7D81-31A2-60CA-58DB5B903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2ABE93-4483-61D5-37DF-6759724FEC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E1C83-0378-2C4F-2165-514AD57FA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C2BD0-6C78-65DB-D161-D6BD46529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094F5-342E-3943-EA00-B9440DBEE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770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A7757C-24E3-CC65-ED93-1F3835EEC2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128364-CB9E-3978-5532-C5B0D4F33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4EB9B0-DF57-5CF6-8D8D-345779F6E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FC91E-6B1D-0060-B747-3F5616CAB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F5167A-D84D-7BE9-D417-E79FACFBC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8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4C9D8-50FA-F4F6-B973-A99CCE523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091E25-D168-A67C-9264-0D176D2672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4247B8-02DF-05F6-8601-F73488D97C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87300-8AB9-4A55-AE02-829A6DC2C457}" type="datetimeFigureOut">
              <a:rPr lang="en-GB" smtClean="0"/>
              <a:t>29/11/2022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77433-B782-F62F-62A7-3AD7CAB480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CEC7B-FFB3-ADDF-B3CE-0120C55AA3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B9257-7811-423F-8A46-239400F081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184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68E10-7F31-3035-A084-0215BA7F8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Notes for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68B53-65DA-08D4-7F03-ECBA8059F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Introduce yourself and the presentation topic area – Sainsburys engagement with digital and social media ( no slides)</a:t>
            </a:r>
          </a:p>
          <a:p>
            <a:r>
              <a:rPr lang="en-GB" dirty="0"/>
              <a:t>Slide 1</a:t>
            </a:r>
          </a:p>
          <a:p>
            <a:r>
              <a:rPr lang="en-GB" dirty="0"/>
              <a:t>Put a definition of what is meant by Digital Marketing. Use a quotation to do this so include a reference on the slide and on your reference list  which is to be placed on the last slide of the presentation.</a:t>
            </a:r>
          </a:p>
          <a:p>
            <a:r>
              <a:rPr lang="en-GB" dirty="0"/>
              <a:t>Do not read the definition out just refer to it.</a:t>
            </a:r>
          </a:p>
        </p:txBody>
      </p:sp>
    </p:spTree>
    <p:extLst>
      <p:ext uri="{BB962C8B-B14F-4D97-AF65-F5344CB8AC3E}">
        <p14:creationId xmlns:p14="http://schemas.microsoft.com/office/powerpoint/2010/main" val="3971101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E9036-D861-946A-DFE8-C2288FAF1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Slide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E5739-7B54-170D-69CE-C34D977D2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Put 1 benefit of an organisation using digital marketing for example- Your message can reach a wider audience, you can change your advert/offers when you want.</a:t>
            </a:r>
          </a:p>
          <a:p>
            <a:r>
              <a:rPr lang="en-GB" dirty="0"/>
              <a:t>You need to use as quotation for this so make sure you reference this benefit.</a:t>
            </a:r>
          </a:p>
          <a:p>
            <a:r>
              <a:rPr lang="en-GB" dirty="0"/>
              <a:t>Now do the critical discussion part-</a:t>
            </a:r>
          </a:p>
          <a:p>
            <a:r>
              <a:rPr lang="en-GB" dirty="0"/>
              <a:t>Give an example on the slide of a negative of the organisation engaging in digital marketing- Example – If using paid media can be expensive, may not reach the customers you want to attract.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2606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85988-B622-BCD5-1236-140091512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Slide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38285-1913-2A84-EE7D-C6662D65A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Again you need to put this as a quotation so reference.</a:t>
            </a:r>
          </a:p>
          <a:p>
            <a:r>
              <a:rPr lang="en-GB" dirty="0"/>
              <a:t>Give one benefit of an organisation using social media for its CRM- example- Peoples positive comments can be seen on their </a:t>
            </a:r>
            <a:r>
              <a:rPr lang="en-GB" dirty="0" err="1"/>
              <a:t>facebook</a:t>
            </a:r>
            <a:r>
              <a:rPr lang="en-GB" dirty="0"/>
              <a:t> page about the organisation.  Remember again to used as quotation and reference it.</a:t>
            </a:r>
          </a:p>
          <a:p>
            <a:r>
              <a:rPr lang="en-GB" dirty="0"/>
              <a:t>Critical- Give an example of a negative of using social media as an organisation- Example – You cannot control the </a:t>
            </a:r>
            <a:r>
              <a:rPr lang="en-GB" dirty="0" err="1"/>
              <a:t>mesdsage</a:t>
            </a:r>
            <a:r>
              <a:rPr lang="en-GB" dirty="0"/>
              <a:t> you put out about your product or brand. Use a quote and reference.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4147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79298-11DC-E822-970C-23793B728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Slide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54B9F-4179-E9D4-736E-B36AF25CB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N.B.</a:t>
            </a:r>
          </a:p>
          <a:p>
            <a:r>
              <a:rPr lang="en-GB" dirty="0"/>
              <a:t>Remember on the slides you should have the positive and negative quotations.</a:t>
            </a:r>
          </a:p>
          <a:p>
            <a:r>
              <a:rPr lang="en-GB" dirty="0"/>
              <a:t>You then need to explain these to me- NO notes.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775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A51AE-76AC-F30C-EA59-8EB3AB6FC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29D9E-7AAF-EF27-93BD-525AC80648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Slide – Time 4 to 5 minutes</a:t>
            </a:r>
          </a:p>
          <a:p>
            <a:r>
              <a:rPr lang="en-GB" dirty="0"/>
              <a:t>In your own words describe how digital marketing is delivered at Sainsburys to improve performance.</a:t>
            </a:r>
          </a:p>
          <a:p>
            <a:r>
              <a:rPr lang="en-GB" dirty="0"/>
              <a:t>Use as your example of performance either – Increase in customer numbers, increased profit or increased market share.</a:t>
            </a:r>
          </a:p>
          <a:p>
            <a:r>
              <a:rPr lang="en-GB" dirty="0"/>
              <a:t>Examples of their digital marketing could be their website, using </a:t>
            </a:r>
            <a:r>
              <a:rPr lang="en-GB" dirty="0" err="1"/>
              <a:t>facebook</a:t>
            </a:r>
            <a:r>
              <a:rPr lang="en-GB" dirty="0"/>
              <a:t>, nectar card.</a:t>
            </a:r>
          </a:p>
          <a:p>
            <a:r>
              <a:rPr lang="en-GB" dirty="0"/>
              <a:t>Try and identify if your method is inbound </a:t>
            </a:r>
            <a:r>
              <a:rPr lang="en-GB"/>
              <a:t>or outbound.</a:t>
            </a:r>
          </a:p>
        </p:txBody>
      </p:sp>
    </p:spTree>
    <p:extLst>
      <p:ext uri="{BB962C8B-B14F-4D97-AF65-F5344CB8AC3E}">
        <p14:creationId xmlns:p14="http://schemas.microsoft.com/office/powerpoint/2010/main" val="1464168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357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Notes for Presentation</vt:lpstr>
      <vt:lpstr>Slide 2</vt:lpstr>
      <vt:lpstr>Slide 2</vt:lpstr>
      <vt:lpstr>Slide 2</vt:lpstr>
      <vt:lpstr>Task 2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Notes for Presentation</dc:title>
  <dc:creator>Maria Heffernan</dc:creator>
  <cp:lastModifiedBy>Maria Heffernan</cp:lastModifiedBy>
  <cp:revision>1</cp:revision>
  <dcterms:created xsi:type="dcterms:W3CDTF">2022-11-29T08:41:22Z</dcterms:created>
  <dcterms:modified xsi:type="dcterms:W3CDTF">2022-11-29T08:57:43Z</dcterms:modified>
</cp:coreProperties>
</file>