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6" r:id="rId2"/>
    <p:sldId id="257" r:id="rId3"/>
    <p:sldId id="273" r:id="rId4"/>
    <p:sldId id="258" r:id="rId5"/>
    <p:sldId id="274" r:id="rId6"/>
    <p:sldId id="259" r:id="rId7"/>
    <p:sldId id="276" r:id="rId8"/>
    <p:sldId id="279" r:id="rId9"/>
    <p:sldId id="260" r:id="rId10"/>
    <p:sldId id="278" r:id="rId11"/>
    <p:sldId id="270" r:id="rId12"/>
    <p:sldId id="261" r:id="rId13"/>
    <p:sldId id="277" r:id="rId14"/>
    <p:sldId id="262" r:id="rId15"/>
    <p:sldId id="266" r:id="rId16"/>
    <p:sldId id="27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0000"/>
    <a:srgbClr val="E1CCF0"/>
    <a:srgbClr val="B26644"/>
    <a:srgbClr val="AFAF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5186DE-8797-4E58-AAF2-E7470CB560C7}" v="223" dt="2026-10-06T15:57:09.7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04" autoAdjust="0"/>
    <p:restoredTop sz="94660"/>
  </p:normalViewPr>
  <p:slideViewPr>
    <p:cSldViewPr snapToGrid="0">
      <p:cViewPr>
        <p:scale>
          <a:sx n="75" d="100"/>
          <a:sy n="75" d="100"/>
        </p:scale>
        <p:origin x="123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dar Ahmed Raza" userId="110774b80b080bf7" providerId="LiveId" clId="{C3444E18-FC33-44A4-BF15-EC6A7B98AC23}"/>
    <pc:docChg chg="undo redo custSel addSld delSld modSld sldOrd modMainMaster">
      <pc:chgData name="Sardar Ahmed Raza" userId="110774b80b080bf7" providerId="LiveId" clId="{C3444E18-FC33-44A4-BF15-EC6A7B98AC23}" dt="2026-10-06T16:04:12.293" v="4208" actId="207"/>
      <pc:docMkLst>
        <pc:docMk/>
      </pc:docMkLst>
      <pc:sldChg chg="addSp delSp modSp new mod setBg">
        <pc:chgData name="Sardar Ahmed Raza" userId="110774b80b080bf7" providerId="LiveId" clId="{C3444E18-FC33-44A4-BF15-EC6A7B98AC23}" dt="2026-10-05T22:17:41.201" v="2079" actId="1038"/>
        <pc:sldMkLst>
          <pc:docMk/>
          <pc:sldMk cId="4151906476" sldId="256"/>
        </pc:sldMkLst>
        <pc:spChg chg="mod">
          <ac:chgData name="Sardar Ahmed Raza" userId="110774b80b080bf7" providerId="LiveId" clId="{C3444E18-FC33-44A4-BF15-EC6A7B98AC23}" dt="2026-10-05T22:15:54.954" v="2053" actId="16037"/>
          <ac:spMkLst>
            <pc:docMk/>
            <pc:sldMk cId="4151906476" sldId="256"/>
            <ac:spMk id="2" creationId="{43ABB16F-5D49-2A16-63D1-536A98401954}"/>
          </ac:spMkLst>
        </pc:spChg>
        <pc:spChg chg="mod">
          <ac:chgData name="Sardar Ahmed Raza" userId="110774b80b080bf7" providerId="LiveId" clId="{C3444E18-FC33-44A4-BF15-EC6A7B98AC23}" dt="2026-10-05T22:12:16.293" v="2041" actId="14100"/>
          <ac:spMkLst>
            <pc:docMk/>
            <pc:sldMk cId="4151906476" sldId="256"/>
            <ac:spMk id="3" creationId="{FD2D4BB7-3222-8523-958A-5BB410FF37B5}"/>
          </ac:spMkLst>
        </pc:spChg>
        <pc:spChg chg="mod">
          <ac:chgData name="Sardar Ahmed Raza" userId="110774b80b080bf7" providerId="LiveId" clId="{C3444E18-FC33-44A4-BF15-EC6A7B98AC23}" dt="2026-10-05T22:16:05.882" v="2054"/>
          <ac:spMkLst>
            <pc:docMk/>
            <pc:sldMk cId="4151906476" sldId="256"/>
            <ac:spMk id="5" creationId="{E355673E-F964-214D-C3B0-E41B7386C8E7}"/>
          </ac:spMkLst>
        </pc:spChg>
        <pc:picChg chg="add mod">
          <ac:chgData name="Sardar Ahmed Raza" userId="110774b80b080bf7" providerId="LiveId" clId="{C3444E18-FC33-44A4-BF15-EC6A7B98AC23}" dt="2026-10-05T22:17:41.201" v="2079" actId="1038"/>
          <ac:picMkLst>
            <pc:docMk/>
            <pc:sldMk cId="4151906476" sldId="256"/>
            <ac:picMk id="4" creationId="{80940E62-AE3C-FFAA-675C-053694E1544D}"/>
          </ac:picMkLst>
        </pc:picChg>
        <pc:picChg chg="add del mod">
          <ac:chgData name="Sardar Ahmed Raza" userId="110774b80b080bf7" providerId="LiveId" clId="{C3444E18-FC33-44A4-BF15-EC6A7B98AC23}" dt="2026-10-05T22:09:07.735" v="1946" actId="478"/>
          <ac:picMkLst>
            <pc:docMk/>
            <pc:sldMk cId="4151906476" sldId="256"/>
            <ac:picMk id="7" creationId="{99F6F460-0374-C9BB-0E27-59EB266A6203}"/>
          </ac:picMkLst>
        </pc:picChg>
      </pc:sldChg>
      <pc:sldChg chg="addSp delSp modSp new mod setBg modClrScheme chgLayout">
        <pc:chgData name="Sardar Ahmed Raza" userId="110774b80b080bf7" providerId="LiveId" clId="{C3444E18-FC33-44A4-BF15-EC6A7B98AC23}" dt="2026-10-06T12:01:36.619" v="2674" actId="1076"/>
        <pc:sldMkLst>
          <pc:docMk/>
          <pc:sldMk cId="494480043" sldId="257"/>
        </pc:sldMkLst>
        <pc:spChg chg="mod ord">
          <ac:chgData name="Sardar Ahmed Raza" userId="110774b80b080bf7" providerId="LiveId" clId="{C3444E18-FC33-44A4-BF15-EC6A7B98AC23}" dt="2026-10-06T11:57:40.565" v="2610" actId="403"/>
          <ac:spMkLst>
            <pc:docMk/>
            <pc:sldMk cId="494480043" sldId="257"/>
            <ac:spMk id="2" creationId="{3595E41A-CBA6-B9CE-E940-329774348808}"/>
          </ac:spMkLst>
        </pc:spChg>
        <pc:spChg chg="add del mod ord">
          <ac:chgData name="Sardar Ahmed Raza" userId="110774b80b080bf7" providerId="LiveId" clId="{C3444E18-FC33-44A4-BF15-EC6A7B98AC23}" dt="2026-10-05T22:21:30.870" v="2096" actId="478"/>
          <ac:spMkLst>
            <pc:docMk/>
            <pc:sldMk cId="494480043" sldId="257"/>
            <ac:spMk id="3" creationId="{EE1AA000-5320-455F-6C03-924943587508}"/>
          </ac:spMkLst>
        </pc:spChg>
        <pc:spChg chg="add del mod ord">
          <ac:chgData name="Sardar Ahmed Raza" userId="110774b80b080bf7" providerId="LiveId" clId="{C3444E18-FC33-44A4-BF15-EC6A7B98AC23}" dt="2026-10-05T22:19:58.946" v="2086" actId="700"/>
          <ac:spMkLst>
            <pc:docMk/>
            <pc:sldMk cId="494480043" sldId="257"/>
            <ac:spMk id="4" creationId="{212FE695-C400-F4E7-47E4-C1FBA22E48DC}"/>
          </ac:spMkLst>
        </pc:spChg>
        <pc:spChg chg="add mod ord">
          <ac:chgData name="Sardar Ahmed Raza" userId="110774b80b080bf7" providerId="LiveId" clId="{C3444E18-FC33-44A4-BF15-EC6A7B98AC23}" dt="2026-10-06T11:57:53.223" v="2613" actId="403"/>
          <ac:spMkLst>
            <pc:docMk/>
            <pc:sldMk cId="494480043" sldId="257"/>
            <ac:spMk id="5" creationId="{F19FB3A5-0ED8-191E-1036-564403144AC7}"/>
          </ac:spMkLst>
        </pc:spChg>
        <pc:spChg chg="add del mod ord">
          <ac:chgData name="Sardar Ahmed Raza" userId="110774b80b080bf7" providerId="LiveId" clId="{C3444E18-FC33-44A4-BF15-EC6A7B98AC23}" dt="2026-10-05T22:19:58.946" v="2086" actId="700"/>
          <ac:spMkLst>
            <pc:docMk/>
            <pc:sldMk cId="494480043" sldId="257"/>
            <ac:spMk id="6" creationId="{1E97BEF1-FA97-D937-DBB0-8F5FFFA6F94A}"/>
          </ac:spMkLst>
        </pc:spChg>
        <pc:spChg chg="add del mod ord">
          <ac:chgData name="Sardar Ahmed Raza" userId="110774b80b080bf7" providerId="LiveId" clId="{C3444E18-FC33-44A4-BF15-EC6A7B98AC23}" dt="2026-10-05T22:19:41.346" v="2081" actId="700"/>
          <ac:spMkLst>
            <pc:docMk/>
            <pc:sldMk cId="494480043" sldId="257"/>
            <ac:spMk id="7" creationId="{35D1CFED-1BB5-2792-1524-D39C60191E28}"/>
          </ac:spMkLst>
        </pc:spChg>
        <pc:spChg chg="mod ord">
          <ac:chgData name="Sardar Ahmed Raza" userId="110774b80b080bf7" providerId="LiveId" clId="{C3444E18-FC33-44A4-BF15-EC6A7B98AC23}" dt="2026-10-05T22:19:58.946" v="2086" actId="700"/>
          <ac:spMkLst>
            <pc:docMk/>
            <pc:sldMk cId="494480043" sldId="257"/>
            <ac:spMk id="9" creationId="{495B12ED-8535-DB3F-9BFC-2B37F36E4D67}"/>
          </ac:spMkLst>
        </pc:spChg>
        <pc:spChg chg="add del mod ord">
          <ac:chgData name="Sardar Ahmed Raza" userId="110774b80b080bf7" providerId="LiveId" clId="{C3444E18-FC33-44A4-BF15-EC6A7B98AC23}" dt="2026-10-05T22:42:04.960" v="2346" actId="478"/>
          <ac:spMkLst>
            <pc:docMk/>
            <pc:sldMk cId="494480043" sldId="257"/>
            <ac:spMk id="10" creationId="{02D65B74-42A2-F637-B3D9-F1D1CC2FCDBB}"/>
          </ac:spMkLst>
        </pc:spChg>
        <pc:spChg chg="add del mod">
          <ac:chgData name="Sardar Ahmed Raza" userId="110774b80b080bf7" providerId="LiveId" clId="{C3444E18-FC33-44A4-BF15-EC6A7B98AC23}" dt="2026-10-05T22:21:34.660" v="2097" actId="478"/>
          <ac:spMkLst>
            <pc:docMk/>
            <pc:sldMk cId="494480043" sldId="257"/>
            <ac:spMk id="12" creationId="{2A2AFAE6-8B12-D35D-C1A5-8579E04F6E61}"/>
          </ac:spMkLst>
        </pc:spChg>
        <pc:spChg chg="add mod">
          <ac:chgData name="Sardar Ahmed Raza" userId="110774b80b080bf7" providerId="LiveId" clId="{C3444E18-FC33-44A4-BF15-EC6A7B98AC23}" dt="2026-10-05T22:53:32.340" v="2531" actId="20577"/>
          <ac:spMkLst>
            <pc:docMk/>
            <pc:sldMk cId="494480043" sldId="257"/>
            <ac:spMk id="14" creationId="{737EF5B6-AD36-7CB3-7D85-23CA0D84D55E}"/>
          </ac:spMkLst>
        </pc:spChg>
        <pc:spChg chg="add del mod">
          <ac:chgData name="Sardar Ahmed Raza" userId="110774b80b080bf7" providerId="LiveId" clId="{C3444E18-FC33-44A4-BF15-EC6A7B98AC23}" dt="2026-10-06T11:59:11.802" v="2614" actId="478"/>
          <ac:spMkLst>
            <pc:docMk/>
            <pc:sldMk cId="494480043" sldId="257"/>
            <ac:spMk id="15" creationId="{0E1F4591-A72A-689C-5932-2EE5A197665D}"/>
          </ac:spMkLst>
        </pc:spChg>
        <pc:spChg chg="add mod">
          <ac:chgData name="Sardar Ahmed Raza" userId="110774b80b080bf7" providerId="LiveId" clId="{C3444E18-FC33-44A4-BF15-EC6A7B98AC23}" dt="2026-10-06T12:01:36.619" v="2674" actId="1076"/>
          <ac:spMkLst>
            <pc:docMk/>
            <pc:sldMk cId="494480043" sldId="257"/>
            <ac:spMk id="16" creationId="{386FA358-22B0-F27C-1562-8C323660D216}"/>
          </ac:spMkLst>
        </pc:spChg>
        <pc:picChg chg="add mod">
          <ac:chgData name="Sardar Ahmed Raza" userId="110774b80b080bf7" providerId="LiveId" clId="{C3444E18-FC33-44A4-BF15-EC6A7B98AC23}" dt="2026-10-01T13:28:14.258" v="1165" actId="1076"/>
          <ac:picMkLst>
            <pc:docMk/>
            <pc:sldMk cId="494480043" sldId="257"/>
            <ac:picMk id="8" creationId="{B4C29765-0DA7-DA09-3AB8-6357F1A43583}"/>
          </ac:picMkLst>
        </pc:picChg>
        <pc:picChg chg="add mod">
          <ac:chgData name="Sardar Ahmed Raza" userId="110774b80b080bf7" providerId="LiveId" clId="{C3444E18-FC33-44A4-BF15-EC6A7B98AC23}" dt="2026-10-05T22:49:23.301" v="2496" actId="14100"/>
          <ac:picMkLst>
            <pc:docMk/>
            <pc:sldMk cId="494480043" sldId="257"/>
            <ac:picMk id="13" creationId="{30C7FEF3-1DA4-0B2E-8597-BDB68225872C}"/>
          </ac:picMkLst>
        </pc:picChg>
      </pc:sldChg>
      <pc:sldChg chg="addSp delSp modSp new mod ord modClrScheme chgLayout">
        <pc:chgData name="Sardar Ahmed Raza" userId="110774b80b080bf7" providerId="LiveId" clId="{C3444E18-FC33-44A4-BF15-EC6A7B98AC23}" dt="2026-10-06T13:36:12.151" v="3382" actId="20577"/>
        <pc:sldMkLst>
          <pc:docMk/>
          <pc:sldMk cId="3015065579" sldId="258"/>
        </pc:sldMkLst>
        <pc:spChg chg="mod ord">
          <ac:chgData name="Sardar Ahmed Raza" userId="110774b80b080bf7" providerId="LiveId" clId="{C3444E18-FC33-44A4-BF15-EC6A7B98AC23}" dt="2026-10-06T11:56:48.410" v="2601" actId="115"/>
          <ac:spMkLst>
            <pc:docMk/>
            <pc:sldMk cId="3015065579" sldId="258"/>
            <ac:spMk id="2" creationId="{932F8125-A3B3-BDE4-43FE-9A99AF4260B9}"/>
          </ac:spMkLst>
        </pc:spChg>
        <pc:spChg chg="add del mod ord">
          <ac:chgData name="Sardar Ahmed Raza" userId="110774b80b080bf7" providerId="LiveId" clId="{C3444E18-FC33-44A4-BF15-EC6A7B98AC23}" dt="2026-10-05T22:55:08.752" v="2580" actId="700"/>
          <ac:spMkLst>
            <pc:docMk/>
            <pc:sldMk cId="3015065579" sldId="258"/>
            <ac:spMk id="4" creationId="{DCC9691E-81E7-8007-0576-E2EE16A8F015}"/>
          </ac:spMkLst>
        </pc:spChg>
        <pc:spChg chg="add mod ord">
          <ac:chgData name="Sardar Ahmed Raza" userId="110774b80b080bf7" providerId="LiveId" clId="{C3444E18-FC33-44A4-BF15-EC6A7B98AC23}" dt="2026-10-06T13:36:12.151" v="3382" actId="20577"/>
          <ac:spMkLst>
            <pc:docMk/>
            <pc:sldMk cId="3015065579" sldId="258"/>
            <ac:spMk id="5" creationId="{DA0C3614-7678-41AC-5729-51BC10115702}"/>
          </ac:spMkLst>
        </pc:spChg>
        <pc:spChg chg="add del mod ord">
          <ac:chgData name="Sardar Ahmed Raza" userId="110774b80b080bf7" providerId="LiveId" clId="{C3444E18-FC33-44A4-BF15-EC6A7B98AC23}" dt="2026-10-05T22:55:08.752" v="2580" actId="700"/>
          <ac:spMkLst>
            <pc:docMk/>
            <pc:sldMk cId="3015065579" sldId="258"/>
            <ac:spMk id="6" creationId="{931756FC-D842-DAFF-C735-5471FBA03178}"/>
          </ac:spMkLst>
        </pc:spChg>
        <pc:spChg chg="add del mod ord">
          <ac:chgData name="Sardar Ahmed Raza" userId="110774b80b080bf7" providerId="LiveId" clId="{C3444E18-FC33-44A4-BF15-EC6A7B98AC23}" dt="2026-10-06T12:27:29.580" v="2688" actId="478"/>
          <ac:spMkLst>
            <pc:docMk/>
            <pc:sldMk cId="3015065579" sldId="258"/>
            <ac:spMk id="7" creationId="{ACB3CE0F-4C4D-9CCF-7D27-1EB34C33C5A0}"/>
          </ac:spMkLst>
        </pc:spChg>
        <pc:spChg chg="mod ord">
          <ac:chgData name="Sardar Ahmed Raza" userId="110774b80b080bf7" providerId="LiveId" clId="{C3444E18-FC33-44A4-BF15-EC6A7B98AC23}" dt="2026-10-05T22:55:08.752" v="2580" actId="700"/>
          <ac:spMkLst>
            <pc:docMk/>
            <pc:sldMk cId="3015065579" sldId="258"/>
            <ac:spMk id="10" creationId="{16DF80BF-609E-8FEB-006C-B332C363822A}"/>
          </ac:spMkLst>
        </pc:spChg>
        <pc:picChg chg="add mod">
          <ac:chgData name="Sardar Ahmed Raza" userId="110774b80b080bf7" providerId="LiveId" clId="{C3444E18-FC33-44A4-BF15-EC6A7B98AC23}" dt="2026-10-06T13:09:34.514" v="3010" actId="14100"/>
          <ac:picMkLst>
            <pc:docMk/>
            <pc:sldMk cId="3015065579" sldId="258"/>
            <ac:picMk id="3" creationId="{B19C8CA9-E09B-C2A8-FD61-5ADC315B99B2}"/>
          </ac:picMkLst>
        </pc:picChg>
        <pc:picChg chg="add">
          <ac:chgData name="Sardar Ahmed Raza" userId="110774b80b080bf7" providerId="LiveId" clId="{C3444E18-FC33-44A4-BF15-EC6A7B98AC23}" dt="2026-10-01T13:28:22.442" v="1168" actId="22"/>
          <ac:picMkLst>
            <pc:docMk/>
            <pc:sldMk cId="3015065579" sldId="258"/>
            <ac:picMk id="9" creationId="{8EAD853A-8E20-853D-8C71-4B43986CC13E}"/>
          </ac:picMkLst>
        </pc:picChg>
      </pc:sldChg>
      <pc:sldChg chg="addSp delSp modSp new mod modClrScheme chgLayout">
        <pc:chgData name="Sardar Ahmed Raza" userId="110774b80b080bf7" providerId="LiveId" clId="{C3444E18-FC33-44A4-BF15-EC6A7B98AC23}" dt="2026-10-06T16:04:12.293" v="4208" actId="207"/>
        <pc:sldMkLst>
          <pc:docMk/>
          <pc:sldMk cId="576747848" sldId="259"/>
        </pc:sldMkLst>
        <pc:spChg chg="mod ord">
          <ac:chgData name="Sardar Ahmed Raza" userId="110774b80b080bf7" providerId="LiveId" clId="{C3444E18-FC33-44A4-BF15-EC6A7B98AC23}" dt="2026-10-06T13:06:29.470" v="2980" actId="20577"/>
          <ac:spMkLst>
            <pc:docMk/>
            <pc:sldMk cId="576747848" sldId="259"/>
            <ac:spMk id="2" creationId="{A2BEC7B3-AB03-1697-F3C7-07AB370A7531}"/>
          </ac:spMkLst>
        </pc:spChg>
        <pc:spChg chg="mod ord">
          <ac:chgData name="Sardar Ahmed Raza" userId="110774b80b080bf7" providerId="LiveId" clId="{C3444E18-FC33-44A4-BF15-EC6A7B98AC23}" dt="2026-10-06T16:03:53.112" v="4207" actId="255"/>
          <ac:spMkLst>
            <pc:docMk/>
            <pc:sldMk cId="576747848" sldId="259"/>
            <ac:spMk id="3" creationId="{9C79DCD1-090F-6857-CB88-252D594F7D49}"/>
          </ac:spMkLst>
        </pc:spChg>
        <pc:spChg chg="add del mod ord">
          <ac:chgData name="Sardar Ahmed Raza" userId="110774b80b080bf7" providerId="LiveId" clId="{C3444E18-FC33-44A4-BF15-EC6A7B98AC23}" dt="2026-10-06T13:03:51.266" v="2919" actId="700"/>
          <ac:spMkLst>
            <pc:docMk/>
            <pc:sldMk cId="576747848" sldId="259"/>
            <ac:spMk id="4" creationId="{CD2E052D-2E2A-E01B-C174-45D2F8CB85B4}"/>
          </ac:spMkLst>
        </pc:spChg>
        <pc:spChg chg="mod ord">
          <ac:chgData name="Sardar Ahmed Raza" userId="110774b80b080bf7" providerId="LiveId" clId="{C3444E18-FC33-44A4-BF15-EC6A7B98AC23}" dt="2026-10-06T13:03:51.266" v="2919" actId="700"/>
          <ac:spMkLst>
            <pc:docMk/>
            <pc:sldMk cId="576747848" sldId="259"/>
            <ac:spMk id="6" creationId="{91C4DA2A-22BB-F0A9-35B0-FB19DE438F1E}"/>
          </ac:spMkLst>
        </pc:spChg>
        <pc:spChg chg="add mod ord">
          <ac:chgData name="Sardar Ahmed Raza" userId="110774b80b080bf7" providerId="LiveId" clId="{C3444E18-FC33-44A4-BF15-EC6A7B98AC23}" dt="2026-10-06T13:05:03.184" v="2967" actId="207"/>
          <ac:spMkLst>
            <pc:docMk/>
            <pc:sldMk cId="576747848" sldId="259"/>
            <ac:spMk id="7" creationId="{6A877D16-4B33-57EF-33F5-0EF0A5F526E8}"/>
          </ac:spMkLst>
        </pc:spChg>
        <pc:spChg chg="add mod ord">
          <ac:chgData name="Sardar Ahmed Raza" userId="110774b80b080bf7" providerId="LiveId" clId="{C3444E18-FC33-44A4-BF15-EC6A7B98AC23}" dt="2026-10-06T13:05:06.382" v="2968" actId="207"/>
          <ac:spMkLst>
            <pc:docMk/>
            <pc:sldMk cId="576747848" sldId="259"/>
            <ac:spMk id="8" creationId="{6E258623-8D60-12F1-9611-12CC6169029E}"/>
          </ac:spMkLst>
        </pc:spChg>
        <pc:spChg chg="add mod ord">
          <ac:chgData name="Sardar Ahmed Raza" userId="110774b80b080bf7" providerId="LiveId" clId="{C3444E18-FC33-44A4-BF15-EC6A7B98AC23}" dt="2026-10-06T16:04:12.293" v="4208" actId="207"/>
          <ac:spMkLst>
            <pc:docMk/>
            <pc:sldMk cId="576747848" sldId="259"/>
            <ac:spMk id="9" creationId="{E9A1F1DD-FB63-EAC3-1B7A-8B226D1D1B81}"/>
          </ac:spMkLst>
        </pc:spChg>
        <pc:picChg chg="add">
          <ac:chgData name="Sardar Ahmed Raza" userId="110774b80b080bf7" providerId="LiveId" clId="{C3444E18-FC33-44A4-BF15-EC6A7B98AC23}" dt="2026-10-01T13:28:29.625" v="1171" actId="22"/>
          <ac:picMkLst>
            <pc:docMk/>
            <pc:sldMk cId="576747848" sldId="259"/>
            <ac:picMk id="5" creationId="{837C6286-01A3-7B29-7B77-4293CB2A0A2E}"/>
          </ac:picMkLst>
        </pc:picChg>
        <pc:picChg chg="add mod">
          <ac:chgData name="Sardar Ahmed Raza" userId="110774b80b080bf7" providerId="LiveId" clId="{C3444E18-FC33-44A4-BF15-EC6A7B98AC23}" dt="2026-10-06T16:03:28.504" v="4202" actId="1036"/>
          <ac:picMkLst>
            <pc:docMk/>
            <pc:sldMk cId="576747848" sldId="259"/>
            <ac:picMk id="10" creationId="{CC4DE6EE-B20B-2AF1-39CE-641B5F19BA6C}"/>
          </ac:picMkLst>
        </pc:picChg>
      </pc:sldChg>
      <pc:sldChg chg="addSp delSp modSp new mod modClrScheme chgLayout">
        <pc:chgData name="Sardar Ahmed Raza" userId="110774b80b080bf7" providerId="LiveId" clId="{C3444E18-FC33-44A4-BF15-EC6A7B98AC23}" dt="2026-10-06T15:09:53.299" v="3730" actId="113"/>
        <pc:sldMkLst>
          <pc:docMk/>
          <pc:sldMk cId="1382245941" sldId="260"/>
        </pc:sldMkLst>
        <pc:spChg chg="mod ord">
          <ac:chgData name="Sardar Ahmed Raza" userId="110774b80b080bf7" providerId="LiveId" clId="{C3444E18-FC33-44A4-BF15-EC6A7B98AC23}" dt="2026-10-06T13:25:40.022" v="3294" actId="20577"/>
          <ac:spMkLst>
            <pc:docMk/>
            <pc:sldMk cId="1382245941" sldId="260"/>
            <ac:spMk id="2" creationId="{70F4DEFE-C6FF-366A-2707-15026117CE31}"/>
          </ac:spMkLst>
        </pc:spChg>
        <pc:spChg chg="mod ord">
          <ac:chgData name="Sardar Ahmed Raza" userId="110774b80b080bf7" providerId="LiveId" clId="{C3444E18-FC33-44A4-BF15-EC6A7B98AC23}" dt="2026-10-05T22:16:05.882" v="2054"/>
          <ac:spMkLst>
            <pc:docMk/>
            <pc:sldMk cId="1382245941" sldId="260"/>
            <ac:spMk id="6" creationId="{0E4F4287-EC3B-6023-1212-38BBB3E075EF}"/>
          </ac:spMkLst>
        </pc:spChg>
        <pc:spChg chg="add mod ord">
          <ac:chgData name="Sardar Ahmed Raza" userId="110774b80b080bf7" providerId="LiveId" clId="{C3444E18-FC33-44A4-BF15-EC6A7B98AC23}" dt="2026-10-06T15:09:53.299" v="3730" actId="113"/>
          <ac:spMkLst>
            <pc:docMk/>
            <pc:sldMk cId="1382245941" sldId="260"/>
            <ac:spMk id="7" creationId="{09AEFB50-874F-59F4-BAA6-7112AF06ECB4}"/>
          </ac:spMkLst>
        </pc:spChg>
        <pc:spChg chg="add mod ord">
          <ac:chgData name="Sardar Ahmed Raza" userId="110774b80b080bf7" providerId="LiveId" clId="{C3444E18-FC33-44A4-BF15-EC6A7B98AC23}" dt="2026-10-06T15:07:16.609" v="3684" actId="207"/>
          <ac:spMkLst>
            <pc:docMk/>
            <pc:sldMk cId="1382245941" sldId="260"/>
            <ac:spMk id="8" creationId="{02FDDEEC-E578-569C-8CE3-69D48E9C9613}"/>
          </ac:spMkLst>
        </pc:spChg>
        <pc:picChg chg="add">
          <ac:chgData name="Sardar Ahmed Raza" userId="110774b80b080bf7" providerId="LiveId" clId="{C3444E18-FC33-44A4-BF15-EC6A7B98AC23}" dt="2026-10-01T13:28:31.431" v="1172" actId="22"/>
          <ac:picMkLst>
            <pc:docMk/>
            <pc:sldMk cId="1382245941" sldId="260"/>
            <ac:picMk id="5" creationId="{34B67259-FB2D-69C3-0C6E-8757EECDC9FF}"/>
          </ac:picMkLst>
        </pc:picChg>
      </pc:sldChg>
      <pc:sldChg chg="addSp modSp new mod">
        <pc:chgData name="Sardar Ahmed Raza" userId="110774b80b080bf7" providerId="LiveId" clId="{C3444E18-FC33-44A4-BF15-EC6A7B98AC23}" dt="2026-10-06T13:24:08.647" v="3145" actId="20577"/>
        <pc:sldMkLst>
          <pc:docMk/>
          <pc:sldMk cId="3907890544" sldId="261"/>
        </pc:sldMkLst>
        <pc:spChg chg="mod">
          <ac:chgData name="Sardar Ahmed Raza" userId="110774b80b080bf7" providerId="LiveId" clId="{C3444E18-FC33-44A4-BF15-EC6A7B98AC23}" dt="2026-10-06T13:24:08.647" v="3145" actId="20577"/>
          <ac:spMkLst>
            <pc:docMk/>
            <pc:sldMk cId="3907890544" sldId="261"/>
            <ac:spMk id="2" creationId="{99563658-070B-B1C1-A75F-F628242EC35A}"/>
          </ac:spMkLst>
        </pc:spChg>
        <pc:spChg chg="mod">
          <ac:chgData name="Sardar Ahmed Raza" userId="110774b80b080bf7" providerId="LiveId" clId="{C3444E18-FC33-44A4-BF15-EC6A7B98AC23}" dt="2026-10-05T22:16:05.882" v="2054"/>
          <ac:spMkLst>
            <pc:docMk/>
            <pc:sldMk cId="3907890544" sldId="261"/>
            <ac:spMk id="3" creationId="{48A6F55D-9773-05A8-21A3-9A3FFB75D054}"/>
          </ac:spMkLst>
        </pc:spChg>
        <pc:spChg chg="mod">
          <ac:chgData name="Sardar Ahmed Raza" userId="110774b80b080bf7" providerId="LiveId" clId="{C3444E18-FC33-44A4-BF15-EC6A7B98AC23}" dt="2026-10-05T22:16:05.882" v="2054"/>
          <ac:spMkLst>
            <pc:docMk/>
            <pc:sldMk cId="3907890544" sldId="261"/>
            <ac:spMk id="6" creationId="{2B1CEC39-5C02-5091-9B53-1AD6C436324E}"/>
          </ac:spMkLst>
        </pc:spChg>
        <pc:picChg chg="add">
          <ac:chgData name="Sardar Ahmed Raza" userId="110774b80b080bf7" providerId="LiveId" clId="{C3444E18-FC33-44A4-BF15-EC6A7B98AC23}" dt="2026-10-01T13:28:32.941" v="1173" actId="22"/>
          <ac:picMkLst>
            <pc:docMk/>
            <pc:sldMk cId="3907890544" sldId="261"/>
            <ac:picMk id="5" creationId="{8A6B4022-8C3D-6CBA-3ADB-3CD7245413A6}"/>
          </ac:picMkLst>
        </pc:picChg>
      </pc:sldChg>
      <pc:sldChg chg="addSp modSp new mod modClrScheme chgLayout">
        <pc:chgData name="Sardar Ahmed Raza" userId="110774b80b080bf7" providerId="LiveId" clId="{C3444E18-FC33-44A4-BF15-EC6A7B98AC23}" dt="2026-10-06T15:50:39.194" v="4146" actId="20577"/>
        <pc:sldMkLst>
          <pc:docMk/>
          <pc:sldMk cId="1325160483" sldId="262"/>
        </pc:sldMkLst>
        <pc:spChg chg="mod ord">
          <ac:chgData name="Sardar Ahmed Raza" userId="110774b80b080bf7" providerId="LiveId" clId="{C3444E18-FC33-44A4-BF15-EC6A7B98AC23}" dt="2026-10-06T15:50:39.194" v="4146" actId="20577"/>
          <ac:spMkLst>
            <pc:docMk/>
            <pc:sldMk cId="1325160483" sldId="262"/>
            <ac:spMk id="2" creationId="{9DEBF3F4-EFF2-648F-B932-3061C05CED46}"/>
          </ac:spMkLst>
        </pc:spChg>
        <pc:spChg chg="mod ord">
          <ac:chgData name="Sardar Ahmed Raza" userId="110774b80b080bf7" providerId="LiveId" clId="{C3444E18-FC33-44A4-BF15-EC6A7B98AC23}" dt="2026-10-06T15:50:31.821" v="4144" actId="12"/>
          <ac:spMkLst>
            <pc:docMk/>
            <pc:sldMk cId="1325160483" sldId="262"/>
            <ac:spMk id="3" creationId="{84A295C2-A569-30D2-A8B9-4F8883EBA172}"/>
          </ac:spMkLst>
        </pc:spChg>
        <pc:spChg chg="add mod ord">
          <ac:chgData name="Sardar Ahmed Raza" userId="110774b80b080bf7" providerId="LiveId" clId="{C3444E18-FC33-44A4-BF15-EC6A7B98AC23}" dt="2026-10-06T15:50:35.443" v="4145" actId="12"/>
          <ac:spMkLst>
            <pc:docMk/>
            <pc:sldMk cId="1325160483" sldId="262"/>
            <ac:spMk id="4" creationId="{98199A79-5989-8F4A-309C-38EE999B60BA}"/>
          </ac:spMkLst>
        </pc:spChg>
        <pc:spChg chg="mod ord">
          <ac:chgData name="Sardar Ahmed Raza" userId="110774b80b080bf7" providerId="LiveId" clId="{C3444E18-FC33-44A4-BF15-EC6A7B98AC23}" dt="2026-10-06T15:43:58.233" v="3916" actId="700"/>
          <ac:spMkLst>
            <pc:docMk/>
            <pc:sldMk cId="1325160483" sldId="262"/>
            <ac:spMk id="6" creationId="{64BC6F70-45EC-52FD-A669-5DF56BFBFEF5}"/>
          </ac:spMkLst>
        </pc:spChg>
        <pc:picChg chg="add">
          <ac:chgData name="Sardar Ahmed Raza" userId="110774b80b080bf7" providerId="LiveId" clId="{C3444E18-FC33-44A4-BF15-EC6A7B98AC23}" dt="2026-10-01T13:28:36.108" v="1174" actId="22"/>
          <ac:picMkLst>
            <pc:docMk/>
            <pc:sldMk cId="1325160483" sldId="262"/>
            <ac:picMk id="5" creationId="{940A2638-681D-C313-BAD4-786E2DCAC591}"/>
          </ac:picMkLst>
        </pc:picChg>
      </pc:sldChg>
      <pc:sldChg chg="addSp delSp modSp new del mod modClrScheme chgLayout">
        <pc:chgData name="Sardar Ahmed Raza" userId="110774b80b080bf7" providerId="LiveId" clId="{C3444E18-FC33-44A4-BF15-EC6A7B98AC23}" dt="2026-10-05T22:07:58.497" v="1945" actId="47"/>
        <pc:sldMkLst>
          <pc:docMk/>
          <pc:sldMk cId="1835571819" sldId="263"/>
        </pc:sldMkLst>
      </pc:sldChg>
      <pc:sldChg chg="addSp delSp modSp new del mod modClrScheme chgLayout">
        <pc:chgData name="Sardar Ahmed Raza" userId="110774b80b080bf7" providerId="LiveId" clId="{C3444E18-FC33-44A4-BF15-EC6A7B98AC23}" dt="2026-10-05T22:49:09.999" v="2494" actId="2696"/>
        <pc:sldMkLst>
          <pc:docMk/>
          <pc:sldMk cId="3005939040" sldId="264"/>
        </pc:sldMkLst>
        <pc:spChg chg="mod ord">
          <ac:chgData name="Sardar Ahmed Raza" userId="110774b80b080bf7" providerId="LiveId" clId="{C3444E18-FC33-44A4-BF15-EC6A7B98AC23}" dt="2026-10-05T22:16:05.882" v="2054"/>
          <ac:spMkLst>
            <pc:docMk/>
            <pc:sldMk cId="3005939040" sldId="264"/>
            <ac:spMk id="2" creationId="{9A634E98-3CDA-33EE-5A4A-0B6D38E446CA}"/>
          </ac:spMkLst>
        </pc:spChg>
        <pc:spChg chg="mod">
          <ac:chgData name="Sardar Ahmed Raza" userId="110774b80b080bf7" providerId="LiveId" clId="{C3444E18-FC33-44A4-BF15-EC6A7B98AC23}" dt="2026-10-05T22:16:05.882" v="2054"/>
          <ac:spMkLst>
            <pc:docMk/>
            <pc:sldMk cId="3005939040" sldId="264"/>
            <ac:spMk id="14" creationId="{FF90E50D-8F7F-D2ED-B681-1EC61A033BFC}"/>
          </ac:spMkLst>
        </pc:spChg>
      </pc:sldChg>
      <pc:sldChg chg="add del">
        <pc:chgData name="Sardar Ahmed Raza" userId="110774b80b080bf7" providerId="LiveId" clId="{C3444E18-FC33-44A4-BF15-EC6A7B98AC23}" dt="2026-10-06T15:30:40.340" v="3866" actId="47"/>
        <pc:sldMkLst>
          <pc:docMk/>
          <pc:sldMk cId="3057045966" sldId="264"/>
        </pc:sldMkLst>
      </pc:sldChg>
      <pc:sldChg chg="add del">
        <pc:chgData name="Sardar Ahmed Raza" userId="110774b80b080bf7" providerId="LiveId" clId="{C3444E18-FC33-44A4-BF15-EC6A7B98AC23}" dt="2026-10-06T15:29:23.385" v="3854"/>
        <pc:sldMkLst>
          <pc:docMk/>
          <pc:sldMk cId="1158403644" sldId="265"/>
        </pc:sldMkLst>
      </pc:sldChg>
      <pc:sldChg chg="add del">
        <pc:chgData name="Sardar Ahmed Raza" userId="110774b80b080bf7" providerId="LiveId" clId="{C3444E18-FC33-44A4-BF15-EC6A7B98AC23}" dt="2026-10-06T15:30:48.830" v="3867" actId="47"/>
        <pc:sldMkLst>
          <pc:docMk/>
          <pc:sldMk cId="1215722986" sldId="265"/>
        </pc:sldMkLst>
      </pc:sldChg>
      <pc:sldChg chg="addSp delSp modSp new del mod modClrScheme chgLayout">
        <pc:chgData name="Sardar Ahmed Raza" userId="110774b80b080bf7" providerId="LiveId" clId="{C3444E18-FC33-44A4-BF15-EC6A7B98AC23}" dt="2026-10-05T22:54:04.828" v="2532" actId="2696"/>
        <pc:sldMkLst>
          <pc:docMk/>
          <pc:sldMk cId="1326699831" sldId="265"/>
        </pc:sldMkLst>
        <pc:spChg chg="mod">
          <ac:chgData name="Sardar Ahmed Raza" userId="110774b80b080bf7" providerId="LiveId" clId="{C3444E18-FC33-44A4-BF15-EC6A7B98AC23}" dt="2026-10-05T22:16:05.882" v="2054"/>
          <ac:spMkLst>
            <pc:docMk/>
            <pc:sldMk cId="1326699831" sldId="265"/>
            <ac:spMk id="9" creationId="{F0976A8D-E5BD-87CF-2C99-F0C66BC5A2ED}"/>
          </ac:spMkLst>
        </pc:spChg>
      </pc:sldChg>
      <pc:sldChg chg="add del">
        <pc:chgData name="Sardar Ahmed Raza" userId="110774b80b080bf7" providerId="LiveId" clId="{C3444E18-FC33-44A4-BF15-EC6A7B98AC23}" dt="2026-10-06T15:29:30.262" v="3856"/>
        <pc:sldMkLst>
          <pc:docMk/>
          <pc:sldMk cId="3293890074" sldId="265"/>
        </pc:sldMkLst>
      </pc:sldChg>
      <pc:sldChg chg="addSp modSp new mod ord">
        <pc:chgData name="Sardar Ahmed Raza" userId="110774b80b080bf7" providerId="LiveId" clId="{C3444E18-FC33-44A4-BF15-EC6A7B98AC23}" dt="2026-10-06T15:42:07.566" v="3909" actId="20577"/>
        <pc:sldMkLst>
          <pc:docMk/>
          <pc:sldMk cId="2318818069" sldId="266"/>
        </pc:sldMkLst>
        <pc:spChg chg="mod">
          <ac:chgData name="Sardar Ahmed Raza" userId="110774b80b080bf7" providerId="LiveId" clId="{C3444E18-FC33-44A4-BF15-EC6A7B98AC23}" dt="2026-10-05T22:16:05.882" v="2054"/>
          <ac:spMkLst>
            <pc:docMk/>
            <pc:sldMk cId="2318818069" sldId="266"/>
            <ac:spMk id="2" creationId="{4577E6AD-D8A2-1C8F-E2C7-09BD05D13FDB}"/>
          </ac:spMkLst>
        </pc:spChg>
        <pc:spChg chg="mod">
          <ac:chgData name="Sardar Ahmed Raza" userId="110774b80b080bf7" providerId="LiveId" clId="{C3444E18-FC33-44A4-BF15-EC6A7B98AC23}" dt="2026-10-06T15:42:07.566" v="3909" actId="20577"/>
          <ac:spMkLst>
            <pc:docMk/>
            <pc:sldMk cId="2318818069" sldId="266"/>
            <ac:spMk id="3" creationId="{327BB227-F351-1ED0-433C-F73F02456D03}"/>
          </ac:spMkLst>
        </pc:spChg>
        <pc:spChg chg="mod">
          <ac:chgData name="Sardar Ahmed Raza" userId="110774b80b080bf7" providerId="LiveId" clId="{C3444E18-FC33-44A4-BF15-EC6A7B98AC23}" dt="2026-10-05T22:16:05.882" v="2054"/>
          <ac:spMkLst>
            <pc:docMk/>
            <pc:sldMk cId="2318818069" sldId="266"/>
            <ac:spMk id="6" creationId="{95119AE8-B099-702E-B8E0-9A57FF0B40B9}"/>
          </ac:spMkLst>
        </pc:spChg>
        <pc:picChg chg="add">
          <ac:chgData name="Sardar Ahmed Raza" userId="110774b80b080bf7" providerId="LiveId" clId="{C3444E18-FC33-44A4-BF15-EC6A7B98AC23}" dt="2026-10-01T13:28:37.979" v="1175" actId="22"/>
          <ac:picMkLst>
            <pc:docMk/>
            <pc:sldMk cId="2318818069" sldId="266"/>
            <ac:picMk id="5" creationId="{AF5CA7ED-7BB3-9BE9-7434-93FA194C5C8C}"/>
          </ac:picMkLst>
        </pc:picChg>
      </pc:sldChg>
      <pc:sldChg chg="modSp new del mod">
        <pc:chgData name="Sardar Ahmed Raza" userId="110774b80b080bf7" providerId="LiveId" clId="{C3444E18-FC33-44A4-BF15-EC6A7B98AC23}" dt="2026-10-06T13:23:04.782" v="3106" actId="47"/>
        <pc:sldMkLst>
          <pc:docMk/>
          <pc:sldMk cId="3904116495" sldId="267"/>
        </pc:sldMkLst>
        <pc:spChg chg="mod">
          <ac:chgData name="Sardar Ahmed Raza" userId="110774b80b080bf7" providerId="LiveId" clId="{C3444E18-FC33-44A4-BF15-EC6A7B98AC23}" dt="2026-10-05T22:16:05.882" v="2054"/>
          <ac:spMkLst>
            <pc:docMk/>
            <pc:sldMk cId="3904116495" sldId="267"/>
            <ac:spMk id="2" creationId="{BCB319DA-CD9E-B7EB-6C5E-9E25D3A50CFC}"/>
          </ac:spMkLst>
        </pc:spChg>
        <pc:spChg chg="mod">
          <ac:chgData name="Sardar Ahmed Raza" userId="110774b80b080bf7" providerId="LiveId" clId="{C3444E18-FC33-44A4-BF15-EC6A7B98AC23}" dt="2026-10-05T22:16:05.882" v="2054"/>
          <ac:spMkLst>
            <pc:docMk/>
            <pc:sldMk cId="3904116495" sldId="267"/>
            <ac:spMk id="3" creationId="{E5F1FE3C-8858-7351-F3BF-613653FEBFDA}"/>
          </ac:spMkLst>
        </pc:spChg>
        <pc:spChg chg="mod">
          <ac:chgData name="Sardar Ahmed Raza" userId="110774b80b080bf7" providerId="LiveId" clId="{C3444E18-FC33-44A4-BF15-EC6A7B98AC23}" dt="2026-10-05T22:16:05.882" v="2054"/>
          <ac:spMkLst>
            <pc:docMk/>
            <pc:sldMk cId="3904116495" sldId="267"/>
            <ac:spMk id="4" creationId="{9CB7710F-0773-1CDD-6E59-78927A8C550B}"/>
          </ac:spMkLst>
        </pc:spChg>
      </pc:sldChg>
      <pc:sldChg chg="add del">
        <pc:chgData name="Sardar Ahmed Raza" userId="110774b80b080bf7" providerId="LiveId" clId="{C3444E18-FC33-44A4-BF15-EC6A7B98AC23}" dt="2026-10-06T15:30:40.340" v="3866" actId="47"/>
        <pc:sldMkLst>
          <pc:docMk/>
          <pc:sldMk cId="787766257" sldId="268"/>
        </pc:sldMkLst>
      </pc:sldChg>
      <pc:sldChg chg="addSp delSp modSp new del mod modClrScheme chgLayout">
        <pc:chgData name="Sardar Ahmed Raza" userId="110774b80b080bf7" providerId="LiveId" clId="{C3444E18-FC33-44A4-BF15-EC6A7B98AC23}" dt="2026-10-05T22:49:09.999" v="2494" actId="2696"/>
        <pc:sldMkLst>
          <pc:docMk/>
          <pc:sldMk cId="1802741078" sldId="268"/>
        </pc:sldMkLst>
        <pc:spChg chg="add del mod ord">
          <ac:chgData name="Sardar Ahmed Raza" userId="110774b80b080bf7" providerId="LiveId" clId="{C3444E18-FC33-44A4-BF15-EC6A7B98AC23}" dt="2026-10-05T22:16:05.882" v="2054"/>
          <ac:spMkLst>
            <pc:docMk/>
            <pc:sldMk cId="1802741078" sldId="268"/>
            <ac:spMk id="2" creationId="{BF0964CA-264F-1A45-259C-26A17BE22F8C}"/>
          </ac:spMkLst>
        </pc:spChg>
        <pc:spChg chg="mod ord">
          <ac:chgData name="Sardar Ahmed Raza" userId="110774b80b080bf7" providerId="LiveId" clId="{C3444E18-FC33-44A4-BF15-EC6A7B98AC23}" dt="2026-10-05T22:16:05.882" v="2054"/>
          <ac:spMkLst>
            <pc:docMk/>
            <pc:sldMk cId="1802741078" sldId="268"/>
            <ac:spMk id="3" creationId="{D19B9D8A-5914-23F4-DB90-C85F30E70E4B}"/>
          </ac:spMkLst>
        </pc:spChg>
        <pc:spChg chg="mod ord">
          <ac:chgData name="Sardar Ahmed Raza" userId="110774b80b080bf7" providerId="LiveId" clId="{C3444E18-FC33-44A4-BF15-EC6A7B98AC23}" dt="2026-10-05T22:16:05.882" v="2054"/>
          <ac:spMkLst>
            <pc:docMk/>
            <pc:sldMk cId="1802741078" sldId="268"/>
            <ac:spMk id="5" creationId="{66C1113C-2810-E113-86E0-C517C5FB5B51}"/>
          </ac:spMkLst>
        </pc:spChg>
        <pc:picChg chg="add mod">
          <ac:chgData name="Sardar Ahmed Raza" userId="110774b80b080bf7" providerId="LiveId" clId="{C3444E18-FC33-44A4-BF15-EC6A7B98AC23}" dt="2026-10-05T22:16:05.882" v="2054"/>
          <ac:picMkLst>
            <pc:docMk/>
            <pc:sldMk cId="1802741078" sldId="268"/>
            <ac:picMk id="19" creationId="{2C4E987A-113E-8881-48F3-E9B91E0DCEDB}"/>
          </ac:picMkLst>
        </pc:picChg>
      </pc:sldChg>
      <pc:sldChg chg="addSp delSp modSp new mod modClrScheme chgLayout">
        <pc:chgData name="Sardar Ahmed Raza" userId="110774b80b080bf7" providerId="LiveId" clId="{C3444E18-FC33-44A4-BF15-EC6A7B98AC23}" dt="2026-10-06T15:31:09.601" v="3872" actId="22"/>
        <pc:sldMkLst>
          <pc:docMk/>
          <pc:sldMk cId="532936020" sldId="270"/>
        </pc:sldMkLst>
        <pc:spChg chg="mod ord">
          <ac:chgData name="Sardar Ahmed Raza" userId="110774b80b080bf7" providerId="LiveId" clId="{C3444E18-FC33-44A4-BF15-EC6A7B98AC23}" dt="2026-10-05T22:16:05.882" v="2054"/>
          <ac:spMkLst>
            <pc:docMk/>
            <pc:sldMk cId="532936020" sldId="270"/>
            <ac:spMk id="5" creationId="{A18E67C3-B3E4-3EC0-2F0C-0713AF8935F2}"/>
          </ac:spMkLst>
        </pc:spChg>
        <pc:spChg chg="add mod ord">
          <ac:chgData name="Sardar Ahmed Raza" userId="110774b80b080bf7" providerId="LiveId" clId="{C3444E18-FC33-44A4-BF15-EC6A7B98AC23}" dt="2026-10-06T15:25:56.804" v="3842" actId="5793"/>
          <ac:spMkLst>
            <pc:docMk/>
            <pc:sldMk cId="532936020" sldId="270"/>
            <ac:spMk id="6" creationId="{1789043E-CF3C-E966-6087-5FFE513C224B}"/>
          </ac:spMkLst>
        </pc:spChg>
        <pc:spChg chg="add mod ord">
          <ac:chgData name="Sardar Ahmed Raza" userId="110774b80b080bf7" providerId="LiveId" clId="{C3444E18-FC33-44A4-BF15-EC6A7B98AC23}" dt="2026-10-06T15:25:43.996" v="3841" actId="20577"/>
          <ac:spMkLst>
            <pc:docMk/>
            <pc:sldMk cId="532936020" sldId="270"/>
            <ac:spMk id="7" creationId="{CBDBA8C0-4159-0F03-282F-4FD41CF8ED4C}"/>
          </ac:spMkLst>
        </pc:spChg>
        <pc:picChg chg="add">
          <ac:chgData name="Sardar Ahmed Raza" userId="110774b80b080bf7" providerId="LiveId" clId="{C3444E18-FC33-44A4-BF15-EC6A7B98AC23}" dt="2026-10-06T15:31:09.601" v="3872" actId="22"/>
          <ac:picMkLst>
            <pc:docMk/>
            <pc:sldMk cId="532936020" sldId="270"/>
            <ac:picMk id="3" creationId="{F01F7E43-0FBB-4EFD-7F87-D4B6596603FC}"/>
          </ac:picMkLst>
        </pc:picChg>
      </pc:sldChg>
      <pc:sldChg chg="modSp new del mod">
        <pc:chgData name="Sardar Ahmed Raza" userId="110774b80b080bf7" providerId="LiveId" clId="{C3444E18-FC33-44A4-BF15-EC6A7B98AC23}" dt="2026-10-06T13:40:39.054" v="3391" actId="47"/>
        <pc:sldMkLst>
          <pc:docMk/>
          <pc:sldMk cId="1098963704" sldId="271"/>
        </pc:sldMkLst>
        <pc:spChg chg="mod">
          <ac:chgData name="Sardar Ahmed Raza" userId="110774b80b080bf7" providerId="LiveId" clId="{C3444E18-FC33-44A4-BF15-EC6A7B98AC23}" dt="2026-10-06T13:24:17.704" v="3157" actId="20577"/>
          <ac:spMkLst>
            <pc:docMk/>
            <pc:sldMk cId="1098963704" sldId="271"/>
            <ac:spMk id="2" creationId="{08173264-7229-8678-B695-44BD8BF168CB}"/>
          </ac:spMkLst>
        </pc:spChg>
        <pc:spChg chg="mod">
          <ac:chgData name="Sardar Ahmed Raza" userId="110774b80b080bf7" providerId="LiveId" clId="{C3444E18-FC33-44A4-BF15-EC6A7B98AC23}" dt="2026-10-05T22:16:05.882" v="2054"/>
          <ac:spMkLst>
            <pc:docMk/>
            <pc:sldMk cId="1098963704" sldId="271"/>
            <ac:spMk id="3" creationId="{D28D2C17-4B07-0FCD-60E6-FCB861150742}"/>
          </ac:spMkLst>
        </pc:spChg>
        <pc:spChg chg="mod">
          <ac:chgData name="Sardar Ahmed Raza" userId="110774b80b080bf7" providerId="LiveId" clId="{C3444E18-FC33-44A4-BF15-EC6A7B98AC23}" dt="2026-10-05T22:16:05.882" v="2054"/>
          <ac:spMkLst>
            <pc:docMk/>
            <pc:sldMk cId="1098963704" sldId="271"/>
            <ac:spMk id="4" creationId="{8FB9FFA5-7427-E446-8890-DB445623CD20}"/>
          </ac:spMkLst>
        </pc:spChg>
      </pc:sldChg>
      <pc:sldChg chg="addSp modSp new del mod">
        <pc:chgData name="Sardar Ahmed Raza" userId="110774b80b080bf7" providerId="LiveId" clId="{C3444E18-FC33-44A4-BF15-EC6A7B98AC23}" dt="2026-10-06T15:44:19.855" v="3922" actId="47"/>
        <pc:sldMkLst>
          <pc:docMk/>
          <pc:sldMk cId="1662180470" sldId="272"/>
        </pc:sldMkLst>
        <pc:spChg chg="mod">
          <ac:chgData name="Sardar Ahmed Raza" userId="110774b80b080bf7" providerId="LiveId" clId="{C3444E18-FC33-44A4-BF15-EC6A7B98AC23}" dt="2026-10-06T13:40:14.382" v="3389" actId="20577"/>
          <ac:spMkLst>
            <pc:docMk/>
            <pc:sldMk cId="1662180470" sldId="272"/>
            <ac:spMk id="2" creationId="{F2CA0A1F-09A0-1B46-3B9D-4D6ADB4F8DF8}"/>
          </ac:spMkLst>
        </pc:spChg>
        <pc:spChg chg="mod">
          <ac:chgData name="Sardar Ahmed Raza" userId="110774b80b080bf7" providerId="LiveId" clId="{C3444E18-FC33-44A4-BF15-EC6A7B98AC23}" dt="2026-10-05T22:16:05.882" v="2054"/>
          <ac:spMkLst>
            <pc:docMk/>
            <pc:sldMk cId="1662180470" sldId="272"/>
            <ac:spMk id="3" creationId="{F5692E5D-BBC7-5039-D103-2ADEC7280501}"/>
          </ac:spMkLst>
        </pc:spChg>
        <pc:spChg chg="mod">
          <ac:chgData name="Sardar Ahmed Raza" userId="110774b80b080bf7" providerId="LiveId" clId="{C3444E18-FC33-44A4-BF15-EC6A7B98AC23}" dt="2026-10-05T22:16:05.882" v="2054"/>
          <ac:spMkLst>
            <pc:docMk/>
            <pc:sldMk cId="1662180470" sldId="272"/>
            <ac:spMk id="4" creationId="{9BAA86CE-4D65-6538-5B35-602BAA05EBA6}"/>
          </ac:spMkLst>
        </pc:spChg>
        <pc:picChg chg="add mod">
          <ac:chgData name="Sardar Ahmed Raza" userId="110774b80b080bf7" providerId="LiveId" clId="{C3444E18-FC33-44A4-BF15-EC6A7B98AC23}" dt="2026-10-06T15:31:02.721" v="3871" actId="1036"/>
          <ac:picMkLst>
            <pc:docMk/>
            <pc:sldMk cId="1662180470" sldId="272"/>
            <ac:picMk id="6" creationId="{64808EDF-B340-6060-BBF8-6A44DF1C79EC}"/>
          </ac:picMkLst>
        </pc:picChg>
      </pc:sldChg>
      <pc:sldChg chg="addSp delSp modSp add mod modClrScheme chgLayout">
        <pc:chgData name="Sardar Ahmed Raza" userId="110774b80b080bf7" providerId="LiveId" clId="{C3444E18-FC33-44A4-BF15-EC6A7B98AC23}" dt="2026-10-06T11:57:39.830" v="2609" actId="403"/>
        <pc:sldMkLst>
          <pc:docMk/>
          <pc:sldMk cId="3801883463" sldId="273"/>
        </pc:sldMkLst>
        <pc:spChg chg="mod ord">
          <ac:chgData name="Sardar Ahmed Raza" userId="110774b80b080bf7" providerId="LiveId" clId="{C3444E18-FC33-44A4-BF15-EC6A7B98AC23}" dt="2026-10-06T11:57:39.830" v="2609" actId="403"/>
          <ac:spMkLst>
            <pc:docMk/>
            <pc:sldMk cId="3801883463" sldId="273"/>
            <ac:spMk id="2" creationId="{5A5FFE71-F7E7-4781-71DC-84A973DAED65}"/>
          </ac:spMkLst>
        </pc:spChg>
        <pc:spChg chg="del">
          <ac:chgData name="Sardar Ahmed Raza" userId="110774b80b080bf7" providerId="LiveId" clId="{C3444E18-FC33-44A4-BF15-EC6A7B98AC23}" dt="2026-10-05T22:03:05.623" v="1938" actId="478"/>
          <ac:spMkLst>
            <pc:docMk/>
            <pc:sldMk cId="3801883463" sldId="273"/>
            <ac:spMk id="4" creationId="{B0CB7B27-5745-6B70-01A0-010125142F49}"/>
          </ac:spMkLst>
        </pc:spChg>
        <pc:spChg chg="del">
          <ac:chgData name="Sardar Ahmed Raza" userId="110774b80b080bf7" providerId="LiveId" clId="{C3444E18-FC33-44A4-BF15-EC6A7B98AC23}" dt="2026-10-05T22:02:53.263" v="1936" actId="478"/>
          <ac:spMkLst>
            <pc:docMk/>
            <pc:sldMk cId="3801883463" sldId="273"/>
            <ac:spMk id="5" creationId="{CB317E2D-015D-3483-C988-392AE479BEA9}"/>
          </ac:spMkLst>
        </pc:spChg>
        <pc:spChg chg="del mod ord">
          <ac:chgData name="Sardar Ahmed Raza" userId="110774b80b080bf7" providerId="LiveId" clId="{C3444E18-FC33-44A4-BF15-EC6A7B98AC23}" dt="2026-10-05T22:04:23.824" v="1944"/>
          <ac:spMkLst>
            <pc:docMk/>
            <pc:sldMk cId="3801883463" sldId="273"/>
            <ac:spMk id="6" creationId="{540CEC84-6206-F430-2A75-0A86B5AEE677}"/>
          </ac:spMkLst>
        </pc:spChg>
        <pc:spChg chg="mod ord">
          <ac:chgData name="Sardar Ahmed Raza" userId="110774b80b080bf7" providerId="LiveId" clId="{C3444E18-FC33-44A4-BF15-EC6A7B98AC23}" dt="2026-10-05T22:33:25.075" v="2340" actId="27636"/>
          <ac:spMkLst>
            <pc:docMk/>
            <pc:sldMk cId="3801883463" sldId="273"/>
            <ac:spMk id="7" creationId="{76E650FA-CB3C-8723-5077-799B5EA49882}"/>
          </ac:spMkLst>
        </pc:spChg>
        <pc:spChg chg="mod ord">
          <ac:chgData name="Sardar Ahmed Raza" userId="110774b80b080bf7" providerId="LiveId" clId="{C3444E18-FC33-44A4-BF15-EC6A7B98AC23}" dt="2026-10-05T22:16:05.882" v="2054"/>
          <ac:spMkLst>
            <pc:docMk/>
            <pc:sldMk cId="3801883463" sldId="273"/>
            <ac:spMk id="9" creationId="{15974FFA-C862-4AF4-C2B3-62078953E342}"/>
          </ac:spMkLst>
        </pc:spChg>
        <pc:spChg chg="add del mod">
          <ac:chgData name="Sardar Ahmed Raza" userId="110774b80b080bf7" providerId="LiveId" clId="{C3444E18-FC33-44A4-BF15-EC6A7B98AC23}" dt="2026-10-05T22:02:59.724" v="1937" actId="478"/>
          <ac:spMkLst>
            <pc:docMk/>
            <pc:sldMk cId="3801883463" sldId="273"/>
            <ac:spMk id="10" creationId="{02D3B654-609C-FEBF-5F11-AF32FDE99983}"/>
          </ac:spMkLst>
        </pc:spChg>
        <pc:spChg chg="add del mod">
          <ac:chgData name="Sardar Ahmed Raza" userId="110774b80b080bf7" providerId="LiveId" clId="{C3444E18-FC33-44A4-BF15-EC6A7B98AC23}" dt="2026-10-05T22:03:09.190" v="1939" actId="478"/>
          <ac:spMkLst>
            <pc:docMk/>
            <pc:sldMk cId="3801883463" sldId="273"/>
            <ac:spMk id="12" creationId="{E030CE7C-2027-70F9-CE5F-A5620E31D7D6}"/>
          </ac:spMkLst>
        </pc:spChg>
        <pc:spChg chg="add del mod">
          <ac:chgData name="Sardar Ahmed Raza" userId="110774b80b080bf7" providerId="LiveId" clId="{C3444E18-FC33-44A4-BF15-EC6A7B98AC23}" dt="2026-10-05T22:28:47.280" v="2224" actId="478"/>
          <ac:spMkLst>
            <pc:docMk/>
            <pc:sldMk cId="3801883463" sldId="273"/>
            <ac:spMk id="15" creationId="{6AA5CF62-D240-222B-A9B7-03DFCB3A0C6E}"/>
          </ac:spMkLst>
        </pc:spChg>
        <pc:spChg chg="add mod">
          <ac:chgData name="Sardar Ahmed Raza" userId="110774b80b080bf7" providerId="LiveId" clId="{C3444E18-FC33-44A4-BF15-EC6A7B98AC23}" dt="2026-10-05T22:52:25.033" v="2513" actId="207"/>
          <ac:spMkLst>
            <pc:docMk/>
            <pc:sldMk cId="3801883463" sldId="273"/>
            <ac:spMk id="17" creationId="{2928B57F-85C5-EEDA-30FC-C245C4425D07}"/>
          </ac:spMkLst>
        </pc:spChg>
        <pc:spChg chg="add mod">
          <ac:chgData name="Sardar Ahmed Raza" userId="110774b80b080bf7" providerId="LiveId" clId="{C3444E18-FC33-44A4-BF15-EC6A7B98AC23}" dt="2026-10-05T22:52:21.831" v="2512" actId="207"/>
          <ac:spMkLst>
            <pc:docMk/>
            <pc:sldMk cId="3801883463" sldId="273"/>
            <ac:spMk id="18" creationId="{2F69695C-AE02-BA28-2C6B-BD99861148D0}"/>
          </ac:spMkLst>
        </pc:spChg>
        <pc:spChg chg="add mod">
          <ac:chgData name="Sardar Ahmed Raza" userId="110774b80b080bf7" providerId="LiveId" clId="{C3444E18-FC33-44A4-BF15-EC6A7B98AC23}" dt="2026-10-05T22:52:40.921" v="2516" actId="1076"/>
          <ac:spMkLst>
            <pc:docMk/>
            <pc:sldMk cId="3801883463" sldId="273"/>
            <ac:spMk id="19" creationId="{8FE55FEA-98E0-138B-ED5F-F72A3F45BF0E}"/>
          </ac:spMkLst>
        </pc:spChg>
        <pc:picChg chg="add del mod">
          <ac:chgData name="Sardar Ahmed Raza" userId="110774b80b080bf7" providerId="LiveId" clId="{C3444E18-FC33-44A4-BF15-EC6A7B98AC23}" dt="2026-10-05T22:23:35.679" v="2101" actId="478"/>
          <ac:picMkLst>
            <pc:docMk/>
            <pc:sldMk cId="3801883463" sldId="273"/>
            <ac:picMk id="13" creationId="{BD7BCE5A-61F0-AD2C-5343-F15922FFD6C7}"/>
          </ac:picMkLst>
        </pc:picChg>
        <pc:picChg chg="add mod ord">
          <ac:chgData name="Sardar Ahmed Raza" userId="110774b80b080bf7" providerId="LiveId" clId="{C3444E18-FC33-44A4-BF15-EC6A7B98AC23}" dt="2026-10-05T22:52:58.606" v="2518" actId="1076"/>
          <ac:picMkLst>
            <pc:docMk/>
            <pc:sldMk cId="3801883463" sldId="273"/>
            <ac:picMk id="16" creationId="{5F043898-3761-A5BB-ED21-C73B979CC42E}"/>
          </ac:picMkLst>
        </pc:picChg>
      </pc:sldChg>
      <pc:sldChg chg="addSp delSp modSp add mod">
        <pc:chgData name="Sardar Ahmed Raza" userId="110774b80b080bf7" providerId="LiveId" clId="{C3444E18-FC33-44A4-BF15-EC6A7B98AC23}" dt="2026-10-06T13:10:12.606" v="3015" actId="20577"/>
        <pc:sldMkLst>
          <pc:docMk/>
          <pc:sldMk cId="1554377053" sldId="274"/>
        </pc:sldMkLst>
        <pc:spChg chg="mod">
          <ac:chgData name="Sardar Ahmed Raza" userId="110774b80b080bf7" providerId="LiveId" clId="{C3444E18-FC33-44A4-BF15-EC6A7B98AC23}" dt="2026-10-06T12:29:57.140" v="2693" actId="20577"/>
          <ac:spMkLst>
            <pc:docMk/>
            <pc:sldMk cId="1554377053" sldId="274"/>
            <ac:spMk id="2" creationId="{B1C48211-D071-CB0E-CA19-FB9669F3FDC2}"/>
          </ac:spMkLst>
        </pc:spChg>
        <pc:spChg chg="add mod">
          <ac:chgData name="Sardar Ahmed Raza" userId="110774b80b080bf7" providerId="LiveId" clId="{C3444E18-FC33-44A4-BF15-EC6A7B98AC23}" dt="2026-10-06T13:10:12.606" v="3015" actId="20577"/>
          <ac:spMkLst>
            <pc:docMk/>
            <pc:sldMk cId="1554377053" sldId="274"/>
            <ac:spMk id="4" creationId="{4F75E84B-DF59-7AD1-817A-0305A6515195}"/>
          </ac:spMkLst>
        </pc:spChg>
        <pc:spChg chg="del mod">
          <ac:chgData name="Sardar Ahmed Raza" userId="110774b80b080bf7" providerId="LiveId" clId="{C3444E18-FC33-44A4-BF15-EC6A7B98AC23}" dt="2026-10-06T13:04:33.923" v="2956" actId="478"/>
          <ac:spMkLst>
            <pc:docMk/>
            <pc:sldMk cId="1554377053" sldId="274"/>
            <ac:spMk id="5" creationId="{F1EA8D40-3436-F17E-0BF4-2B46D186CB6E}"/>
          </ac:spMkLst>
        </pc:spChg>
        <pc:spChg chg="add del mod">
          <ac:chgData name="Sardar Ahmed Raza" userId="110774b80b080bf7" providerId="LiveId" clId="{C3444E18-FC33-44A4-BF15-EC6A7B98AC23}" dt="2026-10-06T13:06:44.506" v="2982" actId="478"/>
          <ac:spMkLst>
            <pc:docMk/>
            <pc:sldMk cId="1554377053" sldId="274"/>
            <ac:spMk id="7" creationId="{23FE88C2-612E-DAB6-1C94-FA24E44A249F}"/>
          </ac:spMkLst>
        </pc:spChg>
        <pc:picChg chg="mod">
          <ac:chgData name="Sardar Ahmed Raza" userId="110774b80b080bf7" providerId="LiveId" clId="{C3444E18-FC33-44A4-BF15-EC6A7B98AC23}" dt="2026-10-06T13:09:27.792" v="3009" actId="14100"/>
          <ac:picMkLst>
            <pc:docMk/>
            <pc:sldMk cId="1554377053" sldId="274"/>
            <ac:picMk id="3" creationId="{D93F5DBA-1131-C44D-E971-EA39DB146CD7}"/>
          </ac:picMkLst>
        </pc:picChg>
      </pc:sldChg>
      <pc:sldChg chg="addSp modSp new mod">
        <pc:chgData name="Sardar Ahmed Raza" userId="110774b80b080bf7" providerId="LiveId" clId="{C3444E18-FC33-44A4-BF15-EC6A7B98AC23}" dt="2026-10-06T15:42:12.589" v="3913" actId="20577"/>
        <pc:sldMkLst>
          <pc:docMk/>
          <pc:sldMk cId="4005034468" sldId="275"/>
        </pc:sldMkLst>
        <pc:spChg chg="mod">
          <ac:chgData name="Sardar Ahmed Raza" userId="110774b80b080bf7" providerId="LiveId" clId="{C3444E18-FC33-44A4-BF15-EC6A7B98AC23}" dt="2026-10-06T12:37:21.447" v="2778" actId="207"/>
          <ac:spMkLst>
            <pc:docMk/>
            <pc:sldMk cId="4005034468" sldId="275"/>
            <ac:spMk id="2" creationId="{D96F9F46-03A8-2D51-D273-67970FA54342}"/>
          </ac:spMkLst>
        </pc:spChg>
        <pc:spChg chg="mod">
          <ac:chgData name="Sardar Ahmed Raza" userId="110774b80b080bf7" providerId="LiveId" clId="{C3444E18-FC33-44A4-BF15-EC6A7B98AC23}" dt="2026-10-06T15:42:12.589" v="3913" actId="20577"/>
          <ac:spMkLst>
            <pc:docMk/>
            <pc:sldMk cId="4005034468" sldId="275"/>
            <ac:spMk id="3" creationId="{AE299E6F-2CC8-E759-BED3-835E2386A646}"/>
          </ac:spMkLst>
        </pc:spChg>
        <pc:picChg chg="add">
          <ac:chgData name="Sardar Ahmed Raza" userId="110774b80b080bf7" providerId="LiveId" clId="{C3444E18-FC33-44A4-BF15-EC6A7B98AC23}" dt="2026-10-06T15:30:54.732" v="3868" actId="22"/>
          <ac:picMkLst>
            <pc:docMk/>
            <pc:sldMk cId="4005034468" sldId="275"/>
            <ac:picMk id="6" creationId="{D5C848AB-CDC3-FACB-2E1D-0FC11EA14851}"/>
          </ac:picMkLst>
        </pc:picChg>
      </pc:sldChg>
      <pc:sldChg chg="addSp delSp modSp add mod modClrScheme chgLayout">
        <pc:chgData name="Sardar Ahmed Raza" userId="110774b80b080bf7" providerId="LiveId" clId="{C3444E18-FC33-44A4-BF15-EC6A7B98AC23}" dt="2026-10-06T15:58:19.531" v="4172" actId="20577"/>
        <pc:sldMkLst>
          <pc:docMk/>
          <pc:sldMk cId="193753482" sldId="276"/>
        </pc:sldMkLst>
        <pc:spChg chg="mod ord">
          <ac:chgData name="Sardar Ahmed Raza" userId="110774b80b080bf7" providerId="LiveId" clId="{C3444E18-FC33-44A4-BF15-EC6A7B98AC23}" dt="2026-10-06T13:14:50.127" v="3026" actId="700"/>
          <ac:spMkLst>
            <pc:docMk/>
            <pc:sldMk cId="193753482" sldId="276"/>
            <ac:spMk id="2" creationId="{E1238180-3336-37F9-4C98-258FAC4A6122}"/>
          </ac:spMkLst>
        </pc:spChg>
        <pc:spChg chg="mod ord">
          <ac:chgData name="Sardar Ahmed Raza" userId="110774b80b080bf7" providerId="LiveId" clId="{C3444E18-FC33-44A4-BF15-EC6A7B98AC23}" dt="2026-10-06T15:58:19.531" v="4172" actId="20577"/>
          <ac:spMkLst>
            <pc:docMk/>
            <pc:sldMk cId="193753482" sldId="276"/>
            <ac:spMk id="3" creationId="{12F9E655-D5A2-8E09-46F8-771F541F931A}"/>
          </ac:spMkLst>
        </pc:spChg>
        <pc:spChg chg="mod ord">
          <ac:chgData name="Sardar Ahmed Raza" userId="110774b80b080bf7" providerId="LiveId" clId="{C3444E18-FC33-44A4-BF15-EC6A7B98AC23}" dt="2026-10-06T13:14:50.127" v="3026" actId="700"/>
          <ac:spMkLst>
            <pc:docMk/>
            <pc:sldMk cId="193753482" sldId="276"/>
            <ac:spMk id="6" creationId="{6CBCD03E-CE40-9FE2-4E3A-FDAB3A18890A}"/>
          </ac:spMkLst>
        </pc:spChg>
        <pc:spChg chg="del">
          <ac:chgData name="Sardar Ahmed Raza" userId="110774b80b080bf7" providerId="LiveId" clId="{C3444E18-FC33-44A4-BF15-EC6A7B98AC23}" dt="2026-10-06T13:14:50.127" v="3026" actId="700"/>
          <ac:spMkLst>
            <pc:docMk/>
            <pc:sldMk cId="193753482" sldId="276"/>
            <ac:spMk id="7" creationId="{B009F2C9-33C9-6CC4-3F91-84944466D7DC}"/>
          </ac:spMkLst>
        </pc:spChg>
        <pc:spChg chg="del mod">
          <ac:chgData name="Sardar Ahmed Raza" userId="110774b80b080bf7" providerId="LiveId" clId="{C3444E18-FC33-44A4-BF15-EC6A7B98AC23}" dt="2026-10-06T13:14:50.127" v="3026" actId="700"/>
          <ac:spMkLst>
            <pc:docMk/>
            <pc:sldMk cId="193753482" sldId="276"/>
            <ac:spMk id="8" creationId="{8D3D7DBE-CEC2-474F-951F-66F35731F86C}"/>
          </ac:spMkLst>
        </pc:spChg>
        <pc:spChg chg="mod ord">
          <ac:chgData name="Sardar Ahmed Raza" userId="110774b80b080bf7" providerId="LiveId" clId="{C3444E18-FC33-44A4-BF15-EC6A7B98AC23}" dt="2026-10-06T15:58:05.985" v="4170" actId="255"/>
          <ac:spMkLst>
            <pc:docMk/>
            <pc:sldMk cId="193753482" sldId="276"/>
            <ac:spMk id="9" creationId="{D387D482-120F-4E2C-6CE8-4AD38F0AE2D4}"/>
          </ac:spMkLst>
        </pc:spChg>
        <pc:spChg chg="add mod">
          <ac:chgData name="Sardar Ahmed Raza" userId="110774b80b080bf7" providerId="LiveId" clId="{C3444E18-FC33-44A4-BF15-EC6A7B98AC23}" dt="2026-10-06T15:30:18.852" v="3865" actId="1076"/>
          <ac:spMkLst>
            <pc:docMk/>
            <pc:sldMk cId="193753482" sldId="276"/>
            <ac:spMk id="11" creationId="{4F62AE58-237C-CBBD-22CE-6FFD084D24BA}"/>
          </ac:spMkLst>
        </pc:spChg>
        <pc:spChg chg="add del mod">
          <ac:chgData name="Sardar Ahmed Raza" userId="110774b80b080bf7" providerId="LiveId" clId="{C3444E18-FC33-44A4-BF15-EC6A7B98AC23}" dt="2026-10-06T15:57:29.230" v="4162"/>
          <ac:spMkLst>
            <pc:docMk/>
            <pc:sldMk cId="193753482" sldId="276"/>
            <ac:spMk id="12" creationId="{6DC5634C-3B02-FE81-C745-2F187269C972}"/>
          </ac:spMkLst>
        </pc:spChg>
        <pc:picChg chg="add mod">
          <ac:chgData name="Sardar Ahmed Raza" userId="110774b80b080bf7" providerId="LiveId" clId="{C3444E18-FC33-44A4-BF15-EC6A7B98AC23}" dt="2026-10-06T15:29:40.414" v="3860" actId="1076"/>
          <ac:picMkLst>
            <pc:docMk/>
            <pc:sldMk cId="193753482" sldId="276"/>
            <ac:picMk id="4" creationId="{940FB6A2-3CB0-ADE8-A763-CCB496FB1BAC}"/>
          </ac:picMkLst>
        </pc:picChg>
      </pc:sldChg>
      <pc:sldChg chg="modSp add mod">
        <pc:chgData name="Sardar Ahmed Raza" userId="110774b80b080bf7" providerId="LiveId" clId="{C3444E18-FC33-44A4-BF15-EC6A7B98AC23}" dt="2026-10-06T13:29:56.481" v="3373" actId="20577"/>
        <pc:sldMkLst>
          <pc:docMk/>
          <pc:sldMk cId="307536477" sldId="277"/>
        </pc:sldMkLst>
        <pc:spChg chg="mod">
          <ac:chgData name="Sardar Ahmed Raza" userId="110774b80b080bf7" providerId="LiveId" clId="{C3444E18-FC33-44A4-BF15-EC6A7B98AC23}" dt="2026-10-06T13:24:38.011" v="3219" actId="20577"/>
          <ac:spMkLst>
            <pc:docMk/>
            <pc:sldMk cId="307536477" sldId="277"/>
            <ac:spMk id="2" creationId="{D6698A99-4AAF-7318-8A51-4F987A17F02E}"/>
          </ac:spMkLst>
        </pc:spChg>
        <pc:spChg chg="mod">
          <ac:chgData name="Sardar Ahmed Raza" userId="110774b80b080bf7" providerId="LiveId" clId="{C3444E18-FC33-44A4-BF15-EC6A7B98AC23}" dt="2026-10-06T13:29:56.481" v="3373" actId="20577"/>
          <ac:spMkLst>
            <pc:docMk/>
            <pc:sldMk cId="307536477" sldId="277"/>
            <ac:spMk id="3" creationId="{2E49FD85-7D42-6214-8EEC-72DF0045BDA5}"/>
          </ac:spMkLst>
        </pc:spChg>
      </pc:sldChg>
      <pc:sldChg chg="addSp delSp modSp add mod">
        <pc:chgData name="Sardar Ahmed Raza" userId="110774b80b080bf7" providerId="LiveId" clId="{C3444E18-FC33-44A4-BF15-EC6A7B98AC23}" dt="2026-10-06T15:22:06.479" v="3751" actId="14100"/>
        <pc:sldMkLst>
          <pc:docMk/>
          <pc:sldMk cId="723895083" sldId="278"/>
        </pc:sldMkLst>
        <pc:spChg chg="mod">
          <ac:chgData name="Sardar Ahmed Raza" userId="110774b80b080bf7" providerId="LiveId" clId="{C3444E18-FC33-44A4-BF15-EC6A7B98AC23}" dt="2026-10-06T13:25:22.821" v="3253" actId="20577"/>
          <ac:spMkLst>
            <pc:docMk/>
            <pc:sldMk cId="723895083" sldId="278"/>
            <ac:spMk id="2" creationId="{10D5C257-DB0B-7B86-11C0-DEA638CD9127}"/>
          </ac:spMkLst>
        </pc:spChg>
        <pc:spChg chg="mod">
          <ac:chgData name="Sardar Ahmed Raza" userId="110774b80b080bf7" providerId="LiveId" clId="{C3444E18-FC33-44A4-BF15-EC6A7B98AC23}" dt="2026-10-06T15:20:57.307" v="3743" actId="27636"/>
          <ac:spMkLst>
            <pc:docMk/>
            <pc:sldMk cId="723895083" sldId="278"/>
            <ac:spMk id="7" creationId="{D3FE367F-86DE-CB7D-CE59-9F335E65424F}"/>
          </ac:spMkLst>
        </pc:spChg>
        <pc:spChg chg="del mod">
          <ac:chgData name="Sardar Ahmed Raza" userId="110774b80b080bf7" providerId="LiveId" clId="{C3444E18-FC33-44A4-BF15-EC6A7B98AC23}" dt="2026-10-06T15:20:51.579" v="3741"/>
          <ac:spMkLst>
            <pc:docMk/>
            <pc:sldMk cId="723895083" sldId="278"/>
            <ac:spMk id="8" creationId="{AD4796B5-8261-A72B-DF68-72F6D8AEA032}"/>
          </ac:spMkLst>
        </pc:spChg>
        <pc:graphicFrameChg chg="add mod modGraphic">
          <ac:chgData name="Sardar Ahmed Raza" userId="110774b80b080bf7" providerId="LiveId" clId="{C3444E18-FC33-44A4-BF15-EC6A7B98AC23}" dt="2026-10-06T15:22:06.479" v="3751" actId="14100"/>
          <ac:graphicFrameMkLst>
            <pc:docMk/>
            <pc:sldMk cId="723895083" sldId="278"/>
            <ac:graphicFrameMk id="3" creationId="{9121F7DD-25FE-F694-4043-A9541E143C35}"/>
          </ac:graphicFrameMkLst>
        </pc:graphicFrameChg>
      </pc:sldChg>
      <pc:sldChg chg="addSp delSp modSp add mod modClrScheme chgLayout">
        <pc:chgData name="Sardar Ahmed Raza" userId="110774b80b080bf7" providerId="LiveId" clId="{C3444E18-FC33-44A4-BF15-EC6A7B98AC23}" dt="2026-10-06T15:59:33.205" v="4182" actId="1035"/>
        <pc:sldMkLst>
          <pc:docMk/>
          <pc:sldMk cId="3206664993" sldId="279"/>
        </pc:sldMkLst>
        <pc:spChg chg="del mod ord">
          <ac:chgData name="Sardar Ahmed Raza" userId="110774b80b080bf7" providerId="LiveId" clId="{C3444E18-FC33-44A4-BF15-EC6A7B98AC23}" dt="2026-10-06T14:45:38.274" v="3568" actId="478"/>
          <ac:spMkLst>
            <pc:docMk/>
            <pc:sldMk cId="3206664993" sldId="279"/>
            <ac:spMk id="2" creationId="{F3C4EB6C-467F-F206-CB43-FBC86899DFF9}"/>
          </ac:spMkLst>
        </pc:spChg>
        <pc:spChg chg="del mod ord">
          <ac:chgData name="Sardar Ahmed Raza" userId="110774b80b080bf7" providerId="LiveId" clId="{C3444E18-FC33-44A4-BF15-EC6A7B98AC23}" dt="2026-10-06T14:45:08.088" v="3564" actId="700"/>
          <ac:spMkLst>
            <pc:docMk/>
            <pc:sldMk cId="3206664993" sldId="279"/>
            <ac:spMk id="3" creationId="{B2C5068B-B26F-76F3-1FAC-DFC7644A491C}"/>
          </ac:spMkLst>
        </pc:spChg>
        <pc:spChg chg="add del mod ord">
          <ac:chgData name="Sardar Ahmed Raza" userId="110774b80b080bf7" providerId="LiveId" clId="{C3444E18-FC33-44A4-BF15-EC6A7B98AC23}" dt="2026-10-06T14:45:10.223" v="3566"/>
          <ac:spMkLst>
            <pc:docMk/>
            <pc:sldMk cId="3206664993" sldId="279"/>
            <ac:spMk id="4" creationId="{C6C19BF3-C32A-6ED8-564A-C86F7F148B17}"/>
          </ac:spMkLst>
        </pc:spChg>
        <pc:spChg chg="del mod ord">
          <ac:chgData name="Sardar Ahmed Raza" userId="110774b80b080bf7" providerId="LiveId" clId="{C3444E18-FC33-44A4-BF15-EC6A7B98AC23}" dt="2026-10-06T14:45:38.274" v="3568" actId="478"/>
          <ac:spMkLst>
            <pc:docMk/>
            <pc:sldMk cId="3206664993" sldId="279"/>
            <ac:spMk id="6" creationId="{A928EB6C-A8F8-3882-66DA-B6DA9887A02E}"/>
          </ac:spMkLst>
        </pc:spChg>
        <pc:spChg chg="del mod">
          <ac:chgData name="Sardar Ahmed Raza" userId="110774b80b080bf7" providerId="LiveId" clId="{C3444E18-FC33-44A4-BF15-EC6A7B98AC23}" dt="2026-10-06T14:45:08.088" v="3564" actId="700"/>
          <ac:spMkLst>
            <pc:docMk/>
            <pc:sldMk cId="3206664993" sldId="279"/>
            <ac:spMk id="9" creationId="{7AE6DC1B-AD1D-F23E-2821-40833E9A29E2}"/>
          </ac:spMkLst>
        </pc:spChg>
        <pc:spChg chg="add mod">
          <ac:chgData name="Sardar Ahmed Raza" userId="110774b80b080bf7" providerId="LiveId" clId="{C3444E18-FC33-44A4-BF15-EC6A7B98AC23}" dt="2026-10-06T14:47:51.052" v="3623" actId="20577"/>
          <ac:spMkLst>
            <pc:docMk/>
            <pc:sldMk cId="3206664993" sldId="279"/>
            <ac:spMk id="10" creationId="{C8C807B2-E51D-A043-0BA3-BA67CF483603}"/>
          </ac:spMkLst>
        </pc:spChg>
        <pc:spChg chg="add del mod">
          <ac:chgData name="Sardar Ahmed Raza" userId="110774b80b080bf7" providerId="LiveId" clId="{C3444E18-FC33-44A4-BF15-EC6A7B98AC23}" dt="2026-10-06T14:45:39.252" v="3569"/>
          <ac:spMkLst>
            <pc:docMk/>
            <pc:sldMk cId="3206664993" sldId="279"/>
            <ac:spMk id="12" creationId="{15DCCB75-4DE7-8786-1641-C03CEF405131}"/>
          </ac:spMkLst>
        </pc:spChg>
        <pc:spChg chg="add del mod">
          <ac:chgData name="Sardar Ahmed Raza" userId="110774b80b080bf7" providerId="LiveId" clId="{C3444E18-FC33-44A4-BF15-EC6A7B98AC23}" dt="2026-10-06T14:46:18.608" v="3575"/>
          <ac:spMkLst>
            <pc:docMk/>
            <pc:sldMk cId="3206664993" sldId="279"/>
            <ac:spMk id="15" creationId="{AD668861-A412-80ED-14D4-95B200B80285}"/>
          </ac:spMkLst>
        </pc:spChg>
        <pc:graphicFrameChg chg="add del mod">
          <ac:chgData name="Sardar Ahmed Raza" userId="110774b80b080bf7" providerId="LiveId" clId="{C3444E18-FC33-44A4-BF15-EC6A7B98AC23}" dt="2026-10-06T14:45:38.274" v="3568" actId="478"/>
          <ac:graphicFrameMkLst>
            <pc:docMk/>
            <pc:sldMk cId="3206664993" sldId="279"/>
            <ac:graphicFrameMk id="7" creationId="{4F28E37C-2532-3CA4-DD0D-FDAF490B04E0}"/>
          </ac:graphicFrameMkLst>
        </pc:graphicFrameChg>
        <pc:graphicFrameChg chg="add del mod">
          <ac:chgData name="Sardar Ahmed Raza" userId="110774b80b080bf7" providerId="LiveId" clId="{C3444E18-FC33-44A4-BF15-EC6A7B98AC23}" dt="2026-10-06T14:45:46.427" v="3570" actId="478"/>
          <ac:graphicFrameMkLst>
            <pc:docMk/>
            <pc:sldMk cId="3206664993" sldId="279"/>
            <ac:graphicFrameMk id="13" creationId="{0A6FD240-B291-74C8-88B2-41ED5B6FC221}"/>
          </ac:graphicFrameMkLst>
        </pc:graphicFrameChg>
        <pc:graphicFrameChg chg="add del mod ord modGraphic">
          <ac:chgData name="Sardar Ahmed Raza" userId="110774b80b080bf7" providerId="LiveId" clId="{C3444E18-FC33-44A4-BF15-EC6A7B98AC23}" dt="2026-10-06T14:46:17.350" v="3574" actId="3680"/>
          <ac:graphicFrameMkLst>
            <pc:docMk/>
            <pc:sldMk cId="3206664993" sldId="279"/>
            <ac:graphicFrameMk id="16" creationId="{708650EC-0324-79BF-5503-703DCF2F4D04}"/>
          </ac:graphicFrameMkLst>
        </pc:graphicFrameChg>
        <pc:graphicFrameChg chg="add mod modGraphic">
          <ac:chgData name="Sardar Ahmed Raza" userId="110774b80b080bf7" providerId="LiveId" clId="{C3444E18-FC33-44A4-BF15-EC6A7B98AC23}" dt="2026-10-06T15:59:33.205" v="4182" actId="1035"/>
          <ac:graphicFrameMkLst>
            <pc:docMk/>
            <pc:sldMk cId="3206664993" sldId="279"/>
            <ac:graphicFrameMk id="17" creationId="{D082BC89-70EB-BB18-16FC-20D993303FDB}"/>
          </ac:graphicFrameMkLst>
        </pc:graphicFrameChg>
        <pc:picChg chg="del">
          <ac:chgData name="Sardar Ahmed Raza" userId="110774b80b080bf7" providerId="LiveId" clId="{C3444E18-FC33-44A4-BF15-EC6A7B98AC23}" dt="2026-10-06T14:45:38.274" v="3568" actId="478"/>
          <ac:picMkLst>
            <pc:docMk/>
            <pc:sldMk cId="3206664993" sldId="279"/>
            <ac:picMk id="5" creationId="{7100A091-E31B-D477-B82A-2FF03966BBAF}"/>
          </ac:picMkLst>
        </pc:picChg>
        <pc:picChg chg="add">
          <ac:chgData name="Sardar Ahmed Raza" userId="110774b80b080bf7" providerId="LiveId" clId="{C3444E18-FC33-44A4-BF15-EC6A7B98AC23}" dt="2026-10-06T15:31:16.859" v="3873" actId="22"/>
          <ac:picMkLst>
            <pc:docMk/>
            <pc:sldMk cId="3206664993" sldId="279"/>
            <ac:picMk id="19" creationId="{03D0598D-B4C6-B306-73B5-F5AAA2A06E3B}"/>
          </ac:picMkLst>
        </pc:picChg>
      </pc:sldChg>
      <pc:sldMasterChg chg="setBg modSldLayout">
        <pc:chgData name="Sardar Ahmed Raza" userId="110774b80b080bf7" providerId="LiveId" clId="{C3444E18-FC33-44A4-BF15-EC6A7B98AC23}" dt="2026-10-05T22:13:06.400" v="2048"/>
        <pc:sldMasterMkLst>
          <pc:docMk/>
          <pc:sldMasterMk cId="3882199285" sldId="2147483660"/>
        </pc:sldMasterMkLst>
        <pc:sldLayoutChg chg="setBg">
          <pc:chgData name="Sardar Ahmed Raza" userId="110774b80b080bf7" providerId="LiveId" clId="{C3444E18-FC33-44A4-BF15-EC6A7B98AC23}" dt="2026-10-05T22:13:06.400" v="2048"/>
          <pc:sldLayoutMkLst>
            <pc:docMk/>
            <pc:sldMasterMk cId="3882199285" sldId="2147483660"/>
            <pc:sldLayoutMk cId="851394923" sldId="2147483661"/>
          </pc:sldLayoutMkLst>
        </pc:sldLayoutChg>
        <pc:sldLayoutChg chg="setBg">
          <pc:chgData name="Sardar Ahmed Raza" userId="110774b80b080bf7" providerId="LiveId" clId="{C3444E18-FC33-44A4-BF15-EC6A7B98AC23}" dt="2026-10-05T22:13:06.400" v="2048"/>
          <pc:sldLayoutMkLst>
            <pc:docMk/>
            <pc:sldMasterMk cId="3882199285" sldId="2147483660"/>
            <pc:sldLayoutMk cId="3499320146" sldId="2147483662"/>
          </pc:sldLayoutMkLst>
        </pc:sldLayoutChg>
        <pc:sldLayoutChg chg="setBg">
          <pc:chgData name="Sardar Ahmed Raza" userId="110774b80b080bf7" providerId="LiveId" clId="{C3444E18-FC33-44A4-BF15-EC6A7B98AC23}" dt="2026-10-05T22:13:06.400" v="2048"/>
          <pc:sldLayoutMkLst>
            <pc:docMk/>
            <pc:sldMasterMk cId="3882199285" sldId="2147483660"/>
            <pc:sldLayoutMk cId="2044255995" sldId="2147483663"/>
          </pc:sldLayoutMkLst>
        </pc:sldLayoutChg>
        <pc:sldLayoutChg chg="setBg">
          <pc:chgData name="Sardar Ahmed Raza" userId="110774b80b080bf7" providerId="LiveId" clId="{C3444E18-FC33-44A4-BF15-EC6A7B98AC23}" dt="2026-10-05T22:13:06.400" v="2048"/>
          <pc:sldLayoutMkLst>
            <pc:docMk/>
            <pc:sldMasterMk cId="3882199285" sldId="2147483660"/>
            <pc:sldLayoutMk cId="2509891488" sldId="2147483664"/>
          </pc:sldLayoutMkLst>
        </pc:sldLayoutChg>
        <pc:sldLayoutChg chg="setBg">
          <pc:chgData name="Sardar Ahmed Raza" userId="110774b80b080bf7" providerId="LiveId" clId="{C3444E18-FC33-44A4-BF15-EC6A7B98AC23}" dt="2026-10-05T22:13:06.400" v="2048"/>
          <pc:sldLayoutMkLst>
            <pc:docMk/>
            <pc:sldMasterMk cId="3882199285" sldId="2147483660"/>
            <pc:sldLayoutMk cId="2659723946" sldId="2147483665"/>
          </pc:sldLayoutMkLst>
        </pc:sldLayoutChg>
        <pc:sldLayoutChg chg="setBg">
          <pc:chgData name="Sardar Ahmed Raza" userId="110774b80b080bf7" providerId="LiveId" clId="{C3444E18-FC33-44A4-BF15-EC6A7B98AC23}" dt="2026-10-05T22:13:06.400" v="2048"/>
          <pc:sldLayoutMkLst>
            <pc:docMk/>
            <pc:sldMasterMk cId="3882199285" sldId="2147483660"/>
            <pc:sldLayoutMk cId="3868887571" sldId="2147483666"/>
          </pc:sldLayoutMkLst>
        </pc:sldLayoutChg>
        <pc:sldLayoutChg chg="setBg">
          <pc:chgData name="Sardar Ahmed Raza" userId="110774b80b080bf7" providerId="LiveId" clId="{C3444E18-FC33-44A4-BF15-EC6A7B98AC23}" dt="2026-10-05T22:13:06.400" v="2048"/>
          <pc:sldLayoutMkLst>
            <pc:docMk/>
            <pc:sldMasterMk cId="3882199285" sldId="2147483660"/>
            <pc:sldLayoutMk cId="1527314094" sldId="2147483667"/>
          </pc:sldLayoutMkLst>
        </pc:sldLayoutChg>
        <pc:sldLayoutChg chg="setBg">
          <pc:chgData name="Sardar Ahmed Raza" userId="110774b80b080bf7" providerId="LiveId" clId="{C3444E18-FC33-44A4-BF15-EC6A7B98AC23}" dt="2026-10-05T22:13:06.400" v="2048"/>
          <pc:sldLayoutMkLst>
            <pc:docMk/>
            <pc:sldMasterMk cId="3882199285" sldId="2147483660"/>
            <pc:sldLayoutMk cId="486800611" sldId="2147483668"/>
          </pc:sldLayoutMkLst>
        </pc:sldLayoutChg>
        <pc:sldLayoutChg chg="setBg">
          <pc:chgData name="Sardar Ahmed Raza" userId="110774b80b080bf7" providerId="LiveId" clId="{C3444E18-FC33-44A4-BF15-EC6A7B98AC23}" dt="2026-10-05T22:13:06.400" v="2048"/>
          <pc:sldLayoutMkLst>
            <pc:docMk/>
            <pc:sldMasterMk cId="3882199285" sldId="2147483660"/>
            <pc:sldLayoutMk cId="2027409224" sldId="2147483669"/>
          </pc:sldLayoutMkLst>
        </pc:sldLayoutChg>
        <pc:sldLayoutChg chg="setBg">
          <pc:chgData name="Sardar Ahmed Raza" userId="110774b80b080bf7" providerId="LiveId" clId="{C3444E18-FC33-44A4-BF15-EC6A7B98AC23}" dt="2026-10-05T22:13:06.400" v="2048"/>
          <pc:sldLayoutMkLst>
            <pc:docMk/>
            <pc:sldMasterMk cId="3882199285" sldId="2147483660"/>
            <pc:sldLayoutMk cId="2640841668" sldId="2147483670"/>
          </pc:sldLayoutMkLst>
        </pc:sldLayoutChg>
        <pc:sldLayoutChg chg="setBg">
          <pc:chgData name="Sardar Ahmed Raza" userId="110774b80b080bf7" providerId="LiveId" clId="{C3444E18-FC33-44A4-BF15-EC6A7B98AC23}" dt="2026-10-05T22:13:06.400" v="2048"/>
          <pc:sldLayoutMkLst>
            <pc:docMk/>
            <pc:sldMasterMk cId="3882199285" sldId="2147483660"/>
            <pc:sldLayoutMk cId="517958419" sldId="2147483671"/>
          </pc:sldLayoutMkLst>
        </pc:sldLayoutChg>
      </pc:sldMasterChg>
      <pc:sldMasterChg chg="setBg modSldLayout">
        <pc:chgData name="Sardar Ahmed Raza" userId="110774b80b080bf7" providerId="LiveId" clId="{C3444E18-FC33-44A4-BF15-EC6A7B98AC23}" dt="2026-10-05T22:17:16.931" v="2061"/>
        <pc:sldMasterMkLst>
          <pc:docMk/>
          <pc:sldMasterMk cId="3947374896" sldId="2147483672"/>
        </pc:sldMasterMkLst>
        <pc:sldLayoutChg chg="setBg">
          <pc:chgData name="Sardar Ahmed Raza" userId="110774b80b080bf7" providerId="LiveId" clId="{C3444E18-FC33-44A4-BF15-EC6A7B98AC23}" dt="2026-10-05T22:17:16.931" v="2061"/>
          <pc:sldLayoutMkLst>
            <pc:docMk/>
            <pc:sldMasterMk cId="3947374896" sldId="2147483672"/>
            <pc:sldLayoutMk cId="2382668157" sldId="2147483673"/>
          </pc:sldLayoutMkLst>
        </pc:sldLayoutChg>
        <pc:sldLayoutChg chg="setBg">
          <pc:chgData name="Sardar Ahmed Raza" userId="110774b80b080bf7" providerId="LiveId" clId="{C3444E18-FC33-44A4-BF15-EC6A7B98AC23}" dt="2026-10-05T22:17:16.931" v="2061"/>
          <pc:sldLayoutMkLst>
            <pc:docMk/>
            <pc:sldMasterMk cId="3947374896" sldId="2147483672"/>
            <pc:sldLayoutMk cId="4008963921" sldId="2147483674"/>
          </pc:sldLayoutMkLst>
        </pc:sldLayoutChg>
        <pc:sldLayoutChg chg="setBg">
          <pc:chgData name="Sardar Ahmed Raza" userId="110774b80b080bf7" providerId="LiveId" clId="{C3444E18-FC33-44A4-BF15-EC6A7B98AC23}" dt="2026-10-05T22:17:16.931" v="2061"/>
          <pc:sldLayoutMkLst>
            <pc:docMk/>
            <pc:sldMasterMk cId="3947374896" sldId="2147483672"/>
            <pc:sldLayoutMk cId="1641099452" sldId="2147483675"/>
          </pc:sldLayoutMkLst>
        </pc:sldLayoutChg>
        <pc:sldLayoutChg chg="setBg">
          <pc:chgData name="Sardar Ahmed Raza" userId="110774b80b080bf7" providerId="LiveId" clId="{C3444E18-FC33-44A4-BF15-EC6A7B98AC23}" dt="2026-10-05T22:17:16.931" v="2061"/>
          <pc:sldLayoutMkLst>
            <pc:docMk/>
            <pc:sldMasterMk cId="3947374896" sldId="2147483672"/>
            <pc:sldLayoutMk cId="995753099" sldId="2147483676"/>
          </pc:sldLayoutMkLst>
        </pc:sldLayoutChg>
        <pc:sldLayoutChg chg="setBg">
          <pc:chgData name="Sardar Ahmed Raza" userId="110774b80b080bf7" providerId="LiveId" clId="{C3444E18-FC33-44A4-BF15-EC6A7B98AC23}" dt="2026-10-05T22:17:16.931" v="2061"/>
          <pc:sldLayoutMkLst>
            <pc:docMk/>
            <pc:sldMasterMk cId="3947374896" sldId="2147483672"/>
            <pc:sldLayoutMk cId="1173126166" sldId="2147483677"/>
          </pc:sldLayoutMkLst>
        </pc:sldLayoutChg>
        <pc:sldLayoutChg chg="setBg">
          <pc:chgData name="Sardar Ahmed Raza" userId="110774b80b080bf7" providerId="LiveId" clId="{C3444E18-FC33-44A4-BF15-EC6A7B98AC23}" dt="2026-10-05T22:17:16.931" v="2061"/>
          <pc:sldLayoutMkLst>
            <pc:docMk/>
            <pc:sldMasterMk cId="3947374896" sldId="2147483672"/>
            <pc:sldLayoutMk cId="1637844690" sldId="2147483678"/>
          </pc:sldLayoutMkLst>
        </pc:sldLayoutChg>
        <pc:sldLayoutChg chg="setBg">
          <pc:chgData name="Sardar Ahmed Raza" userId="110774b80b080bf7" providerId="LiveId" clId="{C3444E18-FC33-44A4-BF15-EC6A7B98AC23}" dt="2026-10-05T22:17:16.931" v="2061"/>
          <pc:sldLayoutMkLst>
            <pc:docMk/>
            <pc:sldMasterMk cId="3947374896" sldId="2147483672"/>
            <pc:sldLayoutMk cId="3448390660" sldId="2147483679"/>
          </pc:sldLayoutMkLst>
        </pc:sldLayoutChg>
        <pc:sldLayoutChg chg="setBg">
          <pc:chgData name="Sardar Ahmed Raza" userId="110774b80b080bf7" providerId="LiveId" clId="{C3444E18-FC33-44A4-BF15-EC6A7B98AC23}" dt="2026-10-05T22:17:16.931" v="2061"/>
          <pc:sldLayoutMkLst>
            <pc:docMk/>
            <pc:sldMasterMk cId="3947374896" sldId="2147483672"/>
            <pc:sldLayoutMk cId="1985242429" sldId="2147483680"/>
          </pc:sldLayoutMkLst>
        </pc:sldLayoutChg>
        <pc:sldLayoutChg chg="setBg">
          <pc:chgData name="Sardar Ahmed Raza" userId="110774b80b080bf7" providerId="LiveId" clId="{C3444E18-FC33-44A4-BF15-EC6A7B98AC23}" dt="2026-10-05T22:17:16.931" v="2061"/>
          <pc:sldLayoutMkLst>
            <pc:docMk/>
            <pc:sldMasterMk cId="3947374896" sldId="2147483672"/>
            <pc:sldLayoutMk cId="3722972976" sldId="2147483681"/>
          </pc:sldLayoutMkLst>
        </pc:sldLayoutChg>
        <pc:sldLayoutChg chg="setBg">
          <pc:chgData name="Sardar Ahmed Raza" userId="110774b80b080bf7" providerId="LiveId" clId="{C3444E18-FC33-44A4-BF15-EC6A7B98AC23}" dt="2026-10-05T22:17:16.931" v="2061"/>
          <pc:sldLayoutMkLst>
            <pc:docMk/>
            <pc:sldMasterMk cId="3947374896" sldId="2147483672"/>
            <pc:sldLayoutMk cId="2845110012" sldId="2147483682"/>
          </pc:sldLayoutMkLst>
        </pc:sldLayoutChg>
        <pc:sldLayoutChg chg="setBg">
          <pc:chgData name="Sardar Ahmed Raza" userId="110774b80b080bf7" providerId="LiveId" clId="{C3444E18-FC33-44A4-BF15-EC6A7B98AC23}" dt="2026-10-05T22:17:16.931" v="2061"/>
          <pc:sldLayoutMkLst>
            <pc:docMk/>
            <pc:sldMasterMk cId="3947374896" sldId="2147483672"/>
            <pc:sldLayoutMk cId="364261092" sldId="214748368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573648-4757-45FC-B444-FB79D9E1D7B1}" type="datetimeFigureOut">
              <a:rPr lang="LID4096" smtClean="0"/>
              <a:t>10/05/2026</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CEEDD8-17A3-4040-8E4D-268CCCEAE8EE}" type="slidenum">
              <a:rPr lang="LID4096" smtClean="0"/>
              <a:t>‹#›</a:t>
            </a:fld>
            <a:endParaRPr lang="LID4096"/>
          </a:p>
        </p:txBody>
      </p:sp>
    </p:spTree>
    <p:extLst>
      <p:ext uri="{BB962C8B-B14F-4D97-AF65-F5344CB8AC3E}">
        <p14:creationId xmlns:p14="http://schemas.microsoft.com/office/powerpoint/2010/main" val="3247462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AE79AD-4F80-4D9C-91C3-EDFBEF0BACE9}" type="datetime1">
              <a:rPr lang="LID4096" smtClean="0"/>
              <a:t>10/05/2026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2382668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DF7514-70A7-4A12-A9F6-D732E6124EB6}" type="datetime1">
              <a:rPr lang="LID4096" smtClean="0"/>
              <a:t>10/05/2026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4008963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155555-E83E-40B4-9139-E2D473C2CB3B}" type="datetime1">
              <a:rPr lang="LID4096" smtClean="0"/>
              <a:t>10/05/2026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1641099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723F4E9-C08E-48ED-A19A-42FD87BD425B}" type="datetime1">
              <a:rPr lang="LID4096" smtClean="0"/>
              <a:t>10/05/2026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995753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8CB0C3-D29E-40B3-B7D1-36DA0EFD8C12}" type="datetime1">
              <a:rPr lang="LID4096" smtClean="0"/>
              <a:t>10/05/2026</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1173126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21FA85-CC45-431C-BDD6-8EC2DEF831AE}" type="datetime1">
              <a:rPr lang="LID4096" smtClean="0"/>
              <a:t>10/05/2026</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1637844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1FB869-DFE6-4E2E-B5A3-97832962869E}" type="datetime1">
              <a:rPr lang="LID4096" smtClean="0"/>
              <a:t>10/05/2026</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3448390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4BB2B2-F7A5-4DFF-B302-78FF929A8B7C}" type="datetime1">
              <a:rPr lang="LID4096" smtClean="0"/>
              <a:t>10/05/2026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1985242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7203E1-6FA1-4661-822E-9BACB3380BF5}" type="datetime1">
              <a:rPr lang="LID4096" smtClean="0"/>
              <a:t>10/05/2026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3722972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DF7915-9E47-46DF-A06D-57FDC1D41A67}" type="datetime1">
              <a:rPr lang="LID4096" smtClean="0"/>
              <a:t>10/05/2026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2845110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A800F6-0D51-4205-890F-9A6AB6A58165}" type="datetime1">
              <a:rPr lang="LID4096" smtClean="0"/>
              <a:t>10/05/2026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6E0BFFD3-3A5B-4C7A-82AB-1F0B49DF64E8}" type="slidenum">
              <a:rPr lang="LID4096" smtClean="0"/>
              <a:t>‹#›</a:t>
            </a:fld>
            <a:endParaRPr lang="LID4096"/>
          </a:p>
        </p:txBody>
      </p:sp>
    </p:spTree>
    <p:extLst>
      <p:ext uri="{BB962C8B-B14F-4D97-AF65-F5344CB8AC3E}">
        <p14:creationId xmlns:p14="http://schemas.microsoft.com/office/powerpoint/2010/main" val="364261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3154">
              <a:srgbClr val="E1CCF0"/>
            </a:gs>
            <a:gs pos="46147">
              <a:srgbClr val="E1CCF0"/>
            </a:gs>
            <a:gs pos="13293">
              <a:schemeClr val="accent6">
                <a:lumMod val="40000"/>
                <a:lumOff val="60000"/>
              </a:schemeClr>
            </a:gs>
            <a:gs pos="32187">
              <a:schemeClr val="accent4">
                <a:lumMod val="40000"/>
                <a:lumOff val="60000"/>
              </a:schemeClr>
            </a:gs>
            <a:gs pos="60162">
              <a:srgbClr val="E1CCF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11CCC2-6653-4704-80EC-57C7A2338015}" type="datetime1">
              <a:rPr lang="LID4096" smtClean="0"/>
              <a:t>10/05/2026</a:t>
            </a:fld>
            <a:endParaRPr lang="LID4096"/>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ID4096"/>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0BFFD3-3A5B-4C7A-82AB-1F0B49DF64E8}" type="slidenum">
              <a:rPr lang="LID4096" smtClean="0"/>
              <a:t>‹#›</a:t>
            </a:fld>
            <a:endParaRPr lang="LID4096"/>
          </a:p>
        </p:txBody>
      </p:sp>
    </p:spTree>
    <p:extLst>
      <p:ext uri="{BB962C8B-B14F-4D97-AF65-F5344CB8AC3E}">
        <p14:creationId xmlns:p14="http://schemas.microsoft.com/office/powerpoint/2010/main" val="39473748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doi.org/10.3390/su142013129" TargetMode="External"/><Relationship Id="rId2" Type="http://schemas.openxmlformats.org/officeDocument/2006/relationships/hyperlink" Target="https://doi.org/10.2139/ssrn.1314117"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hyperlink" Target="https://doi.org/10.1080/00472778.2025.2523035" TargetMode="External"/><Relationship Id="rId4" Type="http://schemas.openxmlformats.org/officeDocument/2006/relationships/hyperlink" Target="https://doi.org/10.19030/iber.v6i5.3369"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doi.org/10.1111/jsbm.12175" TargetMode="External"/><Relationship Id="rId2" Type="http://schemas.openxmlformats.org/officeDocument/2006/relationships/hyperlink" Target="https://doi.org/10.1016/j.leaqua.2010.12.010"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hyperlink" Target="https://doi.org/10.1177/1056492620901793" TargetMode="External"/><Relationship Id="rId4" Type="http://schemas.openxmlformats.org/officeDocument/2006/relationships/hyperlink" Target="https://doi.org/10.1108/ijebr-02-2014-00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BB16F-5D49-2A16-63D1-536A98401954}"/>
              </a:ext>
            </a:extLst>
          </p:cNvPr>
          <p:cNvSpPr>
            <a:spLocks noGrp="1"/>
          </p:cNvSpPr>
          <p:nvPr>
            <p:ph type="ctrTitle"/>
          </p:nvPr>
        </p:nvSpPr>
        <p:spPr>
          <a:xfrm>
            <a:off x="6096000" y="1751787"/>
            <a:ext cx="5393802" cy="2316742"/>
          </a:xfrm>
        </p:spPr>
        <p:txBody>
          <a:bodyPr>
            <a:noAutofit/>
          </a:bodyPr>
          <a:lstStyle/>
          <a:p>
            <a:r>
              <a:rPr lang="en-US" b="1" dirty="0">
                <a:solidFill>
                  <a:srgbClr val="B26644"/>
                </a:solidFill>
              </a:rPr>
              <a:t>PRESENTATION by </a:t>
            </a:r>
            <a:br>
              <a:rPr lang="en-US" b="1" dirty="0">
                <a:solidFill>
                  <a:srgbClr val="B26644"/>
                </a:solidFill>
              </a:rPr>
            </a:br>
            <a:r>
              <a:rPr lang="en-US" b="1" dirty="0">
                <a:solidFill>
                  <a:srgbClr val="B26644"/>
                </a:solidFill>
              </a:rPr>
              <a:t>HINA TOKEER</a:t>
            </a:r>
            <a:endParaRPr lang="LID4096" b="1" dirty="0">
              <a:solidFill>
                <a:srgbClr val="B26644"/>
              </a:solidFill>
            </a:endParaRPr>
          </a:p>
        </p:txBody>
      </p:sp>
      <p:sp>
        <p:nvSpPr>
          <p:cNvPr id="3" name="Subtitle 2">
            <a:extLst>
              <a:ext uri="{FF2B5EF4-FFF2-40B4-BE49-F238E27FC236}">
                <a16:creationId xmlns:a16="http://schemas.microsoft.com/office/drawing/2014/main" id="{FD2D4BB7-3222-8523-958A-5BB410FF37B5}"/>
              </a:ext>
            </a:extLst>
          </p:cNvPr>
          <p:cNvSpPr>
            <a:spLocks noGrp="1"/>
          </p:cNvSpPr>
          <p:nvPr>
            <p:ph type="subTitle" idx="1"/>
          </p:nvPr>
        </p:nvSpPr>
        <p:spPr>
          <a:xfrm>
            <a:off x="6096000" y="4276878"/>
            <a:ext cx="5393802" cy="2316742"/>
          </a:xfrm>
        </p:spPr>
        <p:txBody>
          <a:bodyPr>
            <a:normAutofit/>
          </a:bodyPr>
          <a:lstStyle/>
          <a:p>
            <a:r>
              <a:rPr lang="" sz="3600" b="1" dirty="0"/>
              <a:t>Advancing to Doctoral Research Stage (LCDB7012)</a:t>
            </a:r>
          </a:p>
          <a:p>
            <a:r>
              <a:rPr lang="en-US" sz="3600" b="1" dirty="0">
                <a:solidFill>
                  <a:srgbClr val="C00000"/>
                </a:solidFill>
              </a:rPr>
              <a:t>2419580</a:t>
            </a:r>
            <a:endParaRPr lang="LID4096" sz="3600" u="sng" dirty="0">
              <a:solidFill>
                <a:srgbClr val="FF0000"/>
              </a:solidFill>
            </a:endParaRPr>
          </a:p>
        </p:txBody>
      </p:sp>
      <p:sp>
        <p:nvSpPr>
          <p:cNvPr id="5" name="Slide Number Placeholder 4">
            <a:extLst>
              <a:ext uri="{FF2B5EF4-FFF2-40B4-BE49-F238E27FC236}">
                <a16:creationId xmlns:a16="http://schemas.microsoft.com/office/drawing/2014/main" id="{E355673E-F964-214D-C3B0-E41B7386C8E7}"/>
              </a:ext>
            </a:extLst>
          </p:cNvPr>
          <p:cNvSpPr>
            <a:spLocks noGrp="1"/>
          </p:cNvSpPr>
          <p:nvPr>
            <p:ph type="sldNum" sz="quarter" idx="12"/>
          </p:nvPr>
        </p:nvSpPr>
        <p:spPr/>
        <p:txBody>
          <a:bodyPr/>
          <a:lstStyle/>
          <a:p>
            <a:fld id="{6E0BFFD3-3A5B-4C7A-82AB-1F0B49DF64E8}" type="slidenum">
              <a:rPr lang="LID4096" smtClean="0"/>
              <a:t>1</a:t>
            </a:fld>
            <a:endParaRPr lang="LID4096"/>
          </a:p>
        </p:txBody>
      </p:sp>
      <p:pic>
        <p:nvPicPr>
          <p:cNvPr id="4" name="Picture 3" descr="Partially Examined Life Ep. 86: Thomas Kuhn on Science | The Partially  Examined Life">
            <a:extLst>
              <a:ext uri="{FF2B5EF4-FFF2-40B4-BE49-F238E27FC236}">
                <a16:creationId xmlns:a16="http://schemas.microsoft.com/office/drawing/2014/main" id="{80940E62-AE3C-FFAA-675C-053694E1544D}"/>
              </a:ext>
            </a:extLst>
          </p:cNvPr>
          <p:cNvPicPr>
            <a:picLocks noChangeAspect="1"/>
          </p:cNvPicPr>
          <p:nvPr/>
        </p:nvPicPr>
        <p:blipFill>
          <a:blip r:embed="rId2"/>
          <a:stretch>
            <a:fillRect/>
          </a:stretch>
        </p:blipFill>
        <p:spPr>
          <a:xfrm>
            <a:off x="266221" y="734737"/>
            <a:ext cx="5908027" cy="5804175"/>
          </a:xfrm>
          <a:prstGeom prst="rect">
            <a:avLst/>
          </a:prstGeom>
        </p:spPr>
      </p:pic>
    </p:spTree>
    <p:extLst>
      <p:ext uri="{BB962C8B-B14F-4D97-AF65-F5344CB8AC3E}">
        <p14:creationId xmlns:p14="http://schemas.microsoft.com/office/powerpoint/2010/main" val="4151906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5E41A-CBA6-B9CE-E940-329774348808}"/>
              </a:ext>
            </a:extLst>
          </p:cNvPr>
          <p:cNvSpPr>
            <a:spLocks noGrp="1"/>
          </p:cNvSpPr>
          <p:nvPr>
            <p:ph type="title"/>
          </p:nvPr>
        </p:nvSpPr>
        <p:spPr/>
        <p:txBody>
          <a:bodyPr/>
          <a:lstStyle/>
          <a:p>
            <a:r>
              <a:rPr lang="en-US" b="1" u="sng" dirty="0">
                <a:solidFill>
                  <a:srgbClr val="7030A0"/>
                </a:solidFill>
              </a:rPr>
              <a:t>1A. PARADIGM</a:t>
            </a:r>
            <a:endParaRPr lang="LID4096" b="1" u="sng" dirty="0">
              <a:solidFill>
                <a:srgbClr val="7030A0"/>
              </a:solidFill>
            </a:endParaRPr>
          </a:p>
        </p:txBody>
      </p:sp>
      <p:sp>
        <p:nvSpPr>
          <p:cNvPr id="5" name="Content Placeholder 4">
            <a:extLst>
              <a:ext uri="{FF2B5EF4-FFF2-40B4-BE49-F238E27FC236}">
                <a16:creationId xmlns:a16="http://schemas.microsoft.com/office/drawing/2014/main" id="{F19FB3A5-0ED8-191E-1036-564403144AC7}"/>
              </a:ext>
            </a:extLst>
          </p:cNvPr>
          <p:cNvSpPr>
            <a:spLocks noGrp="1"/>
          </p:cNvSpPr>
          <p:nvPr>
            <p:ph sz="half" idx="1"/>
          </p:nvPr>
        </p:nvSpPr>
        <p:spPr>
          <a:xfrm>
            <a:off x="838200" y="1825625"/>
            <a:ext cx="4601901" cy="4667250"/>
          </a:xfrm>
        </p:spPr>
        <p:txBody>
          <a:bodyPr>
            <a:normAutofit fontScale="92500" lnSpcReduction="20000"/>
          </a:bodyPr>
          <a:lstStyle/>
          <a:p>
            <a:pPr lvl="0"/>
            <a:r>
              <a:rPr lang="" sz="2000" b="1" dirty="0"/>
              <a:t>The Paradigm:</a:t>
            </a:r>
            <a:r>
              <a:rPr lang="" sz="2000" dirty="0"/>
              <a:t> A cohesive "constellation of beliefs, values, and techniques" shared by a scientific community (Kuhn, 1970)</a:t>
            </a:r>
          </a:p>
          <a:p>
            <a:pPr lvl="0"/>
            <a:r>
              <a:rPr lang="" sz="2000" b="1" dirty="0"/>
              <a:t>The Cognitive Map:</a:t>
            </a:r>
            <a:r>
              <a:rPr lang="" sz="2000" dirty="0"/>
              <a:t> Functions as a regulatory framework that dictates what is observed, how it is scrutinized, and how results are interpreted (kuhn, 1970).</a:t>
            </a:r>
          </a:p>
          <a:p>
            <a:pPr lvl="0"/>
            <a:r>
              <a:rPr lang="" sz="2000" b="1" dirty="0"/>
              <a:t>Boundary Setter:</a:t>
            </a:r>
            <a:r>
              <a:rPr lang="" sz="2000" dirty="0"/>
              <a:t> Establishes the rules of engagement for "normal science" by choosing which problems are worth solving (Kuhn, 1970).</a:t>
            </a:r>
          </a:p>
          <a:p>
            <a:pPr lvl="0"/>
            <a:r>
              <a:rPr lang="" sz="2000" b="1" dirty="0"/>
              <a:t>The Blinder:</a:t>
            </a:r>
            <a:r>
              <a:rPr lang="" sz="2000" dirty="0"/>
              <a:t> Restricts vision to a specific spectrum, meaning scientists safely ignore phenomena outside their paradigm's scope.</a:t>
            </a:r>
          </a:p>
          <a:p>
            <a:pPr lvl="0"/>
            <a:r>
              <a:rPr lang="" sz="2000" b="1" dirty="0"/>
              <a:t>The Scaffolding:</a:t>
            </a:r>
            <a:r>
              <a:rPr lang="" sz="2000" dirty="0"/>
              <a:t> Serves as the hidden intellectual foundation upon which all empirical research structures are built (Crotty, 1998).</a:t>
            </a:r>
          </a:p>
        </p:txBody>
      </p:sp>
      <p:sp>
        <p:nvSpPr>
          <p:cNvPr id="9" name="Slide Number Placeholder 8">
            <a:extLst>
              <a:ext uri="{FF2B5EF4-FFF2-40B4-BE49-F238E27FC236}">
                <a16:creationId xmlns:a16="http://schemas.microsoft.com/office/drawing/2014/main" id="{495B12ED-8535-DB3F-9BFC-2B37F36E4D67}"/>
              </a:ext>
            </a:extLst>
          </p:cNvPr>
          <p:cNvSpPr>
            <a:spLocks noGrp="1"/>
          </p:cNvSpPr>
          <p:nvPr>
            <p:ph type="sldNum" sz="quarter" idx="12"/>
          </p:nvPr>
        </p:nvSpPr>
        <p:spPr/>
        <p:txBody>
          <a:bodyPr/>
          <a:lstStyle/>
          <a:p>
            <a:fld id="{6E0BFFD3-3A5B-4C7A-82AB-1F0B49DF64E8}" type="slidenum">
              <a:rPr lang="LID4096" smtClean="0"/>
              <a:t>2</a:t>
            </a:fld>
            <a:endParaRPr lang="LID4096" dirty="0"/>
          </a:p>
        </p:txBody>
      </p:sp>
      <p:pic>
        <p:nvPicPr>
          <p:cNvPr id="8" name="Picture 7"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B4C29765-0DA7-DA09-3AB8-6357F1A43583}"/>
              </a:ext>
            </a:extLst>
          </p:cNvPr>
          <p:cNvPicPr>
            <a:picLocks noChangeAspect="1"/>
          </p:cNvPicPr>
          <p:nvPr/>
        </p:nvPicPr>
        <p:blipFill>
          <a:blip r:embed="rId2"/>
          <a:stretch>
            <a:fillRect/>
          </a:stretch>
        </p:blipFill>
        <p:spPr>
          <a:xfrm>
            <a:off x="0" y="26065"/>
            <a:ext cx="678119" cy="678119"/>
          </a:xfrm>
          <a:prstGeom prst="rect">
            <a:avLst/>
          </a:prstGeom>
        </p:spPr>
      </p:pic>
      <p:pic>
        <p:nvPicPr>
          <p:cNvPr id="13" name="Content Placeholder 12" descr="What is a Paradigm? | Thomas Kuhn">
            <a:extLst>
              <a:ext uri="{FF2B5EF4-FFF2-40B4-BE49-F238E27FC236}">
                <a16:creationId xmlns:a16="http://schemas.microsoft.com/office/drawing/2014/main" id="{30C7FEF3-1DA4-0B2E-8597-BDB68225872C}"/>
              </a:ext>
            </a:extLst>
          </p:cNvPr>
          <p:cNvPicPr>
            <a:picLocks noGrp="1" noChangeAspect="1"/>
          </p:cNvPicPr>
          <p:nvPr>
            <p:ph sz="half" idx="2"/>
          </p:nvPr>
        </p:nvPicPr>
        <p:blipFill>
          <a:blip r:embed="rId3"/>
          <a:stretch>
            <a:fillRect/>
          </a:stretch>
        </p:blipFill>
        <p:spPr>
          <a:xfrm>
            <a:off x="5521124" y="4372755"/>
            <a:ext cx="3117448" cy="2182214"/>
          </a:xfrm>
          <a:prstGeom prst="rect">
            <a:avLst/>
          </a:prstGeom>
        </p:spPr>
      </p:pic>
      <p:sp>
        <p:nvSpPr>
          <p:cNvPr id="14" name="Thought Bubble: Cloud 13">
            <a:extLst>
              <a:ext uri="{FF2B5EF4-FFF2-40B4-BE49-F238E27FC236}">
                <a16:creationId xmlns:a16="http://schemas.microsoft.com/office/drawing/2014/main" id="{737EF5B6-AD36-7CB3-7D85-23CA0D84D55E}"/>
              </a:ext>
            </a:extLst>
          </p:cNvPr>
          <p:cNvSpPr/>
          <p:nvPr/>
        </p:nvSpPr>
        <p:spPr>
          <a:xfrm>
            <a:off x="6096000" y="365125"/>
            <a:ext cx="5872223" cy="3829393"/>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 b="1" dirty="0">
                <a:ln w="0"/>
                <a:solidFill>
                  <a:srgbClr val="FA0000"/>
                </a:solidFill>
                <a:effectLst>
                  <a:outerShdw blurRad="38100" dist="19050" dir="2700000" algn="tl" rotWithShape="0">
                    <a:schemeClr val="dk1">
                      <a:alpha val="40000"/>
                    </a:schemeClr>
                  </a:outerShdw>
                </a:effectLst>
              </a:rPr>
              <a:t>A universally recognized scientific achievement that provides model problems and solutions to a community of practitioners.</a:t>
            </a:r>
          </a:p>
          <a:p>
            <a:pPr lvl="0" algn="ctr"/>
            <a:endParaRPr lang="" b="1" dirty="0">
              <a:ln w="0"/>
              <a:solidFill>
                <a:srgbClr val="FA0000"/>
              </a:solidFill>
              <a:effectLst>
                <a:outerShdw blurRad="38100" dist="19050" dir="2700000" algn="tl" rotWithShape="0">
                  <a:schemeClr val="dk1">
                    <a:alpha val="40000"/>
                  </a:schemeClr>
                </a:outerShdw>
              </a:effectLst>
            </a:endParaRPr>
          </a:p>
          <a:p>
            <a:pPr lvl="0" algn="ctr"/>
            <a:r>
              <a:rPr lang="" b="1" dirty="0">
                <a:ln w="0"/>
                <a:solidFill>
                  <a:srgbClr val="FA0000"/>
                </a:solidFill>
                <a:effectLst>
                  <a:outerShdw blurRad="38100" dist="19050" dir="2700000" algn="tl" rotWithShape="0">
                    <a:schemeClr val="dk1">
                      <a:alpha val="40000"/>
                    </a:schemeClr>
                  </a:outerShdw>
                </a:effectLst>
              </a:rPr>
              <a:t>An accepted theory, law, and method that a scientific community takes as the foundation for its further research.</a:t>
            </a:r>
          </a:p>
          <a:p>
            <a:pPr lvl="0" algn="ctr"/>
            <a:r>
              <a:rPr lang="" b="1" dirty="0">
                <a:ln w="0"/>
                <a:solidFill>
                  <a:srgbClr val="FA0000"/>
                </a:solidFill>
                <a:effectLst>
                  <a:outerShdw blurRad="38100" dist="19050" dir="2700000" algn="tl" rotWithShape="0">
                    <a:schemeClr val="dk1">
                      <a:alpha val="40000"/>
                    </a:schemeClr>
                  </a:outerShdw>
                </a:effectLst>
              </a:rPr>
              <a:t>(KUHN, 1970)</a:t>
            </a:r>
          </a:p>
        </p:txBody>
      </p:sp>
      <p:sp>
        <p:nvSpPr>
          <p:cNvPr id="16" name="TextBox 15">
            <a:extLst>
              <a:ext uri="{FF2B5EF4-FFF2-40B4-BE49-F238E27FC236}">
                <a16:creationId xmlns:a16="http://schemas.microsoft.com/office/drawing/2014/main" id="{386FA358-22B0-F27C-1562-8C323660D216}"/>
              </a:ext>
            </a:extLst>
          </p:cNvPr>
          <p:cNvSpPr txBox="1"/>
          <p:nvPr/>
        </p:nvSpPr>
        <p:spPr>
          <a:xfrm>
            <a:off x="8858491" y="4309700"/>
            <a:ext cx="3237053" cy="2308324"/>
          </a:xfrm>
          <a:prstGeom prst="rect">
            <a:avLst/>
          </a:prstGeom>
          <a:noFill/>
        </p:spPr>
        <p:txBody>
          <a:bodyPr wrap="square" rtlCol="0">
            <a:spAutoFit/>
          </a:bodyPr>
          <a:lstStyle/>
          <a:p>
            <a:pPr algn="ctr"/>
            <a:r>
              <a:rPr lang="en-US" b="1" dirty="0">
                <a:solidFill>
                  <a:srgbClr val="FF0000"/>
                </a:solidFill>
                <a:effectLst>
                  <a:outerShdw blurRad="38100" dist="38100" dir="2700000" algn="tl">
                    <a:srgbClr val="000000">
                      <a:alpha val="43137"/>
                    </a:srgbClr>
                  </a:outerShdw>
                </a:effectLst>
              </a:rPr>
              <a:t>LOGICAL SEQUENCE OF A </a:t>
            </a:r>
            <a:r>
              <a:rPr lang="en-US" b="1" dirty="0">
                <a:ln w="0"/>
                <a:solidFill>
                  <a:srgbClr val="FF0000"/>
                </a:solidFill>
                <a:effectLst>
                  <a:outerShdw blurRad="38100" dist="38100" dir="2700000" algn="tl" rotWithShape="0">
                    <a:srgbClr val="000000">
                      <a:alpha val="43137"/>
                    </a:srgbClr>
                  </a:outerShdw>
                </a:effectLst>
              </a:rPr>
              <a:t>GOOD RESEARCH DESIGN: </a:t>
            </a:r>
          </a:p>
          <a:p>
            <a:pPr algn="ctr"/>
            <a:endParaRPr lang="en-US" b="1" dirty="0">
              <a:ln w="0"/>
              <a:solidFill>
                <a:srgbClr val="FA0000"/>
              </a:solidFill>
              <a:effectLst>
                <a:outerShdw blurRad="38100" dist="19050" dir="2700000" algn="tl" rotWithShape="0">
                  <a:schemeClr val="dk1">
                    <a:alpha val="40000"/>
                  </a:schemeClr>
                </a:outerShdw>
              </a:effectLst>
            </a:endParaRPr>
          </a:p>
          <a:p>
            <a:pPr algn="ctr"/>
            <a:r>
              <a:rPr lang="en-US" b="1" dirty="0">
                <a:ln w="0"/>
                <a:effectLst>
                  <a:outerShdw blurRad="38100" dist="19050" dir="2700000" algn="tl" rotWithShape="0">
                    <a:schemeClr val="dk1">
                      <a:alpha val="40000"/>
                    </a:schemeClr>
                  </a:outerShdw>
                </a:effectLst>
              </a:rPr>
              <a:t>ONTOLOGY </a:t>
            </a:r>
          </a:p>
          <a:p>
            <a:pPr algn="ctr"/>
            <a:r>
              <a:rPr lang="en-US" b="1" dirty="0">
                <a:ln w="0"/>
                <a:effectLst>
                  <a:outerShdw blurRad="38100" dist="19050" dir="2700000" algn="tl" rotWithShape="0">
                    <a:schemeClr val="dk1">
                      <a:alpha val="40000"/>
                    </a:schemeClr>
                  </a:outerShdw>
                </a:effectLst>
              </a:rPr>
              <a:t>ESPISTEMOLOGY</a:t>
            </a:r>
          </a:p>
          <a:p>
            <a:pPr algn="ctr"/>
            <a:r>
              <a:rPr lang="en-US" b="1" dirty="0">
                <a:ln w="0"/>
                <a:effectLst>
                  <a:outerShdw blurRad="38100" dist="19050" dir="2700000" algn="tl" rotWithShape="0">
                    <a:schemeClr val="dk1">
                      <a:alpha val="40000"/>
                    </a:schemeClr>
                  </a:outerShdw>
                </a:effectLst>
              </a:rPr>
              <a:t>AXIOLOGY </a:t>
            </a:r>
          </a:p>
          <a:p>
            <a:pPr algn="ctr"/>
            <a:r>
              <a:rPr lang="en-US" b="1" dirty="0">
                <a:ln w="0"/>
                <a:effectLst>
                  <a:outerShdw blurRad="38100" dist="19050" dir="2700000" algn="tl" rotWithShape="0">
                    <a:schemeClr val="dk1">
                      <a:alpha val="40000"/>
                    </a:schemeClr>
                  </a:outerShdw>
                </a:effectLst>
              </a:rPr>
              <a:t>METHODOLOGY</a:t>
            </a:r>
            <a:endParaRPr lang="LID4096" b="1" dirty="0">
              <a:ln w="0"/>
              <a:effectLst>
                <a:outerShdw blurRad="38100" dist="19050" dir="2700000" algn="tl" rotWithShape="0">
                  <a:schemeClr val="dk1">
                    <a:alpha val="40000"/>
                  </a:schemeClr>
                </a:outerShdw>
              </a:effectLst>
            </a:endParaRPr>
          </a:p>
          <a:p>
            <a:endParaRPr lang="LID4096" dirty="0"/>
          </a:p>
        </p:txBody>
      </p:sp>
    </p:spTree>
    <p:extLst>
      <p:ext uri="{BB962C8B-B14F-4D97-AF65-F5344CB8AC3E}">
        <p14:creationId xmlns:p14="http://schemas.microsoft.com/office/powerpoint/2010/main" val="494480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743E4-55E4-8316-8365-DE867C04A0E5}"/>
            </a:ext>
          </a:extLst>
        </p:cNvPr>
        <p:cNvGrpSpPr/>
        <p:nvPr/>
      </p:nvGrpSpPr>
      <p:grpSpPr>
        <a:xfrm>
          <a:off x="0" y="0"/>
          <a:ext cx="0" cy="0"/>
          <a:chOff x="0" y="0"/>
          <a:chExt cx="0" cy="0"/>
        </a:xfrm>
      </p:grpSpPr>
      <p:pic>
        <p:nvPicPr>
          <p:cNvPr id="16" name="Picture 15" descr="Phd Cartoons and Comics - funny pictures from CartoonStock">
            <a:extLst>
              <a:ext uri="{FF2B5EF4-FFF2-40B4-BE49-F238E27FC236}">
                <a16:creationId xmlns:a16="http://schemas.microsoft.com/office/drawing/2014/main" id="{5F043898-3761-A5BB-ED21-C73B979CC42E}"/>
              </a:ext>
            </a:extLst>
          </p:cNvPr>
          <p:cNvPicPr>
            <a:picLocks noChangeAspect="1"/>
          </p:cNvPicPr>
          <p:nvPr/>
        </p:nvPicPr>
        <p:blipFill>
          <a:blip r:embed="rId2">
            <a:alphaModFix amt="49000"/>
          </a:blip>
          <a:stretch>
            <a:fillRect/>
          </a:stretch>
        </p:blipFill>
        <p:spPr>
          <a:xfrm>
            <a:off x="4477537" y="1937956"/>
            <a:ext cx="4046971" cy="4783519"/>
          </a:xfrm>
          <a:prstGeom prst="rect">
            <a:avLst/>
          </a:prstGeom>
        </p:spPr>
      </p:pic>
      <p:sp>
        <p:nvSpPr>
          <p:cNvPr id="2" name="Title 1">
            <a:extLst>
              <a:ext uri="{FF2B5EF4-FFF2-40B4-BE49-F238E27FC236}">
                <a16:creationId xmlns:a16="http://schemas.microsoft.com/office/drawing/2014/main" id="{5A5FFE71-F7E7-4781-71DC-84A973DAED65}"/>
              </a:ext>
            </a:extLst>
          </p:cNvPr>
          <p:cNvSpPr>
            <a:spLocks noGrp="1"/>
          </p:cNvSpPr>
          <p:nvPr>
            <p:ph type="title"/>
          </p:nvPr>
        </p:nvSpPr>
        <p:spPr/>
        <p:txBody>
          <a:bodyPr/>
          <a:lstStyle/>
          <a:p>
            <a:r>
              <a:rPr lang="en-US" b="1" u="sng" dirty="0">
                <a:solidFill>
                  <a:srgbClr val="7030A0"/>
                </a:solidFill>
              </a:rPr>
              <a:t>1B. WHY DOCTORAL RESEARCHERS NEED IT?</a:t>
            </a:r>
            <a:endParaRPr lang="LID4096" b="1" u="sng" dirty="0">
              <a:solidFill>
                <a:srgbClr val="7030A0"/>
              </a:solidFill>
            </a:endParaRPr>
          </a:p>
        </p:txBody>
      </p:sp>
      <p:sp>
        <p:nvSpPr>
          <p:cNvPr id="7" name="Content Placeholder 6">
            <a:extLst>
              <a:ext uri="{FF2B5EF4-FFF2-40B4-BE49-F238E27FC236}">
                <a16:creationId xmlns:a16="http://schemas.microsoft.com/office/drawing/2014/main" id="{76E650FA-CB3C-8723-5077-799B5EA49882}"/>
              </a:ext>
            </a:extLst>
          </p:cNvPr>
          <p:cNvSpPr>
            <a:spLocks noGrp="1"/>
          </p:cNvSpPr>
          <p:nvPr>
            <p:ph sz="half" idx="1"/>
          </p:nvPr>
        </p:nvSpPr>
        <p:spPr>
          <a:xfrm>
            <a:off x="1030147" y="1825625"/>
            <a:ext cx="4769901" cy="4530725"/>
          </a:xfrm>
        </p:spPr>
        <p:txBody>
          <a:bodyPr>
            <a:normAutofit fontScale="62500" lnSpcReduction="20000"/>
          </a:bodyPr>
          <a:lstStyle/>
          <a:p>
            <a:pPr lvl="0"/>
            <a:r>
              <a:rPr lang="" b="1" dirty="0"/>
              <a:t>Informed Choice:</a:t>
            </a:r>
            <a:r>
              <a:rPr lang="" dirty="0"/>
              <a:t> Prevents researchers from blindly adopting methods without understanding their philosophical baggage (Crotty, 1998).</a:t>
            </a:r>
          </a:p>
          <a:p>
            <a:pPr lvl="0"/>
            <a:r>
              <a:rPr lang="" b="1" dirty="0"/>
              <a:t>Design Harmony:</a:t>
            </a:r>
            <a:r>
              <a:rPr lang="" dirty="0"/>
              <a:t> Eliminates the risk of mixing incompatible assumptions, protecting the thesis from structural incoherence</a:t>
            </a:r>
          </a:p>
          <a:p>
            <a:pPr lvl="0"/>
            <a:r>
              <a:rPr lang="" b="1" dirty="0"/>
              <a:t>Defensible Stance:</a:t>
            </a:r>
            <a:r>
              <a:rPr lang="" dirty="0"/>
              <a:t> Provides a clear philosophical rationale to justify design choices to external examiners and critics (Creswell and Creswell 2018).</a:t>
            </a:r>
          </a:p>
          <a:p>
            <a:pPr lvl="0"/>
            <a:r>
              <a:rPr lang="" b="1" dirty="0"/>
              <a:t>Analytical Reflexivity:</a:t>
            </a:r>
            <a:r>
              <a:rPr lang="" dirty="0"/>
              <a:t> Forces the researcher to acknowledge how their own values explicitly shape data interpretation (Braun and Clarke 2022).</a:t>
            </a:r>
          </a:p>
          <a:p>
            <a:pPr lvl="0"/>
            <a:r>
              <a:rPr lang="" b="1" dirty="0"/>
              <a:t>Community Entry:</a:t>
            </a:r>
            <a:r>
              <a:rPr lang="" dirty="0"/>
              <a:t> Signals that the doctoral candidate understands the specific rules and boundaries of their chosen scientific community (Kuhn, 1970)</a:t>
            </a:r>
          </a:p>
        </p:txBody>
      </p:sp>
      <p:sp>
        <p:nvSpPr>
          <p:cNvPr id="9" name="Slide Number Placeholder 8">
            <a:extLst>
              <a:ext uri="{FF2B5EF4-FFF2-40B4-BE49-F238E27FC236}">
                <a16:creationId xmlns:a16="http://schemas.microsoft.com/office/drawing/2014/main" id="{15974FFA-C862-4AF4-C2B3-62078953E342}"/>
              </a:ext>
            </a:extLst>
          </p:cNvPr>
          <p:cNvSpPr>
            <a:spLocks noGrp="1"/>
          </p:cNvSpPr>
          <p:nvPr>
            <p:ph type="sldNum" sz="quarter" idx="12"/>
          </p:nvPr>
        </p:nvSpPr>
        <p:spPr/>
        <p:txBody>
          <a:bodyPr/>
          <a:lstStyle/>
          <a:p>
            <a:fld id="{6E0BFFD3-3A5B-4C7A-82AB-1F0B49DF64E8}" type="slidenum">
              <a:rPr lang="LID4096" smtClean="0"/>
              <a:t>3</a:t>
            </a:fld>
            <a:endParaRPr lang="LID4096"/>
          </a:p>
        </p:txBody>
      </p:sp>
      <p:pic>
        <p:nvPicPr>
          <p:cNvPr id="8" name="Picture 7"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FA6938AF-6F83-5F93-E9E2-0A227EFEC229}"/>
              </a:ext>
            </a:extLst>
          </p:cNvPr>
          <p:cNvPicPr>
            <a:picLocks noChangeAspect="1"/>
          </p:cNvPicPr>
          <p:nvPr/>
        </p:nvPicPr>
        <p:blipFill>
          <a:blip r:embed="rId3"/>
          <a:stretch>
            <a:fillRect/>
          </a:stretch>
        </p:blipFill>
        <p:spPr>
          <a:xfrm>
            <a:off x="0" y="26065"/>
            <a:ext cx="678119" cy="678119"/>
          </a:xfrm>
          <a:prstGeom prst="rect">
            <a:avLst/>
          </a:prstGeom>
        </p:spPr>
      </p:pic>
      <p:sp>
        <p:nvSpPr>
          <p:cNvPr id="17" name="Thought Bubble: Cloud 16">
            <a:extLst>
              <a:ext uri="{FF2B5EF4-FFF2-40B4-BE49-F238E27FC236}">
                <a16:creationId xmlns:a16="http://schemas.microsoft.com/office/drawing/2014/main" id="{2928B57F-85C5-EEDA-30FC-C245C4425D07}"/>
              </a:ext>
            </a:extLst>
          </p:cNvPr>
          <p:cNvSpPr/>
          <p:nvPr/>
        </p:nvSpPr>
        <p:spPr>
          <a:xfrm>
            <a:off x="6931208" y="1295200"/>
            <a:ext cx="2192691" cy="1033814"/>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ln w="0"/>
                <a:solidFill>
                  <a:srgbClr val="FA0000"/>
                </a:solidFill>
                <a:effectLst>
                  <a:outerShdw blurRad="38100" dist="19050" dir="2700000" algn="tl" rotWithShape="0">
                    <a:schemeClr val="dk1">
                      <a:alpha val="40000"/>
                    </a:schemeClr>
                  </a:outerShdw>
                </a:effectLst>
              </a:rPr>
              <a:t>INTELLECTUAL STAKES</a:t>
            </a:r>
            <a:endParaRPr lang="LID4096" sz="1600" dirty="0">
              <a:ln w="0"/>
              <a:solidFill>
                <a:srgbClr val="FA0000"/>
              </a:solidFill>
              <a:effectLst>
                <a:outerShdw blurRad="38100" dist="19050" dir="2700000" algn="tl" rotWithShape="0">
                  <a:schemeClr val="dk1">
                    <a:alpha val="40000"/>
                  </a:schemeClr>
                </a:outerShdw>
              </a:effectLst>
            </a:endParaRPr>
          </a:p>
        </p:txBody>
      </p:sp>
      <p:sp>
        <p:nvSpPr>
          <p:cNvPr id="18" name="Thought Bubble: Cloud 17">
            <a:extLst>
              <a:ext uri="{FF2B5EF4-FFF2-40B4-BE49-F238E27FC236}">
                <a16:creationId xmlns:a16="http://schemas.microsoft.com/office/drawing/2014/main" id="{2F69695C-AE02-BA28-2C6B-BD99861148D0}"/>
              </a:ext>
            </a:extLst>
          </p:cNvPr>
          <p:cNvSpPr/>
          <p:nvPr/>
        </p:nvSpPr>
        <p:spPr>
          <a:xfrm>
            <a:off x="7614775" y="2052016"/>
            <a:ext cx="2433905" cy="1207073"/>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n w="0"/>
                <a:solidFill>
                  <a:srgbClr val="FA0000"/>
                </a:solidFill>
                <a:effectLst>
                  <a:outerShdw blurRad="38100" dist="19050" dir="2700000" algn="tl" rotWithShape="0">
                    <a:schemeClr val="dk1">
                      <a:alpha val="40000"/>
                    </a:schemeClr>
                  </a:outerShdw>
                </a:effectLst>
              </a:rPr>
              <a:t>NOT KNOWING YOUR PARADIGM IS A DESIGN FLAW</a:t>
            </a:r>
            <a:endParaRPr lang="LID4096" sz="1400" dirty="0">
              <a:ln w="0"/>
              <a:solidFill>
                <a:srgbClr val="FA0000"/>
              </a:solidFill>
              <a:effectLst>
                <a:outerShdw blurRad="38100" dist="19050" dir="2700000" algn="tl" rotWithShape="0">
                  <a:schemeClr val="dk1">
                    <a:alpha val="40000"/>
                  </a:schemeClr>
                </a:outerShdw>
              </a:effectLst>
            </a:endParaRPr>
          </a:p>
        </p:txBody>
      </p:sp>
      <p:sp>
        <p:nvSpPr>
          <p:cNvPr id="19" name="TextBox 18">
            <a:extLst>
              <a:ext uri="{FF2B5EF4-FFF2-40B4-BE49-F238E27FC236}">
                <a16:creationId xmlns:a16="http://schemas.microsoft.com/office/drawing/2014/main" id="{8FE55FEA-98E0-138B-ED5F-F72A3F45BF0E}"/>
              </a:ext>
            </a:extLst>
          </p:cNvPr>
          <p:cNvSpPr txBox="1"/>
          <p:nvPr/>
        </p:nvSpPr>
        <p:spPr>
          <a:xfrm>
            <a:off x="8027553" y="3485480"/>
            <a:ext cx="4168016" cy="3385542"/>
          </a:xfrm>
          <a:prstGeom prst="rect">
            <a:avLst/>
          </a:prstGeom>
          <a:solidFill>
            <a:schemeClr val="accent1">
              <a:lumMod val="90000"/>
            </a:schemeClr>
          </a:solidFill>
        </p:spPr>
        <p:txBody>
          <a:bodyPr wrap="square" rtlCol="0">
            <a:spAutoFit/>
          </a:bodyPr>
          <a:lstStyle/>
          <a:p>
            <a:pPr lvl="0" algn="ctr"/>
            <a:r>
              <a:rPr lang="" b="1" dirty="0">
                <a:solidFill>
                  <a:srgbClr val="C00000"/>
                </a:solidFill>
              </a:rPr>
              <a:t>ACCORDING TO KHUN:</a:t>
            </a:r>
          </a:p>
          <a:p>
            <a:pPr lvl="0" algn="ctr"/>
            <a:endParaRPr lang="" b="1" dirty="0"/>
          </a:p>
          <a:p>
            <a:pPr lvl="0" algn="ctr"/>
            <a:r>
              <a:rPr lang="" sz="1600" b="1" dirty="0"/>
              <a:t>Without one: endless competing schools, no agreed foundations, no real progress</a:t>
            </a:r>
          </a:p>
          <a:p>
            <a:pPr lvl="0" algn="ctr"/>
            <a:endParaRPr lang="" sz="1600" b="1" dirty="0"/>
          </a:p>
          <a:p>
            <a:pPr lvl="0" algn="ctr"/>
            <a:r>
              <a:rPr lang="" sz="1600" b="1" dirty="0"/>
              <a:t>Ends wasteful debates over first principles, so scientists can get on with research</a:t>
            </a:r>
          </a:p>
          <a:p>
            <a:pPr lvl="0" algn="ctr"/>
            <a:endParaRPr lang="" sz="1600" b="1" dirty="0"/>
          </a:p>
          <a:p>
            <a:pPr lvl="0" algn="ctr"/>
            <a:r>
              <a:rPr lang="" sz="1600" b="1" dirty="0"/>
              <a:t>Enables efficient puzzle-solving (normal science)</a:t>
            </a:r>
          </a:p>
          <a:p>
            <a:pPr lvl="0" algn="ctr"/>
            <a:endParaRPr lang="" sz="1600" b="1" dirty="0"/>
          </a:p>
          <a:p>
            <a:pPr lvl="0" algn="ctr"/>
            <a:r>
              <a:rPr lang="" sz="1600" b="1" dirty="0"/>
              <a:t>Channels and directs scientific progress</a:t>
            </a:r>
          </a:p>
          <a:p>
            <a:pPr algn="ctr"/>
            <a:endParaRPr lang="LID4096" b="1" dirty="0"/>
          </a:p>
        </p:txBody>
      </p:sp>
    </p:spTree>
    <p:extLst>
      <p:ext uri="{BB962C8B-B14F-4D97-AF65-F5344CB8AC3E}">
        <p14:creationId xmlns:p14="http://schemas.microsoft.com/office/powerpoint/2010/main" val="3801883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F8125-A3B3-BDE4-43FE-9A99AF4260B9}"/>
              </a:ext>
            </a:extLst>
          </p:cNvPr>
          <p:cNvSpPr>
            <a:spLocks noGrp="1"/>
          </p:cNvSpPr>
          <p:nvPr>
            <p:ph type="title"/>
          </p:nvPr>
        </p:nvSpPr>
        <p:spPr/>
        <p:txBody>
          <a:bodyPr>
            <a:normAutofit/>
          </a:bodyPr>
          <a:lstStyle/>
          <a:p>
            <a:r>
              <a:rPr lang="en-US" b="1" u="sng" dirty="0">
                <a:solidFill>
                  <a:srgbClr val="7030A0"/>
                </a:solidFill>
              </a:rPr>
              <a:t>2A. DOMINANT EPISTEMOLOGICAL ASSUMPTIONS OF MY FIELD</a:t>
            </a:r>
            <a:endParaRPr lang="LID4096" b="1" u="sng" dirty="0">
              <a:solidFill>
                <a:srgbClr val="7030A0"/>
              </a:solidFill>
            </a:endParaRPr>
          </a:p>
        </p:txBody>
      </p:sp>
      <p:sp>
        <p:nvSpPr>
          <p:cNvPr id="5" name="Content Placeholder 4">
            <a:extLst>
              <a:ext uri="{FF2B5EF4-FFF2-40B4-BE49-F238E27FC236}">
                <a16:creationId xmlns:a16="http://schemas.microsoft.com/office/drawing/2014/main" id="{DA0C3614-7678-41AC-5729-51BC10115702}"/>
              </a:ext>
            </a:extLst>
          </p:cNvPr>
          <p:cNvSpPr>
            <a:spLocks noGrp="1"/>
          </p:cNvSpPr>
          <p:nvPr>
            <p:ph sz="half" idx="1"/>
          </p:nvPr>
        </p:nvSpPr>
        <p:spPr>
          <a:xfrm>
            <a:off x="838198" y="1825624"/>
            <a:ext cx="7625081" cy="4530725"/>
          </a:xfrm>
        </p:spPr>
        <p:txBody>
          <a:bodyPr>
            <a:normAutofit fontScale="92500" lnSpcReduction="20000"/>
          </a:bodyPr>
          <a:lstStyle/>
          <a:p>
            <a:pPr marL="0" lvl="0" indent="0">
              <a:buNone/>
            </a:pPr>
            <a:r>
              <a:rPr lang="" sz="1600" b="1" dirty="0"/>
              <a:t>The Research Problem:</a:t>
            </a:r>
            <a:r>
              <a:rPr lang="" sz="1600" dirty="0"/>
              <a:t> </a:t>
            </a:r>
            <a:r>
              <a:rPr lang="" sz="1800" i="1" dirty="0">
                <a:solidFill>
                  <a:srgbClr val="FF0000"/>
                </a:solidFill>
              </a:rPr>
              <a:t>Exploring How Pakistani Women Entrepreneurs Transition From Operational Business Owners to Strategic Leaders as Their Businesses Grow</a:t>
            </a:r>
            <a:r>
              <a:rPr lang="" sz="1600" dirty="0">
                <a:solidFill>
                  <a:srgbClr val="FF0000"/>
                </a:solidFill>
              </a:rPr>
              <a:t>.</a:t>
            </a:r>
          </a:p>
          <a:p>
            <a:pPr marL="0" indent="0">
              <a:buNone/>
            </a:pPr>
            <a:r>
              <a:rPr lang="" sz="1600" b="1" dirty="0"/>
              <a:t>Entrepreneurship:</a:t>
            </a:r>
            <a:r>
              <a:rPr lang="" sz="1600" dirty="0"/>
              <a:t> Multiple systematic reviews confirm the pattern. A review of nearly 2,234 articles found entrepreneurship research dominated by positivist approaches and survey-based methods, while also noting this picture is slowly changing.</a:t>
            </a:r>
          </a:p>
          <a:p>
            <a:pPr marL="0" indent="0">
              <a:buNone/>
            </a:pPr>
            <a:r>
              <a:rPr lang="" sz="1600" dirty="0"/>
              <a:t>Earlier work put qualitative research at only about 18% of published contributions, and a major methods handbook states the field's empirical work has "predominantly been based on structured surveys". </a:t>
            </a:r>
          </a:p>
          <a:p>
            <a:pPr marL="0" indent="0">
              <a:buNone/>
            </a:pPr>
            <a:r>
              <a:rPr lang="" sz="1600" dirty="0"/>
              <a:t>Anderson and Starnawska (2008) call positivism outright "the dominant paradigm of entrepreneurship research practices"</a:t>
            </a:r>
          </a:p>
          <a:p>
            <a:pPr marL="0" indent="0">
              <a:buNone/>
            </a:pPr>
            <a:r>
              <a:rPr lang="" sz="1600" dirty="0"/>
              <a:t>Bygrave's revisit of the field concluded that by 2007 it was "dominated by quantitative research driven almost exclusively by statistical analysis" with qualitative work seldom published in leading journals.</a:t>
            </a:r>
          </a:p>
          <a:p>
            <a:pPr marL="0" indent="0">
              <a:buNone/>
            </a:pPr>
            <a:r>
              <a:rPr lang="" sz="1600" b="1" dirty="0"/>
              <a:t>Leadership studies:</a:t>
            </a:r>
            <a:r>
              <a:rPr lang="" sz="1600" dirty="0"/>
              <a:t> The same holds, arguably more strongly. Spoelstra, Butler and Delaney note that "from its inception, leadership studies has embraced the positivist tradition of hypothesis testing," and argue positivist epistemology persists there "as an article of faith" even where psychometric measures fall short.</a:t>
            </a:r>
          </a:p>
          <a:p>
            <a:pPr marL="0" indent="0">
              <a:buNone/>
            </a:pPr>
            <a:r>
              <a:rPr lang="" sz="1600" dirty="0"/>
              <a:t>Fendt and Endrissat observe that few qualitative studies are conducted and that even many self-described qualitative leadership studies adhere wholly or partly to a positivist paradigm.</a:t>
            </a:r>
          </a:p>
          <a:p>
            <a:pPr marL="0" indent="0">
              <a:buNone/>
            </a:pPr>
            <a:r>
              <a:rPr lang="" sz="1600" dirty="0"/>
              <a:t>Kempster and Parry, work in </a:t>
            </a:r>
            <a:r>
              <a:rPr lang="" sz="1600" i="1" dirty="0"/>
              <a:t>The Leadership Quarterly</a:t>
            </a:r>
            <a:r>
              <a:rPr lang="" sz="1600" dirty="0"/>
              <a:t>, identify positivism as the field's "dominant 'scientific' approach"</a:t>
            </a:r>
          </a:p>
        </p:txBody>
      </p:sp>
      <p:sp>
        <p:nvSpPr>
          <p:cNvPr id="10" name="Slide Number Placeholder 9">
            <a:extLst>
              <a:ext uri="{FF2B5EF4-FFF2-40B4-BE49-F238E27FC236}">
                <a16:creationId xmlns:a16="http://schemas.microsoft.com/office/drawing/2014/main" id="{16DF80BF-609E-8FEB-006C-B332C363822A}"/>
              </a:ext>
            </a:extLst>
          </p:cNvPr>
          <p:cNvSpPr>
            <a:spLocks noGrp="1"/>
          </p:cNvSpPr>
          <p:nvPr>
            <p:ph type="sldNum" sz="quarter" idx="12"/>
          </p:nvPr>
        </p:nvSpPr>
        <p:spPr/>
        <p:txBody>
          <a:bodyPr/>
          <a:lstStyle/>
          <a:p>
            <a:fld id="{6E0BFFD3-3A5B-4C7A-82AB-1F0B49DF64E8}" type="slidenum">
              <a:rPr lang="LID4096" smtClean="0"/>
              <a:t>4</a:t>
            </a:fld>
            <a:endParaRPr lang="LID4096"/>
          </a:p>
        </p:txBody>
      </p:sp>
      <p:pic>
        <p:nvPicPr>
          <p:cNvPr id="9" name="Picture 8"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8EAD853A-8E20-853D-8C71-4B43986CC13E}"/>
              </a:ext>
            </a:extLst>
          </p:cNvPr>
          <p:cNvPicPr>
            <a:picLocks noChangeAspect="1"/>
          </p:cNvPicPr>
          <p:nvPr/>
        </p:nvPicPr>
        <p:blipFill>
          <a:blip r:embed="rId2"/>
          <a:stretch>
            <a:fillRect/>
          </a:stretch>
        </p:blipFill>
        <p:spPr>
          <a:xfrm>
            <a:off x="0" y="26065"/>
            <a:ext cx="678119" cy="678119"/>
          </a:xfrm>
          <a:prstGeom prst="rect">
            <a:avLst/>
          </a:prstGeom>
        </p:spPr>
      </p:pic>
      <p:pic>
        <p:nvPicPr>
          <p:cNvPr id="3" name="Picture 2" descr="Top Pakistani Women Entrepreneurs Who's your favourite entrepreneur? Will  be doing Pt2 soon. Feel free to tag entrepreneurs I may have missed | Umair  Shahzad | 142 comments">
            <a:extLst>
              <a:ext uri="{FF2B5EF4-FFF2-40B4-BE49-F238E27FC236}">
                <a16:creationId xmlns:a16="http://schemas.microsoft.com/office/drawing/2014/main" id="{B19C8CA9-E09B-C2A8-FD61-5ADC315B99B2}"/>
              </a:ext>
            </a:extLst>
          </p:cNvPr>
          <p:cNvPicPr>
            <a:picLocks noChangeAspect="1"/>
          </p:cNvPicPr>
          <p:nvPr/>
        </p:nvPicPr>
        <p:blipFill>
          <a:blip r:embed="rId3"/>
          <a:stretch>
            <a:fillRect/>
          </a:stretch>
        </p:blipFill>
        <p:spPr>
          <a:xfrm>
            <a:off x="8610600" y="1208509"/>
            <a:ext cx="3430736" cy="5147841"/>
          </a:xfrm>
          <a:prstGeom prst="rect">
            <a:avLst/>
          </a:prstGeom>
        </p:spPr>
      </p:pic>
    </p:spTree>
    <p:extLst>
      <p:ext uri="{BB962C8B-B14F-4D97-AF65-F5344CB8AC3E}">
        <p14:creationId xmlns:p14="http://schemas.microsoft.com/office/powerpoint/2010/main" val="3015065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D1BAC-F927-169A-1B7C-052A3980F1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C48211-D071-CB0E-CA19-FB9669F3FDC2}"/>
              </a:ext>
            </a:extLst>
          </p:cNvPr>
          <p:cNvSpPr>
            <a:spLocks noGrp="1"/>
          </p:cNvSpPr>
          <p:nvPr>
            <p:ph type="title"/>
          </p:nvPr>
        </p:nvSpPr>
        <p:spPr/>
        <p:txBody>
          <a:bodyPr>
            <a:normAutofit/>
          </a:bodyPr>
          <a:lstStyle/>
          <a:p>
            <a:r>
              <a:rPr lang="en-US" b="1" u="sng" dirty="0">
                <a:solidFill>
                  <a:srgbClr val="7030A0"/>
                </a:solidFill>
              </a:rPr>
              <a:t>2B. DOMINANT EPISTEMOLOGICAL ASSUMPTIONS OF MY FIELD</a:t>
            </a:r>
            <a:endParaRPr lang="LID4096" b="1" u="sng" dirty="0">
              <a:solidFill>
                <a:srgbClr val="7030A0"/>
              </a:solidFill>
            </a:endParaRPr>
          </a:p>
        </p:txBody>
      </p:sp>
      <p:sp>
        <p:nvSpPr>
          <p:cNvPr id="10" name="Slide Number Placeholder 9">
            <a:extLst>
              <a:ext uri="{FF2B5EF4-FFF2-40B4-BE49-F238E27FC236}">
                <a16:creationId xmlns:a16="http://schemas.microsoft.com/office/drawing/2014/main" id="{C6A80FBA-0DF4-E970-8567-08C78F1AE50D}"/>
              </a:ext>
            </a:extLst>
          </p:cNvPr>
          <p:cNvSpPr>
            <a:spLocks noGrp="1"/>
          </p:cNvSpPr>
          <p:nvPr>
            <p:ph type="sldNum" sz="quarter" idx="12"/>
          </p:nvPr>
        </p:nvSpPr>
        <p:spPr/>
        <p:txBody>
          <a:bodyPr/>
          <a:lstStyle/>
          <a:p>
            <a:fld id="{6E0BFFD3-3A5B-4C7A-82AB-1F0B49DF64E8}" type="slidenum">
              <a:rPr lang="LID4096" smtClean="0"/>
              <a:t>5</a:t>
            </a:fld>
            <a:endParaRPr lang="LID4096"/>
          </a:p>
        </p:txBody>
      </p:sp>
      <p:pic>
        <p:nvPicPr>
          <p:cNvPr id="9" name="Picture 8"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F91C0B7A-46A6-E87C-9123-9556BC29121E}"/>
              </a:ext>
            </a:extLst>
          </p:cNvPr>
          <p:cNvPicPr>
            <a:picLocks noChangeAspect="1"/>
          </p:cNvPicPr>
          <p:nvPr/>
        </p:nvPicPr>
        <p:blipFill>
          <a:blip r:embed="rId2"/>
          <a:stretch>
            <a:fillRect/>
          </a:stretch>
        </p:blipFill>
        <p:spPr>
          <a:xfrm>
            <a:off x="0" y="26065"/>
            <a:ext cx="678119" cy="678119"/>
          </a:xfrm>
          <a:prstGeom prst="rect">
            <a:avLst/>
          </a:prstGeom>
        </p:spPr>
      </p:pic>
      <p:pic>
        <p:nvPicPr>
          <p:cNvPr id="3" name="Picture 2" descr="Top Pakistani Women Entrepreneurs Who's your favourite entrepreneur? Will  be doing Pt2 soon. Feel free to tag entrepreneurs I may have missed | Umair  Shahzad | 142 comments">
            <a:extLst>
              <a:ext uri="{FF2B5EF4-FFF2-40B4-BE49-F238E27FC236}">
                <a16:creationId xmlns:a16="http://schemas.microsoft.com/office/drawing/2014/main" id="{D93F5DBA-1131-C44D-E971-EA39DB146CD7}"/>
              </a:ext>
            </a:extLst>
          </p:cNvPr>
          <p:cNvPicPr>
            <a:picLocks noChangeAspect="1"/>
          </p:cNvPicPr>
          <p:nvPr/>
        </p:nvPicPr>
        <p:blipFill>
          <a:blip r:embed="rId3"/>
          <a:stretch>
            <a:fillRect/>
          </a:stretch>
        </p:blipFill>
        <p:spPr>
          <a:xfrm>
            <a:off x="8610600" y="1208509"/>
            <a:ext cx="3430736" cy="5147841"/>
          </a:xfrm>
          <a:prstGeom prst="rect">
            <a:avLst/>
          </a:prstGeom>
        </p:spPr>
      </p:pic>
      <p:sp>
        <p:nvSpPr>
          <p:cNvPr id="4" name="Flowchart: Process 3">
            <a:extLst>
              <a:ext uri="{FF2B5EF4-FFF2-40B4-BE49-F238E27FC236}">
                <a16:creationId xmlns:a16="http://schemas.microsoft.com/office/drawing/2014/main" id="{4F75E84B-DF59-7AD1-817A-0305A6515195}"/>
              </a:ext>
            </a:extLst>
          </p:cNvPr>
          <p:cNvSpPr/>
          <p:nvPr/>
        </p:nvSpPr>
        <p:spPr>
          <a:xfrm>
            <a:off x="838200" y="1832451"/>
            <a:ext cx="7645400" cy="452389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 sz="1300" b="1" dirty="0">
                <a:solidFill>
                  <a:srgbClr val="C00000"/>
                </a:solidFill>
              </a:rPr>
              <a:t>WHAT POSITIVISM LACKS</a:t>
            </a:r>
          </a:p>
          <a:p>
            <a:endParaRPr lang="" sz="1300" b="1" dirty="0">
              <a:solidFill>
                <a:srgbClr val="C00000"/>
              </a:solidFill>
            </a:endParaRPr>
          </a:p>
          <a:p>
            <a:r>
              <a:rPr lang="" sz="1300" b="1" dirty="0">
                <a:solidFill>
                  <a:schemeClr val="tx1"/>
                </a:solidFill>
              </a:rPr>
              <a:t>A grasp of the phenomenon itself.</a:t>
            </a:r>
            <a:r>
              <a:rPr lang="" sz="1300" dirty="0">
                <a:solidFill>
                  <a:schemeClr val="tx1"/>
                </a:solidFill>
              </a:rPr>
              <a:t> Anderson and Starnawska call this the field's "fundamental paradox": researchers try to measure a phenomenon that cannot properly be defined, so much entrepreneurship research becomes fragmentary, narrow slices rather than a picture of how the pieces fit together.</a:t>
            </a:r>
          </a:p>
          <a:p>
            <a:endParaRPr lang="" sz="1300" dirty="0">
              <a:solidFill>
                <a:schemeClr val="tx1"/>
              </a:solidFill>
            </a:endParaRPr>
          </a:p>
          <a:p>
            <a:r>
              <a:rPr lang="" sz="1300" b="1" dirty="0">
                <a:solidFill>
                  <a:schemeClr val="tx1"/>
                </a:solidFill>
              </a:rPr>
              <a:t>Context.</a:t>
            </a:r>
            <a:r>
              <a:rPr lang="" sz="1300" dirty="0">
                <a:solidFill>
                  <a:schemeClr val="tx1"/>
                </a:solidFill>
              </a:rPr>
              <a:t> Gronn and Ribbins argue survey-based methods "pay insufficient attention to the role played by institutional contexts in the definition and structuring of human agency"</a:t>
            </a:r>
          </a:p>
          <a:p>
            <a:endParaRPr lang="" sz="1300" dirty="0">
              <a:solidFill>
                <a:schemeClr val="tx1"/>
              </a:solidFill>
            </a:endParaRPr>
          </a:p>
          <a:p>
            <a:r>
              <a:rPr lang="" sz="1300" b="1" dirty="0">
                <a:solidFill>
                  <a:schemeClr val="tx1"/>
                </a:solidFill>
              </a:rPr>
              <a:t>Meaning, experience and process.</a:t>
            </a:r>
            <a:r>
              <a:rPr lang="" sz="1300" dirty="0">
                <a:solidFill>
                  <a:schemeClr val="tx1"/>
                </a:solidFill>
              </a:rPr>
              <a:t> The Rajasinghe et al. critique argues that positivist dominance and template-bound qualitative work have "limited the understanding of entrepreneurship" as a complex social activity, and that how people make sense of their experience is a valid way of knowing the field neglects </a:t>
            </a:r>
          </a:p>
          <a:p>
            <a:endParaRPr lang="" sz="1300" dirty="0">
              <a:solidFill>
                <a:schemeClr val="tx1"/>
              </a:solidFill>
            </a:endParaRPr>
          </a:p>
          <a:p>
            <a:r>
              <a:rPr lang="" sz="1300" b="1" dirty="0">
                <a:solidFill>
                  <a:schemeClr val="tx1"/>
                </a:solidFill>
              </a:rPr>
              <a:t>Methodological variety and self-awareness.</a:t>
            </a:r>
            <a:r>
              <a:rPr lang="" sz="1300" dirty="0">
                <a:solidFill>
                  <a:schemeClr val="tx1"/>
                </a:solidFill>
              </a:rPr>
              <a:t> The entrepreneurship field is described as dominated by descriptive, survey-based work whose "relevance and potency" are compromised by the lack of methodological variety</a:t>
            </a:r>
          </a:p>
          <a:p>
            <a:endParaRPr lang="" sz="1300" b="1" dirty="0">
              <a:solidFill>
                <a:schemeClr val="tx1"/>
              </a:solidFill>
            </a:endParaRPr>
          </a:p>
          <a:p>
            <a:r>
              <a:rPr lang="" sz="1300" b="1" dirty="0">
                <a:solidFill>
                  <a:schemeClr val="tx1"/>
                </a:solidFill>
              </a:rPr>
              <a:t>Honesty about its own foundations.</a:t>
            </a:r>
            <a:r>
              <a:rPr lang="" sz="1300" dirty="0">
                <a:solidFill>
                  <a:schemeClr val="tx1"/>
                </a:solidFill>
              </a:rPr>
              <a:t> Spoelstra, Butler and Delaney's most damaging finding: leadership researchers keep "faith in leadership concepts, even when their accompanying measures fall short of methodological standards," treating positivist epistemology "as an article of faith"</a:t>
            </a:r>
          </a:p>
        </p:txBody>
      </p:sp>
    </p:spTree>
    <p:extLst>
      <p:ext uri="{BB962C8B-B14F-4D97-AF65-F5344CB8AC3E}">
        <p14:creationId xmlns:p14="http://schemas.microsoft.com/office/powerpoint/2010/main" val="1554377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EC7B3-AB03-1697-F3C7-07AB370A7531}"/>
              </a:ext>
            </a:extLst>
          </p:cNvPr>
          <p:cNvSpPr>
            <a:spLocks noGrp="1"/>
          </p:cNvSpPr>
          <p:nvPr>
            <p:ph type="title"/>
          </p:nvPr>
        </p:nvSpPr>
        <p:spPr/>
        <p:txBody>
          <a:bodyPr/>
          <a:lstStyle/>
          <a:p>
            <a:r>
              <a:rPr lang="en-US" b="1" u="sng" dirty="0">
                <a:solidFill>
                  <a:srgbClr val="7030A0"/>
                </a:solidFill>
              </a:rPr>
              <a:t>3A. YOUR PARADIGMATIC POSITION</a:t>
            </a:r>
            <a:endParaRPr lang="LID4096" b="1" u="sng" dirty="0">
              <a:solidFill>
                <a:srgbClr val="7030A0"/>
              </a:solidFill>
            </a:endParaRPr>
          </a:p>
        </p:txBody>
      </p:sp>
      <p:sp>
        <p:nvSpPr>
          <p:cNvPr id="7" name="Text Placeholder 6">
            <a:extLst>
              <a:ext uri="{FF2B5EF4-FFF2-40B4-BE49-F238E27FC236}">
                <a16:creationId xmlns:a16="http://schemas.microsoft.com/office/drawing/2014/main" id="{6A877D16-4B33-57EF-33F5-0EF0A5F526E8}"/>
              </a:ext>
            </a:extLst>
          </p:cNvPr>
          <p:cNvSpPr>
            <a:spLocks noGrp="1"/>
          </p:cNvSpPr>
          <p:nvPr>
            <p:ph type="body" idx="1"/>
          </p:nvPr>
        </p:nvSpPr>
        <p:spPr/>
        <p:txBody>
          <a:bodyPr/>
          <a:lstStyle/>
          <a:p>
            <a:r>
              <a:rPr lang="" dirty="0">
                <a:solidFill>
                  <a:srgbClr val="C00000"/>
                </a:solidFill>
              </a:rPr>
              <a:t>THE THREE PILLARS OF MY TOPIC</a:t>
            </a:r>
          </a:p>
        </p:txBody>
      </p:sp>
      <p:sp>
        <p:nvSpPr>
          <p:cNvPr id="3" name="Content Placeholder 2">
            <a:extLst>
              <a:ext uri="{FF2B5EF4-FFF2-40B4-BE49-F238E27FC236}">
                <a16:creationId xmlns:a16="http://schemas.microsoft.com/office/drawing/2014/main" id="{9C79DCD1-090F-6857-CB88-252D594F7D49}"/>
              </a:ext>
            </a:extLst>
          </p:cNvPr>
          <p:cNvSpPr>
            <a:spLocks noGrp="1"/>
          </p:cNvSpPr>
          <p:nvPr>
            <p:ph sz="half" idx="2"/>
          </p:nvPr>
        </p:nvSpPr>
        <p:spPr/>
        <p:txBody>
          <a:bodyPr>
            <a:noAutofit/>
          </a:bodyPr>
          <a:lstStyle/>
          <a:p>
            <a:pPr>
              <a:buFont typeface="Wingdings" panose="05000000000000000000" pitchFamily="2" charset="2"/>
              <a:buChar char="q"/>
            </a:pPr>
            <a:r>
              <a:rPr lang="" sz="1800" dirty="0"/>
              <a:t>the Pakistani context (Hemani et al.), </a:t>
            </a:r>
          </a:p>
          <a:p>
            <a:pPr>
              <a:buFont typeface="Wingdings" panose="05000000000000000000" pitchFamily="2" charset="2"/>
              <a:buChar char="q"/>
            </a:pPr>
            <a:r>
              <a:rPr lang="" sz="1800" dirty="0"/>
              <a:t>the identity transformation from entrepreneur to leader (Lewis, 2015),</a:t>
            </a:r>
          </a:p>
          <a:p>
            <a:pPr>
              <a:buFont typeface="Wingdings" panose="05000000000000000000" pitchFamily="2" charset="2"/>
              <a:buChar char="q"/>
            </a:pPr>
            <a:r>
              <a:rPr lang="" sz="1800" dirty="0"/>
              <a:t>and the identity-capability-growth nexus (Dhakal et al.). </a:t>
            </a:r>
          </a:p>
          <a:p>
            <a:pPr marL="0" indent="0">
              <a:buNone/>
            </a:pPr>
            <a:endParaRPr lang="" sz="1800" dirty="0"/>
          </a:p>
          <a:p>
            <a:pPr marL="0" lvl="0" indent="0" algn="ctr">
              <a:buNone/>
            </a:pPr>
            <a:r>
              <a:rPr lang="" sz="1800" i="1" dirty="0">
                <a:solidFill>
                  <a:srgbClr val="C00000"/>
                </a:solidFill>
              </a:rPr>
              <a:t>No single paper combines all three, which is precisely a research gap</a:t>
            </a:r>
          </a:p>
        </p:txBody>
      </p:sp>
      <p:sp>
        <p:nvSpPr>
          <p:cNvPr id="8" name="Text Placeholder 7">
            <a:extLst>
              <a:ext uri="{FF2B5EF4-FFF2-40B4-BE49-F238E27FC236}">
                <a16:creationId xmlns:a16="http://schemas.microsoft.com/office/drawing/2014/main" id="{6E258623-8D60-12F1-9611-12CC6169029E}"/>
              </a:ext>
            </a:extLst>
          </p:cNvPr>
          <p:cNvSpPr>
            <a:spLocks noGrp="1"/>
          </p:cNvSpPr>
          <p:nvPr>
            <p:ph type="body" sz="quarter" idx="3"/>
          </p:nvPr>
        </p:nvSpPr>
        <p:spPr/>
        <p:txBody>
          <a:bodyPr/>
          <a:lstStyle/>
          <a:p>
            <a:r>
              <a:rPr lang="en-US" dirty="0">
                <a:solidFill>
                  <a:srgbClr val="C00000"/>
                </a:solidFill>
              </a:rPr>
              <a:t>EPISTEMOLOGICAL POSITIONING</a:t>
            </a:r>
            <a:endParaRPr lang="LID4096" dirty="0">
              <a:solidFill>
                <a:srgbClr val="C00000"/>
              </a:solidFill>
            </a:endParaRPr>
          </a:p>
        </p:txBody>
      </p:sp>
      <p:sp>
        <p:nvSpPr>
          <p:cNvPr id="9" name="Content Placeholder 8">
            <a:extLst>
              <a:ext uri="{FF2B5EF4-FFF2-40B4-BE49-F238E27FC236}">
                <a16:creationId xmlns:a16="http://schemas.microsoft.com/office/drawing/2014/main" id="{E9A1F1DD-FB63-EAC3-1B7A-8B226D1D1B81}"/>
              </a:ext>
            </a:extLst>
          </p:cNvPr>
          <p:cNvSpPr>
            <a:spLocks noGrp="1"/>
          </p:cNvSpPr>
          <p:nvPr>
            <p:ph sz="quarter" idx="4"/>
          </p:nvPr>
        </p:nvSpPr>
        <p:spPr/>
        <p:txBody>
          <a:bodyPr>
            <a:normAutofit fontScale="55000" lnSpcReduction="20000"/>
          </a:bodyPr>
          <a:lstStyle/>
          <a:p>
            <a:pPr marL="0" indent="0">
              <a:buNone/>
            </a:pPr>
            <a:r>
              <a:rPr lang="" dirty="0"/>
              <a:t>This study adopts an interpretivist epistemology because leadership identity transformation among Pakistani women entrepreneurs is a contextual, gendered, meaning-making process that positivist measurement has structurally failed to capture in both the entrepreneurship and leadership literatures. </a:t>
            </a:r>
          </a:p>
          <a:p>
            <a:pPr marL="0" indent="0">
              <a:buNone/>
            </a:pPr>
            <a:r>
              <a:rPr lang="" dirty="0"/>
              <a:t>Knowledge of this transformation is generated by interpreting the narratives of the women living it, within the cultural and institutional context that gives those narratives their form.</a:t>
            </a:r>
          </a:p>
          <a:p>
            <a:pPr marL="0" indent="0">
              <a:buNone/>
            </a:pPr>
            <a:endParaRPr lang="" dirty="0">
              <a:solidFill>
                <a:srgbClr val="FF0000"/>
              </a:solidFill>
            </a:endParaRPr>
          </a:p>
          <a:p>
            <a:pPr marL="0" indent="0">
              <a:buNone/>
            </a:pPr>
            <a:r>
              <a:rPr lang="" dirty="0">
                <a:solidFill>
                  <a:srgbClr val="FF0000"/>
                </a:solidFill>
              </a:rPr>
              <a:t>Three considerations anchor this choice:</a:t>
            </a:r>
          </a:p>
          <a:p>
            <a:pPr marL="0" indent="0">
              <a:buNone/>
            </a:pPr>
            <a:r>
              <a:rPr lang="" dirty="0">
                <a:solidFill>
                  <a:srgbClr val="FF0000"/>
                </a:solidFill>
              </a:rPr>
              <a:t>The nature of the phenomenon</a:t>
            </a:r>
          </a:p>
          <a:p>
            <a:pPr marL="0" indent="0">
              <a:buNone/>
            </a:pPr>
            <a:r>
              <a:rPr lang="" dirty="0">
                <a:solidFill>
                  <a:srgbClr val="FF0000"/>
                </a:solidFill>
              </a:rPr>
              <a:t>The nature of the context</a:t>
            </a:r>
          </a:p>
          <a:p>
            <a:pPr marL="0" indent="0">
              <a:buNone/>
            </a:pPr>
            <a:r>
              <a:rPr lang="" dirty="0">
                <a:solidFill>
                  <a:srgbClr val="FF0000"/>
                </a:solidFill>
              </a:rPr>
              <a:t>The state of the parent literatures.</a:t>
            </a:r>
            <a:endParaRPr lang="LID4096" dirty="0">
              <a:solidFill>
                <a:srgbClr val="FF0000"/>
              </a:solidFill>
            </a:endParaRPr>
          </a:p>
        </p:txBody>
      </p:sp>
      <p:sp>
        <p:nvSpPr>
          <p:cNvPr id="6" name="Slide Number Placeholder 5">
            <a:extLst>
              <a:ext uri="{FF2B5EF4-FFF2-40B4-BE49-F238E27FC236}">
                <a16:creationId xmlns:a16="http://schemas.microsoft.com/office/drawing/2014/main" id="{91C4DA2A-22BB-F0A9-35B0-FB19DE438F1E}"/>
              </a:ext>
            </a:extLst>
          </p:cNvPr>
          <p:cNvSpPr>
            <a:spLocks noGrp="1"/>
          </p:cNvSpPr>
          <p:nvPr>
            <p:ph type="sldNum" sz="quarter" idx="12"/>
          </p:nvPr>
        </p:nvSpPr>
        <p:spPr/>
        <p:txBody>
          <a:bodyPr/>
          <a:lstStyle/>
          <a:p>
            <a:fld id="{6E0BFFD3-3A5B-4C7A-82AB-1F0B49DF64E8}" type="slidenum">
              <a:rPr lang="LID4096" smtClean="0"/>
              <a:t>6</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837C6286-01A3-7B29-7B77-4293CB2A0A2E}"/>
              </a:ext>
            </a:extLst>
          </p:cNvPr>
          <p:cNvPicPr>
            <a:picLocks noChangeAspect="1"/>
          </p:cNvPicPr>
          <p:nvPr/>
        </p:nvPicPr>
        <p:blipFill>
          <a:blip r:embed="rId2"/>
          <a:stretch>
            <a:fillRect/>
          </a:stretch>
        </p:blipFill>
        <p:spPr>
          <a:xfrm>
            <a:off x="0" y="26065"/>
            <a:ext cx="678119" cy="678119"/>
          </a:xfrm>
          <a:prstGeom prst="rect">
            <a:avLst/>
          </a:prstGeom>
        </p:spPr>
      </p:pic>
      <p:pic>
        <p:nvPicPr>
          <p:cNvPr id="10" name="Picture 9" descr="Orange Navigation Pin Location Pointer Mapping Positioning Marking Art  74824057 Vector Art at Vecteezy">
            <a:extLst>
              <a:ext uri="{FF2B5EF4-FFF2-40B4-BE49-F238E27FC236}">
                <a16:creationId xmlns:a16="http://schemas.microsoft.com/office/drawing/2014/main" id="{CC4DE6EE-B20B-2AF1-39CE-641B5F19BA6C}"/>
              </a:ext>
            </a:extLst>
          </p:cNvPr>
          <p:cNvPicPr>
            <a:picLocks noChangeAspect="1"/>
          </p:cNvPicPr>
          <p:nvPr/>
        </p:nvPicPr>
        <p:blipFill>
          <a:blip r:embed="rId3"/>
          <a:stretch>
            <a:fillRect/>
          </a:stretch>
        </p:blipFill>
        <p:spPr>
          <a:xfrm>
            <a:off x="2962527" y="5022408"/>
            <a:ext cx="908433" cy="1303462"/>
          </a:xfrm>
          <a:prstGeom prst="rect">
            <a:avLst/>
          </a:prstGeom>
        </p:spPr>
      </p:pic>
    </p:spTree>
    <p:extLst>
      <p:ext uri="{BB962C8B-B14F-4D97-AF65-F5344CB8AC3E}">
        <p14:creationId xmlns:p14="http://schemas.microsoft.com/office/powerpoint/2010/main" val="576747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280C7-EEBB-74F6-1D7D-76DA9BB3F3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238180-3336-37F9-4C98-258FAC4A6122}"/>
              </a:ext>
            </a:extLst>
          </p:cNvPr>
          <p:cNvSpPr>
            <a:spLocks noGrp="1"/>
          </p:cNvSpPr>
          <p:nvPr>
            <p:ph type="title"/>
          </p:nvPr>
        </p:nvSpPr>
        <p:spPr/>
        <p:txBody>
          <a:bodyPr/>
          <a:lstStyle/>
          <a:p>
            <a:r>
              <a:rPr lang="en-US" b="1" u="sng" dirty="0">
                <a:solidFill>
                  <a:srgbClr val="7030A0"/>
                </a:solidFill>
              </a:rPr>
              <a:t>3B. YOUR PARADIGMATIC POSITION</a:t>
            </a:r>
            <a:endParaRPr lang="LID4096" b="1" u="sng" dirty="0">
              <a:solidFill>
                <a:srgbClr val="7030A0"/>
              </a:solidFill>
            </a:endParaRPr>
          </a:p>
        </p:txBody>
      </p:sp>
      <p:sp>
        <p:nvSpPr>
          <p:cNvPr id="3" name="Content Placeholder 2">
            <a:extLst>
              <a:ext uri="{FF2B5EF4-FFF2-40B4-BE49-F238E27FC236}">
                <a16:creationId xmlns:a16="http://schemas.microsoft.com/office/drawing/2014/main" id="{12F9E655-D5A2-8E09-46F8-771F541F931A}"/>
              </a:ext>
            </a:extLst>
          </p:cNvPr>
          <p:cNvSpPr>
            <a:spLocks noGrp="1"/>
          </p:cNvSpPr>
          <p:nvPr>
            <p:ph sz="half" idx="1"/>
          </p:nvPr>
        </p:nvSpPr>
        <p:spPr>
          <a:xfrm>
            <a:off x="91440" y="1351280"/>
            <a:ext cx="5928360" cy="5370195"/>
          </a:xfrm>
        </p:spPr>
        <p:txBody>
          <a:bodyPr>
            <a:noAutofit/>
          </a:bodyPr>
          <a:lstStyle/>
          <a:p>
            <a:pPr marL="0" lvl="0" indent="0">
              <a:buNone/>
            </a:pPr>
            <a:r>
              <a:rPr lang="" sz="1500" b="1" dirty="0">
                <a:solidFill>
                  <a:srgbClr val="FF0000"/>
                </a:solidFill>
              </a:rPr>
              <a:t>Ontology</a:t>
            </a:r>
            <a:r>
              <a:rPr lang="" sz="1500" b="1" dirty="0"/>
              <a:t>: </a:t>
            </a:r>
          </a:p>
          <a:p>
            <a:pPr marL="0" lvl="0" indent="0">
              <a:buNone/>
            </a:pPr>
            <a:r>
              <a:rPr lang="" sz="1500" b="1" dirty="0"/>
              <a:t>Plural and Internal Realities:</a:t>
            </a:r>
            <a:r>
              <a:rPr lang="" sz="1500" dirty="0"/>
              <a:t> Adopts a </a:t>
            </a:r>
            <a:r>
              <a:rPr lang="" sz="1500" b="1" dirty="0"/>
              <a:t>relativist ontology</a:t>
            </a:r>
            <a:r>
              <a:rPr lang="" sz="1500" dirty="0"/>
              <a:t>, assuming that reality consists of multiple, internal, and subjective meanings constructed by the women themselves as they experience transformation (Braun &amp; Clarke 2013).</a:t>
            </a:r>
          </a:p>
          <a:p>
            <a:pPr marL="0" lvl="0" indent="0">
              <a:buNone/>
            </a:pPr>
            <a:r>
              <a:rPr lang="" sz="1500" dirty="0"/>
              <a:t>This study adopts a subjectivist, nominalist ontology. It treats social reality, and specifically the leadership identities of women entrepreneurs, as socially constructed and continuously re-negotiated through interaction, discourse and lived experience, rather than as a fixed external reality waiting to be measured. Identity is understood not as a stable attribute possessed at a point in time, but as something enacted and revised across the entrepreneurial journey.</a:t>
            </a:r>
            <a:endParaRPr lang="" sz="1500" b="1" dirty="0"/>
          </a:p>
          <a:p>
            <a:pPr marL="0" lvl="0" indent="0">
              <a:buNone/>
            </a:pPr>
            <a:r>
              <a:rPr lang="" sz="1500" b="1" dirty="0">
                <a:solidFill>
                  <a:srgbClr val="FF0000"/>
                </a:solidFill>
              </a:rPr>
              <a:t>Epistemology</a:t>
            </a:r>
            <a:r>
              <a:rPr lang="" sz="1500" b="1" dirty="0"/>
              <a:t>: </a:t>
            </a:r>
          </a:p>
          <a:p>
            <a:pPr marL="0" lvl="0" indent="0">
              <a:buNone/>
            </a:pPr>
            <a:r>
              <a:rPr lang="" sz="1500" dirty="0"/>
              <a:t>The study adopts an interpretivist epistemology, resting on the position that valid knowledge of leadership identity transformation is produced through interpreting the meanings that entrepreneurs themselves attach to their experiences. Knowledge is not discovered through the measurement of pre-defined variables; it is generated in the interpretive encounter between researcher and participant, most directly through in-depth interviews that allow women to narrate their own journeys from founder to strategic leade. Knowledge is co-created through deep narrative engagement (Crotty, 1998).</a:t>
            </a:r>
          </a:p>
          <a:p>
            <a:pPr marL="0" indent="0">
              <a:buNone/>
            </a:pPr>
            <a:endParaRPr lang="LID4096" sz="1500" dirty="0"/>
          </a:p>
        </p:txBody>
      </p:sp>
      <p:sp>
        <p:nvSpPr>
          <p:cNvPr id="9" name="Content Placeholder 8">
            <a:extLst>
              <a:ext uri="{FF2B5EF4-FFF2-40B4-BE49-F238E27FC236}">
                <a16:creationId xmlns:a16="http://schemas.microsoft.com/office/drawing/2014/main" id="{D387D482-120F-4E2C-6CE8-4AD38F0AE2D4}"/>
              </a:ext>
            </a:extLst>
          </p:cNvPr>
          <p:cNvSpPr>
            <a:spLocks noGrp="1"/>
          </p:cNvSpPr>
          <p:nvPr>
            <p:ph sz="half" idx="2"/>
          </p:nvPr>
        </p:nvSpPr>
        <p:spPr>
          <a:xfrm>
            <a:off x="6350000" y="1351280"/>
            <a:ext cx="5750560" cy="5370195"/>
          </a:xfrm>
        </p:spPr>
        <p:txBody>
          <a:bodyPr>
            <a:noAutofit/>
          </a:bodyPr>
          <a:lstStyle/>
          <a:p>
            <a:pPr marL="0" indent="0">
              <a:buNone/>
            </a:pPr>
            <a:r>
              <a:rPr lang="" sz="1500" b="1" dirty="0">
                <a:solidFill>
                  <a:srgbClr val="FF0000"/>
                </a:solidFill>
              </a:rPr>
              <a:t>Axiology</a:t>
            </a:r>
            <a:r>
              <a:rPr lang="" sz="1500" b="1" dirty="0"/>
              <a:t>: </a:t>
            </a:r>
          </a:p>
          <a:p>
            <a:pPr marL="0" indent="0">
              <a:buNone/>
            </a:pPr>
            <a:r>
              <a:rPr lang="" sz="1500" dirty="0"/>
              <a:t>Interpretivism carries value-laden (Creswell and Creswell 2018) entailments that this study embraces explicitly. The research is conducted with the recognition that the researcher's background, gender assumptions and cultural position shape both data collection and interpretation; reflexivity is therefore built into the research process rather than treated as bias to be eliminated. The study also proceeds from an explicit value commitment: that women's leadership in developing economies is under-represented in, and misrepresented by, a literature dominated by Western and androcentric perspectives. This commitment motivates the study but does not license advocacy in the analysis; findings are grounded in participants' accounts, with the researchers' interpretations made visible and auditable.</a:t>
            </a:r>
          </a:p>
          <a:p>
            <a:pPr marL="0" lvl="0" indent="0">
              <a:buNone/>
            </a:pPr>
            <a:r>
              <a:rPr lang="" sz="1500" b="1" dirty="0">
                <a:solidFill>
                  <a:srgbClr val="FF0000"/>
                </a:solidFill>
              </a:rPr>
              <a:t>Methodology &amp; Approach</a:t>
            </a:r>
            <a:r>
              <a:rPr lang="" sz="1500" b="1" dirty="0"/>
              <a:t>:</a:t>
            </a:r>
            <a:r>
              <a:rPr lang="" sz="1500" dirty="0"/>
              <a:t> Employs an </a:t>
            </a:r>
            <a:r>
              <a:rPr lang="" sz="1500" b="1" dirty="0"/>
              <a:t>inductive qualitative methodology</a:t>
            </a:r>
            <a:r>
              <a:rPr lang="" sz="1500" dirty="0"/>
              <a:t> to allow unexpected insights to emerge (Crotty, 1998).</a:t>
            </a:r>
            <a:endParaRPr lang="" sz="1500" b="1" dirty="0"/>
          </a:p>
          <a:p>
            <a:pPr marL="0" lvl="0" indent="0">
              <a:buNone/>
            </a:pPr>
            <a:r>
              <a:rPr lang="" sz="1500" b="1" dirty="0"/>
              <a:t>Methods in Alignment:</a:t>
            </a:r>
            <a:r>
              <a:rPr lang="" sz="1500" dirty="0"/>
              <a:t> purposive selection of information-rich cases to conduct </a:t>
            </a:r>
            <a:r>
              <a:rPr lang="" sz="1500" b="1" dirty="0"/>
              <a:t>in-depth, semi-structured, and narrative interviews</a:t>
            </a:r>
            <a:r>
              <a:rPr lang="" sz="1500" dirty="0"/>
              <a:t>, analyzed via </a:t>
            </a:r>
            <a:r>
              <a:rPr lang="" sz="1500" b="1" dirty="0"/>
              <a:t>Thematic Analysis</a:t>
            </a:r>
            <a:r>
              <a:rPr lang="" sz="1500" dirty="0"/>
              <a:t> (Braun &amp; Clarke 2022).</a:t>
            </a:r>
          </a:p>
          <a:p>
            <a:pPr marL="0" lvl="0" indent="0">
              <a:buNone/>
            </a:pPr>
            <a:r>
              <a:rPr lang="" sz="1500" b="1" dirty="0"/>
              <a:t>Quality criteria:</a:t>
            </a:r>
            <a:r>
              <a:rPr lang="" sz="1500" dirty="0"/>
              <a:t> credibility, transferability, dependability and confirmability (trustworthiness), including member reflection, thick description and an audit trail, rather than internal and statistical validity.</a:t>
            </a:r>
            <a:endParaRPr lang="" sz="1500" b="1" dirty="0"/>
          </a:p>
        </p:txBody>
      </p:sp>
      <p:sp>
        <p:nvSpPr>
          <p:cNvPr id="6" name="Slide Number Placeholder 5">
            <a:extLst>
              <a:ext uri="{FF2B5EF4-FFF2-40B4-BE49-F238E27FC236}">
                <a16:creationId xmlns:a16="http://schemas.microsoft.com/office/drawing/2014/main" id="{6CBCD03E-CE40-9FE2-4E3A-FDAB3A18890A}"/>
              </a:ext>
            </a:extLst>
          </p:cNvPr>
          <p:cNvSpPr>
            <a:spLocks noGrp="1"/>
          </p:cNvSpPr>
          <p:nvPr>
            <p:ph type="sldNum" sz="quarter" idx="12"/>
          </p:nvPr>
        </p:nvSpPr>
        <p:spPr/>
        <p:txBody>
          <a:bodyPr/>
          <a:lstStyle/>
          <a:p>
            <a:fld id="{6E0BFFD3-3A5B-4C7A-82AB-1F0B49DF64E8}" type="slidenum">
              <a:rPr lang="LID4096" smtClean="0"/>
              <a:t>7</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311CE40A-2548-9B29-A6E4-85A78A2B3405}"/>
              </a:ext>
            </a:extLst>
          </p:cNvPr>
          <p:cNvPicPr>
            <a:picLocks noChangeAspect="1"/>
          </p:cNvPicPr>
          <p:nvPr/>
        </p:nvPicPr>
        <p:blipFill>
          <a:blip r:embed="rId2"/>
          <a:stretch>
            <a:fillRect/>
          </a:stretch>
        </p:blipFill>
        <p:spPr>
          <a:xfrm>
            <a:off x="0" y="26065"/>
            <a:ext cx="678119" cy="678119"/>
          </a:xfrm>
          <a:prstGeom prst="rect">
            <a:avLst/>
          </a:prstGeom>
        </p:spPr>
      </p:pic>
      <p:pic>
        <p:nvPicPr>
          <p:cNvPr id="4" name="Content Placeholder 5">
            <a:extLst>
              <a:ext uri="{FF2B5EF4-FFF2-40B4-BE49-F238E27FC236}">
                <a16:creationId xmlns:a16="http://schemas.microsoft.com/office/drawing/2014/main" id="{940FB6A2-3CB0-ADE8-A763-CCB496FB1BAC}"/>
              </a:ext>
            </a:extLst>
          </p:cNvPr>
          <p:cNvPicPr>
            <a:picLocks noChangeAspect="1"/>
          </p:cNvPicPr>
          <p:nvPr/>
        </p:nvPicPr>
        <p:blipFill>
          <a:blip r:embed="rId3"/>
          <a:stretch>
            <a:fillRect/>
          </a:stretch>
        </p:blipFill>
        <p:spPr>
          <a:xfrm>
            <a:off x="9621180" y="57150"/>
            <a:ext cx="2179660" cy="1711373"/>
          </a:xfrm>
          <a:prstGeom prst="rect">
            <a:avLst/>
          </a:prstGeom>
        </p:spPr>
      </p:pic>
      <p:sp>
        <p:nvSpPr>
          <p:cNvPr id="11" name="TextBox 10">
            <a:extLst>
              <a:ext uri="{FF2B5EF4-FFF2-40B4-BE49-F238E27FC236}">
                <a16:creationId xmlns:a16="http://schemas.microsoft.com/office/drawing/2014/main" id="{4F62AE58-237C-CBBD-22CE-6FFD084D24BA}"/>
              </a:ext>
            </a:extLst>
          </p:cNvPr>
          <p:cNvSpPr txBox="1"/>
          <p:nvPr/>
        </p:nvSpPr>
        <p:spPr>
          <a:xfrm>
            <a:off x="8185267" y="123357"/>
            <a:ext cx="2525743" cy="369332"/>
          </a:xfrm>
          <a:prstGeom prst="rect">
            <a:avLst/>
          </a:prstGeom>
          <a:noFill/>
        </p:spPr>
        <p:txBody>
          <a:bodyPr wrap="square" rtlCol="0">
            <a:spAutoFit/>
          </a:bodyPr>
          <a:lstStyle/>
          <a:p>
            <a:r>
              <a:rPr lang="en-US" dirty="0"/>
              <a:t>Source: </a:t>
            </a:r>
            <a:r>
              <a:rPr lang="" dirty="0"/>
              <a:t>(Gamage, 2025)</a:t>
            </a:r>
            <a:endParaRPr lang="LID4096" dirty="0"/>
          </a:p>
        </p:txBody>
      </p:sp>
    </p:spTree>
    <p:extLst>
      <p:ext uri="{BB962C8B-B14F-4D97-AF65-F5344CB8AC3E}">
        <p14:creationId xmlns:p14="http://schemas.microsoft.com/office/powerpoint/2010/main" val="193753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BC03F-A884-F510-B72A-1C0D52BDF4F5}"/>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C8C807B2-E51D-A043-0BA3-BA67CF483603}"/>
              </a:ext>
            </a:extLst>
          </p:cNvPr>
          <p:cNvSpPr>
            <a:spLocks noGrp="1"/>
          </p:cNvSpPr>
          <p:nvPr>
            <p:ph type="title"/>
          </p:nvPr>
        </p:nvSpPr>
        <p:spPr/>
        <p:txBody>
          <a:bodyPr/>
          <a:lstStyle/>
          <a:p>
            <a:r>
              <a:rPr lang="en-US" b="1" u="sng" dirty="0">
                <a:solidFill>
                  <a:srgbClr val="7030A0"/>
                </a:solidFill>
              </a:rPr>
              <a:t>3C. PARADIGMATIC ALIGNMENT WITH RQ’s</a:t>
            </a:r>
            <a:endParaRPr lang="LID4096" dirty="0"/>
          </a:p>
        </p:txBody>
      </p:sp>
      <p:graphicFrame>
        <p:nvGraphicFramePr>
          <p:cNvPr id="17" name="Content Placeholder 16">
            <a:extLst>
              <a:ext uri="{FF2B5EF4-FFF2-40B4-BE49-F238E27FC236}">
                <a16:creationId xmlns:a16="http://schemas.microsoft.com/office/drawing/2014/main" id="{D082BC89-70EB-BB18-16FC-20D993303FDB}"/>
              </a:ext>
            </a:extLst>
          </p:cNvPr>
          <p:cNvGraphicFramePr>
            <a:graphicFrameLocks noGrp="1"/>
          </p:cNvGraphicFramePr>
          <p:nvPr>
            <p:ph idx="1"/>
            <p:extLst>
              <p:ext uri="{D42A27DB-BD31-4B8C-83A1-F6EECF244321}">
                <p14:modId xmlns:p14="http://schemas.microsoft.com/office/powerpoint/2010/main" val="1689877302"/>
              </p:ext>
            </p:extLst>
          </p:nvPr>
        </p:nvGraphicFramePr>
        <p:xfrm>
          <a:off x="132080" y="1361440"/>
          <a:ext cx="11866880" cy="5457173"/>
        </p:xfrm>
        <a:graphic>
          <a:graphicData uri="http://schemas.openxmlformats.org/drawingml/2006/table">
            <a:tbl>
              <a:tblPr firstRow="1" firstCol="1" bandRow="1">
                <a:tableStyleId>{5C22544A-7EE6-4342-B048-85BDC9FD1C3A}</a:tableStyleId>
              </a:tblPr>
              <a:tblGrid>
                <a:gridCol w="2966720">
                  <a:extLst>
                    <a:ext uri="{9D8B030D-6E8A-4147-A177-3AD203B41FA5}">
                      <a16:colId xmlns:a16="http://schemas.microsoft.com/office/drawing/2014/main" val="2989429422"/>
                    </a:ext>
                  </a:extLst>
                </a:gridCol>
                <a:gridCol w="2966720">
                  <a:extLst>
                    <a:ext uri="{9D8B030D-6E8A-4147-A177-3AD203B41FA5}">
                      <a16:colId xmlns:a16="http://schemas.microsoft.com/office/drawing/2014/main" val="1892237672"/>
                    </a:ext>
                  </a:extLst>
                </a:gridCol>
                <a:gridCol w="2966720">
                  <a:extLst>
                    <a:ext uri="{9D8B030D-6E8A-4147-A177-3AD203B41FA5}">
                      <a16:colId xmlns:a16="http://schemas.microsoft.com/office/drawing/2014/main" val="3978159716"/>
                    </a:ext>
                  </a:extLst>
                </a:gridCol>
                <a:gridCol w="2966720">
                  <a:extLst>
                    <a:ext uri="{9D8B030D-6E8A-4147-A177-3AD203B41FA5}">
                      <a16:colId xmlns:a16="http://schemas.microsoft.com/office/drawing/2014/main" val="4294225184"/>
                    </a:ext>
                  </a:extLst>
                </a:gridCol>
              </a:tblGrid>
              <a:tr h="273540">
                <a:tc>
                  <a:txBody>
                    <a:bodyPr/>
                    <a:lstStyle/>
                    <a:p>
                      <a:pPr marL="0" marR="0">
                        <a:lnSpc>
                          <a:spcPct val="107000"/>
                        </a:lnSpc>
                        <a:spcBef>
                          <a:spcPts val="1200"/>
                        </a:spcBef>
                        <a:spcAft>
                          <a:spcPts val="800"/>
                        </a:spcAft>
                        <a:buNone/>
                      </a:pPr>
                      <a:r>
                        <a:rPr lang="" sz="1400" b="1" kern="100" dirty="0">
                          <a:solidFill>
                            <a:schemeClr val="tx1"/>
                          </a:solidFill>
                          <a:effectLst/>
                        </a:rPr>
                        <a:t>Research Question (RQ)</a:t>
                      </a:r>
                      <a:endParaRPr lang="" sz="14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1" kern="100">
                          <a:solidFill>
                            <a:schemeClr val="tx1"/>
                          </a:solidFill>
                          <a:effectLst/>
                        </a:rPr>
                        <a:t>Methodological Justification</a:t>
                      </a:r>
                      <a:endParaRPr lang="" sz="1400" b="1"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1" kern="100">
                          <a:solidFill>
                            <a:schemeClr val="tx1"/>
                          </a:solidFill>
                          <a:effectLst/>
                        </a:rPr>
                        <a:t>Specific Data Collection Method</a:t>
                      </a:r>
                      <a:endParaRPr lang="" sz="1400" b="1"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1" kern="100" dirty="0">
                          <a:solidFill>
                            <a:schemeClr val="tx1"/>
                          </a:solidFill>
                          <a:effectLst/>
                        </a:rPr>
                        <a:t>Data Analysis &amp; Quality Tool</a:t>
                      </a:r>
                      <a:endParaRPr lang="" sz="14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extLst>
                  <a:ext uri="{0D108BD9-81ED-4DB2-BD59-A6C34878D82A}">
                    <a16:rowId xmlns:a16="http://schemas.microsoft.com/office/drawing/2014/main" val="2705064798"/>
                  </a:ext>
                </a:extLst>
              </a:tr>
              <a:tr h="911486">
                <a:tc>
                  <a:txBody>
                    <a:bodyPr/>
                    <a:lstStyle/>
                    <a:p>
                      <a:pPr marL="0" marR="0">
                        <a:lnSpc>
                          <a:spcPct val="107000"/>
                        </a:lnSpc>
                        <a:spcBef>
                          <a:spcPts val="1200"/>
                        </a:spcBef>
                        <a:spcAft>
                          <a:spcPts val="800"/>
                        </a:spcAft>
                        <a:buNone/>
                      </a:pPr>
                      <a:r>
                        <a:rPr lang="" sz="1400" b="0" kern="100" dirty="0">
                          <a:solidFill>
                            <a:schemeClr val="tx1"/>
                          </a:solidFill>
                          <a:effectLst/>
                        </a:rPr>
                        <a:t>RQ1: Role Changes</a:t>
                      </a:r>
                      <a:br>
                        <a:rPr lang="" sz="1400" b="0" kern="100" dirty="0">
                          <a:solidFill>
                            <a:schemeClr val="tx1"/>
                          </a:solidFill>
                          <a:effectLst/>
                        </a:rPr>
                      </a:br>
                      <a:r>
                        <a:rPr lang="" sz="1400" b="0" kern="100" dirty="0">
                          <a:solidFill>
                            <a:schemeClr val="tx1"/>
                          </a:solidFill>
                          <a:effectLst/>
                        </a:rPr>
                        <a:t>How does business growth change managerial/leadership roles?</a:t>
                      </a:r>
                      <a:endParaRPr lang="" sz="1400" b="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Requires an inductive approach to track the fluid, lived shift from operational tasks to strategic oversight without predefined models.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In-depth semi-structured interviews with women at distinct business growth stages.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Thematic Analysis: Identifies shifts in daily operational vs. strategic themes.</a:t>
                      </a:r>
                      <a:br>
                        <a:rPr lang="" sz="1400" b="0" kern="100">
                          <a:solidFill>
                            <a:schemeClr val="tx1"/>
                          </a:solidFill>
                          <a:effectLst/>
                        </a:rPr>
                      </a:br>
                      <a:r>
                        <a:rPr lang="" sz="1400" b="0" kern="100">
                          <a:solidFill>
                            <a:schemeClr val="tx1"/>
                          </a:solidFill>
                          <a:effectLst/>
                        </a:rPr>
                        <a:t>Audit Trail: Tracks analytical decisions.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extLst>
                  <a:ext uri="{0D108BD9-81ED-4DB2-BD59-A6C34878D82A}">
                    <a16:rowId xmlns:a16="http://schemas.microsoft.com/office/drawing/2014/main" val="4036691710"/>
                  </a:ext>
                </a:extLst>
              </a:tr>
              <a:tr h="1137145">
                <a:tc>
                  <a:txBody>
                    <a:bodyPr/>
                    <a:lstStyle/>
                    <a:p>
                      <a:pPr marL="0" marR="0">
                        <a:lnSpc>
                          <a:spcPct val="107000"/>
                        </a:lnSpc>
                        <a:spcBef>
                          <a:spcPts val="1200"/>
                        </a:spcBef>
                        <a:spcAft>
                          <a:spcPts val="800"/>
                        </a:spcAft>
                        <a:buNone/>
                      </a:pPr>
                      <a:r>
                        <a:rPr lang="" sz="1400" b="0" kern="100" dirty="0">
                          <a:solidFill>
                            <a:schemeClr val="tx1"/>
                          </a:solidFill>
                          <a:effectLst/>
                        </a:rPr>
                        <a:t>RQ2: Identity Construction</a:t>
                      </a:r>
                      <a:br>
                        <a:rPr lang="" sz="1400" b="0" kern="100" dirty="0">
                          <a:solidFill>
                            <a:schemeClr val="tx1"/>
                          </a:solidFill>
                          <a:effectLst/>
                        </a:rPr>
                      </a:br>
                      <a:r>
                        <a:rPr lang="" sz="1400" b="0" kern="100" dirty="0">
                          <a:solidFill>
                            <a:schemeClr val="tx1"/>
                          </a:solidFill>
                          <a:effectLst/>
                        </a:rPr>
                        <a:t>How do they construct and transform leadership identity?</a:t>
                      </a:r>
                      <a:endParaRPr lang="" sz="1400" b="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Constructivist/Inductive lens is mandatory; identity is socially constructed, fluid, and cannot be measured numerically.</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Narrative interviewing to allow women to tell their stories chronologically across their business journey.</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Reflexive Thematic Analysis: Captures underlying psychological and identity shifts.</a:t>
                      </a:r>
                      <a:br>
                        <a:rPr lang="" sz="1400" b="0" kern="100">
                          <a:solidFill>
                            <a:schemeClr val="tx1"/>
                          </a:solidFill>
                          <a:effectLst/>
                        </a:rPr>
                      </a:br>
                      <a:r>
                        <a:rPr lang="" sz="1400" b="0" kern="100">
                          <a:solidFill>
                            <a:schemeClr val="tx1"/>
                          </a:solidFill>
                          <a:effectLst/>
                        </a:rPr>
                        <a:t>Member Reflection: Verifies identity interpretations.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extLst>
                  <a:ext uri="{0D108BD9-81ED-4DB2-BD59-A6C34878D82A}">
                    <a16:rowId xmlns:a16="http://schemas.microsoft.com/office/drawing/2014/main" val="1165964710"/>
                  </a:ext>
                </a:extLst>
              </a:tr>
              <a:tr h="911486">
                <a:tc>
                  <a:txBody>
                    <a:bodyPr/>
                    <a:lstStyle/>
                    <a:p>
                      <a:pPr marL="0" marR="0">
                        <a:lnSpc>
                          <a:spcPct val="107000"/>
                        </a:lnSpc>
                        <a:spcBef>
                          <a:spcPts val="1200"/>
                        </a:spcBef>
                        <a:spcAft>
                          <a:spcPts val="800"/>
                        </a:spcAft>
                        <a:buNone/>
                      </a:pPr>
                      <a:r>
                        <a:rPr lang="" sz="1400" b="0" kern="100" dirty="0">
                          <a:solidFill>
                            <a:schemeClr val="tx1"/>
                          </a:solidFill>
                          <a:effectLst/>
                        </a:rPr>
                        <a:t>RQ3: Capabilities &amp; Factors</a:t>
                      </a:r>
                      <a:br>
                        <a:rPr lang="" sz="1400" b="0" kern="100" dirty="0">
                          <a:solidFill>
                            <a:schemeClr val="tx1"/>
                          </a:solidFill>
                          <a:effectLst/>
                        </a:rPr>
                      </a:br>
                      <a:r>
                        <a:rPr lang="" sz="1400" b="0" kern="100" dirty="0">
                          <a:solidFill>
                            <a:schemeClr val="tx1"/>
                          </a:solidFill>
                          <a:effectLst/>
                        </a:rPr>
                        <a:t>What strategic capabilities develop, and what enables/constrains them?</a:t>
                      </a:r>
                      <a:endParaRPr lang="" sz="1400" b="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dirty="0">
                          <a:solidFill>
                            <a:schemeClr val="tx1"/>
                          </a:solidFill>
                          <a:effectLst/>
                        </a:rPr>
                        <a:t>Purposive selection ensures I interview "information-rich cases" who actually possess growth-oriented strategic capabilities.</a:t>
                      </a: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Semi-structured interview modules focused on critical incidents, business successes, and failures.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Thematic Analysis: Categorizes internal skills vs. external enablers/constraints.</a:t>
                      </a:r>
                      <a:br>
                        <a:rPr lang="" sz="1400" b="0" kern="100">
                          <a:solidFill>
                            <a:schemeClr val="tx1"/>
                          </a:solidFill>
                          <a:effectLst/>
                        </a:rPr>
                      </a:br>
                      <a:r>
                        <a:rPr lang="" sz="1400" b="0" kern="100">
                          <a:solidFill>
                            <a:schemeClr val="tx1"/>
                          </a:solidFill>
                          <a:effectLst/>
                        </a:rPr>
                        <a:t>Thick Description: Contextualizes capabilities.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extLst>
                  <a:ext uri="{0D108BD9-81ED-4DB2-BD59-A6C34878D82A}">
                    <a16:rowId xmlns:a16="http://schemas.microsoft.com/office/drawing/2014/main" val="1982554344"/>
                  </a:ext>
                </a:extLst>
              </a:tr>
              <a:tr h="1038733">
                <a:tc>
                  <a:txBody>
                    <a:bodyPr/>
                    <a:lstStyle/>
                    <a:p>
                      <a:pPr marL="0" marR="0">
                        <a:lnSpc>
                          <a:spcPct val="107000"/>
                        </a:lnSpc>
                        <a:spcBef>
                          <a:spcPts val="1200"/>
                        </a:spcBef>
                        <a:spcAft>
                          <a:spcPts val="800"/>
                        </a:spcAft>
                        <a:buNone/>
                      </a:pPr>
                      <a:r>
                        <a:rPr lang="" sz="1400" b="0" kern="100" dirty="0">
                          <a:solidFill>
                            <a:schemeClr val="tx1"/>
                          </a:solidFill>
                          <a:effectLst/>
                        </a:rPr>
                        <a:t>RQ4: Environmental Shaping</a:t>
                      </a:r>
                      <a:br>
                        <a:rPr lang="" sz="1400" b="0" kern="100" dirty="0">
                          <a:solidFill>
                            <a:schemeClr val="tx1"/>
                          </a:solidFill>
                          <a:effectLst/>
                        </a:rPr>
                      </a:br>
                      <a:r>
                        <a:rPr lang="" sz="1400" b="0" kern="100" dirty="0">
                          <a:solidFill>
                            <a:schemeClr val="tx1"/>
                          </a:solidFill>
                          <a:effectLst/>
                        </a:rPr>
                        <a:t>How do gender, culture, and institutions shape the transition?</a:t>
                      </a:r>
                      <a:endParaRPr lang="" sz="1400" b="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Requires an interpretivist approach to unpack how macro-level Pakistani societal norms deeply manifest in micro-level business realities.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In-depth interviews exploring cultural expectations, family dynamics, and institutional barriers.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Thematic Analysis: Extracts socio-cultural and institutional themes.</a:t>
                      </a:r>
                      <a:br>
                        <a:rPr lang="" sz="1400" b="0" kern="100">
                          <a:solidFill>
                            <a:schemeClr val="tx1"/>
                          </a:solidFill>
                          <a:effectLst/>
                        </a:rPr>
                      </a:br>
                      <a:r>
                        <a:rPr lang="" sz="1400" b="0" kern="100">
                          <a:solidFill>
                            <a:schemeClr val="tx1"/>
                          </a:solidFill>
                          <a:effectLst/>
                        </a:rPr>
                        <a:t>Transferability: Achieved via rich context of the Pakistani ecosystem.</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extLst>
                  <a:ext uri="{0D108BD9-81ED-4DB2-BD59-A6C34878D82A}">
                    <a16:rowId xmlns:a16="http://schemas.microsoft.com/office/drawing/2014/main" val="3183923620"/>
                  </a:ext>
                </a:extLst>
              </a:tr>
              <a:tr h="1137145">
                <a:tc>
                  <a:txBody>
                    <a:bodyPr/>
                    <a:lstStyle/>
                    <a:p>
                      <a:pPr marL="0" marR="0">
                        <a:lnSpc>
                          <a:spcPct val="107000"/>
                        </a:lnSpc>
                        <a:spcBef>
                          <a:spcPts val="1200"/>
                        </a:spcBef>
                        <a:spcAft>
                          <a:spcPts val="800"/>
                        </a:spcAft>
                        <a:buNone/>
                      </a:pPr>
                      <a:r>
                        <a:rPr lang="" sz="1400" b="0" kern="100" dirty="0">
                          <a:solidFill>
                            <a:schemeClr val="tx1"/>
                          </a:solidFill>
                          <a:effectLst/>
                        </a:rPr>
                        <a:t>RQ5: Practical Strategies</a:t>
                      </a:r>
                      <a:br>
                        <a:rPr lang="" sz="1400" b="0" kern="100" dirty="0">
                          <a:solidFill>
                            <a:schemeClr val="tx1"/>
                          </a:solidFill>
                          <a:effectLst/>
                        </a:rPr>
                      </a:br>
                      <a:r>
                        <a:rPr lang="" sz="1400" b="0" kern="100" dirty="0">
                          <a:solidFill>
                            <a:schemeClr val="tx1"/>
                          </a:solidFill>
                          <a:effectLst/>
                        </a:rPr>
                        <a:t>What practical strategies and support mechanisms facilitate transition?</a:t>
                      </a:r>
                      <a:endParaRPr lang="" sz="1400" b="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Inductive methodology allows organic, grassroots solutions to emerge directly from the participants' real needs.</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a:solidFill>
                            <a:schemeClr val="tx1"/>
                          </a:solidFill>
                          <a:effectLst/>
                        </a:rPr>
                        <a:t>Semi-structured questions regarding desired resources, alongside potential Focus Groups for collaborative brainstorming.</a:t>
                      </a:r>
                      <a:endParaRPr lang="" sz="1400" b="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marL="0" marR="0">
                        <a:lnSpc>
                          <a:spcPct val="107000"/>
                        </a:lnSpc>
                        <a:spcBef>
                          <a:spcPts val="1200"/>
                        </a:spcBef>
                        <a:spcAft>
                          <a:spcPts val="800"/>
                        </a:spcAft>
                        <a:buNone/>
                      </a:pPr>
                      <a:r>
                        <a:rPr lang="" sz="1400" b="0" kern="100" dirty="0">
                          <a:solidFill>
                            <a:schemeClr val="tx1"/>
                          </a:solidFill>
                          <a:effectLst/>
                        </a:rPr>
                        <a:t>Thematic Analysis: Generates an actionable framework of support mechanisms.</a:t>
                      </a:r>
                      <a:br>
                        <a:rPr lang="" sz="1400" b="0" kern="100" dirty="0">
                          <a:solidFill>
                            <a:schemeClr val="tx1"/>
                          </a:solidFill>
                          <a:effectLst/>
                        </a:rPr>
                      </a:br>
                      <a:r>
                        <a:rPr lang="" sz="1400" b="0" kern="100" dirty="0">
                          <a:solidFill>
                            <a:schemeClr val="tx1"/>
                          </a:solidFill>
                          <a:effectLst/>
                        </a:rPr>
                        <a:t>Confirmability: Ensures strategies reflect participant voices.</a:t>
                      </a:r>
                      <a:endParaRPr lang="" sz="1400" b="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extLst>
                  <a:ext uri="{0D108BD9-81ED-4DB2-BD59-A6C34878D82A}">
                    <a16:rowId xmlns:a16="http://schemas.microsoft.com/office/drawing/2014/main" val="1497165339"/>
                  </a:ext>
                </a:extLst>
              </a:tr>
            </a:tbl>
          </a:graphicData>
        </a:graphic>
      </p:graphicFrame>
      <p:pic>
        <p:nvPicPr>
          <p:cNvPr id="19" name="Picture 18"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03D0598D-B4C6-B306-73B5-F5AAA2A06E3B}"/>
              </a:ext>
            </a:extLst>
          </p:cNvPr>
          <p:cNvPicPr>
            <a:picLocks noChangeAspect="1"/>
          </p:cNvPicPr>
          <p:nvPr/>
        </p:nvPicPr>
        <p:blipFill>
          <a:blip r:embed="rId2"/>
          <a:stretch>
            <a:fillRect/>
          </a:stretch>
        </p:blipFill>
        <p:spPr>
          <a:xfrm>
            <a:off x="0" y="26065"/>
            <a:ext cx="678119" cy="678119"/>
          </a:xfrm>
          <a:prstGeom prst="rect">
            <a:avLst/>
          </a:prstGeom>
        </p:spPr>
      </p:pic>
    </p:spTree>
    <p:extLst>
      <p:ext uri="{BB962C8B-B14F-4D97-AF65-F5344CB8AC3E}">
        <p14:creationId xmlns:p14="http://schemas.microsoft.com/office/powerpoint/2010/main" val="3206664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4DEFE-C6FF-366A-2707-15026117CE31}"/>
              </a:ext>
            </a:extLst>
          </p:cNvPr>
          <p:cNvSpPr>
            <a:spLocks noGrp="1"/>
          </p:cNvSpPr>
          <p:nvPr>
            <p:ph type="title"/>
          </p:nvPr>
        </p:nvSpPr>
        <p:spPr/>
        <p:txBody>
          <a:bodyPr/>
          <a:lstStyle/>
          <a:p>
            <a:r>
              <a:rPr lang="en-US" b="1" u="sng" dirty="0">
                <a:solidFill>
                  <a:srgbClr val="7030A0"/>
                </a:solidFill>
              </a:rPr>
              <a:t>4A. PHISOLOPHY MEETS PRACTICE</a:t>
            </a:r>
            <a:endParaRPr lang="LID4096" b="1" u="sng" dirty="0">
              <a:solidFill>
                <a:srgbClr val="7030A0"/>
              </a:solidFill>
            </a:endParaRPr>
          </a:p>
        </p:txBody>
      </p:sp>
      <p:sp>
        <p:nvSpPr>
          <p:cNvPr id="7" name="Content Placeholder 6">
            <a:extLst>
              <a:ext uri="{FF2B5EF4-FFF2-40B4-BE49-F238E27FC236}">
                <a16:creationId xmlns:a16="http://schemas.microsoft.com/office/drawing/2014/main" id="{09AEFB50-874F-59F4-BAA6-7112AF06ECB4}"/>
              </a:ext>
            </a:extLst>
          </p:cNvPr>
          <p:cNvSpPr>
            <a:spLocks noGrp="1"/>
          </p:cNvSpPr>
          <p:nvPr>
            <p:ph sz="half" idx="1"/>
          </p:nvPr>
        </p:nvSpPr>
        <p:spPr/>
        <p:txBody>
          <a:bodyPr>
            <a:normAutofit fontScale="70000" lnSpcReduction="20000"/>
          </a:bodyPr>
          <a:lstStyle/>
          <a:p>
            <a:pPr marL="0" indent="0">
              <a:buNone/>
            </a:pPr>
            <a:r>
              <a:rPr lang="" b="1" dirty="0">
                <a:solidFill>
                  <a:srgbClr val="FF0000"/>
                </a:solidFill>
              </a:rPr>
              <a:t>PARADIGM IS NOT AN ABSTRACT CONCEPT</a:t>
            </a:r>
          </a:p>
          <a:p>
            <a:pPr marL="0" indent="0">
              <a:buNone/>
            </a:pPr>
            <a:r>
              <a:rPr lang="" dirty="0"/>
              <a:t>Under an interpretivist paradigm, my philosophy: ontology, epistemology and axiology dictates my methodology. </a:t>
            </a:r>
          </a:p>
          <a:p>
            <a:pPr marL="0" indent="0">
              <a:buNone/>
            </a:pPr>
            <a:r>
              <a:rPr lang="" dirty="0"/>
              <a:t>If reality is internal and multiple, a quantitative framework is logically impossible. Therefore, my paradigm mandates a qualitative approach. </a:t>
            </a:r>
          </a:p>
          <a:p>
            <a:pPr marL="0" indent="0">
              <a:buNone/>
            </a:pPr>
            <a:r>
              <a:rPr lang="" dirty="0"/>
              <a:t>Furthermore, this paradigm fundamentally defines </a:t>
            </a:r>
            <a:r>
              <a:rPr lang="" b="1" dirty="0"/>
              <a:t>what counts as data</a:t>
            </a:r>
            <a:r>
              <a:rPr lang="" dirty="0"/>
              <a:t>. </a:t>
            </a:r>
          </a:p>
          <a:p>
            <a:pPr marL="0" indent="0">
              <a:buNone/>
            </a:pPr>
            <a:r>
              <a:rPr lang="" dirty="0"/>
              <a:t>In my study, data is not a revenue metric or a venture survival chart. Data consists entirely of </a:t>
            </a:r>
            <a:r>
              <a:rPr lang="" b="1" dirty="0"/>
              <a:t>the rich, spoken vocabulary, stories, and metaphors</a:t>
            </a:r>
            <a:r>
              <a:rPr lang="" dirty="0"/>
              <a:t> captured during in-depth, semi-structured, narrative interviews with these Pakistani women. The data is the text itself.</a:t>
            </a:r>
            <a:endParaRPr lang="LID4096" dirty="0"/>
          </a:p>
        </p:txBody>
      </p:sp>
      <p:sp>
        <p:nvSpPr>
          <p:cNvPr id="8" name="Content Placeholder 7">
            <a:extLst>
              <a:ext uri="{FF2B5EF4-FFF2-40B4-BE49-F238E27FC236}">
                <a16:creationId xmlns:a16="http://schemas.microsoft.com/office/drawing/2014/main" id="{02FDDEEC-E578-569C-8CE3-69D48E9C9613}"/>
              </a:ext>
            </a:extLst>
          </p:cNvPr>
          <p:cNvSpPr>
            <a:spLocks noGrp="1"/>
          </p:cNvSpPr>
          <p:nvPr>
            <p:ph sz="half" idx="2"/>
          </p:nvPr>
        </p:nvSpPr>
        <p:spPr/>
        <p:txBody>
          <a:bodyPr>
            <a:normAutofit fontScale="70000" lnSpcReduction="20000"/>
          </a:bodyPr>
          <a:lstStyle/>
          <a:p>
            <a:pPr marL="0" indent="0">
              <a:buNone/>
            </a:pPr>
            <a:r>
              <a:rPr lang="de-DE" b="1" dirty="0">
                <a:solidFill>
                  <a:srgbClr val="FF0000"/>
                </a:solidFill>
              </a:rPr>
              <a:t>HOW WILL MY DATA LOOK LIKE?</a:t>
            </a:r>
            <a:endParaRPr lang="" b="1" dirty="0">
              <a:solidFill>
                <a:srgbClr val="FF0000"/>
              </a:solidFill>
            </a:endParaRPr>
          </a:p>
          <a:p>
            <a:pPr marL="0" indent="0">
              <a:buNone/>
            </a:pPr>
            <a:r>
              <a:rPr lang="" dirty="0"/>
              <a:t>I will deploy </a:t>
            </a:r>
            <a:r>
              <a:rPr lang="" b="1" dirty="0"/>
              <a:t>Reflexive Thematic Analysis</a:t>
            </a:r>
            <a:r>
              <a:rPr lang="" dirty="0"/>
              <a:t> (Braun and Clarke 2022) </a:t>
            </a:r>
          </a:p>
          <a:p>
            <a:pPr marL="0" indent="0">
              <a:buNone/>
            </a:pPr>
            <a:r>
              <a:rPr lang="" dirty="0"/>
              <a:t>This process is explicitly inductive and theory-informed. </a:t>
            </a:r>
          </a:p>
          <a:p>
            <a:pPr marL="0" indent="0">
              <a:buNone/>
            </a:pPr>
            <a:r>
              <a:rPr lang="" dirty="0"/>
              <a:t>Instead of forcing these women’s experiences into a rigid, top-down Western leadership matrix, I will allow codes and themes regarding identity and strategic capability to emerge directly from the local and cultural reality of these Pakistani women entreprenurs. </a:t>
            </a:r>
          </a:p>
        </p:txBody>
      </p:sp>
      <p:sp>
        <p:nvSpPr>
          <p:cNvPr id="6" name="Slide Number Placeholder 5">
            <a:extLst>
              <a:ext uri="{FF2B5EF4-FFF2-40B4-BE49-F238E27FC236}">
                <a16:creationId xmlns:a16="http://schemas.microsoft.com/office/drawing/2014/main" id="{0E4F4287-EC3B-6023-1212-38BBB3E075EF}"/>
              </a:ext>
            </a:extLst>
          </p:cNvPr>
          <p:cNvSpPr>
            <a:spLocks noGrp="1"/>
          </p:cNvSpPr>
          <p:nvPr>
            <p:ph type="sldNum" sz="quarter" idx="12"/>
          </p:nvPr>
        </p:nvSpPr>
        <p:spPr/>
        <p:txBody>
          <a:bodyPr/>
          <a:lstStyle/>
          <a:p>
            <a:fld id="{6E0BFFD3-3A5B-4C7A-82AB-1F0B49DF64E8}" type="slidenum">
              <a:rPr lang="LID4096" smtClean="0"/>
              <a:t>9</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34B67259-FB2D-69C3-0C6E-8757EECDC9FF}"/>
              </a:ext>
            </a:extLst>
          </p:cNvPr>
          <p:cNvPicPr>
            <a:picLocks noChangeAspect="1"/>
          </p:cNvPicPr>
          <p:nvPr/>
        </p:nvPicPr>
        <p:blipFill>
          <a:blip r:embed="rId2"/>
          <a:stretch>
            <a:fillRect/>
          </a:stretch>
        </p:blipFill>
        <p:spPr>
          <a:xfrm>
            <a:off x="0" y="26065"/>
            <a:ext cx="678119" cy="678119"/>
          </a:xfrm>
          <a:prstGeom prst="rect">
            <a:avLst/>
          </a:prstGeom>
        </p:spPr>
      </p:pic>
    </p:spTree>
    <p:extLst>
      <p:ext uri="{BB962C8B-B14F-4D97-AF65-F5344CB8AC3E}">
        <p14:creationId xmlns:p14="http://schemas.microsoft.com/office/powerpoint/2010/main" val="1382245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AA06E-69FC-D623-25A9-3DA81E58D4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D5C257-DB0B-7B86-11C0-DEA638CD9127}"/>
              </a:ext>
            </a:extLst>
          </p:cNvPr>
          <p:cNvSpPr>
            <a:spLocks noGrp="1"/>
          </p:cNvSpPr>
          <p:nvPr>
            <p:ph type="title"/>
          </p:nvPr>
        </p:nvSpPr>
        <p:spPr/>
        <p:txBody>
          <a:bodyPr/>
          <a:lstStyle/>
          <a:p>
            <a:r>
              <a:rPr lang="en-US" b="1" u="sng" dirty="0">
                <a:solidFill>
                  <a:srgbClr val="7030A0"/>
                </a:solidFill>
              </a:rPr>
              <a:t>4B. EXAMPLES</a:t>
            </a:r>
            <a:endParaRPr lang="LID4096" b="1" u="sng" dirty="0">
              <a:solidFill>
                <a:srgbClr val="7030A0"/>
              </a:solidFill>
            </a:endParaRPr>
          </a:p>
        </p:txBody>
      </p:sp>
      <p:sp>
        <p:nvSpPr>
          <p:cNvPr id="7" name="Content Placeholder 6">
            <a:extLst>
              <a:ext uri="{FF2B5EF4-FFF2-40B4-BE49-F238E27FC236}">
                <a16:creationId xmlns:a16="http://schemas.microsoft.com/office/drawing/2014/main" id="{D3FE367F-86DE-CB7D-CE59-9F335E65424F}"/>
              </a:ext>
            </a:extLst>
          </p:cNvPr>
          <p:cNvSpPr>
            <a:spLocks noGrp="1"/>
          </p:cNvSpPr>
          <p:nvPr>
            <p:ph sz="half" idx="1"/>
          </p:nvPr>
        </p:nvSpPr>
        <p:spPr>
          <a:xfrm>
            <a:off x="838200" y="1825625"/>
            <a:ext cx="3002280" cy="2563495"/>
          </a:xfrm>
        </p:spPr>
        <p:txBody>
          <a:bodyPr>
            <a:normAutofit fontScale="70000" lnSpcReduction="20000"/>
          </a:bodyPr>
          <a:lstStyle/>
          <a:p>
            <a:pPr marL="0" indent="0">
              <a:buNone/>
            </a:pPr>
            <a:r>
              <a:rPr lang="" dirty="0"/>
              <a:t>Final data presentation will look like a mix of:</a:t>
            </a:r>
          </a:p>
          <a:p>
            <a:r>
              <a:rPr lang="" dirty="0"/>
              <a:t>raw participant quotes, </a:t>
            </a:r>
          </a:p>
          <a:p>
            <a:r>
              <a:rPr lang="" dirty="0"/>
              <a:t>explicit analytical themes, </a:t>
            </a:r>
          </a:p>
          <a:p>
            <a:r>
              <a:rPr lang="" dirty="0"/>
              <a:t>and theoretical integrations grounded in established literature</a:t>
            </a:r>
            <a:endParaRPr lang="LID4096" dirty="0"/>
          </a:p>
        </p:txBody>
      </p:sp>
      <p:graphicFrame>
        <p:nvGraphicFramePr>
          <p:cNvPr id="3" name="Content Placeholder 2">
            <a:extLst>
              <a:ext uri="{FF2B5EF4-FFF2-40B4-BE49-F238E27FC236}">
                <a16:creationId xmlns:a16="http://schemas.microsoft.com/office/drawing/2014/main" id="{9121F7DD-25FE-F694-4043-A9541E143C35}"/>
              </a:ext>
            </a:extLst>
          </p:cNvPr>
          <p:cNvGraphicFramePr>
            <a:graphicFrameLocks noGrp="1"/>
          </p:cNvGraphicFramePr>
          <p:nvPr>
            <p:ph sz="half" idx="2"/>
            <p:extLst>
              <p:ext uri="{D42A27DB-BD31-4B8C-83A1-F6EECF244321}">
                <p14:modId xmlns:p14="http://schemas.microsoft.com/office/powerpoint/2010/main" val="3318646436"/>
              </p:ext>
            </p:extLst>
          </p:nvPr>
        </p:nvGraphicFramePr>
        <p:xfrm>
          <a:off x="4533900" y="548640"/>
          <a:ext cx="6819900" cy="5596133"/>
        </p:xfrm>
        <a:graphic>
          <a:graphicData uri="http://schemas.openxmlformats.org/drawingml/2006/table">
            <a:tbl>
              <a:tblPr firstRow="1" firstCol="1" bandRow="1">
                <a:tableStyleId>{5C22544A-7EE6-4342-B048-85BDC9FD1C3A}</a:tableStyleId>
              </a:tblPr>
              <a:tblGrid>
                <a:gridCol w="2273300">
                  <a:extLst>
                    <a:ext uri="{9D8B030D-6E8A-4147-A177-3AD203B41FA5}">
                      <a16:colId xmlns:a16="http://schemas.microsoft.com/office/drawing/2014/main" val="3195419655"/>
                    </a:ext>
                  </a:extLst>
                </a:gridCol>
                <a:gridCol w="2273300">
                  <a:extLst>
                    <a:ext uri="{9D8B030D-6E8A-4147-A177-3AD203B41FA5}">
                      <a16:colId xmlns:a16="http://schemas.microsoft.com/office/drawing/2014/main" val="1158128463"/>
                    </a:ext>
                  </a:extLst>
                </a:gridCol>
                <a:gridCol w="2273300">
                  <a:extLst>
                    <a:ext uri="{9D8B030D-6E8A-4147-A177-3AD203B41FA5}">
                      <a16:colId xmlns:a16="http://schemas.microsoft.com/office/drawing/2014/main" val="241788564"/>
                    </a:ext>
                  </a:extLst>
                </a:gridCol>
              </a:tblGrid>
              <a:tr h="352629">
                <a:tc>
                  <a:txBody>
                    <a:bodyPr/>
                    <a:lstStyle/>
                    <a:p>
                      <a:pPr marL="0" marR="0" algn="l">
                        <a:lnSpc>
                          <a:spcPct val="107000"/>
                        </a:lnSpc>
                        <a:spcBef>
                          <a:spcPts val="1200"/>
                        </a:spcBef>
                        <a:spcAft>
                          <a:spcPts val="800"/>
                        </a:spcAft>
                        <a:buNone/>
                      </a:pPr>
                      <a:r>
                        <a:rPr lang="" sz="1050" kern="100">
                          <a:solidFill>
                            <a:schemeClr val="tx1"/>
                          </a:solidFill>
                          <a:effectLst/>
                        </a:rPr>
                        <a:t>Component Name</a:t>
                      </a:r>
                      <a:endParaRPr lang="" sz="105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en-US" sz="1050" kern="100">
                          <a:solidFill>
                            <a:schemeClr val="tx1"/>
                          </a:solidFill>
                          <a:effectLst/>
                        </a:rPr>
                        <a:t>WHAT IS THE PURPOSE?</a:t>
                      </a:r>
                      <a:endParaRPr lang="" sz="105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 sz="1050" kern="100">
                          <a:solidFill>
                            <a:schemeClr val="tx1"/>
                          </a:solidFill>
                          <a:effectLst/>
                        </a:rPr>
                        <a:t>Example of What it Looks Like in </a:t>
                      </a:r>
                      <a:r>
                        <a:rPr lang="en-US" sz="1050" kern="100">
                          <a:solidFill>
                            <a:schemeClr val="tx1"/>
                          </a:solidFill>
                          <a:effectLst/>
                        </a:rPr>
                        <a:t>MY</a:t>
                      </a:r>
                      <a:r>
                        <a:rPr lang="" sz="1050" kern="100">
                          <a:solidFill>
                            <a:schemeClr val="tx1"/>
                          </a:solidFill>
                          <a:effectLst/>
                        </a:rPr>
                        <a:t> Thesis</a:t>
                      </a:r>
                      <a:endParaRPr lang="" sz="105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extLst>
                  <a:ext uri="{0D108BD9-81ED-4DB2-BD59-A6C34878D82A}">
                    <a16:rowId xmlns:a16="http://schemas.microsoft.com/office/drawing/2014/main" val="1631151352"/>
                  </a:ext>
                </a:extLst>
              </a:tr>
              <a:tr h="1077676">
                <a:tc>
                  <a:txBody>
                    <a:bodyPr/>
                    <a:lstStyle/>
                    <a:p>
                      <a:pPr marL="0" marR="0" algn="l">
                        <a:lnSpc>
                          <a:spcPct val="107000"/>
                        </a:lnSpc>
                        <a:spcBef>
                          <a:spcPts val="1200"/>
                        </a:spcBef>
                        <a:spcAft>
                          <a:spcPts val="800"/>
                        </a:spcAft>
                        <a:buNone/>
                      </a:pPr>
                      <a:r>
                        <a:rPr lang="" sz="1050" kern="100" dirty="0">
                          <a:solidFill>
                            <a:schemeClr val="tx1"/>
                          </a:solidFill>
                          <a:effectLst/>
                        </a:rPr>
                        <a:t>Explicit Analytical Theme</a:t>
                      </a:r>
                      <a:br>
                        <a:rPr lang="" sz="1050" kern="100" dirty="0">
                          <a:solidFill>
                            <a:schemeClr val="tx1"/>
                          </a:solidFill>
                          <a:effectLst/>
                        </a:rPr>
                      </a:br>
                      <a:r>
                        <a:rPr lang="" sz="1050" kern="100" dirty="0">
                          <a:solidFill>
                            <a:schemeClr val="tx1"/>
                          </a:solidFill>
                          <a:effectLst/>
                        </a:rPr>
                        <a:t>(</a:t>
                      </a:r>
                      <a:r>
                        <a:rPr lang="en-US" sz="1050" kern="100" dirty="0">
                          <a:solidFill>
                            <a:schemeClr val="tx1"/>
                          </a:solidFill>
                          <a:effectLst/>
                        </a:rPr>
                        <a:t>My</a:t>
                      </a:r>
                      <a:r>
                        <a:rPr lang="" sz="1050" kern="100" dirty="0">
                          <a:solidFill>
                            <a:schemeClr val="tx1"/>
                          </a:solidFill>
                          <a:effectLst/>
                        </a:rPr>
                        <a:t> voice as the researcher)</a:t>
                      </a:r>
                      <a:endParaRPr lang="" sz="105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en-US" sz="1050" kern="100">
                          <a:solidFill>
                            <a:schemeClr val="tx1"/>
                          </a:solidFill>
                          <a:effectLst/>
                        </a:rPr>
                        <a:t>To i</a:t>
                      </a:r>
                      <a:r>
                        <a:rPr lang="" sz="1050" kern="100">
                          <a:solidFill>
                            <a:schemeClr val="tx1"/>
                          </a:solidFill>
                          <a:effectLst/>
                        </a:rPr>
                        <a:t>dentif</a:t>
                      </a:r>
                      <a:r>
                        <a:rPr lang="en-US" sz="1050" kern="100">
                          <a:solidFill>
                            <a:schemeClr val="tx1"/>
                          </a:solidFill>
                          <a:effectLst/>
                        </a:rPr>
                        <a:t>y</a:t>
                      </a:r>
                      <a:r>
                        <a:rPr lang="" sz="1050" kern="100">
                          <a:solidFill>
                            <a:schemeClr val="tx1"/>
                          </a:solidFill>
                          <a:effectLst/>
                        </a:rPr>
                        <a:t> a pattern across interviews and explain what it means in simple, academic terms.</a:t>
                      </a:r>
                      <a:endParaRPr lang="" sz="105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 sz="1050" kern="100">
                          <a:solidFill>
                            <a:schemeClr val="tx1"/>
                          </a:solidFill>
                          <a:effectLst/>
                        </a:rPr>
                        <a:t>"A major barrier to scaling businesses in Pakistan is institutional infantilization, where formal financial systems refuse to recognize a woman's independent legal and economic identity."</a:t>
                      </a:r>
                      <a:endParaRPr lang="" sz="105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extLst>
                  <a:ext uri="{0D108BD9-81ED-4DB2-BD59-A6C34878D82A}">
                    <a16:rowId xmlns:a16="http://schemas.microsoft.com/office/drawing/2014/main" val="1615149645"/>
                  </a:ext>
                </a:extLst>
              </a:tr>
              <a:tr h="1507859">
                <a:tc>
                  <a:txBody>
                    <a:bodyPr/>
                    <a:lstStyle/>
                    <a:p>
                      <a:pPr marL="0" marR="0" algn="l">
                        <a:lnSpc>
                          <a:spcPct val="107000"/>
                        </a:lnSpc>
                        <a:spcBef>
                          <a:spcPts val="1200"/>
                        </a:spcBef>
                        <a:spcAft>
                          <a:spcPts val="800"/>
                        </a:spcAft>
                        <a:buNone/>
                      </a:pPr>
                      <a:r>
                        <a:rPr lang="" sz="1050" kern="100" dirty="0">
                          <a:solidFill>
                            <a:schemeClr val="tx1"/>
                          </a:solidFill>
                          <a:effectLst/>
                        </a:rPr>
                        <a:t>Raw Participant Quote</a:t>
                      </a:r>
                      <a:br>
                        <a:rPr lang="" sz="1050" kern="100" dirty="0">
                          <a:solidFill>
                            <a:schemeClr val="tx1"/>
                          </a:solidFill>
                          <a:effectLst/>
                        </a:rPr>
                      </a:br>
                      <a:r>
                        <a:rPr lang="" sz="1050" kern="100" dirty="0">
                          <a:solidFill>
                            <a:schemeClr val="tx1"/>
                          </a:solidFill>
                          <a:effectLst/>
                        </a:rPr>
                        <a:t>(The voice of the participant)</a:t>
                      </a:r>
                      <a:endParaRPr lang="" sz="105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en-US" sz="1050" kern="100" dirty="0">
                          <a:solidFill>
                            <a:schemeClr val="tx1"/>
                          </a:solidFill>
                          <a:effectLst/>
                        </a:rPr>
                        <a:t>To</a:t>
                      </a:r>
                      <a:r>
                        <a:rPr lang="" sz="1050" kern="100" dirty="0">
                          <a:solidFill>
                            <a:schemeClr val="tx1"/>
                          </a:solidFill>
                          <a:effectLst/>
                        </a:rPr>
                        <a:t> present the raw, unfiltered evidence directly from </a:t>
                      </a:r>
                      <a:r>
                        <a:rPr lang="en-US" sz="1050" kern="100" dirty="0">
                          <a:solidFill>
                            <a:schemeClr val="tx1"/>
                          </a:solidFill>
                          <a:effectLst/>
                        </a:rPr>
                        <a:t>my</a:t>
                      </a:r>
                      <a:r>
                        <a:rPr lang="" sz="1050" kern="100" dirty="0">
                          <a:solidFill>
                            <a:schemeClr val="tx1"/>
                          </a:solidFill>
                          <a:effectLst/>
                        </a:rPr>
                        <a:t> transcript to prove </a:t>
                      </a:r>
                      <a:r>
                        <a:rPr lang="en-US" sz="1050" kern="100" dirty="0">
                          <a:solidFill>
                            <a:schemeClr val="tx1"/>
                          </a:solidFill>
                          <a:effectLst/>
                        </a:rPr>
                        <a:t>my</a:t>
                      </a:r>
                      <a:r>
                        <a:rPr lang="" sz="1050" kern="100" dirty="0">
                          <a:solidFill>
                            <a:schemeClr val="tx1"/>
                          </a:solidFill>
                          <a:effectLst/>
                        </a:rPr>
                        <a:t> theme is real.</a:t>
                      </a:r>
                      <a:endParaRPr lang="" sz="105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 sz="1050" kern="100">
                          <a:solidFill>
                            <a:schemeClr val="tx1"/>
                          </a:solidFill>
                          <a:effectLst/>
                        </a:rPr>
                        <a:t>"When I applied for a business expansion loan in Lahore, the bank manager literally pushed the paperwork aside and asked, "Where is your husband? We cannot issue this asset in a female name alone." Participant G (Retail Sector, 7 years in business)</a:t>
                      </a:r>
                      <a:endParaRPr lang="" sz="105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extLst>
                  <a:ext uri="{0D108BD9-81ED-4DB2-BD59-A6C34878D82A}">
                    <a16:rowId xmlns:a16="http://schemas.microsoft.com/office/drawing/2014/main" val="2075487972"/>
                  </a:ext>
                </a:extLst>
              </a:tr>
              <a:tr h="2657969">
                <a:tc>
                  <a:txBody>
                    <a:bodyPr/>
                    <a:lstStyle/>
                    <a:p>
                      <a:pPr marL="0" marR="0" algn="l">
                        <a:lnSpc>
                          <a:spcPct val="107000"/>
                        </a:lnSpc>
                        <a:spcBef>
                          <a:spcPts val="1200"/>
                        </a:spcBef>
                        <a:spcAft>
                          <a:spcPts val="800"/>
                        </a:spcAft>
                        <a:buNone/>
                      </a:pPr>
                      <a:r>
                        <a:rPr lang="" sz="1050" kern="100" dirty="0">
                          <a:solidFill>
                            <a:schemeClr val="tx1"/>
                          </a:solidFill>
                          <a:effectLst/>
                        </a:rPr>
                        <a:t>Theoretical Integration</a:t>
                      </a:r>
                      <a:br>
                        <a:rPr lang="" sz="1050" kern="100" dirty="0">
                          <a:solidFill>
                            <a:schemeClr val="tx1"/>
                          </a:solidFill>
                          <a:effectLst/>
                        </a:rPr>
                      </a:br>
                      <a:r>
                        <a:rPr lang="" sz="1050" kern="100" dirty="0">
                          <a:solidFill>
                            <a:schemeClr val="tx1"/>
                          </a:solidFill>
                          <a:effectLst/>
                        </a:rPr>
                        <a:t>(The voice of global scholarship)</a:t>
                      </a:r>
                      <a:endParaRPr lang="" sz="105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en-US" sz="1050" kern="100">
                          <a:solidFill>
                            <a:schemeClr val="tx1"/>
                          </a:solidFill>
                          <a:effectLst/>
                        </a:rPr>
                        <a:t>To</a:t>
                      </a:r>
                      <a:r>
                        <a:rPr lang="" sz="1050" kern="100">
                          <a:solidFill>
                            <a:schemeClr val="tx1"/>
                          </a:solidFill>
                          <a:effectLst/>
                        </a:rPr>
                        <a:t> link </a:t>
                      </a:r>
                      <a:r>
                        <a:rPr lang="en-US" sz="1050" kern="100">
                          <a:solidFill>
                            <a:schemeClr val="tx1"/>
                          </a:solidFill>
                          <a:effectLst/>
                        </a:rPr>
                        <a:t>my</a:t>
                      </a:r>
                      <a:r>
                        <a:rPr lang="" sz="1050" kern="100">
                          <a:solidFill>
                            <a:schemeClr val="tx1"/>
                          </a:solidFill>
                          <a:effectLst/>
                        </a:rPr>
                        <a:t> field finding back to established academic literature to prove </a:t>
                      </a:r>
                      <a:r>
                        <a:rPr lang="en-US" sz="1050" kern="100">
                          <a:solidFill>
                            <a:schemeClr val="tx1"/>
                          </a:solidFill>
                          <a:effectLst/>
                        </a:rPr>
                        <a:t>my</a:t>
                      </a:r>
                      <a:r>
                        <a:rPr lang="" sz="1050" kern="100">
                          <a:solidFill>
                            <a:schemeClr val="tx1"/>
                          </a:solidFill>
                          <a:effectLst/>
                        </a:rPr>
                        <a:t> study has scholarly value.</a:t>
                      </a:r>
                      <a:endParaRPr lang="" sz="105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tc>
                  <a:txBody>
                    <a:bodyPr/>
                    <a:lstStyle/>
                    <a:p>
                      <a:pPr marL="0" marR="0" algn="l">
                        <a:lnSpc>
                          <a:spcPct val="107000"/>
                        </a:lnSpc>
                        <a:spcBef>
                          <a:spcPts val="1200"/>
                        </a:spcBef>
                        <a:spcAft>
                          <a:spcPts val="800"/>
                        </a:spcAft>
                        <a:buNone/>
                      </a:pPr>
                      <a:r>
                        <a:rPr lang="" sz="1050" kern="100" dirty="0">
                          <a:solidFill>
                            <a:schemeClr val="tx1"/>
                          </a:solidFill>
                          <a:effectLst/>
                        </a:rPr>
                        <a:t>This empirical evidence directly illustrates how informal institutional constraints (patriarchal social norms) overpower formal regulatory frameworks in developing economies, as theorized by </a:t>
                      </a:r>
                      <a:r>
                        <a:rPr lang="en-US" sz="1050" kern="100" dirty="0" err="1">
                          <a:solidFill>
                            <a:schemeClr val="tx1"/>
                          </a:solidFill>
                          <a:effectLst/>
                        </a:rPr>
                        <a:t>AuthorName</a:t>
                      </a:r>
                      <a:r>
                        <a:rPr lang="" sz="1050" kern="100" dirty="0">
                          <a:solidFill>
                            <a:schemeClr val="tx1"/>
                          </a:solidFill>
                          <a:effectLst/>
                        </a:rPr>
                        <a:t> (1990). Furthermore, it expands upon </a:t>
                      </a:r>
                      <a:r>
                        <a:rPr lang="en-US" sz="1050" kern="100" dirty="0" err="1">
                          <a:solidFill>
                            <a:schemeClr val="tx1"/>
                          </a:solidFill>
                          <a:effectLst/>
                        </a:rPr>
                        <a:t>AuthorName</a:t>
                      </a:r>
                      <a:r>
                        <a:rPr lang="" sz="1050" kern="100" dirty="0">
                          <a:solidFill>
                            <a:schemeClr val="tx1"/>
                          </a:solidFill>
                          <a:effectLst/>
                        </a:rPr>
                        <a:t> and </a:t>
                      </a:r>
                      <a:r>
                        <a:rPr lang="en-US" sz="1050" kern="100" dirty="0" err="1">
                          <a:solidFill>
                            <a:schemeClr val="tx1"/>
                          </a:solidFill>
                          <a:effectLst/>
                        </a:rPr>
                        <a:t>AuthorName</a:t>
                      </a:r>
                      <a:r>
                        <a:rPr lang="" sz="1050" kern="100" dirty="0">
                          <a:solidFill>
                            <a:schemeClr val="tx1"/>
                          </a:solidFill>
                          <a:effectLst/>
                        </a:rPr>
                        <a:t> (2012) framework by proving that these financial hurdles do not vanish once a firm exits the micro-startup phase; rather, they evolve into structural gates that actively block strategic business scaling.</a:t>
                      </a:r>
                      <a:endParaRPr lang="" sz="105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693" marR="4693" marT="4693" marB="4693" anchor="ctr"/>
                </a:tc>
                <a:extLst>
                  <a:ext uri="{0D108BD9-81ED-4DB2-BD59-A6C34878D82A}">
                    <a16:rowId xmlns:a16="http://schemas.microsoft.com/office/drawing/2014/main" val="4204142394"/>
                  </a:ext>
                </a:extLst>
              </a:tr>
            </a:tbl>
          </a:graphicData>
        </a:graphic>
      </p:graphicFrame>
      <p:sp>
        <p:nvSpPr>
          <p:cNvPr id="6" name="Slide Number Placeholder 5">
            <a:extLst>
              <a:ext uri="{FF2B5EF4-FFF2-40B4-BE49-F238E27FC236}">
                <a16:creationId xmlns:a16="http://schemas.microsoft.com/office/drawing/2014/main" id="{8E6891A7-2FF4-B9E7-1AB5-4865FB403CE6}"/>
              </a:ext>
            </a:extLst>
          </p:cNvPr>
          <p:cNvSpPr>
            <a:spLocks noGrp="1"/>
          </p:cNvSpPr>
          <p:nvPr>
            <p:ph type="sldNum" sz="quarter" idx="12"/>
          </p:nvPr>
        </p:nvSpPr>
        <p:spPr/>
        <p:txBody>
          <a:bodyPr/>
          <a:lstStyle/>
          <a:p>
            <a:fld id="{6E0BFFD3-3A5B-4C7A-82AB-1F0B49DF64E8}" type="slidenum">
              <a:rPr lang="LID4096" smtClean="0"/>
              <a:t>10</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F4986C95-5925-5E8A-E97A-FE56AE855600}"/>
              </a:ext>
            </a:extLst>
          </p:cNvPr>
          <p:cNvPicPr>
            <a:picLocks noChangeAspect="1"/>
          </p:cNvPicPr>
          <p:nvPr/>
        </p:nvPicPr>
        <p:blipFill>
          <a:blip r:embed="rId2"/>
          <a:stretch>
            <a:fillRect/>
          </a:stretch>
        </p:blipFill>
        <p:spPr>
          <a:xfrm>
            <a:off x="0" y="26065"/>
            <a:ext cx="678119" cy="678119"/>
          </a:xfrm>
          <a:prstGeom prst="rect">
            <a:avLst/>
          </a:prstGeom>
        </p:spPr>
      </p:pic>
    </p:spTree>
    <p:extLst>
      <p:ext uri="{BB962C8B-B14F-4D97-AF65-F5344CB8AC3E}">
        <p14:creationId xmlns:p14="http://schemas.microsoft.com/office/powerpoint/2010/main" val="72389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789043E-CF3C-E966-6087-5FFE513C224B}"/>
              </a:ext>
            </a:extLst>
          </p:cNvPr>
          <p:cNvSpPr>
            <a:spLocks noGrp="1"/>
          </p:cNvSpPr>
          <p:nvPr>
            <p:ph type="title"/>
          </p:nvPr>
        </p:nvSpPr>
        <p:spPr/>
        <p:txBody>
          <a:bodyPr>
            <a:normAutofit/>
          </a:bodyPr>
          <a:lstStyle/>
          <a:p>
            <a:r>
              <a:rPr lang="en-US" b="1" u="sng" dirty="0">
                <a:solidFill>
                  <a:srgbClr val="7030A0"/>
                </a:solidFill>
              </a:rPr>
              <a:t>4C. </a:t>
            </a:r>
            <a:r>
              <a:rPr lang="" b="1" u="sng" dirty="0">
                <a:solidFill>
                  <a:srgbClr val="7030A0"/>
                </a:solidFill>
              </a:rPr>
              <a:t>BY WHAT CRITERIA CAN MY WORK BE JUDGED AS RIGOROUS?</a:t>
            </a:r>
            <a:endParaRPr lang="LID4096" dirty="0"/>
          </a:p>
        </p:txBody>
      </p:sp>
      <p:sp>
        <p:nvSpPr>
          <p:cNvPr id="7" name="Content Placeholder 6">
            <a:extLst>
              <a:ext uri="{FF2B5EF4-FFF2-40B4-BE49-F238E27FC236}">
                <a16:creationId xmlns:a16="http://schemas.microsoft.com/office/drawing/2014/main" id="{CBDBA8C0-4159-0F03-282F-4FD41CF8ED4C}"/>
              </a:ext>
            </a:extLst>
          </p:cNvPr>
          <p:cNvSpPr>
            <a:spLocks noGrp="1"/>
          </p:cNvSpPr>
          <p:nvPr>
            <p:ph idx="1"/>
          </p:nvPr>
        </p:nvSpPr>
        <p:spPr/>
        <p:txBody>
          <a:bodyPr>
            <a:normAutofit fontScale="92500" lnSpcReduction="20000"/>
          </a:bodyPr>
          <a:lstStyle/>
          <a:p>
            <a:pPr marL="0" indent="0">
              <a:buNone/>
            </a:pPr>
            <a:r>
              <a:rPr lang="" dirty="0"/>
              <a:t>It is a philosophical error to evaluate this study using positivist concepts like 'statistical reliability' or 'external validity.’ </a:t>
            </a:r>
          </a:p>
          <a:p>
            <a:pPr marL="0" indent="0">
              <a:buNone/>
            </a:pPr>
            <a:r>
              <a:rPr lang="" dirty="0"/>
              <a:t>Instead, following </a:t>
            </a:r>
            <a:r>
              <a:rPr lang="" b="1" dirty="0"/>
              <a:t>Lincoln and Guba (1985)</a:t>
            </a:r>
            <a:r>
              <a:rPr lang="" dirty="0"/>
              <a:t>, this work will be judged by its </a:t>
            </a:r>
            <a:r>
              <a:rPr lang="" b="1" dirty="0"/>
              <a:t>trustworthiness</a:t>
            </a:r>
            <a:r>
              <a:rPr lang="" dirty="0"/>
              <a:t>. </a:t>
            </a:r>
          </a:p>
          <a:p>
            <a:pPr marL="0" indent="0">
              <a:buNone/>
            </a:pPr>
            <a:r>
              <a:rPr lang="" dirty="0"/>
              <a:t>I establish </a:t>
            </a:r>
            <a:r>
              <a:rPr lang="" b="1" dirty="0"/>
              <a:t>credibility</a:t>
            </a:r>
            <a:r>
              <a:rPr lang="" dirty="0"/>
              <a:t> through long, deep narrative engagement with the participants. </a:t>
            </a:r>
          </a:p>
          <a:p>
            <a:pPr marL="0" indent="0">
              <a:buNone/>
            </a:pPr>
            <a:r>
              <a:rPr lang="" dirty="0"/>
              <a:t>I ensure </a:t>
            </a:r>
            <a:r>
              <a:rPr lang="" b="1" dirty="0"/>
              <a:t>dependability</a:t>
            </a:r>
            <a:r>
              <a:rPr lang="" dirty="0"/>
              <a:t> by maintaining a transparent, step-by-step audit trail of my analytical decisions. </a:t>
            </a:r>
          </a:p>
          <a:p>
            <a:pPr marL="0" indent="0">
              <a:buNone/>
            </a:pPr>
            <a:r>
              <a:rPr lang="" dirty="0"/>
              <a:t>And I secure </a:t>
            </a:r>
            <a:r>
              <a:rPr lang="" b="1" dirty="0"/>
              <a:t>confirmability</a:t>
            </a:r>
            <a:r>
              <a:rPr lang="" dirty="0"/>
              <a:t> through explicit reflexivity, showing exactly how my positioning as a researcher was used as an asset to unlock meaning.</a:t>
            </a:r>
          </a:p>
          <a:p>
            <a:pPr marL="0" indent="0">
              <a:buNone/>
            </a:pPr>
            <a:r>
              <a:rPr lang="" dirty="0"/>
              <a:t>Ultimately, every single practical step in this design is seamlessly anchored to the philosophical iceberg below it.</a:t>
            </a:r>
            <a:endParaRPr lang="LID4096" dirty="0"/>
          </a:p>
        </p:txBody>
      </p:sp>
      <p:sp>
        <p:nvSpPr>
          <p:cNvPr id="5" name="Slide Number Placeholder 4">
            <a:extLst>
              <a:ext uri="{FF2B5EF4-FFF2-40B4-BE49-F238E27FC236}">
                <a16:creationId xmlns:a16="http://schemas.microsoft.com/office/drawing/2014/main" id="{A18E67C3-B3E4-3EC0-2F0C-0713AF8935F2}"/>
              </a:ext>
            </a:extLst>
          </p:cNvPr>
          <p:cNvSpPr>
            <a:spLocks noGrp="1"/>
          </p:cNvSpPr>
          <p:nvPr>
            <p:ph type="sldNum" sz="quarter" idx="12"/>
          </p:nvPr>
        </p:nvSpPr>
        <p:spPr/>
        <p:txBody>
          <a:bodyPr/>
          <a:lstStyle/>
          <a:p>
            <a:fld id="{6E0BFFD3-3A5B-4C7A-82AB-1F0B49DF64E8}" type="slidenum">
              <a:rPr lang="LID4096" smtClean="0"/>
              <a:t>11</a:t>
            </a:fld>
            <a:endParaRPr lang="LID4096"/>
          </a:p>
        </p:txBody>
      </p:sp>
      <p:pic>
        <p:nvPicPr>
          <p:cNvPr id="3" name="Picture 2"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F01F7E43-0FBB-4EFD-7F87-D4B6596603FC}"/>
              </a:ext>
            </a:extLst>
          </p:cNvPr>
          <p:cNvPicPr>
            <a:picLocks noChangeAspect="1"/>
          </p:cNvPicPr>
          <p:nvPr/>
        </p:nvPicPr>
        <p:blipFill>
          <a:blip r:embed="rId2"/>
          <a:stretch>
            <a:fillRect/>
          </a:stretch>
        </p:blipFill>
        <p:spPr>
          <a:xfrm>
            <a:off x="0" y="26065"/>
            <a:ext cx="678119" cy="678119"/>
          </a:xfrm>
          <a:prstGeom prst="rect">
            <a:avLst/>
          </a:prstGeom>
        </p:spPr>
      </p:pic>
    </p:spTree>
    <p:extLst>
      <p:ext uri="{BB962C8B-B14F-4D97-AF65-F5344CB8AC3E}">
        <p14:creationId xmlns:p14="http://schemas.microsoft.com/office/powerpoint/2010/main" val="532936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63658-070B-B1C1-A75F-F628242EC35A}"/>
              </a:ext>
            </a:extLst>
          </p:cNvPr>
          <p:cNvSpPr>
            <a:spLocks noGrp="1"/>
          </p:cNvSpPr>
          <p:nvPr>
            <p:ph type="title"/>
          </p:nvPr>
        </p:nvSpPr>
        <p:spPr/>
        <p:txBody>
          <a:bodyPr/>
          <a:lstStyle/>
          <a:p>
            <a:r>
              <a:rPr lang="en-US" b="1" u="sng" dirty="0">
                <a:solidFill>
                  <a:srgbClr val="7030A0"/>
                </a:solidFill>
              </a:rPr>
              <a:t>5A. WHAT MY PARADIGM CANN’T DO?</a:t>
            </a:r>
            <a:endParaRPr lang="LID4096" b="1" u="sng" dirty="0">
              <a:solidFill>
                <a:srgbClr val="7030A0"/>
              </a:solidFill>
            </a:endParaRPr>
          </a:p>
        </p:txBody>
      </p:sp>
      <p:sp>
        <p:nvSpPr>
          <p:cNvPr id="3" name="Content Placeholder 2">
            <a:extLst>
              <a:ext uri="{FF2B5EF4-FFF2-40B4-BE49-F238E27FC236}">
                <a16:creationId xmlns:a16="http://schemas.microsoft.com/office/drawing/2014/main" id="{48A6F55D-9773-05A8-21A3-9A3FFB75D054}"/>
              </a:ext>
            </a:extLst>
          </p:cNvPr>
          <p:cNvSpPr>
            <a:spLocks noGrp="1"/>
          </p:cNvSpPr>
          <p:nvPr>
            <p:ph idx="1"/>
          </p:nvPr>
        </p:nvSpPr>
        <p:spPr/>
        <p:txBody>
          <a:bodyPr>
            <a:normAutofit fontScale="85000" lnSpcReduction="10000"/>
          </a:bodyPr>
          <a:lstStyle/>
          <a:p>
            <a:pPr marL="0" indent="0">
              <a:buNone/>
            </a:pPr>
            <a:r>
              <a:rPr lang="" dirty="0"/>
              <a:t>To conclude this philosophical defense, doctoral rigour demands that I acknowledge the strict boundaries of my choices and address the strongest alternative paradigm I considered.</a:t>
            </a:r>
          </a:p>
          <a:p>
            <a:pPr marL="0" indent="0">
              <a:buNone/>
            </a:pPr>
            <a:r>
              <a:rPr lang="" dirty="0"/>
              <a:t>First, let us look at </a:t>
            </a:r>
            <a:r>
              <a:rPr lang="" b="1" dirty="0"/>
              <a:t>what Interpretivism cannot do</a:t>
            </a:r>
            <a:r>
              <a:rPr lang="" dirty="0"/>
              <a:t> in the context of my study. </a:t>
            </a:r>
          </a:p>
          <a:p>
            <a:pPr marL="0" indent="0">
              <a:buNone/>
            </a:pPr>
            <a:r>
              <a:rPr lang="" dirty="0"/>
              <a:t>Because I am committed to a relativist ontology, my study cannot generate statistically generalisable data or predictive mathematical models (Guba &amp; Lincoln, 1994). </a:t>
            </a:r>
          </a:p>
          <a:p>
            <a:pPr marL="0" indent="0">
              <a:buNone/>
            </a:pPr>
            <a:r>
              <a:rPr lang="" dirty="0"/>
              <a:t>I cannot tell you what percentage of all Pakistani women will scale their businesses, nor can I quantify the exact causal impact of macroeconomic policies on their firms. </a:t>
            </a:r>
          </a:p>
          <a:p>
            <a:pPr marL="0" indent="0">
              <a:buNone/>
            </a:pPr>
            <a:r>
              <a:rPr lang="" dirty="0"/>
              <a:t>Interpretivism privileges micro-level meaning-making over macro-level structural mechanics (Crotty, 1998). If a participant misinterprets an institutional barrier, my lens captures her internal psychological reality, not the external factual truth.</a:t>
            </a:r>
          </a:p>
          <a:p>
            <a:endParaRPr lang="LID4096" dirty="0"/>
          </a:p>
        </p:txBody>
      </p:sp>
      <p:sp>
        <p:nvSpPr>
          <p:cNvPr id="6" name="Slide Number Placeholder 5">
            <a:extLst>
              <a:ext uri="{FF2B5EF4-FFF2-40B4-BE49-F238E27FC236}">
                <a16:creationId xmlns:a16="http://schemas.microsoft.com/office/drawing/2014/main" id="{2B1CEC39-5C02-5091-9B53-1AD6C436324E}"/>
              </a:ext>
            </a:extLst>
          </p:cNvPr>
          <p:cNvSpPr>
            <a:spLocks noGrp="1"/>
          </p:cNvSpPr>
          <p:nvPr>
            <p:ph type="sldNum" sz="quarter" idx="12"/>
          </p:nvPr>
        </p:nvSpPr>
        <p:spPr/>
        <p:txBody>
          <a:bodyPr/>
          <a:lstStyle/>
          <a:p>
            <a:fld id="{6E0BFFD3-3A5B-4C7A-82AB-1F0B49DF64E8}" type="slidenum">
              <a:rPr lang="LID4096" smtClean="0"/>
              <a:t>12</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8A6B4022-8C3D-6CBA-3ADB-3CD7245413A6}"/>
              </a:ext>
            </a:extLst>
          </p:cNvPr>
          <p:cNvPicPr>
            <a:picLocks noChangeAspect="1"/>
          </p:cNvPicPr>
          <p:nvPr/>
        </p:nvPicPr>
        <p:blipFill>
          <a:blip r:embed="rId2"/>
          <a:stretch>
            <a:fillRect/>
          </a:stretch>
        </p:blipFill>
        <p:spPr>
          <a:xfrm>
            <a:off x="0" y="26065"/>
            <a:ext cx="678119" cy="678119"/>
          </a:xfrm>
          <a:prstGeom prst="rect">
            <a:avLst/>
          </a:prstGeom>
        </p:spPr>
      </p:pic>
    </p:spTree>
    <p:extLst>
      <p:ext uri="{BB962C8B-B14F-4D97-AF65-F5344CB8AC3E}">
        <p14:creationId xmlns:p14="http://schemas.microsoft.com/office/powerpoint/2010/main" val="3907890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020EE-97BF-3138-24C5-9132AADE5D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698A99-4AAF-7318-8A51-4F987A17F02E}"/>
              </a:ext>
            </a:extLst>
          </p:cNvPr>
          <p:cNvSpPr>
            <a:spLocks noGrp="1"/>
          </p:cNvSpPr>
          <p:nvPr>
            <p:ph type="title"/>
          </p:nvPr>
        </p:nvSpPr>
        <p:spPr/>
        <p:txBody>
          <a:bodyPr/>
          <a:lstStyle/>
          <a:p>
            <a:r>
              <a:rPr lang="en-US" b="1" u="sng" dirty="0">
                <a:solidFill>
                  <a:srgbClr val="7030A0"/>
                </a:solidFill>
              </a:rPr>
              <a:t>5B. WHY NOT CHOOSE THE BEST ALTERNATIVE?</a:t>
            </a:r>
            <a:endParaRPr lang="LID4096" b="1" u="sng" dirty="0">
              <a:solidFill>
                <a:srgbClr val="7030A0"/>
              </a:solidFill>
            </a:endParaRPr>
          </a:p>
        </p:txBody>
      </p:sp>
      <p:sp>
        <p:nvSpPr>
          <p:cNvPr id="3" name="Content Placeholder 2">
            <a:extLst>
              <a:ext uri="{FF2B5EF4-FFF2-40B4-BE49-F238E27FC236}">
                <a16:creationId xmlns:a16="http://schemas.microsoft.com/office/drawing/2014/main" id="{2E49FD85-7D42-6214-8EEC-72DF0045BDA5}"/>
              </a:ext>
            </a:extLst>
          </p:cNvPr>
          <p:cNvSpPr>
            <a:spLocks noGrp="1"/>
          </p:cNvSpPr>
          <p:nvPr>
            <p:ph idx="1"/>
          </p:nvPr>
        </p:nvSpPr>
        <p:spPr/>
        <p:txBody>
          <a:bodyPr>
            <a:normAutofit fontScale="70000" lnSpcReduction="20000"/>
          </a:bodyPr>
          <a:lstStyle/>
          <a:p>
            <a:pPr marL="0" indent="0">
              <a:buNone/>
            </a:pPr>
            <a:r>
              <a:rPr lang="" dirty="0"/>
              <a:t>Critical realism deserves explicit consideration because it has been advanced as the credible alternative philosophy for leadership research. Kempster and Parry (2011) argue that critical realism allows leadership researchers to pursue contextualised understanding and explanation, attending to the interplay between structures and agency, without defaulting either to positivist generalisation or to unconstrained relativism.</a:t>
            </a:r>
          </a:p>
          <a:p>
            <a:pPr marL="0" indent="0">
              <a:buNone/>
            </a:pPr>
            <a:r>
              <a:rPr lang="" dirty="0"/>
              <a:t>This study acknowledges the force of that argument: the gendered structures within which Pakistani women operate are treated here as real and consequential.</a:t>
            </a:r>
          </a:p>
          <a:p>
            <a:pPr marL="0" indent="0">
              <a:buNone/>
            </a:pPr>
            <a:r>
              <a:rPr lang="" dirty="0"/>
              <a:t>Nevertheless, critical realism is not adopted, for a reason of fit. </a:t>
            </a:r>
          </a:p>
          <a:p>
            <a:pPr marL="0" indent="0">
              <a:buNone/>
            </a:pPr>
            <a:r>
              <a:rPr lang="" dirty="0"/>
              <a:t>Critical realism is most powerful when the research question concerns underlying causal mechanisms that generate observable patterns. </a:t>
            </a:r>
          </a:p>
          <a:p>
            <a:pPr marL="0" indent="0">
              <a:buNone/>
            </a:pPr>
            <a:r>
              <a:rPr lang="" dirty="0"/>
              <a:t>The present research question concerns participants' own meaning-making: how women entrepreneurs experience, narrate and make sense of becoming strategic leaders. The unit of analysis is the first-person account and its interpretation, which places the study squarely within the interpretive tradition. </a:t>
            </a:r>
          </a:p>
          <a:p>
            <a:pPr marL="0" indent="0">
              <a:buNone/>
            </a:pPr>
            <a:r>
              <a:rPr lang="" dirty="0"/>
              <a:t>The study therefore borrows critical realism's insight that structures are real and constrain agency, while retaining interpretivism's focus on lived meaning.</a:t>
            </a:r>
          </a:p>
          <a:p>
            <a:pPr marL="0" indent="0">
              <a:buNone/>
            </a:pPr>
            <a:endParaRPr lang="LID4096" dirty="0"/>
          </a:p>
        </p:txBody>
      </p:sp>
      <p:sp>
        <p:nvSpPr>
          <p:cNvPr id="6" name="Slide Number Placeholder 5">
            <a:extLst>
              <a:ext uri="{FF2B5EF4-FFF2-40B4-BE49-F238E27FC236}">
                <a16:creationId xmlns:a16="http://schemas.microsoft.com/office/drawing/2014/main" id="{C0B709C7-2464-4482-3F19-15B0173E9A3C}"/>
              </a:ext>
            </a:extLst>
          </p:cNvPr>
          <p:cNvSpPr>
            <a:spLocks noGrp="1"/>
          </p:cNvSpPr>
          <p:nvPr>
            <p:ph type="sldNum" sz="quarter" idx="12"/>
          </p:nvPr>
        </p:nvSpPr>
        <p:spPr/>
        <p:txBody>
          <a:bodyPr/>
          <a:lstStyle/>
          <a:p>
            <a:fld id="{6E0BFFD3-3A5B-4C7A-82AB-1F0B49DF64E8}" type="slidenum">
              <a:rPr lang="LID4096" smtClean="0"/>
              <a:t>13</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59007BFF-926C-FAA9-871B-BF50D9056400}"/>
              </a:ext>
            </a:extLst>
          </p:cNvPr>
          <p:cNvPicPr>
            <a:picLocks noChangeAspect="1"/>
          </p:cNvPicPr>
          <p:nvPr/>
        </p:nvPicPr>
        <p:blipFill>
          <a:blip r:embed="rId2"/>
          <a:stretch>
            <a:fillRect/>
          </a:stretch>
        </p:blipFill>
        <p:spPr>
          <a:xfrm>
            <a:off x="0" y="26065"/>
            <a:ext cx="678119" cy="678119"/>
          </a:xfrm>
          <a:prstGeom prst="rect">
            <a:avLst/>
          </a:prstGeom>
        </p:spPr>
      </p:pic>
    </p:spTree>
    <p:extLst>
      <p:ext uri="{BB962C8B-B14F-4D97-AF65-F5344CB8AC3E}">
        <p14:creationId xmlns:p14="http://schemas.microsoft.com/office/powerpoint/2010/main" val="3075364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BF3F4-EFF2-648F-B932-3061C05CED46}"/>
              </a:ext>
            </a:extLst>
          </p:cNvPr>
          <p:cNvSpPr>
            <a:spLocks noGrp="1"/>
          </p:cNvSpPr>
          <p:nvPr>
            <p:ph type="title"/>
          </p:nvPr>
        </p:nvSpPr>
        <p:spPr/>
        <p:txBody>
          <a:bodyPr/>
          <a:lstStyle/>
          <a:p>
            <a:r>
              <a:rPr lang="en-US" b="1" u="sng" dirty="0">
                <a:solidFill>
                  <a:srgbClr val="7030A0"/>
                </a:solidFill>
              </a:rPr>
              <a:t>6. CONSLUSIONS</a:t>
            </a:r>
            <a:endParaRPr lang="LID4096" b="1" u="sng" dirty="0">
              <a:solidFill>
                <a:srgbClr val="7030A0"/>
              </a:solidFill>
            </a:endParaRPr>
          </a:p>
        </p:txBody>
      </p:sp>
      <p:sp>
        <p:nvSpPr>
          <p:cNvPr id="3" name="Content Placeholder 2">
            <a:extLst>
              <a:ext uri="{FF2B5EF4-FFF2-40B4-BE49-F238E27FC236}">
                <a16:creationId xmlns:a16="http://schemas.microsoft.com/office/drawing/2014/main" id="{84A295C2-A569-30D2-A8B9-4F8883EBA172}"/>
              </a:ext>
            </a:extLst>
          </p:cNvPr>
          <p:cNvSpPr>
            <a:spLocks noGrp="1"/>
          </p:cNvSpPr>
          <p:nvPr>
            <p:ph sz="half" idx="1"/>
          </p:nvPr>
        </p:nvSpPr>
        <p:spPr/>
        <p:txBody>
          <a:bodyPr>
            <a:normAutofit fontScale="70000" lnSpcReduction="20000"/>
          </a:bodyPr>
          <a:lstStyle/>
          <a:p>
            <a:r>
              <a:rPr lang="" dirty="0"/>
              <a:t>A research paradigm is not an abstract, optional appendix</a:t>
            </a:r>
          </a:p>
          <a:p>
            <a:r>
              <a:rPr lang="" dirty="0">
                <a:solidFill>
                  <a:srgbClr val="FF0000"/>
                </a:solidFill>
              </a:rPr>
              <a:t>The overarching argument is that the phenomenon under investigation, the transformation of leadership identity and capability as women entrepreneurs grow their ventures in Pakistan, is contextual, gendered and meaning-laden, and therefore demands a research philosophy and design capable of capturing participants' lived experience in its cultural setting. </a:t>
            </a:r>
          </a:p>
          <a:p>
            <a:r>
              <a:rPr lang="" dirty="0"/>
              <a:t>Rigorous research design requires total alignment; ontology, epistemology, axiology and methodlogy</a:t>
            </a:r>
          </a:p>
          <a:p>
            <a:r>
              <a:rPr lang="" dirty="0"/>
              <a:t>This realization highlights exactly how much my understanding of research design has transformed since the start of DBA Year 1.</a:t>
            </a:r>
            <a:endParaRPr lang="LID4096" dirty="0"/>
          </a:p>
        </p:txBody>
      </p:sp>
      <p:sp>
        <p:nvSpPr>
          <p:cNvPr id="4" name="Content Placeholder 3">
            <a:extLst>
              <a:ext uri="{FF2B5EF4-FFF2-40B4-BE49-F238E27FC236}">
                <a16:creationId xmlns:a16="http://schemas.microsoft.com/office/drawing/2014/main" id="{98199A79-5989-8F4A-309C-38EE999B60BA}"/>
              </a:ext>
            </a:extLst>
          </p:cNvPr>
          <p:cNvSpPr>
            <a:spLocks noGrp="1"/>
          </p:cNvSpPr>
          <p:nvPr>
            <p:ph sz="half" idx="2"/>
          </p:nvPr>
        </p:nvSpPr>
        <p:spPr/>
        <p:txBody>
          <a:bodyPr>
            <a:normAutofit fontScale="70000" lnSpcReduction="20000"/>
          </a:bodyPr>
          <a:lstStyle/>
          <a:p>
            <a:r>
              <a:rPr lang="" dirty="0"/>
              <a:t>At the start of Year 1, I viewed research like a technician. </a:t>
            </a:r>
          </a:p>
          <a:p>
            <a:r>
              <a:rPr lang="" dirty="0"/>
              <a:t>Research is never a neutral activity </a:t>
            </a:r>
          </a:p>
          <a:p>
            <a:r>
              <a:rPr lang="" dirty="0"/>
              <a:t>Chosen methods are completely restricted and bound by metaphysical commitments. </a:t>
            </a:r>
          </a:p>
          <a:p>
            <a:r>
              <a:rPr lang="" dirty="0"/>
              <a:t>Personal values or my cultural positioning are not a source of data contamination</a:t>
            </a:r>
          </a:p>
          <a:p>
            <a:r>
              <a:rPr lang="" dirty="0"/>
              <a:t>Through an interpretivist lens, I recognize my reflexivity as my primary analytical asset </a:t>
            </a:r>
          </a:p>
          <a:p>
            <a:r>
              <a:rPr lang="" dirty="0">
                <a:solidFill>
                  <a:srgbClr val="FF0000"/>
                </a:solidFill>
              </a:rPr>
              <a:t>Not a technician picking tools, but a grounded doctoral researcher capable of defending my research design.</a:t>
            </a:r>
          </a:p>
          <a:p>
            <a:endParaRPr lang="LID4096" dirty="0"/>
          </a:p>
          <a:p>
            <a:endParaRPr lang="LID4096" dirty="0"/>
          </a:p>
        </p:txBody>
      </p:sp>
      <p:sp>
        <p:nvSpPr>
          <p:cNvPr id="6" name="Slide Number Placeholder 5">
            <a:extLst>
              <a:ext uri="{FF2B5EF4-FFF2-40B4-BE49-F238E27FC236}">
                <a16:creationId xmlns:a16="http://schemas.microsoft.com/office/drawing/2014/main" id="{64BC6F70-45EC-52FD-A669-5DF56BFBFEF5}"/>
              </a:ext>
            </a:extLst>
          </p:cNvPr>
          <p:cNvSpPr>
            <a:spLocks noGrp="1"/>
          </p:cNvSpPr>
          <p:nvPr>
            <p:ph type="sldNum" sz="quarter" idx="12"/>
          </p:nvPr>
        </p:nvSpPr>
        <p:spPr/>
        <p:txBody>
          <a:bodyPr/>
          <a:lstStyle/>
          <a:p>
            <a:fld id="{6E0BFFD3-3A5B-4C7A-82AB-1F0B49DF64E8}" type="slidenum">
              <a:rPr lang="LID4096" smtClean="0"/>
              <a:t>14</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940A2638-681D-C313-BAD4-786E2DCAC591}"/>
              </a:ext>
            </a:extLst>
          </p:cNvPr>
          <p:cNvPicPr>
            <a:picLocks noChangeAspect="1"/>
          </p:cNvPicPr>
          <p:nvPr/>
        </p:nvPicPr>
        <p:blipFill>
          <a:blip r:embed="rId2"/>
          <a:stretch>
            <a:fillRect/>
          </a:stretch>
        </p:blipFill>
        <p:spPr>
          <a:xfrm>
            <a:off x="0" y="26065"/>
            <a:ext cx="678119" cy="678119"/>
          </a:xfrm>
          <a:prstGeom prst="rect">
            <a:avLst/>
          </a:prstGeom>
        </p:spPr>
      </p:pic>
    </p:spTree>
    <p:extLst>
      <p:ext uri="{BB962C8B-B14F-4D97-AF65-F5344CB8AC3E}">
        <p14:creationId xmlns:p14="http://schemas.microsoft.com/office/powerpoint/2010/main" val="1325160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E6AD-D8A2-1C8F-E2C7-09BD05D13FDB}"/>
              </a:ext>
            </a:extLst>
          </p:cNvPr>
          <p:cNvSpPr>
            <a:spLocks noGrp="1"/>
          </p:cNvSpPr>
          <p:nvPr>
            <p:ph type="title"/>
          </p:nvPr>
        </p:nvSpPr>
        <p:spPr/>
        <p:txBody>
          <a:bodyPr/>
          <a:lstStyle/>
          <a:p>
            <a:r>
              <a:rPr lang="en-US" dirty="0">
                <a:solidFill>
                  <a:srgbClr val="C00000"/>
                </a:solidFill>
              </a:rPr>
              <a:t>References </a:t>
            </a:r>
            <a:endParaRPr lang="LID4096" dirty="0">
              <a:solidFill>
                <a:srgbClr val="C00000"/>
              </a:solidFill>
            </a:endParaRPr>
          </a:p>
        </p:txBody>
      </p:sp>
      <p:sp>
        <p:nvSpPr>
          <p:cNvPr id="3" name="Content Placeholder 2">
            <a:extLst>
              <a:ext uri="{FF2B5EF4-FFF2-40B4-BE49-F238E27FC236}">
                <a16:creationId xmlns:a16="http://schemas.microsoft.com/office/drawing/2014/main" id="{327BB227-F351-1ED0-433C-F73F02456D03}"/>
              </a:ext>
            </a:extLst>
          </p:cNvPr>
          <p:cNvSpPr>
            <a:spLocks noGrp="1"/>
          </p:cNvSpPr>
          <p:nvPr>
            <p:ph idx="1"/>
          </p:nvPr>
        </p:nvSpPr>
        <p:spPr/>
        <p:txBody>
          <a:bodyPr>
            <a:normAutofit fontScale="55000" lnSpcReduction="20000"/>
          </a:bodyPr>
          <a:lstStyle/>
          <a:p>
            <a:pPr lvl="0"/>
            <a:r>
              <a:rPr lang="" dirty="0"/>
              <a:t>Anderson, A.R. and Starnawska, M. (2008) 'Research practices in entrepreneurship', The International Journal of Entrepreneurship and Innovation, 9(4), pp. 271–277. https://doi.org/10.5367/000000008786208731 </a:t>
            </a:r>
          </a:p>
          <a:p>
            <a:pPr lvl="0"/>
            <a:r>
              <a:rPr lang="" dirty="0"/>
              <a:t>Braun, V. and Clarke, V. (2013) </a:t>
            </a:r>
            <a:r>
              <a:rPr lang="" i="1" dirty="0"/>
              <a:t>Successful qualitative research: a practical guide for beginners</a:t>
            </a:r>
            <a:r>
              <a:rPr lang="" dirty="0"/>
              <a:t>. London: SAGE.</a:t>
            </a:r>
          </a:p>
          <a:p>
            <a:pPr lvl="0"/>
            <a:r>
              <a:rPr lang="" dirty="0"/>
              <a:t>Braun, V. and Clarke, V. (2022) </a:t>
            </a:r>
            <a:r>
              <a:rPr lang="" i="1" dirty="0"/>
              <a:t>Thematic analysis: a practical guide</a:t>
            </a:r>
            <a:r>
              <a:rPr lang="" dirty="0"/>
              <a:t>. London: SAGE.</a:t>
            </a:r>
          </a:p>
          <a:p>
            <a:r>
              <a:rPr lang="" dirty="0"/>
              <a:t>Bygrave, W.D. (2008) ''The entrepreneurship paradigm' revisited seventeen years later', </a:t>
            </a:r>
            <a:r>
              <a:rPr lang="" i="1" dirty="0"/>
              <a:t>SSRN Electronic Journal</a:t>
            </a:r>
            <a:r>
              <a:rPr lang="" dirty="0"/>
              <a:t>. Available at: </a:t>
            </a:r>
            <a:r>
              <a:rPr lang="" dirty="0">
                <a:hlinkClick r:id="rId2"/>
              </a:rPr>
              <a:t>https://doi.org/10.2139/ssrn.1314117</a:t>
            </a:r>
            <a:endParaRPr lang="" dirty="0"/>
          </a:p>
          <a:p>
            <a:pPr lvl="0"/>
            <a:r>
              <a:rPr lang="" dirty="0"/>
              <a:t>Creswell, J.W. and Creswell, J.D. (2018) </a:t>
            </a:r>
            <a:r>
              <a:rPr lang="" i="1" dirty="0"/>
              <a:t>Research design: qualitative, quantitative, and mixed methods approaches</a:t>
            </a:r>
            <a:r>
              <a:rPr lang="" dirty="0"/>
              <a:t>. 5th edn. Los Angeles: SAGE.</a:t>
            </a:r>
          </a:p>
          <a:p>
            <a:pPr lvl="0"/>
            <a:r>
              <a:rPr lang="" dirty="0"/>
              <a:t>Crotty, M. (1998) </a:t>
            </a:r>
            <a:r>
              <a:rPr lang="" i="1" dirty="0"/>
              <a:t>The foundations of social research: meaning and perspective in the research process</a:t>
            </a:r>
            <a:r>
              <a:rPr lang="" dirty="0"/>
              <a:t>. London: SAGE.</a:t>
            </a:r>
          </a:p>
          <a:p>
            <a:r>
              <a:rPr lang="" dirty="0"/>
              <a:t>Dhakal, P., Wiesner, R. and Maraseni, T. (2022) 'When Entrepreneurial Leadership Identity and Passion Meet Venture Growth Intention', </a:t>
            </a:r>
            <a:r>
              <a:rPr lang="" i="1" dirty="0"/>
              <a:t>Sustainability</a:t>
            </a:r>
            <a:r>
              <a:rPr lang="" dirty="0"/>
              <a:t>, 14(20), 13129. Available at: </a:t>
            </a:r>
            <a:r>
              <a:rPr lang="" dirty="0">
                <a:hlinkClick r:id="rId3"/>
              </a:rPr>
              <a:t>https://doi.org/10.3390/su142013129</a:t>
            </a:r>
            <a:endParaRPr lang="" dirty="0"/>
          </a:p>
          <a:p>
            <a:r>
              <a:rPr lang="" dirty="0"/>
              <a:t>Fendt, J. and Endrissat, N. (2011) 'Pretense, pride and prejudice in qualitative leadership research: An appraisal and two examples from Europe', </a:t>
            </a:r>
            <a:r>
              <a:rPr lang="" i="1" dirty="0"/>
              <a:t>International Business &amp; Economics Research Journal</a:t>
            </a:r>
            <a:r>
              <a:rPr lang="" dirty="0"/>
              <a:t>, 10(2), pp. 47–58. Available at: </a:t>
            </a:r>
            <a:r>
              <a:rPr lang="" dirty="0">
                <a:hlinkClick r:id="rId4"/>
              </a:rPr>
              <a:t>https://doi.org/10.19030/iber.v6i5.3369</a:t>
            </a:r>
            <a:endParaRPr lang="" dirty="0"/>
          </a:p>
          <a:p>
            <a:pPr lvl="0"/>
            <a:r>
              <a:rPr lang="" dirty="0"/>
              <a:t>Guba, E.G. and Lincoln, Y.S. (1994) 'Competing paradigms in qualitative research', in Denzin, N.K. and Lincoln, Y.S. (eds.) </a:t>
            </a:r>
            <a:r>
              <a:rPr lang="" i="1" dirty="0"/>
              <a:t>Handbook of qualitative research</a:t>
            </a:r>
            <a:r>
              <a:rPr lang="" dirty="0"/>
              <a:t>. Thousand Oaks, CA: Sage.</a:t>
            </a:r>
          </a:p>
          <a:p>
            <a:r>
              <a:rPr lang="" dirty="0"/>
              <a:t>Hemani, S., Carter, S. and Chalmers, D. (2025) 'Microfoundations of entrepreneurial leadership: Successful women entrepreneurs in a developing economy', </a:t>
            </a:r>
            <a:r>
              <a:rPr lang="" i="1" dirty="0"/>
              <a:t>Journal of Small Business Management</a:t>
            </a:r>
            <a:r>
              <a:rPr lang="" dirty="0"/>
              <a:t>. Available at: </a:t>
            </a:r>
            <a:r>
              <a:rPr lang="" dirty="0">
                <a:hlinkClick r:id="rId5"/>
              </a:rPr>
              <a:t>https://doi.org/10.1080/00472778.2025.2523035</a:t>
            </a:r>
            <a:endParaRPr lang="" dirty="0"/>
          </a:p>
        </p:txBody>
      </p:sp>
      <p:sp>
        <p:nvSpPr>
          <p:cNvPr id="6" name="Slide Number Placeholder 5">
            <a:extLst>
              <a:ext uri="{FF2B5EF4-FFF2-40B4-BE49-F238E27FC236}">
                <a16:creationId xmlns:a16="http://schemas.microsoft.com/office/drawing/2014/main" id="{95119AE8-B099-702E-B8E0-9A57FF0B40B9}"/>
              </a:ext>
            </a:extLst>
          </p:cNvPr>
          <p:cNvSpPr>
            <a:spLocks noGrp="1"/>
          </p:cNvSpPr>
          <p:nvPr>
            <p:ph type="sldNum" sz="quarter" idx="12"/>
          </p:nvPr>
        </p:nvSpPr>
        <p:spPr/>
        <p:txBody>
          <a:bodyPr/>
          <a:lstStyle/>
          <a:p>
            <a:fld id="{6E0BFFD3-3A5B-4C7A-82AB-1F0B49DF64E8}" type="slidenum">
              <a:rPr lang="LID4096" smtClean="0"/>
              <a:t>15</a:t>
            </a:fld>
            <a:endParaRPr lang="LID4096"/>
          </a:p>
        </p:txBody>
      </p:sp>
      <p:pic>
        <p:nvPicPr>
          <p:cNvPr id="5" name="Picture 4"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AF5CA7ED-7BB3-9BE9-7434-93FA194C5C8C}"/>
              </a:ext>
            </a:extLst>
          </p:cNvPr>
          <p:cNvPicPr>
            <a:picLocks noChangeAspect="1"/>
          </p:cNvPicPr>
          <p:nvPr/>
        </p:nvPicPr>
        <p:blipFill>
          <a:blip r:embed="rId6"/>
          <a:stretch>
            <a:fillRect/>
          </a:stretch>
        </p:blipFill>
        <p:spPr>
          <a:xfrm>
            <a:off x="0" y="26065"/>
            <a:ext cx="678119" cy="678119"/>
          </a:xfrm>
          <a:prstGeom prst="rect">
            <a:avLst/>
          </a:prstGeom>
        </p:spPr>
      </p:pic>
    </p:spTree>
    <p:extLst>
      <p:ext uri="{BB962C8B-B14F-4D97-AF65-F5344CB8AC3E}">
        <p14:creationId xmlns:p14="http://schemas.microsoft.com/office/powerpoint/2010/main" val="2318818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F9F46-03A8-2D51-D273-67970FA54342}"/>
              </a:ext>
            </a:extLst>
          </p:cNvPr>
          <p:cNvSpPr>
            <a:spLocks noGrp="1"/>
          </p:cNvSpPr>
          <p:nvPr>
            <p:ph type="title"/>
          </p:nvPr>
        </p:nvSpPr>
        <p:spPr/>
        <p:txBody>
          <a:bodyPr/>
          <a:lstStyle/>
          <a:p>
            <a:r>
              <a:rPr lang="en-US" dirty="0">
                <a:solidFill>
                  <a:srgbClr val="C00000"/>
                </a:solidFill>
              </a:rPr>
              <a:t>References</a:t>
            </a:r>
            <a:endParaRPr lang="LID4096" dirty="0">
              <a:solidFill>
                <a:srgbClr val="C00000"/>
              </a:solidFill>
            </a:endParaRPr>
          </a:p>
        </p:txBody>
      </p:sp>
      <p:sp>
        <p:nvSpPr>
          <p:cNvPr id="3" name="Content Placeholder 2">
            <a:extLst>
              <a:ext uri="{FF2B5EF4-FFF2-40B4-BE49-F238E27FC236}">
                <a16:creationId xmlns:a16="http://schemas.microsoft.com/office/drawing/2014/main" id="{AE299E6F-2CC8-E759-BED3-835E2386A646}"/>
              </a:ext>
            </a:extLst>
          </p:cNvPr>
          <p:cNvSpPr>
            <a:spLocks noGrp="1"/>
          </p:cNvSpPr>
          <p:nvPr>
            <p:ph idx="1"/>
          </p:nvPr>
        </p:nvSpPr>
        <p:spPr/>
        <p:txBody>
          <a:bodyPr>
            <a:normAutofit fontScale="62500" lnSpcReduction="20000"/>
          </a:bodyPr>
          <a:lstStyle/>
          <a:p>
            <a:r>
              <a:rPr lang="" dirty="0"/>
              <a:t>Kempster, S. and Parry, K.W. (2011) 'Grounded theory and leadership research: A critical realist perspective', </a:t>
            </a:r>
            <a:r>
              <a:rPr lang="" i="1" dirty="0"/>
              <a:t>The Leadership Quarterly</a:t>
            </a:r>
            <a:r>
              <a:rPr lang="" dirty="0"/>
              <a:t>, 22(1), pp. 106–120. Available at: </a:t>
            </a:r>
            <a:r>
              <a:rPr lang="" dirty="0">
                <a:hlinkClick r:id="rId2"/>
              </a:rPr>
              <a:t>https://doi.org/10.1016/j.leaqua.2010.12.010</a:t>
            </a:r>
            <a:endParaRPr lang="" dirty="0"/>
          </a:p>
          <a:p>
            <a:r>
              <a:rPr lang="" dirty="0"/>
              <a:t>Kuhn, T.S. (1970) </a:t>
            </a:r>
            <a:r>
              <a:rPr lang="" i="1" dirty="0"/>
              <a:t>The structure of scientific revolutions</a:t>
            </a:r>
            <a:r>
              <a:rPr lang="" dirty="0"/>
              <a:t>. 2nd edn. Chicago: University of Chicago Press.</a:t>
            </a:r>
          </a:p>
          <a:p>
            <a:r>
              <a:rPr lang="" dirty="0"/>
              <a:t>Lewis, K. (2015) 'Enacting Entrepreneurship and Leadership: A Longitudinal Exploration of Gendered Identity Work', </a:t>
            </a:r>
            <a:r>
              <a:rPr lang="" i="1" dirty="0"/>
              <a:t>Journal of Small Business Management</a:t>
            </a:r>
            <a:r>
              <a:rPr lang="" dirty="0"/>
              <a:t>, 53(4), pp. 515–537. Available at: </a:t>
            </a:r>
            <a:r>
              <a:rPr lang="" dirty="0">
                <a:hlinkClick r:id="rId3"/>
              </a:rPr>
              <a:t>https://doi.org/10.1111/jsbm.12175</a:t>
            </a:r>
            <a:endParaRPr lang="" dirty="0"/>
          </a:p>
          <a:p>
            <a:r>
              <a:rPr lang="" dirty="0"/>
              <a:t>Lincoln, Y.S. and Guba, E.G. (1985) </a:t>
            </a:r>
            <a:r>
              <a:rPr lang="" i="1" dirty="0"/>
              <a:t>Naturalistic inquiry</a:t>
            </a:r>
            <a:r>
              <a:rPr lang="" dirty="0"/>
              <a:t>. Beverly Hills, CA: Sage.</a:t>
            </a:r>
          </a:p>
          <a:p>
            <a:r>
              <a:rPr lang="" dirty="0"/>
              <a:t>McDonald, S., Gan, B.C., Fraser, S.S., Oke, A. and Anderson, A.R. (2015) 'A review of research methods in entrepreneurship 1985–2013', </a:t>
            </a:r>
            <a:r>
              <a:rPr lang="" i="1" dirty="0"/>
              <a:t>International Journal of Entrepreneurial Behaviour &amp; Research</a:t>
            </a:r>
            <a:r>
              <a:rPr lang="" dirty="0"/>
              <a:t>, 21(3), pp. 291–315. Available at: </a:t>
            </a:r>
            <a:r>
              <a:rPr lang="" dirty="0">
                <a:hlinkClick r:id="rId4"/>
              </a:rPr>
              <a:t>https://doi.org/10.1108/ijebr-02-2014-0021</a:t>
            </a:r>
            <a:endParaRPr lang="" dirty="0"/>
          </a:p>
          <a:p>
            <a:r>
              <a:rPr lang="" dirty="0"/>
              <a:t>Neergaard, H. and Ulhøi, J.P. (eds.) (2007) </a:t>
            </a:r>
            <a:r>
              <a:rPr lang="" i="1" dirty="0"/>
              <a:t>Handbook of qualitative research methods in entrepreneurship</a:t>
            </a:r>
            <a:r>
              <a:rPr lang="" dirty="0"/>
              <a:t>. Cheltenham: Edward Elgar Publishing. (The "Introduction" chapter, which contains the 18%-qualitative and structured-survey statistics, is this handbook's opening chapter, DOI: 10.4337/9781847204387.00007.)</a:t>
            </a:r>
          </a:p>
          <a:p>
            <a:r>
              <a:rPr lang="" dirty="0"/>
              <a:t>Spoelstra, S., Butler, N. and Delaney, H. (2020) 'Measures of faith: Science and belief in leadership studies', </a:t>
            </a:r>
            <a:r>
              <a:rPr lang="" i="1" dirty="0"/>
              <a:t>Journal of Management Inquiry</a:t>
            </a:r>
            <a:r>
              <a:rPr lang="" dirty="0"/>
              <a:t>, 29(1), pp. 99–112. Available at: </a:t>
            </a:r>
            <a:r>
              <a:rPr lang="" dirty="0">
                <a:hlinkClick r:id="rId5"/>
              </a:rPr>
              <a:t>https://doi.org/10.1177/1056492620901793</a:t>
            </a:r>
            <a:endParaRPr lang="" dirty="0"/>
          </a:p>
        </p:txBody>
      </p:sp>
      <p:sp>
        <p:nvSpPr>
          <p:cNvPr id="4" name="Slide Number Placeholder 3">
            <a:extLst>
              <a:ext uri="{FF2B5EF4-FFF2-40B4-BE49-F238E27FC236}">
                <a16:creationId xmlns:a16="http://schemas.microsoft.com/office/drawing/2014/main" id="{C6E465F2-CD10-13B4-EBE0-2D44B14AF65E}"/>
              </a:ext>
            </a:extLst>
          </p:cNvPr>
          <p:cNvSpPr>
            <a:spLocks noGrp="1"/>
          </p:cNvSpPr>
          <p:nvPr>
            <p:ph type="sldNum" sz="quarter" idx="12"/>
          </p:nvPr>
        </p:nvSpPr>
        <p:spPr/>
        <p:txBody>
          <a:bodyPr/>
          <a:lstStyle/>
          <a:p>
            <a:fld id="{6E0BFFD3-3A5B-4C7A-82AB-1F0B49DF64E8}" type="slidenum">
              <a:rPr lang="LID4096" smtClean="0"/>
              <a:t>16</a:t>
            </a:fld>
            <a:endParaRPr lang="LID4096"/>
          </a:p>
        </p:txBody>
      </p:sp>
      <p:pic>
        <p:nvPicPr>
          <p:cNvPr id="6" name="Picture 5" descr="Open Book Education Object With Magnifying Glass Icon Silhouette. Vector  Illustration Royalty Free SVG, Cliparts, Vectors, and Stock Illustration.  Image 63022984.">
            <a:extLst>
              <a:ext uri="{FF2B5EF4-FFF2-40B4-BE49-F238E27FC236}">
                <a16:creationId xmlns:a16="http://schemas.microsoft.com/office/drawing/2014/main" id="{D5C848AB-CDC3-FACB-2E1D-0FC11EA14851}"/>
              </a:ext>
            </a:extLst>
          </p:cNvPr>
          <p:cNvPicPr>
            <a:picLocks noChangeAspect="1"/>
          </p:cNvPicPr>
          <p:nvPr/>
        </p:nvPicPr>
        <p:blipFill>
          <a:blip r:embed="rId6"/>
          <a:stretch>
            <a:fillRect/>
          </a:stretch>
        </p:blipFill>
        <p:spPr>
          <a:xfrm>
            <a:off x="0" y="26065"/>
            <a:ext cx="678119" cy="678119"/>
          </a:xfrm>
          <a:prstGeom prst="rect">
            <a:avLst/>
          </a:prstGeom>
        </p:spPr>
      </p:pic>
    </p:spTree>
    <p:extLst>
      <p:ext uri="{BB962C8B-B14F-4D97-AF65-F5344CB8AC3E}">
        <p14:creationId xmlns:p14="http://schemas.microsoft.com/office/powerpoint/2010/main" val="4005034468"/>
      </p:ext>
    </p:extLst>
  </p:cSld>
  <p:clrMapOvr>
    <a:masterClrMapping/>
  </p:clrMapOvr>
</p:sld>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1786</TotalTime>
  <Words>3573</Words>
  <Application>Microsoft Office PowerPoint</Application>
  <PresentationFormat>Widescreen</PresentationFormat>
  <Paragraphs>201</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Wingdings</vt:lpstr>
      <vt:lpstr>Office Theme</vt:lpstr>
      <vt:lpstr>PRESENTATION by  HINA TOKEER</vt:lpstr>
      <vt:lpstr>1A. PARADIGM</vt:lpstr>
      <vt:lpstr>1B. WHY DOCTORAL RESEARCHERS NEED IT?</vt:lpstr>
      <vt:lpstr>2A. DOMINANT EPISTEMOLOGICAL ASSUMPTIONS OF MY FIELD</vt:lpstr>
      <vt:lpstr>2B. DOMINANT EPISTEMOLOGICAL ASSUMPTIONS OF MY FIELD</vt:lpstr>
      <vt:lpstr>3A. YOUR PARADIGMATIC POSITION</vt:lpstr>
      <vt:lpstr>3B. YOUR PARADIGMATIC POSITION</vt:lpstr>
      <vt:lpstr>3C. PARADIGMATIC ALIGNMENT WITH RQ’s</vt:lpstr>
      <vt:lpstr>4A. PHISOLOPHY MEETS PRACTICE</vt:lpstr>
      <vt:lpstr>4B. EXAMPLES</vt:lpstr>
      <vt:lpstr>4C. BY WHAT CRITERIA CAN MY WORK BE JUDGED AS RIGOROUS?</vt:lpstr>
      <vt:lpstr>5A. WHAT MY PARADIGM CANN’T DO?</vt:lpstr>
      <vt:lpstr>5B. WHY NOT CHOOSE THE BEST ALTERNATIVE?</vt:lpstr>
      <vt:lpstr>6. CONSLUSIONS</vt:lpstr>
      <vt:lpstr>References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Sardar Ahmed Raza</dc:creator>
  <cp:lastModifiedBy>Sardar Ahmed Raza</cp:lastModifiedBy>
  <cp:revision>1</cp:revision>
  <dcterms:created xsi:type="dcterms:W3CDTF">2026-10-01T11:55:58Z</dcterms:created>
  <dcterms:modified xsi:type="dcterms:W3CDTF">2026-10-06T16:04:22Z</dcterms:modified>
</cp:coreProperties>
</file>