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4"/>
  </p:sldMasterIdLst>
  <p:notesMasterIdLst>
    <p:notesMasterId r:id="rId49"/>
  </p:notesMasterIdLst>
  <p:handoutMasterIdLst>
    <p:handoutMasterId r:id="rId50"/>
  </p:handoutMasterIdLst>
  <p:sldIdLst>
    <p:sldId id="460" r:id="rId5"/>
    <p:sldId id="477" r:id="rId6"/>
    <p:sldId id="737" r:id="rId7"/>
    <p:sldId id="739" r:id="rId8"/>
    <p:sldId id="709" r:id="rId9"/>
    <p:sldId id="710" r:id="rId10"/>
    <p:sldId id="731" r:id="rId11"/>
    <p:sldId id="475" r:id="rId12"/>
    <p:sldId id="712" r:id="rId13"/>
    <p:sldId id="732" r:id="rId14"/>
    <p:sldId id="714" r:id="rId15"/>
    <p:sldId id="715" r:id="rId16"/>
    <p:sldId id="745" r:id="rId17"/>
    <p:sldId id="476" r:id="rId18"/>
    <p:sldId id="716" r:id="rId19"/>
    <p:sldId id="721" r:id="rId20"/>
    <p:sldId id="720" r:id="rId21"/>
    <p:sldId id="717" r:id="rId22"/>
    <p:sldId id="719" r:id="rId23"/>
    <p:sldId id="718" r:id="rId24"/>
    <p:sldId id="729" r:id="rId25"/>
    <p:sldId id="734" r:id="rId26"/>
    <p:sldId id="486" r:id="rId27"/>
    <p:sldId id="723" r:id="rId28"/>
    <p:sldId id="735" r:id="rId29"/>
    <p:sldId id="724" r:id="rId30"/>
    <p:sldId id="736" r:id="rId31"/>
    <p:sldId id="488" r:id="rId32"/>
    <p:sldId id="725" r:id="rId33"/>
    <p:sldId id="727" r:id="rId34"/>
    <p:sldId id="726" r:id="rId35"/>
    <p:sldId id="741" r:id="rId36"/>
    <p:sldId id="485" r:id="rId37"/>
    <p:sldId id="742" r:id="rId38"/>
    <p:sldId id="487" r:id="rId39"/>
    <p:sldId id="743" r:id="rId40"/>
    <p:sldId id="738" r:id="rId41"/>
    <p:sldId id="744" r:id="rId42"/>
    <p:sldId id="711" r:id="rId43"/>
    <p:sldId id="392" r:id="rId44"/>
    <p:sldId id="491" r:id="rId45"/>
    <p:sldId id="478" r:id="rId46"/>
    <p:sldId id="480" r:id="rId47"/>
    <p:sldId id="706" r:id="rId48"/>
  </p:sldIdLst>
  <p:sldSz cx="9144000" cy="6858000" type="screen4x3"/>
  <p:notesSz cx="6858000" cy="9144000"/>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p15:clr>
            <a:srgbClr val="A4A3A4"/>
          </p15:clr>
        </p15:guide>
        <p15:guide id="2" pos="1519"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FF"/>
    <a:srgbClr val="00CC99"/>
    <a:srgbClr val="99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EF40BA-FA59-4300-BED8-4B3BF269D9AF}" v="5" dt="2025-10-01T13:25:41.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32787"/>
    <p:restoredTop sz="86839" autoAdjust="0"/>
  </p:normalViewPr>
  <p:slideViewPr>
    <p:cSldViewPr snapToGrid="0" showGuides="1">
      <p:cViewPr varScale="1">
        <p:scale>
          <a:sx n="69" d="100"/>
          <a:sy n="69" d="100"/>
        </p:scale>
        <p:origin x="1109" y="67"/>
      </p:cViewPr>
      <p:guideLst>
        <p:guide orient="horz" pos="536"/>
        <p:guide pos="1519"/>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Lst>
  </p:outlineViewPr>
  <p:notesTextViewPr>
    <p:cViewPr>
      <p:scale>
        <a:sx n="3" d="2"/>
        <a:sy n="3" d="2"/>
      </p:scale>
      <p:origin x="0" y="0"/>
    </p:cViewPr>
  </p:notesTextViewPr>
  <p:sorterViewPr>
    <p:cViewPr varScale="1">
      <p:scale>
        <a:sx n="1" d="1"/>
        <a:sy n="1" d="1"/>
      </p:scale>
      <p:origin x="0" y="0"/>
    </p:cViewPr>
  </p:sorterViewPr>
  <p:notesViewPr>
    <p:cSldViewPr snapToGrid="0" showGuides="1">
      <p:cViewPr varScale="1">
        <p:scale>
          <a:sx n="64" d="100"/>
          <a:sy n="64" d="100"/>
        </p:scale>
        <p:origin x="3115"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3" Type="http://schemas.openxmlformats.org/officeDocument/2006/relationships/slide" Target="slides/slide13.xml"/><Relationship Id="rId18" Type="http://schemas.openxmlformats.org/officeDocument/2006/relationships/slide" Target="slides/slide22.xml"/><Relationship Id="rId26" Type="http://schemas.openxmlformats.org/officeDocument/2006/relationships/slide" Target="slides/slide30.xml"/><Relationship Id="rId39" Type="http://schemas.openxmlformats.org/officeDocument/2006/relationships/slide" Target="slides/slide44.xml"/><Relationship Id="rId21" Type="http://schemas.openxmlformats.org/officeDocument/2006/relationships/slide" Target="slides/slide25.xml"/><Relationship Id="rId34" Type="http://schemas.openxmlformats.org/officeDocument/2006/relationships/slide" Target="slides/slide38.xml"/><Relationship Id="rId7" Type="http://schemas.openxmlformats.org/officeDocument/2006/relationships/slide" Target="slides/slide7.xml"/><Relationship Id="rId12" Type="http://schemas.openxmlformats.org/officeDocument/2006/relationships/slide" Target="slides/slide12.xml"/><Relationship Id="rId17" Type="http://schemas.openxmlformats.org/officeDocument/2006/relationships/slide" Target="slides/slide21.xml"/><Relationship Id="rId25" Type="http://schemas.openxmlformats.org/officeDocument/2006/relationships/slide" Target="slides/slide29.xml"/><Relationship Id="rId33" Type="http://schemas.openxmlformats.org/officeDocument/2006/relationships/slide" Target="slides/slide37.xml"/><Relationship Id="rId38" Type="http://schemas.openxmlformats.org/officeDocument/2006/relationships/slide" Target="slides/slide43.xml"/><Relationship Id="rId2" Type="http://schemas.openxmlformats.org/officeDocument/2006/relationships/slide" Target="slides/slide2.xml"/><Relationship Id="rId16" Type="http://schemas.openxmlformats.org/officeDocument/2006/relationships/slide" Target="slides/slide16.xml"/><Relationship Id="rId20" Type="http://schemas.openxmlformats.org/officeDocument/2006/relationships/slide" Target="slides/slide24.xml"/><Relationship Id="rId29" Type="http://schemas.openxmlformats.org/officeDocument/2006/relationships/slide" Target="slides/slide33.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24" Type="http://schemas.openxmlformats.org/officeDocument/2006/relationships/slide" Target="slides/slide28.xml"/><Relationship Id="rId32" Type="http://schemas.openxmlformats.org/officeDocument/2006/relationships/slide" Target="slides/slide36.xml"/><Relationship Id="rId37" Type="http://schemas.openxmlformats.org/officeDocument/2006/relationships/slide" Target="slides/slide42.xml"/><Relationship Id="rId5" Type="http://schemas.openxmlformats.org/officeDocument/2006/relationships/slide" Target="slides/slide5.xml"/><Relationship Id="rId15" Type="http://schemas.openxmlformats.org/officeDocument/2006/relationships/slide" Target="slides/slide15.xml"/><Relationship Id="rId23" Type="http://schemas.openxmlformats.org/officeDocument/2006/relationships/slide" Target="slides/slide27.xml"/><Relationship Id="rId28" Type="http://schemas.openxmlformats.org/officeDocument/2006/relationships/slide" Target="slides/slide32.xml"/><Relationship Id="rId36" Type="http://schemas.openxmlformats.org/officeDocument/2006/relationships/slide" Target="slides/slide41.xml"/><Relationship Id="rId10" Type="http://schemas.openxmlformats.org/officeDocument/2006/relationships/slide" Target="slides/slide10.xml"/><Relationship Id="rId19" Type="http://schemas.openxmlformats.org/officeDocument/2006/relationships/slide" Target="slides/slide23.xml"/><Relationship Id="rId31" Type="http://schemas.openxmlformats.org/officeDocument/2006/relationships/slide" Target="slides/slide35.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14.xml"/><Relationship Id="rId22" Type="http://schemas.openxmlformats.org/officeDocument/2006/relationships/slide" Target="slides/slide26.xml"/><Relationship Id="rId27" Type="http://schemas.openxmlformats.org/officeDocument/2006/relationships/slide" Target="slides/slide31.xml"/><Relationship Id="rId30" Type="http://schemas.openxmlformats.org/officeDocument/2006/relationships/slide" Target="slides/slide34.xml"/><Relationship Id="rId35" Type="http://schemas.openxmlformats.org/officeDocument/2006/relationships/slide" Target="slides/slide40.xml"/><Relationship Id="rId8" Type="http://schemas.openxmlformats.org/officeDocument/2006/relationships/slide" Target="slides/slide8.xml"/><Relationship Id="rId3"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0F949131-7E86-40D0-84F7-1142B9ACF67B}"/>
    <pc:docChg chg="custSel modSld">
      <pc:chgData name="Matthew Archer" userId="aad98465-9c59-4159-8df1-a13be7bdef7f" providerId="ADAL" clId="{0F949131-7E86-40D0-84F7-1142B9ACF67B}" dt="2021-11-16T11:18:14.677" v="48" actId="6549"/>
      <pc:docMkLst>
        <pc:docMk/>
      </pc:docMkLst>
      <pc:sldChg chg="modSp mod">
        <pc:chgData name="Matthew Archer" userId="aad98465-9c59-4159-8df1-a13be7bdef7f" providerId="ADAL" clId="{0F949131-7E86-40D0-84F7-1142B9ACF67B}" dt="2021-11-16T11:15:50.762" v="5" actId="14100"/>
        <pc:sldMkLst>
          <pc:docMk/>
          <pc:sldMk cId="0" sldId="327"/>
        </pc:sldMkLst>
      </pc:sldChg>
      <pc:sldChg chg="addSp delSp modSp mod">
        <pc:chgData name="Matthew Archer" userId="aad98465-9c59-4159-8df1-a13be7bdef7f" providerId="ADAL" clId="{0F949131-7E86-40D0-84F7-1142B9ACF67B}" dt="2021-11-16T11:16:30.794" v="17"/>
        <pc:sldMkLst>
          <pc:docMk/>
          <pc:sldMk cId="57610488" sldId="388"/>
        </pc:sldMkLst>
      </pc:sldChg>
      <pc:sldChg chg="addSp delSp modSp mod">
        <pc:chgData name="Matthew Archer" userId="aad98465-9c59-4159-8df1-a13be7bdef7f" providerId="ADAL" clId="{0F949131-7E86-40D0-84F7-1142B9ACF67B}" dt="2021-11-16T11:16:02.985" v="8"/>
        <pc:sldMkLst>
          <pc:docMk/>
          <pc:sldMk cId="2401042290" sldId="424"/>
        </pc:sldMkLst>
      </pc:sldChg>
      <pc:sldChg chg="addSp delSp modSp mod">
        <pc:chgData name="Matthew Archer" userId="aad98465-9c59-4159-8df1-a13be7bdef7f" providerId="ADAL" clId="{0F949131-7E86-40D0-84F7-1142B9ACF67B}" dt="2021-11-16T11:16:09.894" v="11"/>
        <pc:sldMkLst>
          <pc:docMk/>
          <pc:sldMk cId="2150749833" sldId="425"/>
        </pc:sldMkLst>
      </pc:sldChg>
      <pc:sldChg chg="addSp modSp">
        <pc:chgData name="Matthew Archer" userId="aad98465-9c59-4159-8df1-a13be7bdef7f" providerId="ADAL" clId="{0F949131-7E86-40D0-84F7-1142B9ACF67B}" dt="2021-11-16T11:17:22.818" v="25"/>
        <pc:sldMkLst>
          <pc:docMk/>
          <pc:sldMk cId="315757262" sldId="433"/>
        </pc:sldMkLst>
      </pc:sldChg>
      <pc:sldChg chg="addSp modSp">
        <pc:chgData name="Matthew Archer" userId="aad98465-9c59-4159-8df1-a13be7bdef7f" providerId="ADAL" clId="{0F949131-7E86-40D0-84F7-1142B9ACF67B}" dt="2021-11-16T11:17:20.971" v="24"/>
        <pc:sldMkLst>
          <pc:docMk/>
          <pc:sldMk cId="1639993897" sldId="434"/>
        </pc:sldMkLst>
      </pc:sldChg>
      <pc:sldChg chg="addSp modSp">
        <pc:chgData name="Matthew Archer" userId="aad98465-9c59-4159-8df1-a13be7bdef7f" providerId="ADAL" clId="{0F949131-7E86-40D0-84F7-1142B9ACF67B}" dt="2021-11-16T11:17:18.835" v="23"/>
        <pc:sldMkLst>
          <pc:docMk/>
          <pc:sldMk cId="1288336460" sldId="435"/>
        </pc:sldMkLst>
      </pc:sldChg>
      <pc:sldChg chg="addSp modSp">
        <pc:chgData name="Matthew Archer" userId="aad98465-9c59-4159-8df1-a13be7bdef7f" providerId="ADAL" clId="{0F949131-7E86-40D0-84F7-1142B9ACF67B}" dt="2021-11-16T11:17:13.990" v="21"/>
        <pc:sldMkLst>
          <pc:docMk/>
          <pc:sldMk cId="1112091848" sldId="436"/>
        </pc:sldMkLst>
      </pc:sldChg>
      <pc:sldChg chg="addSp modSp">
        <pc:chgData name="Matthew Archer" userId="aad98465-9c59-4159-8df1-a13be7bdef7f" providerId="ADAL" clId="{0F949131-7E86-40D0-84F7-1142B9ACF67B}" dt="2021-11-16T11:17:12.388" v="20"/>
        <pc:sldMkLst>
          <pc:docMk/>
          <pc:sldMk cId="2606984151" sldId="437"/>
        </pc:sldMkLst>
      </pc:sldChg>
      <pc:sldChg chg="addSp modSp">
        <pc:chgData name="Matthew Archer" userId="aad98465-9c59-4159-8df1-a13be7bdef7f" providerId="ADAL" clId="{0F949131-7E86-40D0-84F7-1142B9ACF67B}" dt="2021-11-16T11:17:16.710" v="22"/>
        <pc:sldMkLst>
          <pc:docMk/>
          <pc:sldMk cId="688189598" sldId="438"/>
        </pc:sldMkLst>
      </pc:sldChg>
      <pc:sldChg chg="addSp modSp">
        <pc:chgData name="Matthew Archer" userId="aad98465-9c59-4159-8df1-a13be7bdef7f" providerId="ADAL" clId="{0F949131-7E86-40D0-84F7-1142B9ACF67B}" dt="2021-11-16T11:17:09.652" v="19"/>
        <pc:sldMkLst>
          <pc:docMk/>
          <pc:sldMk cId="4275882159" sldId="439"/>
        </pc:sldMkLst>
      </pc:sldChg>
      <pc:sldChg chg="addSp modSp">
        <pc:chgData name="Matthew Archer" userId="aad98465-9c59-4159-8df1-a13be7bdef7f" providerId="ADAL" clId="{0F949131-7E86-40D0-84F7-1142B9ACF67B}" dt="2021-11-16T11:17:05.741" v="18"/>
        <pc:sldMkLst>
          <pc:docMk/>
          <pc:sldMk cId="3895914142" sldId="440"/>
        </pc:sldMkLst>
      </pc:sldChg>
      <pc:sldChg chg="addSp modSp">
        <pc:chgData name="Matthew Archer" userId="aad98465-9c59-4159-8df1-a13be7bdef7f" providerId="ADAL" clId="{0F949131-7E86-40D0-84F7-1142B9ACF67B}" dt="2021-11-16T11:17:24.742" v="26"/>
        <pc:sldMkLst>
          <pc:docMk/>
          <pc:sldMk cId="179587339" sldId="442"/>
        </pc:sldMkLst>
      </pc:sldChg>
      <pc:sldChg chg="addSp delSp modSp mod">
        <pc:chgData name="Matthew Archer" userId="aad98465-9c59-4159-8df1-a13be7bdef7f" providerId="ADAL" clId="{0F949131-7E86-40D0-84F7-1142B9ACF67B}" dt="2021-11-16T11:18:14.677" v="48" actId="6549"/>
        <pc:sldMkLst>
          <pc:docMk/>
          <pc:sldMk cId="4090249831" sldId="455"/>
        </pc:sldMkLst>
      </pc:sldChg>
    </pc:docChg>
  </pc:docChgLst>
  <pc:docChgLst>
    <pc:chgData name="Matthew Archer" userId="aad98465-9c59-4159-8df1-a13be7bdef7f" providerId="ADAL" clId="{A34FD458-ED8A-4A7D-989E-06DF81F33692}"/>
    <pc:docChg chg="undo custSel addSld delSld modSld sldOrd">
      <pc:chgData name="Matthew Archer" userId="aad98465-9c59-4159-8df1-a13be7bdef7f" providerId="ADAL" clId="{A34FD458-ED8A-4A7D-989E-06DF81F33692}" dt="2021-11-18T12:28:22.721" v="1146" actId="20577"/>
      <pc:docMkLst>
        <pc:docMk/>
      </pc:docMkLst>
      <pc:sldChg chg="del">
        <pc:chgData name="Matthew Archer" userId="aad98465-9c59-4159-8df1-a13be7bdef7f" providerId="ADAL" clId="{A34FD458-ED8A-4A7D-989E-06DF81F33692}" dt="2021-11-16T11:28:54.722" v="2" actId="47"/>
        <pc:sldMkLst>
          <pc:docMk/>
          <pc:sldMk cId="57610488" sldId="388"/>
        </pc:sldMkLst>
      </pc:sldChg>
      <pc:sldChg chg="add ord">
        <pc:chgData name="Matthew Archer" userId="aad98465-9c59-4159-8df1-a13be7bdef7f" providerId="ADAL" clId="{A34FD458-ED8A-4A7D-989E-06DF81F33692}" dt="2021-11-17T13:22:42.287" v="553"/>
        <pc:sldMkLst>
          <pc:docMk/>
          <pc:sldMk cId="3772393716" sldId="389"/>
        </pc:sldMkLst>
      </pc:sldChg>
      <pc:sldChg chg="add">
        <pc:chgData name="Matthew Archer" userId="aad98465-9c59-4159-8df1-a13be7bdef7f" providerId="ADAL" clId="{A34FD458-ED8A-4A7D-989E-06DF81F33692}" dt="2021-11-17T13:21:42.346" v="549"/>
        <pc:sldMkLst>
          <pc:docMk/>
          <pc:sldMk cId="484250537" sldId="392"/>
        </pc:sldMkLst>
      </pc:sldChg>
      <pc:sldChg chg="del">
        <pc:chgData name="Matthew Archer" userId="aad98465-9c59-4159-8df1-a13be7bdef7f" providerId="ADAL" clId="{A34FD458-ED8A-4A7D-989E-06DF81F33692}" dt="2021-11-16T11:28:54.722" v="2" actId="47"/>
        <pc:sldMkLst>
          <pc:docMk/>
          <pc:sldMk cId="115225052" sldId="400"/>
        </pc:sldMkLst>
      </pc:sldChg>
      <pc:sldChg chg="del">
        <pc:chgData name="Matthew Archer" userId="aad98465-9c59-4159-8df1-a13be7bdef7f" providerId="ADAL" clId="{A34FD458-ED8A-4A7D-989E-06DF81F33692}" dt="2021-11-16T11:28:54.722" v="2" actId="47"/>
        <pc:sldMkLst>
          <pc:docMk/>
          <pc:sldMk cId="2037948805" sldId="405"/>
        </pc:sldMkLst>
      </pc:sldChg>
      <pc:sldChg chg="del">
        <pc:chgData name="Matthew Archer" userId="aad98465-9c59-4159-8df1-a13be7bdef7f" providerId="ADAL" clId="{A34FD458-ED8A-4A7D-989E-06DF81F33692}" dt="2021-11-16T11:28:54.722" v="2" actId="47"/>
        <pc:sldMkLst>
          <pc:docMk/>
          <pc:sldMk cId="3853126714" sldId="409"/>
        </pc:sldMkLst>
      </pc:sldChg>
      <pc:sldChg chg="del">
        <pc:chgData name="Matthew Archer" userId="aad98465-9c59-4159-8df1-a13be7bdef7f" providerId="ADAL" clId="{A34FD458-ED8A-4A7D-989E-06DF81F33692}" dt="2021-11-16T11:29:03.677" v="3" actId="47"/>
        <pc:sldMkLst>
          <pc:docMk/>
          <pc:sldMk cId="4270772828" sldId="410"/>
        </pc:sldMkLst>
      </pc:sldChg>
      <pc:sldChg chg="del">
        <pc:chgData name="Matthew Archer" userId="aad98465-9c59-4159-8df1-a13be7bdef7f" providerId="ADAL" clId="{A34FD458-ED8A-4A7D-989E-06DF81F33692}" dt="2021-11-16T11:29:03.677" v="3" actId="47"/>
        <pc:sldMkLst>
          <pc:docMk/>
          <pc:sldMk cId="2823791892" sldId="411"/>
        </pc:sldMkLst>
      </pc:sldChg>
      <pc:sldChg chg="del">
        <pc:chgData name="Matthew Archer" userId="aad98465-9c59-4159-8df1-a13be7bdef7f" providerId="ADAL" clId="{A34FD458-ED8A-4A7D-989E-06DF81F33692}" dt="2021-11-16T11:28:54.722" v="2" actId="47"/>
        <pc:sldMkLst>
          <pc:docMk/>
          <pc:sldMk cId="2610608769" sldId="412"/>
        </pc:sldMkLst>
      </pc:sldChg>
      <pc:sldChg chg="del">
        <pc:chgData name="Matthew Archer" userId="aad98465-9c59-4159-8df1-a13be7bdef7f" providerId="ADAL" clId="{A34FD458-ED8A-4A7D-989E-06DF81F33692}" dt="2021-11-16T11:28:54.722" v="2" actId="47"/>
        <pc:sldMkLst>
          <pc:docMk/>
          <pc:sldMk cId="4086013534" sldId="414"/>
        </pc:sldMkLst>
      </pc:sldChg>
      <pc:sldChg chg="del">
        <pc:chgData name="Matthew Archer" userId="aad98465-9c59-4159-8df1-a13be7bdef7f" providerId="ADAL" clId="{A34FD458-ED8A-4A7D-989E-06DF81F33692}" dt="2021-11-16T11:28:54.722" v="2" actId="47"/>
        <pc:sldMkLst>
          <pc:docMk/>
          <pc:sldMk cId="2467657970" sldId="415"/>
        </pc:sldMkLst>
      </pc:sldChg>
      <pc:sldChg chg="del">
        <pc:chgData name="Matthew Archer" userId="aad98465-9c59-4159-8df1-a13be7bdef7f" providerId="ADAL" clId="{A34FD458-ED8A-4A7D-989E-06DF81F33692}" dt="2021-11-16T11:29:03.677" v="3" actId="47"/>
        <pc:sldMkLst>
          <pc:docMk/>
          <pc:sldMk cId="184874957" sldId="416"/>
        </pc:sldMkLst>
      </pc:sldChg>
      <pc:sldChg chg="del">
        <pc:chgData name="Matthew Archer" userId="aad98465-9c59-4159-8df1-a13be7bdef7f" providerId="ADAL" clId="{A34FD458-ED8A-4A7D-989E-06DF81F33692}" dt="2021-11-16T11:29:10.040" v="4" actId="47"/>
        <pc:sldMkLst>
          <pc:docMk/>
          <pc:sldMk cId="677567027" sldId="419"/>
        </pc:sldMkLst>
      </pc:sldChg>
      <pc:sldChg chg="del">
        <pc:chgData name="Matthew Archer" userId="aad98465-9c59-4159-8df1-a13be7bdef7f" providerId="ADAL" clId="{A34FD458-ED8A-4A7D-989E-06DF81F33692}" dt="2021-11-16T11:29:10.980" v="5" actId="47"/>
        <pc:sldMkLst>
          <pc:docMk/>
          <pc:sldMk cId="2400437299" sldId="420"/>
        </pc:sldMkLst>
      </pc:sldChg>
      <pc:sldChg chg="mod ord modShow">
        <pc:chgData name="Matthew Archer" userId="aad98465-9c59-4159-8df1-a13be7bdef7f" providerId="ADAL" clId="{A34FD458-ED8A-4A7D-989E-06DF81F33692}" dt="2021-11-17T12:56:06.933" v="139"/>
        <pc:sldMkLst>
          <pc:docMk/>
          <pc:sldMk cId="590300123" sldId="421"/>
        </pc:sldMkLst>
      </pc:sldChg>
      <pc:sldChg chg="modSp mod">
        <pc:chgData name="Matthew Archer" userId="aad98465-9c59-4159-8df1-a13be7bdef7f" providerId="ADAL" clId="{A34FD458-ED8A-4A7D-989E-06DF81F33692}" dt="2021-11-17T12:47:33.709" v="15" actId="1037"/>
        <pc:sldMkLst>
          <pc:docMk/>
          <pc:sldMk cId="2150749833" sldId="425"/>
        </pc:sldMkLst>
      </pc:sldChg>
      <pc:sldChg chg="del">
        <pc:chgData name="Matthew Archer" userId="aad98465-9c59-4159-8df1-a13be7bdef7f" providerId="ADAL" clId="{A34FD458-ED8A-4A7D-989E-06DF81F33692}" dt="2021-11-16T11:29:03.677" v="3" actId="47"/>
        <pc:sldMkLst>
          <pc:docMk/>
          <pc:sldMk cId="324700515" sldId="426"/>
        </pc:sldMkLst>
      </pc:sldChg>
      <pc:sldChg chg="del">
        <pc:chgData name="Matthew Archer" userId="aad98465-9c59-4159-8df1-a13be7bdef7f" providerId="ADAL" clId="{A34FD458-ED8A-4A7D-989E-06DF81F33692}" dt="2021-11-16T11:28:54.722" v="2" actId="47"/>
        <pc:sldMkLst>
          <pc:docMk/>
          <pc:sldMk cId="4026829930" sldId="428"/>
        </pc:sldMkLst>
      </pc:sldChg>
      <pc:sldChg chg="mod modShow">
        <pc:chgData name="Matthew Archer" userId="aad98465-9c59-4159-8df1-a13be7bdef7f" providerId="ADAL" clId="{A34FD458-ED8A-4A7D-989E-06DF81F33692}" dt="2021-11-16T11:27:31.692" v="1" actId="729"/>
        <pc:sldMkLst>
          <pc:docMk/>
          <pc:sldMk cId="315757262" sldId="433"/>
        </pc:sldMkLst>
      </pc:sldChg>
      <pc:sldChg chg="mod modShow">
        <pc:chgData name="Matthew Archer" userId="aad98465-9c59-4159-8df1-a13be7bdef7f" providerId="ADAL" clId="{A34FD458-ED8A-4A7D-989E-06DF81F33692}" dt="2021-11-16T11:27:31.692" v="1" actId="729"/>
        <pc:sldMkLst>
          <pc:docMk/>
          <pc:sldMk cId="1639993897" sldId="434"/>
        </pc:sldMkLst>
      </pc:sldChg>
      <pc:sldChg chg="mod modShow">
        <pc:chgData name="Matthew Archer" userId="aad98465-9c59-4159-8df1-a13be7bdef7f" providerId="ADAL" clId="{A34FD458-ED8A-4A7D-989E-06DF81F33692}" dt="2021-11-16T11:27:31.692" v="1" actId="729"/>
        <pc:sldMkLst>
          <pc:docMk/>
          <pc:sldMk cId="1288336460" sldId="435"/>
        </pc:sldMkLst>
      </pc:sldChg>
      <pc:sldChg chg="mod modShow">
        <pc:chgData name="Matthew Archer" userId="aad98465-9c59-4159-8df1-a13be7bdef7f" providerId="ADAL" clId="{A34FD458-ED8A-4A7D-989E-06DF81F33692}" dt="2021-11-16T11:27:31.692" v="1" actId="729"/>
        <pc:sldMkLst>
          <pc:docMk/>
          <pc:sldMk cId="1112091848" sldId="436"/>
        </pc:sldMkLst>
      </pc:sldChg>
      <pc:sldChg chg="mod modShow">
        <pc:chgData name="Matthew Archer" userId="aad98465-9c59-4159-8df1-a13be7bdef7f" providerId="ADAL" clId="{A34FD458-ED8A-4A7D-989E-06DF81F33692}" dt="2021-11-16T11:27:31.692" v="1" actId="729"/>
        <pc:sldMkLst>
          <pc:docMk/>
          <pc:sldMk cId="2606984151" sldId="437"/>
        </pc:sldMkLst>
      </pc:sldChg>
      <pc:sldChg chg="mod modShow">
        <pc:chgData name="Matthew Archer" userId="aad98465-9c59-4159-8df1-a13be7bdef7f" providerId="ADAL" clId="{A34FD458-ED8A-4A7D-989E-06DF81F33692}" dt="2021-11-16T11:27:31.692" v="1" actId="729"/>
        <pc:sldMkLst>
          <pc:docMk/>
          <pc:sldMk cId="688189598" sldId="438"/>
        </pc:sldMkLst>
      </pc:sldChg>
      <pc:sldChg chg="mod modShow">
        <pc:chgData name="Matthew Archer" userId="aad98465-9c59-4159-8df1-a13be7bdef7f" providerId="ADAL" clId="{A34FD458-ED8A-4A7D-989E-06DF81F33692}" dt="2021-11-16T11:27:31.692" v="1" actId="729"/>
        <pc:sldMkLst>
          <pc:docMk/>
          <pc:sldMk cId="4275882159" sldId="439"/>
        </pc:sldMkLst>
      </pc:sldChg>
      <pc:sldChg chg="mod modShow">
        <pc:chgData name="Matthew Archer" userId="aad98465-9c59-4159-8df1-a13be7bdef7f" providerId="ADAL" clId="{A34FD458-ED8A-4A7D-989E-06DF81F33692}" dt="2021-11-16T11:27:31.692" v="1" actId="729"/>
        <pc:sldMkLst>
          <pc:docMk/>
          <pc:sldMk cId="3895914142" sldId="440"/>
        </pc:sldMkLst>
      </pc:sldChg>
      <pc:sldChg chg="mod modShow">
        <pc:chgData name="Matthew Archer" userId="aad98465-9c59-4159-8df1-a13be7bdef7f" providerId="ADAL" clId="{A34FD458-ED8A-4A7D-989E-06DF81F33692}" dt="2021-11-16T11:27:31.692" v="1" actId="729"/>
        <pc:sldMkLst>
          <pc:docMk/>
          <pc:sldMk cId="179587339" sldId="442"/>
        </pc:sldMkLst>
      </pc:sldChg>
      <pc:sldChg chg="del">
        <pc:chgData name="Matthew Archer" userId="aad98465-9c59-4159-8df1-a13be7bdef7f" providerId="ADAL" clId="{A34FD458-ED8A-4A7D-989E-06DF81F33692}" dt="2021-11-16T11:28:54.722" v="2" actId="47"/>
        <pc:sldMkLst>
          <pc:docMk/>
          <pc:sldMk cId="9548027" sldId="443"/>
        </pc:sldMkLst>
      </pc:sldChg>
      <pc:sldChg chg="addSp delSp modSp add mod ord modShow">
        <pc:chgData name="Matthew Archer" userId="aad98465-9c59-4159-8df1-a13be7bdef7f" providerId="ADAL" clId="{A34FD458-ED8A-4A7D-989E-06DF81F33692}" dt="2021-11-17T13:22:47.503" v="555"/>
        <pc:sldMkLst>
          <pc:docMk/>
          <pc:sldMk cId="1508386854" sldId="443"/>
        </pc:sldMkLst>
      </pc:sldChg>
      <pc:sldChg chg="del">
        <pc:chgData name="Matthew Archer" userId="aad98465-9c59-4159-8df1-a13be7bdef7f" providerId="ADAL" clId="{A34FD458-ED8A-4A7D-989E-06DF81F33692}" dt="2021-11-16T11:28:54.722" v="2" actId="47"/>
        <pc:sldMkLst>
          <pc:docMk/>
          <pc:sldMk cId="113440699" sldId="444"/>
        </pc:sldMkLst>
      </pc:sldChg>
      <pc:sldChg chg="delSp add del mod">
        <pc:chgData name="Matthew Archer" userId="aad98465-9c59-4159-8df1-a13be7bdef7f" providerId="ADAL" clId="{A34FD458-ED8A-4A7D-989E-06DF81F33692}" dt="2021-11-17T13:17:19.685" v="542" actId="47"/>
        <pc:sldMkLst>
          <pc:docMk/>
          <pc:sldMk cId="2048300047" sldId="444"/>
        </pc:sldMkLst>
      </pc:sldChg>
      <pc:sldChg chg="del">
        <pc:chgData name="Matthew Archer" userId="aad98465-9c59-4159-8df1-a13be7bdef7f" providerId="ADAL" clId="{A34FD458-ED8A-4A7D-989E-06DF81F33692}" dt="2021-11-16T11:28:54.722" v="2" actId="47"/>
        <pc:sldMkLst>
          <pc:docMk/>
          <pc:sldMk cId="3835637648" sldId="445"/>
        </pc:sldMkLst>
      </pc:sldChg>
      <pc:sldChg chg="del">
        <pc:chgData name="Matthew Archer" userId="aad98465-9c59-4159-8df1-a13be7bdef7f" providerId="ADAL" clId="{A34FD458-ED8A-4A7D-989E-06DF81F33692}" dt="2021-11-16T11:28:54.722" v="2" actId="47"/>
        <pc:sldMkLst>
          <pc:docMk/>
          <pc:sldMk cId="1148815757" sldId="446"/>
        </pc:sldMkLst>
      </pc:sldChg>
      <pc:sldChg chg="del">
        <pc:chgData name="Matthew Archer" userId="aad98465-9c59-4159-8df1-a13be7bdef7f" providerId="ADAL" clId="{A34FD458-ED8A-4A7D-989E-06DF81F33692}" dt="2021-11-16T11:28:54.722" v="2" actId="47"/>
        <pc:sldMkLst>
          <pc:docMk/>
          <pc:sldMk cId="776386932" sldId="447"/>
        </pc:sldMkLst>
      </pc:sldChg>
      <pc:sldChg chg="del">
        <pc:chgData name="Matthew Archer" userId="aad98465-9c59-4159-8df1-a13be7bdef7f" providerId="ADAL" clId="{A34FD458-ED8A-4A7D-989E-06DF81F33692}" dt="2021-11-16T11:28:54.722" v="2" actId="47"/>
        <pc:sldMkLst>
          <pc:docMk/>
          <pc:sldMk cId="2915283196" sldId="448"/>
        </pc:sldMkLst>
      </pc:sldChg>
      <pc:sldChg chg="del">
        <pc:chgData name="Matthew Archer" userId="aad98465-9c59-4159-8df1-a13be7bdef7f" providerId="ADAL" clId="{A34FD458-ED8A-4A7D-989E-06DF81F33692}" dt="2021-11-16T11:28:54.722" v="2" actId="47"/>
        <pc:sldMkLst>
          <pc:docMk/>
          <pc:sldMk cId="3078344477" sldId="449"/>
        </pc:sldMkLst>
      </pc:sldChg>
      <pc:sldChg chg="del">
        <pc:chgData name="Matthew Archer" userId="aad98465-9c59-4159-8df1-a13be7bdef7f" providerId="ADAL" clId="{A34FD458-ED8A-4A7D-989E-06DF81F33692}" dt="2021-11-16T11:28:54.722" v="2" actId="47"/>
        <pc:sldMkLst>
          <pc:docMk/>
          <pc:sldMk cId="575651986" sldId="450"/>
        </pc:sldMkLst>
      </pc:sldChg>
      <pc:sldChg chg="del">
        <pc:chgData name="Matthew Archer" userId="aad98465-9c59-4159-8df1-a13be7bdef7f" providerId="ADAL" clId="{A34FD458-ED8A-4A7D-989E-06DF81F33692}" dt="2021-11-16T11:28:54.722" v="2" actId="47"/>
        <pc:sldMkLst>
          <pc:docMk/>
          <pc:sldMk cId="2566507802" sldId="451"/>
        </pc:sldMkLst>
      </pc:sldChg>
      <pc:sldChg chg="del">
        <pc:chgData name="Matthew Archer" userId="aad98465-9c59-4159-8df1-a13be7bdef7f" providerId="ADAL" clId="{A34FD458-ED8A-4A7D-989E-06DF81F33692}" dt="2021-11-16T11:28:54.722" v="2" actId="47"/>
        <pc:sldMkLst>
          <pc:docMk/>
          <pc:sldMk cId="4090249831" sldId="455"/>
        </pc:sldMkLst>
      </pc:sldChg>
      <pc:sldChg chg="del">
        <pc:chgData name="Matthew Archer" userId="aad98465-9c59-4159-8df1-a13be7bdef7f" providerId="ADAL" clId="{A34FD458-ED8A-4A7D-989E-06DF81F33692}" dt="2021-11-16T11:29:03.677" v="3" actId="47"/>
        <pc:sldMkLst>
          <pc:docMk/>
          <pc:sldMk cId="3467580320" sldId="456"/>
        </pc:sldMkLst>
      </pc:sldChg>
      <pc:sldChg chg="del">
        <pc:chgData name="Matthew Archer" userId="aad98465-9c59-4159-8df1-a13be7bdef7f" providerId="ADAL" clId="{A34FD458-ED8A-4A7D-989E-06DF81F33692}" dt="2021-11-16T11:29:03.677" v="3" actId="47"/>
        <pc:sldMkLst>
          <pc:docMk/>
          <pc:sldMk cId="293084606" sldId="457"/>
        </pc:sldMkLst>
      </pc:sldChg>
      <pc:sldChg chg="del">
        <pc:chgData name="Matthew Archer" userId="aad98465-9c59-4159-8df1-a13be7bdef7f" providerId="ADAL" clId="{A34FD458-ED8A-4A7D-989E-06DF81F33692}" dt="2021-11-16T11:28:54.722" v="2" actId="47"/>
        <pc:sldMkLst>
          <pc:docMk/>
          <pc:sldMk cId="3424075820" sldId="458"/>
        </pc:sldMkLst>
      </pc:sldChg>
      <pc:sldChg chg="del">
        <pc:chgData name="Matthew Archer" userId="aad98465-9c59-4159-8df1-a13be7bdef7f" providerId="ADAL" clId="{A34FD458-ED8A-4A7D-989E-06DF81F33692}" dt="2021-11-16T11:29:03.677" v="3" actId="47"/>
        <pc:sldMkLst>
          <pc:docMk/>
          <pc:sldMk cId="1303404476" sldId="459"/>
        </pc:sldMkLst>
      </pc:sldChg>
      <pc:sldChg chg="modSp mod modNotesTx">
        <pc:chgData name="Matthew Archer" userId="aad98465-9c59-4159-8df1-a13be7bdef7f" providerId="ADAL" clId="{A34FD458-ED8A-4A7D-989E-06DF81F33692}" dt="2021-11-17T13:28:48.453" v="565" actId="20577"/>
        <pc:sldMkLst>
          <pc:docMk/>
          <pc:sldMk cId="3170160080" sldId="460"/>
        </pc:sldMkLst>
      </pc:sldChg>
      <pc:sldChg chg="addSp delSp modSp add mod">
        <pc:chgData name="Matthew Archer" userId="aad98465-9c59-4159-8df1-a13be7bdef7f" providerId="ADAL" clId="{A34FD458-ED8A-4A7D-989E-06DF81F33692}" dt="2021-11-17T12:47:02.095" v="10"/>
        <pc:sldMkLst>
          <pc:docMk/>
          <pc:sldMk cId="2606775544" sldId="461"/>
        </pc:sldMkLst>
      </pc:sldChg>
      <pc:sldChg chg="addSp modSp new del mod">
        <pc:chgData name="Matthew Archer" userId="aad98465-9c59-4159-8df1-a13be7bdef7f" providerId="ADAL" clId="{A34FD458-ED8A-4A7D-989E-06DF81F33692}" dt="2021-11-17T12:56:03.266" v="137" actId="2696"/>
        <pc:sldMkLst>
          <pc:docMk/>
          <pc:sldMk cId="3714534667" sldId="462"/>
        </pc:sldMkLst>
      </pc:sldChg>
      <pc:sldChg chg="addSp delSp modSp add mod">
        <pc:chgData name="Matthew Archer" userId="aad98465-9c59-4159-8df1-a13be7bdef7f" providerId="ADAL" clId="{A34FD458-ED8A-4A7D-989E-06DF81F33692}" dt="2021-11-18T08:33:27.576" v="954" actId="20577"/>
        <pc:sldMkLst>
          <pc:docMk/>
          <pc:sldMk cId="1924996111" sldId="463"/>
        </pc:sldMkLst>
      </pc:sldChg>
      <pc:sldChg chg="addSp delSp modSp add mod">
        <pc:chgData name="Matthew Archer" userId="aad98465-9c59-4159-8df1-a13be7bdef7f" providerId="ADAL" clId="{A34FD458-ED8A-4A7D-989E-06DF81F33692}" dt="2021-11-18T08:33:38.649" v="962" actId="20577"/>
        <pc:sldMkLst>
          <pc:docMk/>
          <pc:sldMk cId="2992786605" sldId="464"/>
        </pc:sldMkLst>
      </pc:sldChg>
      <pc:sldChg chg="addSp delSp modSp add mod">
        <pc:chgData name="Matthew Archer" userId="aad98465-9c59-4159-8df1-a13be7bdef7f" providerId="ADAL" clId="{A34FD458-ED8A-4A7D-989E-06DF81F33692}" dt="2021-11-18T08:33:44.208" v="966" actId="20577"/>
        <pc:sldMkLst>
          <pc:docMk/>
          <pc:sldMk cId="3132334634" sldId="465"/>
        </pc:sldMkLst>
      </pc:sldChg>
      <pc:sldChg chg="addSp delSp modSp add mod">
        <pc:chgData name="Matthew Archer" userId="aad98465-9c59-4159-8df1-a13be7bdef7f" providerId="ADAL" clId="{A34FD458-ED8A-4A7D-989E-06DF81F33692}" dt="2021-11-18T08:33:48.500" v="970" actId="20577"/>
        <pc:sldMkLst>
          <pc:docMk/>
          <pc:sldMk cId="1147428206" sldId="466"/>
        </pc:sldMkLst>
      </pc:sldChg>
      <pc:sldChg chg="addSp delSp modSp add mod">
        <pc:chgData name="Matthew Archer" userId="aad98465-9c59-4159-8df1-a13be7bdef7f" providerId="ADAL" clId="{A34FD458-ED8A-4A7D-989E-06DF81F33692}" dt="2021-11-17T13:01:19.040" v="196" actId="20577"/>
        <pc:sldMkLst>
          <pc:docMk/>
          <pc:sldMk cId="200103880" sldId="467"/>
        </pc:sldMkLst>
      </pc:sldChg>
      <pc:sldChg chg="addSp delSp modSp add mod">
        <pc:chgData name="Matthew Archer" userId="aad98465-9c59-4159-8df1-a13be7bdef7f" providerId="ADAL" clId="{A34FD458-ED8A-4A7D-989E-06DF81F33692}" dt="2021-11-17T13:03:18.964" v="200" actId="478"/>
        <pc:sldMkLst>
          <pc:docMk/>
          <pc:sldMk cId="352218417" sldId="468"/>
        </pc:sldMkLst>
      </pc:sldChg>
      <pc:sldChg chg="addSp delSp modSp add mod modAnim">
        <pc:chgData name="Matthew Archer" userId="aad98465-9c59-4159-8df1-a13be7bdef7f" providerId="ADAL" clId="{A34FD458-ED8A-4A7D-989E-06DF81F33692}" dt="2021-11-17T13:28:03.635" v="563"/>
        <pc:sldMkLst>
          <pc:docMk/>
          <pc:sldMk cId="557555625" sldId="469"/>
        </pc:sldMkLst>
      </pc:sldChg>
      <pc:sldChg chg="modSp add mod ord">
        <pc:chgData name="Matthew Archer" userId="aad98465-9c59-4159-8df1-a13be7bdef7f" providerId="ADAL" clId="{A34FD458-ED8A-4A7D-989E-06DF81F33692}" dt="2021-11-18T08:33:21.019" v="950" actId="20577"/>
        <pc:sldMkLst>
          <pc:docMk/>
          <pc:sldMk cId="4061719020" sldId="470"/>
        </pc:sldMkLst>
      </pc:sldChg>
      <pc:sldChg chg="modSp add mod ord">
        <pc:chgData name="Matthew Archer" userId="aad98465-9c59-4159-8df1-a13be7bdef7f" providerId="ADAL" clId="{A34FD458-ED8A-4A7D-989E-06DF81F33692}" dt="2021-11-18T12:28:22.721" v="1146" actId="20577"/>
        <pc:sldMkLst>
          <pc:docMk/>
          <pc:sldMk cId="3684910309" sldId="471"/>
        </pc:sldMkLst>
      </pc:sldChg>
      <pc:sldChg chg="modSp add mod modShow">
        <pc:chgData name="Matthew Archer" userId="aad98465-9c59-4159-8df1-a13be7bdef7f" providerId="ADAL" clId="{A34FD458-ED8A-4A7D-989E-06DF81F33692}" dt="2021-11-18T08:33:35.003" v="958" actId="20577"/>
        <pc:sldMkLst>
          <pc:docMk/>
          <pc:sldMk cId="2788651912" sldId="472"/>
        </pc:sldMkLst>
      </pc:sldChg>
      <pc:sldChg chg="add">
        <pc:chgData name="Matthew Archer" userId="aad98465-9c59-4159-8df1-a13be7bdef7f" providerId="ADAL" clId="{A34FD458-ED8A-4A7D-989E-06DF81F33692}" dt="2021-11-17T13:23:01.797" v="556"/>
        <pc:sldMkLst>
          <pc:docMk/>
          <pc:sldMk cId="2208032656" sldId="473"/>
        </pc:sldMkLst>
      </pc:sldChg>
      <pc:sldChg chg="add">
        <pc:chgData name="Matthew Archer" userId="aad98465-9c59-4159-8df1-a13be7bdef7f" providerId="ADAL" clId="{A34FD458-ED8A-4A7D-989E-06DF81F33692}" dt="2021-11-18T08:21:42.448" v="566" actId="2890"/>
        <pc:sldMkLst>
          <pc:docMk/>
          <pc:sldMk cId="3716663359" sldId="474"/>
        </pc:sldMkLst>
      </pc:sldChg>
    </pc:docChg>
  </pc:docChgLst>
  <pc:docChgLst>
    <pc:chgData name="Matthew Archer" userId="aad98465-9c59-4159-8df1-a13be7bdef7f" providerId="ADAL" clId="{E816CC69-4CC6-45CC-91EF-072C814EFEFD}"/>
    <pc:docChg chg="custSel addSld delSld modSld sldOrd">
      <pc:chgData name="Matthew Archer" userId="aad98465-9c59-4159-8df1-a13be7bdef7f" providerId="ADAL" clId="{E816CC69-4CC6-45CC-91EF-072C814EFEFD}" dt="2024-10-07T13:54:30.555" v="189" actId="1037"/>
      <pc:docMkLst>
        <pc:docMk/>
      </pc:docMkLst>
      <pc:sldChg chg="add del">
        <pc:chgData name="Matthew Archer" userId="aad98465-9c59-4159-8df1-a13be7bdef7f" providerId="ADAL" clId="{E816CC69-4CC6-45CC-91EF-072C814EFEFD}" dt="2024-10-07T11:39:21.778" v="1" actId="47"/>
        <pc:sldMkLst>
          <pc:docMk/>
          <pc:sldMk cId="959997301" sldId="259"/>
        </pc:sldMkLst>
      </pc:sldChg>
      <pc:sldChg chg="addSp delSp modSp mod ord">
        <pc:chgData name="Matthew Archer" userId="aad98465-9c59-4159-8df1-a13be7bdef7f" providerId="ADAL" clId="{E816CC69-4CC6-45CC-91EF-072C814EFEFD}" dt="2024-10-07T12:47:27.484" v="41" actId="478"/>
        <pc:sldMkLst>
          <pc:docMk/>
          <pc:sldMk cId="2155220017" sldId="480"/>
        </pc:sldMkLst>
      </pc:sldChg>
      <pc:sldChg chg="addSp modSp add del">
        <pc:chgData name="Matthew Archer" userId="aad98465-9c59-4159-8df1-a13be7bdef7f" providerId="ADAL" clId="{E816CC69-4CC6-45CC-91EF-072C814EFEFD}" dt="2024-10-07T11:40:45.867" v="31" actId="47"/>
        <pc:sldMkLst>
          <pc:docMk/>
          <pc:sldMk cId="400441872" sldId="703"/>
        </pc:sldMkLst>
      </pc:sldChg>
      <pc:sldChg chg="addSp delSp modSp add mod ord">
        <pc:chgData name="Matthew Archer" userId="aad98465-9c59-4159-8df1-a13be7bdef7f" providerId="ADAL" clId="{E816CC69-4CC6-45CC-91EF-072C814EFEFD}" dt="2024-10-07T11:40:58.569" v="35"/>
        <pc:sldMkLst>
          <pc:docMk/>
          <pc:sldMk cId="4241102072" sldId="704"/>
        </pc:sldMkLst>
      </pc:sldChg>
      <pc:sldChg chg="modSp add mod ord">
        <pc:chgData name="Matthew Archer" userId="aad98465-9c59-4159-8df1-a13be7bdef7f" providerId="ADAL" clId="{E816CC69-4CC6-45CC-91EF-072C814EFEFD}" dt="2024-10-07T13:54:30.555" v="189" actId="1037"/>
        <pc:sldMkLst>
          <pc:docMk/>
          <pc:sldMk cId="1054102293" sldId="705"/>
        </pc:sldMkLst>
      </pc:sldChg>
      <pc:sldChg chg="add">
        <pc:chgData name="Matthew Archer" userId="aad98465-9c59-4159-8df1-a13be7bdef7f" providerId="ADAL" clId="{E816CC69-4CC6-45CC-91EF-072C814EFEFD}" dt="2024-10-07T12:47:13.070" v="38" actId="2890"/>
        <pc:sldMkLst>
          <pc:docMk/>
          <pc:sldMk cId="3014446985" sldId="706"/>
        </pc:sldMkLst>
      </pc:sldChg>
    </pc:docChg>
  </pc:docChgLst>
  <pc:docChgLst>
    <pc:chgData name="Matthew Archer" userId="aad98465-9c59-4159-8df1-a13be7bdef7f" providerId="ADAL" clId="{BC43136D-8840-48B4-98E9-8E153E5CAEBA}"/>
    <pc:docChg chg="undo custSel addSld delSld modSld sldOrd">
      <pc:chgData name="Matthew Archer" userId="aad98465-9c59-4159-8df1-a13be7bdef7f" providerId="ADAL" clId="{BC43136D-8840-48B4-98E9-8E153E5CAEBA}" dt="2022-10-06T15:33:03.264" v="629" actId="207"/>
      <pc:docMkLst>
        <pc:docMk/>
      </pc:docMkLst>
      <pc:sldChg chg="del">
        <pc:chgData name="Matthew Archer" userId="aad98465-9c59-4159-8df1-a13be7bdef7f" providerId="ADAL" clId="{BC43136D-8840-48B4-98E9-8E153E5CAEBA}" dt="2022-10-06T08:06:45.853" v="207" actId="47"/>
        <pc:sldMkLst>
          <pc:docMk/>
          <pc:sldMk cId="3772393716" sldId="389"/>
        </pc:sldMkLst>
      </pc:sldChg>
      <pc:sldChg chg="modSp mod">
        <pc:chgData name="Matthew Archer" userId="aad98465-9c59-4159-8df1-a13be7bdef7f" providerId="ADAL" clId="{BC43136D-8840-48B4-98E9-8E153E5CAEBA}" dt="2022-10-06T15:32:38.237" v="627" actId="207"/>
        <pc:sldMkLst>
          <pc:docMk/>
          <pc:sldMk cId="484250537" sldId="392"/>
        </pc:sldMkLst>
      </pc:sldChg>
      <pc:sldChg chg="del">
        <pc:chgData name="Matthew Archer" userId="aad98465-9c59-4159-8df1-a13be7bdef7f" providerId="ADAL" clId="{BC43136D-8840-48B4-98E9-8E153E5CAEBA}" dt="2022-10-06T08:07:11.822" v="208" actId="47"/>
        <pc:sldMkLst>
          <pc:docMk/>
          <pc:sldMk cId="590300123" sldId="421"/>
        </pc:sldMkLst>
      </pc:sldChg>
      <pc:sldChg chg="del">
        <pc:chgData name="Matthew Archer" userId="aad98465-9c59-4159-8df1-a13be7bdef7f" providerId="ADAL" clId="{BC43136D-8840-48B4-98E9-8E153E5CAEBA}" dt="2022-10-06T08:06:45.853" v="207" actId="47"/>
        <pc:sldMkLst>
          <pc:docMk/>
          <pc:sldMk cId="315757262" sldId="433"/>
        </pc:sldMkLst>
      </pc:sldChg>
      <pc:sldChg chg="del">
        <pc:chgData name="Matthew Archer" userId="aad98465-9c59-4159-8df1-a13be7bdef7f" providerId="ADAL" clId="{BC43136D-8840-48B4-98E9-8E153E5CAEBA}" dt="2022-10-06T08:06:45.853" v="207" actId="47"/>
        <pc:sldMkLst>
          <pc:docMk/>
          <pc:sldMk cId="1639993897" sldId="434"/>
        </pc:sldMkLst>
      </pc:sldChg>
      <pc:sldChg chg="del">
        <pc:chgData name="Matthew Archer" userId="aad98465-9c59-4159-8df1-a13be7bdef7f" providerId="ADAL" clId="{BC43136D-8840-48B4-98E9-8E153E5CAEBA}" dt="2022-10-06T08:06:45.853" v="207" actId="47"/>
        <pc:sldMkLst>
          <pc:docMk/>
          <pc:sldMk cId="1288336460" sldId="435"/>
        </pc:sldMkLst>
      </pc:sldChg>
      <pc:sldChg chg="del">
        <pc:chgData name="Matthew Archer" userId="aad98465-9c59-4159-8df1-a13be7bdef7f" providerId="ADAL" clId="{BC43136D-8840-48B4-98E9-8E153E5CAEBA}" dt="2022-10-06T08:06:45.853" v="207" actId="47"/>
        <pc:sldMkLst>
          <pc:docMk/>
          <pc:sldMk cId="1112091848" sldId="436"/>
        </pc:sldMkLst>
      </pc:sldChg>
      <pc:sldChg chg="del">
        <pc:chgData name="Matthew Archer" userId="aad98465-9c59-4159-8df1-a13be7bdef7f" providerId="ADAL" clId="{BC43136D-8840-48B4-98E9-8E153E5CAEBA}" dt="2022-10-06T08:06:45.853" v="207" actId="47"/>
        <pc:sldMkLst>
          <pc:docMk/>
          <pc:sldMk cId="2606984151" sldId="437"/>
        </pc:sldMkLst>
      </pc:sldChg>
      <pc:sldChg chg="del">
        <pc:chgData name="Matthew Archer" userId="aad98465-9c59-4159-8df1-a13be7bdef7f" providerId="ADAL" clId="{BC43136D-8840-48B4-98E9-8E153E5CAEBA}" dt="2022-10-06T08:06:45.853" v="207" actId="47"/>
        <pc:sldMkLst>
          <pc:docMk/>
          <pc:sldMk cId="688189598" sldId="438"/>
        </pc:sldMkLst>
      </pc:sldChg>
      <pc:sldChg chg="del">
        <pc:chgData name="Matthew Archer" userId="aad98465-9c59-4159-8df1-a13be7bdef7f" providerId="ADAL" clId="{BC43136D-8840-48B4-98E9-8E153E5CAEBA}" dt="2022-10-06T08:06:45.853" v="207" actId="47"/>
        <pc:sldMkLst>
          <pc:docMk/>
          <pc:sldMk cId="4275882159" sldId="439"/>
        </pc:sldMkLst>
      </pc:sldChg>
      <pc:sldChg chg="del">
        <pc:chgData name="Matthew Archer" userId="aad98465-9c59-4159-8df1-a13be7bdef7f" providerId="ADAL" clId="{BC43136D-8840-48B4-98E9-8E153E5CAEBA}" dt="2022-10-06T08:06:45.853" v="207" actId="47"/>
        <pc:sldMkLst>
          <pc:docMk/>
          <pc:sldMk cId="3895914142" sldId="440"/>
        </pc:sldMkLst>
      </pc:sldChg>
      <pc:sldChg chg="del">
        <pc:chgData name="Matthew Archer" userId="aad98465-9c59-4159-8df1-a13be7bdef7f" providerId="ADAL" clId="{BC43136D-8840-48B4-98E9-8E153E5CAEBA}" dt="2022-10-06T08:06:45.853" v="207" actId="47"/>
        <pc:sldMkLst>
          <pc:docMk/>
          <pc:sldMk cId="179587339" sldId="442"/>
        </pc:sldMkLst>
      </pc:sldChg>
      <pc:sldChg chg="addSp delSp modSp del mod ord modShow">
        <pc:chgData name="Matthew Archer" userId="aad98465-9c59-4159-8df1-a13be7bdef7f" providerId="ADAL" clId="{BC43136D-8840-48B4-98E9-8E153E5CAEBA}" dt="2022-10-06T15:27:28.195" v="490" actId="47"/>
        <pc:sldMkLst>
          <pc:docMk/>
          <pc:sldMk cId="1508386854" sldId="443"/>
        </pc:sldMkLst>
      </pc:sldChg>
      <pc:sldChg chg="modSp mod">
        <pc:chgData name="Matthew Archer" userId="aad98465-9c59-4159-8df1-a13be7bdef7f" providerId="ADAL" clId="{BC43136D-8840-48B4-98E9-8E153E5CAEBA}" dt="2022-10-06T07:35:01.778" v="132" actId="20577"/>
        <pc:sldMkLst>
          <pc:docMk/>
          <pc:sldMk cId="3170160080" sldId="460"/>
        </pc:sldMkLst>
      </pc:sldChg>
      <pc:sldChg chg="del">
        <pc:chgData name="Matthew Archer" userId="aad98465-9c59-4159-8df1-a13be7bdef7f" providerId="ADAL" clId="{BC43136D-8840-48B4-98E9-8E153E5CAEBA}" dt="2022-10-06T08:06:45.853" v="207" actId="47"/>
        <pc:sldMkLst>
          <pc:docMk/>
          <pc:sldMk cId="2606775544" sldId="461"/>
        </pc:sldMkLst>
      </pc:sldChg>
      <pc:sldChg chg="del">
        <pc:chgData name="Matthew Archer" userId="aad98465-9c59-4159-8df1-a13be7bdef7f" providerId="ADAL" clId="{BC43136D-8840-48B4-98E9-8E153E5CAEBA}" dt="2022-10-06T08:06:45.853" v="207" actId="47"/>
        <pc:sldMkLst>
          <pc:docMk/>
          <pc:sldMk cId="1924996111" sldId="463"/>
        </pc:sldMkLst>
      </pc:sldChg>
      <pc:sldChg chg="del">
        <pc:chgData name="Matthew Archer" userId="aad98465-9c59-4159-8df1-a13be7bdef7f" providerId="ADAL" clId="{BC43136D-8840-48B4-98E9-8E153E5CAEBA}" dt="2022-10-06T08:06:45.853" v="207" actId="47"/>
        <pc:sldMkLst>
          <pc:docMk/>
          <pc:sldMk cId="2992786605" sldId="464"/>
        </pc:sldMkLst>
      </pc:sldChg>
      <pc:sldChg chg="del">
        <pc:chgData name="Matthew Archer" userId="aad98465-9c59-4159-8df1-a13be7bdef7f" providerId="ADAL" clId="{BC43136D-8840-48B4-98E9-8E153E5CAEBA}" dt="2022-10-06T08:06:45.853" v="207" actId="47"/>
        <pc:sldMkLst>
          <pc:docMk/>
          <pc:sldMk cId="3132334634" sldId="465"/>
        </pc:sldMkLst>
      </pc:sldChg>
      <pc:sldChg chg="del">
        <pc:chgData name="Matthew Archer" userId="aad98465-9c59-4159-8df1-a13be7bdef7f" providerId="ADAL" clId="{BC43136D-8840-48B4-98E9-8E153E5CAEBA}" dt="2022-10-06T08:06:45.853" v="207" actId="47"/>
        <pc:sldMkLst>
          <pc:docMk/>
          <pc:sldMk cId="1147428206" sldId="466"/>
        </pc:sldMkLst>
      </pc:sldChg>
      <pc:sldChg chg="del">
        <pc:chgData name="Matthew Archer" userId="aad98465-9c59-4159-8df1-a13be7bdef7f" providerId="ADAL" clId="{BC43136D-8840-48B4-98E9-8E153E5CAEBA}" dt="2022-10-06T08:06:45.853" v="207" actId="47"/>
        <pc:sldMkLst>
          <pc:docMk/>
          <pc:sldMk cId="200103880" sldId="467"/>
        </pc:sldMkLst>
      </pc:sldChg>
      <pc:sldChg chg="del">
        <pc:chgData name="Matthew Archer" userId="aad98465-9c59-4159-8df1-a13be7bdef7f" providerId="ADAL" clId="{BC43136D-8840-48B4-98E9-8E153E5CAEBA}" dt="2022-10-06T08:06:45.853" v="207" actId="47"/>
        <pc:sldMkLst>
          <pc:docMk/>
          <pc:sldMk cId="352218417" sldId="468"/>
        </pc:sldMkLst>
      </pc:sldChg>
      <pc:sldChg chg="del">
        <pc:chgData name="Matthew Archer" userId="aad98465-9c59-4159-8df1-a13be7bdef7f" providerId="ADAL" clId="{BC43136D-8840-48B4-98E9-8E153E5CAEBA}" dt="2022-10-06T08:06:45.853" v="207" actId="47"/>
        <pc:sldMkLst>
          <pc:docMk/>
          <pc:sldMk cId="557555625" sldId="469"/>
        </pc:sldMkLst>
      </pc:sldChg>
      <pc:sldChg chg="del">
        <pc:chgData name="Matthew Archer" userId="aad98465-9c59-4159-8df1-a13be7bdef7f" providerId="ADAL" clId="{BC43136D-8840-48B4-98E9-8E153E5CAEBA}" dt="2022-10-06T08:06:45.853" v="207" actId="47"/>
        <pc:sldMkLst>
          <pc:docMk/>
          <pc:sldMk cId="4061719020" sldId="470"/>
        </pc:sldMkLst>
      </pc:sldChg>
      <pc:sldChg chg="del">
        <pc:chgData name="Matthew Archer" userId="aad98465-9c59-4159-8df1-a13be7bdef7f" providerId="ADAL" clId="{BC43136D-8840-48B4-98E9-8E153E5CAEBA}" dt="2022-10-06T08:06:45.853" v="207" actId="47"/>
        <pc:sldMkLst>
          <pc:docMk/>
          <pc:sldMk cId="3684910309" sldId="471"/>
        </pc:sldMkLst>
      </pc:sldChg>
      <pc:sldChg chg="del">
        <pc:chgData name="Matthew Archer" userId="aad98465-9c59-4159-8df1-a13be7bdef7f" providerId="ADAL" clId="{BC43136D-8840-48B4-98E9-8E153E5CAEBA}" dt="2022-10-06T08:06:45.853" v="207" actId="47"/>
        <pc:sldMkLst>
          <pc:docMk/>
          <pc:sldMk cId="2788651912" sldId="472"/>
        </pc:sldMkLst>
      </pc:sldChg>
      <pc:sldChg chg="del">
        <pc:chgData name="Matthew Archer" userId="aad98465-9c59-4159-8df1-a13be7bdef7f" providerId="ADAL" clId="{BC43136D-8840-48B4-98E9-8E153E5CAEBA}" dt="2022-10-06T08:06:45.853" v="207" actId="47"/>
        <pc:sldMkLst>
          <pc:docMk/>
          <pc:sldMk cId="2208032656" sldId="473"/>
        </pc:sldMkLst>
      </pc:sldChg>
      <pc:sldChg chg="addSp delSp modSp del mod ord">
        <pc:chgData name="Matthew Archer" userId="aad98465-9c59-4159-8df1-a13be7bdef7f" providerId="ADAL" clId="{BC43136D-8840-48B4-98E9-8E153E5CAEBA}" dt="2022-10-06T15:27:25.726" v="488" actId="47"/>
        <pc:sldMkLst>
          <pc:docMk/>
          <pc:sldMk cId="3716663359" sldId="474"/>
        </pc:sldMkLst>
      </pc:sldChg>
      <pc:sldChg chg="modSp add mod">
        <pc:chgData name="Matthew Archer" userId="aad98465-9c59-4159-8df1-a13be7bdef7f" providerId="ADAL" clId="{BC43136D-8840-48B4-98E9-8E153E5CAEBA}" dt="2022-10-06T15:33:03.264" v="629" actId="207"/>
        <pc:sldMkLst>
          <pc:docMk/>
          <pc:sldMk cId="1868414149" sldId="475"/>
        </pc:sldMkLst>
      </pc:sldChg>
      <pc:sldChg chg="modSp add mod">
        <pc:chgData name="Matthew Archer" userId="aad98465-9c59-4159-8df1-a13be7bdef7f" providerId="ADAL" clId="{BC43136D-8840-48B4-98E9-8E153E5CAEBA}" dt="2022-10-06T15:30:28.682" v="523" actId="207"/>
        <pc:sldMkLst>
          <pc:docMk/>
          <pc:sldMk cId="799212395" sldId="476"/>
        </pc:sldMkLst>
      </pc:sldChg>
      <pc:sldChg chg="modSp add">
        <pc:chgData name="Matthew Archer" userId="aad98465-9c59-4159-8df1-a13be7bdef7f" providerId="ADAL" clId="{BC43136D-8840-48B4-98E9-8E153E5CAEBA}" dt="2022-10-06T15:32:56.264" v="628" actId="207"/>
        <pc:sldMkLst>
          <pc:docMk/>
          <pc:sldMk cId="2842646203" sldId="477"/>
        </pc:sldMkLst>
      </pc:sldChg>
      <pc:sldChg chg="addSp delSp modSp add mod ord">
        <pc:chgData name="Matthew Archer" userId="aad98465-9c59-4159-8df1-a13be7bdef7f" providerId="ADAL" clId="{BC43136D-8840-48B4-98E9-8E153E5CAEBA}" dt="2022-10-06T15:30:56.790" v="564" actId="115"/>
        <pc:sldMkLst>
          <pc:docMk/>
          <pc:sldMk cId="706154910" sldId="478"/>
        </pc:sldMkLst>
      </pc:sldChg>
      <pc:sldChg chg="delSp modSp add del mod">
        <pc:chgData name="Matthew Archer" userId="aad98465-9c59-4159-8df1-a13be7bdef7f" providerId="ADAL" clId="{BC43136D-8840-48B4-98E9-8E153E5CAEBA}" dt="2022-10-06T08:46:29.810" v="432" actId="47"/>
        <pc:sldMkLst>
          <pc:docMk/>
          <pc:sldMk cId="2239921625" sldId="479"/>
        </pc:sldMkLst>
      </pc:sldChg>
      <pc:sldChg chg="add">
        <pc:chgData name="Matthew Archer" userId="aad98465-9c59-4159-8df1-a13be7bdef7f" providerId="ADAL" clId="{BC43136D-8840-48B4-98E9-8E153E5CAEBA}" dt="2022-10-06T08:43:18.301" v="397"/>
        <pc:sldMkLst>
          <pc:docMk/>
          <pc:sldMk cId="2155220017" sldId="480"/>
        </pc:sldMkLst>
      </pc:sldChg>
      <pc:sldChg chg="modSp add del mod ord">
        <pc:chgData name="Matthew Archer" userId="aad98465-9c59-4159-8df1-a13be7bdef7f" providerId="ADAL" clId="{BC43136D-8840-48B4-98E9-8E153E5CAEBA}" dt="2022-10-06T15:27:27.274" v="489" actId="47"/>
        <pc:sldMkLst>
          <pc:docMk/>
          <pc:sldMk cId="1058460777" sldId="481"/>
        </pc:sldMkLst>
      </pc:sldChg>
      <pc:sldChg chg="modSp add del mod">
        <pc:chgData name="Matthew Archer" userId="aad98465-9c59-4159-8df1-a13be7bdef7f" providerId="ADAL" clId="{BC43136D-8840-48B4-98E9-8E153E5CAEBA}" dt="2022-10-06T14:37:51.554" v="486" actId="2696"/>
        <pc:sldMkLst>
          <pc:docMk/>
          <pc:sldMk cId="1331317928" sldId="482"/>
        </pc:sldMkLst>
      </pc:sldChg>
    </pc:docChg>
  </pc:docChgLst>
  <pc:docChgLst>
    <pc:chgData name="Matthew Archer" userId="aad98465-9c59-4159-8df1-a13be7bdef7f" providerId="ADAL" clId="{48EF40BA-FA59-4300-BED8-4B3BF269D9AF}"/>
    <pc:docChg chg="custSel addSld delSld modSld">
      <pc:chgData name="Matthew Archer" userId="aad98465-9c59-4159-8df1-a13be7bdef7f" providerId="ADAL" clId="{48EF40BA-FA59-4300-BED8-4B3BF269D9AF}" dt="2025-10-02T19:11:22.131" v="99" actId="20577"/>
      <pc:docMkLst>
        <pc:docMk/>
      </pc:docMkLst>
      <pc:sldChg chg="del">
        <pc:chgData name="Matthew Archer" userId="aad98465-9c59-4159-8df1-a13be7bdef7f" providerId="ADAL" clId="{48EF40BA-FA59-4300-BED8-4B3BF269D9AF}" dt="2025-10-01T13:23:30.125" v="8" actId="47"/>
        <pc:sldMkLst>
          <pc:docMk/>
          <pc:sldMk cId="2401042290" sldId="424"/>
        </pc:sldMkLst>
      </pc:sldChg>
      <pc:sldChg chg="del">
        <pc:chgData name="Matthew Archer" userId="aad98465-9c59-4159-8df1-a13be7bdef7f" providerId="ADAL" clId="{48EF40BA-FA59-4300-BED8-4B3BF269D9AF}" dt="2025-10-01T13:23:20.495" v="7" actId="47"/>
        <pc:sldMkLst>
          <pc:docMk/>
          <pc:sldMk cId="2150749833" sldId="425"/>
        </pc:sldMkLst>
      </pc:sldChg>
      <pc:sldChg chg="modSp mod">
        <pc:chgData name="Matthew Archer" userId="aad98465-9c59-4159-8df1-a13be7bdef7f" providerId="ADAL" clId="{48EF40BA-FA59-4300-BED8-4B3BF269D9AF}" dt="2025-10-01T13:16:18.019" v="0" actId="6549"/>
        <pc:sldMkLst>
          <pc:docMk/>
          <pc:sldMk cId="3170160080" sldId="460"/>
        </pc:sldMkLst>
        <pc:spChg chg="mod">
          <ac:chgData name="Matthew Archer" userId="aad98465-9c59-4159-8df1-a13be7bdef7f" providerId="ADAL" clId="{48EF40BA-FA59-4300-BED8-4B3BF269D9AF}" dt="2025-10-01T13:16:18.019" v="0" actId="6549"/>
          <ac:spMkLst>
            <pc:docMk/>
            <pc:sldMk cId="3170160080" sldId="460"/>
            <ac:spMk id="2057" creationId="{00000000-0000-0000-0000-000000000000}"/>
          </ac:spMkLst>
        </pc:spChg>
      </pc:sldChg>
      <pc:sldChg chg="modSp add mod">
        <pc:chgData name="Matthew Archer" userId="aad98465-9c59-4159-8df1-a13be7bdef7f" providerId="ADAL" clId="{48EF40BA-FA59-4300-BED8-4B3BF269D9AF}" dt="2025-10-01T13:26:02.048" v="13" actId="115"/>
        <pc:sldMkLst>
          <pc:docMk/>
          <pc:sldMk cId="706154910" sldId="478"/>
        </pc:sldMkLst>
        <pc:spChg chg="mod">
          <ac:chgData name="Matthew Archer" userId="aad98465-9c59-4159-8df1-a13be7bdef7f" providerId="ADAL" clId="{48EF40BA-FA59-4300-BED8-4B3BF269D9AF}" dt="2025-10-01T13:26:02.048" v="13" actId="115"/>
          <ac:spMkLst>
            <pc:docMk/>
            <pc:sldMk cId="706154910" sldId="478"/>
            <ac:spMk id="2" creationId="{C0BC9163-3D3E-18F4-E7A8-504B9636A600}"/>
          </ac:spMkLst>
        </pc:spChg>
      </pc:sldChg>
      <pc:sldChg chg="add">
        <pc:chgData name="Matthew Archer" userId="aad98465-9c59-4159-8df1-a13be7bdef7f" providerId="ADAL" clId="{48EF40BA-FA59-4300-BED8-4B3BF269D9AF}" dt="2025-10-01T13:24:53.433" v="10"/>
        <pc:sldMkLst>
          <pc:docMk/>
          <pc:sldMk cId="2155220017" sldId="480"/>
        </pc:sldMkLst>
      </pc:sldChg>
      <pc:sldChg chg="del">
        <pc:chgData name="Matthew Archer" userId="aad98465-9c59-4159-8df1-a13be7bdef7f" providerId="ADAL" clId="{48EF40BA-FA59-4300-BED8-4B3BF269D9AF}" dt="2025-10-02T19:09:25.126" v="14" actId="47"/>
        <pc:sldMkLst>
          <pc:docMk/>
          <pc:sldMk cId="4241102072" sldId="704"/>
        </pc:sldMkLst>
      </pc:sldChg>
      <pc:sldChg chg="modNotesTx">
        <pc:chgData name="Matthew Archer" userId="aad98465-9c59-4159-8df1-a13be7bdef7f" providerId="ADAL" clId="{48EF40BA-FA59-4300-BED8-4B3BF269D9AF}" dt="2025-10-02T19:10:24.994" v="44" actId="20577"/>
        <pc:sldMkLst>
          <pc:docMk/>
          <pc:sldMk cId="1755340434" sldId="721"/>
        </pc:sldMkLst>
      </pc:sldChg>
      <pc:sldChg chg="modNotesTx">
        <pc:chgData name="Matthew Archer" userId="aad98465-9c59-4159-8df1-a13be7bdef7f" providerId="ADAL" clId="{48EF40BA-FA59-4300-BED8-4B3BF269D9AF}" dt="2025-10-02T19:10:46.550" v="47" actId="20577"/>
        <pc:sldMkLst>
          <pc:docMk/>
          <pc:sldMk cId="1930096792" sldId="723"/>
        </pc:sldMkLst>
      </pc:sldChg>
      <pc:sldChg chg="modNotesTx">
        <pc:chgData name="Matthew Archer" userId="aad98465-9c59-4159-8df1-a13be7bdef7f" providerId="ADAL" clId="{48EF40BA-FA59-4300-BED8-4B3BF269D9AF}" dt="2025-10-02T19:11:12.943" v="73" actId="20577"/>
        <pc:sldMkLst>
          <pc:docMk/>
          <pc:sldMk cId="3683036378" sldId="725"/>
        </pc:sldMkLst>
      </pc:sldChg>
      <pc:sldChg chg="modNotesTx">
        <pc:chgData name="Matthew Archer" userId="aad98465-9c59-4159-8df1-a13be7bdef7f" providerId="ADAL" clId="{48EF40BA-FA59-4300-BED8-4B3BF269D9AF}" dt="2025-10-02T19:11:22.131" v="99" actId="20577"/>
        <pc:sldMkLst>
          <pc:docMk/>
          <pc:sldMk cId="3723476132" sldId="727"/>
        </pc:sldMkLst>
      </pc:sldChg>
      <pc:sldChg chg="del">
        <pc:chgData name="Matthew Archer" userId="aad98465-9c59-4159-8df1-a13be7bdef7f" providerId="ADAL" clId="{48EF40BA-FA59-4300-BED8-4B3BF269D9AF}" dt="2025-10-01T13:23:16.276" v="6" actId="47"/>
        <pc:sldMkLst>
          <pc:docMk/>
          <pc:sldMk cId="1429456384" sldId="730"/>
        </pc:sldMkLst>
      </pc:sldChg>
      <pc:sldChg chg="del mod modShow">
        <pc:chgData name="Matthew Archer" userId="aad98465-9c59-4159-8df1-a13be7bdef7f" providerId="ADAL" clId="{48EF40BA-FA59-4300-BED8-4B3BF269D9AF}" dt="2025-10-01T13:23:59.024" v="9" actId="2696"/>
        <pc:sldMkLst>
          <pc:docMk/>
          <pc:sldMk cId="1053381591" sldId="733"/>
        </pc:sldMkLst>
      </pc:sldChg>
      <pc:sldChg chg="modSp mod">
        <pc:chgData name="Matthew Archer" userId="aad98465-9c59-4159-8df1-a13be7bdef7f" providerId="ADAL" clId="{48EF40BA-FA59-4300-BED8-4B3BF269D9AF}" dt="2025-10-01T13:20:18.671" v="3" actId="6549"/>
        <pc:sldMkLst>
          <pc:docMk/>
          <pc:sldMk cId="3082250718" sldId="738"/>
        </pc:sldMkLst>
        <pc:spChg chg="mod">
          <ac:chgData name="Matthew Archer" userId="aad98465-9c59-4159-8df1-a13be7bdef7f" providerId="ADAL" clId="{48EF40BA-FA59-4300-BED8-4B3BF269D9AF}" dt="2025-10-01T13:20:18.671" v="3" actId="6549"/>
          <ac:spMkLst>
            <pc:docMk/>
            <pc:sldMk cId="3082250718" sldId="738"/>
            <ac:spMk id="2057" creationId="{1A611C63-B1CF-8AD5-6F09-EFBB6900EE29}"/>
          </ac:spMkLst>
        </pc:spChg>
      </pc:sldChg>
      <pc:sldChg chg="modNotesTx">
        <pc:chgData name="Matthew Archer" userId="aad98465-9c59-4159-8df1-a13be7bdef7f" providerId="ADAL" clId="{48EF40BA-FA59-4300-BED8-4B3BF269D9AF}" dt="2025-10-02T19:10:05.077" v="29" actId="20577"/>
        <pc:sldMkLst>
          <pc:docMk/>
          <pc:sldMk cId="1304978274" sldId="739"/>
        </pc:sldMkLst>
      </pc:sldChg>
      <pc:sldChg chg="del">
        <pc:chgData name="Matthew Archer" userId="aad98465-9c59-4159-8df1-a13be7bdef7f" providerId="ADAL" clId="{48EF40BA-FA59-4300-BED8-4B3BF269D9AF}" dt="2025-10-01T13:18:15.986" v="2" actId="47"/>
        <pc:sldMkLst>
          <pc:docMk/>
          <pc:sldMk cId="267902041" sldId="740"/>
        </pc:sldMkLst>
      </pc:sldChg>
      <pc:sldChg chg="modSp mod">
        <pc:chgData name="Matthew Archer" userId="aad98465-9c59-4159-8df1-a13be7bdef7f" providerId="ADAL" clId="{48EF40BA-FA59-4300-BED8-4B3BF269D9AF}" dt="2025-10-01T13:22:39.155" v="5" actId="207"/>
        <pc:sldMkLst>
          <pc:docMk/>
          <pc:sldMk cId="3070571266" sldId="744"/>
        </pc:sldMkLst>
        <pc:spChg chg="mod">
          <ac:chgData name="Matthew Archer" userId="aad98465-9c59-4159-8df1-a13be7bdef7f" providerId="ADAL" clId="{48EF40BA-FA59-4300-BED8-4B3BF269D9AF}" dt="2025-10-01T13:22:39.155" v="5" actId="207"/>
          <ac:spMkLst>
            <pc:docMk/>
            <pc:sldMk cId="3070571266" sldId="744"/>
            <ac:spMk id="2052" creationId="{E96A8E0E-5D15-064A-BA3B-D860F552D9E2}"/>
          </ac:spMkLst>
        </pc:spChg>
      </pc:sldChg>
    </pc:docChg>
  </pc:docChgLst>
  <pc:docChgLst>
    <pc:chgData name="Matthew Archer" userId="aad98465-9c59-4159-8df1-a13be7bdef7f" providerId="ADAL" clId="{A37143DF-C048-4A05-97F2-FC5DDAB19607}"/>
    <pc:docChg chg="modSld">
      <pc:chgData name="Matthew Archer" userId="aad98465-9c59-4159-8df1-a13be7bdef7f" providerId="ADAL" clId="{A37143DF-C048-4A05-97F2-FC5DDAB19607}" dt="2024-03-06T15:20:34.898" v="10" actId="1036"/>
      <pc:docMkLst>
        <pc:docMk/>
      </pc:docMkLst>
      <pc:sldChg chg="modSp mod">
        <pc:chgData name="Matthew Archer" userId="aad98465-9c59-4159-8df1-a13be7bdef7f" providerId="ADAL" clId="{A37143DF-C048-4A05-97F2-FC5DDAB19607}" dt="2024-03-06T15:20:34.898" v="10" actId="1036"/>
        <pc:sldMkLst>
          <pc:docMk/>
          <pc:sldMk cId="706154910" sldId="478"/>
        </pc:sldMkLst>
      </pc:sldChg>
    </pc:docChg>
  </pc:docChgLst>
  <pc:docChgLst>
    <pc:chgData name="Matthew Archer" userId="aad98465-9c59-4159-8df1-a13be7bdef7f" providerId="ADAL" clId="{ED0C9A7C-C040-40A8-9090-0455EAB4503E}"/>
    <pc:docChg chg="delSld">
      <pc:chgData name="Matthew Archer" userId="aad98465-9c59-4159-8df1-a13be7bdef7f" providerId="ADAL" clId="{ED0C9A7C-C040-40A8-9090-0455EAB4503E}" dt="2021-11-16T11:20:56.582" v="0" actId="2696"/>
      <pc:docMkLst>
        <pc:docMk/>
      </pc:docMkLst>
      <pc:sldChg chg="del">
        <pc:chgData name="Matthew Archer" userId="aad98465-9c59-4159-8df1-a13be7bdef7f" providerId="ADAL" clId="{ED0C9A7C-C040-40A8-9090-0455EAB4503E}" dt="2021-11-16T11:20:56.582" v="0" actId="2696"/>
        <pc:sldMkLst>
          <pc:docMk/>
          <pc:sldMk cId="0" sldId="327"/>
        </pc:sldMkLst>
      </pc:sldChg>
    </pc:docChg>
  </pc:docChgLst>
  <pc:docChgLst>
    <pc:chgData name="Matthew Archer" userId="aad98465-9c59-4159-8df1-a13be7bdef7f" providerId="ADAL" clId="{AF04B4C5-A755-43D7-9A2E-3B6D6AA5F436}"/>
    <pc:docChg chg="undo redo custSel addSld delSld modSld sldOrd">
      <pc:chgData name="Matthew Archer" userId="aad98465-9c59-4159-8df1-a13be7bdef7f" providerId="ADAL" clId="{AF04B4C5-A755-43D7-9A2E-3B6D6AA5F436}" dt="2025-07-04T07:57:54.200" v="2864" actId="6549"/>
      <pc:docMkLst>
        <pc:docMk/>
      </pc:docMkLst>
      <pc:sldChg chg="addSp delSp modSp mod ord modNotesTx">
        <pc:chgData name="Matthew Archer" userId="aad98465-9c59-4159-8df1-a13be7bdef7f" providerId="ADAL" clId="{AF04B4C5-A755-43D7-9A2E-3B6D6AA5F436}" dt="2025-07-02T10:39:27.679" v="2643" actId="6549"/>
        <pc:sldMkLst>
          <pc:docMk/>
          <pc:sldMk cId="484250537" sldId="392"/>
        </pc:sldMkLst>
      </pc:sldChg>
      <pc:sldChg chg="ord">
        <pc:chgData name="Matthew Archer" userId="aad98465-9c59-4159-8df1-a13be7bdef7f" providerId="ADAL" clId="{AF04B4C5-A755-43D7-9A2E-3B6D6AA5F436}" dt="2025-06-26T10:10:16.137" v="1446"/>
        <pc:sldMkLst>
          <pc:docMk/>
          <pc:sldMk cId="2150749833" sldId="425"/>
        </pc:sldMkLst>
      </pc:sldChg>
      <pc:sldChg chg="modSp mod">
        <pc:chgData name="Matthew Archer" userId="aad98465-9c59-4159-8df1-a13be7bdef7f" providerId="ADAL" clId="{AF04B4C5-A755-43D7-9A2E-3B6D6AA5F436}" dt="2025-07-04T07:57:26.280" v="2861" actId="20577"/>
        <pc:sldMkLst>
          <pc:docMk/>
          <pc:sldMk cId="3170160080" sldId="460"/>
        </pc:sldMkLst>
      </pc:sldChg>
      <pc:sldChg chg="modSp mod modNotesTx">
        <pc:chgData name="Matthew Archer" userId="aad98465-9c59-4159-8df1-a13be7bdef7f" providerId="ADAL" clId="{AF04B4C5-A755-43D7-9A2E-3B6D6AA5F436}" dt="2025-07-02T10:40:33.272" v="2648" actId="6549"/>
        <pc:sldMkLst>
          <pc:docMk/>
          <pc:sldMk cId="1868414149" sldId="475"/>
        </pc:sldMkLst>
      </pc:sldChg>
      <pc:sldChg chg="modSp mod modNotesTx">
        <pc:chgData name="Matthew Archer" userId="aad98465-9c59-4159-8df1-a13be7bdef7f" providerId="ADAL" clId="{AF04B4C5-A755-43D7-9A2E-3B6D6AA5F436}" dt="2025-07-02T10:40:20.911" v="2646" actId="6549"/>
        <pc:sldMkLst>
          <pc:docMk/>
          <pc:sldMk cId="799212395" sldId="476"/>
        </pc:sldMkLst>
      </pc:sldChg>
      <pc:sldChg chg="delSp modNotesTx">
        <pc:chgData name="Matthew Archer" userId="aad98465-9c59-4159-8df1-a13be7bdef7f" providerId="ADAL" clId="{AF04B4C5-A755-43D7-9A2E-3B6D6AA5F436}" dt="2025-07-04T07:57:41.746" v="2863" actId="6549"/>
        <pc:sldMkLst>
          <pc:docMk/>
          <pc:sldMk cId="2842646203" sldId="477"/>
        </pc:sldMkLst>
      </pc:sldChg>
      <pc:sldChg chg="delSp del mod">
        <pc:chgData name="Matthew Archer" userId="aad98465-9c59-4159-8df1-a13be7bdef7f" providerId="ADAL" clId="{AF04B4C5-A755-43D7-9A2E-3B6D6AA5F436}" dt="2025-06-26T10:06:13.914" v="1398" actId="47"/>
        <pc:sldMkLst>
          <pc:docMk/>
          <pc:sldMk cId="706154910" sldId="478"/>
        </pc:sldMkLst>
      </pc:sldChg>
      <pc:sldChg chg="del">
        <pc:chgData name="Matthew Archer" userId="aad98465-9c59-4159-8df1-a13be7bdef7f" providerId="ADAL" clId="{AF04B4C5-A755-43D7-9A2E-3B6D6AA5F436}" dt="2025-06-26T09:06:43.958" v="522" actId="47"/>
        <pc:sldMkLst>
          <pc:docMk/>
          <pc:sldMk cId="2155220017" sldId="480"/>
        </pc:sldMkLst>
      </pc:sldChg>
      <pc:sldChg chg="modSp add del mod">
        <pc:chgData name="Matthew Archer" userId="aad98465-9c59-4159-8df1-a13be7bdef7f" providerId="ADAL" clId="{AF04B4C5-A755-43D7-9A2E-3B6D6AA5F436}" dt="2025-06-26T10:03:30.014" v="1363" actId="47"/>
        <pc:sldMkLst>
          <pc:docMk/>
          <pc:sldMk cId="1945644931" sldId="481"/>
        </pc:sldMkLst>
      </pc:sldChg>
      <pc:sldChg chg="modSp add del mod ord">
        <pc:chgData name="Matthew Archer" userId="aad98465-9c59-4159-8df1-a13be7bdef7f" providerId="ADAL" clId="{AF04B4C5-A755-43D7-9A2E-3B6D6AA5F436}" dt="2025-06-26T10:03:41.406" v="1364" actId="47"/>
        <pc:sldMkLst>
          <pc:docMk/>
          <pc:sldMk cId="2717806977" sldId="482"/>
        </pc:sldMkLst>
      </pc:sldChg>
      <pc:sldChg chg="delSp modSp add del mod">
        <pc:chgData name="Matthew Archer" userId="aad98465-9c59-4159-8df1-a13be7bdef7f" providerId="ADAL" clId="{AF04B4C5-A755-43D7-9A2E-3B6D6AA5F436}" dt="2025-07-02T10:13:29.410" v="2606" actId="2696"/>
        <pc:sldMkLst>
          <pc:docMk/>
          <pc:sldMk cId="3503756918" sldId="483"/>
        </pc:sldMkLst>
      </pc:sldChg>
      <pc:sldChg chg="modSp add del mod">
        <pc:chgData name="Matthew Archer" userId="aad98465-9c59-4159-8df1-a13be7bdef7f" providerId="ADAL" clId="{AF04B4C5-A755-43D7-9A2E-3B6D6AA5F436}" dt="2025-06-26T09:59:53.549" v="1315" actId="47"/>
        <pc:sldMkLst>
          <pc:docMk/>
          <pc:sldMk cId="2630175338" sldId="484"/>
        </pc:sldMkLst>
      </pc:sldChg>
      <pc:sldChg chg="delSp modSp add mod ord">
        <pc:chgData name="Matthew Archer" userId="aad98465-9c59-4159-8df1-a13be7bdef7f" providerId="ADAL" clId="{AF04B4C5-A755-43D7-9A2E-3B6D6AA5F436}" dt="2025-06-26T10:28:18.430" v="1873" actId="122"/>
        <pc:sldMkLst>
          <pc:docMk/>
          <pc:sldMk cId="2160991191" sldId="485"/>
        </pc:sldMkLst>
      </pc:sldChg>
      <pc:sldChg chg="delSp modSp add mod">
        <pc:chgData name="Matthew Archer" userId="aad98465-9c59-4159-8df1-a13be7bdef7f" providerId="ADAL" clId="{AF04B4C5-A755-43D7-9A2E-3B6D6AA5F436}" dt="2025-06-26T10:23:29.576" v="1727" actId="20577"/>
        <pc:sldMkLst>
          <pc:docMk/>
          <pc:sldMk cId="1039651153" sldId="486"/>
        </pc:sldMkLst>
      </pc:sldChg>
      <pc:sldChg chg="modSp add mod ord">
        <pc:chgData name="Matthew Archer" userId="aad98465-9c59-4159-8df1-a13be7bdef7f" providerId="ADAL" clId="{AF04B4C5-A755-43D7-9A2E-3B6D6AA5F436}" dt="2025-06-26T10:28:44.570" v="1892" actId="20577"/>
        <pc:sldMkLst>
          <pc:docMk/>
          <pc:sldMk cId="3251999702" sldId="487"/>
        </pc:sldMkLst>
      </pc:sldChg>
      <pc:sldChg chg="delSp modSp add mod">
        <pc:chgData name="Matthew Archer" userId="aad98465-9c59-4159-8df1-a13be7bdef7f" providerId="ADAL" clId="{AF04B4C5-A755-43D7-9A2E-3B6D6AA5F436}" dt="2025-06-26T10:25:42.252" v="1800" actId="6549"/>
        <pc:sldMkLst>
          <pc:docMk/>
          <pc:sldMk cId="3781268545" sldId="488"/>
        </pc:sldMkLst>
      </pc:sldChg>
      <pc:sldChg chg="modSp add del mod ord">
        <pc:chgData name="Matthew Archer" userId="aad98465-9c59-4159-8df1-a13be7bdef7f" providerId="ADAL" clId="{AF04B4C5-A755-43D7-9A2E-3B6D6AA5F436}" dt="2025-06-26T10:04:03.826" v="1366" actId="47"/>
        <pc:sldMkLst>
          <pc:docMk/>
          <pc:sldMk cId="3521898046" sldId="489"/>
        </pc:sldMkLst>
      </pc:sldChg>
      <pc:sldChg chg="delSp modSp add del mod">
        <pc:chgData name="Matthew Archer" userId="aad98465-9c59-4159-8df1-a13be7bdef7f" providerId="ADAL" clId="{AF04B4C5-A755-43D7-9A2E-3B6D6AA5F436}" dt="2025-06-26T10:06:09.324" v="1397" actId="47"/>
        <pc:sldMkLst>
          <pc:docMk/>
          <pc:sldMk cId="4021157065" sldId="490"/>
        </pc:sldMkLst>
      </pc:sldChg>
      <pc:sldChg chg="delSp add mod">
        <pc:chgData name="Matthew Archer" userId="aad98465-9c59-4159-8df1-a13be7bdef7f" providerId="ADAL" clId="{AF04B4C5-A755-43D7-9A2E-3B6D6AA5F436}" dt="2025-06-26T10:05:58.880" v="1394" actId="478"/>
        <pc:sldMkLst>
          <pc:docMk/>
          <pc:sldMk cId="1552254385" sldId="491"/>
        </pc:sldMkLst>
      </pc:sldChg>
      <pc:sldChg chg="addSp delSp modSp mod">
        <pc:chgData name="Matthew Archer" userId="aad98465-9c59-4159-8df1-a13be7bdef7f" providerId="ADAL" clId="{AF04B4C5-A755-43D7-9A2E-3B6D6AA5F436}" dt="2025-06-26T09:48:56.037" v="1172" actId="478"/>
        <pc:sldMkLst>
          <pc:docMk/>
          <pc:sldMk cId="4241102072" sldId="704"/>
        </pc:sldMkLst>
      </pc:sldChg>
      <pc:sldChg chg="del">
        <pc:chgData name="Matthew Archer" userId="aad98465-9c59-4159-8df1-a13be7bdef7f" providerId="ADAL" clId="{AF04B4C5-A755-43D7-9A2E-3B6D6AA5F436}" dt="2025-06-26T09:07:19.325" v="523" actId="2696"/>
        <pc:sldMkLst>
          <pc:docMk/>
          <pc:sldMk cId="1054102293" sldId="705"/>
        </pc:sldMkLst>
      </pc:sldChg>
      <pc:sldChg chg="delSp mod">
        <pc:chgData name="Matthew Archer" userId="aad98465-9c59-4159-8df1-a13be7bdef7f" providerId="ADAL" clId="{AF04B4C5-A755-43D7-9A2E-3B6D6AA5F436}" dt="2025-06-26T10:06:01.972" v="1396" actId="478"/>
        <pc:sldMkLst>
          <pc:docMk/>
          <pc:sldMk cId="3014446985" sldId="706"/>
        </pc:sldMkLst>
      </pc:sldChg>
      <pc:sldChg chg="addSp delSp modSp add del mod">
        <pc:chgData name="Matthew Archer" userId="aad98465-9c59-4159-8df1-a13be7bdef7f" providerId="ADAL" clId="{AF04B4C5-A755-43D7-9A2E-3B6D6AA5F436}" dt="2025-06-26T08:15:08.997" v="151" actId="2696"/>
        <pc:sldMkLst>
          <pc:docMk/>
          <pc:sldMk cId="2077487652" sldId="707"/>
        </pc:sldMkLst>
      </pc:sldChg>
      <pc:sldChg chg="addSp delSp modSp add del mod modAnim">
        <pc:chgData name="Matthew Archer" userId="aad98465-9c59-4159-8df1-a13be7bdef7f" providerId="ADAL" clId="{AF04B4C5-A755-43D7-9A2E-3B6D6AA5F436}" dt="2025-06-26T08:42:10.741" v="286" actId="2696"/>
        <pc:sldMkLst>
          <pc:docMk/>
          <pc:sldMk cId="2302271118" sldId="708"/>
        </pc:sldMkLst>
      </pc:sldChg>
      <pc:sldChg chg="addSp delSp modSp add mod modNotesTx">
        <pc:chgData name="Matthew Archer" userId="aad98465-9c59-4159-8df1-a13be7bdef7f" providerId="ADAL" clId="{AF04B4C5-A755-43D7-9A2E-3B6D6AA5F436}" dt="2025-07-02T10:40:48.814" v="2651" actId="6549"/>
        <pc:sldMkLst>
          <pc:docMk/>
          <pc:sldMk cId="3700162037" sldId="709"/>
        </pc:sldMkLst>
      </pc:sldChg>
      <pc:sldChg chg="addSp delSp modSp add mod modNotesTx">
        <pc:chgData name="Matthew Archer" userId="aad98465-9c59-4159-8df1-a13be7bdef7f" providerId="ADAL" clId="{AF04B4C5-A755-43D7-9A2E-3B6D6AA5F436}" dt="2025-07-02T10:40:42.400" v="2650" actId="6549"/>
        <pc:sldMkLst>
          <pc:docMk/>
          <pc:sldMk cId="3846809442" sldId="710"/>
        </pc:sldMkLst>
      </pc:sldChg>
      <pc:sldChg chg="delSp modSp add mod ord modNotes modNotesTx">
        <pc:chgData name="Matthew Archer" userId="aad98465-9c59-4159-8df1-a13be7bdef7f" providerId="ADAL" clId="{AF04B4C5-A755-43D7-9A2E-3B6D6AA5F436}" dt="2025-07-02T10:46:40.342" v="2843" actId="478"/>
        <pc:sldMkLst>
          <pc:docMk/>
          <pc:sldMk cId="296169151" sldId="711"/>
        </pc:sldMkLst>
      </pc:sldChg>
      <pc:sldChg chg="add del">
        <pc:chgData name="Matthew Archer" userId="aad98465-9c59-4159-8df1-a13be7bdef7f" providerId="ADAL" clId="{AF04B4C5-A755-43D7-9A2E-3B6D6AA5F436}" dt="2025-06-26T09:33:47.871" v="800" actId="2696"/>
        <pc:sldMkLst>
          <pc:docMk/>
          <pc:sldMk cId="1357266213" sldId="711"/>
        </pc:sldMkLst>
      </pc:sldChg>
      <pc:sldChg chg="modSp add mod modNotesTx">
        <pc:chgData name="Matthew Archer" userId="aad98465-9c59-4159-8df1-a13be7bdef7f" providerId="ADAL" clId="{AF04B4C5-A755-43D7-9A2E-3B6D6AA5F436}" dt="2025-07-02T10:40:27.589" v="2647" actId="6549"/>
        <pc:sldMkLst>
          <pc:docMk/>
          <pc:sldMk cId="4288620279" sldId="712"/>
        </pc:sldMkLst>
      </pc:sldChg>
      <pc:sldChg chg="addSp delSp modSp add del mod">
        <pc:chgData name="Matthew Archer" userId="aad98465-9c59-4159-8df1-a13be7bdef7f" providerId="ADAL" clId="{AF04B4C5-A755-43D7-9A2E-3B6D6AA5F436}" dt="2025-06-26T09:00:27.135" v="478" actId="2696"/>
        <pc:sldMkLst>
          <pc:docMk/>
          <pc:sldMk cId="3391087704" sldId="713"/>
        </pc:sldMkLst>
      </pc:sldChg>
      <pc:sldChg chg="addSp delSp modSp add mod modNotesTx">
        <pc:chgData name="Matthew Archer" userId="aad98465-9c59-4159-8df1-a13be7bdef7f" providerId="ADAL" clId="{AF04B4C5-A755-43D7-9A2E-3B6D6AA5F436}" dt="2025-06-26T09:05:48.468" v="510" actId="20577"/>
        <pc:sldMkLst>
          <pc:docMk/>
          <pc:sldMk cId="3834338731" sldId="714"/>
        </pc:sldMkLst>
      </pc:sldChg>
      <pc:sldChg chg="modSp add mod modNotesTx">
        <pc:chgData name="Matthew Archer" userId="aad98465-9c59-4159-8df1-a13be7bdef7f" providerId="ADAL" clId="{AF04B4C5-A755-43D7-9A2E-3B6D6AA5F436}" dt="2025-06-26T09:06:01.187" v="521" actId="20577"/>
        <pc:sldMkLst>
          <pc:docMk/>
          <pc:sldMk cId="4249421174" sldId="715"/>
        </pc:sldMkLst>
      </pc:sldChg>
      <pc:sldChg chg="addSp delSp modSp add mod modNotesTx">
        <pc:chgData name="Matthew Archer" userId="aad98465-9c59-4159-8df1-a13be7bdef7f" providerId="ADAL" clId="{AF04B4C5-A755-43D7-9A2E-3B6D6AA5F436}" dt="2025-07-02T10:40:13.064" v="2645" actId="6549"/>
        <pc:sldMkLst>
          <pc:docMk/>
          <pc:sldMk cId="3732055282" sldId="716"/>
        </pc:sldMkLst>
      </pc:sldChg>
      <pc:sldChg chg="modSp add mod">
        <pc:chgData name="Matthew Archer" userId="aad98465-9c59-4159-8df1-a13be7bdef7f" providerId="ADAL" clId="{AF04B4C5-A755-43D7-9A2E-3B6D6AA5F436}" dt="2025-06-26T09:46:55.705" v="990" actId="1038"/>
        <pc:sldMkLst>
          <pc:docMk/>
          <pc:sldMk cId="2714323366" sldId="717"/>
        </pc:sldMkLst>
      </pc:sldChg>
      <pc:sldChg chg="delSp modSp add mod">
        <pc:chgData name="Matthew Archer" userId="aad98465-9c59-4159-8df1-a13be7bdef7f" providerId="ADAL" clId="{AF04B4C5-A755-43D7-9A2E-3B6D6AA5F436}" dt="2025-06-26T09:48:23.591" v="1169" actId="1036"/>
        <pc:sldMkLst>
          <pc:docMk/>
          <pc:sldMk cId="3404246595" sldId="718"/>
        </pc:sldMkLst>
      </pc:sldChg>
      <pc:sldChg chg="modSp add mod">
        <pc:chgData name="Matthew Archer" userId="aad98465-9c59-4159-8df1-a13be7bdef7f" providerId="ADAL" clId="{AF04B4C5-A755-43D7-9A2E-3B6D6AA5F436}" dt="2025-06-26T09:47:53.239" v="1153" actId="14100"/>
        <pc:sldMkLst>
          <pc:docMk/>
          <pc:sldMk cId="781814803" sldId="719"/>
        </pc:sldMkLst>
      </pc:sldChg>
      <pc:sldChg chg="add">
        <pc:chgData name="Matthew Archer" userId="aad98465-9c59-4159-8df1-a13be7bdef7f" providerId="ADAL" clId="{AF04B4C5-A755-43D7-9A2E-3B6D6AA5F436}" dt="2025-06-26T09:48:46.768" v="1170" actId="2890"/>
        <pc:sldMkLst>
          <pc:docMk/>
          <pc:sldMk cId="4134580791" sldId="720"/>
        </pc:sldMkLst>
      </pc:sldChg>
      <pc:sldChg chg="addSp delSp modSp add del mod">
        <pc:chgData name="Matthew Archer" userId="aad98465-9c59-4159-8df1-a13be7bdef7f" providerId="ADAL" clId="{AF04B4C5-A755-43D7-9A2E-3B6D6AA5F436}" dt="2025-06-26T10:12:42.113" v="1486"/>
        <pc:sldMkLst>
          <pc:docMk/>
          <pc:sldMk cId="1755340434" sldId="721"/>
        </pc:sldMkLst>
      </pc:sldChg>
      <pc:sldChg chg="modSp add del mod">
        <pc:chgData name="Matthew Archer" userId="aad98465-9c59-4159-8df1-a13be7bdef7f" providerId="ADAL" clId="{AF04B4C5-A755-43D7-9A2E-3B6D6AA5F436}" dt="2025-06-26T10:03:56.483" v="1365" actId="47"/>
        <pc:sldMkLst>
          <pc:docMk/>
          <pc:sldMk cId="514537125" sldId="722"/>
        </pc:sldMkLst>
      </pc:sldChg>
      <pc:sldChg chg="delSp modSp add mod">
        <pc:chgData name="Matthew Archer" userId="aad98465-9c59-4159-8df1-a13be7bdef7f" providerId="ADAL" clId="{AF04B4C5-A755-43D7-9A2E-3B6D6AA5F436}" dt="2025-06-26T10:24:50.695" v="1772" actId="20577"/>
        <pc:sldMkLst>
          <pc:docMk/>
          <pc:sldMk cId="1930096792" sldId="723"/>
        </pc:sldMkLst>
      </pc:sldChg>
      <pc:sldChg chg="delSp modSp add mod">
        <pc:chgData name="Matthew Archer" userId="aad98465-9c59-4159-8df1-a13be7bdef7f" providerId="ADAL" clId="{AF04B4C5-A755-43D7-9A2E-3B6D6AA5F436}" dt="2025-06-26T10:25:15.993" v="1785" actId="20577"/>
        <pc:sldMkLst>
          <pc:docMk/>
          <pc:sldMk cId="493876555" sldId="724"/>
        </pc:sldMkLst>
      </pc:sldChg>
      <pc:sldChg chg="delSp modSp add mod modNotesTx">
        <pc:chgData name="Matthew Archer" userId="aad98465-9c59-4159-8df1-a13be7bdef7f" providerId="ADAL" clId="{AF04B4C5-A755-43D7-9A2E-3B6D6AA5F436}" dt="2025-07-02T09:49:58.723" v="2400" actId="20577"/>
        <pc:sldMkLst>
          <pc:docMk/>
          <pc:sldMk cId="3683036378" sldId="725"/>
        </pc:sldMkLst>
      </pc:sldChg>
      <pc:sldChg chg="delSp modSp add mod">
        <pc:chgData name="Matthew Archer" userId="aad98465-9c59-4159-8df1-a13be7bdef7f" providerId="ADAL" clId="{AF04B4C5-A755-43D7-9A2E-3B6D6AA5F436}" dt="2025-06-26T10:28:04.270" v="1869" actId="122"/>
        <pc:sldMkLst>
          <pc:docMk/>
          <pc:sldMk cId="2815712034" sldId="726"/>
        </pc:sldMkLst>
      </pc:sldChg>
      <pc:sldChg chg="delSp modSp add mod modNotesTx">
        <pc:chgData name="Matthew Archer" userId="aad98465-9c59-4159-8df1-a13be7bdef7f" providerId="ADAL" clId="{AF04B4C5-A755-43D7-9A2E-3B6D6AA5F436}" dt="2025-07-02T09:50:07.153" v="2401"/>
        <pc:sldMkLst>
          <pc:docMk/>
          <pc:sldMk cId="3723476132" sldId="727"/>
        </pc:sldMkLst>
      </pc:sldChg>
      <pc:sldChg chg="add del">
        <pc:chgData name="Matthew Archer" userId="aad98465-9c59-4159-8df1-a13be7bdef7f" providerId="ADAL" clId="{AF04B4C5-A755-43D7-9A2E-3B6D6AA5F436}" dt="2025-06-26T10:09:03.254" v="1436" actId="2696"/>
        <pc:sldMkLst>
          <pc:docMk/>
          <pc:sldMk cId="4276279547" sldId="728"/>
        </pc:sldMkLst>
      </pc:sldChg>
      <pc:sldChg chg="modSp add mod">
        <pc:chgData name="Matthew Archer" userId="aad98465-9c59-4159-8df1-a13be7bdef7f" providerId="ADAL" clId="{AF04B4C5-A755-43D7-9A2E-3B6D6AA5F436}" dt="2025-07-02T09:28:27.616" v="2256" actId="20577"/>
        <pc:sldMkLst>
          <pc:docMk/>
          <pc:sldMk cId="905640901" sldId="729"/>
        </pc:sldMkLst>
      </pc:sldChg>
      <pc:sldChg chg="add">
        <pc:chgData name="Matthew Archer" userId="aad98465-9c59-4159-8df1-a13be7bdef7f" providerId="ADAL" clId="{AF04B4C5-A755-43D7-9A2E-3B6D6AA5F436}" dt="2025-06-26T10:10:30.481" v="1447"/>
        <pc:sldMkLst>
          <pc:docMk/>
          <pc:sldMk cId="1429456384" sldId="730"/>
        </pc:sldMkLst>
      </pc:sldChg>
      <pc:sldChg chg="modSp add mod ord modNotesTx">
        <pc:chgData name="Matthew Archer" userId="aad98465-9c59-4159-8df1-a13be7bdef7f" providerId="ADAL" clId="{AF04B4C5-A755-43D7-9A2E-3B6D6AA5F436}" dt="2025-07-02T10:40:38.262" v="2649" actId="6549"/>
        <pc:sldMkLst>
          <pc:docMk/>
          <pc:sldMk cId="2796949672" sldId="731"/>
        </pc:sldMkLst>
      </pc:sldChg>
      <pc:sldChg chg="addSp delSp modSp add mod ord modNotesTx">
        <pc:chgData name="Matthew Archer" userId="aad98465-9c59-4159-8df1-a13be7bdef7f" providerId="ADAL" clId="{AF04B4C5-A755-43D7-9A2E-3B6D6AA5F436}" dt="2025-07-04T07:57:54.200" v="2864" actId="6549"/>
        <pc:sldMkLst>
          <pc:docMk/>
          <pc:sldMk cId="253263379" sldId="732"/>
        </pc:sldMkLst>
      </pc:sldChg>
      <pc:sldChg chg="addSp delSp modSp add mod ord modNotesTx">
        <pc:chgData name="Matthew Archer" userId="aad98465-9c59-4159-8df1-a13be7bdef7f" providerId="ADAL" clId="{AF04B4C5-A755-43D7-9A2E-3B6D6AA5F436}" dt="2025-07-04T07:53:59.729" v="2847"/>
        <pc:sldMkLst>
          <pc:docMk/>
          <pc:sldMk cId="1053381591" sldId="733"/>
        </pc:sldMkLst>
      </pc:sldChg>
      <pc:sldChg chg="add">
        <pc:chgData name="Matthew Archer" userId="aad98465-9c59-4159-8df1-a13be7bdef7f" providerId="ADAL" clId="{AF04B4C5-A755-43D7-9A2E-3B6D6AA5F436}" dt="2025-07-02T09:28:21.007" v="2236" actId="2890"/>
        <pc:sldMkLst>
          <pc:docMk/>
          <pc:sldMk cId="498670351" sldId="734"/>
        </pc:sldMkLst>
      </pc:sldChg>
      <pc:sldChg chg="addSp delSp modSp add mod setBg modNotesTx">
        <pc:chgData name="Matthew Archer" userId="aad98465-9c59-4159-8df1-a13be7bdef7f" providerId="ADAL" clId="{AF04B4C5-A755-43D7-9A2E-3B6D6AA5F436}" dt="2025-07-02T09:33:30.867" v="2270" actId="732"/>
        <pc:sldMkLst>
          <pc:docMk/>
          <pc:sldMk cId="1527646037" sldId="735"/>
        </pc:sldMkLst>
      </pc:sldChg>
      <pc:sldChg chg="addSp delSp modSp add mod">
        <pc:chgData name="Matthew Archer" userId="aad98465-9c59-4159-8df1-a13be7bdef7f" providerId="ADAL" clId="{AF04B4C5-A755-43D7-9A2E-3B6D6AA5F436}" dt="2025-07-02T09:47:17.329" v="2368" actId="1076"/>
        <pc:sldMkLst>
          <pc:docMk/>
          <pc:sldMk cId="63245275" sldId="736"/>
        </pc:sldMkLst>
      </pc:sldChg>
      <pc:sldChg chg="modSp add mod ord modNotesTx">
        <pc:chgData name="Matthew Archer" userId="aad98465-9c59-4159-8df1-a13be7bdef7f" providerId="ADAL" clId="{AF04B4C5-A755-43D7-9A2E-3B6D6AA5F436}" dt="2025-07-04T07:57:37.992" v="2862" actId="6549"/>
        <pc:sldMkLst>
          <pc:docMk/>
          <pc:sldMk cId="2755865000" sldId="737"/>
        </pc:sldMkLst>
      </pc:sldChg>
      <pc:sldChg chg="modSp add mod ord modNotesTx">
        <pc:chgData name="Matthew Archer" userId="aad98465-9c59-4159-8df1-a13be7bdef7f" providerId="ADAL" clId="{AF04B4C5-A755-43D7-9A2E-3B6D6AA5F436}" dt="2025-07-02T10:39:37.971" v="2644" actId="6549"/>
        <pc:sldMkLst>
          <pc:docMk/>
          <pc:sldMk cId="3082250718" sldId="738"/>
        </pc:sldMkLst>
      </pc:sldChg>
      <pc:sldChg chg="modSp add mod">
        <pc:chgData name="Matthew Archer" userId="aad98465-9c59-4159-8df1-a13be7bdef7f" providerId="ADAL" clId="{AF04B4C5-A755-43D7-9A2E-3B6D6AA5F436}" dt="2025-07-02T09:53:30.235" v="2472" actId="6549"/>
        <pc:sldMkLst>
          <pc:docMk/>
          <pc:sldMk cId="1304978274" sldId="739"/>
        </pc:sldMkLst>
      </pc:sldChg>
      <pc:sldChg chg="addSp delSp modSp add mod ord modNotesTx">
        <pc:chgData name="Matthew Archer" userId="aad98465-9c59-4159-8df1-a13be7bdef7f" providerId="ADAL" clId="{AF04B4C5-A755-43D7-9A2E-3B6D6AA5F436}" dt="2025-07-04T07:54:25.875" v="2851" actId="478"/>
        <pc:sldMkLst>
          <pc:docMk/>
          <pc:sldMk cId="267902041" sldId="740"/>
        </pc:sldMkLst>
      </pc:sldChg>
      <pc:sldChg chg="addSp delSp modSp add mod">
        <pc:chgData name="Matthew Archer" userId="aad98465-9c59-4159-8df1-a13be7bdef7f" providerId="ADAL" clId="{AF04B4C5-A755-43D7-9A2E-3B6D6AA5F436}" dt="2025-07-02T10:04:58.951" v="2568" actId="14100"/>
        <pc:sldMkLst>
          <pc:docMk/>
          <pc:sldMk cId="1333076870" sldId="741"/>
        </pc:sldMkLst>
      </pc:sldChg>
      <pc:sldChg chg="addSp delSp modSp add mod modNotesTx">
        <pc:chgData name="Matthew Archer" userId="aad98465-9c59-4159-8df1-a13be7bdef7f" providerId="ADAL" clId="{AF04B4C5-A755-43D7-9A2E-3B6D6AA5F436}" dt="2025-07-02T10:12:32.655" v="2605" actId="478"/>
        <pc:sldMkLst>
          <pc:docMk/>
          <pc:sldMk cId="4070280915" sldId="742"/>
        </pc:sldMkLst>
      </pc:sldChg>
      <pc:sldChg chg="addSp delSp modSp add mod modNotesTx">
        <pc:chgData name="Matthew Archer" userId="aad98465-9c59-4159-8df1-a13be7bdef7f" providerId="ADAL" clId="{AF04B4C5-A755-43D7-9A2E-3B6D6AA5F436}" dt="2025-07-02T10:18:31.181" v="2628"/>
        <pc:sldMkLst>
          <pc:docMk/>
          <pc:sldMk cId="1066562742" sldId="743"/>
        </pc:sldMkLst>
      </pc:sldChg>
      <pc:sldChg chg="modSp add mod ord">
        <pc:chgData name="Matthew Archer" userId="aad98465-9c59-4159-8df1-a13be7bdef7f" providerId="ADAL" clId="{AF04B4C5-A755-43D7-9A2E-3B6D6AA5F436}" dt="2025-07-02T10:45:42.275" v="2832" actId="6549"/>
        <pc:sldMkLst>
          <pc:docMk/>
          <pc:sldMk cId="3070571266" sldId="744"/>
        </pc:sldMkLst>
      </pc:sldChg>
      <pc:sldChg chg="add del">
        <pc:chgData name="Matthew Archer" userId="aad98465-9c59-4159-8df1-a13be7bdef7f" providerId="ADAL" clId="{AF04B4C5-A755-43D7-9A2E-3B6D6AA5F436}" dt="2025-07-04T07:54:14.956" v="2849" actId="2890"/>
        <pc:sldMkLst>
          <pc:docMk/>
          <pc:sldMk cId="298989585" sldId="745"/>
        </pc:sldMkLst>
      </pc:sldChg>
      <pc:sldChg chg="add">
        <pc:chgData name="Matthew Archer" userId="aad98465-9c59-4159-8df1-a13be7bdef7f" providerId="ADAL" clId="{AF04B4C5-A755-43D7-9A2E-3B6D6AA5F436}" dt="2025-07-04T07:54:20.334" v="2850" actId="2890"/>
        <pc:sldMkLst>
          <pc:docMk/>
          <pc:sldMk cId="700319056" sldId="745"/>
        </pc:sldMkLst>
      </pc:sldChg>
    </pc:docChg>
  </pc:docChgLst>
  <pc:docChgLst>
    <pc:chgData name="Matthew Archer" userId="aad98465-9c59-4159-8df1-a13be7bdef7f" providerId="ADAL" clId="{01F54581-7895-4B57-9D28-8BEE04B28946}"/>
    <pc:docChg chg="modSld">
      <pc:chgData name="Matthew Archer" userId="aad98465-9c59-4159-8df1-a13be7bdef7f" providerId="ADAL" clId="{01F54581-7895-4B57-9D28-8BEE04B28946}" dt="2024-09-17T14:16:56.731" v="74" actId="20577"/>
      <pc:docMkLst>
        <pc:docMk/>
      </pc:docMkLst>
      <pc:sldChg chg="modSp mod">
        <pc:chgData name="Matthew Archer" userId="aad98465-9c59-4159-8df1-a13be7bdef7f" providerId="ADAL" clId="{01F54581-7895-4B57-9D28-8BEE04B28946}" dt="2024-09-17T14:16:56.731" v="74" actId="20577"/>
        <pc:sldMkLst>
          <pc:docMk/>
          <pc:sldMk cId="3170160080" sldId="460"/>
        </pc:sldMkLst>
      </pc:sldChg>
      <pc:sldChg chg="addSp delSp modSp mod">
        <pc:chgData name="Matthew Archer" userId="aad98465-9c59-4159-8df1-a13be7bdef7f" providerId="ADAL" clId="{01F54581-7895-4B57-9D28-8BEE04B28946}" dt="2024-09-17T14:15:14.376" v="12" actId="20577"/>
        <pc:sldMkLst>
          <pc:docMk/>
          <pc:sldMk cId="2155220017" sldId="48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A1647075-030B-4236-89B6-E3D9FDCE7D83}" type="datetimeFigureOut">
              <a:rPr lang="en-GB"/>
              <a:pPr>
                <a:defRPr/>
              </a:pPr>
              <a:t>02/10/2025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smtClean="0"/>
            </a:lvl1pPr>
          </a:lstStyle>
          <a:p>
            <a:pPr>
              <a:defRPr/>
            </a:pPr>
            <a:endParaRPr lang="en-GB"/>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smtClean="0"/>
            </a:lvl1pPr>
          </a:lstStyle>
          <a:p>
            <a:pPr>
              <a:defRPr/>
            </a:pPr>
            <a:endParaRPr lang="en-GB"/>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a:t>
            </a:fld>
            <a:endParaRPr lang="en-GB" altLang="en-US"/>
          </a:p>
        </p:txBody>
      </p:sp>
    </p:spTree>
    <p:extLst>
      <p:ext uri="{BB962C8B-B14F-4D97-AF65-F5344CB8AC3E}">
        <p14:creationId xmlns:p14="http://schemas.microsoft.com/office/powerpoint/2010/main" val="2593647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29876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D66C9-EB1A-9AD3-4C16-FC11F32A66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5F7920-2FFD-157A-CE1D-2D0D7D2CDB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632385-89A0-B80C-9554-BD3F3F5D14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31B44B-C516-C570-A460-2D791F60CEE9}"/>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802039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13322-5317-5E2C-A423-DC4EFD631D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BA6F0F-7420-BDA6-3208-4F24C84E3C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F29F4D-671C-C0E4-D079-95605355C7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374486-5637-6CA6-0107-4637508D2D6E}"/>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72207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0F446-840F-7291-292B-F166A631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7F707B-4639-E403-5538-0CB07309F3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8C606C-4B04-3454-C6CD-216E60DE42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057469-07F4-DAB8-D5DF-68DAF47712F6}"/>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476705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BB630-CBDB-6F07-A57D-58B8879B4B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EEBCDF-A929-EDE6-7BA6-FB8879092D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20A66A-6BA2-F98F-4CB3-5DB6BF73C1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9C192C-1EA7-4844-5334-FCC67CB908DC}"/>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004452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AE6AE-DDCE-AAFC-85FA-E916E7BD3E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2884A0-F563-58D9-BFBE-B6F407518A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837948-9D26-B32B-E38D-46BA616499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9AC606-7427-71A4-1BCA-F8C25254BAFF}"/>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933267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81625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C08D0-D7DB-4E0B-5B60-F1355A81E5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66A393-B47C-B36E-8585-864DB2E07E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368EC0-D227-7D3F-8CFF-DE9D54F285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C09AEB-1C97-38AA-895A-D676A05EED1F}"/>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11201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FF517-3DB6-F513-100C-86EE7E8824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6C1008-8967-2185-AE3F-A6BF64B360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9732FD-4180-FA40-BA9F-8D163B4527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AA571C-578A-0A27-7C9A-547AD31E66D1}"/>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24142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49E83-650E-6ED2-F1D7-DBA16F19E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1E5897-8B81-0706-6F06-9EBB3A967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0134F3-AAC9-8A59-923D-B40971961988}"/>
              </a:ext>
            </a:extLst>
          </p:cNvPr>
          <p:cNvSpPr>
            <a:spLocks noGrp="1"/>
          </p:cNvSpPr>
          <p:nvPr>
            <p:ph type="body" idx="1"/>
          </p:nvPr>
        </p:nvSpPr>
        <p:spPr/>
        <p:txBody>
          <a:bodyPr/>
          <a:lstStyle/>
          <a:p>
            <a:r>
              <a:rPr lang="en-GB" dirty="0"/>
              <a:t>Samsung S25 Ultra</a:t>
            </a:r>
          </a:p>
        </p:txBody>
      </p:sp>
      <p:sp>
        <p:nvSpPr>
          <p:cNvPr id="4" name="Slide Number Placeholder 3">
            <a:extLst>
              <a:ext uri="{FF2B5EF4-FFF2-40B4-BE49-F238E27FC236}">
                <a16:creationId xmlns:a16="http://schemas.microsoft.com/office/drawing/2014/main" id="{119D5F27-4A68-3F82-9AEE-DAF4C39E701E}"/>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079352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01DAC-D7B8-4C30-901B-732216CB37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A6C578-24DE-B8A9-895D-50E5069699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98F021-76A9-6487-06BF-8F72A2F9DEE0}"/>
              </a:ext>
            </a:extLst>
          </p:cNvPr>
          <p:cNvSpPr>
            <a:spLocks noGrp="1"/>
          </p:cNvSpPr>
          <p:nvPr>
            <p:ph type="body" idx="1"/>
          </p:nvPr>
        </p:nvSpPr>
        <p:spPr/>
        <p:txBody>
          <a:bodyPr/>
          <a:lstStyle/>
          <a:p>
            <a:r>
              <a:rPr lang="en-GB" dirty="0"/>
              <a:t>Guess Jeans</a:t>
            </a:r>
          </a:p>
        </p:txBody>
      </p:sp>
      <p:sp>
        <p:nvSpPr>
          <p:cNvPr id="4" name="Slide Number Placeholder 3">
            <a:extLst>
              <a:ext uri="{FF2B5EF4-FFF2-40B4-BE49-F238E27FC236}">
                <a16:creationId xmlns:a16="http://schemas.microsoft.com/office/drawing/2014/main" id="{219F2AE4-15DE-3674-B957-3253489B890C}"/>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11680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F3836-B5C7-3E38-CDAF-BDA3E3F71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C7D88D-A46F-64E4-8CD2-59A6498DCF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D2B9AD-8445-EC21-FD48-7AC4EE5FA4BA}"/>
              </a:ext>
            </a:extLst>
          </p:cNvPr>
          <p:cNvSpPr>
            <a:spLocks noGrp="1"/>
          </p:cNvSpPr>
          <p:nvPr>
            <p:ph type="body" idx="1"/>
          </p:nvPr>
        </p:nvSpPr>
        <p:spPr/>
        <p:txBody>
          <a:bodyPr/>
          <a:lstStyle/>
          <a:p>
            <a:r>
              <a:rPr lang="en-GB" dirty="0"/>
              <a:t>Gucci Replica Handbag</a:t>
            </a:r>
          </a:p>
        </p:txBody>
      </p:sp>
      <p:sp>
        <p:nvSpPr>
          <p:cNvPr id="4" name="Slide Number Placeholder 3">
            <a:extLst>
              <a:ext uri="{FF2B5EF4-FFF2-40B4-BE49-F238E27FC236}">
                <a16:creationId xmlns:a16="http://schemas.microsoft.com/office/drawing/2014/main" id="{E2B8DAC2-8927-AEA6-25FA-5372C402F837}"/>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11360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90579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A2B1A-B358-4F6E-A907-1ED15F9BF5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610694-EED7-D135-4583-2D4A440D2E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13AA42-6C8B-4987-3DDD-3F8C313A8C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A429CD-C5DE-4AE4-4B48-F5BD19E62457}"/>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326231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2FE39-C03B-2A2B-9409-4B38ECD444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03362F-01D0-D78D-F0BB-7616E0C64C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A892F6-C623-E192-74B8-0F6CC208F2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17364C-E7B4-5084-BBE6-4D09538BFA49}"/>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910429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6CD01-A7A4-AB15-0B48-7A98FC94D6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03A33-70A5-3710-4F7F-72C4B2485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E70D9D-B12F-ACAF-8D51-825F628A03C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C1F3A25-DE87-EF69-640C-50DE2A69DDAC}"/>
              </a:ext>
            </a:extLst>
          </p:cNvPr>
          <p:cNvSpPr>
            <a:spLocks noGrp="1"/>
          </p:cNvSpPr>
          <p:nvPr>
            <p:ph type="sldNum" sz="quarter" idx="5"/>
          </p:nvPr>
        </p:nvSpPr>
        <p:spPr/>
        <p:txBody>
          <a:bodyPr/>
          <a:lstStyle/>
          <a:p>
            <a:fld id="{DD718A16-E170-4822-9D55-077596B366B7}" type="slidenum">
              <a:rPr lang="en-GB" smtClean="0"/>
              <a:t>17</a:t>
            </a:fld>
            <a:endParaRPr lang="en-GB"/>
          </a:p>
        </p:txBody>
      </p:sp>
    </p:spTree>
    <p:extLst>
      <p:ext uri="{BB962C8B-B14F-4D97-AF65-F5344CB8AC3E}">
        <p14:creationId xmlns:p14="http://schemas.microsoft.com/office/powerpoint/2010/main" val="826627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EDBFE-0D23-5071-B8C8-BA11D72CE6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A8E6E5-8AF5-C43F-2B3C-BE8C83D5AF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D77567-D8E9-D5E1-F16D-271245935F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FA8DE1-8448-421D-1DE8-FC430971A1B2}"/>
              </a:ext>
            </a:extLst>
          </p:cNvPr>
          <p:cNvSpPr>
            <a:spLocks noGrp="1"/>
          </p:cNvSpPr>
          <p:nvPr>
            <p:ph type="sldNum" sz="quarter" idx="5"/>
          </p:nvPr>
        </p:nvSpPr>
        <p:spPr/>
        <p:txBody>
          <a:bodyPr/>
          <a:lstStyle/>
          <a:p>
            <a:fld id="{DD718A16-E170-4822-9D55-077596B366B7}" type="slidenum">
              <a:rPr lang="en-GB" smtClean="0"/>
              <a:t>18</a:t>
            </a:fld>
            <a:endParaRPr lang="en-GB"/>
          </a:p>
        </p:txBody>
      </p:sp>
    </p:spTree>
    <p:extLst>
      <p:ext uri="{BB962C8B-B14F-4D97-AF65-F5344CB8AC3E}">
        <p14:creationId xmlns:p14="http://schemas.microsoft.com/office/powerpoint/2010/main" val="34961262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ED4E79-46A3-AA61-1630-FC86BD4B9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A9FF0-CFD1-3A91-C3F4-0C936B1427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00AC89-136D-1EA6-FED8-DB2498A7223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080937C-DBD2-96E6-72A4-69D2B6660F49}"/>
              </a:ext>
            </a:extLst>
          </p:cNvPr>
          <p:cNvSpPr>
            <a:spLocks noGrp="1"/>
          </p:cNvSpPr>
          <p:nvPr>
            <p:ph type="sldNum" sz="quarter" idx="5"/>
          </p:nvPr>
        </p:nvSpPr>
        <p:spPr/>
        <p:txBody>
          <a:bodyPr/>
          <a:lstStyle/>
          <a:p>
            <a:fld id="{DD718A16-E170-4822-9D55-077596B366B7}" type="slidenum">
              <a:rPr lang="en-GB" smtClean="0"/>
              <a:t>19</a:t>
            </a:fld>
            <a:endParaRPr lang="en-GB"/>
          </a:p>
        </p:txBody>
      </p:sp>
    </p:spTree>
    <p:extLst>
      <p:ext uri="{BB962C8B-B14F-4D97-AF65-F5344CB8AC3E}">
        <p14:creationId xmlns:p14="http://schemas.microsoft.com/office/powerpoint/2010/main" val="34929221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B8A56-6783-4933-EF3C-30E2ADD909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724D18-C090-5380-ED3C-2052FBEF77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08D354-B555-5B11-AA6C-98777A0BC18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ACC6242-4DD9-7477-8CE1-760BD4A0BABA}"/>
              </a:ext>
            </a:extLst>
          </p:cNvPr>
          <p:cNvSpPr>
            <a:spLocks noGrp="1"/>
          </p:cNvSpPr>
          <p:nvPr>
            <p:ph type="sldNum" sz="quarter" idx="5"/>
          </p:nvPr>
        </p:nvSpPr>
        <p:spPr/>
        <p:txBody>
          <a:bodyPr/>
          <a:lstStyle/>
          <a:p>
            <a:fld id="{DD718A16-E170-4822-9D55-077596B366B7}" type="slidenum">
              <a:rPr lang="en-GB" smtClean="0"/>
              <a:t>20</a:t>
            </a:fld>
            <a:endParaRPr lang="en-GB"/>
          </a:p>
        </p:txBody>
      </p:sp>
    </p:spTree>
    <p:extLst>
      <p:ext uri="{BB962C8B-B14F-4D97-AF65-F5344CB8AC3E}">
        <p14:creationId xmlns:p14="http://schemas.microsoft.com/office/powerpoint/2010/main" val="31321661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16623-C6DF-4049-15B3-60D22C776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C406B5-129F-3D37-E963-A2667BFE69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121303-EDF4-7E64-0919-3683CBE1DA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738177-766B-98D0-2CA5-0160A1D63D78}"/>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0605436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8A196-0EDC-28D6-6B1F-26B1CF00E1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47ABCA-4815-B13A-A9B1-AC1014CFE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7A2D3C-9513-A502-21EF-A9E574D17C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B6FF8B-93E9-11C1-C1C5-D3BC55CC2663}"/>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6566125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091701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Ethnography is a research method that involves immersing oneself in the natural context of individuals to collect quantitative insights into their behaviour and culture. This method emphasizes observation, engagement, and analysis of human experiences in real-world settings.</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298761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7E1874-A487-A4CD-91FC-0A2941FCA9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E7959D-68D8-71C3-BAD5-173F0E8529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0D7A69-0125-48FF-4A88-3C540109D4DB}"/>
              </a:ext>
            </a:extLst>
          </p:cNvPr>
          <p:cNvSpPr>
            <a:spLocks noGrp="1"/>
          </p:cNvSpPr>
          <p:nvPr>
            <p:ph type="body" idx="1"/>
          </p:nvPr>
        </p:nvSpPr>
        <p:spPr/>
        <p:txBody>
          <a:bodyPr/>
          <a:lstStyle/>
          <a:p>
            <a:r>
              <a:rPr lang="en-GB" dirty="0"/>
              <a:t>Ethnography is a research method that involves immersing oneself in the natural context of individuals to collect quantitative insights into their behaviour and culture. This method emphasizes observation, engagement, and analysis of human experiences in real-world settings.</a:t>
            </a:r>
          </a:p>
        </p:txBody>
      </p:sp>
      <p:sp>
        <p:nvSpPr>
          <p:cNvPr id="4" name="Slide Number Placeholder 3">
            <a:extLst>
              <a:ext uri="{FF2B5EF4-FFF2-40B4-BE49-F238E27FC236}">
                <a16:creationId xmlns:a16="http://schemas.microsoft.com/office/drawing/2014/main" id="{9A0F05B9-91BB-6433-F808-08064AD18FCF}"/>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5515905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816257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D2161-C2AD-A229-5D4E-A04EBCA0B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E9AE91-5632-99E5-E4D9-027C911F81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7364CC-90E2-0EFC-9944-4558BD05FC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55A9B7-4FEF-69EC-A8BC-64E4BCA6394F}"/>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0137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5781309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905793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74B1A-17E2-BC3B-BBF4-B99F286FC9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BF3195-E6F1-46CA-651C-6A73FE4178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79213E-B3B0-056E-9250-C9317B0A1D3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928B22A9-E9C2-294F-A39D-568731FFD687}"/>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0855300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31</a:t>
            </a:fld>
            <a:endParaRPr lang="en-GB" altLang="en-US"/>
          </a:p>
        </p:txBody>
      </p:sp>
    </p:spTree>
    <p:extLst>
      <p:ext uri="{BB962C8B-B14F-4D97-AF65-F5344CB8AC3E}">
        <p14:creationId xmlns:p14="http://schemas.microsoft.com/office/powerpoint/2010/main" val="28503583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79690-D278-F133-2548-43DC219E25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00579E-C788-5A52-4B4F-CEE628A9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7C781A-6C2E-4988-8D22-62D0F0DDDB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33A8AE-F74A-CD13-2D86-BDB5E56A3DE3}"/>
              </a:ext>
            </a:extLst>
          </p:cNvPr>
          <p:cNvSpPr>
            <a:spLocks noGrp="1"/>
          </p:cNvSpPr>
          <p:nvPr>
            <p:ph type="sldNum" sz="quarter" idx="5"/>
          </p:nvPr>
        </p:nvSpPr>
        <p:spPr/>
        <p:txBody>
          <a:bodyPr/>
          <a:lstStyle/>
          <a:p>
            <a:fld id="{9094A44D-036D-40EB-87CA-412D4725AB6F}" type="slidenum">
              <a:rPr lang="en-GB" altLang="en-US" smtClean="0"/>
              <a:pPr/>
              <a:t>32</a:t>
            </a:fld>
            <a:endParaRPr lang="en-GB" altLang="en-US"/>
          </a:p>
        </p:txBody>
      </p:sp>
    </p:spTree>
    <p:extLst>
      <p:ext uri="{BB962C8B-B14F-4D97-AF65-F5344CB8AC3E}">
        <p14:creationId xmlns:p14="http://schemas.microsoft.com/office/powerpoint/2010/main" val="25735187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495600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904A8-84D4-81DD-E09C-E6D95F5820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7AA52-3C27-34DE-EB0C-BAF94A1D1F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BC36E0-4BF5-87B5-7C81-517FF18B75A8}"/>
              </a:ext>
            </a:extLst>
          </p:cNvPr>
          <p:cNvSpPr>
            <a:spLocks noGrp="1"/>
          </p:cNvSpPr>
          <p:nvPr>
            <p:ph type="body" idx="1"/>
          </p:nvPr>
        </p:nvSpPr>
        <p:spPr/>
        <p:txBody>
          <a:bodyPr/>
          <a:lstStyle/>
          <a:p>
            <a:r>
              <a:rPr lang="en-GB" dirty="0"/>
              <a:t>Laika: The Soviet Space Dog Sent on a One-Way Trip into Orbit, 1957 </a:t>
            </a:r>
          </a:p>
          <a:p>
            <a:endParaRPr lang="en-GB" dirty="0"/>
          </a:p>
          <a:p>
            <a:r>
              <a:rPr lang="en-GB" dirty="0"/>
              <a:t>NASA in January 1961 shows Ham, a chimpanzee who was trained to operate certain levers while in a space-bound rocket, being strapped into a special bio-pack couch before being blasted into space.</a:t>
            </a:r>
          </a:p>
        </p:txBody>
      </p:sp>
      <p:sp>
        <p:nvSpPr>
          <p:cNvPr id="4" name="Slide Number Placeholder 3">
            <a:extLst>
              <a:ext uri="{FF2B5EF4-FFF2-40B4-BE49-F238E27FC236}">
                <a16:creationId xmlns:a16="http://schemas.microsoft.com/office/drawing/2014/main" id="{63A5AAC8-77CA-0B98-929F-76FE08BF498F}"/>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2380656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8825361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0664E-C6A7-1C3C-E1DB-15C1DFB018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88F308-4D7B-C6EB-FC34-DE2651BBAD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E959B6-FBEB-6671-74D9-93AAE9970C6F}"/>
              </a:ext>
            </a:extLst>
          </p:cNvPr>
          <p:cNvSpPr>
            <a:spLocks noGrp="1"/>
          </p:cNvSpPr>
          <p:nvPr>
            <p:ph type="body" idx="1"/>
          </p:nvPr>
        </p:nvSpPr>
        <p:spPr/>
        <p:txBody>
          <a:bodyPr/>
          <a:lstStyle/>
          <a:p>
            <a:r>
              <a:rPr lang="en-GB" dirty="0"/>
              <a:t>Volkswagen violated the Clean Air Act by the sale of approximately 590,000 model year 2009 to 2016 diesel motor vehicles equipped with “defeat devices" in the form of computer software designed to cheat on federal emissions tests. </a:t>
            </a:r>
          </a:p>
          <a:p>
            <a:r>
              <a:rPr lang="en-GB" dirty="0"/>
              <a:t>Notes:</a:t>
            </a:r>
          </a:p>
          <a:p>
            <a:endParaRPr lang="en-GB" dirty="0"/>
          </a:p>
          <a:p>
            <a:r>
              <a:rPr lang="en-GB" dirty="0"/>
              <a:t>In 2015, the U.S. Environmental Protection Agency (EPA) discovered German motor vehicle manufacturer, Volkswagen, cheated on federal emissions tests to make its vehicles seem less harmful to the environment than they were.</a:t>
            </a:r>
          </a:p>
          <a:p>
            <a:endParaRPr lang="en-GB" dirty="0"/>
          </a:p>
          <a:p>
            <a:r>
              <a:rPr lang="en-GB" dirty="0"/>
              <a:t>Volkswagen had installed software into many of its diesel vehicles that could detect emissions testing scenarios, the EPA said. The software lowered engines' emissions during federal tests to bypass regulations. However, in normal driving scenarios, the engines emitted up to 40 times more nitrogen oxides than the EPA allowed.</a:t>
            </a:r>
          </a:p>
          <a:p>
            <a:endParaRPr lang="en-GB" dirty="0"/>
          </a:p>
          <a:p>
            <a:r>
              <a:rPr lang="en-GB" dirty="0"/>
              <a:t>Volkswagen admitted to cheating on the tests and the company's CEO resigned shortly after the scandal </a:t>
            </a:r>
            <a:r>
              <a:rPr lang="en-GB" dirty="0" err="1"/>
              <a:t>unraveled</a:t>
            </a:r>
            <a:r>
              <a:rPr lang="en-GB" dirty="0"/>
              <a:t>.</a:t>
            </a:r>
          </a:p>
          <a:p>
            <a:r>
              <a:rPr lang="en-GB" dirty="0"/>
              <a:t>Web resources:</a:t>
            </a:r>
          </a:p>
          <a:p>
            <a:endParaRPr lang="en-GB" dirty="0"/>
          </a:p>
          <a:p>
            <a:r>
              <a:rPr lang="en-GB"/>
              <a:t>http://www.hannoverconsultancy.co.uk/</a:t>
            </a:r>
          </a:p>
          <a:p>
            <a:endParaRPr lang="en-GB" dirty="0"/>
          </a:p>
        </p:txBody>
      </p:sp>
      <p:sp>
        <p:nvSpPr>
          <p:cNvPr id="4" name="Slide Number Placeholder 3">
            <a:extLst>
              <a:ext uri="{FF2B5EF4-FFF2-40B4-BE49-F238E27FC236}">
                <a16:creationId xmlns:a16="http://schemas.microsoft.com/office/drawing/2014/main" id="{0BF4FB85-120D-B9C8-F602-85AA7853E6B9}"/>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301105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9C784-2562-0B39-2BF6-0ED9CE6F12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2C136F-FFCC-680A-8215-8DFDF36F3B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0AEF7F-4A10-A312-1E83-A732D7EB82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203D48-8A58-BADE-6036-0BE066F464FC}"/>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4869503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ACB24-D97A-0CEE-E7AF-549DCABE00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FFDD9B-4BEC-5DA7-CFC7-D3A417A954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CD8AB7-E1E7-F004-4411-0CB28EB01A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015956-2156-5C15-2E31-F1A14BED0A0B}"/>
              </a:ext>
            </a:extLst>
          </p:cNvPr>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8552572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2050" y="1222375"/>
            <a:ext cx="4400550" cy="3300413"/>
          </a:xfrm>
        </p:spPr>
      </p:sp>
      <p:sp>
        <p:nvSpPr>
          <p:cNvPr id="3" name="Notes Placeholder 2"/>
          <p:cNvSpPr>
            <a:spLocks noGrp="1"/>
          </p:cNvSpPr>
          <p:nvPr>
            <p:ph type="body" idx="1"/>
          </p:nvPr>
        </p:nvSpPr>
        <p:spPr/>
        <p:txBody>
          <a:bodyPr/>
          <a:lstStyle/>
          <a:p>
            <a:pPr defTabSz="826618">
              <a:defRPr/>
            </a:pPr>
            <a:r>
              <a:rPr lang="en-GB" dirty="0"/>
              <a:t>Elon Musk Tesla CEO </a:t>
            </a:r>
            <a:r>
              <a:rPr lang="en-GB" dirty="0" err="1"/>
              <a:t>Neuralink</a:t>
            </a:r>
            <a:r>
              <a:rPr lang="en-GB" dirty="0"/>
              <a:t> </a:t>
            </a:r>
            <a:r>
              <a:rPr lang="en-GB" dirty="0" err="1"/>
              <a:t>BioTech</a:t>
            </a:r>
            <a:r>
              <a:rPr lang="en-GB" dirty="0"/>
              <a:t> Company wants us to have Brain Machine Interfaces BMI so as to merge seamlessly with artificial intelligence. BBC 2023</a:t>
            </a:r>
          </a:p>
          <a:p>
            <a:endParaRPr lang="en-GB" dirty="0"/>
          </a:p>
        </p:txBody>
      </p:sp>
      <p:sp>
        <p:nvSpPr>
          <p:cNvPr id="4" name="Slide Number Placeholder 3"/>
          <p:cNvSpPr>
            <a:spLocks noGrp="1"/>
          </p:cNvSpPr>
          <p:nvPr>
            <p:ph type="sldNum" sz="quarter" idx="5"/>
          </p:nvPr>
        </p:nvSpPr>
        <p:spPr/>
        <p:txBody>
          <a:bodyPr/>
          <a:lstStyle/>
          <a:p>
            <a:fld id="{DD718A16-E170-4822-9D55-077596B366B7}" type="slidenum">
              <a:rPr lang="en-GB" smtClean="0"/>
              <a:t>39</a:t>
            </a:fld>
            <a:endParaRPr lang="en-GB"/>
          </a:p>
        </p:txBody>
      </p:sp>
    </p:spTree>
    <p:extLst>
      <p:ext uri="{BB962C8B-B14F-4D97-AF65-F5344CB8AC3E}">
        <p14:creationId xmlns:p14="http://schemas.microsoft.com/office/powerpoint/2010/main" val="255790328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8765614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41</a:t>
            </a:fld>
            <a:endParaRPr lang="en-GB" altLang="en-US"/>
          </a:p>
        </p:txBody>
      </p:sp>
    </p:spTree>
    <p:extLst>
      <p:ext uri="{BB962C8B-B14F-4D97-AF65-F5344CB8AC3E}">
        <p14:creationId xmlns:p14="http://schemas.microsoft.com/office/powerpoint/2010/main" val="7714622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42</a:t>
            </a:fld>
            <a:endParaRPr lang="en-GB" altLang="en-US"/>
          </a:p>
        </p:txBody>
      </p:sp>
    </p:spTree>
    <p:extLst>
      <p:ext uri="{BB962C8B-B14F-4D97-AF65-F5344CB8AC3E}">
        <p14:creationId xmlns:p14="http://schemas.microsoft.com/office/powerpoint/2010/main" val="2850358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D4A832A8-0F52-42E8-AEE1-4F9585808D27}" type="slidenum">
              <a:rPr lang="en-US" altLang="en-US"/>
              <a:pPr/>
              <a:t>‹#›</a:t>
            </a:fld>
            <a:endParaRPr lang="en-US" altLang="en-US"/>
          </a:p>
        </p:txBody>
      </p:sp>
    </p:spTree>
    <p:extLst>
      <p:ext uri="{BB962C8B-B14F-4D97-AF65-F5344CB8AC3E}">
        <p14:creationId xmlns:p14="http://schemas.microsoft.com/office/powerpoint/2010/main" val="1280993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53EE6A1E-F33E-44CB-A9A6-BBC1085236E0}" type="slidenum">
              <a:rPr lang="en-US" altLang="en-US"/>
              <a:pPr/>
              <a:t>‹#›</a:t>
            </a:fld>
            <a:endParaRPr lang="en-US" altLang="en-US"/>
          </a:p>
        </p:txBody>
      </p:sp>
    </p:spTree>
    <p:extLst>
      <p:ext uri="{BB962C8B-B14F-4D97-AF65-F5344CB8AC3E}">
        <p14:creationId xmlns:p14="http://schemas.microsoft.com/office/powerpoint/2010/main" val="354667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D7DBEB7B-D65F-4EE9-BE78-0C25019A9F43}" type="slidenum">
              <a:rPr lang="en-US" altLang="en-US"/>
              <a:pPr/>
              <a:t>‹#›</a:t>
            </a:fld>
            <a:endParaRPr lang="en-US" altLang="en-US"/>
          </a:p>
        </p:txBody>
      </p:sp>
    </p:spTree>
    <p:extLst>
      <p:ext uri="{BB962C8B-B14F-4D97-AF65-F5344CB8AC3E}">
        <p14:creationId xmlns:p14="http://schemas.microsoft.com/office/powerpoint/2010/main" val="79878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88626C3D-DA3E-4520-8EEE-1B61F73242BB}" type="slidenum">
              <a:rPr lang="en-US" altLang="en-US"/>
              <a:pPr/>
              <a:t>‹#›</a:t>
            </a:fld>
            <a:endParaRPr lang="en-US" altLang="en-US"/>
          </a:p>
        </p:txBody>
      </p:sp>
    </p:spTree>
    <p:extLst>
      <p:ext uri="{BB962C8B-B14F-4D97-AF65-F5344CB8AC3E}">
        <p14:creationId xmlns:p14="http://schemas.microsoft.com/office/powerpoint/2010/main" val="3639608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fld id="{0D77BBF7-A6FD-492A-A3BC-ACF51A145804}" type="slidenum">
              <a:rPr lang="en-US" altLang="en-US"/>
              <a:pPr/>
              <a:t>‹#›</a:t>
            </a:fld>
            <a:endParaRPr lang="en-US" altLang="en-US"/>
          </a:p>
        </p:txBody>
      </p:sp>
    </p:spTree>
    <p:extLst>
      <p:ext uri="{BB962C8B-B14F-4D97-AF65-F5344CB8AC3E}">
        <p14:creationId xmlns:p14="http://schemas.microsoft.com/office/powerpoint/2010/main" val="244480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fld id="{F010B784-0828-4C87-8817-731C96954591}" type="slidenum">
              <a:rPr lang="en-US" altLang="en-US"/>
              <a:pPr/>
              <a:t>‹#›</a:t>
            </a:fld>
            <a:endParaRPr lang="en-US" altLang="en-US"/>
          </a:p>
        </p:txBody>
      </p:sp>
    </p:spTree>
    <p:extLst>
      <p:ext uri="{BB962C8B-B14F-4D97-AF65-F5344CB8AC3E}">
        <p14:creationId xmlns:p14="http://schemas.microsoft.com/office/powerpoint/2010/main" val="286137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fld id="{7E09222F-FC3B-447D-906F-AE1E56F6D895}" type="slidenum">
              <a:rPr lang="en-US" altLang="en-US"/>
              <a:pPr/>
              <a:t>‹#›</a:t>
            </a:fld>
            <a:endParaRPr lang="en-US" altLang="en-US"/>
          </a:p>
        </p:txBody>
      </p:sp>
    </p:spTree>
    <p:extLst>
      <p:ext uri="{BB962C8B-B14F-4D97-AF65-F5344CB8AC3E}">
        <p14:creationId xmlns:p14="http://schemas.microsoft.com/office/powerpoint/2010/main" val="412952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5A73ACB9-A1BD-45DF-B0F3-2B3CB14AA8DE}" type="slidenum">
              <a:rPr lang="en-US" altLang="en-US"/>
              <a:pPr/>
              <a:t>‹#›</a:t>
            </a:fld>
            <a:endParaRPr lang="en-US" altLang="en-US"/>
          </a:p>
        </p:txBody>
      </p:sp>
    </p:spTree>
    <p:extLst>
      <p:ext uri="{BB962C8B-B14F-4D97-AF65-F5344CB8AC3E}">
        <p14:creationId xmlns:p14="http://schemas.microsoft.com/office/powerpoint/2010/main" val="604073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E518D20B-179C-4B7B-B709-03B45D94FF05}" type="slidenum">
              <a:rPr lang="en-US" altLang="en-US"/>
              <a:pPr/>
              <a:t>‹#›</a:t>
            </a:fld>
            <a:endParaRPr lang="en-US" altLang="en-US"/>
          </a:p>
        </p:txBody>
      </p:sp>
    </p:spTree>
    <p:extLst>
      <p:ext uri="{BB962C8B-B14F-4D97-AF65-F5344CB8AC3E}">
        <p14:creationId xmlns:p14="http://schemas.microsoft.com/office/powerpoint/2010/main" val="1848567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AFED888C-42E9-43A9-84D8-9C75A2E2DA51}" type="slidenum">
              <a:rPr lang="en-US" altLang="en-US"/>
              <a:pPr/>
              <a:t>‹#›</a:t>
            </a:fld>
            <a:endParaRPr lang="en-US" altLang="en-US"/>
          </a:p>
        </p:txBody>
      </p:sp>
    </p:spTree>
    <p:extLst>
      <p:ext uri="{BB962C8B-B14F-4D97-AF65-F5344CB8AC3E}">
        <p14:creationId xmlns:p14="http://schemas.microsoft.com/office/powerpoint/2010/main" val="2918465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822F83A4-4205-421B-B74C-158EE392A210}" type="slidenum">
              <a:rPr lang="en-US" altLang="en-US"/>
              <a:pPr/>
              <a:t>‹#›</a:t>
            </a:fld>
            <a:endParaRPr lang="en-US" altLang="en-US"/>
          </a:p>
        </p:txBody>
      </p:sp>
    </p:spTree>
    <p:extLst>
      <p:ext uri="{BB962C8B-B14F-4D97-AF65-F5344CB8AC3E}">
        <p14:creationId xmlns:p14="http://schemas.microsoft.com/office/powerpoint/2010/main" val="2430763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195501"/>
      </p:ext>
    </p:extLst>
  </p:cSld>
  <p:clrMapOvr>
    <a:masterClrMapping/>
  </p:clrMapOvr>
  <p:extLst>
    <p:ext uri="{DCECCB84-F9BA-43D5-87BE-67443E8EF086}">
      <p15:sldGuideLst xmlns:p15="http://schemas.microsoft.com/office/powerpoint/2012/main">
        <p15:guide id="1" orient="horz" pos="2380">
          <p15:clr>
            <a:srgbClr val="FBAE40"/>
          </p15:clr>
        </p15:guide>
        <p15:guide id="2" pos="382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smtClean="0"/>
            </a:lvl1pPr>
          </a:lstStyle>
          <a:p>
            <a:pPr>
              <a:defRPr/>
            </a:pPr>
            <a:endParaRPr lang="en-US"/>
          </a:p>
        </p:txBody>
      </p:sp>
      <p:sp>
        <p:nvSpPr>
          <p:cNvPr id="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lvl1pPr>
          </a:lstStyle>
          <a:p>
            <a:fld id="{B7D2AAF3-C22D-4781-818F-771559D9FCCA}" type="slidenum">
              <a:rPr lang="en-US" altLang="en-US"/>
              <a:pPr/>
              <a:t>‹#›</a:t>
            </a:fld>
            <a:endParaRPr lang="en-US" altLang="en-US"/>
          </a:p>
        </p:txBody>
      </p:sp>
      <p:sp>
        <p:nvSpPr>
          <p:cNvPr id="4" name="Rectangle 9"/>
          <p:cNvSpPr>
            <a:spLocks noChangeArrowheads="1"/>
          </p:cNvSpPr>
          <p:nvPr/>
        </p:nvSpPr>
        <p:spPr bwMode="auto">
          <a:xfrm rot="16200000">
            <a:off x="8301831" y="1340644"/>
            <a:ext cx="1011238" cy="273050"/>
          </a:xfrm>
          <a:prstGeom prst="rect">
            <a:avLst/>
          </a:prstGeom>
          <a:noFill/>
          <a:ln w="7">
            <a:noFill/>
            <a:miter lim="800000"/>
            <a:headEnd/>
            <a:tailEnd/>
          </a:ln>
          <a:effectLst/>
        </p:spPr>
        <p:txBody>
          <a:bodyPr/>
          <a:lstStyle/>
          <a:p>
            <a:pPr>
              <a:defRPr/>
            </a:pPr>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www.ethicsfordesigners.com/ethical-contract" TargetMode="External"/><Relationship Id="rId3" Type="http://schemas.openxmlformats.org/officeDocument/2006/relationships/hyperlink" Target="https://www.ethicsfordesigners.com/description" TargetMode="External"/><Relationship Id="rId7" Type="http://schemas.openxmlformats.org/officeDocument/2006/relationships/hyperlink" Target="https://www.ethicsfordesigners.com/normative-design-scheme"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ethicsfordesigners.com/ethical-disclaimer" TargetMode="External"/><Relationship Id="rId5" Type="http://schemas.openxmlformats.org/officeDocument/2006/relationships/hyperlink" Target="https://www.ethicsfordesigners.com/moral-value-map" TargetMode="External"/><Relationship Id="rId4" Type="http://schemas.openxmlformats.org/officeDocument/2006/relationships/hyperlink" Target="https://www.ethicsfordesigners.com/moral-agent"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ethicsfordesigners.com/"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ethicalconsumer.org/what-makes-product-unethical"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ethicalconsumer.org/what-makes-product-unethical"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ideo.com/post/the-little-book-of-design-research-ethic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designcouncil.org.uk/our-resources/the-double-diamond/"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designcouncil.org.uk/our-resources/the-double-diamond/"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interaction-design.org/literature/topics/ethnographic-research"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nngroup.com/articles/journey-mapping-101/"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gov.uk/guidance/product-safety-advice-for-businesses"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designlaunchers.com/how-to-benchmark-a-product-against-the-competition"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designlaunchers.com/how-to-benchmark-a-product-against-the-competition"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perceptualmaps.com/"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3.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www.britannica.com/money/ai-ethical-issues" TargetMode="External"/><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hyperlink" Target="https://www.uwtsd.ac.uk/media/uwtsd-website/content-assets/documents/research/REICoP-July-2022.pdf" TargetMode="External"/><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amazon.co.uk/Research-Methods-Product-Design-Portfolio/dp/1780673027" TargetMode="External"/><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ct val="50000"/>
              </a:spcBef>
            </a:pPr>
            <a:r>
              <a:rPr lang="en-GB" altLang="en-US" dirty="0">
                <a:solidFill>
                  <a:srgbClr val="000000"/>
                </a:solidFill>
                <a:latin typeface="Arial" panose="020B0604020202020204" pitchFamily="34" charset="0"/>
              </a:rPr>
              <a:t>DESIGN ETHICS</a:t>
            </a:r>
          </a:p>
          <a:p>
            <a:pPr lvl="0">
              <a:spcBef>
                <a:spcPct val="50000"/>
              </a:spcBef>
            </a:pPr>
            <a:endParaRPr lang="en-GB" altLang="en-US" dirty="0">
              <a:solidFill>
                <a:srgbClr val="000000"/>
              </a:solidFill>
              <a:latin typeface="Arial" panose="020B0604020202020204" pitchFamily="34" charset="0"/>
            </a:endParaRPr>
          </a:p>
          <a:p>
            <a:pPr lvl="0">
              <a:spcBef>
                <a:spcPct val="50000"/>
              </a:spcBef>
            </a:pPr>
            <a:endParaRPr lang="en-GB" altLang="en-US" dirty="0">
              <a:solidFill>
                <a:srgbClr val="000000"/>
              </a:solidFill>
              <a:latin typeface="Arial" panose="020B0604020202020204" pitchFamily="34" charset="0"/>
            </a:endParaRPr>
          </a:p>
          <a:p>
            <a:pPr lvl="0">
              <a:spcBef>
                <a:spcPct val="50000"/>
              </a:spcBef>
            </a:pPr>
            <a:endParaRPr lang="en-GB" altLang="en-US" sz="1200" dirty="0">
              <a:solidFill>
                <a:srgbClr val="000000"/>
              </a:solidFill>
              <a:latin typeface="Arial" panose="020B0604020202020204" pitchFamily="34" charset="0"/>
            </a:endParaRPr>
          </a:p>
          <a:p>
            <a:pPr lvl="0">
              <a:spcBef>
                <a:spcPct val="50000"/>
              </a:spcBef>
            </a:pPr>
            <a:r>
              <a:rPr lang="en-GB" altLang="en-US" sz="1200" dirty="0">
                <a:solidFill>
                  <a:srgbClr val="000000"/>
                </a:solidFill>
                <a:latin typeface="Arial" panose="020B0604020202020204" pitchFamily="34" charset="0"/>
              </a:rPr>
              <a:t>MATT ARCHER</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1"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3170160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ETHICS FOR DESIGNERS</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84264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A8EDE-925E-A19C-8F05-2C8C92DA8F0C}"/>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EF8971F6-0BCB-9EC5-9386-BC26EA800C29}"/>
              </a:ext>
            </a:extLst>
          </p:cNvPr>
          <p:cNvSpPr txBox="1">
            <a:spLocks noChangeArrowheads="1"/>
          </p:cNvSpPr>
          <p:nvPr/>
        </p:nvSpPr>
        <p:spPr bwMode="auto">
          <a:xfrm>
            <a:off x="646112" y="874455"/>
            <a:ext cx="7851775" cy="3524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600" b="1" i="0" u="none" strike="noStrike" kern="1200" cap="none" spc="0" normalizeH="0" baseline="0" noProof="0" dirty="0">
                <a:ln>
                  <a:noFill/>
                </a:ln>
                <a:effectLst/>
                <a:uLnTx/>
                <a:uFillTx/>
                <a:latin typeface="Arial" panose="020B0604020202020204" pitchFamily="34" charset="0"/>
                <a:ea typeface="+mn-ea"/>
                <a:cs typeface="+mn-cs"/>
              </a:rPr>
              <a:t>WHAT IS ETHICAL DESIGN</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Design ethics refers to the </a:t>
            </a:r>
            <a:r>
              <a:rPr kumimoji="0" lang="en-GB" altLang="en-US" sz="1200" i="1" u="none" strike="noStrike" kern="1200" cap="none" spc="0" normalizeH="0" baseline="0" noProof="0" dirty="0">
                <a:ln>
                  <a:noFill/>
                </a:ln>
                <a:effectLst/>
                <a:uLnTx/>
                <a:uFillTx/>
                <a:latin typeface="Arial" panose="020B0604020202020204" pitchFamily="34" charset="0"/>
                <a:ea typeface="+mn-ea"/>
                <a:cs typeface="+mn-cs"/>
              </a:rPr>
              <a:t>moral framework </a:t>
            </a: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and </a:t>
            </a:r>
            <a:r>
              <a:rPr kumimoji="0" lang="en-GB" altLang="en-US" sz="1200" i="1" u="none" strike="noStrike" kern="1200" cap="none" spc="0" normalizeH="0" baseline="0" noProof="0" dirty="0">
                <a:ln>
                  <a:noFill/>
                </a:ln>
                <a:effectLst/>
                <a:uLnTx/>
                <a:uFillTx/>
                <a:latin typeface="Arial" panose="020B0604020202020204" pitchFamily="34" charset="0"/>
                <a:ea typeface="+mn-ea"/>
                <a:cs typeface="+mn-cs"/>
              </a:rPr>
              <a:t>guiding principles </a:t>
            </a: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designers use to ensure their work promotes ethical outcomes.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Ethical design involves creating products, services, and systems that prioritise principles such as fairness, transparency, inclusivity, privacy, and sustainability throughout the development process.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The core principles of ethical design include: usability, accessibility, inclusivity, sustainability, privacy and data protection, transparency, user involvement, and well-being. ​</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Implementing ethical design practices enhances user trust, positive brand image and loyalty by prioritising user well-being and interests. It fosters inclusivity, leading to a broader market reach and increased customer satisfaction.</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Ethical design emphasizes transparency and honesty, steering clear of manipulative design tactics known as ‘</a:t>
            </a:r>
            <a:r>
              <a:rPr kumimoji="0" lang="en-GB" altLang="en-US" sz="1200" b="0" i="1" u="none" strike="noStrike" kern="1200" cap="none" spc="0" normalizeH="0" baseline="0" noProof="0" dirty="0">
                <a:ln>
                  <a:noFill/>
                </a:ln>
                <a:effectLst/>
                <a:uLnTx/>
                <a:uFillTx/>
                <a:latin typeface="Arial" panose="020B0604020202020204" pitchFamily="34" charset="0"/>
                <a:ea typeface="+mn-ea"/>
                <a:cs typeface="+mn-cs"/>
              </a:rPr>
              <a:t>dark patterns</a:t>
            </a: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 that deceive users into unintended actions.</a:t>
            </a:r>
            <a:r>
              <a:rPr lang="en-GB" altLang="en-US" sz="1200" b="0" dirty="0">
                <a:latin typeface="Arial" panose="020B0604020202020204" pitchFamily="34" charset="0"/>
              </a:rPr>
              <a:t>.</a:t>
            </a:r>
          </a:p>
        </p:txBody>
      </p:sp>
      <p:sp>
        <p:nvSpPr>
          <p:cNvPr id="8" name="Rectangle 3">
            <a:extLst>
              <a:ext uri="{FF2B5EF4-FFF2-40B4-BE49-F238E27FC236}">
                <a16:creationId xmlns:a16="http://schemas.microsoft.com/office/drawing/2014/main" id="{397C514A-A634-17F8-0ADA-7181722E931D}"/>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Tree>
    <p:extLst>
      <p:ext uri="{BB962C8B-B14F-4D97-AF65-F5344CB8AC3E}">
        <p14:creationId xmlns:p14="http://schemas.microsoft.com/office/powerpoint/2010/main" val="275586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8991D-C6B4-0013-30D2-FF88E7B5B6CD}"/>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DF76B007-CE26-A52B-2F36-8FECF3266024}"/>
              </a:ext>
            </a:extLst>
          </p:cNvPr>
          <p:cNvSpPr txBox="1">
            <a:spLocks noChangeArrowheads="1"/>
          </p:cNvSpPr>
          <p:nvPr/>
        </p:nvSpPr>
        <p:spPr bwMode="auto">
          <a:xfrm>
            <a:off x="646112" y="874455"/>
            <a:ext cx="7851775"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600" b="1" i="0" u="none" strike="noStrike" kern="1200" cap="none" spc="0" normalizeH="0" baseline="0" noProof="0" dirty="0">
                <a:ln>
                  <a:noFill/>
                </a:ln>
                <a:effectLst/>
                <a:uLnTx/>
                <a:uFillTx/>
                <a:latin typeface="Arial" panose="020B0604020202020204" pitchFamily="34" charset="0"/>
                <a:ea typeface="+mn-ea"/>
                <a:cs typeface="+mn-cs"/>
              </a:rPr>
              <a:t>WHY IS IT IMPORTANT</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Ethical design refers to design that resists manipulative patterns, respects data privacy, encourages co-design, and is accessible and human-centred.</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Currently, there is no universally sanctioned framework existing.</a:t>
            </a:r>
            <a:endParaRPr lang="en-GB" altLang="en-US" sz="1200" b="0" dirty="0">
              <a:latin typeface="Arial" panose="020B0604020202020204" pitchFamily="34" charset="0"/>
            </a:endParaRPr>
          </a:p>
        </p:txBody>
      </p:sp>
      <p:sp>
        <p:nvSpPr>
          <p:cNvPr id="8" name="Rectangle 3">
            <a:extLst>
              <a:ext uri="{FF2B5EF4-FFF2-40B4-BE49-F238E27FC236}">
                <a16:creationId xmlns:a16="http://schemas.microsoft.com/office/drawing/2014/main" id="{8018BEF0-7789-1992-9AC2-F8A3E8721103}"/>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Tree>
    <p:extLst>
      <p:ext uri="{BB962C8B-B14F-4D97-AF65-F5344CB8AC3E}">
        <p14:creationId xmlns:p14="http://schemas.microsoft.com/office/powerpoint/2010/main" val="1304978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7A3B5-5833-67B8-D4BE-A29DCB50839D}"/>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F286F389-5924-770F-A892-2A6245F5B08B}"/>
              </a:ext>
            </a:extLst>
          </p:cNvPr>
          <p:cNvSpPr txBox="1">
            <a:spLocks noChangeArrowheads="1"/>
          </p:cNvSpPr>
          <p:nvPr/>
        </p:nvSpPr>
        <p:spPr bwMode="auto">
          <a:xfrm>
            <a:off x="646111" y="878957"/>
            <a:ext cx="7851775" cy="4385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6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 DESIGNER'S ETHICAL SKILLS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If you want to engage with the ethical dimension of your designs, you need to consider the following skills. This will allow you to understand and engage with ethics within each different design project phase. Mastering your ethical skills will help you grow as a responsible designer.</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ENVISIONING: </a:t>
            </a:r>
            <a:r>
              <a:rPr lang="en-GB" altLang="en-US" sz="1200" b="0" dirty="0">
                <a:solidFill>
                  <a:srgbClr val="000000"/>
                </a:solidFill>
                <a:latin typeface="Arial" panose="020B0604020202020204" pitchFamily="34" charset="0"/>
              </a:rPr>
              <a:t>The ability to be open to opinions and interpretation.</a:t>
            </a: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lvl="0">
              <a:spcBef>
                <a:spcPts val="1200"/>
              </a:spcBef>
              <a:spcAft>
                <a:spcPts val="600"/>
              </a:spcAf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FRAMING: </a:t>
            </a:r>
            <a:r>
              <a:rPr lang="en-GB" altLang="en-US" sz="1200" b="0" dirty="0">
                <a:solidFill>
                  <a:srgbClr val="000000"/>
                </a:solidFill>
                <a:latin typeface="Arial" panose="020B0604020202020204" pitchFamily="34" charset="0"/>
              </a:rPr>
              <a:t>The ability to construct and define a frame of reference from an ethical perspective.</a:t>
            </a: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a:spcBef>
                <a:spcPts val="1200"/>
              </a:spcBef>
              <a:spcAft>
                <a:spcPts val="600"/>
              </a:spcAft>
              <a:defRPr/>
            </a:pPr>
            <a:r>
              <a:rPr lang="en-GB" altLang="en-US" sz="1200" dirty="0">
                <a:solidFill>
                  <a:srgbClr val="000000"/>
                </a:solidFill>
                <a:latin typeface="Arial" panose="020B0604020202020204" pitchFamily="34" charset="0"/>
              </a:rPr>
              <a:t>MORAL ADVOCACY: </a:t>
            </a:r>
            <a:r>
              <a:rPr lang="en-GB" altLang="en-US" sz="1200" b="0" dirty="0">
                <a:solidFill>
                  <a:srgbClr val="000000"/>
                </a:solidFill>
                <a:latin typeface="Arial" panose="020B0604020202020204" pitchFamily="34" charset="0"/>
              </a:rPr>
              <a:t>The ability to clearly communicate your ethical standpoint to stakeholders.</a:t>
            </a:r>
          </a:p>
          <a:p>
            <a:pPr>
              <a:spcBef>
                <a:spcPts val="1200"/>
              </a:spcBef>
              <a:spcAft>
                <a:spcPts val="600"/>
              </a:spcAft>
              <a:defRPr/>
            </a:pPr>
            <a:r>
              <a:rPr lang="en-GB" altLang="en-US" sz="1200" dirty="0">
                <a:solidFill>
                  <a:srgbClr val="000000"/>
                </a:solidFill>
                <a:latin typeface="Arial" panose="020B0604020202020204" pitchFamily="34" charset="0"/>
              </a:rPr>
              <a:t>MORAL CREATIVITY: </a:t>
            </a:r>
            <a:r>
              <a:rPr lang="en-GB" altLang="en-US" sz="1200" b="0" dirty="0">
                <a:solidFill>
                  <a:srgbClr val="000000"/>
                </a:solidFill>
                <a:latin typeface="Arial" panose="020B0604020202020204" pitchFamily="34" charset="0"/>
              </a:rPr>
              <a:t>The ability to explore creative solutions to moral problems.</a:t>
            </a:r>
          </a:p>
          <a:p>
            <a:pPr>
              <a:spcBef>
                <a:spcPts val="1200"/>
              </a:spcBef>
              <a:spcAft>
                <a:spcPts val="600"/>
              </a:spcAft>
              <a:defRPr/>
            </a:pPr>
            <a:r>
              <a:rPr lang="en-GB" altLang="en-US" sz="1200" dirty="0">
                <a:solidFill>
                  <a:srgbClr val="000000"/>
                </a:solidFill>
                <a:latin typeface="Arial" panose="020B0604020202020204" pitchFamily="34" charset="0"/>
              </a:rPr>
              <a:t>MORAL SENSITIVITY: </a:t>
            </a:r>
            <a:r>
              <a:rPr lang="en-GB" altLang="en-US" sz="1200" b="0" dirty="0">
                <a:solidFill>
                  <a:srgbClr val="000000"/>
                </a:solidFill>
                <a:latin typeface="Arial" panose="020B0604020202020204" pitchFamily="34" charset="0"/>
              </a:rPr>
              <a:t>The ability to recognise the ethical dimension of your designs.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REALISING: </a:t>
            </a:r>
            <a:r>
              <a:rPr lang="en-GB" altLang="en-US" sz="1200" b="0" dirty="0">
                <a:solidFill>
                  <a:srgbClr val="000000"/>
                </a:solidFill>
                <a:latin typeface="Arial" panose="020B0604020202020204" pitchFamily="34" charset="0"/>
              </a:rPr>
              <a:t>The ability to apply ethical practice to your design thinking.</a:t>
            </a: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VALIDATING: </a:t>
            </a:r>
            <a:r>
              <a:rPr lang="en-GB" altLang="en-US" sz="1200" b="0" dirty="0">
                <a:solidFill>
                  <a:srgbClr val="000000"/>
                </a:solidFill>
                <a:latin typeface="Arial" panose="020B0604020202020204" pitchFamily="34" charset="0"/>
              </a:rPr>
              <a:t>The ability to evidence your ethical practice.</a:t>
            </a: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00162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27DB3-47A2-8E6A-01EF-7A47D73E0424}"/>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11C3A1ED-F152-0A4F-AFCE-195177457310}"/>
              </a:ext>
            </a:extLst>
          </p:cNvPr>
          <p:cNvSpPr txBox="1">
            <a:spLocks noChangeArrowheads="1"/>
          </p:cNvSpPr>
          <p:nvPr/>
        </p:nvSpPr>
        <p:spPr bwMode="auto">
          <a:xfrm>
            <a:off x="646112" y="874455"/>
            <a:ext cx="7851775" cy="5093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600" b="1" i="0" u="none" strike="noStrike" kern="1200" cap="none" spc="0" normalizeH="0" baseline="0" noProof="0" dirty="0">
                <a:ln>
                  <a:noFill/>
                </a:ln>
                <a:effectLst/>
                <a:uLnTx/>
                <a:uFillTx/>
                <a:latin typeface="Arial" panose="020B0604020202020204" pitchFamily="34" charset="0"/>
                <a:ea typeface="+mn-ea"/>
                <a:cs typeface="+mn-cs"/>
              </a:rPr>
              <a:t>A DESIGNER'S ETHICAL TOOLS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These tools will help you uncover, explore and discuss the ethical aspects of your designs</a:t>
            </a:r>
            <a:r>
              <a:rPr lang="en-GB" altLang="en-US" sz="1200" b="0" dirty="0">
                <a:latin typeface="Arial" panose="020B0604020202020204" pitchFamily="34" charset="0"/>
              </a:rPr>
              <a:t> </a:t>
            </a: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at different phases of the design process.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1" i="0" u="none" strike="noStrike" kern="1200" cap="none" spc="0" normalizeH="0" baseline="0" noProof="0" dirty="0">
                <a:ln>
                  <a:noFill/>
                </a:ln>
                <a:effectLst/>
                <a:uLnTx/>
                <a:uFillTx/>
                <a:latin typeface="Arial" panose="020B0604020202020204" pitchFamily="34" charset="0"/>
                <a:ea typeface="+mn-ea"/>
                <a:cs typeface="+mn-cs"/>
                <a:hlinkClick r:id="rId3">
                  <a:extLst>
                    <a:ext uri="{A12FA001-AC4F-418D-AE19-62706E023703}">
                      <ahyp:hlinkClr xmlns:ahyp="http://schemas.microsoft.com/office/drawing/2018/hyperlinkcolor" val="tx"/>
                    </a:ext>
                  </a:extLst>
                </a:hlinkClick>
              </a:rPr>
              <a:t>DE-SCRIPTION</a:t>
            </a: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 Learn to recognise and deconstruct the scripts of existing designs. By questioning why a design is how it is, you’ll uncover the underlying intentions and world-view of its designer – </a:t>
            </a:r>
            <a:r>
              <a:rPr kumimoji="0" lang="en-GB" altLang="en-US" sz="1200" b="0" i="1" u="none" strike="noStrike" kern="1200" cap="none" spc="0" normalizeH="0" baseline="0" noProof="0" dirty="0">
                <a:ln>
                  <a:noFill/>
                </a:ln>
                <a:effectLst/>
                <a:uLnTx/>
                <a:uFillTx/>
                <a:latin typeface="Arial" panose="020B0604020202020204" pitchFamily="34" charset="0"/>
                <a:ea typeface="+mn-ea"/>
                <a:cs typeface="+mn-cs"/>
              </a:rPr>
              <a:t>framing, moral sensitivity</a:t>
            </a:r>
          </a:p>
          <a:p>
            <a:pPr marL="0" marR="0" lvl="0" indent="0" algn="l" defTabSz="914400" rtl="0" eaLnBrk="0" fontAlgn="base" latinLnBrk="0" hangingPunct="0">
              <a:lnSpc>
                <a:spcPct val="100000"/>
              </a:lnSpc>
              <a:spcBef>
                <a:spcPts val="1200"/>
              </a:spcBef>
              <a:spcAft>
                <a:spcPts val="600"/>
              </a:spcAft>
              <a:buClrTx/>
              <a:buSzTx/>
              <a:buFontTx/>
              <a:buNone/>
              <a:tabLst/>
              <a:defRPr/>
            </a:pPr>
            <a:r>
              <a:rPr lang="en-GB" altLang="en-US" sz="1200" dirty="0">
                <a:latin typeface="Arial" panose="020B0604020202020204" pitchFamily="34" charset="0"/>
                <a:hlinkClick r:id="rId4">
                  <a:extLst>
                    <a:ext uri="{A12FA001-AC4F-418D-AE19-62706E023703}">
                      <ahyp:hlinkClr xmlns:ahyp="http://schemas.microsoft.com/office/drawing/2018/hyperlinkcolor" val="tx"/>
                    </a:ext>
                  </a:extLst>
                </a:hlinkClick>
              </a:rPr>
              <a:t>MORAL AGENT</a:t>
            </a:r>
            <a:r>
              <a:rPr lang="en-GB" altLang="en-US" sz="1200" dirty="0">
                <a:latin typeface="Arial" panose="020B0604020202020204" pitchFamily="34" charset="0"/>
              </a:rPr>
              <a:t>: </a:t>
            </a:r>
            <a:r>
              <a:rPr lang="en-GB" altLang="en-US" sz="1200" b="0" dirty="0">
                <a:latin typeface="Arial" panose="020B0604020202020204" pitchFamily="34" charset="0"/>
              </a:rPr>
              <a:t>Challenge yourself to make the most ethical design possible. What would that be and how would it work? This ideation game will help you tackle ethical issues in a fun and challenging way, using bluff and creativity – </a:t>
            </a:r>
            <a:r>
              <a:rPr lang="en-GB" altLang="en-US" sz="1200" b="0" i="1" dirty="0">
                <a:latin typeface="Arial" panose="020B0604020202020204" pitchFamily="34" charset="0"/>
              </a:rPr>
              <a:t>envisioning, realising, moral creativity</a:t>
            </a:r>
          </a:p>
          <a:p>
            <a:pPr marL="0" marR="0" lvl="0" indent="0" algn="l" defTabSz="914400" rtl="0" eaLnBrk="0" fontAlgn="base" latinLnBrk="0" hangingPunct="0">
              <a:lnSpc>
                <a:spcPct val="100000"/>
              </a:lnSpc>
              <a:spcBef>
                <a:spcPts val="1200"/>
              </a:spcBef>
              <a:spcAft>
                <a:spcPts val="600"/>
              </a:spcAft>
              <a:buClrTx/>
              <a:buSzTx/>
              <a:buFontTx/>
              <a:buNone/>
              <a:tabLst/>
              <a:defRPr/>
            </a:pPr>
            <a:r>
              <a:rPr lang="en-GB" altLang="en-US" sz="1200" dirty="0">
                <a:latin typeface="Arial" panose="020B0604020202020204" pitchFamily="34" charset="0"/>
                <a:hlinkClick r:id="rId5">
                  <a:extLst>
                    <a:ext uri="{A12FA001-AC4F-418D-AE19-62706E023703}">
                      <ahyp:hlinkClr xmlns:ahyp="http://schemas.microsoft.com/office/drawing/2018/hyperlinkcolor" val="tx"/>
                    </a:ext>
                  </a:extLst>
                </a:hlinkClick>
              </a:rPr>
              <a:t>MORAL VALUE MAP</a:t>
            </a:r>
            <a:r>
              <a:rPr lang="en-GB" altLang="en-US" sz="1200" dirty="0">
                <a:latin typeface="Arial" panose="020B0604020202020204" pitchFamily="34" charset="0"/>
              </a:rPr>
              <a:t>: </a:t>
            </a:r>
            <a:r>
              <a:rPr lang="en-GB" altLang="en-US" sz="1200" b="0" dirty="0">
                <a:latin typeface="Arial" panose="020B0604020202020204" pitchFamily="34" charset="0"/>
              </a:rPr>
              <a:t>Values are an important concept in ethics. Look at which values are relevant to your design and how your design affects them. It can help to do this exercise with different stakeholders – </a:t>
            </a:r>
            <a:r>
              <a:rPr lang="en-GB" altLang="en-US" sz="1200" b="0" i="1" dirty="0">
                <a:latin typeface="Arial" panose="020B0604020202020204" pitchFamily="34" charset="0"/>
              </a:rPr>
              <a:t>validating, framing, moral advocacy</a:t>
            </a:r>
          </a:p>
          <a:p>
            <a:pPr>
              <a:spcBef>
                <a:spcPts val="1200"/>
              </a:spcBef>
              <a:spcAft>
                <a:spcPts val="600"/>
              </a:spcAft>
              <a:defRPr/>
            </a:pPr>
            <a:r>
              <a:rPr lang="en-GB" altLang="en-US" sz="1200" dirty="0">
                <a:latin typeface="Arial" panose="020B0604020202020204" pitchFamily="34" charset="0"/>
                <a:hlinkClick r:id="rId6">
                  <a:extLst>
                    <a:ext uri="{A12FA001-AC4F-418D-AE19-62706E023703}">
                      <ahyp:hlinkClr xmlns:ahyp="http://schemas.microsoft.com/office/drawing/2018/hyperlinkcolor" val="tx"/>
                    </a:ext>
                  </a:extLst>
                </a:hlinkClick>
              </a:rPr>
              <a:t>ETHICAL DISCLAIMER</a:t>
            </a:r>
            <a:r>
              <a:rPr lang="en-GB" altLang="en-US" sz="1200" dirty="0">
                <a:latin typeface="Arial" panose="020B0604020202020204" pitchFamily="34" charset="0"/>
              </a:rPr>
              <a:t>: </a:t>
            </a:r>
            <a:r>
              <a:rPr lang="en-GB" altLang="en-US" sz="1200" b="0" dirty="0">
                <a:latin typeface="Arial" panose="020B0604020202020204" pitchFamily="34" charset="0"/>
              </a:rPr>
              <a:t>This tool helps you set the ethical terms at the start of your project. Use your imagination to think of unethical situations and discuss what you’ll </a:t>
            </a:r>
            <a:r>
              <a:rPr lang="en-GB" altLang="en-US" sz="1200" b="0" i="1" dirty="0">
                <a:latin typeface="Arial" panose="020B0604020202020204" pitchFamily="34" charset="0"/>
              </a:rPr>
              <a:t>take responsibility for as designers.</a:t>
            </a:r>
          </a:p>
          <a:p>
            <a:pPr marL="0" marR="0" lvl="0" indent="0" algn="l" defTabSz="914400" rtl="0" eaLnBrk="0" fontAlgn="base" latinLnBrk="0" hangingPunct="0">
              <a:lnSpc>
                <a:spcPct val="100000"/>
              </a:lnSpc>
              <a:spcBef>
                <a:spcPts val="1200"/>
              </a:spcBef>
              <a:spcAft>
                <a:spcPts val="600"/>
              </a:spcAft>
              <a:buClrTx/>
              <a:buSzTx/>
              <a:buFontTx/>
              <a:buNone/>
              <a:tabLst/>
              <a:defRPr/>
            </a:pPr>
            <a:r>
              <a:rPr lang="en-GB" altLang="en-US" sz="1200" dirty="0">
                <a:latin typeface="Arial" panose="020B0604020202020204" pitchFamily="34" charset="0"/>
                <a:hlinkClick r:id="rId7">
                  <a:extLst>
                    <a:ext uri="{A12FA001-AC4F-418D-AE19-62706E023703}">
                      <ahyp:hlinkClr xmlns:ahyp="http://schemas.microsoft.com/office/drawing/2018/hyperlinkcolor" val="tx"/>
                    </a:ext>
                  </a:extLst>
                </a:hlinkClick>
              </a:rPr>
              <a:t>NORMATIVE DESIGN SCHEME</a:t>
            </a:r>
            <a:r>
              <a:rPr lang="en-GB" altLang="en-US" sz="1200" dirty="0">
                <a:latin typeface="Arial" panose="020B0604020202020204" pitchFamily="34" charset="0"/>
              </a:rPr>
              <a:t>: </a:t>
            </a:r>
            <a:r>
              <a:rPr lang="en-GB" altLang="en-US" sz="1200" b="0" dirty="0">
                <a:latin typeface="Arial" panose="020B0604020202020204" pitchFamily="34" charset="0"/>
              </a:rPr>
              <a:t>As a major field of philosophy, ethics has a lot of knowledge to offer. However, it’s quite overwhelming to just dive in. This tool introduces you to the most commonly known theories of normative ethics, the study of ethical action.</a:t>
            </a:r>
          </a:p>
          <a:p>
            <a:pPr marL="0" marR="0" lvl="0" indent="0" algn="l" defTabSz="914400" rtl="0" eaLnBrk="0" fontAlgn="base" latinLnBrk="0" hangingPunct="0">
              <a:lnSpc>
                <a:spcPct val="100000"/>
              </a:lnSpc>
              <a:spcBef>
                <a:spcPts val="1200"/>
              </a:spcBef>
              <a:spcAft>
                <a:spcPts val="600"/>
              </a:spcAft>
              <a:buClrTx/>
              <a:buSzTx/>
              <a:buFontTx/>
              <a:buNone/>
              <a:tabLst/>
              <a:defRPr/>
            </a:pPr>
            <a:r>
              <a:rPr lang="en-GB" altLang="en-US" sz="1200" dirty="0">
                <a:latin typeface="Arial" panose="020B0604020202020204" pitchFamily="34" charset="0"/>
                <a:hlinkClick r:id="rId8">
                  <a:extLst>
                    <a:ext uri="{A12FA001-AC4F-418D-AE19-62706E023703}">
                      <ahyp:hlinkClr xmlns:ahyp="http://schemas.microsoft.com/office/drawing/2018/hyperlinkcolor" val="tx"/>
                    </a:ext>
                  </a:extLst>
                </a:hlinkClick>
              </a:rPr>
              <a:t>ETHICAL CONTRACT</a:t>
            </a:r>
            <a:r>
              <a:rPr lang="en-GB" altLang="en-US" sz="1200" dirty="0">
                <a:latin typeface="Arial" panose="020B0604020202020204" pitchFamily="34" charset="0"/>
              </a:rPr>
              <a:t>: </a:t>
            </a:r>
            <a:r>
              <a:rPr lang="en-GB" altLang="en-US" sz="1200" b="0" dirty="0">
                <a:latin typeface="Arial" panose="020B0604020202020204" pitchFamily="34" charset="0"/>
              </a:rPr>
              <a:t>Designing is hardly a solitary act. It's important that everyone is on the same page. This technique guides you in a value negotiation with all stakeholders involved in order to find common ethical ground.</a:t>
            </a:r>
          </a:p>
        </p:txBody>
      </p:sp>
      <p:sp>
        <p:nvSpPr>
          <p:cNvPr id="8" name="Rectangle 3">
            <a:extLst>
              <a:ext uri="{FF2B5EF4-FFF2-40B4-BE49-F238E27FC236}">
                <a16:creationId xmlns:a16="http://schemas.microsoft.com/office/drawing/2014/main" id="{063CE7D6-3678-97D8-356E-FACBE2400580}"/>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Tree>
    <p:extLst>
      <p:ext uri="{BB962C8B-B14F-4D97-AF65-F5344CB8AC3E}">
        <p14:creationId xmlns:p14="http://schemas.microsoft.com/office/powerpoint/2010/main" val="3846809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63CDB-4674-B167-CF5F-4CEEE87983AB}"/>
            </a:ext>
          </a:extLst>
        </p:cNvPr>
        <p:cNvGrpSpPr/>
        <p:nvPr/>
      </p:nvGrpSpPr>
      <p:grpSpPr>
        <a:xfrm>
          <a:off x="0" y="0"/>
          <a:ext cx="0" cy="0"/>
          <a:chOff x="0" y="0"/>
          <a:chExt cx="0" cy="0"/>
        </a:xfrm>
      </p:grpSpPr>
      <p:sp>
        <p:nvSpPr>
          <p:cNvPr id="2052" name="Rectangle 25">
            <a:extLst>
              <a:ext uri="{FF2B5EF4-FFF2-40B4-BE49-F238E27FC236}">
                <a16:creationId xmlns:a16="http://schemas.microsoft.com/office/drawing/2014/main" id="{A43C14E8-D9FF-FB42-2715-86BBC2B774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https://www.ethicsfordesigners.com/</a:t>
            </a:r>
            <a:endParaRPr kumimoji="0" lang="en-GB" altLang="en-US" sz="1400" b="0" i="0" u="none" strike="noStrike" kern="1200" cap="none" spc="0" normalizeH="0" baseline="0" noProof="0" dirty="0">
              <a:ln>
                <a:noFill/>
              </a:ln>
              <a:effectLst/>
              <a:uLnTx/>
              <a:uFillTx/>
              <a:latin typeface="Arial" panose="020B0604020202020204" pitchFamily="34" charset="0"/>
            </a:endParaRPr>
          </a:p>
          <a:p>
            <a:pPr marL="342900" marR="0" lvl="0" indent="-342900" algn="r" defTabSz="914400" rtl="0" eaLnBrk="0" fontAlgn="base" latinLnBrk="0" hangingPunct="0">
              <a:lnSpc>
                <a:spcPct val="100000"/>
              </a:lnSpc>
              <a:spcBef>
                <a:spcPct val="20000"/>
              </a:spcBef>
              <a:spcAft>
                <a:spcPct val="0"/>
              </a:spcAft>
              <a:buClrTx/>
              <a:buSzTx/>
              <a:buFontTx/>
              <a:buNone/>
              <a:tabLst/>
              <a:defRPr/>
            </a:pP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a:extLst>
              <a:ext uri="{FF2B5EF4-FFF2-40B4-BE49-F238E27FC236}">
                <a16:creationId xmlns:a16="http://schemas.microsoft.com/office/drawing/2014/main" id="{848911E7-4B20-64F5-987D-53F9EF3D0C31}"/>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ETHICS FOR DESIGNERS: TOOL KITS</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a:extLst>
              <a:ext uri="{FF2B5EF4-FFF2-40B4-BE49-F238E27FC236}">
                <a16:creationId xmlns:a16="http://schemas.microsoft.com/office/drawing/2014/main" id="{81E431C8-9186-827F-C45E-0391C1C0817A}"/>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a:extLst>
              <a:ext uri="{FF2B5EF4-FFF2-40B4-BE49-F238E27FC236}">
                <a16:creationId xmlns:a16="http://schemas.microsoft.com/office/drawing/2014/main" id="{A9D7F215-BF6E-2FF1-056F-E574AE0C5C72}"/>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81DB529E-5683-D622-C9FB-741B530E9AA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4A2C080E-0EA4-4C1D-760B-746C3421822C}"/>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796949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https://www.ethicalconsumer.org/what-makes-product-unethical</a:t>
            </a:r>
            <a:endParaRPr kumimoji="0" lang="en-GB" altLang="en-US" sz="1000" b="0" i="0" u="none" strike="noStrike" kern="1200" cap="none" spc="0" normalizeH="0" baseline="0" noProof="0" dirty="0">
              <a:ln>
                <a:noFill/>
              </a:ln>
              <a:effectLst/>
              <a:uLnTx/>
              <a:uFillTx/>
              <a:latin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MAKES A PRODUCT UNETHICAL?</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68414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B8FA9-5036-1EBE-CD59-593A80A61D1B}"/>
            </a:ext>
          </a:extLst>
        </p:cNvPr>
        <p:cNvGrpSpPr/>
        <p:nvPr/>
      </p:nvGrpSpPr>
      <p:grpSpPr>
        <a:xfrm>
          <a:off x="0" y="0"/>
          <a:ext cx="0" cy="0"/>
          <a:chOff x="0" y="0"/>
          <a:chExt cx="0" cy="0"/>
        </a:xfrm>
      </p:grpSpPr>
      <p:sp>
        <p:nvSpPr>
          <p:cNvPr id="2052" name="Rectangle 25">
            <a:extLst>
              <a:ext uri="{FF2B5EF4-FFF2-40B4-BE49-F238E27FC236}">
                <a16:creationId xmlns:a16="http://schemas.microsoft.com/office/drawing/2014/main" id="{93BF38BF-0413-F39F-D185-36528838AD19}"/>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https://www.ethicalconsumer.org/what-makes-product-unethical</a:t>
            </a:r>
            <a:endParaRPr kumimoji="0" lang="en-GB" altLang="en-US" sz="1000" b="0" i="0" u="none" strike="noStrike" kern="1200" cap="none" spc="0" normalizeH="0" baseline="0" noProof="0" dirty="0">
              <a:ln>
                <a:noFill/>
              </a:ln>
              <a:effectLst/>
              <a:uLnTx/>
              <a:uFillTx/>
              <a:latin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a:extLst>
              <a:ext uri="{FF2B5EF4-FFF2-40B4-BE49-F238E27FC236}">
                <a16:creationId xmlns:a16="http://schemas.microsoft.com/office/drawing/2014/main" id="{652591F9-5F68-D33B-0734-BC7201464869}"/>
              </a:ext>
            </a:extLst>
          </p:cNvPr>
          <p:cNvSpPr txBox="1">
            <a:spLocks noChangeArrowheads="1"/>
          </p:cNvSpPr>
          <p:nvPr/>
        </p:nvSpPr>
        <p:spPr bwMode="auto">
          <a:xfrm>
            <a:off x="641350" y="1974858"/>
            <a:ext cx="7851775"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A PRODUCT UNETHICAL?</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answer lies in where it’s come from, and where the money is going to.</a:t>
            </a:r>
            <a:endParaRPr kumimoji="0" lang="en-US" altLang="en-US" sz="1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3" name="Rectangle 26">
            <a:extLst>
              <a:ext uri="{FF2B5EF4-FFF2-40B4-BE49-F238E27FC236}">
                <a16:creationId xmlns:a16="http://schemas.microsoft.com/office/drawing/2014/main" id="{AF99AD42-E889-38CF-8705-FD219CD7C18B}"/>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a:extLst>
              <a:ext uri="{FF2B5EF4-FFF2-40B4-BE49-F238E27FC236}">
                <a16:creationId xmlns:a16="http://schemas.microsoft.com/office/drawing/2014/main" id="{FB97AFD5-6430-3B45-9EEE-EA880B9D81B0}"/>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CEC39717-7E36-4BFF-1076-25C351E4C78C}"/>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3AA50C2F-6BF6-230C-F8EF-18C956C6A216}"/>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288620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DB246-C0D0-A19A-2ECE-1D91FB35BC6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76ADB45-CC1C-2B3C-24C5-9D39D6163A9F}"/>
              </a:ext>
            </a:extLst>
          </p:cNvPr>
          <p:cNvSpPr/>
          <p:nvPr/>
        </p:nvSpPr>
        <p:spPr bwMode="auto">
          <a:xfrm>
            <a:off x="0" y="1"/>
            <a:ext cx="5143500" cy="6858000"/>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pic>
        <p:nvPicPr>
          <p:cNvPr id="5" name="Picture 4">
            <a:extLst>
              <a:ext uri="{FF2B5EF4-FFF2-40B4-BE49-F238E27FC236}">
                <a16:creationId xmlns:a16="http://schemas.microsoft.com/office/drawing/2014/main" id="{BADA7CCC-B36C-EB38-504B-E8F0CED7A500}"/>
              </a:ext>
            </a:extLst>
          </p:cNvPr>
          <p:cNvPicPr>
            <a:picLocks noChangeAspect="1"/>
          </p:cNvPicPr>
          <p:nvPr/>
        </p:nvPicPr>
        <p:blipFill>
          <a:blip r:embed="rId3"/>
          <a:stretch>
            <a:fillRect/>
          </a:stretch>
        </p:blipFill>
        <p:spPr>
          <a:xfrm>
            <a:off x="0" y="3429000"/>
            <a:ext cx="5143500" cy="3429000"/>
          </a:xfrm>
          <a:prstGeom prst="rect">
            <a:avLst/>
          </a:prstGeom>
        </p:spPr>
      </p:pic>
      <p:pic>
        <p:nvPicPr>
          <p:cNvPr id="6" name="Picture 5">
            <a:extLst>
              <a:ext uri="{FF2B5EF4-FFF2-40B4-BE49-F238E27FC236}">
                <a16:creationId xmlns:a16="http://schemas.microsoft.com/office/drawing/2014/main" id="{2508A570-736B-9607-962F-EF6037B6EAAF}"/>
              </a:ext>
            </a:extLst>
          </p:cNvPr>
          <p:cNvPicPr>
            <a:picLocks noChangeAspect="1"/>
          </p:cNvPicPr>
          <p:nvPr/>
        </p:nvPicPr>
        <p:blipFill>
          <a:blip r:embed="rId4"/>
          <a:stretch>
            <a:fillRect/>
          </a:stretch>
        </p:blipFill>
        <p:spPr>
          <a:xfrm>
            <a:off x="0" y="0"/>
            <a:ext cx="5143500" cy="3429000"/>
          </a:xfrm>
          <a:prstGeom prst="rect">
            <a:avLst/>
          </a:prstGeom>
        </p:spPr>
      </p:pic>
    </p:spTree>
    <p:extLst>
      <p:ext uri="{BB962C8B-B14F-4D97-AF65-F5344CB8AC3E}">
        <p14:creationId xmlns:p14="http://schemas.microsoft.com/office/powerpoint/2010/main" val="253263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36C0A-7240-C655-C7C1-902D13655EF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51080F9-2831-88CF-F376-50ED71446022}"/>
              </a:ext>
            </a:extLst>
          </p:cNvPr>
          <p:cNvSpPr/>
          <p:nvPr/>
        </p:nvSpPr>
        <p:spPr bwMode="auto">
          <a:xfrm>
            <a:off x="0" y="1"/>
            <a:ext cx="5143500" cy="6858000"/>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057" name="Text Box 31">
            <a:extLst>
              <a:ext uri="{FF2B5EF4-FFF2-40B4-BE49-F238E27FC236}">
                <a16:creationId xmlns:a16="http://schemas.microsoft.com/office/drawing/2014/main" id="{5C12D742-574D-7B19-56D3-0E7475EFE011}"/>
              </a:ext>
            </a:extLst>
          </p:cNvPr>
          <p:cNvSpPr txBox="1">
            <a:spLocks noChangeArrowheads="1"/>
          </p:cNvSpPr>
          <p:nvPr/>
        </p:nvSpPr>
        <p:spPr bwMode="auto">
          <a:xfrm>
            <a:off x="5548131" y="322215"/>
            <a:ext cx="3352800" cy="5970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6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For Example: A Mobile Phone.</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'black mirror' in front of you hides a collection of parts which come from all corners of the globe and are made of numerous precious metals, plastics, alloys and an array of other elements.</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these individual parts come to be in your device, is a large part of what makes a tech product ethical, or not.</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In the technology sector many of the metals needed to make the component parts come from the Democratic Republic of Congo (DRC). This country has been plagued by conflict for many years, a conflict funded in part by the profits from mining the metals that go into our electronic devices. Do you know if your device contains parts whose trade has funded a brutal civil war? How can you know if your device is ethical or not?</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about the manufacture of your device, the process whereby all the individual component parts are assembled to make the device you see in front of you. Was it manufactured in a factory that pays low wages, bans trade unions and makes workers toil over 60 hours a week?</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You might also consider how much energy it uses, whether it's possible to fix the product if it breaks, how recyclable it is and how long its likely to last.</a:t>
            </a: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73A4106-6114-96BD-9885-B73D76DF3170}"/>
              </a:ext>
            </a:extLst>
          </p:cNvPr>
          <p:cNvPicPr>
            <a:picLocks noChangeAspect="1"/>
          </p:cNvPicPr>
          <p:nvPr/>
        </p:nvPicPr>
        <p:blipFill>
          <a:blip r:embed="rId3"/>
          <a:srcRect l="9866" r="9866"/>
          <a:stretch/>
        </p:blipFill>
        <p:spPr>
          <a:xfrm>
            <a:off x="1" y="1171635"/>
            <a:ext cx="5143500" cy="4272023"/>
          </a:xfrm>
          <a:prstGeom prst="rect">
            <a:avLst/>
          </a:prstGeom>
        </p:spPr>
      </p:pic>
    </p:spTree>
    <p:extLst>
      <p:ext uri="{BB962C8B-B14F-4D97-AF65-F5344CB8AC3E}">
        <p14:creationId xmlns:p14="http://schemas.microsoft.com/office/powerpoint/2010/main" val="3834338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1E7B3-ED94-13D9-5CA9-3B93378F77B2}"/>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3818653C-C97B-A7F6-D2BE-36B4943F1A20}"/>
              </a:ext>
            </a:extLst>
          </p:cNvPr>
          <p:cNvSpPr txBox="1">
            <a:spLocks noChangeArrowheads="1"/>
          </p:cNvSpPr>
          <p:nvPr/>
        </p:nvSpPr>
        <p:spPr bwMode="auto">
          <a:xfrm>
            <a:off x="5548131" y="322215"/>
            <a:ext cx="3352800" cy="3754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6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For Example: A Pair of Jeans.</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cotton may come from Uzbekistan, the fabric may be woven and dyed in Bangladesh and the buttons manufactured in China. They might all be put together in a Turkish factory before they end up on the high street here in the UK.</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All along this supply chain there is the potential for problems if companies don’t take responsibility for managing them in an ethical way. From forced labour and pesticide use in the cotton fields, to the use of child labour and toxic dyes in textile factories and then zero hours contracts and waste issues here in the UK.</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every step along the supply chain there is the potential for a product to become deeply unethical.</a:t>
            </a:r>
          </a:p>
        </p:txBody>
      </p:sp>
      <p:pic>
        <p:nvPicPr>
          <p:cNvPr id="2" name="Picture 1">
            <a:extLst>
              <a:ext uri="{FF2B5EF4-FFF2-40B4-BE49-F238E27FC236}">
                <a16:creationId xmlns:a16="http://schemas.microsoft.com/office/drawing/2014/main" id="{70C000EB-B625-7B25-E328-B7BC85EF18D6}"/>
              </a:ext>
            </a:extLst>
          </p:cNvPr>
          <p:cNvPicPr>
            <a:picLocks noChangeAspect="1"/>
          </p:cNvPicPr>
          <p:nvPr/>
        </p:nvPicPr>
        <p:blipFill>
          <a:blip r:embed="rId3"/>
          <a:stretch>
            <a:fillRect/>
          </a:stretch>
        </p:blipFill>
        <p:spPr>
          <a:xfrm>
            <a:off x="0" y="0"/>
            <a:ext cx="5143500" cy="6858000"/>
          </a:xfrm>
          <a:prstGeom prst="rect">
            <a:avLst/>
          </a:prstGeom>
        </p:spPr>
      </p:pic>
    </p:spTree>
    <p:extLst>
      <p:ext uri="{BB962C8B-B14F-4D97-AF65-F5344CB8AC3E}">
        <p14:creationId xmlns:p14="http://schemas.microsoft.com/office/powerpoint/2010/main" val="4249421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6F7C1B-A3D1-43FB-9103-986B1A7DCF0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8A42118-094A-823E-1C6F-65AF6A6C088D}"/>
              </a:ext>
            </a:extLst>
          </p:cNvPr>
          <p:cNvPicPr>
            <a:picLocks noChangeAspect="1"/>
          </p:cNvPicPr>
          <p:nvPr/>
        </p:nvPicPr>
        <p:blipFill>
          <a:blip r:embed="rId3"/>
          <a:srcRect b="1799"/>
          <a:stretch/>
        </p:blipFill>
        <p:spPr>
          <a:xfrm>
            <a:off x="0" y="0"/>
            <a:ext cx="5145813" cy="6857999"/>
          </a:xfrm>
          <a:prstGeom prst="rect">
            <a:avLst/>
          </a:prstGeom>
        </p:spPr>
      </p:pic>
      <p:sp>
        <p:nvSpPr>
          <p:cNvPr id="3" name="Text Box 31">
            <a:extLst>
              <a:ext uri="{FF2B5EF4-FFF2-40B4-BE49-F238E27FC236}">
                <a16:creationId xmlns:a16="http://schemas.microsoft.com/office/drawing/2014/main" id="{75BFAC4E-1FD3-3C8C-5467-CD46EA73BDFD}"/>
              </a:ext>
            </a:extLst>
          </p:cNvPr>
          <p:cNvSpPr txBox="1">
            <a:spLocks noChangeArrowheads="1"/>
          </p:cNvSpPr>
          <p:nvPr/>
        </p:nvSpPr>
        <p:spPr bwMode="auto">
          <a:xfrm>
            <a:off x="5548131" y="322215"/>
            <a:ext cx="3352800"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160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For Example: Counterfeit.</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GB" altLang="en-US" sz="1200" b="0" dirty="0">
                <a:solidFill>
                  <a:srgbClr val="000000"/>
                </a:solidFill>
                <a:latin typeface="Arial" panose="020B0604020202020204" pitchFamily="34" charset="0"/>
                <a:cs typeface="Arial" panose="020B0604020202020204" pitchFamily="34" charset="0"/>
              </a:rPr>
              <a:t>Can you s</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pot a Real vs Fake Louis Vuitton?</a:t>
            </a:r>
          </a:p>
        </p:txBody>
      </p:sp>
    </p:spTree>
    <p:extLst>
      <p:ext uri="{BB962C8B-B14F-4D97-AF65-F5344CB8AC3E}">
        <p14:creationId xmlns:p14="http://schemas.microsoft.com/office/powerpoint/2010/main" val="70031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5090"/>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https://www.ideo.com/post/the-little-book-of-design-research-ethics</a:t>
            </a:r>
            <a:endParaRPr kumimoji="0" lang="en-GB" altLang="en-US" sz="1000" b="0" i="0" strike="noStrike" kern="1200" cap="none" spc="0" normalizeH="0" baseline="0" noProof="0" dirty="0">
              <a:ln>
                <a:noFill/>
              </a:ln>
              <a:effectLst/>
              <a:uLnTx/>
              <a:uFillTx/>
              <a:latin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LITTLE BOOK OF DESIGN RESEARCH ETHICS</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799212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5265C-0907-300D-6501-851EB8CEBDB8}"/>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CBDAF811-096E-64CE-50A1-39564870776F}"/>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WHERE DO YOU USE DESIGN ETHICS?</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a:extLst>
              <a:ext uri="{FF2B5EF4-FFF2-40B4-BE49-F238E27FC236}">
                <a16:creationId xmlns:a16="http://schemas.microsoft.com/office/drawing/2014/main" id="{36D9C788-F05D-929D-8CA9-2CDDC5022895}"/>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44D0BF7E-72E8-9756-929C-27D52F9C7AFD}"/>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8C3B6E0F-75FC-7F73-4B82-B95223C7FC49}"/>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092E559E-1BA3-893D-58B1-DE7154E5F996}"/>
              </a:ext>
            </a:extLst>
          </p:cNvPr>
          <p:cNvSpPr>
            <a:spLocks noChangeArrowheads="1"/>
          </p:cNvSpPr>
          <p:nvPr/>
        </p:nvSpPr>
        <p:spPr bwMode="auto">
          <a:xfrm>
            <a:off x="1103312" y="3515084"/>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lang="en-GB" sz="14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The Double Diamond - Design Council</a:t>
            </a:r>
            <a:endParaRPr kumimoji="0" lang="en-GB" altLang="en-US" sz="1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32055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92E75A-AD87-2435-DDAE-F59F313ACC48}"/>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A729CCF8-3D91-E87A-C2D5-133985952A6E}"/>
              </a:ext>
            </a:extLst>
          </p:cNvPr>
          <p:cNvSpPr txBox="1">
            <a:spLocks noChangeArrowheads="1"/>
          </p:cNvSpPr>
          <p:nvPr/>
        </p:nvSpPr>
        <p:spPr bwMode="auto">
          <a:xfrm>
            <a:off x="641350" y="1974858"/>
            <a:ext cx="7851775"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WHERE DO YOU USE DESIGN ETHICS?</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GB" altLang="en-US" sz="1400" b="0" dirty="0">
                <a:solidFill>
                  <a:srgbClr val="000000"/>
                </a:solidFill>
                <a:latin typeface="Arial" panose="020B0604020202020204" pitchFamily="34" charset="0"/>
              </a:rPr>
              <a:t>You use Design Ethics during all stages of the Design Process</a:t>
            </a:r>
            <a:endParaRPr kumimoji="0" lang="en-US" altLang="en-US" sz="1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a:extLst>
              <a:ext uri="{FF2B5EF4-FFF2-40B4-BE49-F238E27FC236}">
                <a16:creationId xmlns:a16="http://schemas.microsoft.com/office/drawing/2014/main" id="{1CB2F5AB-02F2-C3C7-4750-6379998E01EB}"/>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F3F85976-7CF6-5C6A-C0D0-AF9BDBDC00B1}"/>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EBBB0900-FC4E-8D4E-E1F8-8042653ADE68}"/>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3" name="Rectangle 25">
            <a:extLst>
              <a:ext uri="{FF2B5EF4-FFF2-40B4-BE49-F238E27FC236}">
                <a16:creationId xmlns:a16="http://schemas.microsoft.com/office/drawing/2014/main" id="{3D5CF095-A041-9758-B737-0B58CF6C1ED6}"/>
              </a:ext>
            </a:extLst>
          </p:cNvPr>
          <p:cNvSpPr>
            <a:spLocks noChangeArrowheads="1"/>
          </p:cNvSpPr>
          <p:nvPr/>
        </p:nvSpPr>
        <p:spPr bwMode="auto">
          <a:xfrm>
            <a:off x="1103312" y="3515084"/>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lang="en-GB" sz="14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The Double Diamond - Design Council</a:t>
            </a:r>
            <a:endParaRPr kumimoji="0" lang="en-GB" altLang="en-US" sz="1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5340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8295A-EF2B-EB68-57E9-E4517269A3A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3747F6A1-D26F-E3A0-4B49-B016FAB4A834}"/>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4" name="object 19">
            <a:extLst>
              <a:ext uri="{FF2B5EF4-FFF2-40B4-BE49-F238E27FC236}">
                <a16:creationId xmlns:a16="http://schemas.microsoft.com/office/drawing/2014/main" id="{D97176D9-BC50-50F9-3FC5-EC27F29D6189}"/>
              </a:ext>
            </a:extLst>
          </p:cNvPr>
          <p:cNvSpPr txBox="1">
            <a:spLocks/>
          </p:cNvSpPr>
          <p:nvPr/>
        </p:nvSpPr>
        <p:spPr>
          <a:xfrm>
            <a:off x="0" y="589986"/>
            <a:ext cx="8193059" cy="431979"/>
          </a:xfrm>
          <a:prstGeom prst="rect">
            <a:avLst/>
          </a:prstGeom>
        </p:spPr>
        <p:txBody>
          <a:bodyPr vert="horz" wrap="square" lIns="0" tIns="10860" rIns="0" bIns="0" rtlCol="0">
            <a:spAutoFit/>
          </a:bodyPr>
          <a:lstStyle>
            <a:lvl1pPr>
              <a:defRPr sz="2900" b="0" i="0">
                <a:solidFill>
                  <a:schemeClr val="tx1"/>
                </a:solidFill>
                <a:latin typeface="Arial Rounded MT Bold"/>
                <a:ea typeface="+mj-ea"/>
                <a:cs typeface="Arial Rounded MT Bold"/>
              </a:defRPr>
            </a:lvl1pPr>
          </a:lstStyle>
          <a:p>
            <a:pPr marL="10860" algn="ctr">
              <a:spcBef>
                <a:spcPts val="86"/>
              </a:spcBef>
            </a:pPr>
            <a:r>
              <a:rPr lang="en-GB" sz="2736" kern="0" spc="13" dirty="0">
                <a:solidFill>
                  <a:schemeClr val="bg1"/>
                </a:solidFill>
              </a:rPr>
              <a:t>THE DOUBLE DIAMOND DESIGN PROCESS</a:t>
            </a:r>
          </a:p>
        </p:txBody>
      </p:sp>
      <p:pic>
        <p:nvPicPr>
          <p:cNvPr id="2" name="Picture 1">
            <a:extLst>
              <a:ext uri="{FF2B5EF4-FFF2-40B4-BE49-F238E27FC236}">
                <a16:creationId xmlns:a16="http://schemas.microsoft.com/office/drawing/2014/main" id="{50EF03A6-D286-00EA-EE9D-50815C639D7D}"/>
              </a:ext>
            </a:extLst>
          </p:cNvPr>
          <p:cNvPicPr>
            <a:picLocks noChangeAspect="1"/>
          </p:cNvPicPr>
          <p:nvPr/>
        </p:nvPicPr>
        <p:blipFill>
          <a:blip r:embed="rId3"/>
          <a:stretch>
            <a:fillRect/>
          </a:stretch>
        </p:blipFill>
        <p:spPr>
          <a:xfrm>
            <a:off x="7918172" y="341751"/>
            <a:ext cx="950941" cy="950941"/>
          </a:xfrm>
          <a:prstGeom prst="rect">
            <a:avLst/>
          </a:prstGeom>
        </p:spPr>
      </p:pic>
      <p:pic>
        <p:nvPicPr>
          <p:cNvPr id="5" name="Picture 4">
            <a:extLst>
              <a:ext uri="{FF2B5EF4-FFF2-40B4-BE49-F238E27FC236}">
                <a16:creationId xmlns:a16="http://schemas.microsoft.com/office/drawing/2014/main" id="{5C5222E1-F942-871F-7282-456EF0094A6B}"/>
              </a:ext>
            </a:extLst>
          </p:cNvPr>
          <p:cNvPicPr>
            <a:picLocks noChangeAspect="1"/>
          </p:cNvPicPr>
          <p:nvPr/>
        </p:nvPicPr>
        <p:blipFill>
          <a:blip r:embed="rId4"/>
          <a:stretch>
            <a:fillRect/>
          </a:stretch>
        </p:blipFill>
        <p:spPr>
          <a:xfrm>
            <a:off x="2067400" y="1908492"/>
            <a:ext cx="5009200" cy="2424326"/>
          </a:xfrm>
          <a:prstGeom prst="rect">
            <a:avLst/>
          </a:prstGeom>
        </p:spPr>
      </p:pic>
      <p:sp>
        <p:nvSpPr>
          <p:cNvPr id="7" name="Rectangle 6">
            <a:extLst>
              <a:ext uri="{FF2B5EF4-FFF2-40B4-BE49-F238E27FC236}">
                <a16:creationId xmlns:a16="http://schemas.microsoft.com/office/drawing/2014/main" id="{46EEBEFD-8BF6-025A-F6F6-018981433AD0}"/>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8" name="TextBox 7">
            <a:extLst>
              <a:ext uri="{FF2B5EF4-FFF2-40B4-BE49-F238E27FC236}">
                <a16:creationId xmlns:a16="http://schemas.microsoft.com/office/drawing/2014/main" id="{0ADE46B4-353E-9321-F578-ECE5DDFD172B}"/>
              </a:ext>
            </a:extLst>
          </p:cNvPr>
          <p:cNvSpPr txBox="1"/>
          <p:nvPr/>
        </p:nvSpPr>
        <p:spPr>
          <a:xfrm>
            <a:off x="2499158" y="4896510"/>
            <a:ext cx="4577442" cy="1169551"/>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Discover:</a:t>
            </a:r>
          </a:p>
          <a:p>
            <a:r>
              <a:rPr lang="en-GB" sz="1400" b="0" dirty="0">
                <a:solidFill>
                  <a:schemeClr val="bg1"/>
                </a:solidFill>
                <a:latin typeface="Arial" panose="020B0604020202020204" pitchFamily="34" charset="0"/>
                <a:cs typeface="Arial" panose="020B0604020202020204" pitchFamily="34" charset="0"/>
              </a:rPr>
              <a:t>The first diamond helps people understand, rather than simply assume, what the problem is. It involves speaking to and spending time with people who are affected by the issues.</a:t>
            </a:r>
          </a:p>
        </p:txBody>
      </p:sp>
      <p:sp>
        <p:nvSpPr>
          <p:cNvPr id="9" name="Rectangle 8">
            <a:extLst>
              <a:ext uri="{FF2B5EF4-FFF2-40B4-BE49-F238E27FC236}">
                <a16:creationId xmlns:a16="http://schemas.microsoft.com/office/drawing/2014/main" id="{1F6181EE-7364-FD3F-25F3-3D279ACA9113}"/>
              </a:ext>
            </a:extLst>
          </p:cNvPr>
          <p:cNvSpPr/>
          <p:nvPr/>
        </p:nvSpPr>
        <p:spPr bwMode="auto">
          <a:xfrm>
            <a:off x="3352800" y="1730829"/>
            <a:ext cx="4310743" cy="2721428"/>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4134580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4B210-D5A8-77DD-6BF2-E8CA06C52FA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2CC4E7F7-6F7B-E865-A397-B9948723AFB2}"/>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4" name="object 19">
            <a:extLst>
              <a:ext uri="{FF2B5EF4-FFF2-40B4-BE49-F238E27FC236}">
                <a16:creationId xmlns:a16="http://schemas.microsoft.com/office/drawing/2014/main" id="{63817CF5-0E0B-0502-E141-3B76E4BA463D}"/>
              </a:ext>
            </a:extLst>
          </p:cNvPr>
          <p:cNvSpPr txBox="1">
            <a:spLocks/>
          </p:cNvSpPr>
          <p:nvPr/>
        </p:nvSpPr>
        <p:spPr>
          <a:xfrm>
            <a:off x="0" y="589986"/>
            <a:ext cx="8193059" cy="431979"/>
          </a:xfrm>
          <a:prstGeom prst="rect">
            <a:avLst/>
          </a:prstGeom>
        </p:spPr>
        <p:txBody>
          <a:bodyPr vert="horz" wrap="square" lIns="0" tIns="10860" rIns="0" bIns="0" rtlCol="0">
            <a:spAutoFit/>
          </a:bodyPr>
          <a:lstStyle>
            <a:lvl1pPr>
              <a:defRPr sz="2900" b="0" i="0">
                <a:solidFill>
                  <a:schemeClr val="tx1"/>
                </a:solidFill>
                <a:latin typeface="Arial Rounded MT Bold"/>
                <a:ea typeface="+mj-ea"/>
                <a:cs typeface="Arial Rounded MT Bold"/>
              </a:defRPr>
            </a:lvl1pPr>
          </a:lstStyle>
          <a:p>
            <a:pPr marL="10860" algn="ctr">
              <a:spcBef>
                <a:spcPts val="86"/>
              </a:spcBef>
            </a:pPr>
            <a:r>
              <a:rPr lang="en-GB" sz="2736" kern="0" spc="13" dirty="0">
                <a:solidFill>
                  <a:schemeClr val="bg1"/>
                </a:solidFill>
              </a:rPr>
              <a:t>THE DOUBLE DIAMOND DESIGN PROCESS</a:t>
            </a:r>
          </a:p>
        </p:txBody>
      </p:sp>
      <p:pic>
        <p:nvPicPr>
          <p:cNvPr id="2" name="Picture 1">
            <a:extLst>
              <a:ext uri="{FF2B5EF4-FFF2-40B4-BE49-F238E27FC236}">
                <a16:creationId xmlns:a16="http://schemas.microsoft.com/office/drawing/2014/main" id="{3CA9E8AF-711A-EA85-E12D-0B59E5E1D8F4}"/>
              </a:ext>
            </a:extLst>
          </p:cNvPr>
          <p:cNvPicPr>
            <a:picLocks noChangeAspect="1"/>
          </p:cNvPicPr>
          <p:nvPr/>
        </p:nvPicPr>
        <p:blipFill>
          <a:blip r:embed="rId3"/>
          <a:stretch>
            <a:fillRect/>
          </a:stretch>
        </p:blipFill>
        <p:spPr>
          <a:xfrm>
            <a:off x="7918172" y="341751"/>
            <a:ext cx="950941" cy="950941"/>
          </a:xfrm>
          <a:prstGeom prst="rect">
            <a:avLst/>
          </a:prstGeom>
        </p:spPr>
      </p:pic>
      <p:pic>
        <p:nvPicPr>
          <p:cNvPr id="5" name="Picture 4">
            <a:extLst>
              <a:ext uri="{FF2B5EF4-FFF2-40B4-BE49-F238E27FC236}">
                <a16:creationId xmlns:a16="http://schemas.microsoft.com/office/drawing/2014/main" id="{8D9F07A6-F9A5-C66D-8A4B-7E818CBE074F}"/>
              </a:ext>
            </a:extLst>
          </p:cNvPr>
          <p:cNvPicPr>
            <a:picLocks noChangeAspect="1"/>
          </p:cNvPicPr>
          <p:nvPr/>
        </p:nvPicPr>
        <p:blipFill>
          <a:blip r:embed="rId4"/>
          <a:stretch>
            <a:fillRect/>
          </a:stretch>
        </p:blipFill>
        <p:spPr>
          <a:xfrm>
            <a:off x="2067400" y="1908492"/>
            <a:ext cx="5009200" cy="2424326"/>
          </a:xfrm>
          <a:prstGeom prst="rect">
            <a:avLst/>
          </a:prstGeom>
        </p:spPr>
      </p:pic>
      <p:sp>
        <p:nvSpPr>
          <p:cNvPr id="7" name="Rectangle 6">
            <a:extLst>
              <a:ext uri="{FF2B5EF4-FFF2-40B4-BE49-F238E27FC236}">
                <a16:creationId xmlns:a16="http://schemas.microsoft.com/office/drawing/2014/main" id="{A44B6F75-29D4-EABB-9951-94EE9FE411E4}"/>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8" name="TextBox 7">
            <a:extLst>
              <a:ext uri="{FF2B5EF4-FFF2-40B4-BE49-F238E27FC236}">
                <a16:creationId xmlns:a16="http://schemas.microsoft.com/office/drawing/2014/main" id="{79C3C14C-3972-DD11-B782-E8A9E14FF14E}"/>
              </a:ext>
            </a:extLst>
          </p:cNvPr>
          <p:cNvSpPr txBox="1"/>
          <p:nvPr/>
        </p:nvSpPr>
        <p:spPr>
          <a:xfrm>
            <a:off x="2499158" y="4896510"/>
            <a:ext cx="4577442" cy="738664"/>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Define:</a:t>
            </a:r>
          </a:p>
          <a:p>
            <a:r>
              <a:rPr lang="en-GB" sz="1400" b="0" dirty="0">
                <a:solidFill>
                  <a:schemeClr val="bg1"/>
                </a:solidFill>
                <a:latin typeface="Arial" panose="020B0604020202020204" pitchFamily="34" charset="0"/>
                <a:cs typeface="Arial" panose="020B0604020202020204" pitchFamily="34" charset="0"/>
              </a:rPr>
              <a:t>The insight gathered from the discovery phase can help you to define the challenge in a different way.</a:t>
            </a:r>
          </a:p>
        </p:txBody>
      </p:sp>
      <p:sp>
        <p:nvSpPr>
          <p:cNvPr id="9" name="Rectangle 8">
            <a:extLst>
              <a:ext uri="{FF2B5EF4-FFF2-40B4-BE49-F238E27FC236}">
                <a16:creationId xmlns:a16="http://schemas.microsoft.com/office/drawing/2014/main" id="{B893ACB3-C880-584F-3B73-330645CFCA0B}"/>
              </a:ext>
            </a:extLst>
          </p:cNvPr>
          <p:cNvSpPr/>
          <p:nvPr/>
        </p:nvSpPr>
        <p:spPr bwMode="auto">
          <a:xfrm>
            <a:off x="4604662" y="1730829"/>
            <a:ext cx="4310743" cy="2721428"/>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2714323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F48AF-4E57-81E0-2359-D4B2005D908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81E91CD-C408-4BDB-EDE6-CD16A1101D8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4" name="object 19">
            <a:extLst>
              <a:ext uri="{FF2B5EF4-FFF2-40B4-BE49-F238E27FC236}">
                <a16:creationId xmlns:a16="http://schemas.microsoft.com/office/drawing/2014/main" id="{15FD867B-04BA-58AC-5D90-73087583D273}"/>
              </a:ext>
            </a:extLst>
          </p:cNvPr>
          <p:cNvSpPr txBox="1">
            <a:spLocks/>
          </p:cNvSpPr>
          <p:nvPr/>
        </p:nvSpPr>
        <p:spPr>
          <a:xfrm>
            <a:off x="0" y="589986"/>
            <a:ext cx="8193059" cy="431979"/>
          </a:xfrm>
          <a:prstGeom prst="rect">
            <a:avLst/>
          </a:prstGeom>
        </p:spPr>
        <p:txBody>
          <a:bodyPr vert="horz" wrap="square" lIns="0" tIns="10860" rIns="0" bIns="0" rtlCol="0">
            <a:spAutoFit/>
          </a:bodyPr>
          <a:lstStyle>
            <a:lvl1pPr>
              <a:defRPr sz="2900" b="0" i="0">
                <a:solidFill>
                  <a:schemeClr val="tx1"/>
                </a:solidFill>
                <a:latin typeface="Arial Rounded MT Bold"/>
                <a:ea typeface="+mj-ea"/>
                <a:cs typeface="Arial Rounded MT Bold"/>
              </a:defRPr>
            </a:lvl1pPr>
          </a:lstStyle>
          <a:p>
            <a:pPr marL="10860" algn="ctr">
              <a:spcBef>
                <a:spcPts val="86"/>
              </a:spcBef>
            </a:pPr>
            <a:r>
              <a:rPr lang="en-GB" sz="2736" kern="0" spc="13" dirty="0">
                <a:solidFill>
                  <a:schemeClr val="bg1"/>
                </a:solidFill>
              </a:rPr>
              <a:t>THE DOUBLE DIAMOND DESIGN PROCESS</a:t>
            </a:r>
          </a:p>
        </p:txBody>
      </p:sp>
      <p:pic>
        <p:nvPicPr>
          <p:cNvPr id="2" name="Picture 1">
            <a:extLst>
              <a:ext uri="{FF2B5EF4-FFF2-40B4-BE49-F238E27FC236}">
                <a16:creationId xmlns:a16="http://schemas.microsoft.com/office/drawing/2014/main" id="{4844C366-0C37-4C84-5446-3D4E8C5182BC}"/>
              </a:ext>
            </a:extLst>
          </p:cNvPr>
          <p:cNvPicPr>
            <a:picLocks noChangeAspect="1"/>
          </p:cNvPicPr>
          <p:nvPr/>
        </p:nvPicPr>
        <p:blipFill>
          <a:blip r:embed="rId3"/>
          <a:stretch>
            <a:fillRect/>
          </a:stretch>
        </p:blipFill>
        <p:spPr>
          <a:xfrm>
            <a:off x="7918172" y="341751"/>
            <a:ext cx="950941" cy="950941"/>
          </a:xfrm>
          <a:prstGeom prst="rect">
            <a:avLst/>
          </a:prstGeom>
        </p:spPr>
      </p:pic>
      <p:pic>
        <p:nvPicPr>
          <p:cNvPr id="5" name="Picture 4">
            <a:extLst>
              <a:ext uri="{FF2B5EF4-FFF2-40B4-BE49-F238E27FC236}">
                <a16:creationId xmlns:a16="http://schemas.microsoft.com/office/drawing/2014/main" id="{0EA78E0B-657A-34B3-C511-0123A9FF4CBE}"/>
              </a:ext>
            </a:extLst>
          </p:cNvPr>
          <p:cNvPicPr>
            <a:picLocks noChangeAspect="1"/>
          </p:cNvPicPr>
          <p:nvPr/>
        </p:nvPicPr>
        <p:blipFill>
          <a:blip r:embed="rId4"/>
          <a:stretch>
            <a:fillRect/>
          </a:stretch>
        </p:blipFill>
        <p:spPr>
          <a:xfrm>
            <a:off x="2067400" y="1908492"/>
            <a:ext cx="5009200" cy="2424326"/>
          </a:xfrm>
          <a:prstGeom prst="rect">
            <a:avLst/>
          </a:prstGeom>
        </p:spPr>
      </p:pic>
      <p:sp>
        <p:nvSpPr>
          <p:cNvPr id="7" name="Rectangle 6">
            <a:extLst>
              <a:ext uri="{FF2B5EF4-FFF2-40B4-BE49-F238E27FC236}">
                <a16:creationId xmlns:a16="http://schemas.microsoft.com/office/drawing/2014/main" id="{0040ACC2-8674-E6CB-76E4-5B087883E79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8" name="TextBox 7">
            <a:extLst>
              <a:ext uri="{FF2B5EF4-FFF2-40B4-BE49-F238E27FC236}">
                <a16:creationId xmlns:a16="http://schemas.microsoft.com/office/drawing/2014/main" id="{1A2EEA0C-0258-39A4-C3E1-C84FF59E6A4E}"/>
              </a:ext>
            </a:extLst>
          </p:cNvPr>
          <p:cNvSpPr txBox="1"/>
          <p:nvPr/>
        </p:nvSpPr>
        <p:spPr>
          <a:xfrm>
            <a:off x="2499158" y="4896510"/>
            <a:ext cx="4577442" cy="1169551"/>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Develop</a:t>
            </a:r>
          </a:p>
          <a:p>
            <a:r>
              <a:rPr lang="en-GB" sz="1400" b="0" dirty="0">
                <a:solidFill>
                  <a:schemeClr val="bg1"/>
                </a:solidFill>
                <a:latin typeface="Arial" panose="020B0604020202020204" pitchFamily="34" charset="0"/>
                <a:cs typeface="Arial" panose="020B0604020202020204" pitchFamily="34" charset="0"/>
              </a:rPr>
              <a:t>The second diamond encourages people to give different answers to the clearly defined problem, seeking inspiration from elsewhere and co-designing with a range of different people.  </a:t>
            </a:r>
          </a:p>
        </p:txBody>
      </p:sp>
      <p:sp>
        <p:nvSpPr>
          <p:cNvPr id="9" name="Rectangle 8">
            <a:extLst>
              <a:ext uri="{FF2B5EF4-FFF2-40B4-BE49-F238E27FC236}">
                <a16:creationId xmlns:a16="http://schemas.microsoft.com/office/drawing/2014/main" id="{1458F5C0-2EA1-BBC9-8BFE-37A33C15D28D}"/>
              </a:ext>
            </a:extLst>
          </p:cNvPr>
          <p:cNvSpPr/>
          <p:nvPr/>
        </p:nvSpPr>
        <p:spPr bwMode="auto">
          <a:xfrm>
            <a:off x="5780308" y="1730829"/>
            <a:ext cx="3243949" cy="2721428"/>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781814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3F3CB-E611-FEDF-F898-DD0406CF0EED}"/>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A260F5D-CAE8-8E3D-65C9-85D29BC9471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4" name="object 19">
            <a:extLst>
              <a:ext uri="{FF2B5EF4-FFF2-40B4-BE49-F238E27FC236}">
                <a16:creationId xmlns:a16="http://schemas.microsoft.com/office/drawing/2014/main" id="{82C90A27-A11F-4260-F2D0-E927BB8295B1}"/>
              </a:ext>
            </a:extLst>
          </p:cNvPr>
          <p:cNvSpPr txBox="1">
            <a:spLocks/>
          </p:cNvSpPr>
          <p:nvPr/>
        </p:nvSpPr>
        <p:spPr>
          <a:xfrm>
            <a:off x="0" y="589986"/>
            <a:ext cx="8193059" cy="431979"/>
          </a:xfrm>
          <a:prstGeom prst="rect">
            <a:avLst/>
          </a:prstGeom>
        </p:spPr>
        <p:txBody>
          <a:bodyPr vert="horz" wrap="square" lIns="0" tIns="10860" rIns="0" bIns="0" rtlCol="0">
            <a:spAutoFit/>
          </a:bodyPr>
          <a:lstStyle>
            <a:lvl1pPr>
              <a:defRPr sz="2900" b="0" i="0">
                <a:solidFill>
                  <a:schemeClr val="tx1"/>
                </a:solidFill>
                <a:latin typeface="Arial Rounded MT Bold"/>
                <a:ea typeface="+mj-ea"/>
                <a:cs typeface="Arial Rounded MT Bold"/>
              </a:defRPr>
            </a:lvl1pPr>
          </a:lstStyle>
          <a:p>
            <a:pPr marL="10860" algn="ctr">
              <a:spcBef>
                <a:spcPts val="86"/>
              </a:spcBef>
            </a:pPr>
            <a:r>
              <a:rPr lang="en-GB" sz="2736" kern="0" spc="13" dirty="0">
                <a:solidFill>
                  <a:schemeClr val="bg1"/>
                </a:solidFill>
              </a:rPr>
              <a:t>THE DOUBLE DIAMOND DESIGN PROCESS</a:t>
            </a:r>
          </a:p>
        </p:txBody>
      </p:sp>
      <p:pic>
        <p:nvPicPr>
          <p:cNvPr id="2" name="Picture 1">
            <a:extLst>
              <a:ext uri="{FF2B5EF4-FFF2-40B4-BE49-F238E27FC236}">
                <a16:creationId xmlns:a16="http://schemas.microsoft.com/office/drawing/2014/main" id="{986019BD-472A-3E77-898A-3A667022FF14}"/>
              </a:ext>
            </a:extLst>
          </p:cNvPr>
          <p:cNvPicPr>
            <a:picLocks noChangeAspect="1"/>
          </p:cNvPicPr>
          <p:nvPr/>
        </p:nvPicPr>
        <p:blipFill>
          <a:blip r:embed="rId3"/>
          <a:stretch>
            <a:fillRect/>
          </a:stretch>
        </p:blipFill>
        <p:spPr>
          <a:xfrm>
            <a:off x="7918172" y="341751"/>
            <a:ext cx="950941" cy="950941"/>
          </a:xfrm>
          <a:prstGeom prst="rect">
            <a:avLst/>
          </a:prstGeom>
        </p:spPr>
      </p:pic>
      <p:pic>
        <p:nvPicPr>
          <p:cNvPr id="5" name="Picture 4">
            <a:extLst>
              <a:ext uri="{FF2B5EF4-FFF2-40B4-BE49-F238E27FC236}">
                <a16:creationId xmlns:a16="http://schemas.microsoft.com/office/drawing/2014/main" id="{AC0DCDA2-0BE7-4FD0-54DB-D56F0B7EBBF8}"/>
              </a:ext>
            </a:extLst>
          </p:cNvPr>
          <p:cNvPicPr>
            <a:picLocks noChangeAspect="1"/>
          </p:cNvPicPr>
          <p:nvPr/>
        </p:nvPicPr>
        <p:blipFill>
          <a:blip r:embed="rId4"/>
          <a:stretch>
            <a:fillRect/>
          </a:stretch>
        </p:blipFill>
        <p:spPr>
          <a:xfrm>
            <a:off x="2067400" y="1908492"/>
            <a:ext cx="5009200" cy="2424326"/>
          </a:xfrm>
          <a:prstGeom prst="rect">
            <a:avLst/>
          </a:prstGeom>
        </p:spPr>
      </p:pic>
      <p:sp>
        <p:nvSpPr>
          <p:cNvPr id="7" name="Rectangle 6">
            <a:extLst>
              <a:ext uri="{FF2B5EF4-FFF2-40B4-BE49-F238E27FC236}">
                <a16:creationId xmlns:a16="http://schemas.microsoft.com/office/drawing/2014/main" id="{AED020C2-5A24-9E12-C3B8-9364CBA75D7E}"/>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8" name="TextBox 7">
            <a:extLst>
              <a:ext uri="{FF2B5EF4-FFF2-40B4-BE49-F238E27FC236}">
                <a16:creationId xmlns:a16="http://schemas.microsoft.com/office/drawing/2014/main" id="{D91ECDF5-C449-56B1-6B37-2714F365EBF7}"/>
              </a:ext>
            </a:extLst>
          </p:cNvPr>
          <p:cNvSpPr txBox="1"/>
          <p:nvPr/>
        </p:nvSpPr>
        <p:spPr>
          <a:xfrm>
            <a:off x="2499158" y="4896510"/>
            <a:ext cx="4577442" cy="954107"/>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Deliver:</a:t>
            </a:r>
          </a:p>
          <a:p>
            <a:r>
              <a:rPr lang="en-GB" sz="1400" b="0" dirty="0">
                <a:solidFill>
                  <a:schemeClr val="bg1"/>
                </a:solidFill>
                <a:latin typeface="Arial" panose="020B0604020202020204" pitchFamily="34" charset="0"/>
                <a:cs typeface="Arial" panose="020B0604020202020204" pitchFamily="34" charset="0"/>
              </a:rPr>
              <a:t>Delivery involves testing out different solutions at small-scale, rejecting those that will not work and improving the ones that will.</a:t>
            </a:r>
          </a:p>
        </p:txBody>
      </p:sp>
    </p:spTree>
    <p:extLst>
      <p:ext uri="{BB962C8B-B14F-4D97-AF65-F5344CB8AC3E}">
        <p14:creationId xmlns:p14="http://schemas.microsoft.com/office/powerpoint/2010/main" val="3404246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302E0-A4D6-081F-2B03-36913A8442F9}"/>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0F2716CE-1CCC-E74D-EA9D-A004154CAC6C}"/>
              </a:ext>
            </a:extLst>
          </p:cNvPr>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A237673D-FBB6-9353-0964-37BF388C9E64}"/>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AD97F62-59C3-9827-462C-5AB5E33BE191}"/>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3F576AED-9F8D-5DDC-5F01-15DF5A50AA7A}"/>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3F26368D-0870-C66F-6706-C214F330759E}"/>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9056409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BA85C-A857-B96A-AABF-1C73700263DA}"/>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D31E851C-4358-B6A2-68F5-1F5524759DCF}"/>
              </a:ext>
            </a:extLst>
          </p:cNvPr>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RESEARCH INSPIRATION</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2C2B2512-18D6-DE09-3D94-F7E2F071630E}"/>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A929256F-4C46-5C4D-1C42-C47F7AB21772}"/>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3F1595CA-85E0-5541-D7FA-5539B62196CE}"/>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4D91094E-8963-DDC0-82D5-4BF3D8146D8E}"/>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498670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RESEARCH EVALUATION</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39651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lang="en-GB" sz="1400" dirty="0">
                <a:latin typeface="Calibri" panose="020F0502020204030204" pitchFamily="34" charset="0"/>
                <a:cs typeface="Calibri" panose="020F0502020204030204" pitchFamily="34" charset="0"/>
                <a:hlinkClick r:id="rId3"/>
              </a:rPr>
              <a:t>What is Ethnographic Research? — updated 2024 | </a:t>
            </a:r>
            <a:r>
              <a:rPr lang="en-GB" sz="1400" dirty="0" err="1">
                <a:latin typeface="Calibri" panose="020F0502020204030204" pitchFamily="34" charset="0"/>
                <a:cs typeface="Calibri" panose="020F0502020204030204" pitchFamily="34" charset="0"/>
                <a:hlinkClick r:id="rId3"/>
              </a:rPr>
              <a:t>IxDF</a:t>
            </a:r>
            <a:r>
              <a:rPr lang="en-GB" sz="1400" dirty="0">
                <a:latin typeface="Calibri" panose="020F0502020204030204" pitchFamily="34" charset="0"/>
                <a:cs typeface="Calibri" panose="020F0502020204030204" pitchFamily="34" charset="0"/>
                <a:hlinkClick r:id="rId3"/>
              </a:rPr>
              <a:t> (interaction-design.org)</a:t>
            </a:r>
            <a:endParaRPr kumimoji="0" lang="en-GB" altLang="en-US" sz="1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US"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ETHNOGRAPHICAL RESEARCH</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930096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7EF6E-F500-B75E-9576-F69EAD2B91C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508DE44-BF51-0C3A-B8AC-45B476E977CE}"/>
              </a:ext>
            </a:extLst>
          </p:cNvPr>
          <p:cNvPicPr>
            <a:picLocks noChangeAspect="1"/>
          </p:cNvPicPr>
          <p:nvPr/>
        </p:nvPicPr>
        <p:blipFill>
          <a:blip r:embed="rId3"/>
          <a:srcRect l="5873" r="5873"/>
          <a:stretch/>
        </p:blipFill>
        <p:spPr>
          <a:xfrm>
            <a:off x="-1" y="0"/>
            <a:ext cx="9144001" cy="6857999"/>
          </a:xfrm>
          <a:prstGeom prst="rect">
            <a:avLst/>
          </a:prstGeom>
        </p:spPr>
      </p:pic>
    </p:spTree>
    <p:extLst>
      <p:ext uri="{BB962C8B-B14F-4D97-AF65-F5344CB8AC3E}">
        <p14:creationId xmlns:p14="http://schemas.microsoft.com/office/powerpoint/2010/main" val="1527646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https://www.nngroup.com/articles/journey-mapping-101/</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JOURNEY MAPPING RESEARCH</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938765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7FC92-B967-251E-20EB-188C5A44F1A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08E0478-BFBE-973A-E978-31FA0307202B}"/>
              </a:ext>
            </a:extLst>
          </p:cNvPr>
          <p:cNvPicPr>
            <a:picLocks noChangeAspect="1"/>
          </p:cNvPicPr>
          <p:nvPr/>
        </p:nvPicPr>
        <p:blipFill>
          <a:blip r:embed="rId3"/>
          <a:stretch>
            <a:fillRect/>
          </a:stretch>
        </p:blipFill>
        <p:spPr>
          <a:xfrm>
            <a:off x="158113" y="1176333"/>
            <a:ext cx="8827773" cy="4505334"/>
          </a:xfrm>
          <a:prstGeom prst="rect">
            <a:avLst/>
          </a:prstGeom>
        </p:spPr>
      </p:pic>
    </p:spTree>
    <p:extLst>
      <p:ext uri="{BB962C8B-B14F-4D97-AF65-F5344CB8AC3E}">
        <p14:creationId xmlns:p14="http://schemas.microsoft.com/office/powerpoint/2010/main" val="632452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https://www.gov.uk/guidance/product-safety-advice-for-businesses</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PRODUCT AUTOPSY RESEARCH</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7812685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PRODUCT ANALYSIS RESEARCH</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D88759F-0642-2B94-450F-54641348FFD6}"/>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https://www.designlaunchers.com/how-to-benchmark-a-product-against-the-competition</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0C0D6A0D-978D-46CE-6364-FDD1221DEA75}"/>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83036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42D2-71DF-16CD-CD12-22204B3B2E1B}"/>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E20FBBC5-5AA6-70D2-65B8-59C0D6AE9429}"/>
              </a:ext>
            </a:extLst>
          </p:cNvPr>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BENCHMARKING RESEARCH</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78AE83C-EB7D-1A9F-086D-38847CEA2078}"/>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5ED1F89D-E18E-EE9A-DB7B-796DDB28F7FE}"/>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7A602B8-6D8E-AC9C-292C-A39CB4E4EFCB}"/>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https://www.designlaunchers.com/how-to-benchmark-a-product-against-the-competition</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9A3F572A-CF2B-420A-0D95-5C3F7C62FF82}"/>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7234761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PERCEPTUAL MAPPING RESEARCH</a:t>
            </a:r>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https://www.perceptualmaps.com/</a:t>
            </a:r>
            <a:endPar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815712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27ED6-BABE-10F4-5744-670F2D5EE18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A4A67FB-348F-7F1E-B116-B339F6457EA5}"/>
              </a:ext>
            </a:extLst>
          </p:cNvPr>
          <p:cNvPicPr>
            <a:picLocks noChangeAspect="1"/>
          </p:cNvPicPr>
          <p:nvPr/>
        </p:nvPicPr>
        <p:blipFill>
          <a:blip r:embed="rId3"/>
          <a:srcRect l="19446" r="16976"/>
          <a:stretch/>
        </p:blipFill>
        <p:spPr>
          <a:xfrm>
            <a:off x="46429" y="1296768"/>
            <a:ext cx="4234170" cy="3748503"/>
          </a:xfrm>
          <a:prstGeom prst="rect">
            <a:avLst/>
          </a:prstGeom>
        </p:spPr>
      </p:pic>
      <p:pic>
        <p:nvPicPr>
          <p:cNvPr id="8" name="Picture 7">
            <a:extLst>
              <a:ext uri="{FF2B5EF4-FFF2-40B4-BE49-F238E27FC236}">
                <a16:creationId xmlns:a16="http://schemas.microsoft.com/office/drawing/2014/main" id="{01DD4517-EF06-1558-9F69-75125D6DCEF2}"/>
              </a:ext>
            </a:extLst>
          </p:cNvPr>
          <p:cNvPicPr>
            <a:picLocks noChangeAspect="1"/>
          </p:cNvPicPr>
          <p:nvPr/>
        </p:nvPicPr>
        <p:blipFill>
          <a:blip r:embed="rId4"/>
          <a:srcRect l="5204" t="12308" r="3585"/>
          <a:stretch/>
        </p:blipFill>
        <p:spPr>
          <a:xfrm>
            <a:off x="4280598" y="1436384"/>
            <a:ext cx="4855551" cy="3597840"/>
          </a:xfrm>
          <a:prstGeom prst="rect">
            <a:avLst/>
          </a:prstGeom>
        </p:spPr>
      </p:pic>
    </p:spTree>
    <p:extLst>
      <p:ext uri="{BB962C8B-B14F-4D97-AF65-F5344CB8AC3E}">
        <p14:creationId xmlns:p14="http://schemas.microsoft.com/office/powerpoint/2010/main" val="1333076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PROTOTYPE TESTING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1609911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E505F-D5D9-F194-490C-EB95924696B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64273D1C-C48A-F504-E92A-BA481F0A5E86}"/>
              </a:ext>
            </a:extLst>
          </p:cNvPr>
          <p:cNvPicPr>
            <a:picLocks noChangeAspect="1"/>
          </p:cNvPicPr>
          <p:nvPr/>
        </p:nvPicPr>
        <p:blipFill>
          <a:blip r:embed="rId3"/>
          <a:srcRect b="1333"/>
          <a:stretch/>
        </p:blipFill>
        <p:spPr>
          <a:xfrm>
            <a:off x="-1" y="0"/>
            <a:ext cx="5143499" cy="6858000"/>
          </a:xfrm>
          <a:prstGeom prst="rect">
            <a:avLst/>
          </a:prstGeom>
        </p:spPr>
      </p:pic>
    </p:spTree>
    <p:extLst>
      <p:ext uri="{BB962C8B-B14F-4D97-AF65-F5344CB8AC3E}">
        <p14:creationId xmlns:p14="http://schemas.microsoft.com/office/powerpoint/2010/main" val="40702809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spcBef>
                <a:spcPct val="50000"/>
              </a:spcBef>
              <a:defRPr/>
            </a:pPr>
            <a:r>
              <a:rPr lang="en-GB" altLang="en-US" dirty="0">
                <a:solidFill>
                  <a:srgbClr val="000000"/>
                </a:solidFill>
                <a:latin typeface="Arial" panose="020B0604020202020204" pitchFamily="34" charset="0"/>
              </a:rPr>
              <a:t>YOU NEED TO CONSIDER ETHICS IN YOUR:</a:t>
            </a:r>
            <a:endPar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RESEARCH COMMUNICATION</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519997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11479-F80F-60FA-F31D-D3C1CBD8B54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BB75009-31C2-1626-9083-C591BEB7BB04}"/>
              </a:ext>
            </a:extLst>
          </p:cNvPr>
          <p:cNvPicPr>
            <a:picLocks noChangeAspect="1"/>
          </p:cNvPicPr>
          <p:nvPr/>
        </p:nvPicPr>
        <p:blipFill>
          <a:blip r:embed="rId3"/>
          <a:srcRect l="2332" r="8780"/>
          <a:stretch/>
        </p:blipFill>
        <p:spPr>
          <a:xfrm>
            <a:off x="1" y="0"/>
            <a:ext cx="9144000" cy="6858000"/>
          </a:xfrm>
          <a:prstGeom prst="rect">
            <a:avLst/>
          </a:prstGeom>
        </p:spPr>
      </p:pic>
    </p:spTree>
    <p:extLst>
      <p:ext uri="{BB962C8B-B14F-4D97-AF65-F5344CB8AC3E}">
        <p14:creationId xmlns:p14="http://schemas.microsoft.com/office/powerpoint/2010/main" val="10665627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D81DCA-6E82-808F-2D69-1A85E864C80D}"/>
            </a:ext>
          </a:extLst>
        </p:cNvPr>
        <p:cNvGrpSpPr/>
        <p:nvPr/>
      </p:nvGrpSpPr>
      <p:grpSpPr>
        <a:xfrm>
          <a:off x="0" y="0"/>
          <a:ext cx="0" cy="0"/>
          <a:chOff x="0" y="0"/>
          <a:chExt cx="0" cy="0"/>
        </a:xfrm>
      </p:grpSpPr>
      <p:sp>
        <p:nvSpPr>
          <p:cNvPr id="2057" name="Text Box 31">
            <a:extLst>
              <a:ext uri="{FF2B5EF4-FFF2-40B4-BE49-F238E27FC236}">
                <a16:creationId xmlns:a16="http://schemas.microsoft.com/office/drawing/2014/main" id="{1A611C63-B1CF-8AD5-6F09-EFBB6900EE29}"/>
              </a:ext>
            </a:extLst>
          </p:cNvPr>
          <p:cNvSpPr txBox="1">
            <a:spLocks noChangeArrowheads="1"/>
          </p:cNvSpPr>
          <p:nvPr/>
        </p:nvSpPr>
        <p:spPr bwMode="auto">
          <a:xfrm>
            <a:off x="646112" y="874455"/>
            <a:ext cx="7851775"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600" i="0" u="none" strike="noStrike" kern="1200" cap="none" spc="0" normalizeH="0" baseline="0" noProof="0" dirty="0">
                <a:ln>
                  <a:noFill/>
                </a:ln>
                <a:effectLst/>
                <a:uLnTx/>
                <a:uFillTx/>
                <a:latin typeface="Arial" panose="020B0604020202020204" pitchFamily="34" charset="0"/>
                <a:ea typeface="+mn-ea"/>
                <a:cs typeface="+mn-cs"/>
              </a:rPr>
              <a:t>ETHICAL DESIGN: AVOIDING DARK PATTERNS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Ethical design involves not only positive practices but also the avoidance of dark patterns – deceptive or manipulative design techniques used to trick users into taking actions they may not want to and to exploit human behaviour.</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Examples of dark patterns in UX Design include:</a:t>
            </a:r>
          </a:p>
          <a:p>
            <a:pPr marL="171450" marR="0" lvl="0" indent="-171450" algn="l" defTabSz="914400" rtl="0" eaLnBrk="0" fontAlgn="base" latinLnBrk="0" hangingPunct="0">
              <a:lnSpc>
                <a:spcPct val="100000"/>
              </a:lnSpc>
              <a:spcBef>
                <a:spcPts val="1200"/>
              </a:spcBef>
              <a:spcAft>
                <a:spcPts val="60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Misleading user interfaces, including elements designed to confuse users or lead them to unintended actions, like placing the “Buy Now” button in a prominent position while making the “Cancel” or “Opt-out” option less visible.</a:t>
            </a:r>
          </a:p>
          <a:p>
            <a:pPr marL="171450" marR="0" lvl="0" indent="-171450" algn="l" defTabSz="914400" rtl="0" eaLnBrk="0" fontAlgn="base" latinLnBrk="0" hangingPunct="0">
              <a:lnSpc>
                <a:spcPct val="100000"/>
              </a:lnSpc>
              <a:spcBef>
                <a:spcPts val="1200"/>
              </a:spcBef>
              <a:spcAft>
                <a:spcPts val="60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Forced continuity model – subscriptions or sign-ups that are easy to start but difficult to cancel, often by burying the cancel option deep within the website or using confusing language.</a:t>
            </a:r>
          </a:p>
          <a:p>
            <a:pPr marL="171450" marR="0" lvl="0" indent="-171450" algn="l" defTabSz="914400" rtl="0" eaLnBrk="0" fontAlgn="base" latinLnBrk="0" hangingPunct="0">
              <a:lnSpc>
                <a:spcPct val="100000"/>
              </a:lnSpc>
              <a:spcBef>
                <a:spcPts val="1200"/>
              </a:spcBef>
              <a:spcAft>
                <a:spcPts val="60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Sneak into basket – automatically adding items to a user’s shopping cart without their explicit consent, often through pre-checked boxes or unclear language.</a:t>
            </a:r>
          </a:p>
          <a:p>
            <a:pPr marL="171450" marR="0" lvl="0" indent="-171450" algn="l" defTabSz="914400" rtl="0" eaLnBrk="0" fontAlgn="base" latinLnBrk="0" hangingPunct="0">
              <a:lnSpc>
                <a:spcPct val="100000"/>
              </a:lnSpc>
              <a:spcBef>
                <a:spcPts val="1200"/>
              </a:spcBef>
              <a:spcAft>
                <a:spcPts val="60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Trick questions, meaning using language or questions designed to confuse users into making unintended choices, like framing a question in a way that implies consent when the user may not fully understand what they are agreeing to.</a:t>
            </a:r>
          </a:p>
          <a:p>
            <a:pPr marL="171450" marR="0" lvl="0" indent="-171450" algn="l" defTabSz="914400" rtl="0" eaLnBrk="0" fontAlgn="base" latinLnBrk="0" hangingPunct="0">
              <a:lnSpc>
                <a:spcPct val="100000"/>
              </a:lnSpc>
              <a:spcBef>
                <a:spcPts val="1200"/>
              </a:spcBef>
              <a:spcAft>
                <a:spcPts val="60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Fear of Missing Out (FOMO), meaning creating a sense of urgency or scarcity to pressure users into making a quick decision, often seen in limited-time offers or countdowns.</a:t>
            </a:r>
          </a:p>
          <a:p>
            <a:pPr marL="0" marR="0" lvl="0" indent="0" algn="l" defTabSz="914400" rtl="0" eaLnBrk="0" fontAlgn="base" latinLnBrk="0" hangingPunct="0">
              <a:lnSpc>
                <a:spcPct val="100000"/>
              </a:lnSpc>
              <a:spcBef>
                <a:spcPts val="1200"/>
              </a:spcBef>
              <a:spcAft>
                <a:spcPts val="600"/>
              </a:spcAft>
              <a:buClrTx/>
              <a:buSzTx/>
              <a:buFontTx/>
              <a:buNone/>
              <a:tabLst/>
              <a:defRPr/>
            </a:pPr>
            <a:r>
              <a:rPr kumimoji="0" lang="en-GB" altLang="en-US" sz="1200" b="0" i="0" u="none" strike="noStrike" kern="1200" cap="none" spc="0" normalizeH="0" baseline="0" noProof="0" dirty="0">
                <a:ln>
                  <a:noFill/>
                </a:ln>
                <a:effectLst/>
                <a:uLnTx/>
                <a:uFillTx/>
                <a:latin typeface="Arial" panose="020B0604020202020204" pitchFamily="34" charset="0"/>
                <a:ea typeface="+mn-ea"/>
                <a:cs typeface="+mn-cs"/>
              </a:rPr>
              <a:t>By being aware of these dark patterns and avoiding their use, designers can uphold ethical standards and create more honest and respectful user experiences.</a:t>
            </a:r>
            <a:endParaRPr lang="en-GB" altLang="en-US" sz="1200" b="0" dirty="0">
              <a:latin typeface="Arial" panose="020B0604020202020204" pitchFamily="34" charset="0"/>
            </a:endParaRPr>
          </a:p>
        </p:txBody>
      </p:sp>
      <p:sp>
        <p:nvSpPr>
          <p:cNvPr id="8" name="Rectangle 3">
            <a:extLst>
              <a:ext uri="{FF2B5EF4-FFF2-40B4-BE49-F238E27FC236}">
                <a16:creationId xmlns:a16="http://schemas.microsoft.com/office/drawing/2014/main" id="{123D878C-45C9-7E3B-BF48-DBC6E2A204B7}"/>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Tree>
    <p:extLst>
      <p:ext uri="{BB962C8B-B14F-4D97-AF65-F5344CB8AC3E}">
        <p14:creationId xmlns:p14="http://schemas.microsoft.com/office/powerpoint/2010/main" val="30822507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5D14D-31B7-69A6-6471-E3729F98A937}"/>
            </a:ext>
          </a:extLst>
        </p:cNvPr>
        <p:cNvGrpSpPr/>
        <p:nvPr/>
      </p:nvGrpSpPr>
      <p:grpSpPr>
        <a:xfrm>
          <a:off x="0" y="0"/>
          <a:ext cx="0" cy="0"/>
          <a:chOff x="0" y="0"/>
          <a:chExt cx="0" cy="0"/>
        </a:xfrm>
      </p:grpSpPr>
      <p:sp>
        <p:nvSpPr>
          <p:cNvPr id="2052" name="Rectangle 25">
            <a:extLst>
              <a:ext uri="{FF2B5EF4-FFF2-40B4-BE49-F238E27FC236}">
                <a16:creationId xmlns:a16="http://schemas.microsoft.com/office/drawing/2014/main" id="{E96A8E0E-5D15-064A-BA3B-D860F552D9E2}"/>
              </a:ext>
            </a:extLst>
          </p:cNvPr>
          <p:cNvSpPr>
            <a:spLocks noChangeArrowheads="1"/>
          </p:cNvSpPr>
          <p:nvPr/>
        </p:nvSpPr>
        <p:spPr bwMode="auto">
          <a:xfrm>
            <a:off x="1103312" y="3519321"/>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https://www.britannica.com/money/ai-ethical-issues</a:t>
            </a:r>
            <a:endPar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057" name="Text Box 31">
            <a:extLst>
              <a:ext uri="{FF2B5EF4-FFF2-40B4-BE49-F238E27FC236}">
                <a16:creationId xmlns:a16="http://schemas.microsoft.com/office/drawing/2014/main" id="{BAF4B56A-1850-232A-C8FA-AC45EB47ED5E}"/>
              </a:ext>
            </a:extLst>
          </p:cNvPr>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DESIGN ETHICS &amp; THE USE OF AI</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a:extLst>
              <a:ext uri="{FF2B5EF4-FFF2-40B4-BE49-F238E27FC236}">
                <a16:creationId xmlns:a16="http://schemas.microsoft.com/office/drawing/2014/main" id="{5FC7E470-FB6B-0338-6F9B-1D7D4ECC178A}"/>
              </a:ext>
            </a:extLst>
          </p:cNvPr>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5BCFE9EB-760D-630B-05BC-8513C9C5B4D4}"/>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9F3CAA2A-3228-8AB1-0CB0-945CAA8D716E}"/>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6">
            <a:extLst>
              <a:ext uri="{FF2B5EF4-FFF2-40B4-BE49-F238E27FC236}">
                <a16:creationId xmlns:a16="http://schemas.microsoft.com/office/drawing/2014/main" id="{86DCECCF-F5F6-FF9A-5568-2F6815F063B5}"/>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0705712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2492CC-FF4C-0FF3-4DC8-83C2008023D0}"/>
              </a:ext>
            </a:extLst>
          </p:cNvPr>
          <p:cNvPicPr>
            <a:picLocks noChangeAspect="1"/>
          </p:cNvPicPr>
          <p:nvPr/>
        </p:nvPicPr>
        <p:blipFill rotWithShape="1">
          <a:blip r:embed="rId3"/>
          <a:srcRect l="10000" r="9864"/>
          <a:stretch/>
        </p:blipFill>
        <p:spPr>
          <a:xfrm>
            <a:off x="0" y="0"/>
            <a:ext cx="9159536" cy="6858000"/>
          </a:xfrm>
          <a:prstGeom prst="rect">
            <a:avLst/>
          </a:prstGeom>
        </p:spPr>
      </p:pic>
      <p:sp>
        <p:nvSpPr>
          <p:cNvPr id="6" name="TextBox 5">
            <a:extLst>
              <a:ext uri="{FF2B5EF4-FFF2-40B4-BE49-F238E27FC236}">
                <a16:creationId xmlns:a16="http://schemas.microsoft.com/office/drawing/2014/main" id="{526DE2E8-7EBE-3641-81A3-796324AEA600}"/>
              </a:ext>
            </a:extLst>
          </p:cNvPr>
          <p:cNvSpPr txBox="1"/>
          <p:nvPr/>
        </p:nvSpPr>
        <p:spPr>
          <a:xfrm>
            <a:off x="7692477" y="6557281"/>
            <a:ext cx="1467059"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Illustration: Elia Barbieri</a:t>
            </a:r>
          </a:p>
        </p:txBody>
      </p:sp>
    </p:spTree>
    <p:extLst>
      <p:ext uri="{BB962C8B-B14F-4D97-AF65-F5344CB8AC3E}">
        <p14:creationId xmlns:p14="http://schemas.microsoft.com/office/powerpoint/2010/main" val="2961691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9321"/>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https://www.uwtsd.ac.uk/media/uwtsd-website/content-assets/documents/research/REICoP-July-2022.pdf</a:t>
            </a:r>
            <a:endPar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057" name="Text Box 31"/>
          <p:cNvSpPr txBox="1">
            <a:spLocks noChangeArrowheads="1"/>
          </p:cNvSpPr>
          <p:nvPr/>
        </p:nvSpPr>
        <p:spPr bwMode="auto">
          <a:xfrm>
            <a:off x="641350" y="1974858"/>
            <a:ext cx="824018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UWTSD RESEARCH ETHICS &amp; INTEGRITY CODE OF PRACTICE</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6">
            <a:extLst>
              <a:ext uri="{FF2B5EF4-FFF2-40B4-BE49-F238E27FC236}">
                <a16:creationId xmlns:a16="http://schemas.microsoft.com/office/drawing/2014/main" id="{E3290D8C-66FA-CB5F-BF40-916D2DD8E368}"/>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4842505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READING REFERENCE</a:t>
            </a:r>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Research Methods for Product Design (Portfolio Skills): Alex Milton &amp; Paul Rodgers</a:t>
            </a:r>
            <a:endParaRPr kumimoji="0" lang="en-GB" altLang="en-US" sz="1000" b="0" i="0" strike="noStrike" kern="1200" cap="none" spc="0" normalizeH="0" baseline="0" noProof="0" dirty="0">
              <a:ln>
                <a:noFill/>
              </a:ln>
              <a:solidFill>
                <a:srgbClr val="80808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522543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ETHICS APPROVAL FORM – SIGNATURE</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78588"/>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Ethics Approval document</a:t>
            </a:r>
            <a:endParaRPr kumimoji="0" lang="en-GB" altLang="en-US" sz="1000" b="0" i="0" strike="noStrike" kern="1200" cap="none" spc="0" normalizeH="0" baseline="0" noProof="0" dirty="0">
              <a:ln>
                <a:noFill/>
              </a:ln>
              <a:solidFill>
                <a:srgbClr val="80808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See Module Lead</a:t>
            </a:r>
            <a:endParaRPr kumimoji="0" lang="en-GB" altLang="en-US" sz="1000" b="0" i="0" strike="noStrike" kern="1200" cap="none" spc="0" normalizeH="0" baseline="0" noProof="0" dirty="0">
              <a:ln>
                <a:noFill/>
              </a:ln>
              <a:solidFill>
                <a:srgbClr val="80808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7061549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pic>
        <p:nvPicPr>
          <p:cNvPr id="3" name="Picture 2">
            <a:extLst>
              <a:ext uri="{FF2B5EF4-FFF2-40B4-BE49-F238E27FC236}">
                <a16:creationId xmlns:a16="http://schemas.microsoft.com/office/drawing/2014/main" id="{25875DC7-4571-D00C-1D23-5D45C8209B1A}"/>
              </a:ext>
            </a:extLst>
          </p:cNvPr>
          <p:cNvPicPr>
            <a:picLocks noChangeAspect="1"/>
          </p:cNvPicPr>
          <p:nvPr/>
        </p:nvPicPr>
        <p:blipFill>
          <a:blip r:embed="rId2"/>
          <a:stretch>
            <a:fillRect/>
          </a:stretch>
        </p:blipFill>
        <p:spPr>
          <a:xfrm>
            <a:off x="0" y="2081367"/>
            <a:ext cx="9144000" cy="2059806"/>
          </a:xfrm>
          <a:prstGeom prst="rect">
            <a:avLst/>
          </a:prstGeom>
        </p:spPr>
      </p:pic>
    </p:spTree>
    <p:extLst>
      <p:ext uri="{BB962C8B-B14F-4D97-AF65-F5344CB8AC3E}">
        <p14:creationId xmlns:p14="http://schemas.microsoft.com/office/powerpoint/2010/main" val="21552200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Text Box 31">
            <a:extLst>
              <a:ext uri="{FF2B5EF4-FFF2-40B4-BE49-F238E27FC236}">
                <a16:creationId xmlns:a16="http://schemas.microsoft.com/office/drawing/2014/main" id="{C78B638B-377A-AADD-7E74-8CE8ABED9CD8}"/>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THANK YOU</a:t>
            </a:r>
          </a:p>
        </p:txBody>
      </p:sp>
    </p:spTree>
    <p:extLst>
      <p:ext uri="{BB962C8B-B14F-4D97-AF65-F5344CB8AC3E}">
        <p14:creationId xmlns:p14="http://schemas.microsoft.com/office/powerpoint/2010/main" val="301444698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3" ma:contentTypeDescription="Create a new document." ma:contentTypeScope="" ma:versionID="9239dba9d0d86f62c841fe7e8076d3d3">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c7529b92eedbd26a203c14a9283fde64"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C3B2EF-6945-445F-931B-1200FF631827}">
  <ds:schemaRefs>
    <ds:schemaRef ds:uri="http://schemas.microsoft.com/sharepoint/v3/contenttype/forms"/>
  </ds:schemaRefs>
</ds:datastoreItem>
</file>

<file path=customXml/itemProps2.xml><?xml version="1.0" encoding="utf-8"?>
<ds:datastoreItem xmlns:ds="http://schemas.openxmlformats.org/officeDocument/2006/customXml" ds:itemID="{37AE8556-2A5E-4AF5-B92E-329F18D96B55}">
  <ds:schemaRefs>
    <ds:schemaRef ds:uri="http://purl.org/dc/terms/"/>
    <ds:schemaRef ds:uri="4503d0ed-3769-4fd0-bdd4-365a1b0a4ef4"/>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afa9340e-42d2-4497-9e48-e8fdef61d7b7"/>
    <ds:schemaRef ds:uri="http://www.w3.org/XML/1998/namespace"/>
  </ds:schemaRefs>
</ds:datastoreItem>
</file>

<file path=customXml/itemProps3.xml><?xml version="1.0" encoding="utf-8"?>
<ds:datastoreItem xmlns:ds="http://schemas.openxmlformats.org/officeDocument/2006/customXml" ds:itemID="{1C1AD456-711B-4975-B04F-FF2308B42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4960</TotalTime>
  <Words>2205</Words>
  <Application>Microsoft Office PowerPoint</Application>
  <PresentationFormat>On-screen Show (4:3)</PresentationFormat>
  <Paragraphs>204</Paragraphs>
  <Slides>44</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Times New Roman</vt:lpstr>
      <vt:lpstr>Wingdings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236</cp:revision>
  <dcterms:created xsi:type="dcterms:W3CDTF">2003-02-18T13:39:02Z</dcterms:created>
  <dcterms:modified xsi:type="dcterms:W3CDTF">2025-10-02T19:11:30Z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