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theme/theme5.xml" ContentType="application/vnd.openxmlformats-officedocument.theme+xml"/>
  <Override PartName="/ppt/slideLayouts/slideLayout18.xml" ContentType="application/vnd.openxmlformats-officedocument.presentationml.slideLayout+xml"/>
  <Override PartName="/ppt/theme/theme6.xml" ContentType="application/vnd.openxmlformats-officedocument.theme+xml"/>
  <Override PartName="/ppt/slideLayouts/slideLayout19.xml" ContentType="application/vnd.openxmlformats-officedocument.presentationml.slideLayout+xml"/>
  <Override PartName="/ppt/theme/theme7.xml" ContentType="application/vnd.openxmlformats-officedocument.theme+xml"/>
  <Override PartName="/ppt/slideLayouts/slideLayout20.xml" ContentType="application/vnd.openxmlformats-officedocument.presentationml.slideLayout+xml"/>
  <Override PartName="/ppt/theme/theme8.xml" ContentType="application/vnd.openxmlformats-officedocument.theme+xml"/>
  <Override PartName="/ppt/slideLayouts/slideLayout21.xml" ContentType="application/vnd.openxmlformats-officedocument.presentationml.slideLayout+xml"/>
  <Override PartName="/ppt/theme/theme9.xml" ContentType="application/vnd.openxmlformats-officedocument.theme+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theme/theme19.xml" ContentType="application/vnd.openxmlformats-officedocument.theme+xml"/>
  <Override PartName="/ppt/slideLayouts/slideLayout32.xml" ContentType="application/vnd.openxmlformats-officedocument.presentationml.slideLayout+xml"/>
  <Override PartName="/ppt/theme/theme20.xml" ContentType="application/vnd.openxmlformats-officedocument.theme+xml"/>
  <Override PartName="/ppt/slideLayouts/slideLayout33.xml" ContentType="application/vnd.openxmlformats-officedocument.presentationml.slideLayout+xml"/>
  <Override PartName="/ppt/theme/theme21.xml" ContentType="application/vnd.openxmlformats-officedocument.theme+xml"/>
  <Override PartName="/ppt/slideLayouts/slideLayout34.xml" ContentType="application/vnd.openxmlformats-officedocument.presentationml.slideLayout+xml"/>
  <Override PartName="/ppt/theme/theme22.xml" ContentType="application/vnd.openxmlformats-officedocument.theme+xml"/>
  <Override PartName="/ppt/slideLayouts/slideLayout35.xml" ContentType="application/vnd.openxmlformats-officedocument.presentationml.slideLayout+xml"/>
  <Override PartName="/ppt/theme/theme23.xml" ContentType="application/vnd.openxmlformats-officedocument.theme+xml"/>
  <Override PartName="/ppt/slideLayouts/slideLayout36.xml" ContentType="application/vnd.openxmlformats-officedocument.presentationml.slideLayout+xml"/>
  <Override PartName="/ppt/theme/theme24.xml" ContentType="application/vnd.openxmlformats-officedocument.theme+xml"/>
  <Override PartName="/ppt/slideLayouts/slideLayout37.xml" ContentType="application/vnd.openxmlformats-officedocument.presentationml.slideLayout+xml"/>
  <Override PartName="/ppt/theme/theme25.xml" ContentType="application/vnd.openxmlformats-officedocument.theme+xml"/>
  <Override PartName="/ppt/slideLayouts/slideLayout38.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2" r:id="rId4"/>
    <p:sldMasterId id="2147483723" r:id="rId5"/>
    <p:sldMasterId id="2147483828" r:id="rId6"/>
    <p:sldMasterId id="2147483783" r:id="rId7"/>
    <p:sldMasterId id="2147483785" r:id="rId8"/>
    <p:sldMasterId id="2147483787" r:id="rId9"/>
    <p:sldMasterId id="2147483788" r:id="rId10"/>
    <p:sldMasterId id="2147483790" r:id="rId11"/>
    <p:sldMasterId id="2147483792" r:id="rId12"/>
    <p:sldMasterId id="2147483794" r:id="rId13"/>
    <p:sldMasterId id="2147483796" r:id="rId14"/>
    <p:sldMasterId id="2147483798" r:id="rId15"/>
    <p:sldMasterId id="2147483800" r:id="rId16"/>
    <p:sldMasterId id="2147483802" r:id="rId17"/>
    <p:sldMasterId id="2147483804" r:id="rId18"/>
    <p:sldMasterId id="2147483806" r:id="rId19"/>
    <p:sldMasterId id="2147483808" r:id="rId20"/>
    <p:sldMasterId id="2147483810" r:id="rId21"/>
    <p:sldMasterId id="2147483812" r:id="rId22"/>
    <p:sldMasterId id="2147483814" r:id="rId23"/>
    <p:sldMasterId id="2147483815" r:id="rId24"/>
    <p:sldMasterId id="2147483817" r:id="rId25"/>
    <p:sldMasterId id="2147483819" r:id="rId26"/>
    <p:sldMasterId id="2147483821" r:id="rId27"/>
    <p:sldMasterId id="2147483826" r:id="rId28"/>
    <p:sldMasterId id="2147483648" r:id="rId29"/>
  </p:sldMasterIdLst>
  <p:notesMasterIdLst>
    <p:notesMasterId r:id="rId184"/>
  </p:notesMasterIdLst>
  <p:sldIdLst>
    <p:sldId id="769" r:id="rId30"/>
    <p:sldId id="261" r:id="rId31"/>
    <p:sldId id="1088" r:id="rId32"/>
    <p:sldId id="1089" r:id="rId33"/>
    <p:sldId id="1087" r:id="rId34"/>
    <p:sldId id="266" r:id="rId35"/>
    <p:sldId id="299" r:id="rId36"/>
    <p:sldId id="270" r:id="rId37"/>
    <p:sldId id="966" r:id="rId38"/>
    <p:sldId id="1070" r:id="rId39"/>
    <p:sldId id="1064" r:id="rId40"/>
    <p:sldId id="1071" r:id="rId41"/>
    <p:sldId id="974" r:id="rId42"/>
    <p:sldId id="975" r:id="rId43"/>
    <p:sldId id="976" r:id="rId44"/>
    <p:sldId id="1059" r:id="rId45"/>
    <p:sldId id="1060" r:id="rId46"/>
    <p:sldId id="967" r:id="rId47"/>
    <p:sldId id="1049" r:id="rId48"/>
    <p:sldId id="1050" r:id="rId49"/>
    <p:sldId id="1051" r:id="rId50"/>
    <p:sldId id="1062" r:id="rId51"/>
    <p:sldId id="1063" r:id="rId52"/>
    <p:sldId id="1052" r:id="rId53"/>
    <p:sldId id="1061" r:id="rId54"/>
    <p:sldId id="296" r:id="rId55"/>
    <p:sldId id="297" r:id="rId56"/>
    <p:sldId id="1091" r:id="rId57"/>
    <p:sldId id="1093" r:id="rId58"/>
    <p:sldId id="1090" r:id="rId59"/>
    <p:sldId id="1092" r:id="rId60"/>
    <p:sldId id="1094" r:id="rId61"/>
    <p:sldId id="1095" r:id="rId62"/>
    <p:sldId id="1096" r:id="rId63"/>
    <p:sldId id="358" r:id="rId64"/>
    <p:sldId id="1066" r:id="rId65"/>
    <p:sldId id="360" r:id="rId66"/>
    <p:sldId id="380" r:id="rId67"/>
    <p:sldId id="361" r:id="rId68"/>
    <p:sldId id="320" r:id="rId69"/>
    <p:sldId id="301" r:id="rId70"/>
    <p:sldId id="308" r:id="rId71"/>
    <p:sldId id="295" r:id="rId72"/>
    <p:sldId id="302" r:id="rId73"/>
    <p:sldId id="378" r:id="rId74"/>
    <p:sldId id="969" r:id="rId75"/>
    <p:sldId id="1072" r:id="rId76"/>
    <p:sldId id="309" r:id="rId77"/>
    <p:sldId id="310" r:id="rId78"/>
    <p:sldId id="863" r:id="rId79"/>
    <p:sldId id="312" r:id="rId80"/>
    <p:sldId id="311" r:id="rId81"/>
    <p:sldId id="313" r:id="rId82"/>
    <p:sldId id="868" r:id="rId83"/>
    <p:sldId id="316" r:id="rId84"/>
    <p:sldId id="869" r:id="rId85"/>
    <p:sldId id="870" r:id="rId86"/>
    <p:sldId id="871" r:id="rId87"/>
    <p:sldId id="872" r:id="rId88"/>
    <p:sldId id="873" r:id="rId89"/>
    <p:sldId id="874" r:id="rId90"/>
    <p:sldId id="875" r:id="rId91"/>
    <p:sldId id="318" r:id="rId92"/>
    <p:sldId id="319" r:id="rId93"/>
    <p:sldId id="982" r:id="rId94"/>
    <p:sldId id="890" r:id="rId95"/>
    <p:sldId id="1067" r:id="rId96"/>
    <p:sldId id="1068" r:id="rId97"/>
    <p:sldId id="1069" r:id="rId98"/>
    <p:sldId id="317" r:id="rId99"/>
    <p:sldId id="908" r:id="rId100"/>
    <p:sldId id="909" r:id="rId101"/>
    <p:sldId id="910" r:id="rId102"/>
    <p:sldId id="911" r:id="rId103"/>
    <p:sldId id="912" r:id="rId104"/>
    <p:sldId id="913" r:id="rId105"/>
    <p:sldId id="914" r:id="rId106"/>
    <p:sldId id="915" r:id="rId107"/>
    <p:sldId id="916" r:id="rId108"/>
    <p:sldId id="922" r:id="rId109"/>
    <p:sldId id="923" r:id="rId110"/>
    <p:sldId id="924" r:id="rId111"/>
    <p:sldId id="925" r:id="rId112"/>
    <p:sldId id="1073" r:id="rId113"/>
    <p:sldId id="1074" r:id="rId114"/>
    <p:sldId id="1075" r:id="rId115"/>
    <p:sldId id="1076" r:id="rId116"/>
    <p:sldId id="1077" r:id="rId117"/>
    <p:sldId id="1078" r:id="rId118"/>
    <p:sldId id="1079" r:id="rId119"/>
    <p:sldId id="1080" r:id="rId120"/>
    <p:sldId id="1081" r:id="rId121"/>
    <p:sldId id="1082" r:id="rId122"/>
    <p:sldId id="1083" r:id="rId123"/>
    <p:sldId id="1084" r:id="rId124"/>
    <p:sldId id="1085" r:id="rId125"/>
    <p:sldId id="1086" r:id="rId126"/>
    <p:sldId id="321" r:id="rId127"/>
    <p:sldId id="322" r:id="rId128"/>
    <p:sldId id="375" r:id="rId129"/>
    <p:sldId id="326" r:id="rId130"/>
    <p:sldId id="323" r:id="rId131"/>
    <p:sldId id="324" r:id="rId132"/>
    <p:sldId id="327" r:id="rId133"/>
    <p:sldId id="331" r:id="rId134"/>
    <p:sldId id="333" r:id="rId135"/>
    <p:sldId id="332" r:id="rId136"/>
    <p:sldId id="329" r:id="rId137"/>
    <p:sldId id="330" r:id="rId138"/>
    <p:sldId id="335" r:id="rId139"/>
    <p:sldId id="336" r:id="rId140"/>
    <p:sldId id="337" r:id="rId141"/>
    <p:sldId id="338" r:id="rId142"/>
    <p:sldId id="334" r:id="rId143"/>
    <p:sldId id="339" r:id="rId144"/>
    <p:sldId id="325" r:id="rId145"/>
    <p:sldId id="328" r:id="rId146"/>
    <p:sldId id="340" r:id="rId147"/>
    <p:sldId id="341" r:id="rId148"/>
    <p:sldId id="343" r:id="rId149"/>
    <p:sldId id="1100" r:id="rId150"/>
    <p:sldId id="346" r:id="rId151"/>
    <p:sldId id="347" r:id="rId152"/>
    <p:sldId id="348" r:id="rId153"/>
    <p:sldId id="351" r:id="rId154"/>
    <p:sldId id="350" r:id="rId155"/>
    <p:sldId id="345" r:id="rId156"/>
    <p:sldId id="354" r:id="rId157"/>
    <p:sldId id="377" r:id="rId158"/>
    <p:sldId id="1053" r:id="rId159"/>
    <p:sldId id="352" r:id="rId160"/>
    <p:sldId id="353" r:id="rId161"/>
    <p:sldId id="362" r:id="rId162"/>
    <p:sldId id="973" r:id="rId163"/>
    <p:sldId id="368" r:id="rId164"/>
    <p:sldId id="379" r:id="rId165"/>
    <p:sldId id="1054" r:id="rId166"/>
    <p:sldId id="1055" r:id="rId167"/>
    <p:sldId id="1056" r:id="rId168"/>
    <p:sldId id="1057" r:id="rId169"/>
    <p:sldId id="1058" r:id="rId170"/>
    <p:sldId id="970" r:id="rId171"/>
    <p:sldId id="689" r:id="rId172"/>
    <p:sldId id="691" r:id="rId173"/>
    <p:sldId id="485" r:id="rId174"/>
    <p:sldId id="692" r:id="rId175"/>
    <p:sldId id="690" r:id="rId176"/>
    <p:sldId id="693" r:id="rId177"/>
    <p:sldId id="971" r:id="rId178"/>
    <p:sldId id="972" r:id="rId179"/>
    <p:sldId id="1097" r:id="rId180"/>
    <p:sldId id="1099" r:id="rId181"/>
    <p:sldId id="1098" r:id="rId182"/>
    <p:sldId id="376" r:id="rId1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4EC24E-651C-4B32-BC2A-09487BB06BC1}" v="3" dt="2023-11-28T16:42:01.5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098"/>
    <p:restoredTop sz="70234"/>
  </p:normalViewPr>
  <p:slideViewPr>
    <p:cSldViewPr snapToGrid="0">
      <p:cViewPr varScale="1">
        <p:scale>
          <a:sx n="65" d="100"/>
          <a:sy n="65" d="100"/>
        </p:scale>
        <p:origin x="498" y="51"/>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17" Type="http://schemas.openxmlformats.org/officeDocument/2006/relationships/slide" Target="slides/slide88.xml"/><Relationship Id="rId21" Type="http://schemas.openxmlformats.org/officeDocument/2006/relationships/slideMaster" Target="slideMasters/slideMaster18.xml"/><Relationship Id="rId42" Type="http://schemas.openxmlformats.org/officeDocument/2006/relationships/slide" Target="slides/slide13.xml"/><Relationship Id="rId63" Type="http://schemas.openxmlformats.org/officeDocument/2006/relationships/slide" Target="slides/slide34.xml"/><Relationship Id="rId84" Type="http://schemas.openxmlformats.org/officeDocument/2006/relationships/slide" Target="slides/slide55.xml"/><Relationship Id="rId138" Type="http://schemas.openxmlformats.org/officeDocument/2006/relationships/slide" Target="slides/slide109.xml"/><Relationship Id="rId159" Type="http://schemas.openxmlformats.org/officeDocument/2006/relationships/slide" Target="slides/slide130.xml"/><Relationship Id="rId170" Type="http://schemas.openxmlformats.org/officeDocument/2006/relationships/slide" Target="slides/slide141.xml"/><Relationship Id="rId107" Type="http://schemas.openxmlformats.org/officeDocument/2006/relationships/slide" Target="slides/slide78.xml"/><Relationship Id="rId11" Type="http://schemas.openxmlformats.org/officeDocument/2006/relationships/slideMaster" Target="slideMasters/slideMaster8.xml"/><Relationship Id="rId32" Type="http://schemas.openxmlformats.org/officeDocument/2006/relationships/slide" Target="slides/slide3.xml"/><Relationship Id="rId53" Type="http://schemas.openxmlformats.org/officeDocument/2006/relationships/slide" Target="slides/slide24.xml"/><Relationship Id="rId74" Type="http://schemas.openxmlformats.org/officeDocument/2006/relationships/slide" Target="slides/slide45.xml"/><Relationship Id="rId128" Type="http://schemas.openxmlformats.org/officeDocument/2006/relationships/slide" Target="slides/slide99.xml"/><Relationship Id="rId149" Type="http://schemas.openxmlformats.org/officeDocument/2006/relationships/slide" Target="slides/slide120.xml"/><Relationship Id="rId5" Type="http://schemas.openxmlformats.org/officeDocument/2006/relationships/slideMaster" Target="slideMasters/slideMaster2.xml"/><Relationship Id="rId95" Type="http://schemas.openxmlformats.org/officeDocument/2006/relationships/slide" Target="slides/slide66.xml"/><Relationship Id="rId160" Type="http://schemas.openxmlformats.org/officeDocument/2006/relationships/slide" Target="slides/slide131.xml"/><Relationship Id="rId181" Type="http://schemas.openxmlformats.org/officeDocument/2006/relationships/slide" Target="slides/slide152.xml"/><Relationship Id="rId22" Type="http://schemas.openxmlformats.org/officeDocument/2006/relationships/slideMaster" Target="slideMasters/slideMaster19.xml"/><Relationship Id="rId43" Type="http://schemas.openxmlformats.org/officeDocument/2006/relationships/slide" Target="slides/slide14.xml"/><Relationship Id="rId64" Type="http://schemas.openxmlformats.org/officeDocument/2006/relationships/slide" Target="slides/slide35.xml"/><Relationship Id="rId118" Type="http://schemas.openxmlformats.org/officeDocument/2006/relationships/slide" Target="slides/slide89.xml"/><Relationship Id="rId139" Type="http://schemas.openxmlformats.org/officeDocument/2006/relationships/slide" Target="slides/slide110.xml"/><Relationship Id="rId85" Type="http://schemas.openxmlformats.org/officeDocument/2006/relationships/slide" Target="slides/slide56.xml"/><Relationship Id="rId150" Type="http://schemas.openxmlformats.org/officeDocument/2006/relationships/slide" Target="slides/slide121.xml"/><Relationship Id="rId171" Type="http://schemas.openxmlformats.org/officeDocument/2006/relationships/slide" Target="slides/slide142.xml"/><Relationship Id="rId12" Type="http://schemas.openxmlformats.org/officeDocument/2006/relationships/slideMaster" Target="slideMasters/slideMaster9.xml"/><Relationship Id="rId33" Type="http://schemas.openxmlformats.org/officeDocument/2006/relationships/slide" Target="slides/slide4.xml"/><Relationship Id="rId108" Type="http://schemas.openxmlformats.org/officeDocument/2006/relationships/slide" Target="slides/slide79.xml"/><Relationship Id="rId129" Type="http://schemas.openxmlformats.org/officeDocument/2006/relationships/slide" Target="slides/slide100.xml"/><Relationship Id="rId54" Type="http://schemas.openxmlformats.org/officeDocument/2006/relationships/slide" Target="slides/slide25.xml"/><Relationship Id="rId75" Type="http://schemas.openxmlformats.org/officeDocument/2006/relationships/slide" Target="slides/slide46.xml"/><Relationship Id="rId96" Type="http://schemas.openxmlformats.org/officeDocument/2006/relationships/slide" Target="slides/slide67.xml"/><Relationship Id="rId140" Type="http://schemas.openxmlformats.org/officeDocument/2006/relationships/slide" Target="slides/slide111.xml"/><Relationship Id="rId161" Type="http://schemas.openxmlformats.org/officeDocument/2006/relationships/slide" Target="slides/slide132.xml"/><Relationship Id="rId182" Type="http://schemas.openxmlformats.org/officeDocument/2006/relationships/slide" Target="slides/slide153.xml"/><Relationship Id="rId6" Type="http://schemas.openxmlformats.org/officeDocument/2006/relationships/slideMaster" Target="slideMasters/slideMaster3.xml"/><Relationship Id="rId23" Type="http://schemas.openxmlformats.org/officeDocument/2006/relationships/slideMaster" Target="slideMasters/slideMaster20.xml"/><Relationship Id="rId119" Type="http://schemas.openxmlformats.org/officeDocument/2006/relationships/slide" Target="slides/slide90.xml"/><Relationship Id="rId44" Type="http://schemas.openxmlformats.org/officeDocument/2006/relationships/slide" Target="slides/slide15.xml"/><Relationship Id="rId65" Type="http://schemas.openxmlformats.org/officeDocument/2006/relationships/slide" Target="slides/slide36.xml"/><Relationship Id="rId86" Type="http://schemas.openxmlformats.org/officeDocument/2006/relationships/slide" Target="slides/slide57.xml"/><Relationship Id="rId130" Type="http://schemas.openxmlformats.org/officeDocument/2006/relationships/slide" Target="slides/slide101.xml"/><Relationship Id="rId151" Type="http://schemas.openxmlformats.org/officeDocument/2006/relationships/slide" Target="slides/slide122.xml"/><Relationship Id="rId172" Type="http://schemas.openxmlformats.org/officeDocument/2006/relationships/slide" Target="slides/slide143.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0.xml"/><Relationship Id="rId109" Type="http://schemas.openxmlformats.org/officeDocument/2006/relationships/slide" Target="slides/slide80.xml"/><Relationship Id="rId34" Type="http://schemas.openxmlformats.org/officeDocument/2006/relationships/slide" Target="slides/slide5.xml"/><Relationship Id="rId50" Type="http://schemas.openxmlformats.org/officeDocument/2006/relationships/slide" Target="slides/slide21.xml"/><Relationship Id="rId55" Type="http://schemas.openxmlformats.org/officeDocument/2006/relationships/slide" Target="slides/slide26.xml"/><Relationship Id="rId76" Type="http://schemas.openxmlformats.org/officeDocument/2006/relationships/slide" Target="slides/slide47.xml"/><Relationship Id="rId97" Type="http://schemas.openxmlformats.org/officeDocument/2006/relationships/slide" Target="slides/slide68.xml"/><Relationship Id="rId104" Type="http://schemas.openxmlformats.org/officeDocument/2006/relationships/slide" Target="slides/slide75.xml"/><Relationship Id="rId120" Type="http://schemas.openxmlformats.org/officeDocument/2006/relationships/slide" Target="slides/slide91.xml"/><Relationship Id="rId125" Type="http://schemas.openxmlformats.org/officeDocument/2006/relationships/slide" Target="slides/slide96.xml"/><Relationship Id="rId141" Type="http://schemas.openxmlformats.org/officeDocument/2006/relationships/slide" Target="slides/slide112.xml"/><Relationship Id="rId146" Type="http://schemas.openxmlformats.org/officeDocument/2006/relationships/slide" Target="slides/slide117.xml"/><Relationship Id="rId167" Type="http://schemas.openxmlformats.org/officeDocument/2006/relationships/slide" Target="slides/slide138.xml"/><Relationship Id="rId188"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slide" Target="slides/slide42.xml"/><Relationship Id="rId92" Type="http://schemas.openxmlformats.org/officeDocument/2006/relationships/slide" Target="slides/slide63.xml"/><Relationship Id="rId162" Type="http://schemas.openxmlformats.org/officeDocument/2006/relationships/slide" Target="slides/slide133.xml"/><Relationship Id="rId183" Type="http://schemas.openxmlformats.org/officeDocument/2006/relationships/slide" Target="slides/slide154.xml"/><Relationship Id="rId2" Type="http://schemas.openxmlformats.org/officeDocument/2006/relationships/customXml" Target="../customXml/item2.xml"/><Relationship Id="rId29" Type="http://schemas.openxmlformats.org/officeDocument/2006/relationships/slideMaster" Target="slideMasters/slideMaster26.xml"/><Relationship Id="rId24" Type="http://schemas.openxmlformats.org/officeDocument/2006/relationships/slideMaster" Target="slideMasters/slideMaster21.xml"/><Relationship Id="rId40" Type="http://schemas.openxmlformats.org/officeDocument/2006/relationships/slide" Target="slides/slide11.xml"/><Relationship Id="rId45" Type="http://schemas.openxmlformats.org/officeDocument/2006/relationships/slide" Target="slides/slide16.xml"/><Relationship Id="rId66" Type="http://schemas.openxmlformats.org/officeDocument/2006/relationships/slide" Target="slides/slide37.xml"/><Relationship Id="rId87" Type="http://schemas.openxmlformats.org/officeDocument/2006/relationships/slide" Target="slides/slide58.xml"/><Relationship Id="rId110" Type="http://schemas.openxmlformats.org/officeDocument/2006/relationships/slide" Target="slides/slide81.xml"/><Relationship Id="rId115" Type="http://schemas.openxmlformats.org/officeDocument/2006/relationships/slide" Target="slides/slide86.xml"/><Relationship Id="rId131" Type="http://schemas.openxmlformats.org/officeDocument/2006/relationships/slide" Target="slides/slide102.xml"/><Relationship Id="rId136" Type="http://schemas.openxmlformats.org/officeDocument/2006/relationships/slide" Target="slides/slide107.xml"/><Relationship Id="rId157" Type="http://schemas.openxmlformats.org/officeDocument/2006/relationships/slide" Target="slides/slide128.xml"/><Relationship Id="rId178" Type="http://schemas.openxmlformats.org/officeDocument/2006/relationships/slide" Target="slides/slide149.xml"/><Relationship Id="rId61" Type="http://schemas.openxmlformats.org/officeDocument/2006/relationships/slide" Target="slides/slide32.xml"/><Relationship Id="rId82" Type="http://schemas.openxmlformats.org/officeDocument/2006/relationships/slide" Target="slides/slide53.xml"/><Relationship Id="rId152" Type="http://schemas.openxmlformats.org/officeDocument/2006/relationships/slide" Target="slides/slide123.xml"/><Relationship Id="rId173" Type="http://schemas.openxmlformats.org/officeDocument/2006/relationships/slide" Target="slides/slide144.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30" Type="http://schemas.openxmlformats.org/officeDocument/2006/relationships/slide" Target="slides/slide1.xml"/><Relationship Id="rId35" Type="http://schemas.openxmlformats.org/officeDocument/2006/relationships/slide" Target="slides/slide6.xml"/><Relationship Id="rId56" Type="http://schemas.openxmlformats.org/officeDocument/2006/relationships/slide" Target="slides/slide27.xml"/><Relationship Id="rId77" Type="http://schemas.openxmlformats.org/officeDocument/2006/relationships/slide" Target="slides/slide48.xml"/><Relationship Id="rId100" Type="http://schemas.openxmlformats.org/officeDocument/2006/relationships/slide" Target="slides/slide71.xml"/><Relationship Id="rId105" Type="http://schemas.openxmlformats.org/officeDocument/2006/relationships/slide" Target="slides/slide76.xml"/><Relationship Id="rId126" Type="http://schemas.openxmlformats.org/officeDocument/2006/relationships/slide" Target="slides/slide97.xml"/><Relationship Id="rId147" Type="http://schemas.openxmlformats.org/officeDocument/2006/relationships/slide" Target="slides/slide118.xml"/><Relationship Id="rId168" Type="http://schemas.openxmlformats.org/officeDocument/2006/relationships/slide" Target="slides/slide139.xml"/><Relationship Id="rId8" Type="http://schemas.openxmlformats.org/officeDocument/2006/relationships/slideMaster" Target="slideMasters/slideMaster5.xml"/><Relationship Id="rId51" Type="http://schemas.openxmlformats.org/officeDocument/2006/relationships/slide" Target="slides/slide22.xml"/><Relationship Id="rId72" Type="http://schemas.openxmlformats.org/officeDocument/2006/relationships/slide" Target="slides/slide43.xml"/><Relationship Id="rId93" Type="http://schemas.openxmlformats.org/officeDocument/2006/relationships/slide" Target="slides/slide64.xml"/><Relationship Id="rId98" Type="http://schemas.openxmlformats.org/officeDocument/2006/relationships/slide" Target="slides/slide69.xml"/><Relationship Id="rId121" Type="http://schemas.openxmlformats.org/officeDocument/2006/relationships/slide" Target="slides/slide92.xml"/><Relationship Id="rId142" Type="http://schemas.openxmlformats.org/officeDocument/2006/relationships/slide" Target="slides/slide113.xml"/><Relationship Id="rId163" Type="http://schemas.openxmlformats.org/officeDocument/2006/relationships/slide" Target="slides/slide134.xml"/><Relationship Id="rId184" Type="http://schemas.openxmlformats.org/officeDocument/2006/relationships/notesMaster" Target="notesMasters/notesMaster1.xml"/><Relationship Id="rId189" Type="http://schemas.microsoft.com/office/2016/11/relationships/changesInfo" Target="changesInfos/changesInfo1.xml"/><Relationship Id="rId3" Type="http://schemas.openxmlformats.org/officeDocument/2006/relationships/customXml" Target="../customXml/item3.xml"/><Relationship Id="rId25" Type="http://schemas.openxmlformats.org/officeDocument/2006/relationships/slideMaster" Target="slideMasters/slideMaster22.xml"/><Relationship Id="rId46" Type="http://schemas.openxmlformats.org/officeDocument/2006/relationships/slide" Target="slides/slide17.xml"/><Relationship Id="rId67" Type="http://schemas.openxmlformats.org/officeDocument/2006/relationships/slide" Target="slides/slide38.xml"/><Relationship Id="rId116" Type="http://schemas.openxmlformats.org/officeDocument/2006/relationships/slide" Target="slides/slide87.xml"/><Relationship Id="rId137" Type="http://schemas.openxmlformats.org/officeDocument/2006/relationships/slide" Target="slides/slide108.xml"/><Relationship Id="rId158" Type="http://schemas.openxmlformats.org/officeDocument/2006/relationships/slide" Target="slides/slide129.xml"/><Relationship Id="rId20" Type="http://schemas.openxmlformats.org/officeDocument/2006/relationships/slideMaster" Target="slideMasters/slideMaster17.xml"/><Relationship Id="rId41" Type="http://schemas.openxmlformats.org/officeDocument/2006/relationships/slide" Target="slides/slide12.xml"/><Relationship Id="rId62" Type="http://schemas.openxmlformats.org/officeDocument/2006/relationships/slide" Target="slides/slide33.xml"/><Relationship Id="rId83" Type="http://schemas.openxmlformats.org/officeDocument/2006/relationships/slide" Target="slides/slide54.xml"/><Relationship Id="rId88" Type="http://schemas.openxmlformats.org/officeDocument/2006/relationships/slide" Target="slides/slide59.xml"/><Relationship Id="rId111" Type="http://schemas.openxmlformats.org/officeDocument/2006/relationships/slide" Target="slides/slide82.xml"/><Relationship Id="rId132" Type="http://schemas.openxmlformats.org/officeDocument/2006/relationships/slide" Target="slides/slide103.xml"/><Relationship Id="rId153" Type="http://schemas.openxmlformats.org/officeDocument/2006/relationships/slide" Target="slides/slide124.xml"/><Relationship Id="rId174" Type="http://schemas.openxmlformats.org/officeDocument/2006/relationships/slide" Target="slides/slide145.xml"/><Relationship Id="rId179" Type="http://schemas.openxmlformats.org/officeDocument/2006/relationships/slide" Target="slides/slide150.xml"/><Relationship Id="rId190" Type="http://schemas.microsoft.com/office/2015/10/relationships/revisionInfo" Target="revisionInfo.xml"/><Relationship Id="rId15" Type="http://schemas.openxmlformats.org/officeDocument/2006/relationships/slideMaster" Target="slideMasters/slideMaster12.xml"/><Relationship Id="rId36" Type="http://schemas.openxmlformats.org/officeDocument/2006/relationships/slide" Target="slides/slide7.xml"/><Relationship Id="rId57" Type="http://schemas.openxmlformats.org/officeDocument/2006/relationships/slide" Target="slides/slide28.xml"/><Relationship Id="rId106" Type="http://schemas.openxmlformats.org/officeDocument/2006/relationships/slide" Target="slides/slide77.xml"/><Relationship Id="rId127" Type="http://schemas.openxmlformats.org/officeDocument/2006/relationships/slide" Target="slides/slide98.xml"/><Relationship Id="rId10" Type="http://schemas.openxmlformats.org/officeDocument/2006/relationships/slideMaster" Target="slideMasters/slideMaster7.xml"/><Relationship Id="rId31" Type="http://schemas.openxmlformats.org/officeDocument/2006/relationships/slide" Target="slides/slide2.xml"/><Relationship Id="rId52" Type="http://schemas.openxmlformats.org/officeDocument/2006/relationships/slide" Target="slides/slide23.xml"/><Relationship Id="rId73" Type="http://schemas.openxmlformats.org/officeDocument/2006/relationships/slide" Target="slides/slide44.xml"/><Relationship Id="rId78" Type="http://schemas.openxmlformats.org/officeDocument/2006/relationships/slide" Target="slides/slide49.xml"/><Relationship Id="rId94" Type="http://schemas.openxmlformats.org/officeDocument/2006/relationships/slide" Target="slides/slide65.xml"/><Relationship Id="rId99" Type="http://schemas.openxmlformats.org/officeDocument/2006/relationships/slide" Target="slides/slide70.xml"/><Relationship Id="rId101" Type="http://schemas.openxmlformats.org/officeDocument/2006/relationships/slide" Target="slides/slide72.xml"/><Relationship Id="rId122" Type="http://schemas.openxmlformats.org/officeDocument/2006/relationships/slide" Target="slides/slide93.xml"/><Relationship Id="rId143" Type="http://schemas.openxmlformats.org/officeDocument/2006/relationships/slide" Target="slides/slide114.xml"/><Relationship Id="rId148" Type="http://schemas.openxmlformats.org/officeDocument/2006/relationships/slide" Target="slides/slide119.xml"/><Relationship Id="rId164" Type="http://schemas.openxmlformats.org/officeDocument/2006/relationships/slide" Target="slides/slide135.xml"/><Relationship Id="rId169" Type="http://schemas.openxmlformats.org/officeDocument/2006/relationships/slide" Target="slides/slide140.xml"/><Relationship Id="rId18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80" Type="http://schemas.openxmlformats.org/officeDocument/2006/relationships/slide" Target="slides/slide151.xml"/><Relationship Id="rId26" Type="http://schemas.openxmlformats.org/officeDocument/2006/relationships/slideMaster" Target="slideMasters/slideMaster23.xml"/><Relationship Id="rId47" Type="http://schemas.openxmlformats.org/officeDocument/2006/relationships/slide" Target="slides/slide18.xml"/><Relationship Id="rId68" Type="http://schemas.openxmlformats.org/officeDocument/2006/relationships/slide" Target="slides/slide39.xml"/><Relationship Id="rId89" Type="http://schemas.openxmlformats.org/officeDocument/2006/relationships/slide" Target="slides/slide60.xml"/><Relationship Id="rId112" Type="http://schemas.openxmlformats.org/officeDocument/2006/relationships/slide" Target="slides/slide83.xml"/><Relationship Id="rId133" Type="http://schemas.openxmlformats.org/officeDocument/2006/relationships/slide" Target="slides/slide104.xml"/><Relationship Id="rId154" Type="http://schemas.openxmlformats.org/officeDocument/2006/relationships/slide" Target="slides/slide125.xml"/><Relationship Id="rId175" Type="http://schemas.openxmlformats.org/officeDocument/2006/relationships/slide" Target="slides/slide146.xml"/><Relationship Id="rId16" Type="http://schemas.openxmlformats.org/officeDocument/2006/relationships/slideMaster" Target="slideMasters/slideMaster13.xml"/><Relationship Id="rId37" Type="http://schemas.openxmlformats.org/officeDocument/2006/relationships/slide" Target="slides/slide8.xml"/><Relationship Id="rId58" Type="http://schemas.openxmlformats.org/officeDocument/2006/relationships/slide" Target="slides/slide29.xml"/><Relationship Id="rId79" Type="http://schemas.openxmlformats.org/officeDocument/2006/relationships/slide" Target="slides/slide50.xml"/><Relationship Id="rId102" Type="http://schemas.openxmlformats.org/officeDocument/2006/relationships/slide" Target="slides/slide73.xml"/><Relationship Id="rId123" Type="http://schemas.openxmlformats.org/officeDocument/2006/relationships/slide" Target="slides/slide94.xml"/><Relationship Id="rId144" Type="http://schemas.openxmlformats.org/officeDocument/2006/relationships/slide" Target="slides/slide115.xml"/><Relationship Id="rId90" Type="http://schemas.openxmlformats.org/officeDocument/2006/relationships/slide" Target="slides/slide61.xml"/><Relationship Id="rId165" Type="http://schemas.openxmlformats.org/officeDocument/2006/relationships/slide" Target="slides/slide136.xml"/><Relationship Id="rId186" Type="http://schemas.openxmlformats.org/officeDocument/2006/relationships/viewProps" Target="viewProps.xml"/><Relationship Id="rId27" Type="http://schemas.openxmlformats.org/officeDocument/2006/relationships/slideMaster" Target="slideMasters/slideMaster24.xml"/><Relationship Id="rId48" Type="http://schemas.openxmlformats.org/officeDocument/2006/relationships/slide" Target="slides/slide19.xml"/><Relationship Id="rId69" Type="http://schemas.openxmlformats.org/officeDocument/2006/relationships/slide" Target="slides/slide40.xml"/><Relationship Id="rId113" Type="http://schemas.openxmlformats.org/officeDocument/2006/relationships/slide" Target="slides/slide84.xml"/><Relationship Id="rId134" Type="http://schemas.openxmlformats.org/officeDocument/2006/relationships/slide" Target="slides/slide105.xml"/><Relationship Id="rId80" Type="http://schemas.openxmlformats.org/officeDocument/2006/relationships/slide" Target="slides/slide51.xml"/><Relationship Id="rId155" Type="http://schemas.openxmlformats.org/officeDocument/2006/relationships/slide" Target="slides/slide126.xml"/><Relationship Id="rId176" Type="http://schemas.openxmlformats.org/officeDocument/2006/relationships/slide" Target="slides/slide147.xml"/><Relationship Id="rId17" Type="http://schemas.openxmlformats.org/officeDocument/2006/relationships/slideMaster" Target="slideMasters/slideMaster14.xml"/><Relationship Id="rId38" Type="http://schemas.openxmlformats.org/officeDocument/2006/relationships/slide" Target="slides/slide9.xml"/><Relationship Id="rId59" Type="http://schemas.openxmlformats.org/officeDocument/2006/relationships/slide" Target="slides/slide30.xml"/><Relationship Id="rId103" Type="http://schemas.openxmlformats.org/officeDocument/2006/relationships/slide" Target="slides/slide74.xml"/><Relationship Id="rId124" Type="http://schemas.openxmlformats.org/officeDocument/2006/relationships/slide" Target="slides/slide95.xml"/><Relationship Id="rId70" Type="http://schemas.openxmlformats.org/officeDocument/2006/relationships/slide" Target="slides/slide41.xml"/><Relationship Id="rId91" Type="http://schemas.openxmlformats.org/officeDocument/2006/relationships/slide" Target="slides/slide62.xml"/><Relationship Id="rId145" Type="http://schemas.openxmlformats.org/officeDocument/2006/relationships/slide" Target="slides/slide116.xml"/><Relationship Id="rId166" Type="http://schemas.openxmlformats.org/officeDocument/2006/relationships/slide" Target="slides/slide137.xml"/><Relationship Id="rId187" Type="http://schemas.openxmlformats.org/officeDocument/2006/relationships/theme" Target="theme/theme1.xml"/><Relationship Id="rId1" Type="http://schemas.openxmlformats.org/officeDocument/2006/relationships/customXml" Target="../customXml/item1.xml"/><Relationship Id="rId28" Type="http://schemas.openxmlformats.org/officeDocument/2006/relationships/slideMaster" Target="slideMasters/slideMaster25.xml"/><Relationship Id="rId49" Type="http://schemas.openxmlformats.org/officeDocument/2006/relationships/slide" Target="slides/slide20.xml"/><Relationship Id="rId114" Type="http://schemas.openxmlformats.org/officeDocument/2006/relationships/slide" Target="slides/slide85.xml"/><Relationship Id="rId60" Type="http://schemas.openxmlformats.org/officeDocument/2006/relationships/slide" Target="slides/slide31.xml"/><Relationship Id="rId81" Type="http://schemas.openxmlformats.org/officeDocument/2006/relationships/slide" Target="slides/slide52.xml"/><Relationship Id="rId135" Type="http://schemas.openxmlformats.org/officeDocument/2006/relationships/slide" Target="slides/slide106.xml"/><Relationship Id="rId156" Type="http://schemas.openxmlformats.org/officeDocument/2006/relationships/slide" Target="slides/slide127.xml"/><Relationship Id="rId177" Type="http://schemas.openxmlformats.org/officeDocument/2006/relationships/slide" Target="slides/slide1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D44EC24E-651C-4B32-BC2A-09487BB06BC1}"/>
    <pc:docChg chg="undo custSel addSld delSld modSld">
      <pc:chgData name="David Holley" userId="45123e1e-ac21-4ee3-b53e-8d97b4b34e1e" providerId="ADAL" clId="{D44EC24E-651C-4B32-BC2A-09487BB06BC1}" dt="2023-11-29T12:10:21.751" v="58" actId="20577"/>
      <pc:docMkLst>
        <pc:docMk/>
      </pc:docMkLst>
      <pc:sldChg chg="addSp modSp mod modAnim">
        <pc:chgData name="David Holley" userId="45123e1e-ac21-4ee3-b53e-8d97b4b34e1e" providerId="ADAL" clId="{D44EC24E-651C-4B32-BC2A-09487BB06BC1}" dt="2023-11-23T13:42:05.263" v="28"/>
        <pc:sldMkLst>
          <pc:docMk/>
          <pc:sldMk cId="3854901686" sldId="338"/>
        </pc:sldMkLst>
        <pc:spChg chg="add mod">
          <ac:chgData name="David Holley" userId="45123e1e-ac21-4ee3-b53e-8d97b4b34e1e" providerId="ADAL" clId="{D44EC24E-651C-4B32-BC2A-09487BB06BC1}" dt="2023-11-23T13:41:48.314" v="27" actId="207"/>
          <ac:spMkLst>
            <pc:docMk/>
            <pc:sldMk cId="3854901686" sldId="338"/>
            <ac:spMk id="2" creationId="{BD9897B6-BBCE-6217-953A-801B209BCB57}"/>
          </ac:spMkLst>
        </pc:spChg>
        <pc:picChg chg="mod">
          <ac:chgData name="David Holley" userId="45123e1e-ac21-4ee3-b53e-8d97b4b34e1e" providerId="ADAL" clId="{D44EC24E-651C-4B32-BC2A-09487BB06BC1}" dt="2023-11-23T13:40:38.554" v="4" actId="1076"/>
          <ac:picMkLst>
            <pc:docMk/>
            <pc:sldMk cId="3854901686" sldId="338"/>
            <ac:picMk id="6" creationId="{C75EE9E1-0F8B-008A-5D06-B6BB48CBCAE7}"/>
          </ac:picMkLst>
        </pc:picChg>
      </pc:sldChg>
      <pc:sldChg chg="new del">
        <pc:chgData name="David Holley" userId="45123e1e-ac21-4ee3-b53e-8d97b4b34e1e" providerId="ADAL" clId="{D44EC24E-651C-4B32-BC2A-09487BB06BC1}" dt="2023-11-23T13:40:22.893" v="1" actId="680"/>
        <pc:sldMkLst>
          <pc:docMk/>
          <pc:sldMk cId="1334846199" sldId="1100"/>
        </pc:sldMkLst>
      </pc:sldChg>
      <pc:sldChg chg="modSp new mod">
        <pc:chgData name="David Holley" userId="45123e1e-ac21-4ee3-b53e-8d97b4b34e1e" providerId="ADAL" clId="{D44EC24E-651C-4B32-BC2A-09487BB06BC1}" dt="2023-11-29T12:10:21.751" v="58" actId="20577"/>
        <pc:sldMkLst>
          <pc:docMk/>
          <pc:sldMk cId="3479666437" sldId="1100"/>
        </pc:sldMkLst>
        <pc:spChg chg="mod">
          <ac:chgData name="David Holley" userId="45123e1e-ac21-4ee3-b53e-8d97b4b34e1e" providerId="ADAL" clId="{D44EC24E-651C-4B32-BC2A-09487BB06BC1}" dt="2023-11-29T12:10:21.751" v="58" actId="20577"/>
          <ac:spMkLst>
            <pc:docMk/>
            <pc:sldMk cId="3479666437" sldId="1100"/>
            <ac:spMk id="3" creationId="{1D576EB6-BC66-5DCE-E301-0FF48746B08B}"/>
          </ac:spMkLst>
        </pc:spChg>
      </pc:sldChg>
    </pc:docChg>
  </pc:docChgLst>
  <pc:docChgLst>
    <pc:chgData name="David Holley" userId="45123e1e-ac21-4ee3-b53e-8d97b4b34e1e" providerId="ADAL" clId="{EE40AF3D-42D8-4B62-BC7D-AD4DBE91914A}"/>
    <pc:docChg chg="undo custSel addSld delSld modSld sldOrd addMainMaster delMainMaster modMainMaster">
      <pc:chgData name="David Holley" userId="45123e1e-ac21-4ee3-b53e-8d97b4b34e1e" providerId="ADAL" clId="{EE40AF3D-42D8-4B62-BC7D-AD4DBE91914A}" dt="2023-10-30T16:06:39.829" v="285" actId="1076"/>
      <pc:docMkLst>
        <pc:docMk/>
      </pc:docMkLst>
      <pc:sldChg chg="ord">
        <pc:chgData name="David Holley" userId="45123e1e-ac21-4ee3-b53e-8d97b4b34e1e" providerId="ADAL" clId="{EE40AF3D-42D8-4B62-BC7D-AD4DBE91914A}" dt="2023-10-27T07:41:09.553" v="93"/>
        <pc:sldMkLst>
          <pc:docMk/>
          <pc:sldMk cId="3872427794" sldId="261"/>
        </pc:sldMkLst>
      </pc:sldChg>
      <pc:sldChg chg="mod modShow">
        <pc:chgData name="David Holley" userId="45123e1e-ac21-4ee3-b53e-8d97b4b34e1e" providerId="ADAL" clId="{EE40AF3D-42D8-4B62-BC7D-AD4DBE91914A}" dt="2023-10-29T12:15:11.227" v="94" actId="729"/>
        <pc:sldMkLst>
          <pc:docMk/>
          <pc:sldMk cId="0" sldId="966"/>
        </pc:sldMkLst>
      </pc:sldChg>
      <pc:sldChg chg="mod modShow">
        <pc:chgData name="David Holley" userId="45123e1e-ac21-4ee3-b53e-8d97b4b34e1e" providerId="ADAL" clId="{EE40AF3D-42D8-4B62-BC7D-AD4DBE91914A}" dt="2023-10-29T12:27:23.423" v="99" actId="729"/>
        <pc:sldMkLst>
          <pc:docMk/>
          <pc:sldMk cId="0" sldId="969"/>
        </pc:sldMkLst>
      </pc:sldChg>
      <pc:sldChg chg="del mod modShow">
        <pc:chgData name="David Holley" userId="45123e1e-ac21-4ee3-b53e-8d97b4b34e1e" providerId="ADAL" clId="{EE40AF3D-42D8-4B62-BC7D-AD4DBE91914A}" dt="2023-10-29T12:16:14.091" v="96" actId="47"/>
        <pc:sldMkLst>
          <pc:docMk/>
          <pc:sldMk cId="0" sldId="1065"/>
        </pc:sldMkLst>
      </pc:sldChg>
      <pc:sldChg chg="add">
        <pc:chgData name="David Holley" userId="45123e1e-ac21-4ee3-b53e-8d97b4b34e1e" providerId="ADAL" clId="{EE40AF3D-42D8-4B62-BC7D-AD4DBE91914A}" dt="2023-10-27T07:15:27.762" v="1"/>
        <pc:sldMkLst>
          <pc:docMk/>
          <pc:sldMk cId="1175501457" sldId="1087"/>
        </pc:sldMkLst>
      </pc:sldChg>
      <pc:sldChg chg="modSp add mod">
        <pc:chgData name="David Holley" userId="45123e1e-ac21-4ee3-b53e-8d97b4b34e1e" providerId="ADAL" clId="{EE40AF3D-42D8-4B62-BC7D-AD4DBE91914A}" dt="2023-10-27T07:40:14.888" v="91"/>
        <pc:sldMkLst>
          <pc:docMk/>
          <pc:sldMk cId="3181223023" sldId="1088"/>
        </pc:sldMkLst>
        <pc:spChg chg="mod">
          <ac:chgData name="David Holley" userId="45123e1e-ac21-4ee3-b53e-8d97b4b34e1e" providerId="ADAL" clId="{EE40AF3D-42D8-4B62-BC7D-AD4DBE91914A}" dt="2023-10-27T07:40:14.888" v="91"/>
          <ac:spMkLst>
            <pc:docMk/>
            <pc:sldMk cId="3181223023" sldId="1088"/>
            <ac:spMk id="7172" creationId="{FAF67AFA-C0FA-EBFF-EBE5-A5AC112760BD}"/>
          </ac:spMkLst>
        </pc:spChg>
      </pc:sldChg>
      <pc:sldChg chg="modSp new mod">
        <pc:chgData name="David Holley" userId="45123e1e-ac21-4ee3-b53e-8d97b4b34e1e" providerId="ADAL" clId="{EE40AF3D-42D8-4B62-BC7D-AD4DBE91914A}" dt="2023-10-27T07:18:25.676" v="61" actId="20577"/>
        <pc:sldMkLst>
          <pc:docMk/>
          <pc:sldMk cId="1965607197" sldId="1089"/>
        </pc:sldMkLst>
        <pc:spChg chg="mod">
          <ac:chgData name="David Holley" userId="45123e1e-ac21-4ee3-b53e-8d97b4b34e1e" providerId="ADAL" clId="{EE40AF3D-42D8-4B62-BC7D-AD4DBE91914A}" dt="2023-10-27T07:18:08.015" v="33" actId="20577"/>
          <ac:spMkLst>
            <pc:docMk/>
            <pc:sldMk cId="1965607197" sldId="1089"/>
            <ac:spMk id="2" creationId="{99D7681A-76FD-93B9-6971-0CDEB71B1ABE}"/>
          </ac:spMkLst>
        </pc:spChg>
        <pc:spChg chg="mod">
          <ac:chgData name="David Holley" userId="45123e1e-ac21-4ee3-b53e-8d97b4b34e1e" providerId="ADAL" clId="{EE40AF3D-42D8-4B62-BC7D-AD4DBE91914A}" dt="2023-10-27T07:18:25.676" v="61" actId="20577"/>
          <ac:spMkLst>
            <pc:docMk/>
            <pc:sldMk cId="1965607197" sldId="1089"/>
            <ac:spMk id="3" creationId="{D346E3AD-FECD-8304-F202-E5F271B54F72}"/>
          </ac:spMkLst>
        </pc:spChg>
      </pc:sldChg>
      <pc:sldChg chg="add ord">
        <pc:chgData name="David Holley" userId="45123e1e-ac21-4ee3-b53e-8d97b4b34e1e" providerId="ADAL" clId="{EE40AF3D-42D8-4B62-BC7D-AD4DBE91914A}" dt="2023-10-27T07:25:02.274" v="82"/>
        <pc:sldMkLst>
          <pc:docMk/>
          <pc:sldMk cId="503599576" sldId="1090"/>
        </pc:sldMkLst>
      </pc:sldChg>
      <pc:sldChg chg="add del">
        <pc:chgData name="David Holley" userId="45123e1e-ac21-4ee3-b53e-8d97b4b34e1e" providerId="ADAL" clId="{EE40AF3D-42D8-4B62-BC7D-AD4DBE91914A}" dt="2023-10-27T07:23:12.032" v="66" actId="27028"/>
        <pc:sldMkLst>
          <pc:docMk/>
          <pc:sldMk cId="13178981" sldId="1091"/>
        </pc:sldMkLst>
      </pc:sldChg>
      <pc:sldChg chg="add">
        <pc:chgData name="David Holley" userId="45123e1e-ac21-4ee3-b53e-8d97b4b34e1e" providerId="ADAL" clId="{EE40AF3D-42D8-4B62-BC7D-AD4DBE91914A}" dt="2023-10-27T07:23:24.165" v="68"/>
        <pc:sldMkLst>
          <pc:docMk/>
          <pc:sldMk cId="4014904673" sldId="1091"/>
        </pc:sldMkLst>
      </pc:sldChg>
      <pc:sldChg chg="add ord">
        <pc:chgData name="David Holley" userId="45123e1e-ac21-4ee3-b53e-8d97b4b34e1e" providerId="ADAL" clId="{EE40AF3D-42D8-4B62-BC7D-AD4DBE91914A}" dt="2023-10-29T12:22:19.240" v="98"/>
        <pc:sldMkLst>
          <pc:docMk/>
          <pc:sldMk cId="2089229182" sldId="1092"/>
        </pc:sldMkLst>
      </pc:sldChg>
      <pc:sldChg chg="add ord">
        <pc:chgData name="David Holley" userId="45123e1e-ac21-4ee3-b53e-8d97b4b34e1e" providerId="ADAL" clId="{EE40AF3D-42D8-4B62-BC7D-AD4DBE91914A}" dt="2023-10-27T07:24:59.567" v="80"/>
        <pc:sldMkLst>
          <pc:docMk/>
          <pc:sldMk cId="1680627915" sldId="1093"/>
        </pc:sldMkLst>
      </pc:sldChg>
      <pc:sldChg chg="add del">
        <pc:chgData name="David Holley" userId="45123e1e-ac21-4ee3-b53e-8d97b4b34e1e" providerId="ADAL" clId="{EE40AF3D-42D8-4B62-BC7D-AD4DBE91914A}" dt="2023-10-27T07:23:47.578" v="75" actId="47"/>
        <pc:sldMkLst>
          <pc:docMk/>
          <pc:sldMk cId="3926411007" sldId="1093"/>
        </pc:sldMkLst>
      </pc:sldChg>
      <pc:sldChg chg="add">
        <pc:chgData name="David Holley" userId="45123e1e-ac21-4ee3-b53e-8d97b4b34e1e" providerId="ADAL" clId="{EE40AF3D-42D8-4B62-BC7D-AD4DBE91914A}" dt="2023-10-27T07:26:39.786" v="84"/>
        <pc:sldMkLst>
          <pc:docMk/>
          <pc:sldMk cId="592895618" sldId="1094"/>
        </pc:sldMkLst>
      </pc:sldChg>
      <pc:sldChg chg="add del">
        <pc:chgData name="David Holley" userId="45123e1e-ac21-4ee3-b53e-8d97b4b34e1e" providerId="ADAL" clId="{EE40AF3D-42D8-4B62-BC7D-AD4DBE91914A}" dt="2023-10-27T07:23:51.768" v="76" actId="47"/>
        <pc:sldMkLst>
          <pc:docMk/>
          <pc:sldMk cId="2881620114" sldId="1094"/>
        </pc:sldMkLst>
      </pc:sldChg>
      <pc:sldChg chg="add">
        <pc:chgData name="David Holley" userId="45123e1e-ac21-4ee3-b53e-8d97b4b34e1e" providerId="ADAL" clId="{EE40AF3D-42D8-4B62-BC7D-AD4DBE91914A}" dt="2023-10-27T07:26:41.551" v="86"/>
        <pc:sldMkLst>
          <pc:docMk/>
          <pc:sldMk cId="1089399711" sldId="1095"/>
        </pc:sldMkLst>
      </pc:sldChg>
      <pc:sldChg chg="add">
        <pc:chgData name="David Holley" userId="45123e1e-ac21-4ee3-b53e-8d97b4b34e1e" providerId="ADAL" clId="{EE40AF3D-42D8-4B62-BC7D-AD4DBE91914A}" dt="2023-10-27T07:26:45.367" v="88"/>
        <pc:sldMkLst>
          <pc:docMk/>
          <pc:sldMk cId="927021983" sldId="1096"/>
        </pc:sldMkLst>
      </pc:sldChg>
      <pc:sldChg chg="addSp delSp modSp new mod">
        <pc:chgData name="David Holley" userId="45123e1e-ac21-4ee3-b53e-8d97b4b34e1e" providerId="ADAL" clId="{EE40AF3D-42D8-4B62-BC7D-AD4DBE91914A}" dt="2023-10-30T16:00:24.572" v="212" actId="14100"/>
        <pc:sldMkLst>
          <pc:docMk/>
          <pc:sldMk cId="1194286960" sldId="1097"/>
        </pc:sldMkLst>
        <pc:spChg chg="mod">
          <ac:chgData name="David Holley" userId="45123e1e-ac21-4ee3-b53e-8d97b4b34e1e" providerId="ADAL" clId="{EE40AF3D-42D8-4B62-BC7D-AD4DBE91914A}" dt="2023-10-30T16:00:18.214" v="210" actId="1076"/>
          <ac:spMkLst>
            <pc:docMk/>
            <pc:sldMk cId="1194286960" sldId="1097"/>
            <ac:spMk id="2" creationId="{DEEC2BD6-448C-8AEC-093B-766DFCCF347D}"/>
          </ac:spMkLst>
        </pc:spChg>
        <pc:spChg chg="del">
          <ac:chgData name="David Holley" userId="45123e1e-ac21-4ee3-b53e-8d97b4b34e1e" providerId="ADAL" clId="{EE40AF3D-42D8-4B62-BC7D-AD4DBE91914A}" dt="2023-10-30T15:59:30.604" v="186" actId="478"/>
          <ac:spMkLst>
            <pc:docMk/>
            <pc:sldMk cId="1194286960" sldId="1097"/>
            <ac:spMk id="3" creationId="{AD403641-D567-05C3-60CE-38C859C56DC1}"/>
          </ac:spMkLst>
        </pc:spChg>
        <pc:picChg chg="add mod">
          <ac:chgData name="David Holley" userId="45123e1e-ac21-4ee3-b53e-8d97b4b34e1e" providerId="ADAL" clId="{EE40AF3D-42D8-4B62-BC7D-AD4DBE91914A}" dt="2023-10-30T16:00:24.572" v="212" actId="14100"/>
          <ac:picMkLst>
            <pc:docMk/>
            <pc:sldMk cId="1194286960" sldId="1097"/>
            <ac:picMk id="5" creationId="{B10F4805-12F2-5550-FE6D-439273F0DC64}"/>
          </ac:picMkLst>
        </pc:picChg>
      </pc:sldChg>
      <pc:sldChg chg="add">
        <pc:chgData name="David Holley" userId="45123e1e-ac21-4ee3-b53e-8d97b4b34e1e" providerId="ADAL" clId="{EE40AF3D-42D8-4B62-BC7D-AD4DBE91914A}" dt="2023-10-30T16:00:38.728" v="213" actId="2890"/>
        <pc:sldMkLst>
          <pc:docMk/>
          <pc:sldMk cId="1798989433" sldId="1098"/>
        </pc:sldMkLst>
      </pc:sldChg>
      <pc:sldChg chg="addSp delSp modSp add mod ord">
        <pc:chgData name="David Holley" userId="45123e1e-ac21-4ee3-b53e-8d97b4b34e1e" providerId="ADAL" clId="{EE40AF3D-42D8-4B62-BC7D-AD4DBE91914A}" dt="2023-10-30T16:06:39.829" v="285" actId="1076"/>
        <pc:sldMkLst>
          <pc:docMk/>
          <pc:sldMk cId="4202048664" sldId="1099"/>
        </pc:sldMkLst>
        <pc:spChg chg="mod">
          <ac:chgData name="David Holley" userId="45123e1e-ac21-4ee3-b53e-8d97b4b34e1e" providerId="ADAL" clId="{EE40AF3D-42D8-4B62-BC7D-AD4DBE91914A}" dt="2023-10-30T16:06:34.201" v="283" actId="20577"/>
          <ac:spMkLst>
            <pc:docMk/>
            <pc:sldMk cId="4202048664" sldId="1099"/>
            <ac:spMk id="2" creationId="{DEEC2BD6-448C-8AEC-093B-766DFCCF347D}"/>
          </ac:spMkLst>
        </pc:spChg>
        <pc:picChg chg="add del mod">
          <ac:chgData name="David Holley" userId="45123e1e-ac21-4ee3-b53e-8d97b4b34e1e" providerId="ADAL" clId="{EE40AF3D-42D8-4B62-BC7D-AD4DBE91914A}" dt="2023-10-30T16:05:49.643" v="278" actId="478"/>
          <ac:picMkLst>
            <pc:docMk/>
            <pc:sldMk cId="4202048664" sldId="1099"/>
            <ac:picMk id="4" creationId="{C3AC579D-92EF-C648-CF97-499DDEE9743B}"/>
          </ac:picMkLst>
        </pc:picChg>
        <pc:picChg chg="del">
          <ac:chgData name="David Holley" userId="45123e1e-ac21-4ee3-b53e-8d97b4b34e1e" providerId="ADAL" clId="{EE40AF3D-42D8-4B62-BC7D-AD4DBE91914A}" dt="2023-10-30T16:00:50.729" v="215" actId="478"/>
          <ac:picMkLst>
            <pc:docMk/>
            <pc:sldMk cId="4202048664" sldId="1099"/>
            <ac:picMk id="5" creationId="{B10F4805-12F2-5550-FE6D-439273F0DC64}"/>
          </ac:picMkLst>
        </pc:picChg>
        <pc:picChg chg="add mod">
          <ac:chgData name="David Holley" userId="45123e1e-ac21-4ee3-b53e-8d97b4b34e1e" providerId="ADAL" clId="{EE40AF3D-42D8-4B62-BC7D-AD4DBE91914A}" dt="2023-10-30T16:06:39.829" v="285" actId="1076"/>
          <ac:picMkLst>
            <pc:docMk/>
            <pc:sldMk cId="4202048664" sldId="1099"/>
            <ac:picMk id="7" creationId="{E6D3E214-7944-2B4E-EC98-125FEF30C0CD}"/>
          </ac:picMkLst>
        </pc:picChg>
      </pc:sldChg>
      <pc:sldMasterChg chg="add addSldLayout">
        <pc:chgData name="David Holley" userId="45123e1e-ac21-4ee3-b53e-8d97b4b34e1e" providerId="ADAL" clId="{EE40AF3D-42D8-4B62-BC7D-AD4DBE91914A}" dt="2023-10-27T07:26:39.786" v="83" actId="27028"/>
        <pc:sldMasterMkLst>
          <pc:docMk/>
          <pc:sldMasterMk cId="2255608691" sldId="2147483648"/>
        </pc:sldMasterMkLst>
        <pc:sldLayoutChg chg="add">
          <pc:chgData name="David Holley" userId="45123e1e-ac21-4ee3-b53e-8d97b4b34e1e" providerId="ADAL" clId="{EE40AF3D-42D8-4B62-BC7D-AD4DBE91914A}" dt="2023-10-27T07:26:39.786" v="83" actId="27028"/>
          <pc:sldLayoutMkLst>
            <pc:docMk/>
            <pc:sldMasterMk cId="2255608691" sldId="2147483648"/>
            <pc:sldLayoutMk cId="2095799426" sldId="2147483655"/>
          </pc:sldLayoutMkLst>
        </pc:sldLayoutChg>
      </pc:sldMasterChg>
      <pc:sldMasterChg chg="del delSldLayout">
        <pc:chgData name="David Holley" userId="45123e1e-ac21-4ee3-b53e-8d97b4b34e1e" providerId="ADAL" clId="{EE40AF3D-42D8-4B62-BC7D-AD4DBE91914A}" dt="2023-10-30T15:58:15.629" v="101" actId="2696"/>
        <pc:sldMasterMkLst>
          <pc:docMk/>
          <pc:sldMasterMk cId="3994187330" sldId="2147483650"/>
        </pc:sldMasterMkLst>
        <pc:sldLayoutChg chg="del">
          <pc:chgData name="David Holley" userId="45123e1e-ac21-4ee3-b53e-8d97b4b34e1e" providerId="ADAL" clId="{EE40AF3D-42D8-4B62-BC7D-AD4DBE91914A}" dt="2023-10-30T15:58:15.629" v="100" actId="2696"/>
          <pc:sldLayoutMkLst>
            <pc:docMk/>
            <pc:sldMasterMk cId="3994187330" sldId="2147483650"/>
            <pc:sldLayoutMk cId="4175462874" sldId="2147483675"/>
          </pc:sldLayoutMkLst>
        </pc:sldLayoutChg>
      </pc:sldMasterChg>
      <pc:sldMasterChg chg="del delSldLayout">
        <pc:chgData name="David Holley" userId="45123e1e-ac21-4ee3-b53e-8d97b4b34e1e" providerId="ADAL" clId="{EE40AF3D-42D8-4B62-BC7D-AD4DBE91914A}" dt="2023-10-30T15:58:15.629" v="103" actId="2696"/>
        <pc:sldMasterMkLst>
          <pc:docMk/>
          <pc:sldMasterMk cId="332921129" sldId="2147483651"/>
        </pc:sldMasterMkLst>
        <pc:sldLayoutChg chg="del">
          <pc:chgData name="David Holley" userId="45123e1e-ac21-4ee3-b53e-8d97b4b34e1e" providerId="ADAL" clId="{EE40AF3D-42D8-4B62-BC7D-AD4DBE91914A}" dt="2023-10-30T15:58:15.629" v="102" actId="2696"/>
          <pc:sldLayoutMkLst>
            <pc:docMk/>
            <pc:sldMasterMk cId="332921129" sldId="2147483651"/>
            <pc:sldLayoutMk cId="1273137694" sldId="2147483674"/>
          </pc:sldLayoutMkLst>
        </pc:sldLayoutChg>
      </pc:sldMasterChg>
      <pc:sldMasterChg chg="del delSldLayout">
        <pc:chgData name="David Holley" userId="45123e1e-ac21-4ee3-b53e-8d97b4b34e1e" providerId="ADAL" clId="{EE40AF3D-42D8-4B62-BC7D-AD4DBE91914A}" dt="2023-10-30T15:58:15.645" v="106" actId="2696"/>
        <pc:sldMasterMkLst>
          <pc:docMk/>
          <pc:sldMasterMk cId="99430989" sldId="2147483652"/>
        </pc:sldMasterMkLst>
        <pc:sldLayoutChg chg="del">
          <pc:chgData name="David Holley" userId="45123e1e-ac21-4ee3-b53e-8d97b4b34e1e" providerId="ADAL" clId="{EE40AF3D-42D8-4B62-BC7D-AD4DBE91914A}" dt="2023-10-30T15:58:15.629" v="105" actId="2696"/>
          <pc:sldLayoutMkLst>
            <pc:docMk/>
            <pc:sldMasterMk cId="99430989" sldId="2147483652"/>
            <pc:sldLayoutMk cId="114797263" sldId="2147483676"/>
          </pc:sldLayoutMkLst>
        </pc:sldLayoutChg>
      </pc:sldMasterChg>
      <pc:sldMasterChg chg="del delSldLayout">
        <pc:chgData name="David Holley" userId="45123e1e-ac21-4ee3-b53e-8d97b4b34e1e" providerId="ADAL" clId="{EE40AF3D-42D8-4B62-BC7D-AD4DBE91914A}" dt="2023-10-30T15:58:15.645" v="108" actId="2696"/>
        <pc:sldMasterMkLst>
          <pc:docMk/>
          <pc:sldMasterMk cId="503966888" sldId="2147483653"/>
        </pc:sldMasterMkLst>
        <pc:sldLayoutChg chg="del">
          <pc:chgData name="David Holley" userId="45123e1e-ac21-4ee3-b53e-8d97b4b34e1e" providerId="ADAL" clId="{EE40AF3D-42D8-4B62-BC7D-AD4DBE91914A}" dt="2023-10-30T15:58:15.645" v="107" actId="2696"/>
          <pc:sldLayoutMkLst>
            <pc:docMk/>
            <pc:sldMasterMk cId="503966888" sldId="2147483653"/>
            <pc:sldLayoutMk cId="4216905086" sldId="2147483677"/>
          </pc:sldLayoutMkLst>
        </pc:sldLayoutChg>
      </pc:sldMasterChg>
      <pc:sldMasterChg chg="del delSldLayout">
        <pc:chgData name="David Holley" userId="45123e1e-ac21-4ee3-b53e-8d97b4b34e1e" providerId="ADAL" clId="{EE40AF3D-42D8-4B62-BC7D-AD4DBE91914A}" dt="2023-10-30T15:58:15.650" v="111" actId="2696"/>
        <pc:sldMasterMkLst>
          <pc:docMk/>
          <pc:sldMasterMk cId="19418140" sldId="2147483654"/>
        </pc:sldMasterMkLst>
        <pc:sldLayoutChg chg="del">
          <pc:chgData name="David Holley" userId="45123e1e-ac21-4ee3-b53e-8d97b4b34e1e" providerId="ADAL" clId="{EE40AF3D-42D8-4B62-BC7D-AD4DBE91914A}" dt="2023-10-30T15:58:15.645" v="110" actId="2696"/>
          <pc:sldLayoutMkLst>
            <pc:docMk/>
            <pc:sldMasterMk cId="19418140" sldId="2147483654"/>
            <pc:sldLayoutMk cId="94923803" sldId="2147483678"/>
          </pc:sldLayoutMkLst>
        </pc:sldLayoutChg>
      </pc:sldMasterChg>
      <pc:sldMasterChg chg="del delSldLayout">
        <pc:chgData name="David Holley" userId="45123e1e-ac21-4ee3-b53e-8d97b4b34e1e" providerId="ADAL" clId="{EE40AF3D-42D8-4B62-BC7D-AD4DBE91914A}" dt="2023-10-30T15:58:15.650" v="113" actId="2696"/>
        <pc:sldMasterMkLst>
          <pc:docMk/>
          <pc:sldMasterMk cId="537362470" sldId="2147483656"/>
        </pc:sldMasterMkLst>
        <pc:sldLayoutChg chg="del">
          <pc:chgData name="David Holley" userId="45123e1e-ac21-4ee3-b53e-8d97b4b34e1e" providerId="ADAL" clId="{EE40AF3D-42D8-4B62-BC7D-AD4DBE91914A}" dt="2023-10-30T15:58:15.650" v="112" actId="2696"/>
          <pc:sldLayoutMkLst>
            <pc:docMk/>
            <pc:sldMasterMk cId="537362470" sldId="2147483656"/>
            <pc:sldLayoutMk cId="3130719715" sldId="2147483680"/>
          </pc:sldLayoutMkLst>
        </pc:sldLayoutChg>
      </pc:sldMasterChg>
      <pc:sldMasterChg chg="del delSldLayout">
        <pc:chgData name="David Holley" userId="45123e1e-ac21-4ee3-b53e-8d97b4b34e1e" providerId="ADAL" clId="{EE40AF3D-42D8-4B62-BC7D-AD4DBE91914A}" dt="2023-10-30T15:58:15.650" v="115" actId="2696"/>
        <pc:sldMasterMkLst>
          <pc:docMk/>
          <pc:sldMasterMk cId="3275634550" sldId="2147483657"/>
        </pc:sldMasterMkLst>
        <pc:sldLayoutChg chg="del">
          <pc:chgData name="David Holley" userId="45123e1e-ac21-4ee3-b53e-8d97b4b34e1e" providerId="ADAL" clId="{EE40AF3D-42D8-4B62-BC7D-AD4DBE91914A}" dt="2023-10-30T15:58:15.650" v="114" actId="2696"/>
          <pc:sldLayoutMkLst>
            <pc:docMk/>
            <pc:sldMasterMk cId="3275634550" sldId="2147483657"/>
            <pc:sldLayoutMk cId="2783529864" sldId="2147483681"/>
          </pc:sldLayoutMkLst>
        </pc:sldLayoutChg>
      </pc:sldMasterChg>
      <pc:sldMasterChg chg="del delSldLayout">
        <pc:chgData name="David Holley" userId="45123e1e-ac21-4ee3-b53e-8d97b4b34e1e" providerId="ADAL" clId="{EE40AF3D-42D8-4B62-BC7D-AD4DBE91914A}" dt="2023-10-30T15:58:15.650" v="117" actId="2696"/>
        <pc:sldMasterMkLst>
          <pc:docMk/>
          <pc:sldMasterMk cId="1384196811" sldId="2147483658"/>
        </pc:sldMasterMkLst>
        <pc:sldLayoutChg chg="del">
          <pc:chgData name="David Holley" userId="45123e1e-ac21-4ee3-b53e-8d97b4b34e1e" providerId="ADAL" clId="{EE40AF3D-42D8-4B62-BC7D-AD4DBE91914A}" dt="2023-10-30T15:58:15.650" v="116" actId="2696"/>
          <pc:sldLayoutMkLst>
            <pc:docMk/>
            <pc:sldMasterMk cId="1384196811" sldId="2147483658"/>
            <pc:sldLayoutMk cId="1556723426" sldId="2147483682"/>
          </pc:sldLayoutMkLst>
        </pc:sldLayoutChg>
      </pc:sldMasterChg>
      <pc:sldMasterChg chg="del delSldLayout">
        <pc:chgData name="David Holley" userId="45123e1e-ac21-4ee3-b53e-8d97b4b34e1e" providerId="ADAL" clId="{EE40AF3D-42D8-4B62-BC7D-AD4DBE91914A}" dt="2023-10-30T15:58:15.650" v="119" actId="2696"/>
        <pc:sldMasterMkLst>
          <pc:docMk/>
          <pc:sldMasterMk cId="1800093731" sldId="2147483659"/>
        </pc:sldMasterMkLst>
        <pc:sldLayoutChg chg="del">
          <pc:chgData name="David Holley" userId="45123e1e-ac21-4ee3-b53e-8d97b4b34e1e" providerId="ADAL" clId="{EE40AF3D-42D8-4B62-BC7D-AD4DBE91914A}" dt="2023-10-30T15:58:15.650" v="118" actId="2696"/>
          <pc:sldLayoutMkLst>
            <pc:docMk/>
            <pc:sldMasterMk cId="1800093731" sldId="2147483659"/>
            <pc:sldLayoutMk cId="1597148504" sldId="2147483684"/>
          </pc:sldLayoutMkLst>
        </pc:sldLayoutChg>
      </pc:sldMasterChg>
      <pc:sldMasterChg chg="del delSldLayout">
        <pc:chgData name="David Holley" userId="45123e1e-ac21-4ee3-b53e-8d97b4b34e1e" providerId="ADAL" clId="{EE40AF3D-42D8-4B62-BC7D-AD4DBE91914A}" dt="2023-10-30T15:58:15.650" v="121" actId="2696"/>
        <pc:sldMasterMkLst>
          <pc:docMk/>
          <pc:sldMasterMk cId="2215794927" sldId="2147483660"/>
        </pc:sldMasterMkLst>
        <pc:sldLayoutChg chg="del">
          <pc:chgData name="David Holley" userId="45123e1e-ac21-4ee3-b53e-8d97b4b34e1e" providerId="ADAL" clId="{EE40AF3D-42D8-4B62-BC7D-AD4DBE91914A}" dt="2023-10-30T15:58:15.650" v="120" actId="2696"/>
          <pc:sldLayoutMkLst>
            <pc:docMk/>
            <pc:sldMasterMk cId="2215794927" sldId="2147483660"/>
            <pc:sldLayoutMk cId="3475296125" sldId="2147483683"/>
          </pc:sldLayoutMkLst>
        </pc:sldLayoutChg>
      </pc:sldMasterChg>
      <pc:sldMasterChg chg="del delSldLayout">
        <pc:chgData name="David Holley" userId="45123e1e-ac21-4ee3-b53e-8d97b4b34e1e" providerId="ADAL" clId="{EE40AF3D-42D8-4B62-BC7D-AD4DBE91914A}" dt="2023-10-30T15:58:15.650" v="123" actId="2696"/>
        <pc:sldMasterMkLst>
          <pc:docMk/>
          <pc:sldMasterMk cId="3508390215" sldId="2147483661"/>
        </pc:sldMasterMkLst>
        <pc:sldLayoutChg chg="del">
          <pc:chgData name="David Holley" userId="45123e1e-ac21-4ee3-b53e-8d97b4b34e1e" providerId="ADAL" clId="{EE40AF3D-42D8-4B62-BC7D-AD4DBE91914A}" dt="2023-10-30T15:58:15.650" v="122" actId="2696"/>
          <pc:sldLayoutMkLst>
            <pc:docMk/>
            <pc:sldMasterMk cId="3508390215" sldId="2147483661"/>
            <pc:sldLayoutMk cId="724236427" sldId="2147483685"/>
          </pc:sldLayoutMkLst>
        </pc:sldLayoutChg>
      </pc:sldMasterChg>
      <pc:sldMasterChg chg="del delSldLayout">
        <pc:chgData name="David Holley" userId="45123e1e-ac21-4ee3-b53e-8d97b4b34e1e" providerId="ADAL" clId="{EE40AF3D-42D8-4B62-BC7D-AD4DBE91914A}" dt="2023-10-30T15:58:15.650" v="125" actId="2696"/>
        <pc:sldMasterMkLst>
          <pc:docMk/>
          <pc:sldMasterMk cId="2581267852" sldId="2147483662"/>
        </pc:sldMasterMkLst>
        <pc:sldLayoutChg chg="del">
          <pc:chgData name="David Holley" userId="45123e1e-ac21-4ee3-b53e-8d97b4b34e1e" providerId="ADAL" clId="{EE40AF3D-42D8-4B62-BC7D-AD4DBE91914A}" dt="2023-10-30T15:58:15.650" v="124" actId="2696"/>
          <pc:sldLayoutMkLst>
            <pc:docMk/>
            <pc:sldMasterMk cId="2581267852" sldId="2147483662"/>
            <pc:sldLayoutMk cId="196634507" sldId="2147483686"/>
          </pc:sldLayoutMkLst>
        </pc:sldLayoutChg>
      </pc:sldMasterChg>
      <pc:sldMasterChg chg="del delSldLayout">
        <pc:chgData name="David Holley" userId="45123e1e-ac21-4ee3-b53e-8d97b4b34e1e" providerId="ADAL" clId="{EE40AF3D-42D8-4B62-BC7D-AD4DBE91914A}" dt="2023-10-30T15:58:15.682" v="144" actId="2696"/>
        <pc:sldMasterMkLst>
          <pc:docMk/>
          <pc:sldMasterMk cId="1372220361" sldId="2147483663"/>
        </pc:sldMasterMkLst>
        <pc:sldLayoutChg chg="del">
          <pc:chgData name="David Holley" userId="45123e1e-ac21-4ee3-b53e-8d97b4b34e1e" providerId="ADAL" clId="{EE40AF3D-42D8-4B62-BC7D-AD4DBE91914A}" dt="2023-10-30T15:58:15.682" v="143" actId="2696"/>
          <pc:sldLayoutMkLst>
            <pc:docMk/>
            <pc:sldMasterMk cId="1372220361" sldId="2147483663"/>
            <pc:sldLayoutMk cId="2317885063" sldId="2147483687"/>
          </pc:sldLayoutMkLst>
        </pc:sldLayoutChg>
      </pc:sldMasterChg>
      <pc:sldMasterChg chg="del delSldLayout">
        <pc:chgData name="David Holley" userId="45123e1e-ac21-4ee3-b53e-8d97b4b34e1e" providerId="ADAL" clId="{EE40AF3D-42D8-4B62-BC7D-AD4DBE91914A}" dt="2023-10-30T15:58:15.682" v="146" actId="2696"/>
        <pc:sldMasterMkLst>
          <pc:docMk/>
          <pc:sldMasterMk cId="741040061" sldId="2147483664"/>
        </pc:sldMasterMkLst>
        <pc:sldLayoutChg chg="del">
          <pc:chgData name="David Holley" userId="45123e1e-ac21-4ee3-b53e-8d97b4b34e1e" providerId="ADAL" clId="{EE40AF3D-42D8-4B62-BC7D-AD4DBE91914A}" dt="2023-10-30T15:58:15.682" v="145" actId="2696"/>
          <pc:sldLayoutMkLst>
            <pc:docMk/>
            <pc:sldMasterMk cId="741040061" sldId="2147483664"/>
            <pc:sldLayoutMk cId="763020717" sldId="2147483688"/>
          </pc:sldLayoutMkLst>
        </pc:sldLayoutChg>
      </pc:sldMasterChg>
      <pc:sldMasterChg chg="del delSldLayout">
        <pc:chgData name="David Holley" userId="45123e1e-ac21-4ee3-b53e-8d97b4b34e1e" providerId="ADAL" clId="{EE40AF3D-42D8-4B62-BC7D-AD4DBE91914A}" dt="2023-10-30T15:58:15.682" v="148" actId="2696"/>
        <pc:sldMasterMkLst>
          <pc:docMk/>
          <pc:sldMasterMk cId="58822457" sldId="2147483665"/>
        </pc:sldMasterMkLst>
        <pc:sldLayoutChg chg="del">
          <pc:chgData name="David Holley" userId="45123e1e-ac21-4ee3-b53e-8d97b4b34e1e" providerId="ADAL" clId="{EE40AF3D-42D8-4B62-BC7D-AD4DBE91914A}" dt="2023-10-30T15:58:15.682" v="147" actId="2696"/>
          <pc:sldLayoutMkLst>
            <pc:docMk/>
            <pc:sldMasterMk cId="58822457" sldId="2147483665"/>
            <pc:sldLayoutMk cId="2624528723" sldId="2147483689"/>
          </pc:sldLayoutMkLst>
        </pc:sldLayoutChg>
      </pc:sldMasterChg>
      <pc:sldMasterChg chg="del delSldLayout">
        <pc:chgData name="David Holley" userId="45123e1e-ac21-4ee3-b53e-8d97b4b34e1e" providerId="ADAL" clId="{EE40AF3D-42D8-4B62-BC7D-AD4DBE91914A}" dt="2023-10-30T15:58:15.682" v="157" actId="2696"/>
        <pc:sldMasterMkLst>
          <pc:docMk/>
          <pc:sldMasterMk cId="754378712" sldId="2147483666"/>
        </pc:sldMasterMkLst>
        <pc:sldLayoutChg chg="del">
          <pc:chgData name="David Holley" userId="45123e1e-ac21-4ee3-b53e-8d97b4b34e1e" providerId="ADAL" clId="{EE40AF3D-42D8-4B62-BC7D-AD4DBE91914A}" dt="2023-10-30T15:58:15.682" v="149" actId="2696"/>
          <pc:sldLayoutMkLst>
            <pc:docMk/>
            <pc:sldMasterMk cId="754378712" sldId="2147483666"/>
            <pc:sldLayoutMk cId="3132846485" sldId="2147483690"/>
          </pc:sldLayoutMkLst>
        </pc:sldLayoutChg>
        <pc:sldLayoutChg chg="del">
          <pc:chgData name="David Holley" userId="45123e1e-ac21-4ee3-b53e-8d97b4b34e1e" providerId="ADAL" clId="{EE40AF3D-42D8-4B62-BC7D-AD4DBE91914A}" dt="2023-10-30T15:58:15.682" v="150" actId="2696"/>
          <pc:sldLayoutMkLst>
            <pc:docMk/>
            <pc:sldMasterMk cId="754378712" sldId="2147483666"/>
            <pc:sldLayoutMk cId="1638318787" sldId="2147483698"/>
          </pc:sldLayoutMkLst>
        </pc:sldLayoutChg>
        <pc:sldLayoutChg chg="del">
          <pc:chgData name="David Holley" userId="45123e1e-ac21-4ee3-b53e-8d97b4b34e1e" providerId="ADAL" clId="{EE40AF3D-42D8-4B62-BC7D-AD4DBE91914A}" dt="2023-10-30T15:58:15.682" v="151" actId="2696"/>
          <pc:sldLayoutMkLst>
            <pc:docMk/>
            <pc:sldMasterMk cId="754378712" sldId="2147483666"/>
            <pc:sldLayoutMk cId="1988994691" sldId="2147483699"/>
          </pc:sldLayoutMkLst>
        </pc:sldLayoutChg>
        <pc:sldLayoutChg chg="del">
          <pc:chgData name="David Holley" userId="45123e1e-ac21-4ee3-b53e-8d97b4b34e1e" providerId="ADAL" clId="{EE40AF3D-42D8-4B62-BC7D-AD4DBE91914A}" dt="2023-10-30T15:58:15.682" v="152" actId="2696"/>
          <pc:sldLayoutMkLst>
            <pc:docMk/>
            <pc:sldMasterMk cId="754378712" sldId="2147483666"/>
            <pc:sldLayoutMk cId="1668414652" sldId="2147483700"/>
          </pc:sldLayoutMkLst>
        </pc:sldLayoutChg>
        <pc:sldLayoutChg chg="del">
          <pc:chgData name="David Holley" userId="45123e1e-ac21-4ee3-b53e-8d97b4b34e1e" providerId="ADAL" clId="{EE40AF3D-42D8-4B62-BC7D-AD4DBE91914A}" dt="2023-10-30T15:58:15.682" v="153" actId="2696"/>
          <pc:sldLayoutMkLst>
            <pc:docMk/>
            <pc:sldMasterMk cId="754378712" sldId="2147483666"/>
            <pc:sldLayoutMk cId="3376813219" sldId="2147483701"/>
          </pc:sldLayoutMkLst>
        </pc:sldLayoutChg>
        <pc:sldLayoutChg chg="del">
          <pc:chgData name="David Holley" userId="45123e1e-ac21-4ee3-b53e-8d97b4b34e1e" providerId="ADAL" clId="{EE40AF3D-42D8-4B62-BC7D-AD4DBE91914A}" dt="2023-10-30T15:58:15.682" v="154" actId="2696"/>
          <pc:sldLayoutMkLst>
            <pc:docMk/>
            <pc:sldMasterMk cId="754378712" sldId="2147483666"/>
            <pc:sldLayoutMk cId="1322761775" sldId="2147483703"/>
          </pc:sldLayoutMkLst>
        </pc:sldLayoutChg>
        <pc:sldLayoutChg chg="del">
          <pc:chgData name="David Holley" userId="45123e1e-ac21-4ee3-b53e-8d97b4b34e1e" providerId="ADAL" clId="{EE40AF3D-42D8-4B62-BC7D-AD4DBE91914A}" dt="2023-10-30T15:58:15.682" v="155" actId="2696"/>
          <pc:sldLayoutMkLst>
            <pc:docMk/>
            <pc:sldMasterMk cId="754378712" sldId="2147483666"/>
            <pc:sldLayoutMk cId="1402491513" sldId="2147483704"/>
          </pc:sldLayoutMkLst>
        </pc:sldLayoutChg>
        <pc:sldLayoutChg chg="del">
          <pc:chgData name="David Holley" userId="45123e1e-ac21-4ee3-b53e-8d97b4b34e1e" providerId="ADAL" clId="{EE40AF3D-42D8-4B62-BC7D-AD4DBE91914A}" dt="2023-10-30T15:58:15.682" v="156" actId="2696"/>
          <pc:sldLayoutMkLst>
            <pc:docMk/>
            <pc:sldMasterMk cId="754378712" sldId="2147483666"/>
            <pc:sldLayoutMk cId="2661865558" sldId="2147483705"/>
          </pc:sldLayoutMkLst>
        </pc:sldLayoutChg>
      </pc:sldMasterChg>
      <pc:sldMasterChg chg="del delSldLayout">
        <pc:chgData name="David Holley" userId="45123e1e-ac21-4ee3-b53e-8d97b4b34e1e" providerId="ADAL" clId="{EE40AF3D-42D8-4B62-BC7D-AD4DBE91914A}" dt="2023-10-30T15:58:15.682" v="159" actId="2696"/>
        <pc:sldMasterMkLst>
          <pc:docMk/>
          <pc:sldMasterMk cId="217095490" sldId="2147483670"/>
        </pc:sldMasterMkLst>
        <pc:sldLayoutChg chg="del">
          <pc:chgData name="David Holley" userId="45123e1e-ac21-4ee3-b53e-8d97b4b34e1e" providerId="ADAL" clId="{EE40AF3D-42D8-4B62-BC7D-AD4DBE91914A}" dt="2023-10-30T15:58:15.682" v="158" actId="2696"/>
          <pc:sldLayoutMkLst>
            <pc:docMk/>
            <pc:sldMasterMk cId="217095490" sldId="2147483670"/>
            <pc:sldLayoutMk cId="3583415931" sldId="2147483696"/>
          </pc:sldLayoutMkLst>
        </pc:sldLayoutChg>
      </pc:sldMasterChg>
      <pc:sldMasterChg chg="del delSldLayout">
        <pc:chgData name="David Holley" userId="45123e1e-ac21-4ee3-b53e-8d97b4b34e1e" providerId="ADAL" clId="{EE40AF3D-42D8-4B62-BC7D-AD4DBE91914A}" dt="2023-10-30T15:58:15.697" v="161" actId="2696"/>
        <pc:sldMasterMkLst>
          <pc:docMk/>
          <pc:sldMasterMk cId="1743180627" sldId="2147483671"/>
        </pc:sldMasterMkLst>
        <pc:sldLayoutChg chg="del">
          <pc:chgData name="David Holley" userId="45123e1e-ac21-4ee3-b53e-8d97b4b34e1e" providerId="ADAL" clId="{EE40AF3D-42D8-4B62-BC7D-AD4DBE91914A}" dt="2023-10-30T15:58:15.697" v="160" actId="2696"/>
          <pc:sldLayoutMkLst>
            <pc:docMk/>
            <pc:sldMasterMk cId="1743180627" sldId="2147483671"/>
            <pc:sldLayoutMk cId="3714548059" sldId="2147483697"/>
          </pc:sldLayoutMkLst>
        </pc:sldLayoutChg>
      </pc:sldMasterChg>
      <pc:sldMasterChg chg="del delSldLayout">
        <pc:chgData name="David Holley" userId="45123e1e-ac21-4ee3-b53e-8d97b4b34e1e" providerId="ADAL" clId="{EE40AF3D-42D8-4B62-BC7D-AD4DBE91914A}" dt="2023-10-30T15:58:15.697" v="163" actId="2696"/>
        <pc:sldMasterMkLst>
          <pc:docMk/>
          <pc:sldMasterMk cId="130175223" sldId="2147483673"/>
        </pc:sldMasterMkLst>
        <pc:sldLayoutChg chg="del">
          <pc:chgData name="David Holley" userId="45123e1e-ac21-4ee3-b53e-8d97b4b34e1e" providerId="ADAL" clId="{EE40AF3D-42D8-4B62-BC7D-AD4DBE91914A}" dt="2023-10-30T15:58:15.697" v="162" actId="2696"/>
          <pc:sldLayoutMkLst>
            <pc:docMk/>
            <pc:sldMasterMk cId="130175223" sldId="2147483673"/>
            <pc:sldLayoutMk cId="324980695" sldId="2147483693"/>
          </pc:sldLayoutMkLst>
        </pc:sldLayoutChg>
      </pc:sldMasterChg>
      <pc:sldMasterChg chg="del delSldLayout">
        <pc:chgData name="David Holley" userId="45123e1e-ac21-4ee3-b53e-8d97b4b34e1e" providerId="ADAL" clId="{EE40AF3D-42D8-4B62-BC7D-AD4DBE91914A}" dt="2023-10-30T15:58:15.682" v="142" actId="2696"/>
        <pc:sldMasterMkLst>
          <pc:docMk/>
          <pc:sldMasterMk cId="3685548004" sldId="2147483706"/>
        </pc:sldMasterMkLst>
        <pc:sldLayoutChg chg="del">
          <pc:chgData name="David Holley" userId="45123e1e-ac21-4ee3-b53e-8d97b4b34e1e" providerId="ADAL" clId="{EE40AF3D-42D8-4B62-BC7D-AD4DBE91914A}" dt="2023-10-30T15:58:15.650" v="126" actId="2696"/>
          <pc:sldLayoutMkLst>
            <pc:docMk/>
            <pc:sldMasterMk cId="3685548004" sldId="2147483706"/>
            <pc:sldLayoutMk cId="1062337550" sldId="2147483707"/>
          </pc:sldLayoutMkLst>
        </pc:sldLayoutChg>
        <pc:sldLayoutChg chg="del">
          <pc:chgData name="David Holley" userId="45123e1e-ac21-4ee3-b53e-8d97b4b34e1e" providerId="ADAL" clId="{EE40AF3D-42D8-4B62-BC7D-AD4DBE91914A}" dt="2023-10-30T15:58:15.666" v="127" actId="2696"/>
          <pc:sldLayoutMkLst>
            <pc:docMk/>
            <pc:sldMasterMk cId="3685548004" sldId="2147483706"/>
            <pc:sldLayoutMk cId="1894038786" sldId="2147483708"/>
          </pc:sldLayoutMkLst>
        </pc:sldLayoutChg>
        <pc:sldLayoutChg chg="del">
          <pc:chgData name="David Holley" userId="45123e1e-ac21-4ee3-b53e-8d97b4b34e1e" providerId="ADAL" clId="{EE40AF3D-42D8-4B62-BC7D-AD4DBE91914A}" dt="2023-10-30T15:58:15.666" v="128" actId="2696"/>
          <pc:sldLayoutMkLst>
            <pc:docMk/>
            <pc:sldMasterMk cId="3685548004" sldId="2147483706"/>
            <pc:sldLayoutMk cId="1656531329" sldId="2147483709"/>
          </pc:sldLayoutMkLst>
        </pc:sldLayoutChg>
        <pc:sldLayoutChg chg="del">
          <pc:chgData name="David Holley" userId="45123e1e-ac21-4ee3-b53e-8d97b4b34e1e" providerId="ADAL" clId="{EE40AF3D-42D8-4B62-BC7D-AD4DBE91914A}" dt="2023-10-30T15:58:15.666" v="129" actId="2696"/>
          <pc:sldLayoutMkLst>
            <pc:docMk/>
            <pc:sldMasterMk cId="3685548004" sldId="2147483706"/>
            <pc:sldLayoutMk cId="2228145206" sldId="2147483710"/>
          </pc:sldLayoutMkLst>
        </pc:sldLayoutChg>
        <pc:sldLayoutChg chg="del">
          <pc:chgData name="David Holley" userId="45123e1e-ac21-4ee3-b53e-8d97b4b34e1e" providerId="ADAL" clId="{EE40AF3D-42D8-4B62-BC7D-AD4DBE91914A}" dt="2023-10-30T15:58:15.666" v="130" actId="2696"/>
          <pc:sldLayoutMkLst>
            <pc:docMk/>
            <pc:sldMasterMk cId="3685548004" sldId="2147483706"/>
            <pc:sldLayoutMk cId="2009239219" sldId="2147483711"/>
          </pc:sldLayoutMkLst>
        </pc:sldLayoutChg>
        <pc:sldLayoutChg chg="del">
          <pc:chgData name="David Holley" userId="45123e1e-ac21-4ee3-b53e-8d97b4b34e1e" providerId="ADAL" clId="{EE40AF3D-42D8-4B62-BC7D-AD4DBE91914A}" dt="2023-10-30T15:58:15.666" v="131" actId="2696"/>
          <pc:sldLayoutMkLst>
            <pc:docMk/>
            <pc:sldMasterMk cId="3685548004" sldId="2147483706"/>
            <pc:sldLayoutMk cId="1612202290" sldId="2147483712"/>
          </pc:sldLayoutMkLst>
        </pc:sldLayoutChg>
        <pc:sldLayoutChg chg="del">
          <pc:chgData name="David Holley" userId="45123e1e-ac21-4ee3-b53e-8d97b4b34e1e" providerId="ADAL" clId="{EE40AF3D-42D8-4B62-BC7D-AD4DBE91914A}" dt="2023-10-30T15:58:15.666" v="132" actId="2696"/>
          <pc:sldLayoutMkLst>
            <pc:docMk/>
            <pc:sldMasterMk cId="3685548004" sldId="2147483706"/>
            <pc:sldLayoutMk cId="1166994849" sldId="2147483713"/>
          </pc:sldLayoutMkLst>
        </pc:sldLayoutChg>
        <pc:sldLayoutChg chg="del">
          <pc:chgData name="David Holley" userId="45123e1e-ac21-4ee3-b53e-8d97b4b34e1e" providerId="ADAL" clId="{EE40AF3D-42D8-4B62-BC7D-AD4DBE91914A}" dt="2023-10-30T15:58:15.666" v="133" actId="2696"/>
          <pc:sldLayoutMkLst>
            <pc:docMk/>
            <pc:sldMasterMk cId="3685548004" sldId="2147483706"/>
            <pc:sldLayoutMk cId="3302841500" sldId="2147483714"/>
          </pc:sldLayoutMkLst>
        </pc:sldLayoutChg>
        <pc:sldLayoutChg chg="del">
          <pc:chgData name="David Holley" userId="45123e1e-ac21-4ee3-b53e-8d97b4b34e1e" providerId="ADAL" clId="{EE40AF3D-42D8-4B62-BC7D-AD4DBE91914A}" dt="2023-10-30T15:58:15.666" v="134" actId="2696"/>
          <pc:sldLayoutMkLst>
            <pc:docMk/>
            <pc:sldMasterMk cId="3685548004" sldId="2147483706"/>
            <pc:sldLayoutMk cId="3234578086" sldId="2147483715"/>
          </pc:sldLayoutMkLst>
        </pc:sldLayoutChg>
        <pc:sldLayoutChg chg="del">
          <pc:chgData name="David Holley" userId="45123e1e-ac21-4ee3-b53e-8d97b4b34e1e" providerId="ADAL" clId="{EE40AF3D-42D8-4B62-BC7D-AD4DBE91914A}" dt="2023-10-30T15:58:15.666" v="135" actId="2696"/>
          <pc:sldLayoutMkLst>
            <pc:docMk/>
            <pc:sldMasterMk cId="3685548004" sldId="2147483706"/>
            <pc:sldLayoutMk cId="2992539531" sldId="2147483716"/>
          </pc:sldLayoutMkLst>
        </pc:sldLayoutChg>
        <pc:sldLayoutChg chg="del">
          <pc:chgData name="David Holley" userId="45123e1e-ac21-4ee3-b53e-8d97b4b34e1e" providerId="ADAL" clId="{EE40AF3D-42D8-4B62-BC7D-AD4DBE91914A}" dt="2023-10-30T15:58:15.666" v="136" actId="2696"/>
          <pc:sldLayoutMkLst>
            <pc:docMk/>
            <pc:sldMasterMk cId="3685548004" sldId="2147483706"/>
            <pc:sldLayoutMk cId="3812453157" sldId="2147483717"/>
          </pc:sldLayoutMkLst>
        </pc:sldLayoutChg>
        <pc:sldLayoutChg chg="del">
          <pc:chgData name="David Holley" userId="45123e1e-ac21-4ee3-b53e-8d97b4b34e1e" providerId="ADAL" clId="{EE40AF3D-42D8-4B62-BC7D-AD4DBE91914A}" dt="2023-10-30T15:58:15.666" v="137" actId="2696"/>
          <pc:sldLayoutMkLst>
            <pc:docMk/>
            <pc:sldMasterMk cId="3685548004" sldId="2147483706"/>
            <pc:sldLayoutMk cId="684033065" sldId="2147483718"/>
          </pc:sldLayoutMkLst>
        </pc:sldLayoutChg>
        <pc:sldLayoutChg chg="del">
          <pc:chgData name="David Holley" userId="45123e1e-ac21-4ee3-b53e-8d97b4b34e1e" providerId="ADAL" clId="{EE40AF3D-42D8-4B62-BC7D-AD4DBE91914A}" dt="2023-10-30T15:58:15.666" v="138" actId="2696"/>
          <pc:sldLayoutMkLst>
            <pc:docMk/>
            <pc:sldMasterMk cId="3685548004" sldId="2147483706"/>
            <pc:sldLayoutMk cId="843408860" sldId="2147483719"/>
          </pc:sldLayoutMkLst>
        </pc:sldLayoutChg>
        <pc:sldLayoutChg chg="del">
          <pc:chgData name="David Holley" userId="45123e1e-ac21-4ee3-b53e-8d97b4b34e1e" providerId="ADAL" clId="{EE40AF3D-42D8-4B62-BC7D-AD4DBE91914A}" dt="2023-10-30T15:58:15.666" v="139" actId="2696"/>
          <pc:sldLayoutMkLst>
            <pc:docMk/>
            <pc:sldMasterMk cId="3685548004" sldId="2147483706"/>
            <pc:sldLayoutMk cId="3789634515" sldId="2147483720"/>
          </pc:sldLayoutMkLst>
        </pc:sldLayoutChg>
        <pc:sldLayoutChg chg="del">
          <pc:chgData name="David Holley" userId="45123e1e-ac21-4ee3-b53e-8d97b4b34e1e" providerId="ADAL" clId="{EE40AF3D-42D8-4B62-BC7D-AD4DBE91914A}" dt="2023-10-30T15:58:15.666" v="140" actId="2696"/>
          <pc:sldLayoutMkLst>
            <pc:docMk/>
            <pc:sldMasterMk cId="3685548004" sldId="2147483706"/>
            <pc:sldLayoutMk cId="576462880" sldId="2147483721"/>
          </pc:sldLayoutMkLst>
        </pc:sldLayoutChg>
        <pc:sldLayoutChg chg="del">
          <pc:chgData name="David Holley" userId="45123e1e-ac21-4ee3-b53e-8d97b4b34e1e" providerId="ADAL" clId="{EE40AF3D-42D8-4B62-BC7D-AD4DBE91914A}" dt="2023-10-30T15:58:15.666" v="141" actId="2696"/>
          <pc:sldLayoutMkLst>
            <pc:docMk/>
            <pc:sldMasterMk cId="3685548004" sldId="2147483706"/>
            <pc:sldLayoutMk cId="1082517082" sldId="2147483722"/>
          </pc:sldLayoutMkLst>
        </pc:sldLayoutChg>
      </pc:sldMasterChg>
      <pc:sldMasterChg chg="add addSldLayout">
        <pc:chgData name="David Holley" userId="45123e1e-ac21-4ee3-b53e-8d97b4b34e1e" providerId="ADAL" clId="{EE40AF3D-42D8-4B62-BC7D-AD4DBE91914A}" dt="2023-10-27T07:15:27.762" v="0" actId="27028"/>
        <pc:sldMasterMkLst>
          <pc:docMk/>
          <pc:sldMasterMk cId="0" sldId="2147483814"/>
        </pc:sldMasterMkLst>
        <pc:sldLayoutChg chg="add">
          <pc:chgData name="David Holley" userId="45123e1e-ac21-4ee3-b53e-8d97b4b34e1e" providerId="ADAL" clId="{EE40AF3D-42D8-4B62-BC7D-AD4DBE91914A}" dt="2023-10-27T07:15:27.762" v="0" actId="27028"/>
          <pc:sldLayoutMkLst>
            <pc:docMk/>
            <pc:sldMasterMk cId="0" sldId="2147483814"/>
            <pc:sldLayoutMk cId="743154790" sldId="2147483745"/>
          </pc:sldLayoutMkLst>
        </pc:sldLayoutChg>
      </pc:sldMasterChg>
      <pc:sldMasterChg chg="add addSldLayout">
        <pc:chgData name="David Holley" userId="45123e1e-ac21-4ee3-b53e-8d97b4b34e1e" providerId="ADAL" clId="{EE40AF3D-42D8-4B62-BC7D-AD4DBE91914A}" dt="2023-10-27T07:15:45.028" v="2" actId="27028"/>
        <pc:sldMasterMkLst>
          <pc:docMk/>
          <pc:sldMasterMk cId="0" sldId="2147483815"/>
        </pc:sldMasterMkLst>
        <pc:sldLayoutChg chg="add">
          <pc:chgData name="David Holley" userId="45123e1e-ac21-4ee3-b53e-8d97b4b34e1e" providerId="ADAL" clId="{EE40AF3D-42D8-4B62-BC7D-AD4DBE91914A}" dt="2023-10-27T07:15:45.028" v="2" actId="27028"/>
          <pc:sldLayoutMkLst>
            <pc:docMk/>
            <pc:sldMasterMk cId="0" sldId="2147483815"/>
            <pc:sldLayoutMk cId="743154790" sldId="2147483816"/>
          </pc:sldLayoutMkLst>
        </pc:sldLayoutChg>
      </pc:sldMasterChg>
      <pc:sldMasterChg chg="add addSldLayout">
        <pc:chgData name="David Holley" userId="45123e1e-ac21-4ee3-b53e-8d97b4b34e1e" providerId="ADAL" clId="{EE40AF3D-42D8-4B62-BC7D-AD4DBE91914A}" dt="2023-10-27T07:22:35.240" v="62" actId="27028"/>
        <pc:sldMasterMkLst>
          <pc:docMk/>
          <pc:sldMasterMk cId="0" sldId="2147483817"/>
        </pc:sldMasterMkLst>
        <pc:sldLayoutChg chg="add">
          <pc:chgData name="David Holley" userId="45123e1e-ac21-4ee3-b53e-8d97b4b34e1e" providerId="ADAL" clId="{EE40AF3D-42D8-4B62-BC7D-AD4DBE91914A}" dt="2023-10-27T07:22:35.240" v="62" actId="27028"/>
          <pc:sldLayoutMkLst>
            <pc:docMk/>
            <pc:sldMasterMk cId="0" sldId="2147483817"/>
            <pc:sldLayoutMk cId="1517432127" sldId="2147483781"/>
          </pc:sldLayoutMkLst>
        </pc:sldLayoutChg>
      </pc:sldMasterChg>
      <pc:sldMasterChg chg="add del addSldLayout delSldLayout">
        <pc:chgData name="David Holley" userId="45123e1e-ac21-4ee3-b53e-8d97b4b34e1e" providerId="ADAL" clId="{EE40AF3D-42D8-4B62-BC7D-AD4DBE91914A}" dt="2023-10-27T07:23:24.150" v="67" actId="27028"/>
        <pc:sldMasterMkLst>
          <pc:docMk/>
          <pc:sldMasterMk cId="0" sldId="2147483819"/>
        </pc:sldMasterMkLst>
        <pc:sldLayoutChg chg="add del">
          <pc:chgData name="David Holley" userId="45123e1e-ac21-4ee3-b53e-8d97b4b34e1e" providerId="ADAL" clId="{EE40AF3D-42D8-4B62-BC7D-AD4DBE91914A}" dt="2023-10-27T07:23:12.032" v="66" actId="27028"/>
          <pc:sldLayoutMkLst>
            <pc:docMk/>
            <pc:sldMasterMk cId="0" sldId="2147483819"/>
            <pc:sldLayoutMk cId="241452195" sldId="2147483775"/>
          </pc:sldLayoutMkLst>
        </pc:sldLayoutChg>
        <pc:sldLayoutChg chg="add">
          <pc:chgData name="David Holley" userId="45123e1e-ac21-4ee3-b53e-8d97b4b34e1e" providerId="ADAL" clId="{EE40AF3D-42D8-4B62-BC7D-AD4DBE91914A}" dt="2023-10-27T07:23:24.150" v="67" actId="27028"/>
          <pc:sldLayoutMkLst>
            <pc:docMk/>
            <pc:sldMasterMk cId="0" sldId="2147483819"/>
            <pc:sldLayoutMk cId="1517432127" sldId="2147483820"/>
          </pc:sldLayoutMkLst>
        </pc:sldLayoutChg>
      </pc:sldMasterChg>
      <pc:sldMasterChg chg="add addSldLayout">
        <pc:chgData name="David Holley" userId="45123e1e-ac21-4ee3-b53e-8d97b4b34e1e" providerId="ADAL" clId="{EE40AF3D-42D8-4B62-BC7D-AD4DBE91914A}" dt="2023-10-27T07:23:36.867" v="69" actId="27028"/>
        <pc:sldMasterMkLst>
          <pc:docMk/>
          <pc:sldMasterMk cId="0" sldId="2147483821"/>
        </pc:sldMasterMkLst>
        <pc:sldLayoutChg chg="add">
          <pc:chgData name="David Holley" userId="45123e1e-ac21-4ee3-b53e-8d97b4b34e1e" providerId="ADAL" clId="{EE40AF3D-42D8-4B62-BC7D-AD4DBE91914A}" dt="2023-10-27T07:23:36.867" v="69" actId="27028"/>
          <pc:sldLayoutMkLst>
            <pc:docMk/>
            <pc:sldMasterMk cId="0" sldId="2147483821"/>
            <pc:sldLayoutMk cId="1517432127" sldId="2147483822"/>
          </pc:sldLayoutMkLst>
        </pc:sldLayoutChg>
      </pc:sldMasterChg>
      <pc:sldMasterChg chg="add del addSldLayout delSldLayout">
        <pc:chgData name="David Holley" userId="45123e1e-ac21-4ee3-b53e-8d97b4b34e1e" providerId="ADAL" clId="{EE40AF3D-42D8-4B62-BC7D-AD4DBE91914A}" dt="2023-10-30T15:58:15.629" v="104" actId="2696"/>
        <pc:sldMasterMkLst>
          <pc:docMk/>
          <pc:sldMasterMk cId="0" sldId="2147483823"/>
        </pc:sldMasterMkLst>
        <pc:sldLayoutChg chg="add del">
          <pc:chgData name="David Holley" userId="45123e1e-ac21-4ee3-b53e-8d97b4b34e1e" providerId="ADAL" clId="{EE40AF3D-42D8-4B62-BC7D-AD4DBE91914A}" dt="2023-10-27T07:23:47.578" v="75" actId="47"/>
          <pc:sldLayoutMkLst>
            <pc:docMk/>
            <pc:sldMasterMk cId="0" sldId="2147483823"/>
            <pc:sldLayoutMk cId="1517432127" sldId="2147483824"/>
          </pc:sldLayoutMkLst>
        </pc:sldLayoutChg>
      </pc:sldMasterChg>
      <pc:sldMasterChg chg="add del addSldLayout delSldLayout">
        <pc:chgData name="David Holley" userId="45123e1e-ac21-4ee3-b53e-8d97b4b34e1e" providerId="ADAL" clId="{EE40AF3D-42D8-4B62-BC7D-AD4DBE91914A}" dt="2023-10-30T15:58:15.645" v="109" actId="2696"/>
        <pc:sldMasterMkLst>
          <pc:docMk/>
          <pc:sldMasterMk cId="0" sldId="2147483825"/>
        </pc:sldMasterMkLst>
        <pc:sldLayoutChg chg="add del">
          <pc:chgData name="David Holley" userId="45123e1e-ac21-4ee3-b53e-8d97b4b34e1e" providerId="ADAL" clId="{EE40AF3D-42D8-4B62-BC7D-AD4DBE91914A}" dt="2023-10-27T07:23:51.768" v="76" actId="47"/>
          <pc:sldLayoutMkLst>
            <pc:docMk/>
            <pc:sldMasterMk cId="0" sldId="2147483825"/>
            <pc:sldLayoutMk cId="1517432127" sldId="2147483826"/>
          </pc:sldLayoutMkLst>
        </pc:sldLayoutChg>
      </pc:sldMasterChg>
      <pc:sldMasterChg chg="add addSldLayout">
        <pc:chgData name="David Holley" userId="45123e1e-ac21-4ee3-b53e-8d97b4b34e1e" providerId="ADAL" clId="{EE40AF3D-42D8-4B62-BC7D-AD4DBE91914A}" dt="2023-10-27T07:24:54.820" v="77" actId="27028"/>
        <pc:sldMasterMkLst>
          <pc:docMk/>
          <pc:sldMasterMk cId="0" sldId="2147483826"/>
        </pc:sldMasterMkLst>
        <pc:sldLayoutChg chg="add">
          <pc:chgData name="David Holley" userId="45123e1e-ac21-4ee3-b53e-8d97b4b34e1e" providerId="ADAL" clId="{EE40AF3D-42D8-4B62-BC7D-AD4DBE91914A}" dt="2023-10-27T07:24:54.820" v="77" actId="27028"/>
          <pc:sldLayoutMkLst>
            <pc:docMk/>
            <pc:sldMasterMk cId="0" sldId="2147483826"/>
            <pc:sldLayoutMk cId="1517432127" sldId="2147483827"/>
          </pc:sldLayoutMkLst>
        </pc:sldLayoutChg>
      </pc:sldMasterChg>
      <pc:sldMasterChg chg="replId modSldLayout">
        <pc:chgData name="David Holley" userId="45123e1e-ac21-4ee3-b53e-8d97b4b34e1e" providerId="ADAL" clId="{EE40AF3D-42D8-4B62-BC7D-AD4DBE91914A}" dt="2023-10-27T07:26:39.786" v="83" actId="27028"/>
        <pc:sldMasterMkLst>
          <pc:docMk/>
          <pc:sldMasterMk cId="0" sldId="2147483828"/>
        </pc:sldMasterMkLst>
        <pc:sldLayoutChg chg="replId">
          <pc:chgData name="David Holley" userId="45123e1e-ac21-4ee3-b53e-8d97b4b34e1e" providerId="ADAL" clId="{EE40AF3D-42D8-4B62-BC7D-AD4DBE91914A}" dt="2023-10-27T07:22:35.240" v="62" actId="27028"/>
          <pc:sldLayoutMkLst>
            <pc:docMk/>
            <pc:sldMasterMk cId="0" sldId="2147483828"/>
            <pc:sldLayoutMk cId="2272889830" sldId="214748381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11/29/2023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12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12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13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14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1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1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1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1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1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1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1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1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2B981A4-7BF8-4FAC-83F7-69288657A7F2}"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4</a:t>
            </a:fld>
            <a:endParaRPr lang="en-US" dirty="0"/>
          </a:p>
        </p:txBody>
      </p:sp>
    </p:spTree>
    <p:extLst>
      <p:ext uri="{BB962C8B-B14F-4D97-AF65-F5344CB8AC3E}">
        <p14:creationId xmlns:p14="http://schemas.microsoft.com/office/powerpoint/2010/main" val="50165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8</a:t>
            </a:fld>
            <a:endParaRPr lang="en-US" dirty="0"/>
          </a:p>
        </p:txBody>
      </p:sp>
    </p:spTree>
    <p:extLst>
      <p:ext uri="{BB962C8B-B14F-4D97-AF65-F5344CB8AC3E}">
        <p14:creationId xmlns:p14="http://schemas.microsoft.com/office/powerpoint/2010/main" val="1419141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36AC6EE2-EABD-8812-827A-BB40633ACC2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758BDFD-B680-CA42-899C-8E58FDA35CE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a:extLst>
              <a:ext uri="{FF2B5EF4-FFF2-40B4-BE49-F238E27FC236}">
                <a16:creationId xmlns:a16="http://schemas.microsoft.com/office/drawing/2014/main" id="{C41E0AF9-E3A9-6927-6B9A-6FA1211304FF}"/>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B10E291F-A377-9707-70B7-9D1504CB984B}"/>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C49ACA2A-4DF7-87E9-A18C-297DCFFD3601}"/>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C8E7365-CA1E-4F39-981B-0043106D419A}" type="slidenum">
              <a:rPr lang="en-GB" altLang="en-US">
                <a:solidFill>
                  <a:schemeClr val="tx1"/>
                </a:solidFill>
              </a:rPr>
              <a:pPr/>
              <a:t>10</a:t>
            </a:fld>
            <a:endParaRPr lang="en-GB" altLang="en-US">
              <a:solidFill>
                <a:schemeClr val="tx1"/>
              </a:solidFill>
            </a:endParaRPr>
          </a:p>
        </p:txBody>
      </p:sp>
      <p:sp>
        <p:nvSpPr>
          <p:cNvPr id="9219" name="Rectangle 2">
            <a:extLst>
              <a:ext uri="{FF2B5EF4-FFF2-40B4-BE49-F238E27FC236}">
                <a16:creationId xmlns:a16="http://schemas.microsoft.com/office/drawing/2014/main" id="{3699770E-0645-6AED-1531-2E222D20730C}"/>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DF0F6AC1-DDE9-5023-417F-F556B961EA1D}"/>
              </a:ext>
            </a:extLst>
          </p:cNvPr>
          <p:cNvSpPr>
            <a:spLocks noGrp="1" noChangeArrowheads="1"/>
          </p:cNvSpPr>
          <p:nvPr>
            <p:ph type="body" idx="1"/>
          </p:nvPr>
        </p:nvSpPr>
        <p:spPr>
          <a:noFill/>
        </p:spPr>
        <p:txBody>
          <a:bodyPr/>
          <a:lstStyle/>
          <a:p>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0D5D50D2-56B7-7913-39E9-A1F5A25C88C1}"/>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AB3B7B04-16A6-E841-9F58-E289AD046FA9}"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7651" name="Rectangle 2">
            <a:extLst>
              <a:ext uri="{FF2B5EF4-FFF2-40B4-BE49-F238E27FC236}">
                <a16:creationId xmlns:a16="http://schemas.microsoft.com/office/drawing/2014/main" id="{D23045DE-09E3-BF2C-AF14-45644B84C4D6}"/>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05DA83DB-F900-7DE3-5FA8-DAEF95131550}"/>
              </a:ext>
            </a:extLst>
          </p:cNvPr>
          <p:cNvSpPr>
            <a:spLocks noGrp="1" noChangeArrowheads="1"/>
          </p:cNvSpPr>
          <p:nvPr>
            <p:ph type="body" idx="1"/>
          </p:nvPr>
        </p:nvSpPr>
        <p:spPr>
          <a:noFill/>
        </p:spPr>
        <p:txBody>
          <a:bodyPr/>
          <a:lstStyle/>
          <a:p>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F160C34A-53C3-7FA2-3F15-3EA37D8923DA}"/>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BFB8F1EF-04FB-4FB1-92F7-9121C2D11DD2}" type="slidenum">
              <a:rPr lang="en-GB" altLang="en-US">
                <a:solidFill>
                  <a:schemeClr val="tx1"/>
                </a:solidFill>
              </a:rPr>
              <a:pPr/>
              <a:t>12</a:t>
            </a:fld>
            <a:endParaRPr lang="en-GB" altLang="en-US">
              <a:solidFill>
                <a:schemeClr val="tx1"/>
              </a:solidFill>
            </a:endParaRPr>
          </a:p>
        </p:txBody>
      </p:sp>
      <p:sp>
        <p:nvSpPr>
          <p:cNvPr id="29699" name="Rectangle 2">
            <a:extLst>
              <a:ext uri="{FF2B5EF4-FFF2-40B4-BE49-F238E27FC236}">
                <a16:creationId xmlns:a16="http://schemas.microsoft.com/office/drawing/2014/main" id="{40FF7FD6-3F2C-7C5D-282B-F3C535F73FDE}"/>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5AC7871A-0F72-4865-CD7E-F99C29D9D3EF}"/>
              </a:ext>
            </a:extLst>
          </p:cNvPr>
          <p:cNvSpPr>
            <a:spLocks noGrp="1" noChangeArrowheads="1"/>
          </p:cNvSpPr>
          <p:nvPr>
            <p:ph type="body" idx="1"/>
          </p:nvPr>
        </p:nvSpPr>
        <p:spPr>
          <a:noFill/>
        </p:spPr>
        <p:txBody>
          <a:bodyPr/>
          <a:lstStyle/>
          <a:p>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6D20B7DF-92BA-AE2E-1EB3-3F59C4EC22F3}"/>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CB6248D3-BFD2-9347-8522-266EE2F15633}"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1747" name="Rectangle 2">
            <a:extLst>
              <a:ext uri="{FF2B5EF4-FFF2-40B4-BE49-F238E27FC236}">
                <a16:creationId xmlns:a16="http://schemas.microsoft.com/office/drawing/2014/main" id="{E7D9D3FA-5AD8-ADBF-65DD-95A384F773AB}"/>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C3B2A71B-F8A3-5C9D-A7E5-987D24C272D3}"/>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0AE21677-2C99-7F15-4BC9-A63798E1BD84}"/>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E5F0EF89-9395-9547-A154-B17E3152E5A7}"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3795" name="Rectangle 2">
            <a:extLst>
              <a:ext uri="{FF2B5EF4-FFF2-40B4-BE49-F238E27FC236}">
                <a16:creationId xmlns:a16="http://schemas.microsoft.com/office/drawing/2014/main" id="{079FAFAE-D538-C636-8BD4-F31F2E8C4D63}"/>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F44F2C73-4811-928A-5A08-757D51496401}"/>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BBD40919-A184-2D27-9142-EB53CE9E87C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575B2EB2-C9CF-E24C-93B3-C5218C781F25}"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3" name="Rectangle 2">
            <a:extLst>
              <a:ext uri="{FF2B5EF4-FFF2-40B4-BE49-F238E27FC236}">
                <a16:creationId xmlns:a16="http://schemas.microsoft.com/office/drawing/2014/main" id="{F123451C-979C-6A59-8A6B-C5785A19909E}"/>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29ADE7B7-26E3-3D91-1D8C-DEF8AD17930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05962E6-6577-984B-D84F-FE55A812995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F4B3BD86-2B2A-5D41-A57E-25C92D7C2CCA}"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1267" name="Rectangle 2">
            <a:extLst>
              <a:ext uri="{FF2B5EF4-FFF2-40B4-BE49-F238E27FC236}">
                <a16:creationId xmlns:a16="http://schemas.microsoft.com/office/drawing/2014/main" id="{35BB0FFC-99FF-D74A-4A4A-25B71B2B1861}"/>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FBDBD09C-8F5B-9808-281C-17D56C8FD20A}"/>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8B128CBD-9457-4FEC-1A4D-9B3B3F7621EC}"/>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E4D81A71-90B4-F042-9F55-1A383C1055C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459" name="Rectangle 2">
            <a:extLst>
              <a:ext uri="{FF2B5EF4-FFF2-40B4-BE49-F238E27FC236}">
                <a16:creationId xmlns:a16="http://schemas.microsoft.com/office/drawing/2014/main" id="{66576F6C-6F5B-E5C7-3EC1-CB62018AA3C4}"/>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FB2DE0D2-9216-16BB-A3D0-AFB58E60963A}"/>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A2238325-A498-9124-5D71-55723749248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5D412653-6379-4E46-B2EA-363657B18A5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411" name="Rectangle 2">
            <a:extLst>
              <a:ext uri="{FF2B5EF4-FFF2-40B4-BE49-F238E27FC236}">
                <a16:creationId xmlns:a16="http://schemas.microsoft.com/office/drawing/2014/main" id="{27986C3F-4C83-A80E-0E5F-F6AC14412928}"/>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086987AA-5B5F-C178-B5F3-61699FB6EEA0}"/>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CD1BB3-86BA-4EEA-B653-809477078D3D}" type="slidenum">
              <a:rPr lang="en-GB" altLang="en-US"/>
              <a:pPr/>
              <a:t>32</a:t>
            </a:fld>
            <a:endParaRPr lang="en-GB" altLang="en-US"/>
          </a:p>
        </p:txBody>
      </p:sp>
      <p:sp>
        <p:nvSpPr>
          <p:cNvPr id="1324034" name="Rectangle 2"/>
          <p:cNvSpPr>
            <a:spLocks noGrp="1" noRot="1" noChangeAspect="1" noChangeArrowheads="1" noTextEdit="1"/>
          </p:cNvSpPr>
          <p:nvPr>
            <p:ph type="sldImg"/>
          </p:nvPr>
        </p:nvSpPr>
        <p:spPr>
          <a:ln/>
        </p:spPr>
      </p:sp>
      <p:sp>
        <p:nvSpPr>
          <p:cNvPr id="132403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9856614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CD1BB3-86BA-4EEA-B653-809477078D3D}" type="slidenum">
              <a:rPr lang="en-GB" altLang="en-US"/>
              <a:pPr/>
              <a:t>33</a:t>
            </a:fld>
            <a:endParaRPr lang="en-GB" altLang="en-US"/>
          </a:p>
        </p:txBody>
      </p:sp>
      <p:sp>
        <p:nvSpPr>
          <p:cNvPr id="1324034" name="Rectangle 2"/>
          <p:cNvSpPr>
            <a:spLocks noGrp="1" noRot="1" noChangeAspect="1" noChangeArrowheads="1" noTextEdit="1"/>
          </p:cNvSpPr>
          <p:nvPr>
            <p:ph type="sldImg"/>
          </p:nvPr>
        </p:nvSpPr>
        <p:spPr>
          <a:ln/>
        </p:spPr>
      </p:sp>
      <p:sp>
        <p:nvSpPr>
          <p:cNvPr id="132403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310717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CD1BB3-86BA-4EEA-B653-809477078D3D}" type="slidenum">
              <a:rPr lang="en-GB" altLang="en-US"/>
              <a:pPr/>
              <a:t>34</a:t>
            </a:fld>
            <a:endParaRPr lang="en-GB" altLang="en-US"/>
          </a:p>
        </p:txBody>
      </p:sp>
      <p:sp>
        <p:nvSpPr>
          <p:cNvPr id="1324034" name="Rectangle 2"/>
          <p:cNvSpPr>
            <a:spLocks noGrp="1" noRot="1" noChangeAspect="1" noChangeArrowheads="1" noTextEdit="1"/>
          </p:cNvSpPr>
          <p:nvPr>
            <p:ph type="sldImg"/>
          </p:nvPr>
        </p:nvSpPr>
        <p:spPr>
          <a:ln/>
        </p:spPr>
      </p:sp>
      <p:sp>
        <p:nvSpPr>
          <p:cNvPr id="132403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3676128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range of velocities required for different kinds of weapon is from about 300-1500 ms</a:t>
            </a:r>
            <a:r>
              <a:rPr lang="en-GB" sz="1200" kern="1200" baseline="300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 The value of Q for various propellants differs by a factor of no more than 1.5 and the same is true for rifled weapons. It follows that the ratio of propellant mass to projectile mass must widely vary. In fact it ranges from 1:50 in pistol cartridges to nearly 1:1 in high-velocity tank gun rounds.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37</a:t>
            </a:fld>
            <a:endParaRPr lang="en-US" dirty="0"/>
          </a:p>
        </p:txBody>
      </p:sp>
    </p:spTree>
    <p:extLst>
      <p:ext uri="{BB962C8B-B14F-4D97-AF65-F5344CB8AC3E}">
        <p14:creationId xmlns:p14="http://schemas.microsoft.com/office/powerpoint/2010/main" val="22359330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39</a:t>
            </a:fld>
            <a:endParaRPr lang="en-US" dirty="0"/>
          </a:p>
        </p:txBody>
      </p:sp>
    </p:spTree>
    <p:extLst>
      <p:ext uri="{BB962C8B-B14F-4D97-AF65-F5344CB8AC3E}">
        <p14:creationId xmlns:p14="http://schemas.microsoft.com/office/powerpoint/2010/main" val="19996139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All the major ingredients of propellants are essentially organic in nature, and are composed of carbon, hydrogen, nitrogen and oxygen. Thus, the atomic composition of the propellant can, like that of its constituents, be represented by the general formula </a:t>
            </a:r>
            <a:r>
              <a:rPr lang="en-GB" sz="1200" kern="1200" dirty="0" err="1">
                <a:solidFill>
                  <a:schemeClr val="tx1"/>
                </a:solidFill>
                <a:effectLst/>
                <a:latin typeface="+mn-lt"/>
                <a:ea typeface="+mn-ea"/>
                <a:cs typeface="+mn-cs"/>
              </a:rPr>
              <a:t>CaHbNcOd</a:t>
            </a:r>
            <a:r>
              <a:rPr lang="en-GB" sz="1200" kern="1200" dirty="0">
                <a:solidFill>
                  <a:schemeClr val="tx1"/>
                </a:solidFill>
                <a:effectLst/>
                <a:latin typeface="+mn-lt"/>
                <a:ea typeface="+mn-ea"/>
                <a:cs typeface="+mn-cs"/>
              </a:rPr>
              <a:t>. This implies that 'd’ moles of oxygen atoms are available to oxidise the fuel elements present, namely 'a' moles of carbon atoms and ‘b’ moles of hydrogen atoms, more or less completely to oxides of carbon and to water respectively. The dominant term in the thermochemistry Equation is Hf (products). In fact, if small quantities of methane, ammonia, nitrogen dioxide etc. are ignored, this term comprises: </a:t>
            </a:r>
            <a:endParaRPr lang="en-GB" dirty="0"/>
          </a:p>
          <a:p>
            <a:r>
              <a:rPr lang="en-GB" sz="1200" kern="1200" dirty="0" err="1">
                <a:solidFill>
                  <a:schemeClr val="tx1"/>
                </a:solidFill>
                <a:effectLst/>
                <a:latin typeface="+mn-lt"/>
                <a:ea typeface="+mn-ea"/>
                <a:cs typeface="+mn-cs"/>
              </a:rPr>
              <a:t>pHf</a:t>
            </a:r>
            <a:r>
              <a:rPr lang="en-GB" sz="1200" kern="1200" dirty="0">
                <a:solidFill>
                  <a:schemeClr val="tx1"/>
                </a:solidFill>
                <a:effectLst/>
                <a:latin typeface="+mn-lt"/>
                <a:ea typeface="+mn-ea"/>
                <a:cs typeface="+mn-cs"/>
              </a:rPr>
              <a:t> (CO) + </a:t>
            </a:r>
            <a:r>
              <a:rPr lang="en-GB" sz="1200" kern="1200" dirty="0" err="1">
                <a:solidFill>
                  <a:schemeClr val="tx1"/>
                </a:solidFill>
                <a:effectLst/>
                <a:latin typeface="+mn-lt"/>
                <a:ea typeface="+mn-ea"/>
                <a:cs typeface="+mn-cs"/>
              </a:rPr>
              <a:t>qHf</a:t>
            </a:r>
            <a:r>
              <a:rPr lang="en-GB" sz="1200" kern="1200" dirty="0">
                <a:solidFill>
                  <a:schemeClr val="tx1"/>
                </a:solidFill>
                <a:effectLst/>
                <a:latin typeface="+mn-lt"/>
                <a:ea typeface="+mn-ea"/>
                <a:cs typeface="+mn-cs"/>
              </a:rPr>
              <a:t> (CO2) + </a:t>
            </a:r>
            <a:r>
              <a:rPr lang="en-GB" sz="1200" kern="1200" dirty="0" err="1">
                <a:solidFill>
                  <a:schemeClr val="tx1"/>
                </a:solidFill>
                <a:effectLst/>
                <a:latin typeface="+mn-lt"/>
                <a:ea typeface="+mn-ea"/>
                <a:cs typeface="+mn-cs"/>
              </a:rPr>
              <a:t>rHf</a:t>
            </a:r>
            <a:r>
              <a:rPr lang="en-GB" sz="1200" kern="1200" dirty="0">
                <a:solidFill>
                  <a:schemeClr val="tx1"/>
                </a:solidFill>
                <a:effectLst/>
                <a:latin typeface="+mn-lt"/>
                <a:ea typeface="+mn-ea"/>
                <a:cs typeface="+mn-cs"/>
              </a:rPr>
              <a:t> (H2) + </a:t>
            </a:r>
            <a:r>
              <a:rPr lang="en-GB" sz="1200" kern="1200" dirty="0" err="1">
                <a:solidFill>
                  <a:schemeClr val="tx1"/>
                </a:solidFill>
                <a:effectLst/>
                <a:latin typeface="+mn-lt"/>
                <a:ea typeface="+mn-ea"/>
                <a:cs typeface="+mn-cs"/>
              </a:rPr>
              <a:t>sHf</a:t>
            </a:r>
            <a:r>
              <a:rPr lang="en-GB" sz="1200" kern="1200" dirty="0">
                <a:solidFill>
                  <a:schemeClr val="tx1"/>
                </a:solidFill>
                <a:effectLst/>
                <a:latin typeface="+mn-lt"/>
                <a:ea typeface="+mn-ea"/>
                <a:cs typeface="+mn-cs"/>
              </a:rPr>
              <a:t> (H2O) (</a:t>
            </a:r>
            <a:r>
              <a:rPr lang="en-GB" sz="1200" kern="1200" dirty="0" err="1">
                <a:solidFill>
                  <a:schemeClr val="tx1"/>
                </a:solidFill>
                <a:effectLst/>
                <a:latin typeface="+mn-lt"/>
                <a:ea typeface="+mn-ea"/>
                <a:cs typeface="+mn-cs"/>
              </a:rPr>
              <a:t>liq</a:t>
            </a:r>
            <a:r>
              <a:rPr lang="en-GB" sz="1200" kern="1200" dirty="0">
                <a:solidFill>
                  <a:schemeClr val="tx1"/>
                </a:solidFill>
                <a:effectLst/>
                <a:latin typeface="+mn-lt"/>
                <a:ea typeface="+mn-ea"/>
                <a:cs typeface="+mn-cs"/>
              </a:rPr>
              <a:t>) + </a:t>
            </a:r>
            <a:r>
              <a:rPr lang="en-GB" sz="1200" kern="1200" dirty="0" err="1">
                <a:solidFill>
                  <a:schemeClr val="tx1"/>
                </a:solidFill>
                <a:effectLst/>
                <a:latin typeface="+mn-lt"/>
                <a:ea typeface="+mn-ea"/>
                <a:cs typeface="+mn-cs"/>
              </a:rPr>
              <a:t>tHf</a:t>
            </a:r>
            <a:r>
              <a:rPr lang="en-GB" sz="1200" kern="1200" dirty="0">
                <a:solidFill>
                  <a:schemeClr val="tx1"/>
                </a:solidFill>
                <a:effectLst/>
                <a:latin typeface="+mn-lt"/>
                <a:ea typeface="+mn-ea"/>
                <a:cs typeface="+mn-cs"/>
              </a:rPr>
              <a:t> (N2) where p, q, r, s and t are the numbers of moles of CO, CO2, H2, H2O and N2 that </a:t>
            </a:r>
            <a:endParaRPr lang="en-GB" dirty="0"/>
          </a:p>
          <a:p>
            <a:r>
              <a:rPr lang="en-GB" sz="1200" kern="1200" dirty="0">
                <a:solidFill>
                  <a:schemeClr val="tx1"/>
                </a:solidFill>
                <a:effectLst/>
                <a:latin typeface="+mn-lt"/>
                <a:ea typeface="+mn-ea"/>
                <a:cs typeface="+mn-cs"/>
              </a:rPr>
              <a:t>make up the composition of the products. The ratios </a:t>
            </a:r>
            <a:r>
              <a:rPr lang="en-GB" sz="1200" kern="1200" dirty="0" err="1">
                <a:solidFill>
                  <a:schemeClr val="tx1"/>
                </a:solidFill>
                <a:effectLst/>
                <a:latin typeface="+mn-lt"/>
                <a:ea typeface="+mn-ea"/>
                <a:cs typeface="+mn-cs"/>
              </a:rPr>
              <a:t>p:q</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r:s</a:t>
            </a:r>
            <a:r>
              <a:rPr lang="en-GB" sz="1200" kern="1200" dirty="0">
                <a:solidFill>
                  <a:schemeClr val="tx1"/>
                </a:solidFill>
                <a:effectLst/>
                <a:latin typeface="+mn-lt"/>
                <a:ea typeface="+mn-ea"/>
                <a:cs typeface="+mn-cs"/>
              </a:rPr>
              <a:t> vary with propellant composition and are chiefly dependent on the oxygen balance. If the oxygen balance is high, these ratios will be smaller, and vice versa. The heats of formation of CO2 and H2O are considerably higher than those of CO and H2 respectively. Hence a high oxygen content increases the value of Q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40</a:t>
            </a:fld>
            <a:endParaRPr lang="en-US" dirty="0"/>
          </a:p>
        </p:txBody>
      </p:sp>
    </p:spTree>
    <p:extLst>
      <p:ext uri="{BB962C8B-B14F-4D97-AF65-F5344CB8AC3E}">
        <p14:creationId xmlns:p14="http://schemas.microsoft.com/office/powerpoint/2010/main" val="18654207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shape of the pressure/time curve curve is determined by the way in which the mass rate of burning of the propellant varies under the changing conditions of pressure, temperature, grain size and grain shape which occur in the gun during the time between ignition and the ‘all-burnt’ point. This </a:t>
            </a:r>
            <a:r>
              <a:rPr lang="en-US" dirty="0" err="1"/>
              <a:t>behaviour</a:t>
            </a:r>
            <a:r>
              <a:rPr lang="en-US" dirty="0"/>
              <a:t>, which depends in a complex way on several factors, is called the ‘vivacity’ of the propellant.</a:t>
            </a:r>
          </a:p>
          <a:p>
            <a:endParaRPr lang="en-US" dirty="0"/>
          </a:p>
          <a:p>
            <a:r>
              <a:rPr lang="en-GB" sz="1800" dirty="0">
                <a:effectLst/>
                <a:latin typeface="TimesNewRoman"/>
              </a:rPr>
              <a:t>A propellant must maintain its elastic properties within the intended operational temperature range. This means that the glass transition temperature of the binder must be lower than the minimum service temperature (usually –40 to –54°C depending on the application) in order to avoid failure of the motor during firing at low temperatures. Cured HTPB has a glass transition temperature of approximately -70</a:t>
            </a:r>
            <a:r>
              <a:rPr lang="en-GB" sz="1800" dirty="0">
                <a:effectLst/>
                <a:latin typeface="SymbolMT"/>
              </a:rPr>
              <a:t>°</a:t>
            </a:r>
            <a:r>
              <a:rPr lang="en-GB" sz="1800" dirty="0">
                <a:effectLst/>
                <a:latin typeface="TimesNewRoman"/>
              </a:rPr>
              <a:t>C </a:t>
            </a:r>
            <a:endParaRPr lang="en-GB"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41</a:t>
            </a:fld>
            <a:endParaRPr lang="en-US" dirty="0"/>
          </a:p>
        </p:txBody>
      </p:sp>
    </p:spTree>
    <p:extLst>
      <p:ext uri="{BB962C8B-B14F-4D97-AF65-F5344CB8AC3E}">
        <p14:creationId xmlns:p14="http://schemas.microsoft.com/office/powerpoint/2010/main" val="33439895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HelveticaNeueLTPro"/>
            </a:endParaRPr>
          </a:p>
          <a:p>
            <a:endParaRPr lang="en-GB" sz="1200" b="0" i="0" u="none" strike="noStrike" baseline="0" dirty="0">
              <a:solidFill>
                <a:srgbClr val="000000"/>
              </a:solidFill>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43</a:t>
            </a:fld>
            <a:endParaRPr lang="en-US" dirty="0"/>
          </a:p>
        </p:txBody>
      </p:sp>
    </p:spTree>
    <p:extLst>
      <p:ext uri="{BB962C8B-B14F-4D97-AF65-F5344CB8AC3E}">
        <p14:creationId xmlns:p14="http://schemas.microsoft.com/office/powerpoint/2010/main" val="4323429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40AAE07C-1FD0-3815-ABEE-8777DF74184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686A14F5-5D58-D443-8450-7FE557927D4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46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a:extLst>
              <a:ext uri="{FF2B5EF4-FFF2-40B4-BE49-F238E27FC236}">
                <a16:creationId xmlns:a16="http://schemas.microsoft.com/office/drawing/2014/main" id="{A60767D8-AF94-DB4C-3968-230F9DF9F50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4241477-A76A-C968-1755-724507F7EC6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42F4180A-B82C-C37F-CFE7-A4B4D8676D3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14BE9F4A-F759-4045-841D-4B0736DEFDCD}" type="slidenum">
              <a:rPr lang="en-GB" altLang="en-US">
                <a:solidFill>
                  <a:schemeClr val="tx1"/>
                </a:solidFill>
              </a:rPr>
              <a:pPr/>
              <a:t>47</a:t>
            </a:fld>
            <a:endParaRPr lang="en-GB" altLang="en-US">
              <a:solidFill>
                <a:schemeClr val="tx1"/>
              </a:solidFill>
            </a:endParaRPr>
          </a:p>
        </p:txBody>
      </p:sp>
      <p:sp>
        <p:nvSpPr>
          <p:cNvPr id="15363" name="Rectangle 2">
            <a:extLst>
              <a:ext uri="{FF2B5EF4-FFF2-40B4-BE49-F238E27FC236}">
                <a16:creationId xmlns:a16="http://schemas.microsoft.com/office/drawing/2014/main" id="{A9998280-EA45-F3E5-D499-F29961592F54}"/>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68BA3BE-E55D-DB19-3490-23324ED75D4F}"/>
              </a:ext>
            </a:extLst>
          </p:cNvPr>
          <p:cNvSpPr>
            <a:spLocks noGrp="1" noChangeArrowheads="1"/>
          </p:cNvSpPr>
          <p:nvPr>
            <p:ph type="body" idx="1"/>
          </p:nvPr>
        </p:nvSpPr>
        <p:spPr>
          <a:noFill/>
        </p:spPr>
        <p:txBody>
          <a:bodyPr/>
          <a:lstStyle/>
          <a:p>
            <a:endParaRPr lang="en-US" alt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way in which the surface area, and hence the mass burning rate, of a particular shape of grain changes with time during burning can be calculated. The mathematic function that describes the process is called the ‘geometrical form function’. Its standard expression is: z = (1- f) (1 + </a:t>
            </a:r>
            <a:r>
              <a:rPr lang="el-GR" sz="1200" kern="1200" dirty="0">
                <a:solidFill>
                  <a:schemeClr val="tx1"/>
                </a:solidFill>
                <a:effectLst/>
                <a:latin typeface="+mn-lt"/>
                <a:ea typeface="+mn-ea"/>
                <a:cs typeface="+mn-cs"/>
              </a:rPr>
              <a:t>θ</a:t>
            </a:r>
            <a:r>
              <a:rPr lang="en-GB" sz="1200" kern="1200" dirty="0">
                <a:solidFill>
                  <a:schemeClr val="tx1"/>
                </a:solidFill>
                <a:effectLst/>
                <a:latin typeface="+mn-lt"/>
                <a:ea typeface="+mn-ea"/>
                <a:cs typeface="+mn-cs"/>
              </a:rPr>
              <a:t>f) where z in the fraction of grain mass burnt at a given instant, f is the fraction remaining, at the same instant, of the least original thickness,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is the ‘form coefficient’ relating to the particular shape of the grain.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numerical value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is positive for a degressive grain, zero for a neutral grain and negative for a progressive grain. Examples are +1 for long cord, zero for long tube and -0.172 for </a:t>
            </a:r>
            <a:r>
              <a:rPr lang="en-GB" sz="1200" kern="1200" dirty="0" err="1">
                <a:solidFill>
                  <a:schemeClr val="tx1"/>
                </a:solidFill>
                <a:effectLst/>
                <a:latin typeface="+mn-lt"/>
                <a:ea typeface="+mn-ea"/>
                <a:cs typeface="+mn-cs"/>
              </a:rPr>
              <a:t>multitubular</a:t>
            </a:r>
            <a:r>
              <a:rPr lang="en-GB" sz="1200" kern="1200" dirty="0">
                <a:solidFill>
                  <a:schemeClr val="tx1"/>
                </a:solidFill>
                <a:effectLst/>
                <a:latin typeface="+mn-lt"/>
                <a:ea typeface="+mn-ea"/>
                <a:cs typeface="+mn-cs"/>
              </a:rPr>
              <a:t>. Values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for other common shapes including slotted tube, ribbon and square flake, depend on the magnitude of their dimensions. Using these standard or calculated values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the values of z for particular shapes of propellant can be calculated. This enables the ballistician to estimate the rate of gas production for any instant during combustion, and hence to predict the shape of the pressure/time curve for the propellant/gun combination. If the values of z are then plotted against the value of the changing surface area, At, at the corresponding instant (expressed as a fraction of the original area </a:t>
            </a:r>
            <a:r>
              <a:rPr lang="en-GB" sz="1200" kern="1200" dirty="0" err="1">
                <a:solidFill>
                  <a:schemeClr val="tx1"/>
                </a:solidFill>
                <a:effectLst/>
                <a:latin typeface="+mn-lt"/>
                <a:ea typeface="+mn-ea"/>
                <a:cs typeface="+mn-cs"/>
              </a:rPr>
              <a:t>Ao</a:t>
            </a:r>
            <a:r>
              <a:rPr lang="en-GB" sz="1200" kern="1200" dirty="0">
                <a:solidFill>
                  <a:schemeClr val="tx1"/>
                </a:solidFill>
                <a:effectLst/>
                <a:latin typeface="+mn-lt"/>
                <a:ea typeface="+mn-ea"/>
                <a:cs typeface="+mn-cs"/>
              </a:rPr>
              <a:t>) the characteristic burning behaviour of the various shapes is clearly seen. The curve for </a:t>
            </a:r>
            <a:r>
              <a:rPr lang="en-GB" sz="1200" kern="1200" dirty="0" err="1">
                <a:solidFill>
                  <a:schemeClr val="tx1"/>
                </a:solidFill>
                <a:effectLst/>
                <a:latin typeface="+mn-lt"/>
                <a:ea typeface="+mn-ea"/>
                <a:cs typeface="+mn-cs"/>
              </a:rPr>
              <a:t>multitubular</a:t>
            </a:r>
            <a:r>
              <a:rPr lang="en-GB" sz="1200" kern="1200" dirty="0">
                <a:solidFill>
                  <a:schemeClr val="tx1"/>
                </a:solidFill>
                <a:effectLst/>
                <a:latin typeface="+mn-lt"/>
                <a:ea typeface="+mn-ea"/>
                <a:cs typeface="+mn-cs"/>
              </a:rPr>
              <a:t> propellant does not show the change to degressive burning on slivering because it is based on a theoretical value of </a:t>
            </a:r>
            <a:r>
              <a:rPr lang="el-GR" sz="1200" kern="1200" dirty="0">
                <a:solidFill>
                  <a:schemeClr val="tx1"/>
                </a:solidFill>
                <a:effectLst/>
                <a:latin typeface="+mn-lt"/>
                <a:ea typeface="+mn-ea"/>
                <a:cs typeface="+mn-cs"/>
              </a:rPr>
              <a:t>θ </a:t>
            </a:r>
            <a:r>
              <a:rPr lang="en-GB" sz="1200" kern="1200" dirty="0">
                <a:solidFill>
                  <a:schemeClr val="tx1"/>
                </a:solidFill>
                <a:effectLst/>
                <a:latin typeface="+mn-lt"/>
                <a:ea typeface="+mn-ea"/>
                <a:cs typeface="+mn-cs"/>
              </a:rPr>
              <a:t>determined only up to sliver-point. </a:t>
            </a:r>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63</a:t>
            </a:fld>
            <a:endParaRPr lang="en-US" dirty="0"/>
          </a:p>
        </p:txBody>
      </p:sp>
    </p:spTree>
    <p:extLst>
      <p:ext uri="{BB962C8B-B14F-4D97-AF65-F5344CB8AC3E}">
        <p14:creationId xmlns:p14="http://schemas.microsoft.com/office/powerpoint/2010/main" val="9729061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64</a:t>
            </a:fld>
            <a:endParaRPr lang="en-US" dirty="0"/>
          </a:p>
        </p:txBody>
      </p:sp>
    </p:spTree>
    <p:extLst>
      <p:ext uri="{BB962C8B-B14F-4D97-AF65-F5344CB8AC3E}">
        <p14:creationId xmlns:p14="http://schemas.microsoft.com/office/powerpoint/2010/main" val="39206586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a:extLst>
              <a:ext uri="{FF2B5EF4-FFF2-40B4-BE49-F238E27FC236}">
                <a16:creationId xmlns:a16="http://schemas.microsoft.com/office/drawing/2014/main" id="{F00CCE08-F56A-10D1-09B1-D56D8196C2E3}"/>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4B724776-439F-C247-96FA-BAC6172823E9}"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65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16739" name="Rectangle 2">
            <a:extLst>
              <a:ext uri="{FF2B5EF4-FFF2-40B4-BE49-F238E27FC236}">
                <a16:creationId xmlns:a16="http://schemas.microsoft.com/office/drawing/2014/main" id="{B5AE1EFF-048D-7C4F-6292-745052A36AFF}"/>
              </a:ext>
            </a:extLst>
          </p:cNvPr>
          <p:cNvSpPr>
            <a:spLocks noGrp="1" noRot="1" noChangeAspect="1" noChangeArrowheads="1" noTextEdit="1"/>
          </p:cNvSpPr>
          <p:nvPr>
            <p:ph type="sldImg"/>
          </p:nvPr>
        </p:nvSpPr>
        <p:spPr>
          <a:ln/>
        </p:spPr>
      </p:sp>
      <p:sp>
        <p:nvSpPr>
          <p:cNvPr id="116740" name="Rectangle 3">
            <a:extLst>
              <a:ext uri="{FF2B5EF4-FFF2-40B4-BE49-F238E27FC236}">
                <a16:creationId xmlns:a16="http://schemas.microsoft.com/office/drawing/2014/main" id="{F25CB8A0-8476-0159-0ED4-29461A27B59F}"/>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70</a:t>
            </a:fld>
            <a:endParaRPr lang="en-US" dirty="0"/>
          </a:p>
        </p:txBody>
      </p:sp>
    </p:spTree>
    <p:extLst>
      <p:ext uri="{BB962C8B-B14F-4D97-AF65-F5344CB8AC3E}">
        <p14:creationId xmlns:p14="http://schemas.microsoft.com/office/powerpoint/2010/main" val="10721951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A0126CA-006B-2740-A5FB-370B23BF5F2D}" type="slidenum">
              <a:rPr lang="en-US" smtClean="0"/>
              <a:t>97</a:t>
            </a:fld>
            <a:endParaRPr lang="en-US" dirty="0"/>
          </a:p>
        </p:txBody>
      </p:sp>
    </p:spTree>
    <p:extLst>
      <p:ext uri="{BB962C8B-B14F-4D97-AF65-F5344CB8AC3E}">
        <p14:creationId xmlns:p14="http://schemas.microsoft.com/office/powerpoint/2010/main" val="8317766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follows that single-base propellants derived from NC with 13.3 % N will be correspondingly richer in oxygen, and more energetic, than propellants derived from NC of lower N content. In some compositions a compromise requirement is achieved by blending two different grades of nitrocellulose.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fact, all gun propellants are formulated to be deficient in oxygen and normally have oxygen balance values within the range -20 to -40 %. The reason for this is to ensure that the flame temperature is not too high, as it would be if the propellant had a zero oxygen balance, and that not too much hydrogen gas is produced, thereby increasing both flash and barrel erosion. </a:t>
            </a:r>
            <a:endParaRPr lang="en-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Of the three traditional basic ingredients of gun propellants, NC and NQ are heavily oxygen-deficient but NG has a slightly positive oxygen balance. The oxygen balance of double- and triple-base propellants is therefore very sensitive to the percentage of NG present and the adjustment of this percentage provides a second way of obtaining the required oxygen balance. An example of this can be seen with propellant types cordite-N and NQ. A difference of 2 % in the NG content causes a difference of 15 % in the respective calorimetric values.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100</a:t>
            </a:fld>
            <a:endParaRPr lang="en-US" dirty="0"/>
          </a:p>
        </p:txBody>
      </p:sp>
    </p:spTree>
    <p:extLst>
      <p:ext uri="{BB962C8B-B14F-4D97-AF65-F5344CB8AC3E}">
        <p14:creationId xmlns:p14="http://schemas.microsoft.com/office/powerpoint/2010/main" val="40482987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101</a:t>
            </a:fld>
            <a:endParaRPr lang="en-US" dirty="0"/>
          </a:p>
        </p:txBody>
      </p:sp>
    </p:spTree>
    <p:extLst>
      <p:ext uri="{BB962C8B-B14F-4D97-AF65-F5344CB8AC3E}">
        <p14:creationId xmlns:p14="http://schemas.microsoft.com/office/powerpoint/2010/main" val="12004071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105</a:t>
            </a:fld>
            <a:endParaRPr lang="en-US" dirty="0"/>
          </a:p>
        </p:txBody>
      </p:sp>
    </p:spTree>
    <p:extLst>
      <p:ext uri="{BB962C8B-B14F-4D97-AF65-F5344CB8AC3E}">
        <p14:creationId xmlns:p14="http://schemas.microsoft.com/office/powerpoint/2010/main" val="21785619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13193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39920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14132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113</a:t>
            </a:fld>
            <a:endParaRPr lang="en-US" dirty="0"/>
          </a:p>
        </p:txBody>
      </p:sp>
    </p:spTree>
    <p:extLst>
      <p:ext uri="{BB962C8B-B14F-4D97-AF65-F5344CB8AC3E}">
        <p14:creationId xmlns:p14="http://schemas.microsoft.com/office/powerpoint/2010/main" val="172543174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118</a:t>
            </a:fld>
            <a:endParaRPr lang="en-US" dirty="0"/>
          </a:p>
        </p:txBody>
      </p:sp>
    </p:spTree>
    <p:extLst>
      <p:ext uri="{BB962C8B-B14F-4D97-AF65-F5344CB8AC3E}">
        <p14:creationId xmlns:p14="http://schemas.microsoft.com/office/powerpoint/2010/main" val="212370445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NC in all types of conventional gun propellant undergoes slow degradation at normal propellant storage temperatures as a result of the loss of nitrate ester groups. Such reactions lead ultimately to stabiliser depletion (see below) and hence to autocatalytic decomposition and potential auto ignition of the propellant. The onset of autocatalysis therefore defines the "chemical safe life" of the propellant but before this is reached the NC will have degraded to a point where both the ballistic and the mechanical performance of the propellant are severely compromised. The shelf life is therefore more usually determined not by stabiliser depletion but by the deterioration of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properties or ballistic performance which can render the propellant unsafe to handle or unreliable in use. "</a:t>
            </a:r>
            <a:r>
              <a:rPr lang="en-GB" sz="1200" kern="1200" dirty="0" err="1">
                <a:solidFill>
                  <a:schemeClr val="tx1"/>
                </a:solidFill>
                <a:effectLst/>
                <a:latin typeface="+mn-lt"/>
                <a:ea typeface="+mn-ea"/>
                <a:cs typeface="+mn-cs"/>
              </a:rPr>
              <a:t>Physico</a:t>
            </a:r>
            <a:r>
              <a:rPr lang="en-GB" sz="1200" kern="1200" dirty="0">
                <a:solidFill>
                  <a:schemeClr val="tx1"/>
                </a:solidFill>
                <a:effectLst/>
                <a:latin typeface="+mn-lt"/>
                <a:ea typeface="+mn-ea"/>
                <a:cs typeface="+mn-cs"/>
              </a:rPr>
              <a:t>-mechanical life" is strongly influenced by the degradation of NC, the reduction in its average molecular weight causing increased grain brittleness. The "ballistic life" of a propellant is also affected by the reduction in NC molecular weight with age but other factors such as surface </a:t>
            </a:r>
            <a:r>
              <a:rPr lang="en-GB" sz="1200" kern="1200" dirty="0" err="1">
                <a:solidFill>
                  <a:schemeClr val="tx1"/>
                </a:solidFill>
                <a:effectLst/>
                <a:latin typeface="+mn-lt"/>
                <a:ea typeface="+mn-ea"/>
                <a:cs typeface="+mn-cs"/>
              </a:rPr>
              <a:t>moderant</a:t>
            </a:r>
            <a:r>
              <a:rPr lang="en-GB" sz="1200" kern="1200" dirty="0">
                <a:solidFill>
                  <a:schemeClr val="tx1"/>
                </a:solidFill>
                <a:effectLst/>
                <a:latin typeface="+mn-lt"/>
                <a:ea typeface="+mn-ea"/>
                <a:cs typeface="+mn-cs"/>
              </a:rPr>
              <a:t> migration and changes in volatile content are often more important in this case. </a:t>
            </a:r>
            <a:endParaRPr lang="en-GB" dirty="0">
              <a:effectLst/>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one additive common to all conventional gun propellants is the stabiliser. NC and NG are nitrate esters and decompose slowly at normal temperatures to form oxides of nitrogen, mainly nitrogen dioxide, NO2. If these oxides are not chemically removed from the system as they are formed they catalyse further decomposition, eventually leading to the shortening of storage life of the propellant and in extremis to auto ignition. </a:t>
            </a:r>
            <a:endParaRPr lang="en-US"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119</a:t>
            </a:fld>
            <a:endParaRPr lang="en-US" dirty="0"/>
          </a:p>
        </p:txBody>
      </p:sp>
    </p:spTree>
    <p:extLst>
      <p:ext uri="{BB962C8B-B14F-4D97-AF65-F5344CB8AC3E}">
        <p14:creationId xmlns:p14="http://schemas.microsoft.com/office/powerpoint/2010/main" val="87363168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natural decomposition process is shown in Figure 12-3 as NO2 and then the acidic HNO2 are formed. If there was no stabiliser present the HNO2 would react with NC causing further decomposition leading to more acid and a more rapid decomposition (autocatalytic process). The stabiliser reacts with the HNO2 as it forms and prevents further reaction with the NC. Therefore during the life of the propellant the stabiliser content will decrease and finally to a level where autocatalytic reaction will occur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120</a:t>
            </a:fld>
            <a:endParaRPr lang="en-US" dirty="0"/>
          </a:p>
        </p:txBody>
      </p:sp>
    </p:spTree>
    <p:extLst>
      <p:ext uri="{BB962C8B-B14F-4D97-AF65-F5344CB8AC3E}">
        <p14:creationId xmlns:p14="http://schemas.microsoft.com/office/powerpoint/2010/main" val="22636338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coolant, in this connection is a substance that absorbs heat when it decomposes during combustion. The original stabiliser, mineral jelly, doubled in this role and so does </a:t>
            </a:r>
            <a:r>
              <a:rPr lang="en-GB" sz="1200" kern="1200" dirty="0" err="1">
                <a:solidFill>
                  <a:schemeClr val="tx1"/>
                </a:solidFill>
                <a:effectLst/>
                <a:latin typeface="+mn-lt"/>
                <a:ea typeface="+mn-ea"/>
                <a:cs typeface="+mn-cs"/>
              </a:rPr>
              <a:t>carbamite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represents 10% by mass of the artillery propellants NH and FNH and this accounts for the conveniently low flame temperatures of these compositions.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also imparts a moisture-repellent quality to propellants. The liquid plasticisers such as dibutyl phthalate, diethyl phthalate and glycerol triacetate double as coolants and are sometimes referred to as coolant-plasticisers.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126</a:t>
            </a:fld>
            <a:endParaRPr lang="en-US" dirty="0"/>
          </a:p>
        </p:txBody>
      </p:sp>
    </p:spTree>
    <p:extLst>
      <p:ext uri="{BB962C8B-B14F-4D97-AF65-F5344CB8AC3E}">
        <p14:creationId xmlns:p14="http://schemas.microsoft.com/office/powerpoint/2010/main" val="8938577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127</a:t>
            </a:fld>
            <a:endParaRPr lang="en-US" dirty="0"/>
          </a:p>
        </p:txBody>
      </p:sp>
    </p:spTree>
    <p:extLst>
      <p:ext uri="{BB962C8B-B14F-4D97-AF65-F5344CB8AC3E}">
        <p14:creationId xmlns:p14="http://schemas.microsoft.com/office/powerpoint/2010/main" val="352785711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predominant mechanism of the reaction is probably the breaking of one of the chain reactions that occur in the oxidation of hydrogen, by radical removal processes. This theory is supported by the fact that potassium hydroxide, which is formed from the original potassium salt additive under the influence of the high in bore temperature, has been found to be a more effective flash-inhibiting additive than any potassium salt. Another mechanism for the reduction of muzzle flash by potassium salts is the inhibition of the water-gas shift reaction (CO + H2O ↔ CO2 + H2) that normally occurs as the propellant gases cool producing flammable hydrogen. However, the addition of such salts may increase the amount of smoke. Another method is to decrease the calorimetric value of the propellant by the addition of coolants such as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Experiments have shown that the gases from the ‘cooler’ propellants contain more methane than those from the ‘hotter’ propellants, and methane is less easily flammable than hydrogen. This may explain why the comparatively ‘cool’ single-base propellants (NH and FNH) give relatively little flash although the calculated compositions of their muzzle gases show a greater proportion of CO + H2 than for the ‘hotter’ double-base propellants.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128</a:t>
            </a:fld>
            <a:endParaRPr lang="en-US" dirty="0"/>
          </a:p>
        </p:txBody>
      </p:sp>
    </p:spTree>
    <p:extLst>
      <p:ext uri="{BB962C8B-B14F-4D97-AF65-F5344CB8AC3E}">
        <p14:creationId xmlns:p14="http://schemas.microsoft.com/office/powerpoint/2010/main" val="25962017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131</a:t>
            </a:fld>
            <a:endParaRPr lang="en-US" dirty="0"/>
          </a:p>
        </p:txBody>
      </p:sp>
    </p:spTree>
    <p:extLst>
      <p:ext uri="{BB962C8B-B14F-4D97-AF65-F5344CB8AC3E}">
        <p14:creationId xmlns:p14="http://schemas.microsoft.com/office/powerpoint/2010/main" val="32729758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5162B34-C435-F079-78D4-7EF47A45C7B1}"/>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396FB2DC-8EA8-F701-9942-A773C46C673A}"/>
              </a:ext>
            </a:extLst>
          </p:cNvPr>
          <p:cNvSpPr>
            <a:spLocks noGrp="1"/>
          </p:cNvSpPr>
          <p:nvPr>
            <p:ph type="body" idx="1"/>
          </p:nvPr>
        </p:nvSpPr>
        <p:spPr>
          <a:noFill/>
        </p:spPr>
        <p:txBody>
          <a:bodyPr/>
          <a:lstStyle/>
          <a:p>
            <a:endParaRPr lang="en-US" altLang="en-US"/>
          </a:p>
        </p:txBody>
      </p:sp>
      <p:sp>
        <p:nvSpPr>
          <p:cNvPr id="49156" name="Slide Number Placeholder 3">
            <a:extLst>
              <a:ext uri="{FF2B5EF4-FFF2-40B4-BE49-F238E27FC236}">
                <a16:creationId xmlns:a16="http://schemas.microsoft.com/office/drawing/2014/main" id="{32B2DFCE-2BCC-89B9-01F0-38B691D1C89C}"/>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DFD3A2DD-57D6-0748-B4E1-4E46D12D0680}"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140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9157" name="Header Placeholder 4">
            <a:extLst>
              <a:ext uri="{FF2B5EF4-FFF2-40B4-BE49-F238E27FC236}">
                <a16:creationId xmlns:a16="http://schemas.microsoft.com/office/drawing/2014/main" id="{78939D6C-9396-A1DD-CDE3-2CB2ED36B5E8}"/>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Lecture 7 Propulsion and Gunpowder</a:t>
            </a: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Rocket propulsion is produced by the reaction of the missile to the thrust created by burning propellant in a combustion chamber or tube. As in the case of gun propellants, only a portion of the heat released by the combustion of the propellant can be converted into useful work, in this instance the acceleration of the rocket and the overcoming of gravity and drag. The remainder of the heat is lost in sensible heat transfer to the hardware, in the residual heat and kinetic energy of the exhaust plume and in the emission of light and sound. The thermal efficiency of the motor is the ratio of useful work output to the chemical energy (heat of combustion, Q), of the propellant(s), and is in the region of 20 % for rockets generally. This percentage increases with the exit velocity of the gases, but is still less than the corresponding figure of &gt;30 % for a typical gun.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145</a:t>
            </a:fld>
            <a:endParaRPr lang="en-US" dirty="0"/>
          </a:p>
        </p:txBody>
      </p:sp>
    </p:spTree>
    <p:extLst>
      <p:ext uri="{BB962C8B-B14F-4D97-AF65-F5344CB8AC3E}">
        <p14:creationId xmlns:p14="http://schemas.microsoft.com/office/powerpoint/2010/main" val="4681661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total chemical energy of a rocket propellant, or of a bipropellant combination, is called its heat of combustion or, as for a gun propellant, its calorimetric value. (Strictly, the latter is an experimentally determined value). It is designated </a:t>
            </a:r>
            <a:r>
              <a:rPr lang="en-GB" sz="1200" kern="1200" dirty="0" err="1">
                <a:solidFill>
                  <a:schemeClr val="tx1"/>
                </a:solidFill>
                <a:effectLst/>
                <a:latin typeface="+mn-lt"/>
                <a:ea typeface="+mn-ea"/>
                <a:cs typeface="+mn-cs"/>
              </a:rPr>
              <a:t>Qp</a:t>
            </a:r>
            <a:r>
              <a:rPr lang="en-GB" sz="1200" kern="1200" dirty="0">
                <a:solidFill>
                  <a:schemeClr val="tx1"/>
                </a:solidFill>
                <a:effectLst/>
                <a:latin typeface="+mn-lt"/>
                <a:ea typeface="+mn-ea"/>
                <a:cs typeface="+mn-cs"/>
              </a:rPr>
              <a:t>, the p denoting that the value is measured under conditions of constant pressure as distinct from the (theoretically) constant volume conditions of a gun. Like its gun propellant counterpart Qv, the parameter </a:t>
            </a:r>
            <a:r>
              <a:rPr lang="en-GB" sz="1200" kern="1200" dirty="0" err="1">
                <a:solidFill>
                  <a:schemeClr val="tx1"/>
                </a:solidFill>
                <a:effectLst/>
                <a:latin typeface="+mn-lt"/>
                <a:ea typeface="+mn-ea"/>
                <a:cs typeface="+mn-cs"/>
              </a:rPr>
              <a:t>Qp</a:t>
            </a:r>
            <a:r>
              <a:rPr lang="en-GB" sz="1200" kern="1200" dirty="0">
                <a:solidFill>
                  <a:schemeClr val="tx1"/>
                </a:solidFill>
                <a:effectLst/>
                <a:latin typeface="+mn-lt"/>
                <a:ea typeface="+mn-ea"/>
                <a:cs typeface="+mn-cs"/>
              </a:rPr>
              <a:t> is measured in kJ kg-1. On combustion of the propellant its whole mass is converted (ideally) into a mixture of gases, each of which has its own characteristic molar mass (or, in older terminology, molecular weight), expressed in grams per mole. For some purposes of thermochemistry, as will be seen later, a ‘mean molar mass' value, designated 𝑀, for a gas mixture is used. This is simply the mass of mixture in grams divided by the number of moles of gas present. 𝑀 is the inverse of the n value more commonly used in connection with gun propellants. </a:t>
            </a:r>
            <a:endParaRPr lang="en-GB"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146</a:t>
            </a:fld>
            <a:endParaRPr lang="en-US" dirty="0"/>
          </a:p>
        </p:txBody>
      </p:sp>
    </p:spTree>
    <p:extLst>
      <p:ext uri="{BB962C8B-B14F-4D97-AF65-F5344CB8AC3E}">
        <p14:creationId xmlns:p14="http://schemas.microsoft.com/office/powerpoint/2010/main" val="415664460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FFFF"/>
                </a:solidFill>
              </a:rPr>
              <a:t>Rocket propulsion is produced by the reaction to the force exerted on gas molecules to accelerate them though a convergent-divergent nozzle. In a conventional rocket motor both the gases which constitute the working fluid and the heat energy which is partly converted into the kinetic energy of those gases are produced by the burning of a propellant in a combustion chamber. Rocket propellants burn at an approximately constant pressure which is considerably lower than the peak pressure observed in guns. The thrust of a rocket motor can be controlled in various ways but the total impulse (thrust x time) provided by unit mass of propellant in a given motor has a definite value, known as the Specific Impulse</a:t>
            </a:r>
            <a:r>
              <a:rPr lang="en-US" dirty="0">
                <a:solidFill>
                  <a:srgbClr val="FFFFFF"/>
                </a:solidFill>
              </a:rPr>
              <a:t>.</a:t>
            </a:r>
            <a:endParaRPr lang="en-US"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147</a:t>
            </a:fld>
            <a:endParaRPr lang="en-US" dirty="0"/>
          </a:p>
        </p:txBody>
      </p:sp>
    </p:spTree>
    <p:extLst>
      <p:ext uri="{BB962C8B-B14F-4D97-AF65-F5344CB8AC3E}">
        <p14:creationId xmlns:p14="http://schemas.microsoft.com/office/powerpoint/2010/main" val="280171774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internal forces (𝐹 ) in a motor is that acting over the nozzle exit plane 1 (𝐴 ) which is subject to a pressure 𝑃 , from inside the motor. Since force = pressure × area, therefore, 𝑭𝟏 = 𝑷𝒆𝑨𝒆 </a:t>
            </a:r>
            <a:endParaRPr lang="en-GB" dirty="0"/>
          </a:p>
          <a:p>
            <a:r>
              <a:rPr lang="en-GB" sz="1200" kern="1200" dirty="0">
                <a:solidFill>
                  <a:schemeClr val="tx1"/>
                </a:solidFill>
                <a:effectLst/>
                <a:latin typeface="+mn-lt"/>
                <a:ea typeface="+mn-ea"/>
                <a:cs typeface="+mn-cs"/>
              </a:rPr>
              <a:t>In addition there is a significant internal force (𝐹 ) resulting from the change in momentum of the combustion products as they pass through the nozzle exit plane at a velocity 𝑣𝑒 which is assumed to be constant. If the mass of the combustion gases passing through in the time interval (𝑑𝑡) is 𝑚̇, then this momentum change is given by F2.</a:t>
            </a:r>
          </a:p>
          <a:p>
            <a:r>
              <a:rPr lang="en-GB" sz="1200" kern="1200" dirty="0">
                <a:solidFill>
                  <a:schemeClr val="tx1"/>
                </a:solidFill>
                <a:effectLst/>
                <a:latin typeface="+mn-lt"/>
                <a:ea typeface="+mn-ea"/>
                <a:cs typeface="+mn-cs"/>
              </a:rPr>
              <a:t>There is also an external force (</a:t>
            </a:r>
            <a:r>
              <a:rPr lang="en-GB" sz="1200" i="1" kern="1200" dirty="0">
                <a:solidFill>
                  <a:schemeClr val="tx1"/>
                </a:solidFill>
                <a:effectLst/>
                <a:latin typeface="+mn-lt"/>
                <a:ea typeface="+mn-ea"/>
                <a:cs typeface="+mn-cs"/>
              </a:rPr>
              <a:t>F3</a:t>
            </a:r>
            <a:r>
              <a:rPr lang="en-GB" sz="1200" kern="1200" dirty="0">
                <a:solidFill>
                  <a:schemeClr val="tx1"/>
                </a:solidFill>
                <a:effectLst/>
                <a:latin typeface="+mn-lt"/>
                <a:ea typeface="+mn-ea"/>
                <a:cs typeface="+mn-cs"/>
              </a:rPr>
              <a:t>) which acts over the nozzle exit area (𝐴𝑒) from outside the rocket where the pressure is the ambient pressure (𝑃 ). This force is opposed to the internal forces, therefore, 𝐹3 = −𝑃a𝐴𝑒 </a:t>
            </a:r>
            <a:endParaRPr lang="en-GB" dirty="0"/>
          </a:p>
          <a:p>
            <a:r>
              <a:rPr lang="en-GB" sz="1200" kern="1200" dirty="0">
                <a:solidFill>
                  <a:schemeClr val="tx1"/>
                </a:solidFill>
                <a:effectLst/>
                <a:latin typeface="+mn-lt"/>
                <a:ea typeface="+mn-ea"/>
                <a:cs typeface="+mn-cs"/>
              </a:rPr>
              <a:t>It is the reaction to the sum of these three principal forces which provides the propulsion of a rocket. The total force (𝐹</a:t>
            </a:r>
            <a:r>
              <a:rPr lang="en-GB" sz="1200" kern="1200" baseline="-25000" dirty="0">
                <a:solidFill>
                  <a:schemeClr val="tx1"/>
                </a:solidFill>
                <a:effectLst/>
                <a:latin typeface="+mn-lt"/>
                <a:ea typeface="+mn-ea"/>
                <a:cs typeface="+mn-cs"/>
              </a:rPr>
              <a:t>𝑇</a:t>
            </a:r>
            <a:r>
              <a:rPr lang="en-GB" sz="1200" kern="1200" dirty="0">
                <a:solidFill>
                  <a:schemeClr val="tx1"/>
                </a:solidFill>
                <a:effectLst/>
                <a:latin typeface="+mn-lt"/>
                <a:ea typeface="+mn-ea"/>
                <a:cs typeface="+mn-cs"/>
              </a:rPr>
              <a:t>), called the thrust of the rocket motor, is therefore given by: </a:t>
            </a:r>
            <a:endParaRPr lang="en-GB" dirty="0"/>
          </a:p>
          <a:p>
            <a:r>
              <a:rPr lang="en-GB" sz="1200" kern="1200" dirty="0">
                <a:solidFill>
                  <a:schemeClr val="tx1"/>
                </a:solidFill>
                <a:effectLst/>
                <a:latin typeface="+mn-lt"/>
                <a:ea typeface="+mn-ea"/>
                <a:cs typeface="+mn-cs"/>
              </a:rPr>
              <a:t>𝐹 = 𝑚̇ 𝑣e + 𝐴e (𝑃e − 𝑃a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thrust of a rocket motor can be controlled in various ways, but the total impulse (thrust × time) provided by unit mass of propellant in a given motor has a finite value, known as the specific impulse (𝐼𝑠). This parameter is used to assess the performance of a rocket motor, and it is defined as the thrust per unit mass flow rate through the nozzle. </a:t>
            </a:r>
            <a:endParaRPr lang="en-GB" dirty="0"/>
          </a:p>
          <a:p>
            <a:endParaRPr lang="en-GB" dirty="0"/>
          </a:p>
          <a:p>
            <a:endParaRPr lang="en-GB" sz="1200" kern="120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148</a:t>
            </a:fld>
            <a:endParaRPr lang="en-US" dirty="0"/>
          </a:p>
        </p:txBody>
      </p:sp>
    </p:spTree>
    <p:extLst>
      <p:ext uri="{BB962C8B-B14F-4D97-AF65-F5344CB8AC3E}">
        <p14:creationId xmlns:p14="http://schemas.microsoft.com/office/powerpoint/2010/main" val="276854179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149</a:t>
            </a:fld>
            <a:endParaRPr lang="en-US" dirty="0"/>
          </a:p>
        </p:txBody>
      </p:sp>
    </p:spTree>
    <p:extLst>
      <p:ext uri="{BB962C8B-B14F-4D97-AF65-F5344CB8AC3E}">
        <p14:creationId xmlns:p14="http://schemas.microsoft.com/office/powerpoint/2010/main" val="171870987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151</a:t>
            </a:fld>
            <a:endParaRPr lang="en-US" dirty="0"/>
          </a:p>
        </p:txBody>
      </p:sp>
    </p:spTree>
    <p:extLst>
      <p:ext uri="{BB962C8B-B14F-4D97-AF65-F5344CB8AC3E}">
        <p14:creationId xmlns:p14="http://schemas.microsoft.com/office/powerpoint/2010/main" val="33366451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152</a:t>
            </a:fld>
            <a:endParaRPr lang="en-US" dirty="0"/>
          </a:p>
        </p:txBody>
      </p:sp>
    </p:spTree>
    <p:extLst>
      <p:ext uri="{BB962C8B-B14F-4D97-AF65-F5344CB8AC3E}">
        <p14:creationId xmlns:p14="http://schemas.microsoft.com/office/powerpoint/2010/main" val="217549603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153</a:t>
            </a:fld>
            <a:endParaRPr lang="en-US" dirty="0"/>
          </a:p>
        </p:txBody>
      </p:sp>
    </p:spTree>
    <p:extLst>
      <p:ext uri="{BB962C8B-B14F-4D97-AF65-F5344CB8AC3E}">
        <p14:creationId xmlns:p14="http://schemas.microsoft.com/office/powerpoint/2010/main" val="4179577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3378585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9D9195BB-6FD4-DE30-89A4-EC891585914E}"/>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3" name="Line 5">
            <a:extLst>
              <a:ext uri="{FF2B5EF4-FFF2-40B4-BE49-F238E27FC236}">
                <a16:creationId xmlns:a16="http://schemas.microsoft.com/office/drawing/2014/main" id="{EA4BE597-6295-B9C0-DBEA-61C0E4CA8D33}"/>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76346987"/>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3626227"/>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659044171"/>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4915016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74513094"/>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55598556"/>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5548644"/>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146961128"/>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41966473"/>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13318516"/>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87317" y="93664"/>
            <a:ext cx="2690283"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516467" y="93664"/>
            <a:ext cx="7867651"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855047"/>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4005060"/>
      </p:ext>
    </p:extLst>
  </p:cSld>
  <p:clrMapOvr>
    <a:masterClrMapping/>
  </p:clrMapOvr>
  <p:transition>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72889830"/>
      </p:ext>
    </p:extLst>
  </p:cSld>
  <p:clrMapOvr>
    <a:masterClrMapping/>
  </p:clrMapOvr>
  <p:transition>
    <p:wipe dir="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72889830"/>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272889830"/>
      </p:ext>
    </p:extLst>
  </p:cSld>
  <p:clrMapOvr>
    <a:masterClrMapping/>
  </p:clrMapOvr>
  <p:transition>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1319378"/>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43154790"/>
      </p:ext>
    </p:extLst>
  </p:cSld>
  <p:clrMapOvr>
    <a:masterClrMapping/>
  </p:clrMapOvr>
  <p:transition>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43154790"/>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17432127"/>
      </p:ext>
    </p:extLst>
  </p:cSld>
  <p:clrMapOvr>
    <a:masterClrMapping/>
  </p:clrMapOvr>
  <p:transition>
    <p:wipe dir="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17432127"/>
      </p:ext>
    </p:extLst>
  </p:cSld>
  <p:clrMapOvr>
    <a:masterClrMapping/>
  </p:clrMapOvr>
  <p:transition>
    <p:wipe dir="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17432127"/>
      </p:ext>
    </p:extLst>
  </p:cSld>
  <p:clrMapOvr>
    <a:masterClrMapping/>
  </p:clrMapOvr>
  <p:transition>
    <p:wipe dir="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17432127"/>
      </p:ext>
    </p:extLst>
  </p:cSld>
  <p:clrMapOvr>
    <a:masterClrMapping/>
  </p:clrMapOvr>
  <p:transition>
    <p:wipe dir="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9F066E-BEE1-485B-9550-670904CA0EBC}" type="datetimeFigureOut">
              <a:rPr lang="en-GB" smtClean="0"/>
              <a:t>29/11/2023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6C68A4-3C7F-4E42-8CB3-A74A9B413F0D}" type="slidenum">
              <a:rPr lang="en-GB" smtClean="0"/>
              <a:t>‹#›</a:t>
            </a:fld>
            <a:endParaRPr lang="en-GB"/>
          </a:p>
        </p:txBody>
      </p:sp>
    </p:spTree>
    <p:extLst>
      <p:ext uri="{BB962C8B-B14F-4D97-AF65-F5344CB8AC3E}">
        <p14:creationId xmlns:p14="http://schemas.microsoft.com/office/powerpoint/2010/main" val="2095799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7.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18.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19.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20.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21.xml"/></Relationships>
</file>

<file path=ppt/slideMasters/_rels/slideMaster10.xml.rels><?xml version="1.0" encoding="UTF-8" standalone="yes"?>
<Relationships xmlns="http://schemas.openxmlformats.org/package/2006/relationships"><Relationship Id="rId2" Type="http://schemas.openxmlformats.org/officeDocument/2006/relationships/theme" Target="../theme/theme10.xml"/><Relationship Id="rId1"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2" Type="http://schemas.openxmlformats.org/officeDocument/2006/relationships/theme" Target="../theme/theme19.xml"/><Relationship Id="rId1" Type="http://schemas.openxmlformats.org/officeDocument/2006/relationships/slideLayout" Target="../slideLayouts/slideLayout31.xml"/></Relationships>
</file>

<file path=ppt/slideMasters/_rels/slideMaster20.xml.rels><?xml version="1.0" encoding="UTF-8" standalone="yes"?>
<Relationships xmlns="http://schemas.openxmlformats.org/package/2006/relationships"><Relationship Id="rId2" Type="http://schemas.openxmlformats.org/officeDocument/2006/relationships/theme" Target="../theme/theme20.xml"/><Relationship Id="rId1" Type="http://schemas.openxmlformats.org/officeDocument/2006/relationships/slideLayout" Target="../slideLayouts/slideLayout32.xml"/></Relationships>
</file>

<file path=ppt/slideMasters/_rels/slideMaster21.xml.rels><?xml version="1.0" encoding="UTF-8" standalone="yes"?>
<Relationships xmlns="http://schemas.openxmlformats.org/package/2006/relationships"><Relationship Id="rId2" Type="http://schemas.openxmlformats.org/officeDocument/2006/relationships/theme" Target="../theme/theme21.xml"/><Relationship Id="rId1" Type="http://schemas.openxmlformats.org/officeDocument/2006/relationships/slideLayout" Target="../slideLayouts/slideLayout33.xml"/></Relationships>
</file>

<file path=ppt/slideMasters/_rels/slideMaster22.xml.rels><?xml version="1.0" encoding="UTF-8" standalone="yes"?>
<Relationships xmlns="http://schemas.openxmlformats.org/package/2006/relationships"><Relationship Id="rId2" Type="http://schemas.openxmlformats.org/officeDocument/2006/relationships/theme" Target="../theme/theme22.xml"/><Relationship Id="rId1" Type="http://schemas.openxmlformats.org/officeDocument/2006/relationships/slideLayout" Target="../slideLayouts/slideLayout34.xml"/></Relationships>
</file>

<file path=ppt/slideMasters/_rels/slideMaster23.xml.rels><?xml version="1.0" encoding="UTF-8" standalone="yes"?>
<Relationships xmlns="http://schemas.openxmlformats.org/package/2006/relationships"><Relationship Id="rId2" Type="http://schemas.openxmlformats.org/officeDocument/2006/relationships/theme" Target="../theme/theme23.xml"/><Relationship Id="rId1" Type="http://schemas.openxmlformats.org/officeDocument/2006/relationships/slideLayout" Target="../slideLayouts/slideLayout35.xml"/></Relationships>
</file>

<file path=ppt/slideMasters/_rels/slideMaster24.xml.rels><?xml version="1.0" encoding="UTF-8" standalone="yes"?>
<Relationships xmlns="http://schemas.openxmlformats.org/package/2006/relationships"><Relationship Id="rId2" Type="http://schemas.openxmlformats.org/officeDocument/2006/relationships/theme" Target="../theme/theme24.xml"/><Relationship Id="rId1" Type="http://schemas.openxmlformats.org/officeDocument/2006/relationships/slideLayout" Target="../slideLayouts/slideLayout36.xml"/></Relationships>
</file>

<file path=ppt/slideMasters/_rels/slideMaster25.xml.rels><?xml version="1.0" encoding="UTF-8" standalone="yes"?>
<Relationships xmlns="http://schemas.openxmlformats.org/package/2006/relationships"><Relationship Id="rId2" Type="http://schemas.openxmlformats.org/officeDocument/2006/relationships/theme" Target="../theme/theme25.xml"/><Relationship Id="rId1" Type="http://schemas.openxmlformats.org/officeDocument/2006/relationships/slideLayout" Target="../slideLayouts/slideLayout37.xml"/></Relationships>
</file>

<file path=ppt/slideMasters/_rels/slideMaster26.xml.rels><?xml version="1.0" encoding="UTF-8" standalone="yes"?>
<Relationships xmlns="http://schemas.openxmlformats.org/package/2006/relationships"><Relationship Id="rId2" Type="http://schemas.openxmlformats.org/officeDocument/2006/relationships/theme" Target="../theme/theme26.xml"/><Relationship Id="rId1"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3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9F7FF9D-BED8-EA23-1433-2AC2CF69D1F7}"/>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1C76ACE2-8C1E-F14F-C3A8-9EF7CC07D88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360021285"/>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18"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84"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86"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76"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89"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91"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93"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95"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97"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99"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01"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03"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05"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07"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09"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11"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820EA8D2-9282-A966-DD2C-F8376310F8D2}"/>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91C6B1ED-16C9-3595-8945-E7FCDC796EE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13"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7CBF86E-81AF-101F-81BC-1D810A57A986}"/>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D4DED1D-C2B1-E98A-19B3-28732ABBDC4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45"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7CBF86E-81AF-101F-81BC-1D810A57A986}"/>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D4DED1D-C2B1-E98A-19B3-28732ABBDC4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16"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CFE90BD2-5467-8B11-C89A-712EABAEE7EF}"/>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78BA9D9-23BA-F862-FA92-3ED9CA69FDD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781"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CFE90BD2-5467-8B11-C89A-712EABAEE7EF}"/>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78BA9D9-23BA-F862-FA92-3ED9CA69FDD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20"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CFE90BD2-5467-8B11-C89A-712EABAEE7EF}"/>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78BA9D9-23BA-F862-FA92-3ED9CA69FDD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22"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CFE90BD2-5467-8B11-C89A-712EABAEE7EF}"/>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078BA9D9-23BA-F862-FA92-3ED9CA69FDDA}"/>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27" r:id="rId1"/>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anose="05000000000000000000"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anose="05000000000000000000"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anose="05000000000000000000"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9F066E-BEE1-485B-9550-670904CA0EBC}" type="datetimeFigureOut">
              <a:rPr lang="en-GB" smtClean="0"/>
              <a:t>29/11/2023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6C68A4-3C7F-4E42-8CB3-A74A9B413F0D}" type="slidenum">
              <a:rPr lang="en-GB" smtClean="0"/>
              <a:t>‹#›</a:t>
            </a:fld>
            <a:endParaRPr lang="en-GB"/>
          </a:p>
        </p:txBody>
      </p:sp>
    </p:spTree>
    <p:extLst>
      <p:ext uri="{BB962C8B-B14F-4D97-AF65-F5344CB8AC3E}">
        <p14:creationId xmlns:p14="http://schemas.microsoft.com/office/powerpoint/2010/main" val="2255608691"/>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dGd5HLl3GwE" TargetMode="External"/><Relationship Id="rId2" Type="http://schemas.openxmlformats.org/officeDocument/2006/relationships/hyperlink" Target="https://www.youtube.com/watch?v=EpNS0JpnUNY" TargetMode="External"/><Relationship Id="rId1" Type="http://schemas.openxmlformats.org/officeDocument/2006/relationships/slideLayout" Target="../slideLayouts/slideLayout33.xml"/><Relationship Id="rId4" Type="http://schemas.openxmlformats.org/officeDocument/2006/relationships/hyperlink" Target="https://www.bing.com/videos/riverview/relatedvideo?q=victory+broadside&amp;mid=189884BCD2DF87760FDB189884BCD2DF87760FDB&amp;FORM=VIRE"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uowtsd-my.sharepoint.com/personal/d_holley_uwtsd_ac_uk/Documents/Swansea/Info%20and%20Presentation%20Material/Pyrotrechnics%202023/Gun%20Timings.ppt" TargetMode="External"/><Relationship Id="rId2" Type="http://schemas.openxmlformats.org/officeDocument/2006/relationships/notesSlide" Target="../notesSlides/notesSlide2.xml"/><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emf"/><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oleObject" Target="../embeddings/oleObject1.bin"/><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390.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400.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410.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5.emf"/></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27.emf"/><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3.xml"/><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emf"/><Relationship Id="rId1" Type="http://schemas.openxmlformats.org/officeDocument/2006/relationships/slideLayout" Target="../slideLayouts/slideLayout1.xml"/><Relationship Id="rId5" Type="http://schemas.openxmlformats.org/officeDocument/2006/relationships/image" Target="../media/image37.png"/><Relationship Id="rId4" Type="http://schemas.openxmlformats.org/officeDocument/2006/relationships/image" Target="../media/image36.png"/></Relationships>
</file>

<file path=ppt/slides/_rels/slide53.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42.png"/><Relationship Id="rId4" Type="http://schemas.openxmlformats.org/officeDocument/2006/relationships/image" Target="../media/image41.png"/></Relationships>
</file>

<file path=ppt/slides/_rels/slide6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7.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9.xml"/></Relationships>
</file>

<file path=ppt/slides/_rels/slide68.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9.xml"/></Relationships>
</file>

<file path=ppt/slides/_rels/slide7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1.xml"/></Relationships>
</file>

<file path=ppt/slides/_rels/slide98.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1.xml"/></Relationships>
</file>

<file path=ppt/slides/_rels/slide99.xml.rels><?xml version="1.0" encoding="UTF-8" standalone="yes"?>
<Relationships xmlns="http://schemas.openxmlformats.org/package/2006/relationships"><Relationship Id="rId2" Type="http://schemas.openxmlformats.org/officeDocument/2006/relationships/image" Target="../media/image49.emf"/><Relationship Id="rId1" Type="http://schemas.openxmlformats.org/officeDocument/2006/relationships/slideLayout" Target="../slideLayouts/slideLayout1.xml"/></Relationships>
</file>

<file path=ppt/slides/_rels/slide10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101.xml.rels><?xml version="1.0" encoding="UTF-8" standalone="yes"?>
<Relationships xmlns="http://schemas.openxmlformats.org/package/2006/relationships"><Relationship Id="rId3" Type="http://schemas.openxmlformats.org/officeDocument/2006/relationships/image" Target="../media/image51.emf"/><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52.png"/></Relationships>
</file>

<file path=ppt/slides/_rels/slide102.xml.rels><?xml version="1.0" encoding="UTF-8" standalone="yes"?>
<Relationships xmlns="http://schemas.openxmlformats.org/package/2006/relationships"><Relationship Id="rId2" Type="http://schemas.openxmlformats.org/officeDocument/2006/relationships/image" Target="../media/image53.emf"/><Relationship Id="rId1" Type="http://schemas.openxmlformats.org/officeDocument/2006/relationships/slideLayout" Target="../slideLayouts/slideLayout1.xml"/></Relationships>
</file>

<file path=ppt/slides/_rels/slide103.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104.xml.rels><?xml version="1.0" encoding="UTF-8" standalone="yes"?>
<Relationships xmlns="http://schemas.openxmlformats.org/package/2006/relationships"><Relationship Id="rId2" Type="http://schemas.openxmlformats.org/officeDocument/2006/relationships/image" Target="../media/image55.emf"/><Relationship Id="rId1" Type="http://schemas.openxmlformats.org/officeDocument/2006/relationships/slideLayout" Target="../slideLayouts/slideLayout1.xml"/></Relationships>
</file>

<file path=ppt/slides/_rels/slide10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1.xml"/><Relationship Id="rId1" Type="http://schemas.openxmlformats.org/officeDocument/2006/relationships/slideLayout" Target="../slideLayouts/slideLayout1.xml"/><Relationship Id="rId4" Type="http://schemas.openxmlformats.org/officeDocument/2006/relationships/image" Target="../media/image57.png"/></Relationships>
</file>

<file path=ppt/slides/_rels/slide106.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1.xml"/></Relationships>
</file>

<file path=ppt/slides/_rels/slide10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2.xml"/><Relationship Id="rId1" Type="http://schemas.openxmlformats.org/officeDocument/2006/relationships/slideLayout" Target="../slideLayouts/slideLayout1.xml"/><Relationship Id="rId4" Type="http://schemas.openxmlformats.org/officeDocument/2006/relationships/image" Target="../media/image60.png"/></Relationships>
</file>

<file path=ppt/slides/_rels/slide108.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1.xml"/></Relationships>
</file>

<file path=ppt/slides/_rels/slide109.xml.rels><?xml version="1.0" encoding="UTF-8" standalone="yes"?>
<Relationships xmlns="http://schemas.openxmlformats.org/package/2006/relationships"><Relationship Id="rId2" Type="http://schemas.openxmlformats.org/officeDocument/2006/relationships/image" Target="../media/image62.emf"/><Relationship Id="rId1" Type="http://schemas.openxmlformats.org/officeDocument/2006/relationships/slideLayout" Target="../slideLayouts/slideLayout1.xml"/></Relationships>
</file>

<file path=ppt/slides/_rels/slide11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3.xml"/><Relationship Id="rId1" Type="http://schemas.openxmlformats.org/officeDocument/2006/relationships/slideLayout" Target="../slideLayouts/slideLayout1.xml"/><Relationship Id="rId5" Type="http://schemas.openxmlformats.org/officeDocument/2006/relationships/image" Target="../media/image780.png"/><Relationship Id="rId4" Type="http://schemas.openxmlformats.org/officeDocument/2006/relationships/image" Target="../media/image64.png"/></Relationships>
</file>

<file path=ppt/slides/_rels/slide111.xml.rels><?xml version="1.0" encoding="UTF-8" standalone="yes"?>
<Relationships xmlns="http://schemas.openxmlformats.org/package/2006/relationships"><Relationship Id="rId2" Type="http://schemas.openxmlformats.org/officeDocument/2006/relationships/image" Target="../media/image65.emf"/><Relationship Id="rId1" Type="http://schemas.openxmlformats.org/officeDocument/2006/relationships/slideLayout" Target="../slideLayouts/slideLayout1.xml"/></Relationships>
</file>

<file path=ppt/slides/_rels/slide11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64.png"/></Relationships>
</file>

<file path=ppt/slides/_rels/slide113.xml.rels><?xml version="1.0" encoding="UTF-8" standalone="yes"?>
<Relationships xmlns="http://schemas.openxmlformats.org/package/2006/relationships"><Relationship Id="rId3" Type="http://schemas.openxmlformats.org/officeDocument/2006/relationships/image" Target="../media/image66.emf"/><Relationship Id="rId7" Type="http://schemas.openxmlformats.org/officeDocument/2006/relationships/hyperlink" Target="https://uowtsd-my.sharepoint.com/personal/d_holley_uwtsd_ac_uk/Documents/Swansea/Info%20and%20Presentation%20Material/Propellants%20And%20Fuses%202023/OB%20muck%20about.xlsx?web=1" TargetMode="External"/><Relationship Id="rId2" Type="http://schemas.openxmlformats.org/officeDocument/2006/relationships/notesSlide" Target="../notesSlides/notesSlide35.xml"/><Relationship Id="rId1" Type="http://schemas.openxmlformats.org/officeDocument/2006/relationships/slideLayout" Target="../slideLayouts/slideLayout1.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114.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image" Target="../media/image70.png"/><Relationship Id="rId1" Type="http://schemas.openxmlformats.org/officeDocument/2006/relationships/slideLayout" Target="../slideLayouts/slideLayout1.xml"/></Relationships>
</file>

<file path=ppt/slides/_rels/slide11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xml"/></Relationships>
</file>

<file path=ppt/slides/_rels/slide116.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xml"/></Relationships>
</file>

<file path=ppt/slides/_rels/slide117.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xml"/></Relationships>
</file>

<file path=ppt/slides/_rels/slide118.xml.rels><?xml version="1.0" encoding="UTF-8" standalone="yes"?>
<Relationships xmlns="http://schemas.openxmlformats.org/package/2006/relationships"><Relationship Id="rId3" Type="http://schemas.openxmlformats.org/officeDocument/2006/relationships/image" Target="../media/image75.emf"/><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11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12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38.xml"/><Relationship Id="rId1" Type="http://schemas.openxmlformats.org/officeDocument/2006/relationships/slideLayout" Target="../slideLayouts/slideLayout1.xml"/><Relationship Id="rId4" Type="http://schemas.openxmlformats.org/officeDocument/2006/relationships/image" Target="../media/image77.png"/></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xml"/></Relationships>
</file>

<file path=ppt/slides/_rels/slide123.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1.xml"/></Relationships>
</file>

<file path=ppt/slides/_rels/slide124.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1.xml"/></Relationships>
</file>

<file path=ppt/slides/_rels/slide125.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1.xml"/></Relationships>
</file>

<file path=ppt/slides/_rels/slide126.xml.rels><?xml version="1.0" encoding="UTF-8" standalone="yes"?>
<Relationships xmlns="http://schemas.openxmlformats.org/package/2006/relationships"><Relationship Id="rId3" Type="http://schemas.openxmlformats.org/officeDocument/2006/relationships/image" Target="../media/image82.emf"/><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127.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12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0.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8.xml"/></Relationships>
</file>

<file path=ppt/slides/_rels/slide131.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132.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4.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xml"/></Relationships>
</file>

<file path=ppt/slides/_rels/slide135.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1.xml"/></Relationships>
</file>

<file path=ppt/slides/_rels/slide1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7.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8.xml"/></Relationships>
</file>

<file path=ppt/slides/_rels/slide138.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8.xml"/></Relationships>
</file>

<file path=ppt/slides/_rels/slide139.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8.xml"/></Relationships>
</file>

<file path=ppt/slides/_rels/slide140.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43.xml"/><Relationship Id="rId1" Type="http://schemas.openxmlformats.org/officeDocument/2006/relationships/slideLayout" Target="../slideLayouts/slideLayout8.xml"/></Relationships>
</file>

<file path=ppt/slides/_rels/slide141.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8.xml"/></Relationships>
</file>

<file path=ppt/slides/_rels/slide142.xml.rels><?xml version="1.0" encoding="UTF-8" standalone="yes"?>
<Relationships xmlns="http://schemas.openxmlformats.org/package/2006/relationships"><Relationship Id="rId2" Type="http://schemas.openxmlformats.org/officeDocument/2006/relationships/image" Target="../media/image95.emf"/><Relationship Id="rId1" Type="http://schemas.openxmlformats.org/officeDocument/2006/relationships/slideLayout" Target="../slideLayouts/slideLayout1.xml"/></Relationships>
</file>

<file path=ppt/slides/_rels/slide143.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1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99.png"/></Relationships>
</file>

<file path=ppt/slides/_rels/slide148.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103.png"/><Relationship Id="rId5" Type="http://schemas.openxmlformats.org/officeDocument/2006/relationships/image" Target="../media/image102.png"/><Relationship Id="rId4" Type="http://schemas.openxmlformats.org/officeDocument/2006/relationships/image" Target="../media/image101.png"/></Relationships>
</file>

<file path=ppt/slides/_rels/slide14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image" Target="../media/image107.png"/><Relationship Id="rId5" Type="http://schemas.openxmlformats.org/officeDocument/2006/relationships/image" Target="../media/image106.png"/><Relationship Id="rId4" Type="http://schemas.openxmlformats.org/officeDocument/2006/relationships/image" Target="../media/image105.png"/></Relationships>
</file>

<file path=ppt/slides/_rels/slide150.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3" Type="http://schemas.openxmlformats.org/officeDocument/2006/relationships/image" Target="../media/image110.tmp"/><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openxmlformats.org/officeDocument/2006/relationships/image" Target="../media/image111.tmp"/><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3" Type="http://schemas.openxmlformats.org/officeDocument/2006/relationships/image" Target="../media/image110.tmp"/><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sz="quarter"/>
          </p:nvPr>
        </p:nvSpPr>
        <p:spPr>
          <a:xfrm>
            <a:off x="518583" y="2286000"/>
            <a:ext cx="8572500" cy="1143000"/>
          </a:xfrm>
        </p:spPr>
        <p:txBody>
          <a:bodyPr/>
          <a:lstStyle/>
          <a:p>
            <a:pPr algn="l" eaLnBrk="1" hangingPunct="1"/>
            <a:r>
              <a:rPr lang="en-US" altLang="en-US" dirty="0"/>
              <a:t>Ordnance, Munitions and Explosives</a:t>
            </a:r>
            <a:br>
              <a:rPr lang="en-US" altLang="en-US" dirty="0"/>
            </a:br>
            <a:r>
              <a:rPr lang="en-US" altLang="en-US" dirty="0"/>
              <a:t>Principles of OME</a:t>
            </a:r>
            <a:br>
              <a:rPr lang="en-US" altLang="en-US" dirty="0"/>
            </a:br>
            <a:r>
              <a:rPr lang="en-US" altLang="en-US" dirty="0"/>
              <a:t>Level 4</a:t>
            </a:r>
            <a:br>
              <a:rPr lang="en-US" altLang="en-US" dirty="0"/>
            </a:br>
            <a:r>
              <a:rPr lang="en-US" altLang="en-US" dirty="0"/>
              <a:t>ACDA 4019</a:t>
            </a:r>
            <a:br>
              <a:rPr lang="en-US" altLang="en-US" dirty="0"/>
            </a:br>
            <a:br>
              <a:rPr lang="en-US" altLang="en-US" dirty="0"/>
            </a:br>
            <a:r>
              <a:rPr lang="en-US" altLang="en-US" dirty="0"/>
              <a:t>Propulsion Systems</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692152"/>
            <a:ext cx="11002361" cy="2160018"/>
          </a:xfrm>
        </p:spPr>
        <p:txBody>
          <a:bodyPr wrap="square"/>
          <a:lstStyle/>
          <a:p>
            <a:pPr lvl="0" algn="just">
              <a:spcBef>
                <a:spcPts val="1200"/>
              </a:spcBef>
            </a:pPr>
            <a:r>
              <a:rPr lang="en-GB" sz="2000" b="1" dirty="0">
                <a:effectLst/>
                <a:ea typeface="Times New Roman" panose="02020603050405020304" pitchFamily="18" charset="0"/>
              </a:rPr>
              <a:t>Aim: </a:t>
            </a:r>
            <a:r>
              <a:rPr lang="en-GB" sz="2000" dirty="0"/>
              <a:t>To understand the scientific and thermodynamic principles associated with propellant design and use</a:t>
            </a:r>
            <a:r>
              <a:rPr lang="en-GB" sz="2000" dirty="0">
                <a:effectLst/>
                <a:ea typeface="Times New Roman" panose="02020603050405020304" pitchFamily="18" charset="0"/>
              </a:rPr>
              <a:t>.</a:t>
            </a:r>
            <a:endParaRPr lang="en-US" sz="20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000" b="1" dirty="0">
                <a:effectLst/>
                <a:ea typeface="Calibri" panose="020F0502020204030204" pitchFamily="34" charset="0"/>
                <a:cs typeface="Times New Roman" panose="02020603050405020304" pitchFamily="18" charset="0"/>
              </a:rPr>
              <a:t>Learning Outcomes</a:t>
            </a:r>
            <a:r>
              <a:rPr lang="en-US" sz="2000" dirty="0">
                <a:effectLst/>
                <a:ea typeface="Calibri" panose="020F0502020204030204" pitchFamily="34" charset="0"/>
                <a:cs typeface="Times New Roman" panose="02020603050405020304" pitchFamily="18" charset="0"/>
              </a:rPr>
              <a:t>: Upon the successful completion of this module, the student should be able to:</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a typeface="Times New Roman" panose="02020603050405020304" pitchFamily="18" charset="0"/>
              </a:rPr>
              <a:t>Specify the requirements of a propellant;</a:t>
            </a:r>
            <a:r>
              <a:rPr lang="en-GB" sz="2000" dirty="0">
                <a:effectLst/>
                <a:ea typeface="Times New Roman" panose="02020603050405020304" pitchFamily="18" charset="0"/>
              </a:rPr>
              <a:t> </a:t>
            </a:r>
          </a:p>
          <a:p>
            <a:pPr marL="342900" lvl="0" indent="-342900" algn="just">
              <a:spcBef>
                <a:spcPts val="1200"/>
              </a:spcBef>
              <a:buFont typeface="Symbol" panose="05050102010706020507" pitchFamily="18" charset="2"/>
              <a:buChar char=""/>
            </a:pPr>
            <a:r>
              <a:rPr lang="en-GB" sz="2000" dirty="0">
                <a:ea typeface="Calibri" panose="020F0502020204030204" pitchFamily="34" charset="0"/>
              </a:rPr>
              <a:t>Recognise the main types of gun and rocket propellant compositions</a:t>
            </a:r>
            <a:r>
              <a:rPr lang="en-GB" sz="2000" dirty="0">
                <a:effectLst/>
                <a:ea typeface="Calibri" panose="020F0502020204030204" pitchFamily="34" charset="0"/>
              </a:rPr>
              <a:t>;</a:t>
            </a:r>
          </a:p>
          <a:p>
            <a:pPr marL="342900" lvl="0" indent="-342900" algn="just">
              <a:spcBef>
                <a:spcPts val="1200"/>
              </a:spcBef>
              <a:buFont typeface="Symbol" panose="05050102010706020507" pitchFamily="18" charset="2"/>
              <a:buChar char=""/>
            </a:pPr>
            <a:r>
              <a:rPr lang="en-US" sz="2000" dirty="0">
                <a:ea typeface="Calibri" panose="020F0502020204030204" pitchFamily="34" charset="0"/>
              </a:rPr>
              <a:t>Assess the properties of the major propellant types;</a:t>
            </a:r>
          </a:p>
          <a:p>
            <a:pPr marL="342900" lvl="0" indent="-342900" algn="just">
              <a:spcBef>
                <a:spcPts val="1200"/>
              </a:spcBef>
              <a:buFont typeface="Symbol" panose="05050102010706020507" pitchFamily="18" charset="2"/>
              <a:buChar char=""/>
            </a:pPr>
            <a:r>
              <a:rPr lang="en-US" sz="2000" dirty="0">
                <a:effectLst/>
                <a:ea typeface="Calibri" panose="020F0502020204030204" pitchFamily="34" charset="0"/>
              </a:rPr>
              <a:t>Outline the role of some key propellant additi</a:t>
            </a:r>
            <a:r>
              <a:rPr lang="en-US" sz="2000" dirty="0">
                <a:ea typeface="Calibri" panose="020F0502020204030204" pitchFamily="34" charset="0"/>
              </a:rPr>
              <a:t>ves</a:t>
            </a:r>
            <a:r>
              <a:rPr lang="en-US" sz="2000" dirty="0">
                <a:effectLst/>
                <a:ea typeface="Calibri" panose="020F0502020204030204" pitchFamily="34" charset="0"/>
              </a:rPr>
              <a:t>; and</a:t>
            </a:r>
          </a:p>
          <a:p>
            <a:pPr marL="342900" lvl="0" indent="-342900" algn="just">
              <a:spcBef>
                <a:spcPts val="1200"/>
              </a:spcBef>
              <a:buFont typeface="Symbol" panose="05050102010706020507" pitchFamily="18" charset="2"/>
              <a:buChar char=""/>
            </a:pPr>
            <a:r>
              <a:rPr lang="en-US" sz="2000" dirty="0">
                <a:effectLst/>
                <a:ea typeface="Calibri" panose="020F0502020204030204" pitchFamily="34" charset="0"/>
              </a:rPr>
              <a:t>I</a:t>
            </a:r>
            <a:r>
              <a:rPr lang="en-US" sz="2000" dirty="0">
                <a:ea typeface="Calibri" panose="020F0502020204030204" pitchFamily="34" charset="0"/>
              </a:rPr>
              <a:t>dentify some applications of propellants in gun systems</a:t>
            </a:r>
            <a:r>
              <a:rPr lang="en-US" sz="2000" dirty="0">
                <a:effectLst/>
                <a:ea typeface="Calibri" panose="020F0502020204030204" pitchFamily="34" charset="0"/>
              </a:rPr>
              <a:t>.</a:t>
            </a:r>
            <a:endParaRPr lang="en-GB" sz="2000" dirty="0">
              <a:effectLst/>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Propellants</a:t>
            </a:r>
          </a:p>
        </p:txBody>
      </p:sp>
    </p:spTree>
    <p:extLst>
      <p:ext uri="{BB962C8B-B14F-4D97-AF65-F5344CB8AC3E}">
        <p14:creationId xmlns:p14="http://schemas.microsoft.com/office/powerpoint/2010/main" val="3872427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693A9386-0B75-3E51-A72B-DBB790E72BAD}"/>
              </a:ext>
            </a:extLst>
          </p:cNvPr>
          <p:cNvSpPr>
            <a:spLocks noGrp="1"/>
          </p:cNvSpPr>
          <p:nvPr>
            <p:ph type="title"/>
          </p:nvPr>
        </p:nvSpPr>
        <p:spPr>
          <a:xfrm>
            <a:off x="1703388" y="119063"/>
            <a:ext cx="8640762" cy="1319212"/>
          </a:xfrm>
        </p:spPr>
        <p:txBody>
          <a:bodyPr/>
          <a:lstStyle/>
          <a:p>
            <a:r>
              <a:rPr lang="en-GB" altLang="en-US" sz="3200"/>
              <a:t>In the beginning there was gunpowder!</a:t>
            </a:r>
          </a:p>
        </p:txBody>
      </p:sp>
      <p:sp>
        <p:nvSpPr>
          <p:cNvPr id="7171" name="Content Placeholder 2">
            <a:extLst>
              <a:ext uri="{FF2B5EF4-FFF2-40B4-BE49-F238E27FC236}">
                <a16:creationId xmlns:a16="http://schemas.microsoft.com/office/drawing/2014/main" id="{4161F6E3-80A3-C69C-1CBE-BB3D7FA359F8}"/>
              </a:ext>
            </a:extLst>
          </p:cNvPr>
          <p:cNvSpPr>
            <a:spLocks noGrp="1"/>
          </p:cNvSpPr>
          <p:nvPr>
            <p:ph idx="1"/>
          </p:nvPr>
        </p:nvSpPr>
        <p:spPr>
          <a:xfrm>
            <a:off x="2209800" y="1844675"/>
            <a:ext cx="7772400" cy="4375150"/>
          </a:xfrm>
        </p:spPr>
        <p:txBody>
          <a:bodyPr/>
          <a:lstStyle/>
          <a:p>
            <a:r>
              <a:rPr lang="en-GB" altLang="en-US" dirty="0"/>
              <a:t>Firing of the “</a:t>
            </a:r>
            <a:r>
              <a:rPr lang="en-GB" altLang="en-US" dirty="0" err="1"/>
              <a:t>Wasa</a:t>
            </a:r>
            <a:r>
              <a:rPr lang="en-GB" altLang="en-US" dirty="0"/>
              <a:t> Cannon”</a:t>
            </a:r>
          </a:p>
        </p:txBody>
      </p:sp>
      <p:sp>
        <p:nvSpPr>
          <p:cNvPr id="7172" name="Rectangle 3">
            <a:extLst>
              <a:ext uri="{FF2B5EF4-FFF2-40B4-BE49-F238E27FC236}">
                <a16:creationId xmlns:a16="http://schemas.microsoft.com/office/drawing/2014/main" id="{FAF67AFA-C0FA-EBFF-EBE5-A5AC112760BD}"/>
              </a:ext>
            </a:extLst>
          </p:cNvPr>
          <p:cNvSpPr>
            <a:spLocks noChangeArrowheads="1"/>
          </p:cNvSpPr>
          <p:nvPr/>
        </p:nvSpPr>
        <p:spPr bwMode="auto">
          <a:xfrm>
            <a:off x="3792538" y="2943226"/>
            <a:ext cx="4572000"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hlinkClick r:id="rId2"/>
              </a:rPr>
              <a:t>https://www.youtube.com/watch?v=EpNS0JpnUNY</a:t>
            </a:r>
            <a:endParaRPr lang="en-GB" altLang="en-US" dirty="0"/>
          </a:p>
          <a:p>
            <a:endParaRPr lang="en-GB" altLang="en-US" dirty="0"/>
          </a:p>
          <a:p>
            <a:r>
              <a:rPr lang="en-GB" altLang="en-US" dirty="0">
                <a:hlinkClick r:id="rId3"/>
              </a:rPr>
              <a:t>https://www.youtube.com/watch?v=dGd5HLl3GwE</a:t>
            </a:r>
            <a:endParaRPr lang="en-GB" altLang="en-US" dirty="0"/>
          </a:p>
          <a:p>
            <a:endParaRPr lang="en-GB" altLang="en-US" dirty="0"/>
          </a:p>
          <a:p>
            <a:r>
              <a:rPr lang="en-GB" dirty="0">
                <a:hlinkClick r:id="rId4"/>
              </a:rPr>
              <a:t>Bing Videos</a:t>
            </a:r>
            <a:endParaRPr lang="en-GB" altLang="en-US" dirty="0"/>
          </a:p>
        </p:txBody>
      </p:sp>
    </p:spTree>
    <p:extLst>
      <p:ext uri="{BB962C8B-B14F-4D97-AF65-F5344CB8AC3E}">
        <p14:creationId xmlns:p14="http://schemas.microsoft.com/office/powerpoint/2010/main" val="3181223023"/>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7681A-76FD-93B9-6971-0CDEB71B1ABE}"/>
              </a:ext>
            </a:extLst>
          </p:cNvPr>
          <p:cNvSpPr>
            <a:spLocks noGrp="1"/>
          </p:cNvSpPr>
          <p:nvPr>
            <p:ph type="title"/>
          </p:nvPr>
        </p:nvSpPr>
        <p:spPr/>
        <p:txBody>
          <a:bodyPr/>
          <a:lstStyle/>
          <a:p>
            <a:r>
              <a:rPr lang="en-GB" dirty="0"/>
              <a:t>The Event Under Consideration</a:t>
            </a:r>
          </a:p>
        </p:txBody>
      </p:sp>
      <p:sp>
        <p:nvSpPr>
          <p:cNvPr id="3" name="Content Placeholder 2">
            <a:extLst>
              <a:ext uri="{FF2B5EF4-FFF2-40B4-BE49-F238E27FC236}">
                <a16:creationId xmlns:a16="http://schemas.microsoft.com/office/drawing/2014/main" id="{D346E3AD-FECD-8304-F202-E5F271B54F72}"/>
              </a:ext>
            </a:extLst>
          </p:cNvPr>
          <p:cNvSpPr>
            <a:spLocks noGrp="1"/>
          </p:cNvSpPr>
          <p:nvPr>
            <p:ph idx="1"/>
          </p:nvPr>
        </p:nvSpPr>
        <p:spPr/>
        <p:txBody>
          <a:bodyPr/>
          <a:lstStyle/>
          <a:p>
            <a:r>
              <a:rPr lang="en-GB" dirty="0">
                <a:hlinkClick r:id="rId3"/>
              </a:rPr>
              <a:t>Link to Gun Timing Slide</a:t>
            </a:r>
            <a:endParaRPr lang="en-GB" dirty="0"/>
          </a:p>
        </p:txBody>
      </p:sp>
    </p:spTree>
    <p:extLst>
      <p:ext uri="{BB962C8B-B14F-4D97-AF65-F5344CB8AC3E}">
        <p14:creationId xmlns:p14="http://schemas.microsoft.com/office/powerpoint/2010/main" val="1965607197"/>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8FECEDE9-CB7E-1589-165D-5EC7098A0FF3}"/>
              </a:ext>
            </a:extLst>
          </p:cNvPr>
          <p:cNvSpPr>
            <a:spLocks noGrp="1"/>
          </p:cNvSpPr>
          <p:nvPr>
            <p:ph type="title"/>
          </p:nvPr>
        </p:nvSpPr>
        <p:spPr/>
        <p:txBody>
          <a:bodyPr/>
          <a:lstStyle/>
          <a:p>
            <a:r>
              <a:rPr lang="en-GB" altLang="en-US"/>
              <a:t>Process Schematic</a:t>
            </a:r>
          </a:p>
        </p:txBody>
      </p:sp>
      <p:pic>
        <p:nvPicPr>
          <p:cNvPr id="9219" name="Picture 7" descr="Applications and Characterization of Nitrocellulose">
            <a:extLst>
              <a:ext uri="{FF2B5EF4-FFF2-40B4-BE49-F238E27FC236}">
                <a16:creationId xmlns:a16="http://schemas.microsoft.com/office/drawing/2014/main" id="{FF9458A9-5384-F20C-E5E1-52B641BC3E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1350" y="768351"/>
            <a:ext cx="3492500" cy="554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Rectangle 8">
            <a:extLst>
              <a:ext uri="{FF2B5EF4-FFF2-40B4-BE49-F238E27FC236}">
                <a16:creationId xmlns:a16="http://schemas.microsoft.com/office/drawing/2014/main" id="{D3E541F4-8AA0-8B96-FB25-7F644FA82E00}"/>
              </a:ext>
            </a:extLst>
          </p:cNvPr>
          <p:cNvSpPr>
            <a:spLocks noChangeArrowheads="1"/>
          </p:cNvSpPr>
          <p:nvPr/>
        </p:nvSpPr>
        <p:spPr bwMode="auto">
          <a:xfrm>
            <a:off x="5646739" y="519065"/>
            <a:ext cx="4752975" cy="3233835"/>
          </a:xfrm>
          <a:prstGeom prst="rect">
            <a:avLst/>
          </a:prstGeom>
          <a:solidFill>
            <a:srgbClr val="000000"/>
          </a:solidFill>
          <a:ln>
            <a:noFill/>
          </a:ln>
          <a:effectLst/>
          <a:extLst>
            <a:ext uri="{91240B29-F687-4F45-9708-019B960494DF}">
              <a14:hiddenLine xmlns:a14="http://schemas.microsoft.com/office/drawing/2010/main" w="9525">
                <a:solidFill>
                  <a:srgbClr val="FF66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a:solidFill>
                  <a:schemeClr val="tx1"/>
                </a:solidFill>
                <a:latin typeface="PlantinStd"/>
              </a:rPr>
              <a:t>Imagine sitting at your kitchen table with a wet apron drying in front of the</a:t>
            </a:r>
            <a:r>
              <a:rPr lang="en-GB" altLang="en-US" sz="1200">
                <a:solidFill>
                  <a:srgbClr val="444444"/>
                </a:solidFill>
                <a:latin typeface="PlantinStd"/>
              </a:rPr>
              <a:t>  </a:t>
            </a:r>
            <a:r>
              <a:rPr lang="en-GB" altLang="en-US" sz="1200">
                <a:solidFill>
                  <a:schemeClr val="tx1"/>
                </a:solidFill>
                <a:latin typeface="PlantinStd"/>
              </a:rPr>
              <a:t>fire when all of a of a sudden, there is a loud whoosh. You turn round to see the apron consumed in flames. Well, that</a:t>
            </a:r>
            <a:r>
              <a:rPr lang="en-GB" altLang="en-US" sz="1200">
                <a:solidFill>
                  <a:schemeClr val="tx1"/>
                </a:solidFill>
              </a:rPr>
              <a:t>’</a:t>
            </a:r>
            <a:r>
              <a:rPr lang="en-GB" altLang="en-US" sz="1200">
                <a:solidFill>
                  <a:schemeClr val="tx1"/>
                </a:solidFill>
                <a:latin typeface="PlantinStd"/>
              </a:rPr>
              <a:t>s what happened to German chemist Christian Sch</a:t>
            </a:r>
            <a:r>
              <a:rPr lang="en-GB" altLang="en-US" sz="1200">
                <a:solidFill>
                  <a:schemeClr val="tx1"/>
                </a:solidFill>
              </a:rPr>
              <a:t>ö</a:t>
            </a:r>
            <a:r>
              <a:rPr lang="en-GB" altLang="en-US" sz="1200">
                <a:solidFill>
                  <a:schemeClr val="tx1"/>
                </a:solidFill>
                <a:latin typeface="PlantinStd"/>
              </a:rPr>
              <a:t>nbein.</a:t>
            </a:r>
            <a:endParaRPr lang="en-GB" altLang="en-US" sz="1200">
              <a:solidFill>
                <a:schemeClr val="tx1"/>
              </a:solidFill>
            </a:endParaRPr>
          </a:p>
          <a:p>
            <a:r>
              <a:rPr lang="en-GB" altLang="en-US" sz="1200">
                <a:solidFill>
                  <a:schemeClr val="tx1"/>
                </a:solidFill>
                <a:latin typeface="PlantinStd"/>
              </a:rPr>
              <a:t>According to legend, Sch</a:t>
            </a:r>
            <a:r>
              <a:rPr lang="en-GB" altLang="en-US" sz="1200">
                <a:solidFill>
                  <a:schemeClr val="tx1"/>
                </a:solidFill>
              </a:rPr>
              <a:t>ö</a:t>
            </a:r>
            <a:r>
              <a:rPr lang="en-GB" altLang="en-US" sz="1200">
                <a:solidFill>
                  <a:schemeClr val="tx1"/>
                </a:solidFill>
                <a:latin typeface="PlantinStd"/>
              </a:rPr>
              <a:t>nbein used to carry out chemistry experiments at home, much against the wishes of his wife Emilie. One day in 1846 </a:t>
            </a:r>
            <a:r>
              <a:rPr lang="en-GB" altLang="en-US" sz="1200">
                <a:solidFill>
                  <a:schemeClr val="tx1"/>
                </a:solidFill>
              </a:rPr>
              <a:t>–</a:t>
            </a:r>
            <a:r>
              <a:rPr lang="en-GB" altLang="en-US" sz="1200">
                <a:solidFill>
                  <a:schemeClr val="tx1"/>
                </a:solidFill>
                <a:latin typeface="PlantinStd"/>
              </a:rPr>
              <a:t> nobody is sure of the exact date </a:t>
            </a:r>
            <a:r>
              <a:rPr lang="en-GB" altLang="en-US" sz="1200">
                <a:solidFill>
                  <a:schemeClr val="tx1"/>
                </a:solidFill>
              </a:rPr>
              <a:t>–</a:t>
            </a:r>
            <a:r>
              <a:rPr lang="en-GB" altLang="en-US" sz="1200">
                <a:solidFill>
                  <a:schemeClr val="tx1"/>
                </a:solidFill>
                <a:latin typeface="PlantinStd"/>
              </a:rPr>
              <a:t> he heated a flask containing a mixture of concentrated nitric and sulphuric acids on the kitchen stove. </a:t>
            </a:r>
          </a:p>
          <a:p>
            <a:r>
              <a:rPr lang="en-GB" altLang="en-US" sz="1200">
                <a:solidFill>
                  <a:schemeClr val="tx1"/>
                </a:solidFill>
                <a:latin typeface="PlantinStd"/>
              </a:rPr>
              <a:t>Emilie was not home at the time. The flask broke spilling the acid over the floor. Emilie</a:t>
            </a:r>
            <a:r>
              <a:rPr lang="en-GB" altLang="en-US" sz="1200">
                <a:solidFill>
                  <a:schemeClr val="tx1"/>
                </a:solidFill>
              </a:rPr>
              <a:t>’</a:t>
            </a:r>
            <a:r>
              <a:rPr lang="en-GB" altLang="en-US" sz="1200">
                <a:solidFill>
                  <a:schemeClr val="tx1"/>
                </a:solidFill>
                <a:latin typeface="PlantinStd"/>
              </a:rPr>
              <a:t>s cotton apron was near at hand and so, the story goes, Sch</a:t>
            </a:r>
            <a:r>
              <a:rPr lang="en-GB" altLang="en-US" sz="1200">
                <a:solidFill>
                  <a:schemeClr val="tx1"/>
                </a:solidFill>
              </a:rPr>
              <a:t>ö</a:t>
            </a:r>
            <a:r>
              <a:rPr lang="en-GB" altLang="en-US" sz="1200">
                <a:solidFill>
                  <a:schemeClr val="tx1"/>
                </a:solidFill>
                <a:latin typeface="PlantinStd"/>
              </a:rPr>
              <a:t>nbein grabbed it to wipe up the hot liquid. He then hung up the apron to dry………………….</a:t>
            </a:r>
          </a:p>
          <a:p>
            <a:endParaRPr lang="en-GB" altLang="en-US" sz="1200">
              <a:solidFill>
                <a:schemeClr val="tx1"/>
              </a:solidFill>
              <a:latin typeface="PlantinStd"/>
            </a:endParaRPr>
          </a:p>
          <a:p>
            <a:endParaRPr lang="en-GB" altLang="en-US" sz="1200">
              <a:solidFill>
                <a:schemeClr val="tx1"/>
              </a:solidFill>
              <a:latin typeface="PlantinStd"/>
            </a:endParaRPr>
          </a:p>
          <a:p>
            <a:endParaRPr lang="en-GB" altLang="en-US" sz="1200">
              <a:solidFill>
                <a:schemeClr val="tx1"/>
              </a:solidFill>
              <a:latin typeface="PlantinStd"/>
            </a:endParaRPr>
          </a:p>
          <a:p>
            <a:endParaRPr lang="en-GB" altLang="en-US" sz="1200">
              <a:solidFill>
                <a:schemeClr val="tx1"/>
              </a:solidFill>
              <a:latin typeface="PlantinStd"/>
            </a:endParaRPr>
          </a:p>
          <a:p>
            <a:endParaRPr lang="en-GB" altLang="en-US" sz="1200">
              <a:solidFill>
                <a:schemeClr val="tx1"/>
              </a:solidFill>
              <a:latin typeface="PlantinStd"/>
            </a:endParaRPr>
          </a:p>
        </p:txBody>
      </p:sp>
      <p:sp>
        <p:nvSpPr>
          <p:cNvPr id="7" name="TextBox 6">
            <a:extLst>
              <a:ext uri="{FF2B5EF4-FFF2-40B4-BE49-F238E27FC236}">
                <a16:creationId xmlns:a16="http://schemas.microsoft.com/office/drawing/2014/main" id="{58150BF2-DEFD-4353-9E7B-A1A2B4383963}"/>
              </a:ext>
            </a:extLst>
          </p:cNvPr>
          <p:cNvSpPr txBox="1"/>
          <p:nvPr/>
        </p:nvSpPr>
        <p:spPr>
          <a:xfrm>
            <a:off x="5700713" y="4000501"/>
            <a:ext cx="4699000" cy="2308225"/>
          </a:xfrm>
          <a:prstGeom prst="rect">
            <a:avLst/>
          </a:prstGeom>
          <a:noFill/>
        </p:spPr>
        <p:txBody>
          <a:bodyPr wrap="square">
            <a:spAutoFit/>
          </a:bodyPr>
          <a:lstStyle/>
          <a:p>
            <a:pPr>
              <a:defRPr/>
            </a:pPr>
            <a:r>
              <a:rPr lang="en-GB" dirty="0"/>
              <a:t>Processes today are much better controlled.</a:t>
            </a:r>
          </a:p>
          <a:p>
            <a:pPr marL="285750" indent="-285750">
              <a:buFont typeface="Arial" panose="020B0604020202020204" pitchFamily="34" charset="0"/>
              <a:buChar char="•"/>
              <a:defRPr/>
            </a:pPr>
            <a:r>
              <a:rPr lang="en-GB" dirty="0"/>
              <a:t>Manufacturing from a natural product</a:t>
            </a:r>
          </a:p>
          <a:p>
            <a:pPr marL="285750" indent="-285750">
              <a:buFont typeface="Arial" panose="020B0604020202020204" pitchFamily="34" charset="0"/>
              <a:buChar char="•"/>
              <a:defRPr/>
            </a:pPr>
            <a:r>
              <a:rPr lang="en-GB" dirty="0"/>
              <a:t>Variation in position</a:t>
            </a:r>
          </a:p>
          <a:p>
            <a:pPr marL="285750" indent="-285750">
              <a:buFont typeface="Arial" panose="020B0604020202020204" pitchFamily="34" charset="0"/>
              <a:buChar char="•"/>
              <a:defRPr/>
            </a:pPr>
            <a:r>
              <a:rPr lang="en-GB" dirty="0"/>
              <a:t>Variation in chain type and length</a:t>
            </a:r>
          </a:p>
          <a:p>
            <a:pPr marL="285750" indent="-285750">
              <a:buFont typeface="Arial" panose="020B0604020202020204" pitchFamily="34" charset="0"/>
              <a:buChar char="•"/>
              <a:defRPr/>
            </a:pPr>
            <a:r>
              <a:rPr lang="en-GB" dirty="0"/>
              <a:t>Variation in degree of substitution</a:t>
            </a:r>
          </a:p>
          <a:p>
            <a:pPr marL="285750" indent="-285750">
              <a:buFont typeface="Arial" panose="020B0604020202020204" pitchFamily="34" charset="0"/>
              <a:buChar char="•"/>
              <a:defRPr/>
            </a:pPr>
            <a:endParaRPr lang="en-GB" dirty="0"/>
          </a:p>
          <a:p>
            <a:pPr>
              <a:defRPr/>
            </a:pPr>
            <a:r>
              <a:rPr lang="en-GB" dirty="0"/>
              <a:t>Need to test vivacity!</a:t>
            </a:r>
          </a:p>
          <a:p>
            <a:pPr marL="285750" indent="-285750">
              <a:buFont typeface="Arial" panose="020B0604020202020204" pitchFamily="34" charset="0"/>
              <a:buChar char="•"/>
              <a:defRPr/>
            </a:pPr>
            <a:endParaRPr lang="en-GB" dirty="0"/>
          </a:p>
        </p:txBody>
      </p:sp>
    </p:spTree>
    <p:extLst>
      <p:ext uri="{BB962C8B-B14F-4D97-AF65-F5344CB8AC3E}">
        <p14:creationId xmlns:p14="http://schemas.microsoft.com/office/powerpoint/2010/main" val="1175501457"/>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Isosceles Triangle 2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Isosceles Triangle 2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99AC88D6-227D-D1ED-86F6-243FAACA2FD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404" t="8095" r="3810" b="10952"/>
          <a:stretch/>
        </p:blipFill>
        <p:spPr>
          <a:xfrm>
            <a:off x="1228524" y="418537"/>
            <a:ext cx="9734951" cy="6439463"/>
          </a:xfrm>
          <a:prstGeom prst="rect">
            <a:avLst/>
          </a:prstGeom>
        </p:spPr>
      </p:pic>
    </p:spTree>
    <p:extLst>
      <p:ext uri="{BB962C8B-B14F-4D97-AF65-F5344CB8AC3E}">
        <p14:creationId xmlns:p14="http://schemas.microsoft.com/office/powerpoint/2010/main" val="3949797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03561CC-EF74-A452-C3D9-E760968FF33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084" t="10714" r="6487" b="17381"/>
          <a:stretch/>
        </p:blipFill>
        <p:spPr>
          <a:xfrm>
            <a:off x="1524000" y="1"/>
            <a:ext cx="8759351" cy="6569514"/>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6316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Isosceles Triangle 2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2B364205-2FC9-84FB-DE6B-2BFFF345C975}"/>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6191" t="13809" r="6131" b="7142"/>
          <a:stretch/>
        </p:blipFill>
        <p:spPr>
          <a:xfrm>
            <a:off x="1861457" y="253093"/>
            <a:ext cx="7948586" cy="5961440"/>
          </a:xfrm>
          <a:prstGeom prst="rect">
            <a:avLst/>
          </a:prstGeom>
          <a:ln>
            <a:noFill/>
          </a:ln>
        </p:spPr>
      </p:pic>
      <p:sp>
        <p:nvSpPr>
          <p:cNvPr id="25" name="Isosceles Triangle 2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9682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0883499-4CA7-7928-6AF8-A8F55168E591}"/>
              </a:ext>
            </a:extLst>
          </p:cNvPr>
          <p:cNvSpPr>
            <a:spLocks noGrp="1" noChangeArrowheads="1"/>
          </p:cNvSpPr>
          <p:nvPr>
            <p:ph type="ctrTitle"/>
          </p:nvPr>
        </p:nvSpPr>
        <p:spPr>
          <a:xfrm>
            <a:off x="1581150" y="114300"/>
            <a:ext cx="3989388" cy="534988"/>
          </a:xfrm>
        </p:spPr>
        <p:txBody>
          <a:bodyPr anchor="ctr"/>
          <a:lstStyle/>
          <a:p>
            <a:pPr algn="l"/>
            <a:r>
              <a:rPr lang="en-GB" altLang="en-US" sz="2800"/>
              <a:t>Charge Components</a:t>
            </a:r>
          </a:p>
        </p:txBody>
      </p:sp>
      <p:grpSp>
        <p:nvGrpSpPr>
          <p:cNvPr id="8195" name="Group 119">
            <a:extLst>
              <a:ext uri="{FF2B5EF4-FFF2-40B4-BE49-F238E27FC236}">
                <a16:creationId xmlns:a16="http://schemas.microsoft.com/office/drawing/2014/main" id="{5EEB9070-3031-EF21-E680-80D9197FC862}"/>
              </a:ext>
            </a:extLst>
          </p:cNvPr>
          <p:cNvGrpSpPr>
            <a:grpSpLocks noChangeAspect="1"/>
          </p:cNvGrpSpPr>
          <p:nvPr/>
        </p:nvGrpSpPr>
        <p:grpSpPr bwMode="auto">
          <a:xfrm>
            <a:off x="5859464" y="4465638"/>
            <a:ext cx="2987675" cy="793750"/>
            <a:chOff x="2888" y="3077"/>
            <a:chExt cx="1423" cy="382"/>
          </a:xfrm>
        </p:grpSpPr>
        <p:sp>
          <p:nvSpPr>
            <p:cNvPr id="8280" name="AutoShape 89">
              <a:extLst>
                <a:ext uri="{FF2B5EF4-FFF2-40B4-BE49-F238E27FC236}">
                  <a16:creationId xmlns:a16="http://schemas.microsoft.com/office/drawing/2014/main" id="{B06F521E-173F-B475-B647-9C13F7497E86}"/>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81" name="Freeform 34">
              <a:extLst>
                <a:ext uri="{FF2B5EF4-FFF2-40B4-BE49-F238E27FC236}">
                  <a16:creationId xmlns:a16="http://schemas.microsoft.com/office/drawing/2014/main" id="{075CD402-7DD3-4070-08D7-5B226C7D90DD}"/>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82" name="Freeform 36">
              <a:extLst>
                <a:ext uri="{FF2B5EF4-FFF2-40B4-BE49-F238E27FC236}">
                  <a16:creationId xmlns:a16="http://schemas.microsoft.com/office/drawing/2014/main" id="{E86DBAA5-4750-80CC-6AD9-8AD5136A64D3}"/>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8283" name="Group 92">
              <a:extLst>
                <a:ext uri="{FF2B5EF4-FFF2-40B4-BE49-F238E27FC236}">
                  <a16:creationId xmlns:a16="http://schemas.microsoft.com/office/drawing/2014/main" id="{8A3AF062-0203-2DF9-E36C-4FA9A1BBB0F5}"/>
                </a:ext>
              </a:extLst>
            </p:cNvPr>
            <p:cNvGrpSpPr>
              <a:grpSpLocks noChangeAspect="1"/>
            </p:cNvGrpSpPr>
            <p:nvPr/>
          </p:nvGrpSpPr>
          <p:grpSpPr bwMode="auto">
            <a:xfrm>
              <a:off x="2888" y="3077"/>
              <a:ext cx="95" cy="380"/>
              <a:chOff x="2840" y="2365"/>
              <a:chExt cx="95" cy="380"/>
            </a:xfrm>
          </p:grpSpPr>
          <p:sp>
            <p:nvSpPr>
              <p:cNvPr id="8312" name="Freeform 35">
                <a:extLst>
                  <a:ext uri="{FF2B5EF4-FFF2-40B4-BE49-F238E27FC236}">
                    <a16:creationId xmlns:a16="http://schemas.microsoft.com/office/drawing/2014/main" id="{BF70D534-4767-11DE-2691-CEBB5850F29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313" name="Rectangle 49">
                <a:extLst>
                  <a:ext uri="{FF2B5EF4-FFF2-40B4-BE49-F238E27FC236}">
                    <a16:creationId xmlns:a16="http://schemas.microsoft.com/office/drawing/2014/main" id="{6FD144CE-D9D6-8090-796E-688FF8187F1E}"/>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4" name="Group 91">
              <a:extLst>
                <a:ext uri="{FF2B5EF4-FFF2-40B4-BE49-F238E27FC236}">
                  <a16:creationId xmlns:a16="http://schemas.microsoft.com/office/drawing/2014/main" id="{2EFCF5A6-42A5-8211-B51A-17EEC2D50A65}"/>
                </a:ext>
              </a:extLst>
            </p:cNvPr>
            <p:cNvGrpSpPr>
              <a:grpSpLocks noChangeAspect="1"/>
            </p:cNvGrpSpPr>
            <p:nvPr/>
          </p:nvGrpSpPr>
          <p:grpSpPr bwMode="auto">
            <a:xfrm>
              <a:off x="2980" y="3106"/>
              <a:ext cx="1234" cy="321"/>
              <a:chOff x="2932" y="2394"/>
              <a:chExt cx="1234" cy="321"/>
            </a:xfrm>
          </p:grpSpPr>
          <p:grpSp>
            <p:nvGrpSpPr>
              <p:cNvPr id="8285" name="Group 61">
                <a:extLst>
                  <a:ext uri="{FF2B5EF4-FFF2-40B4-BE49-F238E27FC236}">
                    <a16:creationId xmlns:a16="http://schemas.microsoft.com/office/drawing/2014/main" id="{67C0D970-F083-8DAB-3359-80B067A186EE}"/>
                  </a:ext>
                </a:extLst>
              </p:cNvPr>
              <p:cNvGrpSpPr>
                <a:grpSpLocks noChangeAspect="1"/>
              </p:cNvGrpSpPr>
              <p:nvPr/>
            </p:nvGrpSpPr>
            <p:grpSpPr bwMode="auto">
              <a:xfrm>
                <a:off x="2932" y="2397"/>
                <a:ext cx="1234" cy="105"/>
                <a:chOff x="2942" y="2401"/>
                <a:chExt cx="1234" cy="334"/>
              </a:xfrm>
            </p:grpSpPr>
            <p:sp>
              <p:nvSpPr>
                <p:cNvPr id="8305" name="Rectangle 62">
                  <a:extLst>
                    <a:ext uri="{FF2B5EF4-FFF2-40B4-BE49-F238E27FC236}">
                      <a16:creationId xmlns:a16="http://schemas.microsoft.com/office/drawing/2014/main" id="{572ED06F-C948-2BDB-DFC5-FF9EEE03C075}"/>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6" name="Rectangle 63">
                  <a:extLst>
                    <a:ext uri="{FF2B5EF4-FFF2-40B4-BE49-F238E27FC236}">
                      <a16:creationId xmlns:a16="http://schemas.microsoft.com/office/drawing/2014/main" id="{DDA3B534-E968-D26D-665C-3F73C82E6D9B}"/>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7" name="Rectangle 64">
                  <a:extLst>
                    <a:ext uri="{FF2B5EF4-FFF2-40B4-BE49-F238E27FC236}">
                      <a16:creationId xmlns:a16="http://schemas.microsoft.com/office/drawing/2014/main" id="{47B02091-7917-1ED8-14F8-2FEB0047E710}"/>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8" name="Rectangle 65">
                  <a:extLst>
                    <a:ext uri="{FF2B5EF4-FFF2-40B4-BE49-F238E27FC236}">
                      <a16:creationId xmlns:a16="http://schemas.microsoft.com/office/drawing/2014/main" id="{1341A08F-35F5-8148-8CFA-D63B6687FD2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9" name="Rectangle 66">
                  <a:extLst>
                    <a:ext uri="{FF2B5EF4-FFF2-40B4-BE49-F238E27FC236}">
                      <a16:creationId xmlns:a16="http://schemas.microsoft.com/office/drawing/2014/main" id="{02D494B8-4D10-96BB-C36C-7A4062785D4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10" name="Rectangle 67">
                  <a:extLst>
                    <a:ext uri="{FF2B5EF4-FFF2-40B4-BE49-F238E27FC236}">
                      <a16:creationId xmlns:a16="http://schemas.microsoft.com/office/drawing/2014/main" id="{0159C28D-9BD8-E107-C82C-ABFB95A2E8A1}"/>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11" name="Rectangle 68">
                  <a:extLst>
                    <a:ext uri="{FF2B5EF4-FFF2-40B4-BE49-F238E27FC236}">
                      <a16:creationId xmlns:a16="http://schemas.microsoft.com/office/drawing/2014/main" id="{38561392-C2A7-ADAD-35F2-1FA2C14E8EA0}"/>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6" name="Group 69">
                <a:extLst>
                  <a:ext uri="{FF2B5EF4-FFF2-40B4-BE49-F238E27FC236}">
                    <a16:creationId xmlns:a16="http://schemas.microsoft.com/office/drawing/2014/main" id="{016122AC-040E-2985-FB37-4EE96287AA64}"/>
                  </a:ext>
                </a:extLst>
              </p:cNvPr>
              <p:cNvGrpSpPr>
                <a:grpSpLocks noChangeAspect="1"/>
              </p:cNvGrpSpPr>
              <p:nvPr/>
            </p:nvGrpSpPr>
            <p:grpSpPr bwMode="auto">
              <a:xfrm>
                <a:off x="2932" y="2503"/>
                <a:ext cx="1234" cy="104"/>
                <a:chOff x="2942" y="2401"/>
                <a:chExt cx="1234" cy="334"/>
              </a:xfrm>
            </p:grpSpPr>
            <p:sp>
              <p:nvSpPr>
                <p:cNvPr id="8298" name="Rectangle 70">
                  <a:extLst>
                    <a:ext uri="{FF2B5EF4-FFF2-40B4-BE49-F238E27FC236}">
                      <a16:creationId xmlns:a16="http://schemas.microsoft.com/office/drawing/2014/main" id="{F5A7D427-4C04-E076-D13C-1648A47D7F82}"/>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9" name="Rectangle 71">
                  <a:extLst>
                    <a:ext uri="{FF2B5EF4-FFF2-40B4-BE49-F238E27FC236}">
                      <a16:creationId xmlns:a16="http://schemas.microsoft.com/office/drawing/2014/main" id="{A94E165C-5CEB-8AAE-B58A-7990218F93CA}"/>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0" name="Rectangle 72">
                  <a:extLst>
                    <a:ext uri="{FF2B5EF4-FFF2-40B4-BE49-F238E27FC236}">
                      <a16:creationId xmlns:a16="http://schemas.microsoft.com/office/drawing/2014/main" id="{B5CFDEA3-2379-5F22-4008-FB2535FE2F15}"/>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1" name="Rectangle 73">
                  <a:extLst>
                    <a:ext uri="{FF2B5EF4-FFF2-40B4-BE49-F238E27FC236}">
                      <a16:creationId xmlns:a16="http://schemas.microsoft.com/office/drawing/2014/main" id="{0ED40CAA-412C-8AAA-FD8E-7D736954702C}"/>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2" name="Rectangle 74">
                  <a:extLst>
                    <a:ext uri="{FF2B5EF4-FFF2-40B4-BE49-F238E27FC236}">
                      <a16:creationId xmlns:a16="http://schemas.microsoft.com/office/drawing/2014/main" id="{0FF9C19C-A073-CFC9-3B19-3975FF294675}"/>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3" name="Rectangle 75">
                  <a:extLst>
                    <a:ext uri="{FF2B5EF4-FFF2-40B4-BE49-F238E27FC236}">
                      <a16:creationId xmlns:a16="http://schemas.microsoft.com/office/drawing/2014/main" id="{A6B0EA4C-C5BC-0D75-08AF-322448256235}"/>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4" name="Rectangle 76">
                  <a:extLst>
                    <a:ext uri="{FF2B5EF4-FFF2-40B4-BE49-F238E27FC236}">
                      <a16:creationId xmlns:a16="http://schemas.microsoft.com/office/drawing/2014/main" id="{580CF3DC-8D06-651F-7551-FAECF5F3BDFB}"/>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7" name="Group 77">
                <a:extLst>
                  <a:ext uri="{FF2B5EF4-FFF2-40B4-BE49-F238E27FC236}">
                    <a16:creationId xmlns:a16="http://schemas.microsoft.com/office/drawing/2014/main" id="{64FDE67D-0952-37D5-E1B8-DD8E25C27987}"/>
                  </a:ext>
                </a:extLst>
              </p:cNvPr>
              <p:cNvGrpSpPr>
                <a:grpSpLocks noChangeAspect="1"/>
              </p:cNvGrpSpPr>
              <p:nvPr/>
            </p:nvGrpSpPr>
            <p:grpSpPr bwMode="auto">
              <a:xfrm>
                <a:off x="2932" y="2609"/>
                <a:ext cx="1234" cy="105"/>
                <a:chOff x="2942" y="2401"/>
                <a:chExt cx="1234" cy="334"/>
              </a:xfrm>
            </p:grpSpPr>
            <p:sp>
              <p:nvSpPr>
                <p:cNvPr id="8291" name="Rectangle 78">
                  <a:extLst>
                    <a:ext uri="{FF2B5EF4-FFF2-40B4-BE49-F238E27FC236}">
                      <a16:creationId xmlns:a16="http://schemas.microsoft.com/office/drawing/2014/main" id="{58F7F903-4F59-3F8F-37A7-BCA6D497547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2" name="Rectangle 79">
                  <a:extLst>
                    <a:ext uri="{FF2B5EF4-FFF2-40B4-BE49-F238E27FC236}">
                      <a16:creationId xmlns:a16="http://schemas.microsoft.com/office/drawing/2014/main" id="{F4BAED86-90A6-85A8-625F-27AE655E9208}"/>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3" name="Rectangle 80">
                  <a:extLst>
                    <a:ext uri="{FF2B5EF4-FFF2-40B4-BE49-F238E27FC236}">
                      <a16:creationId xmlns:a16="http://schemas.microsoft.com/office/drawing/2014/main" id="{20B80530-34BF-5FD0-6498-D6748D485F5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4" name="Rectangle 81">
                  <a:extLst>
                    <a:ext uri="{FF2B5EF4-FFF2-40B4-BE49-F238E27FC236}">
                      <a16:creationId xmlns:a16="http://schemas.microsoft.com/office/drawing/2014/main" id="{3FF71CB6-3D05-C097-C730-5137AE3ABABD}"/>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5" name="Rectangle 82">
                  <a:extLst>
                    <a:ext uri="{FF2B5EF4-FFF2-40B4-BE49-F238E27FC236}">
                      <a16:creationId xmlns:a16="http://schemas.microsoft.com/office/drawing/2014/main" id="{77C8329D-A410-AC5D-6583-0D77F064DA5F}"/>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6" name="Rectangle 83">
                  <a:extLst>
                    <a:ext uri="{FF2B5EF4-FFF2-40B4-BE49-F238E27FC236}">
                      <a16:creationId xmlns:a16="http://schemas.microsoft.com/office/drawing/2014/main" id="{21D4B4B6-14C3-17E5-F354-55F31B4691E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7" name="Rectangle 84">
                  <a:extLst>
                    <a:ext uri="{FF2B5EF4-FFF2-40B4-BE49-F238E27FC236}">
                      <a16:creationId xmlns:a16="http://schemas.microsoft.com/office/drawing/2014/main" id="{8C593340-C390-19BA-0EF9-FF86AEC02C7D}"/>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8288" name="Line 85">
                <a:extLst>
                  <a:ext uri="{FF2B5EF4-FFF2-40B4-BE49-F238E27FC236}">
                    <a16:creationId xmlns:a16="http://schemas.microsoft.com/office/drawing/2014/main" id="{787EDD1D-1BEE-95DF-FF16-293DBF915C17}"/>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89" name="Line 86">
                <a:extLst>
                  <a:ext uri="{FF2B5EF4-FFF2-40B4-BE49-F238E27FC236}">
                    <a16:creationId xmlns:a16="http://schemas.microsoft.com/office/drawing/2014/main" id="{EEACE299-B1DC-AACE-491E-8C0A84DF76AD}"/>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90" name="Line 87">
                <a:extLst>
                  <a:ext uri="{FF2B5EF4-FFF2-40B4-BE49-F238E27FC236}">
                    <a16:creationId xmlns:a16="http://schemas.microsoft.com/office/drawing/2014/main" id="{36302238-5139-694E-C3ED-F210E70BE133}"/>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8196" name="Group 118">
            <a:extLst>
              <a:ext uri="{FF2B5EF4-FFF2-40B4-BE49-F238E27FC236}">
                <a16:creationId xmlns:a16="http://schemas.microsoft.com/office/drawing/2014/main" id="{B5646955-567B-0D28-7B34-AD71002FE09A}"/>
              </a:ext>
            </a:extLst>
          </p:cNvPr>
          <p:cNvGrpSpPr>
            <a:grpSpLocks noChangeAspect="1"/>
          </p:cNvGrpSpPr>
          <p:nvPr/>
        </p:nvGrpSpPr>
        <p:grpSpPr bwMode="auto">
          <a:xfrm>
            <a:off x="3114675" y="4502150"/>
            <a:ext cx="2527300" cy="717550"/>
            <a:chOff x="336" y="2456"/>
            <a:chExt cx="1843" cy="461"/>
          </a:xfrm>
        </p:grpSpPr>
        <p:sp>
          <p:nvSpPr>
            <p:cNvPr id="8255" name="Freeform 93">
              <a:extLst>
                <a:ext uri="{FF2B5EF4-FFF2-40B4-BE49-F238E27FC236}">
                  <a16:creationId xmlns:a16="http://schemas.microsoft.com/office/drawing/2014/main" id="{D5E52A1E-73C5-1FE4-7374-593D4522CAF3}"/>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6" name="Freeform 94">
              <a:extLst>
                <a:ext uri="{FF2B5EF4-FFF2-40B4-BE49-F238E27FC236}">
                  <a16:creationId xmlns:a16="http://schemas.microsoft.com/office/drawing/2014/main" id="{2AA7391B-72C3-8D1D-0711-A50E201451B1}"/>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7" name="Freeform 95">
              <a:extLst>
                <a:ext uri="{FF2B5EF4-FFF2-40B4-BE49-F238E27FC236}">
                  <a16:creationId xmlns:a16="http://schemas.microsoft.com/office/drawing/2014/main" id="{E936F9E9-3DD5-3216-8198-C34AA4DFE2F2}"/>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8" name="Freeform 96">
              <a:extLst>
                <a:ext uri="{FF2B5EF4-FFF2-40B4-BE49-F238E27FC236}">
                  <a16:creationId xmlns:a16="http://schemas.microsoft.com/office/drawing/2014/main" id="{BC3440FD-CDA6-8984-5B93-A123ECE458B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9" name="Freeform 97">
              <a:extLst>
                <a:ext uri="{FF2B5EF4-FFF2-40B4-BE49-F238E27FC236}">
                  <a16:creationId xmlns:a16="http://schemas.microsoft.com/office/drawing/2014/main" id="{339822B1-57A0-39A3-35C3-4787A6772D58}"/>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0" name="Freeform 98">
              <a:extLst>
                <a:ext uri="{FF2B5EF4-FFF2-40B4-BE49-F238E27FC236}">
                  <a16:creationId xmlns:a16="http://schemas.microsoft.com/office/drawing/2014/main" id="{214EAFDF-3E12-7018-657D-F173538D4574}"/>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1" name="Freeform 99">
              <a:extLst>
                <a:ext uri="{FF2B5EF4-FFF2-40B4-BE49-F238E27FC236}">
                  <a16:creationId xmlns:a16="http://schemas.microsoft.com/office/drawing/2014/main" id="{71D21446-A2FE-B858-08F1-7A44AF85A42A}"/>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2" name="AutoShape 100">
              <a:extLst>
                <a:ext uri="{FF2B5EF4-FFF2-40B4-BE49-F238E27FC236}">
                  <a16:creationId xmlns:a16="http://schemas.microsoft.com/office/drawing/2014/main" id="{A2A2774D-C906-F8A5-94ED-1B6449711C1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3" name="Freeform 101">
              <a:extLst>
                <a:ext uri="{FF2B5EF4-FFF2-40B4-BE49-F238E27FC236}">
                  <a16:creationId xmlns:a16="http://schemas.microsoft.com/office/drawing/2014/main" id="{96880A8E-EEF2-75FF-759D-88691E8E8EFA}"/>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4" name="Freeform 102">
              <a:extLst>
                <a:ext uri="{FF2B5EF4-FFF2-40B4-BE49-F238E27FC236}">
                  <a16:creationId xmlns:a16="http://schemas.microsoft.com/office/drawing/2014/main" id="{0B244813-9AF6-880C-29AE-6757AD91D51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5" name="Rectangle 103">
              <a:extLst>
                <a:ext uri="{FF2B5EF4-FFF2-40B4-BE49-F238E27FC236}">
                  <a16:creationId xmlns:a16="http://schemas.microsoft.com/office/drawing/2014/main" id="{56A21B83-7D78-812D-4562-66B3D89FEC8C}"/>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6" name="Rectangle 104">
              <a:extLst>
                <a:ext uri="{FF2B5EF4-FFF2-40B4-BE49-F238E27FC236}">
                  <a16:creationId xmlns:a16="http://schemas.microsoft.com/office/drawing/2014/main" id="{41E21084-B2A5-9148-C67A-F3AADF82394E}"/>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7" name="AutoShape 105">
              <a:extLst>
                <a:ext uri="{FF2B5EF4-FFF2-40B4-BE49-F238E27FC236}">
                  <a16:creationId xmlns:a16="http://schemas.microsoft.com/office/drawing/2014/main" id="{2B4399F0-1C13-0184-894E-79A845EA18A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8" name="AutoShape 106">
              <a:extLst>
                <a:ext uri="{FF2B5EF4-FFF2-40B4-BE49-F238E27FC236}">
                  <a16:creationId xmlns:a16="http://schemas.microsoft.com/office/drawing/2014/main" id="{A319E407-4552-FDF1-92FB-86DE27DF2DE9}"/>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9" name="Rectangle 107">
              <a:extLst>
                <a:ext uri="{FF2B5EF4-FFF2-40B4-BE49-F238E27FC236}">
                  <a16:creationId xmlns:a16="http://schemas.microsoft.com/office/drawing/2014/main" id="{B4BE0550-6A54-38B9-CE0B-F158FCE9C6C8}"/>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523372" name="Rectangle 108">
              <a:extLst>
                <a:ext uri="{FF2B5EF4-FFF2-40B4-BE49-F238E27FC236}">
                  <a16:creationId xmlns:a16="http://schemas.microsoft.com/office/drawing/2014/main" id="{6DF94158-69A5-9835-AD3E-72A949C7FE70}"/>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8271" name="Group 109">
              <a:extLst>
                <a:ext uri="{FF2B5EF4-FFF2-40B4-BE49-F238E27FC236}">
                  <a16:creationId xmlns:a16="http://schemas.microsoft.com/office/drawing/2014/main" id="{8D858E02-31A2-F724-DA42-D88D0FF8E8C9}"/>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E7F4AF70-5456-3CD9-BD5C-9B16B7332985}"/>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523375" name="AutoShape 111">
                <a:extLst>
                  <a:ext uri="{FF2B5EF4-FFF2-40B4-BE49-F238E27FC236}">
                    <a16:creationId xmlns:a16="http://schemas.microsoft.com/office/drawing/2014/main" id="{040361E9-89D9-4896-21B5-561BB3C7F08F}"/>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8272" name="Rectangle 112">
              <a:extLst>
                <a:ext uri="{FF2B5EF4-FFF2-40B4-BE49-F238E27FC236}">
                  <a16:creationId xmlns:a16="http://schemas.microsoft.com/office/drawing/2014/main" id="{8FE69124-B798-AB06-A497-F3CA3CDDED0A}"/>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73" name="AutoShape 113">
              <a:extLst>
                <a:ext uri="{FF2B5EF4-FFF2-40B4-BE49-F238E27FC236}">
                  <a16:creationId xmlns:a16="http://schemas.microsoft.com/office/drawing/2014/main" id="{CC2EF5F2-C9A2-A69E-77B2-47E9FDF5344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74" name="Freeform 114">
              <a:extLst>
                <a:ext uri="{FF2B5EF4-FFF2-40B4-BE49-F238E27FC236}">
                  <a16:creationId xmlns:a16="http://schemas.microsoft.com/office/drawing/2014/main" id="{049925BC-8FC8-5016-8B01-909445D82FE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23379" name="AutoShape 115">
              <a:extLst>
                <a:ext uri="{FF2B5EF4-FFF2-40B4-BE49-F238E27FC236}">
                  <a16:creationId xmlns:a16="http://schemas.microsoft.com/office/drawing/2014/main" id="{D26EA8F3-EBE8-7529-860F-9E6614509B75}"/>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8276" name="Line 116">
              <a:extLst>
                <a:ext uri="{FF2B5EF4-FFF2-40B4-BE49-F238E27FC236}">
                  <a16:creationId xmlns:a16="http://schemas.microsoft.com/office/drawing/2014/main" id="{CBED2EA4-D9B1-3E80-2017-B64A9ECBCB1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77" name="Line 117">
              <a:extLst>
                <a:ext uri="{FF2B5EF4-FFF2-40B4-BE49-F238E27FC236}">
                  <a16:creationId xmlns:a16="http://schemas.microsoft.com/office/drawing/2014/main" id="{D1F02EB6-5EE6-4504-8372-65D45BEC92B0}"/>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197" name="Text Box 124">
            <a:extLst>
              <a:ext uri="{FF2B5EF4-FFF2-40B4-BE49-F238E27FC236}">
                <a16:creationId xmlns:a16="http://schemas.microsoft.com/office/drawing/2014/main" id="{5EEDA49E-1D80-ECC7-9FFF-371009E4153D}"/>
              </a:ext>
            </a:extLst>
          </p:cNvPr>
          <p:cNvSpPr txBox="1">
            <a:spLocks noChangeArrowheads="1"/>
          </p:cNvSpPr>
          <p:nvPr/>
        </p:nvSpPr>
        <p:spPr bwMode="auto">
          <a:xfrm>
            <a:off x="4184650" y="3772178"/>
            <a:ext cx="2582758"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COMBUSTIBLE CASE</a:t>
            </a:r>
          </a:p>
        </p:txBody>
      </p:sp>
      <p:sp>
        <p:nvSpPr>
          <p:cNvPr id="8198" name="Text Box 125">
            <a:extLst>
              <a:ext uri="{FF2B5EF4-FFF2-40B4-BE49-F238E27FC236}">
                <a16:creationId xmlns:a16="http://schemas.microsoft.com/office/drawing/2014/main" id="{94792C09-C559-8AFF-29F5-DFC7BC5A9BE3}"/>
              </a:ext>
            </a:extLst>
          </p:cNvPr>
          <p:cNvSpPr txBox="1">
            <a:spLocks noChangeArrowheads="1"/>
          </p:cNvSpPr>
          <p:nvPr/>
        </p:nvSpPr>
        <p:spPr bwMode="auto">
          <a:xfrm>
            <a:off x="4983163" y="5598597"/>
            <a:ext cx="1223412"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END CAP</a:t>
            </a:r>
          </a:p>
        </p:txBody>
      </p:sp>
      <p:sp>
        <p:nvSpPr>
          <p:cNvPr id="8199" name="Text Box 126">
            <a:extLst>
              <a:ext uri="{FF2B5EF4-FFF2-40B4-BE49-F238E27FC236}">
                <a16:creationId xmlns:a16="http://schemas.microsoft.com/office/drawing/2014/main" id="{4259C94B-99A8-D428-059D-C10AF1A74C36}"/>
              </a:ext>
            </a:extLst>
          </p:cNvPr>
          <p:cNvSpPr txBox="1">
            <a:spLocks noChangeArrowheads="1"/>
          </p:cNvSpPr>
          <p:nvPr/>
        </p:nvSpPr>
        <p:spPr bwMode="auto">
          <a:xfrm>
            <a:off x="7027863" y="3725347"/>
            <a:ext cx="2505814"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STICK PROPELLANT</a:t>
            </a:r>
          </a:p>
        </p:txBody>
      </p:sp>
      <p:sp>
        <p:nvSpPr>
          <p:cNvPr id="8200" name="Text Box 127">
            <a:extLst>
              <a:ext uri="{FF2B5EF4-FFF2-40B4-BE49-F238E27FC236}">
                <a16:creationId xmlns:a16="http://schemas.microsoft.com/office/drawing/2014/main" id="{350B126E-EBA7-29D2-820E-205A90D2A2CE}"/>
              </a:ext>
            </a:extLst>
          </p:cNvPr>
          <p:cNvSpPr txBox="1">
            <a:spLocks noChangeArrowheads="1"/>
          </p:cNvSpPr>
          <p:nvPr/>
        </p:nvSpPr>
        <p:spPr bwMode="auto">
          <a:xfrm>
            <a:off x="8856663" y="5491849"/>
            <a:ext cx="1120820"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IGNITER</a:t>
            </a:r>
          </a:p>
          <a:p>
            <a:pPr eaLnBrk="0" fontAlgn="base" hangingPunct="0">
              <a:spcBef>
                <a:spcPct val="0"/>
              </a:spcBef>
              <a:spcAft>
                <a:spcPct val="0"/>
              </a:spcAft>
            </a:pPr>
            <a:r>
              <a:rPr lang="en-GB" altLang="en-US" b="1">
                <a:solidFill>
                  <a:srgbClr val="FFFFFF"/>
                </a:solidFill>
              </a:rPr>
              <a:t>PAD</a:t>
            </a:r>
          </a:p>
        </p:txBody>
      </p:sp>
      <p:sp>
        <p:nvSpPr>
          <p:cNvPr id="8201" name="Line 131">
            <a:extLst>
              <a:ext uri="{FF2B5EF4-FFF2-40B4-BE49-F238E27FC236}">
                <a16:creationId xmlns:a16="http://schemas.microsoft.com/office/drawing/2014/main" id="{561A1A50-5FFC-878C-933C-9D8FE401F73A}"/>
              </a:ext>
            </a:extLst>
          </p:cNvPr>
          <p:cNvSpPr>
            <a:spLocks noChangeShapeType="1"/>
          </p:cNvSpPr>
          <p:nvPr/>
        </p:nvSpPr>
        <p:spPr bwMode="auto">
          <a:xfrm flipH="1">
            <a:off x="7412039" y="4051301"/>
            <a:ext cx="168275" cy="715963"/>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2" name="Line 132">
            <a:extLst>
              <a:ext uri="{FF2B5EF4-FFF2-40B4-BE49-F238E27FC236}">
                <a16:creationId xmlns:a16="http://schemas.microsoft.com/office/drawing/2014/main" id="{918E4FE0-B9E0-05FC-C2F0-7BD0F202B256}"/>
              </a:ext>
            </a:extLst>
          </p:cNvPr>
          <p:cNvSpPr>
            <a:spLocks noChangeShapeType="1"/>
          </p:cNvSpPr>
          <p:nvPr/>
        </p:nvSpPr>
        <p:spPr bwMode="auto">
          <a:xfrm>
            <a:off x="5924551" y="4127500"/>
            <a:ext cx="244475" cy="3492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3" name="Line 133">
            <a:extLst>
              <a:ext uri="{FF2B5EF4-FFF2-40B4-BE49-F238E27FC236}">
                <a16:creationId xmlns:a16="http://schemas.microsoft.com/office/drawing/2014/main" id="{F4D70E4F-8A4B-6FAE-E83B-360AA9472C96}"/>
              </a:ext>
            </a:extLst>
          </p:cNvPr>
          <p:cNvSpPr>
            <a:spLocks noChangeShapeType="1"/>
          </p:cNvSpPr>
          <p:nvPr/>
        </p:nvSpPr>
        <p:spPr bwMode="auto">
          <a:xfrm flipV="1">
            <a:off x="5748339" y="5092700"/>
            <a:ext cx="153987" cy="5397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4" name="Line 134">
            <a:extLst>
              <a:ext uri="{FF2B5EF4-FFF2-40B4-BE49-F238E27FC236}">
                <a16:creationId xmlns:a16="http://schemas.microsoft.com/office/drawing/2014/main" id="{337B939C-3996-F920-F3E5-2E2D26A1A027}"/>
              </a:ext>
            </a:extLst>
          </p:cNvPr>
          <p:cNvSpPr>
            <a:spLocks noChangeShapeType="1"/>
          </p:cNvSpPr>
          <p:nvPr/>
        </p:nvSpPr>
        <p:spPr bwMode="auto">
          <a:xfrm flipH="1" flipV="1">
            <a:off x="8691563" y="4826000"/>
            <a:ext cx="309562" cy="6413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5" name="Text Box 153">
            <a:extLst>
              <a:ext uri="{FF2B5EF4-FFF2-40B4-BE49-F238E27FC236}">
                <a16:creationId xmlns:a16="http://schemas.microsoft.com/office/drawing/2014/main" id="{9945AF1E-B8F9-A2D9-07B4-CB0334CCF72B}"/>
              </a:ext>
            </a:extLst>
          </p:cNvPr>
          <p:cNvSpPr txBox="1">
            <a:spLocks noChangeArrowheads="1"/>
          </p:cNvSpPr>
          <p:nvPr/>
        </p:nvSpPr>
        <p:spPr bwMode="auto">
          <a:xfrm>
            <a:off x="1706563" y="4381501"/>
            <a:ext cx="1257300" cy="10064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Separate</a:t>
            </a:r>
          </a:p>
          <a:p>
            <a:pPr eaLnBrk="0" fontAlgn="base" hangingPunct="0">
              <a:spcBef>
                <a:spcPct val="0"/>
              </a:spcBef>
              <a:spcAft>
                <a:spcPct val="0"/>
              </a:spcAft>
            </a:pPr>
            <a:r>
              <a:rPr lang="en-GB" altLang="en-US" sz="2000" b="1">
                <a:solidFill>
                  <a:srgbClr val="FFFFFF"/>
                </a:solidFill>
              </a:rPr>
              <a:t> loading</a:t>
            </a:r>
          </a:p>
          <a:p>
            <a:pPr eaLnBrk="0" fontAlgn="base" hangingPunct="0">
              <a:spcBef>
                <a:spcPct val="0"/>
              </a:spcBef>
              <a:spcAft>
                <a:spcPct val="0"/>
              </a:spcAft>
            </a:pPr>
            <a:r>
              <a:rPr lang="en-GB" altLang="en-US" sz="2000" b="1">
                <a:solidFill>
                  <a:srgbClr val="FFFFFF"/>
                </a:solidFill>
              </a:rPr>
              <a:t>round</a:t>
            </a:r>
          </a:p>
        </p:txBody>
      </p:sp>
      <p:grpSp>
        <p:nvGrpSpPr>
          <p:cNvPr id="8206" name="Group 158">
            <a:extLst>
              <a:ext uri="{FF2B5EF4-FFF2-40B4-BE49-F238E27FC236}">
                <a16:creationId xmlns:a16="http://schemas.microsoft.com/office/drawing/2014/main" id="{60F1A1CB-3630-6857-7016-941B16D16A6D}"/>
              </a:ext>
            </a:extLst>
          </p:cNvPr>
          <p:cNvGrpSpPr>
            <a:grpSpLocks noChangeAspect="1"/>
          </p:cNvGrpSpPr>
          <p:nvPr/>
        </p:nvGrpSpPr>
        <p:grpSpPr bwMode="auto">
          <a:xfrm>
            <a:off x="9102726" y="4743450"/>
            <a:ext cx="498475" cy="147638"/>
            <a:chOff x="2448" y="2832"/>
            <a:chExt cx="2208" cy="576"/>
          </a:xfrm>
        </p:grpSpPr>
        <p:sp>
          <p:nvSpPr>
            <p:cNvPr id="8248" name="Rectangle 159">
              <a:extLst>
                <a:ext uri="{FF2B5EF4-FFF2-40B4-BE49-F238E27FC236}">
                  <a16:creationId xmlns:a16="http://schemas.microsoft.com/office/drawing/2014/main" id="{FA785C60-C589-8373-607E-2E41E98AABFF}"/>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49" name="Rectangle 160">
              <a:extLst>
                <a:ext uri="{FF2B5EF4-FFF2-40B4-BE49-F238E27FC236}">
                  <a16:creationId xmlns:a16="http://schemas.microsoft.com/office/drawing/2014/main" id="{1E612A5C-D1F2-07B5-F6EE-98CA520D9066}"/>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0" name="Rectangle 161">
              <a:extLst>
                <a:ext uri="{FF2B5EF4-FFF2-40B4-BE49-F238E27FC236}">
                  <a16:creationId xmlns:a16="http://schemas.microsoft.com/office/drawing/2014/main" id="{506699D8-0228-58F3-066A-D098C67C1DD3}"/>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1" name="Freeform 162" descr="Large confetti">
              <a:extLst>
                <a:ext uri="{FF2B5EF4-FFF2-40B4-BE49-F238E27FC236}">
                  <a16:creationId xmlns:a16="http://schemas.microsoft.com/office/drawing/2014/main" id="{60834D20-AC4D-F8AA-731F-6DF5039C97F2}"/>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2" name="Rectangle 163">
              <a:extLst>
                <a:ext uri="{FF2B5EF4-FFF2-40B4-BE49-F238E27FC236}">
                  <a16:creationId xmlns:a16="http://schemas.microsoft.com/office/drawing/2014/main" id="{AEE30EB3-593D-6DF9-D76A-5C5BC3D52F6B}"/>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3" name="Freeform 164">
              <a:extLst>
                <a:ext uri="{FF2B5EF4-FFF2-40B4-BE49-F238E27FC236}">
                  <a16:creationId xmlns:a16="http://schemas.microsoft.com/office/drawing/2014/main" id="{7B2A174F-34D1-95F7-6F83-B5E8A0E017B4}"/>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4" name="Freeform 165">
              <a:extLst>
                <a:ext uri="{FF2B5EF4-FFF2-40B4-BE49-F238E27FC236}">
                  <a16:creationId xmlns:a16="http://schemas.microsoft.com/office/drawing/2014/main" id="{83A86BFB-BBA9-C328-65EB-C44D00727D61}"/>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207" name="Text Box 166">
            <a:extLst>
              <a:ext uri="{FF2B5EF4-FFF2-40B4-BE49-F238E27FC236}">
                <a16:creationId xmlns:a16="http://schemas.microsoft.com/office/drawing/2014/main" id="{42BA9246-3560-A80B-DB6F-64C9A3BD31DE}"/>
              </a:ext>
            </a:extLst>
          </p:cNvPr>
          <p:cNvSpPr txBox="1">
            <a:spLocks noChangeArrowheads="1"/>
          </p:cNvSpPr>
          <p:nvPr/>
        </p:nvSpPr>
        <p:spPr bwMode="auto">
          <a:xfrm>
            <a:off x="9758364" y="3657600"/>
            <a:ext cx="915635"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Primer</a:t>
            </a:r>
          </a:p>
        </p:txBody>
      </p:sp>
      <p:sp>
        <p:nvSpPr>
          <p:cNvPr id="8208" name="Line 167">
            <a:extLst>
              <a:ext uri="{FF2B5EF4-FFF2-40B4-BE49-F238E27FC236}">
                <a16:creationId xmlns:a16="http://schemas.microsoft.com/office/drawing/2014/main" id="{24DCB40C-FFB1-5D99-6144-13A5BB40EE8F}"/>
              </a:ext>
            </a:extLst>
          </p:cNvPr>
          <p:cNvSpPr>
            <a:spLocks noChangeShapeType="1"/>
          </p:cNvSpPr>
          <p:nvPr/>
        </p:nvSpPr>
        <p:spPr bwMode="auto">
          <a:xfrm flipH="1">
            <a:off x="9421813" y="3929063"/>
            <a:ext cx="639762" cy="723900"/>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9" name="Text Box 152">
            <a:extLst>
              <a:ext uri="{FF2B5EF4-FFF2-40B4-BE49-F238E27FC236}">
                <a16:creationId xmlns:a16="http://schemas.microsoft.com/office/drawing/2014/main" id="{194B6BE0-9624-1576-3C06-6A64FF277DA2}"/>
              </a:ext>
            </a:extLst>
          </p:cNvPr>
          <p:cNvSpPr txBox="1">
            <a:spLocks noChangeArrowheads="1"/>
          </p:cNvSpPr>
          <p:nvPr/>
        </p:nvSpPr>
        <p:spPr bwMode="auto">
          <a:xfrm>
            <a:off x="1862138" y="1924051"/>
            <a:ext cx="990600" cy="70326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 Fixed</a:t>
            </a:r>
          </a:p>
          <a:p>
            <a:pPr eaLnBrk="0" fontAlgn="base" hangingPunct="0">
              <a:spcBef>
                <a:spcPct val="0"/>
              </a:spcBef>
              <a:spcAft>
                <a:spcPct val="0"/>
              </a:spcAft>
            </a:pPr>
            <a:r>
              <a:rPr lang="en-GB" altLang="en-US" sz="2000" b="1">
                <a:solidFill>
                  <a:srgbClr val="FFFFFF"/>
                </a:solidFill>
              </a:rPr>
              <a:t>Round</a:t>
            </a:r>
          </a:p>
        </p:txBody>
      </p:sp>
      <p:grpSp>
        <p:nvGrpSpPr>
          <p:cNvPr id="8210" name="Group 199">
            <a:extLst>
              <a:ext uri="{FF2B5EF4-FFF2-40B4-BE49-F238E27FC236}">
                <a16:creationId xmlns:a16="http://schemas.microsoft.com/office/drawing/2014/main" id="{240C3D63-EE65-6C9D-118D-874CFE581B74}"/>
              </a:ext>
            </a:extLst>
          </p:cNvPr>
          <p:cNvGrpSpPr>
            <a:grpSpLocks/>
          </p:cNvGrpSpPr>
          <p:nvPr/>
        </p:nvGrpSpPr>
        <p:grpSpPr bwMode="auto">
          <a:xfrm>
            <a:off x="3059114" y="1152526"/>
            <a:ext cx="6761163" cy="2265364"/>
            <a:chOff x="967" y="726"/>
            <a:chExt cx="4259" cy="1427"/>
          </a:xfrm>
        </p:grpSpPr>
        <p:sp>
          <p:nvSpPr>
            <p:cNvPr id="8211" name="Text Box 121">
              <a:extLst>
                <a:ext uri="{FF2B5EF4-FFF2-40B4-BE49-F238E27FC236}">
                  <a16:creationId xmlns:a16="http://schemas.microsoft.com/office/drawing/2014/main" id="{4F6E5FB2-05C7-92B4-10EB-B6B3E4F21550}"/>
                </a:ext>
              </a:extLst>
            </p:cNvPr>
            <p:cNvSpPr txBox="1">
              <a:spLocks noChangeArrowheads="1"/>
            </p:cNvSpPr>
            <p:nvPr/>
          </p:nvSpPr>
          <p:spPr bwMode="auto">
            <a:xfrm>
              <a:off x="4382" y="1903"/>
              <a:ext cx="682"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PRIMER</a:t>
              </a:r>
            </a:p>
          </p:txBody>
        </p:sp>
        <p:sp>
          <p:nvSpPr>
            <p:cNvPr id="8212" name="Text Box 122">
              <a:extLst>
                <a:ext uri="{FF2B5EF4-FFF2-40B4-BE49-F238E27FC236}">
                  <a16:creationId xmlns:a16="http://schemas.microsoft.com/office/drawing/2014/main" id="{EE15DAFE-15BE-2125-005E-B5302E34D9E2}"/>
                </a:ext>
              </a:extLst>
            </p:cNvPr>
            <p:cNvSpPr txBox="1">
              <a:spLocks noChangeArrowheads="1"/>
            </p:cNvSpPr>
            <p:nvPr/>
          </p:nvSpPr>
          <p:spPr bwMode="auto">
            <a:xfrm>
              <a:off x="1881" y="726"/>
              <a:ext cx="1425"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CARTRIDGE CASE</a:t>
              </a:r>
            </a:p>
          </p:txBody>
        </p:sp>
        <p:sp>
          <p:nvSpPr>
            <p:cNvPr id="8213" name="Line 129">
              <a:extLst>
                <a:ext uri="{FF2B5EF4-FFF2-40B4-BE49-F238E27FC236}">
                  <a16:creationId xmlns:a16="http://schemas.microsoft.com/office/drawing/2014/main" id="{1EF2113C-BFF2-6CD7-302B-2245D8E6B2D1}"/>
                </a:ext>
              </a:extLst>
            </p:cNvPr>
            <p:cNvSpPr>
              <a:spLocks noChangeShapeType="1"/>
            </p:cNvSpPr>
            <p:nvPr/>
          </p:nvSpPr>
          <p:spPr bwMode="auto">
            <a:xfrm flipH="1" flipV="1">
              <a:off x="2799" y="952"/>
              <a:ext cx="8" cy="255"/>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4" name="Freeform 47" descr="Large confetti">
              <a:extLst>
                <a:ext uri="{FF2B5EF4-FFF2-40B4-BE49-F238E27FC236}">
                  <a16:creationId xmlns:a16="http://schemas.microsoft.com/office/drawing/2014/main" id="{0293D9C3-9D8A-6B40-73D7-4B8D85F0EFEE}"/>
                </a:ext>
              </a:extLst>
            </p:cNvPr>
            <p:cNvSpPr>
              <a:spLocks/>
            </p:cNvSpPr>
            <p:nvPr/>
          </p:nvSpPr>
          <p:spPr bwMode="auto">
            <a:xfrm>
              <a:off x="2352" y="1196"/>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5" name="Freeform 9">
              <a:extLst>
                <a:ext uri="{FF2B5EF4-FFF2-40B4-BE49-F238E27FC236}">
                  <a16:creationId xmlns:a16="http://schemas.microsoft.com/office/drawing/2014/main" id="{EB4ACBC3-3893-17AF-885C-422EDD62AE50}"/>
                </a:ext>
              </a:extLst>
            </p:cNvPr>
            <p:cNvSpPr>
              <a:spLocks noChangeAspect="1"/>
            </p:cNvSpPr>
            <p:nvPr/>
          </p:nvSpPr>
          <p:spPr bwMode="auto">
            <a:xfrm>
              <a:off x="967" y="1366"/>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6" name="Freeform 6">
              <a:extLst>
                <a:ext uri="{FF2B5EF4-FFF2-40B4-BE49-F238E27FC236}">
                  <a16:creationId xmlns:a16="http://schemas.microsoft.com/office/drawing/2014/main" id="{473731DB-8F69-317F-28C1-854D0EC6EA79}"/>
                </a:ext>
              </a:extLst>
            </p:cNvPr>
            <p:cNvSpPr>
              <a:spLocks noChangeAspect="1"/>
            </p:cNvSpPr>
            <p:nvPr/>
          </p:nvSpPr>
          <p:spPr bwMode="auto">
            <a:xfrm>
              <a:off x="1147" y="1252"/>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8217" name="Group 24">
              <a:extLst>
                <a:ext uri="{FF2B5EF4-FFF2-40B4-BE49-F238E27FC236}">
                  <a16:creationId xmlns:a16="http://schemas.microsoft.com/office/drawing/2014/main" id="{3AE3D788-6A3B-B666-294F-F26ACE7B62FE}"/>
                </a:ext>
              </a:extLst>
            </p:cNvPr>
            <p:cNvGrpSpPr>
              <a:grpSpLocks noChangeAspect="1"/>
            </p:cNvGrpSpPr>
            <p:nvPr/>
          </p:nvGrpSpPr>
          <p:grpSpPr bwMode="auto">
            <a:xfrm>
              <a:off x="2228" y="1237"/>
              <a:ext cx="125" cy="400"/>
              <a:chOff x="3799" y="1296"/>
              <a:chExt cx="233" cy="707"/>
            </a:xfrm>
          </p:grpSpPr>
          <p:sp>
            <p:nvSpPr>
              <p:cNvPr id="8245" name="Rectangle 21">
                <a:extLst>
                  <a:ext uri="{FF2B5EF4-FFF2-40B4-BE49-F238E27FC236}">
                    <a16:creationId xmlns:a16="http://schemas.microsoft.com/office/drawing/2014/main" id="{7A5EB73F-A683-820A-3BEE-9CF46CF7E693}"/>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46" name="AutoShape 22">
                <a:extLst>
                  <a:ext uri="{FF2B5EF4-FFF2-40B4-BE49-F238E27FC236}">
                    <a16:creationId xmlns:a16="http://schemas.microsoft.com/office/drawing/2014/main" id="{537DD063-99E8-8445-D63E-AE1DDD997435}"/>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7" name="AutoShape 23">
                <a:extLst>
                  <a:ext uri="{FF2B5EF4-FFF2-40B4-BE49-F238E27FC236}">
                    <a16:creationId xmlns:a16="http://schemas.microsoft.com/office/drawing/2014/main" id="{599C68E0-6DFB-181A-B27A-BDC4021FC1DE}"/>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218" name="Freeform 27">
              <a:extLst>
                <a:ext uri="{FF2B5EF4-FFF2-40B4-BE49-F238E27FC236}">
                  <a16:creationId xmlns:a16="http://schemas.microsoft.com/office/drawing/2014/main" id="{6DBAC7FE-7A84-E775-AE86-67D28DE86B1E}"/>
                </a:ext>
              </a:extLst>
            </p:cNvPr>
            <p:cNvSpPr>
              <a:spLocks noChangeAspect="1"/>
            </p:cNvSpPr>
            <p:nvPr/>
          </p:nvSpPr>
          <p:spPr bwMode="auto">
            <a:xfrm>
              <a:off x="2352" y="1122"/>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9" name="Freeform 28">
              <a:extLst>
                <a:ext uri="{FF2B5EF4-FFF2-40B4-BE49-F238E27FC236}">
                  <a16:creationId xmlns:a16="http://schemas.microsoft.com/office/drawing/2014/main" id="{569994DD-3A27-3420-3838-1D21C9CF20AC}"/>
                </a:ext>
              </a:extLst>
            </p:cNvPr>
            <p:cNvSpPr>
              <a:spLocks noChangeAspect="1"/>
            </p:cNvSpPr>
            <p:nvPr/>
          </p:nvSpPr>
          <p:spPr bwMode="auto">
            <a:xfrm>
              <a:off x="2352" y="1493"/>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0" name="Line 130">
              <a:extLst>
                <a:ext uri="{FF2B5EF4-FFF2-40B4-BE49-F238E27FC236}">
                  <a16:creationId xmlns:a16="http://schemas.microsoft.com/office/drawing/2014/main" id="{BF7F40BF-3162-3CA1-1892-9BED31B6BC98}"/>
                </a:ext>
              </a:extLst>
            </p:cNvPr>
            <p:cNvSpPr>
              <a:spLocks noChangeShapeType="1"/>
            </p:cNvSpPr>
            <p:nvPr/>
          </p:nvSpPr>
          <p:spPr bwMode="auto">
            <a:xfrm flipH="1" flipV="1">
              <a:off x="4506" y="1428"/>
              <a:ext cx="66" cy="51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1" name="Text Box 174">
              <a:extLst>
                <a:ext uri="{FF2B5EF4-FFF2-40B4-BE49-F238E27FC236}">
                  <a16:creationId xmlns:a16="http://schemas.microsoft.com/office/drawing/2014/main" id="{81754C03-29F4-3E96-E91B-C15E6F8F7D53}"/>
                </a:ext>
              </a:extLst>
            </p:cNvPr>
            <p:cNvSpPr txBox="1">
              <a:spLocks noChangeArrowheads="1"/>
            </p:cNvSpPr>
            <p:nvPr/>
          </p:nvSpPr>
          <p:spPr bwMode="auto">
            <a:xfrm>
              <a:off x="3252" y="745"/>
              <a:ext cx="1974"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GRANULAR PROPELLANT</a:t>
              </a:r>
            </a:p>
          </p:txBody>
        </p:sp>
        <p:sp>
          <p:nvSpPr>
            <p:cNvPr id="8222" name="Line 175">
              <a:extLst>
                <a:ext uri="{FF2B5EF4-FFF2-40B4-BE49-F238E27FC236}">
                  <a16:creationId xmlns:a16="http://schemas.microsoft.com/office/drawing/2014/main" id="{2DB5C31D-1B4E-E6BA-D903-1D879ACB7F3B}"/>
                </a:ext>
              </a:extLst>
            </p:cNvPr>
            <p:cNvSpPr>
              <a:spLocks noChangeShapeType="1"/>
            </p:cNvSpPr>
            <p:nvPr/>
          </p:nvSpPr>
          <p:spPr bwMode="auto">
            <a:xfrm flipH="1">
              <a:off x="3861" y="950"/>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3" name="Text Box 123">
              <a:extLst>
                <a:ext uri="{FF2B5EF4-FFF2-40B4-BE49-F238E27FC236}">
                  <a16:creationId xmlns:a16="http://schemas.microsoft.com/office/drawing/2014/main" id="{A3A7EBE8-E378-2F75-0108-FE7BCE4E5881}"/>
                </a:ext>
              </a:extLst>
            </p:cNvPr>
            <p:cNvSpPr txBox="1">
              <a:spLocks noChangeArrowheads="1"/>
            </p:cNvSpPr>
            <p:nvPr/>
          </p:nvSpPr>
          <p:spPr bwMode="auto">
            <a:xfrm>
              <a:off x="2380" y="1920"/>
              <a:ext cx="1037"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WEAR LINER</a:t>
              </a:r>
            </a:p>
          </p:txBody>
        </p:sp>
        <p:sp>
          <p:nvSpPr>
            <p:cNvPr id="8224" name="Line 128">
              <a:extLst>
                <a:ext uri="{FF2B5EF4-FFF2-40B4-BE49-F238E27FC236}">
                  <a16:creationId xmlns:a16="http://schemas.microsoft.com/office/drawing/2014/main" id="{FA48C526-C64A-112F-A569-0A9148E94FA4}"/>
                </a:ext>
              </a:extLst>
            </p:cNvPr>
            <p:cNvSpPr>
              <a:spLocks noChangeShapeType="1"/>
            </p:cNvSpPr>
            <p:nvPr/>
          </p:nvSpPr>
          <p:spPr bwMode="auto">
            <a:xfrm flipH="1">
              <a:off x="3044" y="1621"/>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5" name="AutoShape 178">
              <a:extLst>
                <a:ext uri="{FF2B5EF4-FFF2-40B4-BE49-F238E27FC236}">
                  <a16:creationId xmlns:a16="http://schemas.microsoft.com/office/drawing/2014/main" id="{D217AD6D-2EA8-AB6F-DD8D-4EC7DC8661B2}"/>
                </a:ext>
              </a:extLst>
            </p:cNvPr>
            <p:cNvSpPr>
              <a:spLocks noChangeArrowheads="1"/>
            </p:cNvSpPr>
            <p:nvPr/>
          </p:nvSpPr>
          <p:spPr bwMode="auto">
            <a:xfrm>
              <a:off x="3336" y="1276"/>
              <a:ext cx="1377" cy="327"/>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6" name="Freeform 179">
              <a:extLst>
                <a:ext uri="{FF2B5EF4-FFF2-40B4-BE49-F238E27FC236}">
                  <a16:creationId xmlns:a16="http://schemas.microsoft.com/office/drawing/2014/main" id="{34AA09F5-7A5B-769D-02DA-5DAA1345030F}"/>
                </a:ext>
              </a:extLst>
            </p:cNvPr>
            <p:cNvSpPr>
              <a:spLocks noChangeAspect="1"/>
            </p:cNvSpPr>
            <p:nvPr/>
          </p:nvSpPr>
          <p:spPr bwMode="auto">
            <a:xfrm>
              <a:off x="4620" y="137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7" name="Rectangle 180">
              <a:extLst>
                <a:ext uri="{FF2B5EF4-FFF2-40B4-BE49-F238E27FC236}">
                  <a16:creationId xmlns:a16="http://schemas.microsoft.com/office/drawing/2014/main" id="{CF95792D-BE51-DC7D-55F9-5D12E48370A2}"/>
                </a:ext>
              </a:extLst>
            </p:cNvPr>
            <p:cNvSpPr>
              <a:spLocks noChangeAspect="1" noChangeArrowheads="1"/>
            </p:cNvSpPr>
            <p:nvPr/>
          </p:nvSpPr>
          <p:spPr bwMode="auto">
            <a:xfrm>
              <a:off x="4621" y="1425"/>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8" name="Rectangle 181">
              <a:extLst>
                <a:ext uri="{FF2B5EF4-FFF2-40B4-BE49-F238E27FC236}">
                  <a16:creationId xmlns:a16="http://schemas.microsoft.com/office/drawing/2014/main" id="{AF10A5DC-6C0B-379A-0E5B-8D9EA26A2B4D}"/>
                </a:ext>
              </a:extLst>
            </p:cNvPr>
            <p:cNvSpPr>
              <a:spLocks noChangeAspect="1" noChangeArrowheads="1"/>
            </p:cNvSpPr>
            <p:nvPr/>
          </p:nvSpPr>
          <p:spPr bwMode="auto">
            <a:xfrm>
              <a:off x="4668" y="1425"/>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9" name="Oval 182" descr="Granite">
              <a:extLst>
                <a:ext uri="{FF2B5EF4-FFF2-40B4-BE49-F238E27FC236}">
                  <a16:creationId xmlns:a16="http://schemas.microsoft.com/office/drawing/2014/main" id="{3249F919-24BB-29AE-F565-85097E443644}"/>
                </a:ext>
              </a:extLst>
            </p:cNvPr>
            <p:cNvSpPr>
              <a:spLocks noChangeArrowheads="1"/>
            </p:cNvSpPr>
            <p:nvPr/>
          </p:nvSpPr>
          <p:spPr bwMode="auto">
            <a:xfrm rot="-5400000">
              <a:off x="3578"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0" name="Oval 183" descr="Granite">
              <a:extLst>
                <a:ext uri="{FF2B5EF4-FFF2-40B4-BE49-F238E27FC236}">
                  <a16:creationId xmlns:a16="http://schemas.microsoft.com/office/drawing/2014/main" id="{B66A2B1C-78FC-3025-507F-FAA8CE58C8DF}"/>
                </a:ext>
              </a:extLst>
            </p:cNvPr>
            <p:cNvSpPr>
              <a:spLocks noChangeArrowheads="1"/>
            </p:cNvSpPr>
            <p:nvPr/>
          </p:nvSpPr>
          <p:spPr bwMode="auto">
            <a:xfrm rot="-5400000">
              <a:off x="3663"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1" name="Oval 184" descr="Granite">
              <a:extLst>
                <a:ext uri="{FF2B5EF4-FFF2-40B4-BE49-F238E27FC236}">
                  <a16:creationId xmlns:a16="http://schemas.microsoft.com/office/drawing/2014/main" id="{0DF2D473-62BA-21E8-B961-4CD8C40E3557}"/>
                </a:ext>
              </a:extLst>
            </p:cNvPr>
            <p:cNvSpPr>
              <a:spLocks noChangeArrowheads="1"/>
            </p:cNvSpPr>
            <p:nvPr/>
          </p:nvSpPr>
          <p:spPr bwMode="auto">
            <a:xfrm rot="-5400000">
              <a:off x="3746"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2" name="Oval 185" descr="Granite">
              <a:extLst>
                <a:ext uri="{FF2B5EF4-FFF2-40B4-BE49-F238E27FC236}">
                  <a16:creationId xmlns:a16="http://schemas.microsoft.com/office/drawing/2014/main" id="{8F918B1B-CB62-0CBB-54EA-3E2AB7817BD3}"/>
                </a:ext>
              </a:extLst>
            </p:cNvPr>
            <p:cNvSpPr>
              <a:spLocks noChangeArrowheads="1"/>
            </p:cNvSpPr>
            <p:nvPr/>
          </p:nvSpPr>
          <p:spPr bwMode="auto">
            <a:xfrm rot="-5400000">
              <a:off x="3841"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3" name="Oval 186" descr="Granite">
              <a:extLst>
                <a:ext uri="{FF2B5EF4-FFF2-40B4-BE49-F238E27FC236}">
                  <a16:creationId xmlns:a16="http://schemas.microsoft.com/office/drawing/2014/main" id="{6E1CED4F-38BF-E47F-6868-F0ACBFD30CF1}"/>
                </a:ext>
              </a:extLst>
            </p:cNvPr>
            <p:cNvSpPr>
              <a:spLocks noChangeArrowheads="1"/>
            </p:cNvSpPr>
            <p:nvPr/>
          </p:nvSpPr>
          <p:spPr bwMode="auto">
            <a:xfrm rot="-5400000">
              <a:off x="3940"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4" name="Oval 187" descr="Granite">
              <a:extLst>
                <a:ext uri="{FF2B5EF4-FFF2-40B4-BE49-F238E27FC236}">
                  <a16:creationId xmlns:a16="http://schemas.microsoft.com/office/drawing/2014/main" id="{7563C4AF-EC42-A7F5-F0D8-70B4BFF5543C}"/>
                </a:ext>
              </a:extLst>
            </p:cNvPr>
            <p:cNvSpPr>
              <a:spLocks noChangeArrowheads="1"/>
            </p:cNvSpPr>
            <p:nvPr/>
          </p:nvSpPr>
          <p:spPr bwMode="auto">
            <a:xfrm rot="-5400000">
              <a:off x="4033"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5" name="Freeform 188" descr="Granite">
              <a:extLst>
                <a:ext uri="{FF2B5EF4-FFF2-40B4-BE49-F238E27FC236}">
                  <a16:creationId xmlns:a16="http://schemas.microsoft.com/office/drawing/2014/main" id="{BF37A2D9-091A-11DA-E285-1512282725D8}"/>
                </a:ext>
              </a:extLst>
            </p:cNvPr>
            <p:cNvSpPr>
              <a:spLocks/>
            </p:cNvSpPr>
            <p:nvPr/>
          </p:nvSpPr>
          <p:spPr bwMode="auto">
            <a:xfrm>
              <a:off x="3613"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6" name="Freeform 189" descr="Granite">
              <a:extLst>
                <a:ext uri="{FF2B5EF4-FFF2-40B4-BE49-F238E27FC236}">
                  <a16:creationId xmlns:a16="http://schemas.microsoft.com/office/drawing/2014/main" id="{FB9B6CC0-CD29-90FF-209D-5D5080561D67}"/>
                </a:ext>
              </a:extLst>
            </p:cNvPr>
            <p:cNvSpPr>
              <a:spLocks/>
            </p:cNvSpPr>
            <p:nvPr/>
          </p:nvSpPr>
          <p:spPr bwMode="auto">
            <a:xfrm>
              <a:off x="3700"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7" name="Freeform 190" descr="Granite">
              <a:extLst>
                <a:ext uri="{FF2B5EF4-FFF2-40B4-BE49-F238E27FC236}">
                  <a16:creationId xmlns:a16="http://schemas.microsoft.com/office/drawing/2014/main" id="{D72AA398-1077-E06E-5956-46CB78F084A1}"/>
                </a:ext>
              </a:extLst>
            </p:cNvPr>
            <p:cNvSpPr>
              <a:spLocks/>
            </p:cNvSpPr>
            <p:nvPr/>
          </p:nvSpPr>
          <p:spPr bwMode="auto">
            <a:xfrm>
              <a:off x="3789"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8" name="Freeform 191" descr="Granite">
              <a:extLst>
                <a:ext uri="{FF2B5EF4-FFF2-40B4-BE49-F238E27FC236}">
                  <a16:creationId xmlns:a16="http://schemas.microsoft.com/office/drawing/2014/main" id="{9A2434B1-997F-F7D1-0A2A-0007C532413E}"/>
                </a:ext>
              </a:extLst>
            </p:cNvPr>
            <p:cNvSpPr>
              <a:spLocks/>
            </p:cNvSpPr>
            <p:nvPr/>
          </p:nvSpPr>
          <p:spPr bwMode="auto">
            <a:xfrm>
              <a:off x="3879" y="139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9" name="Freeform 192" descr="Granite">
              <a:extLst>
                <a:ext uri="{FF2B5EF4-FFF2-40B4-BE49-F238E27FC236}">
                  <a16:creationId xmlns:a16="http://schemas.microsoft.com/office/drawing/2014/main" id="{AEFF09D0-415F-759E-EB66-77B36E0FF2F0}"/>
                </a:ext>
              </a:extLst>
            </p:cNvPr>
            <p:cNvSpPr>
              <a:spLocks/>
            </p:cNvSpPr>
            <p:nvPr/>
          </p:nvSpPr>
          <p:spPr bwMode="auto">
            <a:xfrm>
              <a:off x="3974"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0" name="Freeform 193" descr="Granite">
              <a:extLst>
                <a:ext uri="{FF2B5EF4-FFF2-40B4-BE49-F238E27FC236}">
                  <a16:creationId xmlns:a16="http://schemas.microsoft.com/office/drawing/2014/main" id="{D660638E-B8E8-0156-DF1A-BF4658245FFF}"/>
                </a:ext>
              </a:extLst>
            </p:cNvPr>
            <p:cNvSpPr>
              <a:spLocks/>
            </p:cNvSpPr>
            <p:nvPr/>
          </p:nvSpPr>
          <p:spPr bwMode="auto">
            <a:xfrm rot="10800000" flipH="1">
              <a:off x="3977"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1" name="Freeform 194" descr="Granite">
              <a:extLst>
                <a:ext uri="{FF2B5EF4-FFF2-40B4-BE49-F238E27FC236}">
                  <a16:creationId xmlns:a16="http://schemas.microsoft.com/office/drawing/2014/main" id="{8966319C-74F8-BFE3-14A0-0C083029C2FB}"/>
                </a:ext>
              </a:extLst>
            </p:cNvPr>
            <p:cNvSpPr>
              <a:spLocks/>
            </p:cNvSpPr>
            <p:nvPr/>
          </p:nvSpPr>
          <p:spPr bwMode="auto">
            <a:xfrm rot="10800000" flipH="1">
              <a:off x="3879" y="146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2" name="Freeform 195" descr="Granite">
              <a:extLst>
                <a:ext uri="{FF2B5EF4-FFF2-40B4-BE49-F238E27FC236}">
                  <a16:creationId xmlns:a16="http://schemas.microsoft.com/office/drawing/2014/main" id="{6E21FE8E-5D79-B6F4-101B-754C3A0FE553}"/>
                </a:ext>
              </a:extLst>
            </p:cNvPr>
            <p:cNvSpPr>
              <a:spLocks/>
            </p:cNvSpPr>
            <p:nvPr/>
          </p:nvSpPr>
          <p:spPr bwMode="auto">
            <a:xfrm rot="10800000" flipH="1">
              <a:off x="3791" y="146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3" name="Freeform 196" descr="Granite">
              <a:extLst>
                <a:ext uri="{FF2B5EF4-FFF2-40B4-BE49-F238E27FC236}">
                  <a16:creationId xmlns:a16="http://schemas.microsoft.com/office/drawing/2014/main" id="{7853EB09-0E0D-F68B-CD43-648B4BF26E3A}"/>
                </a:ext>
              </a:extLst>
            </p:cNvPr>
            <p:cNvSpPr>
              <a:spLocks/>
            </p:cNvSpPr>
            <p:nvPr/>
          </p:nvSpPr>
          <p:spPr bwMode="auto">
            <a:xfrm rot="10800000" flipH="1">
              <a:off x="370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4" name="Freeform 197" descr="Granite">
              <a:extLst>
                <a:ext uri="{FF2B5EF4-FFF2-40B4-BE49-F238E27FC236}">
                  <a16:creationId xmlns:a16="http://schemas.microsoft.com/office/drawing/2014/main" id="{ABA89B9D-16DF-1B90-4D72-52D2BBFC81BD}"/>
                </a:ext>
              </a:extLst>
            </p:cNvPr>
            <p:cNvSpPr>
              <a:spLocks/>
            </p:cNvSpPr>
            <p:nvPr/>
          </p:nvSpPr>
          <p:spPr bwMode="auto">
            <a:xfrm rot="10800000" flipH="1">
              <a:off x="361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C3DE9994-B902-815B-AA7D-B90E93E4FC7C}"/>
              </a:ext>
            </a:extLst>
          </p:cNvPr>
          <p:cNvSpPr>
            <a:spLocks noGrp="1" noChangeArrowheads="1"/>
          </p:cNvSpPr>
          <p:nvPr>
            <p:ph type="ctrTitle"/>
          </p:nvPr>
        </p:nvSpPr>
        <p:spPr>
          <a:xfrm>
            <a:off x="1581150" y="114300"/>
            <a:ext cx="3989388" cy="534988"/>
          </a:xfrm>
        </p:spPr>
        <p:txBody>
          <a:bodyPr anchor="ctr"/>
          <a:lstStyle/>
          <a:p>
            <a:pPr algn="l"/>
            <a:r>
              <a:rPr lang="en-GB" altLang="en-US" sz="2800"/>
              <a:t>Charge Components</a:t>
            </a:r>
          </a:p>
        </p:txBody>
      </p:sp>
      <p:grpSp>
        <p:nvGrpSpPr>
          <p:cNvPr id="8195" name="Group 119">
            <a:extLst>
              <a:ext uri="{FF2B5EF4-FFF2-40B4-BE49-F238E27FC236}">
                <a16:creationId xmlns:a16="http://schemas.microsoft.com/office/drawing/2014/main" id="{C95D45E0-D90A-0433-95C8-78F360FDFA62}"/>
              </a:ext>
            </a:extLst>
          </p:cNvPr>
          <p:cNvGrpSpPr>
            <a:grpSpLocks noChangeAspect="1"/>
          </p:cNvGrpSpPr>
          <p:nvPr/>
        </p:nvGrpSpPr>
        <p:grpSpPr bwMode="auto">
          <a:xfrm>
            <a:off x="5859464" y="4465638"/>
            <a:ext cx="2987675" cy="793750"/>
            <a:chOff x="2888" y="3077"/>
            <a:chExt cx="1423" cy="382"/>
          </a:xfrm>
        </p:grpSpPr>
        <p:sp>
          <p:nvSpPr>
            <p:cNvPr id="8280" name="AutoShape 89">
              <a:extLst>
                <a:ext uri="{FF2B5EF4-FFF2-40B4-BE49-F238E27FC236}">
                  <a16:creationId xmlns:a16="http://schemas.microsoft.com/office/drawing/2014/main" id="{8274E4FB-B86C-1FDD-8366-A8905634E9C4}"/>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81" name="Freeform 34">
              <a:extLst>
                <a:ext uri="{FF2B5EF4-FFF2-40B4-BE49-F238E27FC236}">
                  <a16:creationId xmlns:a16="http://schemas.microsoft.com/office/drawing/2014/main" id="{AFD0F0CB-51DE-4972-7453-BC2513F1C3DA}"/>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GB"/>
            </a:p>
          </p:txBody>
        </p:sp>
        <p:sp>
          <p:nvSpPr>
            <p:cNvPr id="8282" name="Freeform 36">
              <a:extLst>
                <a:ext uri="{FF2B5EF4-FFF2-40B4-BE49-F238E27FC236}">
                  <a16:creationId xmlns:a16="http://schemas.microsoft.com/office/drawing/2014/main" id="{EEE22489-B9B4-D7B2-3446-2C1DD14E3E83}"/>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endParaRPr lang="en-GB"/>
            </a:p>
          </p:txBody>
        </p:sp>
        <p:grpSp>
          <p:nvGrpSpPr>
            <p:cNvPr id="8283" name="Group 92">
              <a:extLst>
                <a:ext uri="{FF2B5EF4-FFF2-40B4-BE49-F238E27FC236}">
                  <a16:creationId xmlns:a16="http://schemas.microsoft.com/office/drawing/2014/main" id="{DE564BBC-C0B9-365D-EB46-E15ED2EBFD19}"/>
                </a:ext>
              </a:extLst>
            </p:cNvPr>
            <p:cNvGrpSpPr>
              <a:grpSpLocks noChangeAspect="1"/>
            </p:cNvGrpSpPr>
            <p:nvPr/>
          </p:nvGrpSpPr>
          <p:grpSpPr bwMode="auto">
            <a:xfrm>
              <a:off x="2888" y="3077"/>
              <a:ext cx="95" cy="380"/>
              <a:chOff x="2840" y="2365"/>
              <a:chExt cx="95" cy="380"/>
            </a:xfrm>
          </p:grpSpPr>
          <p:sp>
            <p:nvSpPr>
              <p:cNvPr id="8312" name="Freeform 35">
                <a:extLst>
                  <a:ext uri="{FF2B5EF4-FFF2-40B4-BE49-F238E27FC236}">
                    <a16:creationId xmlns:a16="http://schemas.microsoft.com/office/drawing/2014/main" id="{F0171835-F13B-21E1-5CFB-EE0B82978162}"/>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GB"/>
              </a:p>
            </p:txBody>
          </p:sp>
          <p:sp>
            <p:nvSpPr>
              <p:cNvPr id="8313" name="Rectangle 49">
                <a:extLst>
                  <a:ext uri="{FF2B5EF4-FFF2-40B4-BE49-F238E27FC236}">
                    <a16:creationId xmlns:a16="http://schemas.microsoft.com/office/drawing/2014/main" id="{B0B417EA-E5AD-C095-3787-782CFEFCE948}"/>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8284" name="Group 91">
              <a:extLst>
                <a:ext uri="{FF2B5EF4-FFF2-40B4-BE49-F238E27FC236}">
                  <a16:creationId xmlns:a16="http://schemas.microsoft.com/office/drawing/2014/main" id="{7E579FAF-F2B0-C553-EC61-BF0732440AE3}"/>
                </a:ext>
              </a:extLst>
            </p:cNvPr>
            <p:cNvGrpSpPr>
              <a:grpSpLocks noChangeAspect="1"/>
            </p:cNvGrpSpPr>
            <p:nvPr/>
          </p:nvGrpSpPr>
          <p:grpSpPr bwMode="auto">
            <a:xfrm>
              <a:off x="2980" y="3106"/>
              <a:ext cx="1234" cy="321"/>
              <a:chOff x="2932" y="2394"/>
              <a:chExt cx="1234" cy="321"/>
            </a:xfrm>
          </p:grpSpPr>
          <p:grpSp>
            <p:nvGrpSpPr>
              <p:cNvPr id="8285" name="Group 61">
                <a:extLst>
                  <a:ext uri="{FF2B5EF4-FFF2-40B4-BE49-F238E27FC236}">
                    <a16:creationId xmlns:a16="http://schemas.microsoft.com/office/drawing/2014/main" id="{EAE0C7F5-966B-AD54-C381-8268D53C5134}"/>
                  </a:ext>
                </a:extLst>
              </p:cNvPr>
              <p:cNvGrpSpPr>
                <a:grpSpLocks noChangeAspect="1"/>
              </p:cNvGrpSpPr>
              <p:nvPr/>
            </p:nvGrpSpPr>
            <p:grpSpPr bwMode="auto">
              <a:xfrm>
                <a:off x="2932" y="2397"/>
                <a:ext cx="1234" cy="105"/>
                <a:chOff x="2942" y="2401"/>
                <a:chExt cx="1234" cy="334"/>
              </a:xfrm>
            </p:grpSpPr>
            <p:sp>
              <p:nvSpPr>
                <p:cNvPr id="8305" name="Rectangle 62">
                  <a:extLst>
                    <a:ext uri="{FF2B5EF4-FFF2-40B4-BE49-F238E27FC236}">
                      <a16:creationId xmlns:a16="http://schemas.microsoft.com/office/drawing/2014/main" id="{2469189C-05EF-24AF-B73B-65265F470280}"/>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6" name="Rectangle 63">
                  <a:extLst>
                    <a:ext uri="{FF2B5EF4-FFF2-40B4-BE49-F238E27FC236}">
                      <a16:creationId xmlns:a16="http://schemas.microsoft.com/office/drawing/2014/main" id="{1B5E6D98-8146-E81F-890F-EC2B63C53FA0}"/>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7" name="Rectangle 64">
                  <a:extLst>
                    <a:ext uri="{FF2B5EF4-FFF2-40B4-BE49-F238E27FC236}">
                      <a16:creationId xmlns:a16="http://schemas.microsoft.com/office/drawing/2014/main" id="{AAAFF2FB-3192-956E-1456-C545867003FB}"/>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8" name="Rectangle 65">
                  <a:extLst>
                    <a:ext uri="{FF2B5EF4-FFF2-40B4-BE49-F238E27FC236}">
                      <a16:creationId xmlns:a16="http://schemas.microsoft.com/office/drawing/2014/main" id="{27028116-F29D-7233-074F-A1109C4AC9C8}"/>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9" name="Rectangle 66">
                  <a:extLst>
                    <a:ext uri="{FF2B5EF4-FFF2-40B4-BE49-F238E27FC236}">
                      <a16:creationId xmlns:a16="http://schemas.microsoft.com/office/drawing/2014/main" id="{CF4375B3-60E0-2B9A-B92A-6A23A47D1FAC}"/>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10" name="Rectangle 67">
                  <a:extLst>
                    <a:ext uri="{FF2B5EF4-FFF2-40B4-BE49-F238E27FC236}">
                      <a16:creationId xmlns:a16="http://schemas.microsoft.com/office/drawing/2014/main" id="{95CF7D01-1154-23A9-F714-D53CAB6C2D77}"/>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11" name="Rectangle 68">
                  <a:extLst>
                    <a:ext uri="{FF2B5EF4-FFF2-40B4-BE49-F238E27FC236}">
                      <a16:creationId xmlns:a16="http://schemas.microsoft.com/office/drawing/2014/main" id="{65652245-2276-D852-50B4-CF1F86239813}"/>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8286" name="Group 69">
                <a:extLst>
                  <a:ext uri="{FF2B5EF4-FFF2-40B4-BE49-F238E27FC236}">
                    <a16:creationId xmlns:a16="http://schemas.microsoft.com/office/drawing/2014/main" id="{B5E61CBA-DF11-DF42-CB96-B1E85C6F92B7}"/>
                  </a:ext>
                </a:extLst>
              </p:cNvPr>
              <p:cNvGrpSpPr>
                <a:grpSpLocks noChangeAspect="1"/>
              </p:cNvGrpSpPr>
              <p:nvPr/>
            </p:nvGrpSpPr>
            <p:grpSpPr bwMode="auto">
              <a:xfrm>
                <a:off x="2932" y="2503"/>
                <a:ext cx="1234" cy="104"/>
                <a:chOff x="2942" y="2401"/>
                <a:chExt cx="1234" cy="334"/>
              </a:xfrm>
            </p:grpSpPr>
            <p:sp>
              <p:nvSpPr>
                <p:cNvPr id="8298" name="Rectangle 70">
                  <a:extLst>
                    <a:ext uri="{FF2B5EF4-FFF2-40B4-BE49-F238E27FC236}">
                      <a16:creationId xmlns:a16="http://schemas.microsoft.com/office/drawing/2014/main" id="{D4E80BC8-EC03-5E8F-74F7-3487A89F53C2}"/>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9" name="Rectangle 71">
                  <a:extLst>
                    <a:ext uri="{FF2B5EF4-FFF2-40B4-BE49-F238E27FC236}">
                      <a16:creationId xmlns:a16="http://schemas.microsoft.com/office/drawing/2014/main" id="{89A3329D-251A-20DD-3947-26E17CF46EBB}"/>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0" name="Rectangle 72">
                  <a:extLst>
                    <a:ext uri="{FF2B5EF4-FFF2-40B4-BE49-F238E27FC236}">
                      <a16:creationId xmlns:a16="http://schemas.microsoft.com/office/drawing/2014/main" id="{BECCE568-3678-CDE6-5024-40F1F5E460CA}"/>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1" name="Rectangle 73">
                  <a:extLst>
                    <a:ext uri="{FF2B5EF4-FFF2-40B4-BE49-F238E27FC236}">
                      <a16:creationId xmlns:a16="http://schemas.microsoft.com/office/drawing/2014/main" id="{FE9968C2-A25D-3E66-A7B2-1BE14B6108E5}"/>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2" name="Rectangle 74">
                  <a:extLst>
                    <a:ext uri="{FF2B5EF4-FFF2-40B4-BE49-F238E27FC236}">
                      <a16:creationId xmlns:a16="http://schemas.microsoft.com/office/drawing/2014/main" id="{896D1BC0-5675-A88B-F96F-9654CE89146E}"/>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3" name="Rectangle 75">
                  <a:extLst>
                    <a:ext uri="{FF2B5EF4-FFF2-40B4-BE49-F238E27FC236}">
                      <a16:creationId xmlns:a16="http://schemas.microsoft.com/office/drawing/2014/main" id="{DF7DC775-C47D-80E5-9352-832E338B3DC8}"/>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304" name="Rectangle 76">
                  <a:extLst>
                    <a:ext uri="{FF2B5EF4-FFF2-40B4-BE49-F238E27FC236}">
                      <a16:creationId xmlns:a16="http://schemas.microsoft.com/office/drawing/2014/main" id="{E36BBCAB-A43F-A923-4731-0BFD24155909}"/>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8287" name="Group 77">
                <a:extLst>
                  <a:ext uri="{FF2B5EF4-FFF2-40B4-BE49-F238E27FC236}">
                    <a16:creationId xmlns:a16="http://schemas.microsoft.com/office/drawing/2014/main" id="{90DF77FA-5D54-0206-EC71-809D07AE4FB3}"/>
                  </a:ext>
                </a:extLst>
              </p:cNvPr>
              <p:cNvGrpSpPr>
                <a:grpSpLocks noChangeAspect="1"/>
              </p:cNvGrpSpPr>
              <p:nvPr/>
            </p:nvGrpSpPr>
            <p:grpSpPr bwMode="auto">
              <a:xfrm>
                <a:off x="2932" y="2609"/>
                <a:ext cx="1234" cy="105"/>
                <a:chOff x="2942" y="2401"/>
                <a:chExt cx="1234" cy="334"/>
              </a:xfrm>
            </p:grpSpPr>
            <p:sp>
              <p:nvSpPr>
                <p:cNvPr id="8291" name="Rectangle 78">
                  <a:extLst>
                    <a:ext uri="{FF2B5EF4-FFF2-40B4-BE49-F238E27FC236}">
                      <a16:creationId xmlns:a16="http://schemas.microsoft.com/office/drawing/2014/main" id="{E438C9ED-EC04-2BB0-1857-ADA9AB5F9D99}"/>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2" name="Rectangle 79">
                  <a:extLst>
                    <a:ext uri="{FF2B5EF4-FFF2-40B4-BE49-F238E27FC236}">
                      <a16:creationId xmlns:a16="http://schemas.microsoft.com/office/drawing/2014/main" id="{AB53DA69-6E71-5CEF-A9FA-F394CCDF1AD4}"/>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3" name="Rectangle 80">
                  <a:extLst>
                    <a:ext uri="{FF2B5EF4-FFF2-40B4-BE49-F238E27FC236}">
                      <a16:creationId xmlns:a16="http://schemas.microsoft.com/office/drawing/2014/main" id="{F069659D-F82A-705F-09FC-C8C39FF4BC85}"/>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4" name="Rectangle 81">
                  <a:extLst>
                    <a:ext uri="{FF2B5EF4-FFF2-40B4-BE49-F238E27FC236}">
                      <a16:creationId xmlns:a16="http://schemas.microsoft.com/office/drawing/2014/main" id="{60064202-F100-19F7-7D30-1F6F0E79F8E1}"/>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5" name="Rectangle 82">
                  <a:extLst>
                    <a:ext uri="{FF2B5EF4-FFF2-40B4-BE49-F238E27FC236}">
                      <a16:creationId xmlns:a16="http://schemas.microsoft.com/office/drawing/2014/main" id="{AED2BC6F-69A0-45F4-6463-5533AF8BBF0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6" name="Rectangle 83">
                  <a:extLst>
                    <a:ext uri="{FF2B5EF4-FFF2-40B4-BE49-F238E27FC236}">
                      <a16:creationId xmlns:a16="http://schemas.microsoft.com/office/drawing/2014/main" id="{1C50C5E2-CD04-CC87-38A3-CAC5EFCF0C50}"/>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97" name="Rectangle 84">
                  <a:extLst>
                    <a:ext uri="{FF2B5EF4-FFF2-40B4-BE49-F238E27FC236}">
                      <a16:creationId xmlns:a16="http://schemas.microsoft.com/office/drawing/2014/main" id="{2578EDAC-27A6-A8A7-025D-D49F562ABB05}"/>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8288" name="Line 85">
                <a:extLst>
                  <a:ext uri="{FF2B5EF4-FFF2-40B4-BE49-F238E27FC236}">
                    <a16:creationId xmlns:a16="http://schemas.microsoft.com/office/drawing/2014/main" id="{FBE8DB00-258F-65B5-6E37-D727BEDC5405}"/>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89" name="Line 86">
                <a:extLst>
                  <a:ext uri="{FF2B5EF4-FFF2-40B4-BE49-F238E27FC236}">
                    <a16:creationId xmlns:a16="http://schemas.microsoft.com/office/drawing/2014/main" id="{D1271B35-EDB4-DEFF-0EB3-D587236AABDC}"/>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90" name="Line 87">
                <a:extLst>
                  <a:ext uri="{FF2B5EF4-FFF2-40B4-BE49-F238E27FC236}">
                    <a16:creationId xmlns:a16="http://schemas.microsoft.com/office/drawing/2014/main" id="{703073AD-04EE-3374-3A65-100EC89F553E}"/>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nvGrpSpPr>
          <p:cNvPr id="8196" name="Group 118">
            <a:extLst>
              <a:ext uri="{FF2B5EF4-FFF2-40B4-BE49-F238E27FC236}">
                <a16:creationId xmlns:a16="http://schemas.microsoft.com/office/drawing/2014/main" id="{FD832914-CA17-18D1-8842-87CE15554C0A}"/>
              </a:ext>
            </a:extLst>
          </p:cNvPr>
          <p:cNvGrpSpPr>
            <a:grpSpLocks noChangeAspect="1"/>
          </p:cNvGrpSpPr>
          <p:nvPr/>
        </p:nvGrpSpPr>
        <p:grpSpPr bwMode="auto">
          <a:xfrm>
            <a:off x="3114675" y="4502150"/>
            <a:ext cx="2527300" cy="717550"/>
            <a:chOff x="336" y="2456"/>
            <a:chExt cx="1843" cy="461"/>
          </a:xfrm>
        </p:grpSpPr>
        <p:sp>
          <p:nvSpPr>
            <p:cNvPr id="8255" name="Freeform 93">
              <a:extLst>
                <a:ext uri="{FF2B5EF4-FFF2-40B4-BE49-F238E27FC236}">
                  <a16:creationId xmlns:a16="http://schemas.microsoft.com/office/drawing/2014/main" id="{5A9D437D-D284-60E6-6C7D-1BDCE97046CE}"/>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56" name="Freeform 94">
              <a:extLst>
                <a:ext uri="{FF2B5EF4-FFF2-40B4-BE49-F238E27FC236}">
                  <a16:creationId xmlns:a16="http://schemas.microsoft.com/office/drawing/2014/main" id="{DDBE76EA-00E6-29B7-58FA-B2E04A98C580}"/>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57" name="Freeform 95">
              <a:extLst>
                <a:ext uri="{FF2B5EF4-FFF2-40B4-BE49-F238E27FC236}">
                  <a16:creationId xmlns:a16="http://schemas.microsoft.com/office/drawing/2014/main" id="{E469DA6E-7B0D-3ECF-3006-868F737A0CC6}"/>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58" name="Freeform 96">
              <a:extLst>
                <a:ext uri="{FF2B5EF4-FFF2-40B4-BE49-F238E27FC236}">
                  <a16:creationId xmlns:a16="http://schemas.microsoft.com/office/drawing/2014/main" id="{576404B4-21E4-1961-804D-FFBAB5760A5F}"/>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59" name="Freeform 97">
              <a:extLst>
                <a:ext uri="{FF2B5EF4-FFF2-40B4-BE49-F238E27FC236}">
                  <a16:creationId xmlns:a16="http://schemas.microsoft.com/office/drawing/2014/main" id="{7B1D7D67-CA91-B8C0-CB0D-0EA71D534AEE}"/>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60" name="Freeform 98">
              <a:extLst>
                <a:ext uri="{FF2B5EF4-FFF2-40B4-BE49-F238E27FC236}">
                  <a16:creationId xmlns:a16="http://schemas.microsoft.com/office/drawing/2014/main" id="{507D9038-51E0-AFE1-E09C-99BEACF27B8D}"/>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61" name="Freeform 99">
              <a:extLst>
                <a:ext uri="{FF2B5EF4-FFF2-40B4-BE49-F238E27FC236}">
                  <a16:creationId xmlns:a16="http://schemas.microsoft.com/office/drawing/2014/main" id="{3467F654-3360-9BD0-4120-2A9ED8F79D0F}"/>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62" name="AutoShape 100">
              <a:extLst>
                <a:ext uri="{FF2B5EF4-FFF2-40B4-BE49-F238E27FC236}">
                  <a16:creationId xmlns:a16="http://schemas.microsoft.com/office/drawing/2014/main" id="{0E4F2ECC-7459-3D49-81F0-505A7D117DE1}"/>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63" name="Freeform 101">
              <a:extLst>
                <a:ext uri="{FF2B5EF4-FFF2-40B4-BE49-F238E27FC236}">
                  <a16:creationId xmlns:a16="http://schemas.microsoft.com/office/drawing/2014/main" id="{28A1849A-0896-A5CD-9464-9B6F4A8B935E}"/>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64" name="Freeform 102">
              <a:extLst>
                <a:ext uri="{FF2B5EF4-FFF2-40B4-BE49-F238E27FC236}">
                  <a16:creationId xmlns:a16="http://schemas.microsoft.com/office/drawing/2014/main" id="{C867FBB9-F754-2F1C-2E78-1523A4B3F766}"/>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65" name="Rectangle 103">
              <a:extLst>
                <a:ext uri="{FF2B5EF4-FFF2-40B4-BE49-F238E27FC236}">
                  <a16:creationId xmlns:a16="http://schemas.microsoft.com/office/drawing/2014/main" id="{3190AD44-61D2-23B5-BBE0-8648D33E4AFC}"/>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66" name="Rectangle 104">
              <a:extLst>
                <a:ext uri="{FF2B5EF4-FFF2-40B4-BE49-F238E27FC236}">
                  <a16:creationId xmlns:a16="http://schemas.microsoft.com/office/drawing/2014/main" id="{70C81D65-3DFE-97AE-DAB1-C1C2EC30FC92}"/>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67" name="AutoShape 105">
              <a:extLst>
                <a:ext uri="{FF2B5EF4-FFF2-40B4-BE49-F238E27FC236}">
                  <a16:creationId xmlns:a16="http://schemas.microsoft.com/office/drawing/2014/main" id="{F15CFF11-58EC-993A-846C-69D84608AB0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68" name="AutoShape 106">
              <a:extLst>
                <a:ext uri="{FF2B5EF4-FFF2-40B4-BE49-F238E27FC236}">
                  <a16:creationId xmlns:a16="http://schemas.microsoft.com/office/drawing/2014/main" id="{A5027E19-0B40-F62B-0213-C185612CF6F8}"/>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69" name="Rectangle 107">
              <a:extLst>
                <a:ext uri="{FF2B5EF4-FFF2-40B4-BE49-F238E27FC236}">
                  <a16:creationId xmlns:a16="http://schemas.microsoft.com/office/drawing/2014/main" id="{DD555377-714B-ACDB-9F47-36E3DF0FCB4A}"/>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23372" name="Rectangle 108">
              <a:extLst>
                <a:ext uri="{FF2B5EF4-FFF2-40B4-BE49-F238E27FC236}">
                  <a16:creationId xmlns:a16="http://schemas.microsoft.com/office/drawing/2014/main" id="{1065C176-E01E-231B-231E-574919EB88F6}"/>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nvGrpSpPr>
            <p:cNvPr id="8271" name="Group 109">
              <a:extLst>
                <a:ext uri="{FF2B5EF4-FFF2-40B4-BE49-F238E27FC236}">
                  <a16:creationId xmlns:a16="http://schemas.microsoft.com/office/drawing/2014/main" id="{6FEBB3B9-2CE0-F537-ACB3-B9C33BC3E114}"/>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FF1602BC-B94E-88B6-D429-2549F61D5162}"/>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523375" name="AutoShape 111">
                <a:extLst>
                  <a:ext uri="{FF2B5EF4-FFF2-40B4-BE49-F238E27FC236}">
                    <a16:creationId xmlns:a16="http://schemas.microsoft.com/office/drawing/2014/main" id="{6020CE3D-BE25-01E8-1C01-EDB02E0850B4}"/>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sp>
          <p:nvSpPr>
            <p:cNvPr id="8272" name="Rectangle 112">
              <a:extLst>
                <a:ext uri="{FF2B5EF4-FFF2-40B4-BE49-F238E27FC236}">
                  <a16:creationId xmlns:a16="http://schemas.microsoft.com/office/drawing/2014/main" id="{C6FC0F53-D83C-C0C6-DCD0-EC5CDFDE8C6D}"/>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73" name="AutoShape 113">
              <a:extLst>
                <a:ext uri="{FF2B5EF4-FFF2-40B4-BE49-F238E27FC236}">
                  <a16:creationId xmlns:a16="http://schemas.microsoft.com/office/drawing/2014/main" id="{75C72148-EC6F-A981-863A-7F885423305B}"/>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74" name="Freeform 114">
              <a:extLst>
                <a:ext uri="{FF2B5EF4-FFF2-40B4-BE49-F238E27FC236}">
                  <a16:creationId xmlns:a16="http://schemas.microsoft.com/office/drawing/2014/main" id="{430D7444-70DD-B791-35B1-3BABE6A35364}"/>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endParaRPr lang="en-GB"/>
            </a:p>
          </p:txBody>
        </p:sp>
        <p:sp>
          <p:nvSpPr>
            <p:cNvPr id="523379" name="AutoShape 115">
              <a:extLst>
                <a:ext uri="{FF2B5EF4-FFF2-40B4-BE49-F238E27FC236}">
                  <a16:creationId xmlns:a16="http://schemas.microsoft.com/office/drawing/2014/main" id="{DE2D77D0-87C7-8A64-2BCE-52B71E67D164}"/>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8276" name="Line 116">
              <a:extLst>
                <a:ext uri="{FF2B5EF4-FFF2-40B4-BE49-F238E27FC236}">
                  <a16:creationId xmlns:a16="http://schemas.microsoft.com/office/drawing/2014/main" id="{8704BF88-C73B-6393-66DD-CFC852E37CAE}"/>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77" name="Line 117">
              <a:extLst>
                <a:ext uri="{FF2B5EF4-FFF2-40B4-BE49-F238E27FC236}">
                  <a16:creationId xmlns:a16="http://schemas.microsoft.com/office/drawing/2014/main" id="{71006834-E716-2382-6B2D-3831509BFF7B}"/>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197" name="Text Box 124">
            <a:extLst>
              <a:ext uri="{FF2B5EF4-FFF2-40B4-BE49-F238E27FC236}">
                <a16:creationId xmlns:a16="http://schemas.microsoft.com/office/drawing/2014/main" id="{45EF8DBB-AD38-834C-F135-8057B04EFA83}"/>
              </a:ext>
            </a:extLst>
          </p:cNvPr>
          <p:cNvSpPr txBox="1">
            <a:spLocks noChangeArrowheads="1"/>
          </p:cNvSpPr>
          <p:nvPr/>
        </p:nvSpPr>
        <p:spPr bwMode="auto">
          <a:xfrm>
            <a:off x="4184650" y="3633679"/>
            <a:ext cx="2241696"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COMBUSTIBLE CASE</a:t>
            </a:r>
          </a:p>
        </p:txBody>
      </p:sp>
      <p:sp>
        <p:nvSpPr>
          <p:cNvPr id="8198" name="Text Box 125">
            <a:extLst>
              <a:ext uri="{FF2B5EF4-FFF2-40B4-BE49-F238E27FC236}">
                <a16:creationId xmlns:a16="http://schemas.microsoft.com/office/drawing/2014/main" id="{2A9B3AFE-3116-911A-D708-D636D97072E7}"/>
              </a:ext>
            </a:extLst>
          </p:cNvPr>
          <p:cNvSpPr txBox="1">
            <a:spLocks noChangeArrowheads="1"/>
          </p:cNvSpPr>
          <p:nvPr/>
        </p:nvSpPr>
        <p:spPr bwMode="auto">
          <a:xfrm>
            <a:off x="4983163" y="5460098"/>
            <a:ext cx="868362"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END CAP</a:t>
            </a:r>
          </a:p>
        </p:txBody>
      </p:sp>
      <p:sp>
        <p:nvSpPr>
          <p:cNvPr id="8199" name="Text Box 126">
            <a:extLst>
              <a:ext uri="{FF2B5EF4-FFF2-40B4-BE49-F238E27FC236}">
                <a16:creationId xmlns:a16="http://schemas.microsoft.com/office/drawing/2014/main" id="{3097CF37-61AA-3C98-4244-720897CFBE53}"/>
              </a:ext>
            </a:extLst>
          </p:cNvPr>
          <p:cNvSpPr txBox="1">
            <a:spLocks noChangeArrowheads="1"/>
          </p:cNvSpPr>
          <p:nvPr/>
        </p:nvSpPr>
        <p:spPr bwMode="auto">
          <a:xfrm>
            <a:off x="6945716" y="3482895"/>
            <a:ext cx="2066523"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STICK PROPELLANT</a:t>
            </a:r>
          </a:p>
        </p:txBody>
      </p:sp>
      <p:sp>
        <p:nvSpPr>
          <p:cNvPr id="8200" name="Text Box 127">
            <a:extLst>
              <a:ext uri="{FF2B5EF4-FFF2-40B4-BE49-F238E27FC236}">
                <a16:creationId xmlns:a16="http://schemas.microsoft.com/office/drawing/2014/main" id="{C306B7C6-3A96-9C26-D00B-89413D3654F9}"/>
              </a:ext>
            </a:extLst>
          </p:cNvPr>
          <p:cNvSpPr txBox="1">
            <a:spLocks noChangeArrowheads="1"/>
          </p:cNvSpPr>
          <p:nvPr/>
        </p:nvSpPr>
        <p:spPr bwMode="auto">
          <a:xfrm>
            <a:off x="8856664" y="5491847"/>
            <a:ext cx="1502667"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IGNITER</a:t>
            </a:r>
          </a:p>
          <a:p>
            <a:r>
              <a:rPr lang="en-GB" altLang="en-US" b="1" dirty="0"/>
              <a:t>PAD</a:t>
            </a:r>
          </a:p>
        </p:txBody>
      </p:sp>
      <p:sp>
        <p:nvSpPr>
          <p:cNvPr id="8201" name="Line 131">
            <a:extLst>
              <a:ext uri="{FF2B5EF4-FFF2-40B4-BE49-F238E27FC236}">
                <a16:creationId xmlns:a16="http://schemas.microsoft.com/office/drawing/2014/main" id="{55E001FE-2895-0735-B7D6-85C8358D1C34}"/>
              </a:ext>
            </a:extLst>
          </p:cNvPr>
          <p:cNvSpPr>
            <a:spLocks noChangeShapeType="1"/>
          </p:cNvSpPr>
          <p:nvPr/>
        </p:nvSpPr>
        <p:spPr bwMode="auto">
          <a:xfrm flipH="1">
            <a:off x="7412039" y="4051301"/>
            <a:ext cx="168275" cy="715963"/>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02" name="Line 132">
            <a:extLst>
              <a:ext uri="{FF2B5EF4-FFF2-40B4-BE49-F238E27FC236}">
                <a16:creationId xmlns:a16="http://schemas.microsoft.com/office/drawing/2014/main" id="{46A6F8D7-E831-0418-5603-17A4A0DB3430}"/>
              </a:ext>
            </a:extLst>
          </p:cNvPr>
          <p:cNvSpPr>
            <a:spLocks noChangeShapeType="1"/>
          </p:cNvSpPr>
          <p:nvPr/>
        </p:nvSpPr>
        <p:spPr bwMode="auto">
          <a:xfrm>
            <a:off x="5924551" y="4127500"/>
            <a:ext cx="244475" cy="3492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03" name="Line 133">
            <a:extLst>
              <a:ext uri="{FF2B5EF4-FFF2-40B4-BE49-F238E27FC236}">
                <a16:creationId xmlns:a16="http://schemas.microsoft.com/office/drawing/2014/main" id="{19948A43-D565-B156-92A8-2E13A440F92D}"/>
              </a:ext>
            </a:extLst>
          </p:cNvPr>
          <p:cNvSpPr>
            <a:spLocks noChangeShapeType="1"/>
          </p:cNvSpPr>
          <p:nvPr/>
        </p:nvSpPr>
        <p:spPr bwMode="auto">
          <a:xfrm flipV="1">
            <a:off x="5748339" y="5092700"/>
            <a:ext cx="153987" cy="5397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04" name="Line 134">
            <a:extLst>
              <a:ext uri="{FF2B5EF4-FFF2-40B4-BE49-F238E27FC236}">
                <a16:creationId xmlns:a16="http://schemas.microsoft.com/office/drawing/2014/main" id="{DBF04A51-1C1E-A855-D9A7-033C9A9F9AE2}"/>
              </a:ext>
            </a:extLst>
          </p:cNvPr>
          <p:cNvSpPr>
            <a:spLocks noChangeShapeType="1"/>
          </p:cNvSpPr>
          <p:nvPr/>
        </p:nvSpPr>
        <p:spPr bwMode="auto">
          <a:xfrm flipH="1" flipV="1">
            <a:off x="8691563" y="4826000"/>
            <a:ext cx="309562" cy="6413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05" name="Text Box 153">
            <a:extLst>
              <a:ext uri="{FF2B5EF4-FFF2-40B4-BE49-F238E27FC236}">
                <a16:creationId xmlns:a16="http://schemas.microsoft.com/office/drawing/2014/main" id="{B78F0DEE-9E11-56F6-DF67-B8F879F1E241}"/>
              </a:ext>
            </a:extLst>
          </p:cNvPr>
          <p:cNvSpPr txBox="1">
            <a:spLocks noChangeArrowheads="1"/>
          </p:cNvSpPr>
          <p:nvPr/>
        </p:nvSpPr>
        <p:spPr bwMode="auto">
          <a:xfrm>
            <a:off x="1706563" y="4381501"/>
            <a:ext cx="1257300" cy="10064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t>Separate</a:t>
            </a:r>
          </a:p>
          <a:p>
            <a:r>
              <a:rPr lang="en-GB" altLang="en-US" sz="2000" b="1"/>
              <a:t> loading</a:t>
            </a:r>
          </a:p>
          <a:p>
            <a:r>
              <a:rPr lang="en-GB" altLang="en-US" sz="2000" b="1"/>
              <a:t>round</a:t>
            </a:r>
          </a:p>
        </p:txBody>
      </p:sp>
      <p:grpSp>
        <p:nvGrpSpPr>
          <p:cNvPr id="8206" name="Group 158">
            <a:extLst>
              <a:ext uri="{FF2B5EF4-FFF2-40B4-BE49-F238E27FC236}">
                <a16:creationId xmlns:a16="http://schemas.microsoft.com/office/drawing/2014/main" id="{307E15D7-5F79-7695-344E-B1401C25BED3}"/>
              </a:ext>
            </a:extLst>
          </p:cNvPr>
          <p:cNvGrpSpPr>
            <a:grpSpLocks noChangeAspect="1"/>
          </p:cNvGrpSpPr>
          <p:nvPr/>
        </p:nvGrpSpPr>
        <p:grpSpPr bwMode="auto">
          <a:xfrm>
            <a:off x="9102726" y="4743450"/>
            <a:ext cx="498475" cy="147638"/>
            <a:chOff x="2448" y="2832"/>
            <a:chExt cx="2208" cy="576"/>
          </a:xfrm>
        </p:grpSpPr>
        <p:sp>
          <p:nvSpPr>
            <p:cNvPr id="8248" name="Rectangle 159">
              <a:extLst>
                <a:ext uri="{FF2B5EF4-FFF2-40B4-BE49-F238E27FC236}">
                  <a16:creationId xmlns:a16="http://schemas.microsoft.com/office/drawing/2014/main" id="{43331288-C0C8-8032-A5A4-74BA0411FC85}"/>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49" name="Rectangle 160">
              <a:extLst>
                <a:ext uri="{FF2B5EF4-FFF2-40B4-BE49-F238E27FC236}">
                  <a16:creationId xmlns:a16="http://schemas.microsoft.com/office/drawing/2014/main" id="{9328F3FF-353C-B160-DEA8-0505BB97D676}"/>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50" name="Rectangle 161">
              <a:extLst>
                <a:ext uri="{FF2B5EF4-FFF2-40B4-BE49-F238E27FC236}">
                  <a16:creationId xmlns:a16="http://schemas.microsoft.com/office/drawing/2014/main" id="{97BC4100-664E-3D89-6F27-7B0B5D330445}"/>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51" name="Freeform 162" descr="Large confetti">
              <a:extLst>
                <a:ext uri="{FF2B5EF4-FFF2-40B4-BE49-F238E27FC236}">
                  <a16:creationId xmlns:a16="http://schemas.microsoft.com/office/drawing/2014/main" id="{FA8788F6-DA0B-DFAA-0163-639C36F0BD02}"/>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52" name="Rectangle 163">
              <a:extLst>
                <a:ext uri="{FF2B5EF4-FFF2-40B4-BE49-F238E27FC236}">
                  <a16:creationId xmlns:a16="http://schemas.microsoft.com/office/drawing/2014/main" id="{50E62BDD-58C4-0F4D-D401-CF26DEC1F310}"/>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53" name="Freeform 164">
              <a:extLst>
                <a:ext uri="{FF2B5EF4-FFF2-40B4-BE49-F238E27FC236}">
                  <a16:creationId xmlns:a16="http://schemas.microsoft.com/office/drawing/2014/main" id="{8780ED6D-01EE-7A5F-8D42-2FA6D2B285DD}"/>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54" name="Freeform 165">
              <a:extLst>
                <a:ext uri="{FF2B5EF4-FFF2-40B4-BE49-F238E27FC236}">
                  <a16:creationId xmlns:a16="http://schemas.microsoft.com/office/drawing/2014/main" id="{DAAE9B0A-300A-0BE4-A86E-908E10991BE2}"/>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07" name="Text Box 166">
            <a:extLst>
              <a:ext uri="{FF2B5EF4-FFF2-40B4-BE49-F238E27FC236}">
                <a16:creationId xmlns:a16="http://schemas.microsoft.com/office/drawing/2014/main" id="{1C847181-66BA-22E9-D37E-2B8C1A533351}"/>
              </a:ext>
            </a:extLst>
          </p:cNvPr>
          <p:cNvSpPr txBox="1">
            <a:spLocks noChangeArrowheads="1"/>
          </p:cNvSpPr>
          <p:nvPr/>
        </p:nvSpPr>
        <p:spPr bwMode="auto">
          <a:xfrm>
            <a:off x="9758364" y="3617000"/>
            <a:ext cx="1095374"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Primer</a:t>
            </a:r>
          </a:p>
        </p:txBody>
      </p:sp>
      <p:sp>
        <p:nvSpPr>
          <p:cNvPr id="8208" name="Line 167">
            <a:extLst>
              <a:ext uri="{FF2B5EF4-FFF2-40B4-BE49-F238E27FC236}">
                <a16:creationId xmlns:a16="http://schemas.microsoft.com/office/drawing/2014/main" id="{69D8EAB8-9FB3-99D4-D0D6-71C3B6C68AE0}"/>
              </a:ext>
            </a:extLst>
          </p:cNvPr>
          <p:cNvSpPr>
            <a:spLocks noChangeShapeType="1"/>
          </p:cNvSpPr>
          <p:nvPr/>
        </p:nvSpPr>
        <p:spPr bwMode="auto">
          <a:xfrm flipH="1">
            <a:off x="9421813" y="3929063"/>
            <a:ext cx="639762" cy="723900"/>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09" name="Text Box 152">
            <a:extLst>
              <a:ext uri="{FF2B5EF4-FFF2-40B4-BE49-F238E27FC236}">
                <a16:creationId xmlns:a16="http://schemas.microsoft.com/office/drawing/2014/main" id="{78B28E77-D221-46E7-DDC9-80893A9C4D27}"/>
              </a:ext>
            </a:extLst>
          </p:cNvPr>
          <p:cNvSpPr txBox="1">
            <a:spLocks noChangeArrowheads="1"/>
          </p:cNvSpPr>
          <p:nvPr/>
        </p:nvSpPr>
        <p:spPr bwMode="auto">
          <a:xfrm>
            <a:off x="1862138" y="1924051"/>
            <a:ext cx="990600" cy="70326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t> Fixed</a:t>
            </a:r>
          </a:p>
          <a:p>
            <a:r>
              <a:rPr lang="en-GB" altLang="en-US" sz="2000" b="1"/>
              <a:t>Round</a:t>
            </a:r>
          </a:p>
        </p:txBody>
      </p:sp>
      <p:grpSp>
        <p:nvGrpSpPr>
          <p:cNvPr id="8210" name="Group 199">
            <a:extLst>
              <a:ext uri="{FF2B5EF4-FFF2-40B4-BE49-F238E27FC236}">
                <a16:creationId xmlns:a16="http://schemas.microsoft.com/office/drawing/2014/main" id="{91DFA1D4-10E0-D053-2384-0BF87A96B2A1}"/>
              </a:ext>
            </a:extLst>
          </p:cNvPr>
          <p:cNvGrpSpPr>
            <a:grpSpLocks/>
          </p:cNvGrpSpPr>
          <p:nvPr/>
        </p:nvGrpSpPr>
        <p:grpSpPr bwMode="auto">
          <a:xfrm>
            <a:off x="3059113" y="1198563"/>
            <a:ext cx="6197600" cy="2171700"/>
            <a:chOff x="967" y="755"/>
            <a:chExt cx="3904" cy="1368"/>
          </a:xfrm>
        </p:grpSpPr>
        <p:sp>
          <p:nvSpPr>
            <p:cNvPr id="8211" name="Text Box 121">
              <a:extLst>
                <a:ext uri="{FF2B5EF4-FFF2-40B4-BE49-F238E27FC236}">
                  <a16:creationId xmlns:a16="http://schemas.microsoft.com/office/drawing/2014/main" id="{55224FDC-6017-F3CA-CAE4-E173E5FC2FCC}"/>
                </a:ext>
              </a:extLst>
            </p:cNvPr>
            <p:cNvSpPr txBox="1">
              <a:spLocks noChangeArrowheads="1"/>
            </p:cNvSpPr>
            <p:nvPr/>
          </p:nvSpPr>
          <p:spPr bwMode="auto">
            <a:xfrm>
              <a:off x="4382" y="1933"/>
              <a:ext cx="489"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PRIMER</a:t>
              </a:r>
            </a:p>
          </p:txBody>
        </p:sp>
        <p:sp>
          <p:nvSpPr>
            <p:cNvPr id="8212" name="Text Box 122">
              <a:extLst>
                <a:ext uri="{FF2B5EF4-FFF2-40B4-BE49-F238E27FC236}">
                  <a16:creationId xmlns:a16="http://schemas.microsoft.com/office/drawing/2014/main" id="{3777CAE0-9571-992F-73B5-FF52FC1CD328}"/>
                </a:ext>
              </a:extLst>
            </p:cNvPr>
            <p:cNvSpPr txBox="1">
              <a:spLocks noChangeArrowheads="1"/>
            </p:cNvSpPr>
            <p:nvPr/>
          </p:nvSpPr>
          <p:spPr bwMode="auto">
            <a:xfrm>
              <a:off x="1881" y="755"/>
              <a:ext cx="979" cy="17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CARTRIDGE CASE</a:t>
              </a:r>
            </a:p>
          </p:txBody>
        </p:sp>
        <p:sp>
          <p:nvSpPr>
            <p:cNvPr id="8213" name="Line 129">
              <a:extLst>
                <a:ext uri="{FF2B5EF4-FFF2-40B4-BE49-F238E27FC236}">
                  <a16:creationId xmlns:a16="http://schemas.microsoft.com/office/drawing/2014/main" id="{9C72EC76-A73F-6FFC-F864-25A99DFD300C}"/>
                </a:ext>
              </a:extLst>
            </p:cNvPr>
            <p:cNvSpPr>
              <a:spLocks noChangeShapeType="1"/>
            </p:cNvSpPr>
            <p:nvPr/>
          </p:nvSpPr>
          <p:spPr bwMode="auto">
            <a:xfrm flipH="1" flipV="1">
              <a:off x="2799" y="952"/>
              <a:ext cx="8" cy="255"/>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4" name="Freeform 47" descr="Large confetti">
              <a:extLst>
                <a:ext uri="{FF2B5EF4-FFF2-40B4-BE49-F238E27FC236}">
                  <a16:creationId xmlns:a16="http://schemas.microsoft.com/office/drawing/2014/main" id="{14B08D03-D268-D387-F44C-FD0E9E4ABE4A}"/>
                </a:ext>
              </a:extLst>
            </p:cNvPr>
            <p:cNvSpPr>
              <a:spLocks/>
            </p:cNvSpPr>
            <p:nvPr/>
          </p:nvSpPr>
          <p:spPr bwMode="auto">
            <a:xfrm>
              <a:off x="2352" y="1196"/>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5" name="Freeform 9">
              <a:extLst>
                <a:ext uri="{FF2B5EF4-FFF2-40B4-BE49-F238E27FC236}">
                  <a16:creationId xmlns:a16="http://schemas.microsoft.com/office/drawing/2014/main" id="{9AE394A3-A646-ACF0-F1E0-3E812289256E}"/>
                </a:ext>
              </a:extLst>
            </p:cNvPr>
            <p:cNvSpPr>
              <a:spLocks noChangeAspect="1"/>
            </p:cNvSpPr>
            <p:nvPr/>
          </p:nvSpPr>
          <p:spPr bwMode="auto">
            <a:xfrm>
              <a:off x="967" y="1366"/>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6" name="Freeform 6">
              <a:extLst>
                <a:ext uri="{FF2B5EF4-FFF2-40B4-BE49-F238E27FC236}">
                  <a16:creationId xmlns:a16="http://schemas.microsoft.com/office/drawing/2014/main" id="{7A90F82B-A3DE-65C0-BECF-8897F2212219}"/>
                </a:ext>
              </a:extLst>
            </p:cNvPr>
            <p:cNvSpPr>
              <a:spLocks noChangeAspect="1"/>
            </p:cNvSpPr>
            <p:nvPr/>
          </p:nvSpPr>
          <p:spPr bwMode="auto">
            <a:xfrm>
              <a:off x="1147" y="1252"/>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8217" name="Group 24">
              <a:extLst>
                <a:ext uri="{FF2B5EF4-FFF2-40B4-BE49-F238E27FC236}">
                  <a16:creationId xmlns:a16="http://schemas.microsoft.com/office/drawing/2014/main" id="{2637492C-C1C1-9882-4394-A2139DE3400E}"/>
                </a:ext>
              </a:extLst>
            </p:cNvPr>
            <p:cNvGrpSpPr>
              <a:grpSpLocks noChangeAspect="1"/>
            </p:cNvGrpSpPr>
            <p:nvPr/>
          </p:nvGrpSpPr>
          <p:grpSpPr bwMode="auto">
            <a:xfrm>
              <a:off x="2228" y="1237"/>
              <a:ext cx="125" cy="400"/>
              <a:chOff x="3799" y="1296"/>
              <a:chExt cx="233" cy="707"/>
            </a:xfrm>
          </p:grpSpPr>
          <p:sp>
            <p:nvSpPr>
              <p:cNvPr id="8245" name="Rectangle 21">
                <a:extLst>
                  <a:ext uri="{FF2B5EF4-FFF2-40B4-BE49-F238E27FC236}">
                    <a16:creationId xmlns:a16="http://schemas.microsoft.com/office/drawing/2014/main" id="{35BC0570-0DC5-B709-67BA-2C67EBCB6ED1}"/>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46" name="AutoShape 22">
                <a:extLst>
                  <a:ext uri="{FF2B5EF4-FFF2-40B4-BE49-F238E27FC236}">
                    <a16:creationId xmlns:a16="http://schemas.microsoft.com/office/drawing/2014/main" id="{48E81EFA-5241-8F7B-6408-BABB5697EF3A}"/>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7" name="AutoShape 23">
                <a:extLst>
                  <a:ext uri="{FF2B5EF4-FFF2-40B4-BE49-F238E27FC236}">
                    <a16:creationId xmlns:a16="http://schemas.microsoft.com/office/drawing/2014/main" id="{AC27B4F6-0339-7FDE-A09D-DAEC0419DC2B}"/>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8" name="Freeform 27">
              <a:extLst>
                <a:ext uri="{FF2B5EF4-FFF2-40B4-BE49-F238E27FC236}">
                  <a16:creationId xmlns:a16="http://schemas.microsoft.com/office/drawing/2014/main" id="{D3D12B57-255F-1058-9DC2-993BB39588A2}"/>
                </a:ext>
              </a:extLst>
            </p:cNvPr>
            <p:cNvSpPr>
              <a:spLocks noChangeAspect="1"/>
            </p:cNvSpPr>
            <p:nvPr/>
          </p:nvSpPr>
          <p:spPr bwMode="auto">
            <a:xfrm>
              <a:off x="2352" y="1122"/>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GB"/>
            </a:p>
          </p:txBody>
        </p:sp>
        <p:sp>
          <p:nvSpPr>
            <p:cNvPr id="8219" name="Freeform 28">
              <a:extLst>
                <a:ext uri="{FF2B5EF4-FFF2-40B4-BE49-F238E27FC236}">
                  <a16:creationId xmlns:a16="http://schemas.microsoft.com/office/drawing/2014/main" id="{4BA0A5C7-1526-77D7-F6E8-3A3D81ABB829}"/>
                </a:ext>
              </a:extLst>
            </p:cNvPr>
            <p:cNvSpPr>
              <a:spLocks noChangeAspect="1"/>
            </p:cNvSpPr>
            <p:nvPr/>
          </p:nvSpPr>
          <p:spPr bwMode="auto">
            <a:xfrm>
              <a:off x="2352" y="1493"/>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GB"/>
            </a:p>
          </p:txBody>
        </p:sp>
        <p:sp>
          <p:nvSpPr>
            <p:cNvPr id="8220" name="Line 130">
              <a:extLst>
                <a:ext uri="{FF2B5EF4-FFF2-40B4-BE49-F238E27FC236}">
                  <a16:creationId xmlns:a16="http://schemas.microsoft.com/office/drawing/2014/main" id="{37481AD3-C18C-C1FD-E55B-5B8C8C558796}"/>
                </a:ext>
              </a:extLst>
            </p:cNvPr>
            <p:cNvSpPr>
              <a:spLocks noChangeShapeType="1"/>
            </p:cNvSpPr>
            <p:nvPr/>
          </p:nvSpPr>
          <p:spPr bwMode="auto">
            <a:xfrm flipH="1" flipV="1">
              <a:off x="4506" y="1428"/>
              <a:ext cx="66" cy="51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21" name="Text Box 174">
              <a:extLst>
                <a:ext uri="{FF2B5EF4-FFF2-40B4-BE49-F238E27FC236}">
                  <a16:creationId xmlns:a16="http://schemas.microsoft.com/office/drawing/2014/main" id="{B188D5EB-EE2C-5D5A-B55E-E5009AABEB56}"/>
                </a:ext>
              </a:extLst>
            </p:cNvPr>
            <p:cNvSpPr txBox="1">
              <a:spLocks noChangeArrowheads="1"/>
            </p:cNvSpPr>
            <p:nvPr/>
          </p:nvSpPr>
          <p:spPr bwMode="auto">
            <a:xfrm>
              <a:off x="3252" y="775"/>
              <a:ext cx="1342"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GRANULAR PROPELLANT</a:t>
              </a:r>
            </a:p>
          </p:txBody>
        </p:sp>
        <p:sp>
          <p:nvSpPr>
            <p:cNvPr id="8222" name="Line 175">
              <a:extLst>
                <a:ext uri="{FF2B5EF4-FFF2-40B4-BE49-F238E27FC236}">
                  <a16:creationId xmlns:a16="http://schemas.microsoft.com/office/drawing/2014/main" id="{20295066-22FD-5D47-095E-200E91A14697}"/>
                </a:ext>
              </a:extLst>
            </p:cNvPr>
            <p:cNvSpPr>
              <a:spLocks noChangeShapeType="1"/>
            </p:cNvSpPr>
            <p:nvPr/>
          </p:nvSpPr>
          <p:spPr bwMode="auto">
            <a:xfrm flipH="1">
              <a:off x="3861" y="950"/>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23" name="Text Box 123">
              <a:extLst>
                <a:ext uri="{FF2B5EF4-FFF2-40B4-BE49-F238E27FC236}">
                  <a16:creationId xmlns:a16="http://schemas.microsoft.com/office/drawing/2014/main" id="{F7F4255D-A455-16D0-95A2-450C33BAAE64}"/>
                </a:ext>
              </a:extLst>
            </p:cNvPr>
            <p:cNvSpPr txBox="1">
              <a:spLocks noChangeArrowheads="1"/>
            </p:cNvSpPr>
            <p:nvPr/>
          </p:nvSpPr>
          <p:spPr bwMode="auto">
            <a:xfrm>
              <a:off x="2380" y="1950"/>
              <a:ext cx="724"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WEAR LINER</a:t>
              </a:r>
            </a:p>
          </p:txBody>
        </p:sp>
        <p:sp>
          <p:nvSpPr>
            <p:cNvPr id="8224" name="Line 128">
              <a:extLst>
                <a:ext uri="{FF2B5EF4-FFF2-40B4-BE49-F238E27FC236}">
                  <a16:creationId xmlns:a16="http://schemas.microsoft.com/office/drawing/2014/main" id="{474E6CF7-3A84-6E59-7636-FD6212AA27A3}"/>
                </a:ext>
              </a:extLst>
            </p:cNvPr>
            <p:cNvSpPr>
              <a:spLocks noChangeShapeType="1"/>
            </p:cNvSpPr>
            <p:nvPr/>
          </p:nvSpPr>
          <p:spPr bwMode="auto">
            <a:xfrm flipH="1">
              <a:off x="3044" y="1621"/>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25" name="AutoShape 178">
              <a:extLst>
                <a:ext uri="{FF2B5EF4-FFF2-40B4-BE49-F238E27FC236}">
                  <a16:creationId xmlns:a16="http://schemas.microsoft.com/office/drawing/2014/main" id="{3DF9D74A-4C1B-862D-42ED-6883F2FF9532}"/>
                </a:ext>
              </a:extLst>
            </p:cNvPr>
            <p:cNvSpPr>
              <a:spLocks noChangeArrowheads="1"/>
            </p:cNvSpPr>
            <p:nvPr/>
          </p:nvSpPr>
          <p:spPr bwMode="auto">
            <a:xfrm>
              <a:off x="3336" y="1391"/>
              <a:ext cx="1377" cy="98"/>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26" name="Freeform 179">
              <a:extLst>
                <a:ext uri="{FF2B5EF4-FFF2-40B4-BE49-F238E27FC236}">
                  <a16:creationId xmlns:a16="http://schemas.microsoft.com/office/drawing/2014/main" id="{304BC7F1-AF04-BDCF-7BA8-6A9FB4D81C33}"/>
                </a:ext>
              </a:extLst>
            </p:cNvPr>
            <p:cNvSpPr>
              <a:spLocks noChangeAspect="1"/>
            </p:cNvSpPr>
            <p:nvPr/>
          </p:nvSpPr>
          <p:spPr bwMode="auto">
            <a:xfrm>
              <a:off x="4620" y="137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a:p>
          </p:txBody>
        </p:sp>
        <p:sp>
          <p:nvSpPr>
            <p:cNvPr id="8227" name="Rectangle 180">
              <a:extLst>
                <a:ext uri="{FF2B5EF4-FFF2-40B4-BE49-F238E27FC236}">
                  <a16:creationId xmlns:a16="http://schemas.microsoft.com/office/drawing/2014/main" id="{8DD5688A-434A-4ACD-BB35-251E06030473}"/>
                </a:ext>
              </a:extLst>
            </p:cNvPr>
            <p:cNvSpPr>
              <a:spLocks noChangeAspect="1" noChangeArrowheads="1"/>
            </p:cNvSpPr>
            <p:nvPr/>
          </p:nvSpPr>
          <p:spPr bwMode="auto">
            <a:xfrm>
              <a:off x="4621" y="1425"/>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28" name="Rectangle 181">
              <a:extLst>
                <a:ext uri="{FF2B5EF4-FFF2-40B4-BE49-F238E27FC236}">
                  <a16:creationId xmlns:a16="http://schemas.microsoft.com/office/drawing/2014/main" id="{DAE476C5-3391-186C-0691-93235AAC9FB7}"/>
                </a:ext>
              </a:extLst>
            </p:cNvPr>
            <p:cNvSpPr>
              <a:spLocks noChangeAspect="1" noChangeArrowheads="1"/>
            </p:cNvSpPr>
            <p:nvPr/>
          </p:nvSpPr>
          <p:spPr bwMode="auto">
            <a:xfrm>
              <a:off x="4668" y="1425"/>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29" name="Oval 182" descr="Granite">
              <a:extLst>
                <a:ext uri="{FF2B5EF4-FFF2-40B4-BE49-F238E27FC236}">
                  <a16:creationId xmlns:a16="http://schemas.microsoft.com/office/drawing/2014/main" id="{D083D346-4B17-EBA9-0A4D-136747E0F68E}"/>
                </a:ext>
              </a:extLst>
            </p:cNvPr>
            <p:cNvSpPr>
              <a:spLocks noChangeArrowheads="1"/>
            </p:cNvSpPr>
            <p:nvPr/>
          </p:nvSpPr>
          <p:spPr bwMode="auto">
            <a:xfrm rot="-5400000">
              <a:off x="3578"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0" name="Oval 183" descr="Granite">
              <a:extLst>
                <a:ext uri="{FF2B5EF4-FFF2-40B4-BE49-F238E27FC236}">
                  <a16:creationId xmlns:a16="http://schemas.microsoft.com/office/drawing/2014/main" id="{B35E6182-F888-1DF1-1EEB-AC0F62F24614}"/>
                </a:ext>
              </a:extLst>
            </p:cNvPr>
            <p:cNvSpPr>
              <a:spLocks noChangeArrowheads="1"/>
            </p:cNvSpPr>
            <p:nvPr/>
          </p:nvSpPr>
          <p:spPr bwMode="auto">
            <a:xfrm rot="-5400000">
              <a:off x="3663"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1" name="Oval 184" descr="Granite">
              <a:extLst>
                <a:ext uri="{FF2B5EF4-FFF2-40B4-BE49-F238E27FC236}">
                  <a16:creationId xmlns:a16="http://schemas.microsoft.com/office/drawing/2014/main" id="{448D79DB-B9B7-79E6-DBB8-891B0B222E0C}"/>
                </a:ext>
              </a:extLst>
            </p:cNvPr>
            <p:cNvSpPr>
              <a:spLocks noChangeArrowheads="1"/>
            </p:cNvSpPr>
            <p:nvPr/>
          </p:nvSpPr>
          <p:spPr bwMode="auto">
            <a:xfrm rot="-5400000">
              <a:off x="3746"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2" name="Oval 185" descr="Granite">
              <a:extLst>
                <a:ext uri="{FF2B5EF4-FFF2-40B4-BE49-F238E27FC236}">
                  <a16:creationId xmlns:a16="http://schemas.microsoft.com/office/drawing/2014/main" id="{DF959A2F-72D0-C159-AEE0-D338E6842FC8}"/>
                </a:ext>
              </a:extLst>
            </p:cNvPr>
            <p:cNvSpPr>
              <a:spLocks noChangeArrowheads="1"/>
            </p:cNvSpPr>
            <p:nvPr/>
          </p:nvSpPr>
          <p:spPr bwMode="auto">
            <a:xfrm rot="-5400000">
              <a:off x="3841"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3" name="Oval 186" descr="Granite">
              <a:extLst>
                <a:ext uri="{FF2B5EF4-FFF2-40B4-BE49-F238E27FC236}">
                  <a16:creationId xmlns:a16="http://schemas.microsoft.com/office/drawing/2014/main" id="{AAED1542-59D8-D558-4479-A9FC5F55D934}"/>
                </a:ext>
              </a:extLst>
            </p:cNvPr>
            <p:cNvSpPr>
              <a:spLocks noChangeArrowheads="1"/>
            </p:cNvSpPr>
            <p:nvPr/>
          </p:nvSpPr>
          <p:spPr bwMode="auto">
            <a:xfrm rot="-5400000">
              <a:off x="3940"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4" name="Oval 187" descr="Granite">
              <a:extLst>
                <a:ext uri="{FF2B5EF4-FFF2-40B4-BE49-F238E27FC236}">
                  <a16:creationId xmlns:a16="http://schemas.microsoft.com/office/drawing/2014/main" id="{720F3030-0314-BBD7-DE76-71FC5F0C3132}"/>
                </a:ext>
              </a:extLst>
            </p:cNvPr>
            <p:cNvSpPr>
              <a:spLocks noChangeArrowheads="1"/>
            </p:cNvSpPr>
            <p:nvPr/>
          </p:nvSpPr>
          <p:spPr bwMode="auto">
            <a:xfrm rot="-5400000">
              <a:off x="4033"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8235" name="Freeform 188" descr="Granite">
              <a:extLst>
                <a:ext uri="{FF2B5EF4-FFF2-40B4-BE49-F238E27FC236}">
                  <a16:creationId xmlns:a16="http://schemas.microsoft.com/office/drawing/2014/main" id="{6668C7F5-9BF7-C722-86E9-903B2F687346}"/>
                </a:ext>
              </a:extLst>
            </p:cNvPr>
            <p:cNvSpPr>
              <a:spLocks/>
            </p:cNvSpPr>
            <p:nvPr/>
          </p:nvSpPr>
          <p:spPr bwMode="auto">
            <a:xfrm>
              <a:off x="3613"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36" name="Freeform 189" descr="Granite">
              <a:extLst>
                <a:ext uri="{FF2B5EF4-FFF2-40B4-BE49-F238E27FC236}">
                  <a16:creationId xmlns:a16="http://schemas.microsoft.com/office/drawing/2014/main" id="{4263A99B-1DF9-391D-F529-DC1364C0DA30}"/>
                </a:ext>
              </a:extLst>
            </p:cNvPr>
            <p:cNvSpPr>
              <a:spLocks/>
            </p:cNvSpPr>
            <p:nvPr/>
          </p:nvSpPr>
          <p:spPr bwMode="auto">
            <a:xfrm>
              <a:off x="3700"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37" name="Freeform 190" descr="Granite">
              <a:extLst>
                <a:ext uri="{FF2B5EF4-FFF2-40B4-BE49-F238E27FC236}">
                  <a16:creationId xmlns:a16="http://schemas.microsoft.com/office/drawing/2014/main" id="{724FFB6C-EA1A-2599-4D7C-D4C3D86CCC18}"/>
                </a:ext>
              </a:extLst>
            </p:cNvPr>
            <p:cNvSpPr>
              <a:spLocks/>
            </p:cNvSpPr>
            <p:nvPr/>
          </p:nvSpPr>
          <p:spPr bwMode="auto">
            <a:xfrm>
              <a:off x="3789"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38" name="Freeform 191" descr="Granite">
              <a:extLst>
                <a:ext uri="{FF2B5EF4-FFF2-40B4-BE49-F238E27FC236}">
                  <a16:creationId xmlns:a16="http://schemas.microsoft.com/office/drawing/2014/main" id="{EDC42C65-1508-B1ED-B145-CDB09F3A611F}"/>
                </a:ext>
              </a:extLst>
            </p:cNvPr>
            <p:cNvSpPr>
              <a:spLocks/>
            </p:cNvSpPr>
            <p:nvPr/>
          </p:nvSpPr>
          <p:spPr bwMode="auto">
            <a:xfrm>
              <a:off x="3879" y="139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39" name="Freeform 192" descr="Granite">
              <a:extLst>
                <a:ext uri="{FF2B5EF4-FFF2-40B4-BE49-F238E27FC236}">
                  <a16:creationId xmlns:a16="http://schemas.microsoft.com/office/drawing/2014/main" id="{E07A0311-E177-9FC3-4202-08AF26251698}"/>
                </a:ext>
              </a:extLst>
            </p:cNvPr>
            <p:cNvSpPr>
              <a:spLocks/>
            </p:cNvSpPr>
            <p:nvPr/>
          </p:nvSpPr>
          <p:spPr bwMode="auto">
            <a:xfrm>
              <a:off x="3974"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0" name="Freeform 193" descr="Granite">
              <a:extLst>
                <a:ext uri="{FF2B5EF4-FFF2-40B4-BE49-F238E27FC236}">
                  <a16:creationId xmlns:a16="http://schemas.microsoft.com/office/drawing/2014/main" id="{C9987AD1-564E-ECDD-1386-F530BDFDC0BB}"/>
                </a:ext>
              </a:extLst>
            </p:cNvPr>
            <p:cNvSpPr>
              <a:spLocks/>
            </p:cNvSpPr>
            <p:nvPr/>
          </p:nvSpPr>
          <p:spPr bwMode="auto">
            <a:xfrm rot="10800000" flipH="1">
              <a:off x="3977"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1" name="Freeform 194" descr="Granite">
              <a:extLst>
                <a:ext uri="{FF2B5EF4-FFF2-40B4-BE49-F238E27FC236}">
                  <a16:creationId xmlns:a16="http://schemas.microsoft.com/office/drawing/2014/main" id="{3E9F0F25-D9B5-CB69-AB2E-4E7A46E11155}"/>
                </a:ext>
              </a:extLst>
            </p:cNvPr>
            <p:cNvSpPr>
              <a:spLocks/>
            </p:cNvSpPr>
            <p:nvPr/>
          </p:nvSpPr>
          <p:spPr bwMode="auto">
            <a:xfrm rot="10800000" flipH="1">
              <a:off x="3879" y="146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2" name="Freeform 195" descr="Granite">
              <a:extLst>
                <a:ext uri="{FF2B5EF4-FFF2-40B4-BE49-F238E27FC236}">
                  <a16:creationId xmlns:a16="http://schemas.microsoft.com/office/drawing/2014/main" id="{6D38210A-9E59-8E50-27D8-FC3DDE087D03}"/>
                </a:ext>
              </a:extLst>
            </p:cNvPr>
            <p:cNvSpPr>
              <a:spLocks/>
            </p:cNvSpPr>
            <p:nvPr/>
          </p:nvSpPr>
          <p:spPr bwMode="auto">
            <a:xfrm rot="10800000" flipH="1">
              <a:off x="3791" y="146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3" name="Freeform 196" descr="Granite">
              <a:extLst>
                <a:ext uri="{FF2B5EF4-FFF2-40B4-BE49-F238E27FC236}">
                  <a16:creationId xmlns:a16="http://schemas.microsoft.com/office/drawing/2014/main" id="{FC76DA95-8F06-8540-172A-25FFE967C9D7}"/>
                </a:ext>
              </a:extLst>
            </p:cNvPr>
            <p:cNvSpPr>
              <a:spLocks/>
            </p:cNvSpPr>
            <p:nvPr/>
          </p:nvSpPr>
          <p:spPr bwMode="auto">
            <a:xfrm rot="10800000" flipH="1">
              <a:off x="370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44" name="Freeform 197" descr="Granite">
              <a:extLst>
                <a:ext uri="{FF2B5EF4-FFF2-40B4-BE49-F238E27FC236}">
                  <a16:creationId xmlns:a16="http://schemas.microsoft.com/office/drawing/2014/main" id="{8673C5A3-33BD-EBA9-CE14-C98A08E04746}"/>
                </a:ext>
              </a:extLst>
            </p:cNvPr>
            <p:cNvSpPr>
              <a:spLocks/>
            </p:cNvSpPr>
            <p:nvPr/>
          </p:nvSpPr>
          <p:spPr bwMode="auto">
            <a:xfrm rot="10800000" flipH="1">
              <a:off x="361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361717799"/>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97">
            <a:extLst>
              <a:ext uri="{FF2B5EF4-FFF2-40B4-BE49-F238E27FC236}">
                <a16:creationId xmlns:a16="http://schemas.microsoft.com/office/drawing/2014/main" id="{2A5077E3-FBEE-D310-0E39-B25B13621882}"/>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26627" name="Text Box 224">
            <a:extLst>
              <a:ext uri="{FF2B5EF4-FFF2-40B4-BE49-F238E27FC236}">
                <a16:creationId xmlns:a16="http://schemas.microsoft.com/office/drawing/2014/main" id="{C43260CB-43A7-31ED-014A-D0BD302ED274}"/>
              </a:ext>
            </a:extLst>
          </p:cNvPr>
          <p:cNvSpPr txBox="1">
            <a:spLocks noChangeArrowheads="1"/>
          </p:cNvSpPr>
          <p:nvPr/>
        </p:nvSpPr>
        <p:spPr bwMode="auto">
          <a:xfrm>
            <a:off x="1916114" y="649289"/>
            <a:ext cx="34575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Why have cartridge cases?</a:t>
            </a:r>
          </a:p>
        </p:txBody>
      </p:sp>
      <p:sp>
        <p:nvSpPr>
          <p:cNvPr id="868577" name="Text Box 225">
            <a:extLst>
              <a:ext uri="{FF2B5EF4-FFF2-40B4-BE49-F238E27FC236}">
                <a16:creationId xmlns:a16="http://schemas.microsoft.com/office/drawing/2014/main" id="{B5CB550C-10FB-0CF8-638D-CE72BA501889}"/>
              </a:ext>
            </a:extLst>
          </p:cNvPr>
          <p:cNvSpPr txBox="1">
            <a:spLocks noChangeArrowheads="1"/>
          </p:cNvSpPr>
          <p:nvPr/>
        </p:nvSpPr>
        <p:spPr bwMode="auto">
          <a:xfrm>
            <a:off x="1992314" y="1049339"/>
            <a:ext cx="8675687" cy="2835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dirty="0">
                <a:solidFill>
                  <a:srgbClr val="FFFFFF"/>
                </a:solidFill>
              </a:rPr>
              <a:t>FOR</a:t>
            </a:r>
          </a:p>
          <a:p>
            <a:pPr lvl="1" eaLnBrk="0" fontAlgn="base" hangingPunct="0">
              <a:spcBef>
                <a:spcPct val="0"/>
              </a:spcBef>
              <a:spcAft>
                <a:spcPct val="0"/>
              </a:spcAft>
              <a:buFontTx/>
              <a:buChar char="•"/>
            </a:pPr>
            <a:r>
              <a:rPr lang="en-GB" altLang="en-US" sz="2000" dirty="0">
                <a:solidFill>
                  <a:srgbClr val="FF9933"/>
                </a:solidFill>
              </a:rPr>
              <a:t>To contain the propellant</a:t>
            </a:r>
          </a:p>
          <a:p>
            <a:pPr lvl="2" eaLnBrk="0" fontAlgn="base" hangingPunct="0">
              <a:spcBef>
                <a:spcPct val="0"/>
              </a:spcBef>
              <a:spcAft>
                <a:spcPct val="0"/>
              </a:spcAft>
              <a:buFontTx/>
              <a:buChar char="•"/>
            </a:pPr>
            <a:r>
              <a:rPr lang="en-GB" altLang="en-US" sz="2000" dirty="0">
                <a:solidFill>
                  <a:srgbClr val="FFFFFF"/>
                </a:solidFill>
              </a:rPr>
              <a:t>To allow the propelling charge and projectile to be loaded as one ‘Fixed’ round</a:t>
            </a:r>
          </a:p>
          <a:p>
            <a:pPr lvl="1" eaLnBrk="0" fontAlgn="base" hangingPunct="0">
              <a:spcBef>
                <a:spcPct val="0"/>
              </a:spcBef>
              <a:spcAft>
                <a:spcPct val="0"/>
              </a:spcAft>
              <a:buFontTx/>
              <a:buChar char="•"/>
            </a:pPr>
            <a:r>
              <a:rPr lang="en-GB" altLang="en-US" sz="2000" dirty="0">
                <a:solidFill>
                  <a:srgbClr val="FF9933"/>
                </a:solidFill>
              </a:rPr>
              <a:t>To provide environmental protection  to the propellant and primer</a:t>
            </a:r>
          </a:p>
          <a:p>
            <a:pPr lvl="2" eaLnBrk="0" fontAlgn="base" hangingPunct="0">
              <a:spcBef>
                <a:spcPct val="0"/>
              </a:spcBef>
              <a:spcAft>
                <a:spcPct val="0"/>
              </a:spcAft>
              <a:buFontTx/>
              <a:buChar char="•"/>
            </a:pPr>
            <a:r>
              <a:rPr lang="en-GB" altLang="en-US" sz="2000" dirty="0">
                <a:solidFill>
                  <a:srgbClr val="FFFFFF"/>
                </a:solidFill>
              </a:rPr>
              <a:t>To provide obturation</a:t>
            </a:r>
          </a:p>
          <a:p>
            <a:pPr lvl="1" eaLnBrk="0" fontAlgn="base" hangingPunct="0">
              <a:spcBef>
                <a:spcPct val="0"/>
              </a:spcBef>
              <a:spcAft>
                <a:spcPct val="0"/>
              </a:spcAft>
              <a:buFontTx/>
              <a:buChar char="•"/>
            </a:pPr>
            <a:r>
              <a:rPr lang="en-GB" altLang="en-US" sz="2000" dirty="0">
                <a:solidFill>
                  <a:srgbClr val="FF9933"/>
                </a:solidFill>
              </a:rPr>
              <a:t>The composition can be varied to aid wear reduction and extend barrel life</a:t>
            </a:r>
          </a:p>
          <a:p>
            <a:pPr lvl="2" eaLnBrk="0" fontAlgn="base" hangingPunct="0">
              <a:spcBef>
                <a:spcPct val="0"/>
              </a:spcBef>
              <a:spcAft>
                <a:spcPct val="0"/>
              </a:spcAft>
              <a:buFontTx/>
              <a:buChar char="•"/>
            </a:pPr>
            <a:r>
              <a:rPr lang="en-GB" altLang="en-US" sz="2000" dirty="0">
                <a:solidFill>
                  <a:srgbClr val="FFFFFF"/>
                </a:solidFill>
              </a:rPr>
              <a:t>Can contain anti wear, anti flash and de-coppering packs </a:t>
            </a:r>
          </a:p>
        </p:txBody>
      </p:sp>
      <p:sp>
        <p:nvSpPr>
          <p:cNvPr id="868578" name="Text Box 226">
            <a:extLst>
              <a:ext uri="{FF2B5EF4-FFF2-40B4-BE49-F238E27FC236}">
                <a16:creationId xmlns:a16="http://schemas.microsoft.com/office/drawing/2014/main" id="{0E09AB36-6DE7-C1AC-2B18-B3520519831D}"/>
              </a:ext>
            </a:extLst>
          </p:cNvPr>
          <p:cNvSpPr txBox="1">
            <a:spLocks noChangeArrowheads="1"/>
          </p:cNvSpPr>
          <p:nvPr/>
        </p:nvSpPr>
        <p:spPr bwMode="auto">
          <a:xfrm>
            <a:off x="1992313" y="4005264"/>
            <a:ext cx="7878762" cy="2530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Against:</a:t>
            </a:r>
          </a:p>
          <a:p>
            <a:pPr lvl="2" eaLnBrk="0" fontAlgn="base" hangingPunct="0">
              <a:spcBef>
                <a:spcPct val="0"/>
              </a:spcBef>
              <a:spcAft>
                <a:spcPct val="0"/>
              </a:spcAft>
              <a:buFontTx/>
              <a:buChar char="•"/>
            </a:pPr>
            <a:r>
              <a:rPr lang="en-GB" altLang="en-US" sz="2000">
                <a:solidFill>
                  <a:srgbClr val="FF9933"/>
                </a:solidFill>
              </a:rPr>
              <a:t>Added mass</a:t>
            </a:r>
          </a:p>
          <a:p>
            <a:pPr lvl="1" eaLnBrk="0" fontAlgn="base" hangingPunct="0">
              <a:spcBef>
                <a:spcPct val="0"/>
              </a:spcBef>
              <a:spcAft>
                <a:spcPct val="0"/>
              </a:spcAft>
              <a:buFontTx/>
              <a:buChar char="•"/>
            </a:pPr>
            <a:r>
              <a:rPr lang="en-GB" altLang="en-US" sz="2000">
                <a:solidFill>
                  <a:srgbClr val="FFFFFF"/>
                </a:solidFill>
              </a:rPr>
              <a:t>Metal case remains in chamber after firing and must be disposed of</a:t>
            </a:r>
          </a:p>
          <a:p>
            <a:pPr lvl="2" eaLnBrk="0" fontAlgn="base" hangingPunct="0">
              <a:spcBef>
                <a:spcPct val="0"/>
              </a:spcBef>
              <a:spcAft>
                <a:spcPct val="0"/>
              </a:spcAft>
              <a:buFontTx/>
              <a:buChar char="•"/>
            </a:pPr>
            <a:r>
              <a:rPr lang="en-GB" altLang="en-US" sz="2000">
                <a:solidFill>
                  <a:srgbClr val="FF9933"/>
                </a:solidFill>
              </a:rPr>
              <a:t>Hot components ejected from gun are potentially hazardous</a:t>
            </a:r>
          </a:p>
          <a:p>
            <a:pPr lvl="1" eaLnBrk="0" fontAlgn="base" hangingPunct="0">
              <a:spcBef>
                <a:spcPct val="0"/>
              </a:spcBef>
              <a:spcAft>
                <a:spcPct val="0"/>
              </a:spcAft>
              <a:buFontTx/>
              <a:buChar char="•"/>
            </a:pPr>
            <a:r>
              <a:rPr lang="en-GB" altLang="en-US" sz="2000">
                <a:solidFill>
                  <a:srgbClr val="FFFFFF"/>
                </a:solidFill>
              </a:rPr>
              <a:t>Brass case manufacture must be closely controlled to provide consistent and effective obturation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685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685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8577" grpId="0"/>
      <p:bldP spid="868578"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55F57AEB-7526-9758-45AD-46802C487630}"/>
              </a:ext>
            </a:extLst>
          </p:cNvPr>
          <p:cNvSpPr>
            <a:spLocks noGrp="1" noChangeAspect="1" noChangeArrowheads="1"/>
          </p:cNvSpPr>
          <p:nvPr>
            <p:ph type="ctrTitle"/>
          </p:nvPr>
        </p:nvSpPr>
        <p:spPr>
          <a:xfrm>
            <a:off x="718220" y="278606"/>
            <a:ext cx="3570287" cy="534988"/>
          </a:xfrm>
          <a:noFill/>
        </p:spPr>
        <p:txBody>
          <a:bodyPr anchor="ctr"/>
          <a:lstStyle/>
          <a:p>
            <a:pPr algn="l"/>
            <a:r>
              <a:rPr lang="en-GB" altLang="en-US" sz="2800" dirty="0"/>
              <a:t>Cartridge Cases</a:t>
            </a:r>
          </a:p>
        </p:txBody>
      </p:sp>
      <p:grpSp>
        <p:nvGrpSpPr>
          <p:cNvPr id="1133571" name="Group 3">
            <a:extLst>
              <a:ext uri="{FF2B5EF4-FFF2-40B4-BE49-F238E27FC236}">
                <a16:creationId xmlns:a16="http://schemas.microsoft.com/office/drawing/2014/main" id="{431C4C15-E57A-7F33-D5AC-2F0BF0BBA34E}"/>
              </a:ext>
            </a:extLst>
          </p:cNvPr>
          <p:cNvGrpSpPr>
            <a:grpSpLocks/>
          </p:cNvGrpSpPr>
          <p:nvPr/>
        </p:nvGrpSpPr>
        <p:grpSpPr bwMode="auto">
          <a:xfrm>
            <a:off x="8547100" y="2724150"/>
            <a:ext cx="1301750" cy="3735388"/>
            <a:chOff x="4424" y="1716"/>
            <a:chExt cx="820" cy="2353"/>
          </a:xfrm>
        </p:grpSpPr>
        <p:grpSp>
          <p:nvGrpSpPr>
            <p:cNvPr id="28765" name="Group 4">
              <a:extLst>
                <a:ext uri="{FF2B5EF4-FFF2-40B4-BE49-F238E27FC236}">
                  <a16:creationId xmlns:a16="http://schemas.microsoft.com/office/drawing/2014/main" id="{E6490888-CCCE-0BDA-C536-8C5E6348A3E9}"/>
                </a:ext>
              </a:extLst>
            </p:cNvPr>
            <p:cNvGrpSpPr>
              <a:grpSpLocks/>
            </p:cNvGrpSpPr>
            <p:nvPr/>
          </p:nvGrpSpPr>
          <p:grpSpPr bwMode="auto">
            <a:xfrm>
              <a:off x="4610" y="1716"/>
              <a:ext cx="504" cy="1877"/>
              <a:chOff x="4610" y="1716"/>
              <a:chExt cx="504" cy="1877"/>
            </a:xfrm>
          </p:grpSpPr>
          <p:sp>
            <p:nvSpPr>
              <p:cNvPr id="28767" name="AutoShape 5">
                <a:extLst>
                  <a:ext uri="{FF2B5EF4-FFF2-40B4-BE49-F238E27FC236}">
                    <a16:creationId xmlns:a16="http://schemas.microsoft.com/office/drawing/2014/main" id="{4AF1EB84-6F56-9ECD-ED66-C7E1AF030F6D}"/>
                  </a:ext>
                </a:extLst>
              </p:cNvPr>
              <p:cNvSpPr>
                <a:spLocks noChangeAspect="1" noChangeArrowheads="1"/>
              </p:cNvSpPr>
              <p:nvPr/>
            </p:nvSpPr>
            <p:spPr bwMode="auto">
              <a:xfrm rot="5400000">
                <a:off x="3963" y="2443"/>
                <a:ext cx="1798" cy="462"/>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68" name="Freeform 6">
                <a:extLst>
                  <a:ext uri="{FF2B5EF4-FFF2-40B4-BE49-F238E27FC236}">
                    <a16:creationId xmlns:a16="http://schemas.microsoft.com/office/drawing/2014/main" id="{E0BED3E4-B407-37FF-5096-6DF283D3DEC7}"/>
                  </a:ext>
                </a:extLst>
              </p:cNvPr>
              <p:cNvSpPr>
                <a:spLocks noChangeAspect="1"/>
              </p:cNvSpPr>
              <p:nvPr/>
            </p:nvSpPr>
            <p:spPr bwMode="auto">
              <a:xfrm rot="5400000">
                <a:off x="3964" y="2444"/>
                <a:ext cx="1795" cy="504"/>
              </a:xfrm>
              <a:custGeom>
                <a:avLst/>
                <a:gdLst>
                  <a:gd name="T0" fmla="*/ 1 w 8172"/>
                  <a:gd name="T1" fmla="*/ 0 h 2288"/>
                  <a:gd name="T2" fmla="*/ 1 w 8172"/>
                  <a:gd name="T3" fmla="*/ 0 h 2288"/>
                  <a:gd name="T4" fmla="*/ 1 w 8172"/>
                  <a:gd name="T5" fmla="*/ 0 h 2288"/>
                  <a:gd name="T6" fmla="*/ 1 w 8172"/>
                  <a:gd name="T7" fmla="*/ 0 h 2288"/>
                  <a:gd name="T8" fmla="*/ 1 w 8172"/>
                  <a:gd name="T9" fmla="*/ 0 h 2288"/>
                  <a:gd name="T10" fmla="*/ 1 w 8172"/>
                  <a:gd name="T11" fmla="*/ 0 h 2288"/>
                  <a:gd name="T12" fmla="*/ 1 w 8172"/>
                  <a:gd name="T13" fmla="*/ 0 h 2288"/>
                  <a:gd name="T14" fmla="*/ 1 w 8172"/>
                  <a:gd name="T15" fmla="*/ 0 h 2288"/>
                  <a:gd name="T16" fmla="*/ 1 w 8172"/>
                  <a:gd name="T17" fmla="*/ 0 h 2288"/>
                  <a:gd name="T18" fmla="*/ 1 w 8172"/>
                  <a:gd name="T19" fmla="*/ 0 h 2288"/>
                  <a:gd name="T20" fmla="*/ 1 w 8172"/>
                  <a:gd name="T21" fmla="*/ 0 h 2288"/>
                  <a:gd name="T22" fmla="*/ 1 w 8172"/>
                  <a:gd name="T23" fmla="*/ 0 h 2288"/>
                  <a:gd name="T24" fmla="*/ 1 w 8172"/>
                  <a:gd name="T25" fmla="*/ 0 h 2288"/>
                  <a:gd name="T26" fmla="*/ 1 w 8172"/>
                  <a:gd name="T27" fmla="*/ 0 h 2288"/>
                  <a:gd name="T28" fmla="*/ 0 w 8172"/>
                  <a:gd name="T29" fmla="*/ 0 h 2288"/>
                  <a:gd name="T30" fmla="*/ 0 w 8172"/>
                  <a:gd name="T31" fmla="*/ 0 h 2288"/>
                  <a:gd name="T32" fmla="*/ 1 w 8172"/>
                  <a:gd name="T33" fmla="*/ 0 h 2288"/>
                  <a:gd name="T34" fmla="*/ 1 w 8172"/>
                  <a:gd name="T35" fmla="*/ 0 h 2288"/>
                  <a:gd name="T36" fmla="*/ 1 w 8172"/>
                  <a:gd name="T37" fmla="*/ 0 h 2288"/>
                  <a:gd name="T38" fmla="*/ 1 w 8172"/>
                  <a:gd name="T39" fmla="*/ 0 h 2288"/>
                  <a:gd name="T40" fmla="*/ 1 w 8172"/>
                  <a:gd name="T41" fmla="*/ 0 h 2288"/>
                  <a:gd name="T42" fmla="*/ 1 w 8172"/>
                  <a:gd name="T43" fmla="*/ 0 h 2288"/>
                  <a:gd name="T44" fmla="*/ 1 w 8172"/>
                  <a:gd name="T45" fmla="*/ 0 h 2288"/>
                  <a:gd name="T46" fmla="*/ 1 w 8172"/>
                  <a:gd name="T47" fmla="*/ 0 h 2288"/>
                  <a:gd name="T48" fmla="*/ 1 w 8172"/>
                  <a:gd name="T49" fmla="*/ 0 h 2288"/>
                  <a:gd name="T50" fmla="*/ 1 w 8172"/>
                  <a:gd name="T51" fmla="*/ 0 h 2288"/>
                  <a:gd name="T52" fmla="*/ 1 w 8172"/>
                  <a:gd name="T53" fmla="*/ 0 h 2288"/>
                  <a:gd name="T54" fmla="*/ 1 w 8172"/>
                  <a:gd name="T55" fmla="*/ 0 h 2288"/>
                  <a:gd name="T56" fmla="*/ 1 w 8172"/>
                  <a:gd name="T57" fmla="*/ 0 h 2288"/>
                  <a:gd name="T58" fmla="*/ 1 w 8172"/>
                  <a:gd name="T59" fmla="*/ 0 h 2288"/>
                  <a:gd name="T60" fmla="*/ 0 w 8172"/>
                  <a:gd name="T61" fmla="*/ 0 h 2288"/>
                  <a:gd name="T62" fmla="*/ 0 w 8172"/>
                  <a:gd name="T63" fmla="*/ 0 h 2288"/>
                  <a:gd name="T64" fmla="*/ 1 w 8172"/>
                  <a:gd name="T65" fmla="*/ 0 h 2288"/>
                  <a:gd name="T66" fmla="*/ 1 w 8172"/>
                  <a:gd name="T67" fmla="*/ 0 h 2288"/>
                  <a:gd name="T68" fmla="*/ 1 w 8172"/>
                  <a:gd name="T69" fmla="*/ 0 h 2288"/>
                  <a:gd name="T70" fmla="*/ 1 w 8172"/>
                  <a:gd name="T71" fmla="*/ 0 h 2288"/>
                  <a:gd name="T72" fmla="*/ 1 w 8172"/>
                  <a:gd name="T73" fmla="*/ 0 h 2288"/>
                  <a:gd name="T74" fmla="*/ 1 w 8172"/>
                  <a:gd name="T75" fmla="*/ 0 h 2288"/>
                  <a:gd name="T76" fmla="*/ 1 w 8172"/>
                  <a:gd name="T77" fmla="*/ 0 h 2288"/>
                  <a:gd name="T78" fmla="*/ 1 w 8172"/>
                  <a:gd name="T79" fmla="*/ 0 h 2288"/>
                  <a:gd name="T80" fmla="*/ 1 w 8172"/>
                  <a:gd name="T81" fmla="*/ 0 h 2288"/>
                  <a:gd name="T82" fmla="*/ 1 w 8172"/>
                  <a:gd name="T83" fmla="*/ 0 h 2288"/>
                  <a:gd name="T84" fmla="*/ 1 w 8172"/>
                  <a:gd name="T85" fmla="*/ 0 h 2288"/>
                  <a:gd name="T86" fmla="*/ 1 w 8172"/>
                  <a:gd name="T87" fmla="*/ 0 h 2288"/>
                  <a:gd name="T88" fmla="*/ 1 w 8172"/>
                  <a:gd name="T89" fmla="*/ 0 h 2288"/>
                  <a:gd name="T90" fmla="*/ 1 w 8172"/>
                  <a:gd name="T91" fmla="*/ 0 h 2288"/>
                  <a:gd name="T92" fmla="*/ 1 w 8172"/>
                  <a:gd name="T93" fmla="*/ 0 h 2288"/>
                  <a:gd name="T94" fmla="*/ 1 w 8172"/>
                  <a:gd name="T95" fmla="*/ 0 h 2288"/>
                  <a:gd name="T96" fmla="*/ 1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GB"/>
              </a:p>
            </p:txBody>
          </p:sp>
          <p:sp>
            <p:nvSpPr>
              <p:cNvPr id="28769" name="Freeform 7">
                <a:extLst>
                  <a:ext uri="{FF2B5EF4-FFF2-40B4-BE49-F238E27FC236}">
                    <a16:creationId xmlns:a16="http://schemas.microsoft.com/office/drawing/2014/main" id="{F3C6CA06-DEF9-7DAC-02A7-D21B4C9A0B06}"/>
                  </a:ext>
                </a:extLst>
              </p:cNvPr>
              <p:cNvSpPr>
                <a:spLocks noChangeAspect="1"/>
              </p:cNvSpPr>
              <p:nvPr/>
            </p:nvSpPr>
            <p:spPr bwMode="auto">
              <a:xfrm rot="5400000">
                <a:off x="4820" y="3300"/>
                <a:ext cx="85" cy="417"/>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chemeClr val="accent1"/>
              </a:solidFill>
              <a:ln w="6350">
                <a:solidFill>
                  <a:srgbClr val="000000"/>
                </a:solidFill>
                <a:prstDash val="solid"/>
                <a:round/>
                <a:headEnd/>
                <a:tailEnd/>
              </a:ln>
            </p:spPr>
            <p:txBody>
              <a:bodyPr/>
              <a:lstStyle/>
              <a:p>
                <a:endParaRPr lang="en-GB"/>
              </a:p>
            </p:txBody>
          </p:sp>
          <p:grpSp>
            <p:nvGrpSpPr>
              <p:cNvPr id="28770" name="Group 8">
                <a:extLst>
                  <a:ext uri="{FF2B5EF4-FFF2-40B4-BE49-F238E27FC236}">
                    <a16:creationId xmlns:a16="http://schemas.microsoft.com/office/drawing/2014/main" id="{5676C02E-A88D-C143-5F74-F14114EF401D}"/>
                  </a:ext>
                </a:extLst>
              </p:cNvPr>
              <p:cNvGrpSpPr>
                <a:grpSpLocks noChangeAspect="1"/>
              </p:cNvGrpSpPr>
              <p:nvPr/>
            </p:nvGrpSpPr>
            <p:grpSpPr bwMode="auto">
              <a:xfrm rot="5400000">
                <a:off x="4800" y="1528"/>
                <a:ext cx="125" cy="501"/>
                <a:chOff x="2840" y="2365"/>
                <a:chExt cx="95" cy="380"/>
              </a:xfrm>
            </p:grpSpPr>
            <p:sp>
              <p:nvSpPr>
                <p:cNvPr id="28795" name="Freeform 9">
                  <a:extLst>
                    <a:ext uri="{FF2B5EF4-FFF2-40B4-BE49-F238E27FC236}">
                      <a16:creationId xmlns:a16="http://schemas.microsoft.com/office/drawing/2014/main" id="{3CF2A991-DA35-FD44-3582-1ED99467D0FC}"/>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GB"/>
                </a:p>
              </p:txBody>
            </p:sp>
            <p:sp>
              <p:nvSpPr>
                <p:cNvPr id="28796" name="Rectangle 10">
                  <a:extLst>
                    <a:ext uri="{FF2B5EF4-FFF2-40B4-BE49-F238E27FC236}">
                      <a16:creationId xmlns:a16="http://schemas.microsoft.com/office/drawing/2014/main" id="{86AC221C-1E63-3C64-3005-62AE6462C16E}"/>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28771" name="Rectangle 11">
                <a:extLst>
                  <a:ext uri="{FF2B5EF4-FFF2-40B4-BE49-F238E27FC236}">
                    <a16:creationId xmlns:a16="http://schemas.microsoft.com/office/drawing/2014/main" id="{72573476-B624-B49E-1495-AA419C60E12E}"/>
                  </a:ext>
                </a:extLst>
              </p:cNvPr>
              <p:cNvSpPr>
                <a:spLocks noChangeAspect="1" noChangeArrowheads="1"/>
              </p:cNvSpPr>
              <p:nvPr/>
            </p:nvSpPr>
            <p:spPr bwMode="auto">
              <a:xfrm rot="5400000">
                <a:off x="424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2" name="Rectangle 12">
                <a:extLst>
                  <a:ext uri="{FF2B5EF4-FFF2-40B4-BE49-F238E27FC236}">
                    <a16:creationId xmlns:a16="http://schemas.microsoft.com/office/drawing/2014/main" id="{90FAC3E8-9AC1-032B-53AB-933D978E7D36}"/>
                  </a:ext>
                </a:extLst>
              </p:cNvPr>
              <p:cNvSpPr>
                <a:spLocks noChangeAspect="1" noChangeArrowheads="1"/>
              </p:cNvSpPr>
              <p:nvPr/>
            </p:nvSpPr>
            <p:spPr bwMode="auto">
              <a:xfrm rot="5400000">
                <a:off x="414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3" name="Rectangle 13">
                <a:extLst>
                  <a:ext uri="{FF2B5EF4-FFF2-40B4-BE49-F238E27FC236}">
                    <a16:creationId xmlns:a16="http://schemas.microsoft.com/office/drawing/2014/main" id="{CCB0A557-92C4-F9EA-C37E-32E2E06F8C84}"/>
                  </a:ext>
                </a:extLst>
              </p:cNvPr>
              <p:cNvSpPr>
                <a:spLocks noChangeAspect="1" noChangeArrowheads="1"/>
              </p:cNvSpPr>
              <p:nvPr/>
            </p:nvSpPr>
            <p:spPr bwMode="auto">
              <a:xfrm rot="5400000">
                <a:off x="416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4" name="Rectangle 14">
                <a:extLst>
                  <a:ext uri="{FF2B5EF4-FFF2-40B4-BE49-F238E27FC236}">
                    <a16:creationId xmlns:a16="http://schemas.microsoft.com/office/drawing/2014/main" id="{1D94AFE2-4368-D497-1BB9-F4631CD4C99B}"/>
                  </a:ext>
                </a:extLst>
              </p:cNvPr>
              <p:cNvSpPr>
                <a:spLocks noChangeAspect="1" noChangeArrowheads="1"/>
              </p:cNvSpPr>
              <p:nvPr/>
            </p:nvSpPr>
            <p:spPr bwMode="auto">
              <a:xfrm rot="5400000">
                <a:off x="412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5" name="Rectangle 15">
                <a:extLst>
                  <a:ext uri="{FF2B5EF4-FFF2-40B4-BE49-F238E27FC236}">
                    <a16:creationId xmlns:a16="http://schemas.microsoft.com/office/drawing/2014/main" id="{78AEA4A0-C6F1-62D5-562A-FE3F2BC5C00C}"/>
                  </a:ext>
                </a:extLst>
              </p:cNvPr>
              <p:cNvSpPr>
                <a:spLocks noChangeAspect="1" noChangeArrowheads="1"/>
              </p:cNvSpPr>
              <p:nvPr/>
            </p:nvSpPr>
            <p:spPr bwMode="auto">
              <a:xfrm rot="5400000">
                <a:off x="4187"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6" name="Rectangle 16">
                <a:extLst>
                  <a:ext uri="{FF2B5EF4-FFF2-40B4-BE49-F238E27FC236}">
                    <a16:creationId xmlns:a16="http://schemas.microsoft.com/office/drawing/2014/main" id="{FE0F575F-25CE-70A2-DF6D-285F6B0C9AD6}"/>
                  </a:ext>
                </a:extLst>
              </p:cNvPr>
              <p:cNvSpPr>
                <a:spLocks noChangeAspect="1" noChangeArrowheads="1"/>
              </p:cNvSpPr>
              <p:nvPr/>
            </p:nvSpPr>
            <p:spPr bwMode="auto">
              <a:xfrm rot="5400000">
                <a:off x="420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7" name="Rectangle 17">
                <a:extLst>
                  <a:ext uri="{FF2B5EF4-FFF2-40B4-BE49-F238E27FC236}">
                    <a16:creationId xmlns:a16="http://schemas.microsoft.com/office/drawing/2014/main" id="{62296620-1A06-E002-5225-6802786A6C54}"/>
                  </a:ext>
                </a:extLst>
              </p:cNvPr>
              <p:cNvSpPr>
                <a:spLocks noChangeAspect="1" noChangeArrowheads="1"/>
              </p:cNvSpPr>
              <p:nvPr/>
            </p:nvSpPr>
            <p:spPr bwMode="auto">
              <a:xfrm rot="5400000">
                <a:off x="422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8" name="Rectangle 18">
                <a:extLst>
                  <a:ext uri="{FF2B5EF4-FFF2-40B4-BE49-F238E27FC236}">
                    <a16:creationId xmlns:a16="http://schemas.microsoft.com/office/drawing/2014/main" id="{C706B957-FB10-3F71-176B-8AB495C8DB2E}"/>
                  </a:ext>
                </a:extLst>
              </p:cNvPr>
              <p:cNvSpPr>
                <a:spLocks noChangeAspect="1" noChangeArrowheads="1"/>
              </p:cNvSpPr>
              <p:nvPr/>
            </p:nvSpPr>
            <p:spPr bwMode="auto">
              <a:xfrm rot="5400000">
                <a:off x="410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79" name="Rectangle 19">
                <a:extLst>
                  <a:ext uri="{FF2B5EF4-FFF2-40B4-BE49-F238E27FC236}">
                    <a16:creationId xmlns:a16="http://schemas.microsoft.com/office/drawing/2014/main" id="{0589831E-AC41-C971-8E7B-209EA700EBE0}"/>
                  </a:ext>
                </a:extLst>
              </p:cNvPr>
              <p:cNvSpPr>
                <a:spLocks noChangeAspect="1" noChangeArrowheads="1"/>
              </p:cNvSpPr>
              <p:nvPr/>
            </p:nvSpPr>
            <p:spPr bwMode="auto">
              <a:xfrm rot="5400000">
                <a:off x="4008"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0" name="Rectangle 20">
                <a:extLst>
                  <a:ext uri="{FF2B5EF4-FFF2-40B4-BE49-F238E27FC236}">
                    <a16:creationId xmlns:a16="http://schemas.microsoft.com/office/drawing/2014/main" id="{5F490F19-C9BF-B671-9A1B-86114E66460B}"/>
                  </a:ext>
                </a:extLst>
              </p:cNvPr>
              <p:cNvSpPr>
                <a:spLocks noChangeAspect="1" noChangeArrowheads="1"/>
              </p:cNvSpPr>
              <p:nvPr/>
            </p:nvSpPr>
            <p:spPr bwMode="auto">
              <a:xfrm rot="5400000">
                <a:off x="4027"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1" name="Rectangle 21">
                <a:extLst>
                  <a:ext uri="{FF2B5EF4-FFF2-40B4-BE49-F238E27FC236}">
                    <a16:creationId xmlns:a16="http://schemas.microsoft.com/office/drawing/2014/main" id="{9897E57D-4A0E-E6ED-9E75-D7A58F7FC21A}"/>
                  </a:ext>
                </a:extLst>
              </p:cNvPr>
              <p:cNvSpPr>
                <a:spLocks noChangeAspect="1" noChangeArrowheads="1"/>
              </p:cNvSpPr>
              <p:nvPr/>
            </p:nvSpPr>
            <p:spPr bwMode="auto">
              <a:xfrm rot="5400000">
                <a:off x="3988"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2" name="Rectangle 22">
                <a:extLst>
                  <a:ext uri="{FF2B5EF4-FFF2-40B4-BE49-F238E27FC236}">
                    <a16:creationId xmlns:a16="http://schemas.microsoft.com/office/drawing/2014/main" id="{8FB9C94F-8561-BB5A-6B95-A8826AD0FCA6}"/>
                  </a:ext>
                </a:extLst>
              </p:cNvPr>
              <p:cNvSpPr>
                <a:spLocks noChangeAspect="1" noChangeArrowheads="1"/>
              </p:cNvSpPr>
              <p:nvPr/>
            </p:nvSpPr>
            <p:spPr bwMode="auto">
              <a:xfrm rot="5400000">
                <a:off x="4048"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3" name="Rectangle 23">
                <a:extLst>
                  <a:ext uri="{FF2B5EF4-FFF2-40B4-BE49-F238E27FC236}">
                    <a16:creationId xmlns:a16="http://schemas.microsoft.com/office/drawing/2014/main" id="{A6167759-16C0-3286-617F-C8D61086C0C0}"/>
                  </a:ext>
                </a:extLst>
              </p:cNvPr>
              <p:cNvSpPr>
                <a:spLocks noChangeAspect="1" noChangeArrowheads="1"/>
              </p:cNvSpPr>
              <p:nvPr/>
            </p:nvSpPr>
            <p:spPr bwMode="auto">
              <a:xfrm rot="5400000">
                <a:off x="406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4" name="Rectangle 24">
                <a:extLst>
                  <a:ext uri="{FF2B5EF4-FFF2-40B4-BE49-F238E27FC236}">
                    <a16:creationId xmlns:a16="http://schemas.microsoft.com/office/drawing/2014/main" id="{3F523BBA-A080-D7C6-A961-6C54C5F2304D}"/>
                  </a:ext>
                </a:extLst>
              </p:cNvPr>
              <p:cNvSpPr>
                <a:spLocks noChangeAspect="1" noChangeArrowheads="1"/>
              </p:cNvSpPr>
              <p:nvPr/>
            </p:nvSpPr>
            <p:spPr bwMode="auto">
              <a:xfrm rot="5400000">
                <a:off x="408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5" name="Rectangle 25">
                <a:extLst>
                  <a:ext uri="{FF2B5EF4-FFF2-40B4-BE49-F238E27FC236}">
                    <a16:creationId xmlns:a16="http://schemas.microsoft.com/office/drawing/2014/main" id="{F1EFC493-233E-EB6D-B240-3B0133556146}"/>
                  </a:ext>
                </a:extLst>
              </p:cNvPr>
              <p:cNvSpPr>
                <a:spLocks noChangeAspect="1" noChangeArrowheads="1"/>
              </p:cNvSpPr>
              <p:nvPr/>
            </p:nvSpPr>
            <p:spPr bwMode="auto">
              <a:xfrm rot="5400000">
                <a:off x="396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6" name="Rectangle 26">
                <a:extLst>
                  <a:ext uri="{FF2B5EF4-FFF2-40B4-BE49-F238E27FC236}">
                    <a16:creationId xmlns:a16="http://schemas.microsoft.com/office/drawing/2014/main" id="{2EF86071-8A2D-8902-21C4-0C8A4C08618F}"/>
                  </a:ext>
                </a:extLst>
              </p:cNvPr>
              <p:cNvSpPr>
                <a:spLocks noChangeAspect="1" noChangeArrowheads="1"/>
              </p:cNvSpPr>
              <p:nvPr/>
            </p:nvSpPr>
            <p:spPr bwMode="auto">
              <a:xfrm rot="5400000">
                <a:off x="386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7" name="Rectangle 27">
                <a:extLst>
                  <a:ext uri="{FF2B5EF4-FFF2-40B4-BE49-F238E27FC236}">
                    <a16:creationId xmlns:a16="http://schemas.microsoft.com/office/drawing/2014/main" id="{36A86FDA-1886-7C3B-CA23-6667161C8E6A}"/>
                  </a:ext>
                </a:extLst>
              </p:cNvPr>
              <p:cNvSpPr>
                <a:spLocks noChangeAspect="1" noChangeArrowheads="1"/>
              </p:cNvSpPr>
              <p:nvPr/>
            </p:nvSpPr>
            <p:spPr bwMode="auto">
              <a:xfrm rot="5400000">
                <a:off x="388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8" name="Rectangle 28">
                <a:extLst>
                  <a:ext uri="{FF2B5EF4-FFF2-40B4-BE49-F238E27FC236}">
                    <a16:creationId xmlns:a16="http://schemas.microsoft.com/office/drawing/2014/main" id="{FC107C33-597B-05B9-0B04-4CF3FCD48353}"/>
                  </a:ext>
                </a:extLst>
              </p:cNvPr>
              <p:cNvSpPr>
                <a:spLocks noChangeAspect="1" noChangeArrowheads="1"/>
              </p:cNvSpPr>
              <p:nvPr/>
            </p:nvSpPr>
            <p:spPr bwMode="auto">
              <a:xfrm rot="5400000">
                <a:off x="384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89" name="Rectangle 29">
                <a:extLst>
                  <a:ext uri="{FF2B5EF4-FFF2-40B4-BE49-F238E27FC236}">
                    <a16:creationId xmlns:a16="http://schemas.microsoft.com/office/drawing/2014/main" id="{18736C6E-7F2F-A5AF-4034-95C28DE85218}"/>
                  </a:ext>
                </a:extLst>
              </p:cNvPr>
              <p:cNvSpPr>
                <a:spLocks noChangeAspect="1" noChangeArrowheads="1"/>
              </p:cNvSpPr>
              <p:nvPr/>
            </p:nvSpPr>
            <p:spPr bwMode="auto">
              <a:xfrm rot="5400000">
                <a:off x="3907"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90" name="Rectangle 30">
                <a:extLst>
                  <a:ext uri="{FF2B5EF4-FFF2-40B4-BE49-F238E27FC236}">
                    <a16:creationId xmlns:a16="http://schemas.microsoft.com/office/drawing/2014/main" id="{4150F2A9-4490-0B50-FAFB-DF8CDF3E7A4E}"/>
                  </a:ext>
                </a:extLst>
              </p:cNvPr>
              <p:cNvSpPr>
                <a:spLocks noChangeAspect="1" noChangeArrowheads="1"/>
              </p:cNvSpPr>
              <p:nvPr/>
            </p:nvSpPr>
            <p:spPr bwMode="auto">
              <a:xfrm rot="5400000">
                <a:off x="392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91" name="Rectangle 31">
                <a:extLst>
                  <a:ext uri="{FF2B5EF4-FFF2-40B4-BE49-F238E27FC236}">
                    <a16:creationId xmlns:a16="http://schemas.microsoft.com/office/drawing/2014/main" id="{8E4A3B03-C723-7D1F-26A1-033222C5D1AE}"/>
                  </a:ext>
                </a:extLst>
              </p:cNvPr>
              <p:cNvSpPr>
                <a:spLocks noChangeAspect="1" noChangeArrowheads="1"/>
              </p:cNvSpPr>
              <p:nvPr/>
            </p:nvSpPr>
            <p:spPr bwMode="auto">
              <a:xfrm rot="5400000">
                <a:off x="394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92" name="Line 32">
                <a:extLst>
                  <a:ext uri="{FF2B5EF4-FFF2-40B4-BE49-F238E27FC236}">
                    <a16:creationId xmlns:a16="http://schemas.microsoft.com/office/drawing/2014/main" id="{B7B3A73E-408C-55BD-E8D2-9C114ED0D481}"/>
                  </a:ext>
                </a:extLst>
              </p:cNvPr>
              <p:cNvSpPr>
                <a:spLocks noChangeAspect="1" noChangeShapeType="1"/>
              </p:cNvSpPr>
              <p:nvPr/>
            </p:nvSpPr>
            <p:spPr bwMode="auto">
              <a:xfrm rot="5400000">
                <a:off x="4860" y="1861"/>
                <a:ext cx="0" cy="419"/>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93" name="Line 33">
                <a:extLst>
                  <a:ext uri="{FF2B5EF4-FFF2-40B4-BE49-F238E27FC236}">
                    <a16:creationId xmlns:a16="http://schemas.microsoft.com/office/drawing/2014/main" id="{0D82C4CB-B516-4B3D-49C0-C89D992F9B6C}"/>
                  </a:ext>
                </a:extLst>
              </p:cNvPr>
              <p:cNvSpPr>
                <a:spLocks noChangeAspect="1" noChangeShapeType="1"/>
              </p:cNvSpPr>
              <p:nvPr/>
            </p:nvSpPr>
            <p:spPr bwMode="auto">
              <a:xfrm rot="5400000" flipH="1">
                <a:off x="4859" y="3002"/>
                <a:ext cx="1" cy="419"/>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94" name="Line 34">
                <a:extLst>
                  <a:ext uri="{FF2B5EF4-FFF2-40B4-BE49-F238E27FC236}">
                    <a16:creationId xmlns:a16="http://schemas.microsoft.com/office/drawing/2014/main" id="{4FE51F28-EFB2-9BD5-4290-43925A6F5D65}"/>
                  </a:ext>
                </a:extLst>
              </p:cNvPr>
              <p:cNvSpPr>
                <a:spLocks noChangeAspect="1" noChangeShapeType="1"/>
              </p:cNvSpPr>
              <p:nvPr/>
            </p:nvSpPr>
            <p:spPr bwMode="auto">
              <a:xfrm rot="5400000">
                <a:off x="4863" y="2429"/>
                <a:ext cx="0" cy="424"/>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28766" name="Text Box 35">
              <a:extLst>
                <a:ext uri="{FF2B5EF4-FFF2-40B4-BE49-F238E27FC236}">
                  <a16:creationId xmlns:a16="http://schemas.microsoft.com/office/drawing/2014/main" id="{4A3A4070-0C42-36C3-8648-8802979471BD}"/>
                </a:ext>
              </a:extLst>
            </p:cNvPr>
            <p:cNvSpPr txBox="1">
              <a:spLocks noChangeArrowheads="1"/>
            </p:cNvSpPr>
            <p:nvPr/>
          </p:nvSpPr>
          <p:spPr bwMode="auto">
            <a:xfrm>
              <a:off x="4424" y="3666"/>
              <a:ext cx="820"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FULLY</a:t>
              </a:r>
            </a:p>
            <a:p>
              <a:r>
                <a:rPr lang="en-GB" altLang="en-US" b="1"/>
                <a:t>COMBUSTIBLE</a:t>
              </a:r>
            </a:p>
            <a:p>
              <a:r>
                <a:rPr lang="en-GB" altLang="en-US" b="1"/>
                <a:t>CASE</a:t>
              </a:r>
            </a:p>
          </p:txBody>
        </p:sp>
      </p:grpSp>
      <p:grpSp>
        <p:nvGrpSpPr>
          <p:cNvPr id="1133697" name="Group 129">
            <a:extLst>
              <a:ext uri="{FF2B5EF4-FFF2-40B4-BE49-F238E27FC236}">
                <a16:creationId xmlns:a16="http://schemas.microsoft.com/office/drawing/2014/main" id="{8662CC35-5C5C-01AC-2611-7977FE967E93}"/>
              </a:ext>
            </a:extLst>
          </p:cNvPr>
          <p:cNvGrpSpPr>
            <a:grpSpLocks/>
          </p:cNvGrpSpPr>
          <p:nvPr/>
        </p:nvGrpSpPr>
        <p:grpSpPr bwMode="auto">
          <a:xfrm>
            <a:off x="2205039" y="2178050"/>
            <a:ext cx="1089025" cy="4292600"/>
            <a:chOff x="429" y="1372"/>
            <a:chExt cx="686" cy="2704"/>
          </a:xfrm>
        </p:grpSpPr>
        <p:sp>
          <p:nvSpPr>
            <p:cNvPr id="28737" name="Text Box 37">
              <a:extLst>
                <a:ext uri="{FF2B5EF4-FFF2-40B4-BE49-F238E27FC236}">
                  <a16:creationId xmlns:a16="http://schemas.microsoft.com/office/drawing/2014/main" id="{076F8071-4F6C-0E4B-D46A-920CF55DF8AF}"/>
                </a:ext>
              </a:extLst>
            </p:cNvPr>
            <p:cNvSpPr txBox="1">
              <a:spLocks noChangeArrowheads="1"/>
            </p:cNvSpPr>
            <p:nvPr/>
          </p:nvSpPr>
          <p:spPr bwMode="auto">
            <a:xfrm>
              <a:off x="429" y="3673"/>
              <a:ext cx="686"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BRASS</a:t>
              </a:r>
            </a:p>
            <a:p>
              <a:r>
                <a:rPr lang="en-GB" altLang="en-US" b="1"/>
                <a:t>CARTRIDGE</a:t>
              </a:r>
            </a:p>
            <a:p>
              <a:r>
                <a:rPr lang="en-GB" altLang="en-US" b="1"/>
                <a:t>CASE</a:t>
              </a:r>
            </a:p>
          </p:txBody>
        </p:sp>
        <p:grpSp>
          <p:nvGrpSpPr>
            <p:cNvPr id="28738" name="Group 128">
              <a:extLst>
                <a:ext uri="{FF2B5EF4-FFF2-40B4-BE49-F238E27FC236}">
                  <a16:creationId xmlns:a16="http://schemas.microsoft.com/office/drawing/2014/main" id="{D5DFED94-0E58-BDF0-AAFE-61984C9EFECE}"/>
                </a:ext>
              </a:extLst>
            </p:cNvPr>
            <p:cNvGrpSpPr>
              <a:grpSpLocks/>
            </p:cNvGrpSpPr>
            <p:nvPr/>
          </p:nvGrpSpPr>
          <p:grpSpPr bwMode="auto">
            <a:xfrm>
              <a:off x="501" y="1372"/>
              <a:ext cx="560" cy="2239"/>
              <a:chOff x="501" y="1372"/>
              <a:chExt cx="560" cy="2239"/>
            </a:xfrm>
          </p:grpSpPr>
          <p:grpSp>
            <p:nvGrpSpPr>
              <p:cNvPr id="28739" name="Group 38">
                <a:extLst>
                  <a:ext uri="{FF2B5EF4-FFF2-40B4-BE49-F238E27FC236}">
                    <a16:creationId xmlns:a16="http://schemas.microsoft.com/office/drawing/2014/main" id="{1F8860B7-AA82-FF00-7CD0-6A75C7B97C9F}"/>
                  </a:ext>
                </a:extLst>
              </p:cNvPr>
              <p:cNvGrpSpPr>
                <a:grpSpLocks/>
              </p:cNvGrpSpPr>
              <p:nvPr/>
            </p:nvGrpSpPr>
            <p:grpSpPr bwMode="auto">
              <a:xfrm rot="5400000">
                <a:off x="-339" y="2212"/>
                <a:ext cx="2239" cy="560"/>
                <a:chOff x="2214" y="1408"/>
                <a:chExt cx="2239" cy="560"/>
              </a:xfrm>
            </p:grpSpPr>
            <p:sp>
              <p:nvSpPr>
                <p:cNvPr id="28761" name="Freeform 39" descr="Large confetti">
                  <a:extLst>
                    <a:ext uri="{FF2B5EF4-FFF2-40B4-BE49-F238E27FC236}">
                      <a16:creationId xmlns:a16="http://schemas.microsoft.com/office/drawing/2014/main" id="{42212942-BC63-6A81-A50A-A2951B3FD7ED}"/>
                    </a:ext>
                  </a:extLst>
                </p:cNvPr>
                <p:cNvSpPr>
                  <a:spLocks/>
                </p:cNvSpPr>
                <p:nvPr/>
              </p:nvSpPr>
              <p:spPr bwMode="auto">
                <a:xfrm>
                  <a:off x="2214" y="1473"/>
                  <a:ext cx="2187" cy="427"/>
                </a:xfrm>
                <a:custGeom>
                  <a:avLst/>
                  <a:gdLst>
                    <a:gd name="T0" fmla="*/ 0 w 2187"/>
                    <a:gd name="T1" fmla="*/ 55 h 427"/>
                    <a:gd name="T2" fmla="*/ 209 w 2187"/>
                    <a:gd name="T3" fmla="*/ 53 h 427"/>
                    <a:gd name="T4" fmla="*/ 396 w 2187"/>
                    <a:gd name="T5" fmla="*/ 29 h 427"/>
                    <a:gd name="T6" fmla="*/ 2182 w 2187"/>
                    <a:gd name="T7" fmla="*/ 0 h 427"/>
                    <a:gd name="T8" fmla="*/ 2187 w 2187"/>
                    <a:gd name="T9" fmla="*/ 427 h 427"/>
                    <a:gd name="T10" fmla="*/ 387 w 2187"/>
                    <a:gd name="T11" fmla="*/ 401 h 427"/>
                    <a:gd name="T12" fmla="*/ 195 w 2187"/>
                    <a:gd name="T13" fmla="*/ 379 h 427"/>
                    <a:gd name="T14" fmla="*/ 0 w 2187"/>
                    <a:gd name="T15" fmla="*/ 374 h 427"/>
                    <a:gd name="T16" fmla="*/ 0 w 2187"/>
                    <a:gd name="T17" fmla="*/ 55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28762" name="Group 40">
                  <a:extLst>
                    <a:ext uri="{FF2B5EF4-FFF2-40B4-BE49-F238E27FC236}">
                      <a16:creationId xmlns:a16="http://schemas.microsoft.com/office/drawing/2014/main" id="{4273954B-B951-9DF4-57DF-2B1998E120B9}"/>
                    </a:ext>
                  </a:extLst>
                </p:cNvPr>
                <p:cNvGrpSpPr>
                  <a:grpSpLocks noChangeAspect="1"/>
                </p:cNvGrpSpPr>
                <p:nvPr/>
              </p:nvGrpSpPr>
              <p:grpSpPr bwMode="auto">
                <a:xfrm>
                  <a:off x="2214" y="1408"/>
                  <a:ext cx="2239" cy="560"/>
                  <a:chOff x="3721" y="2861"/>
                  <a:chExt cx="1519" cy="380"/>
                </a:xfrm>
              </p:grpSpPr>
              <p:sp>
                <p:nvSpPr>
                  <p:cNvPr id="28763" name="Freeform 41">
                    <a:extLst>
                      <a:ext uri="{FF2B5EF4-FFF2-40B4-BE49-F238E27FC236}">
                        <a16:creationId xmlns:a16="http://schemas.microsoft.com/office/drawing/2014/main" id="{8F637377-730C-07E9-87DE-149F9E0F7779}"/>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GB"/>
                  </a:p>
                </p:txBody>
              </p:sp>
              <p:sp>
                <p:nvSpPr>
                  <p:cNvPr id="28764" name="Freeform 42">
                    <a:extLst>
                      <a:ext uri="{FF2B5EF4-FFF2-40B4-BE49-F238E27FC236}">
                        <a16:creationId xmlns:a16="http://schemas.microsoft.com/office/drawing/2014/main" id="{75E4D2DD-FAA3-5E0E-0D3E-F9BA63E1A5EC}"/>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GB"/>
                  </a:p>
                </p:txBody>
              </p:sp>
            </p:grpSp>
          </p:grpSp>
          <p:grpSp>
            <p:nvGrpSpPr>
              <p:cNvPr id="28740" name="Group 43">
                <a:extLst>
                  <a:ext uri="{FF2B5EF4-FFF2-40B4-BE49-F238E27FC236}">
                    <a16:creationId xmlns:a16="http://schemas.microsoft.com/office/drawing/2014/main" id="{2E897CB5-F081-6428-B14F-3CE0C004724F}"/>
                  </a:ext>
                </a:extLst>
              </p:cNvPr>
              <p:cNvGrpSpPr>
                <a:grpSpLocks/>
              </p:cNvGrpSpPr>
              <p:nvPr/>
            </p:nvGrpSpPr>
            <p:grpSpPr bwMode="auto">
              <a:xfrm>
                <a:off x="718" y="2212"/>
                <a:ext cx="129" cy="1395"/>
                <a:chOff x="2760" y="2542"/>
                <a:chExt cx="129" cy="1395"/>
              </a:xfrm>
            </p:grpSpPr>
            <p:sp>
              <p:nvSpPr>
                <p:cNvPr id="28741" name="AutoShape 44">
                  <a:extLst>
                    <a:ext uri="{FF2B5EF4-FFF2-40B4-BE49-F238E27FC236}">
                      <a16:creationId xmlns:a16="http://schemas.microsoft.com/office/drawing/2014/main" id="{3925B3CA-5B44-6510-AF74-A0D39268EB1F}"/>
                    </a:ext>
                  </a:extLst>
                </p:cNvPr>
                <p:cNvSpPr>
                  <a:spLocks noChangeArrowheads="1"/>
                </p:cNvSpPr>
                <p:nvPr/>
              </p:nvSpPr>
              <p:spPr bwMode="auto">
                <a:xfrm rot="5400000">
                  <a:off x="2138" y="3182"/>
                  <a:ext cx="1377" cy="98"/>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2" name="Freeform 45">
                  <a:extLst>
                    <a:ext uri="{FF2B5EF4-FFF2-40B4-BE49-F238E27FC236}">
                      <a16:creationId xmlns:a16="http://schemas.microsoft.com/office/drawing/2014/main" id="{A9EFE620-074C-33B3-7782-B6C3A92AC3D0}"/>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a:p>
              </p:txBody>
            </p:sp>
            <p:sp>
              <p:nvSpPr>
                <p:cNvPr id="28743" name="Rectangle 46">
                  <a:extLst>
                    <a:ext uri="{FF2B5EF4-FFF2-40B4-BE49-F238E27FC236}">
                      <a16:creationId xmlns:a16="http://schemas.microsoft.com/office/drawing/2014/main" id="{442BD915-BE41-0AA5-130E-4F371A338981}"/>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4" name="Rectangle 47">
                  <a:extLst>
                    <a:ext uri="{FF2B5EF4-FFF2-40B4-BE49-F238E27FC236}">
                      <a16:creationId xmlns:a16="http://schemas.microsoft.com/office/drawing/2014/main" id="{D47774C6-05BE-AE67-5168-4B335B5532B1}"/>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5" name="Oval 48" descr="Granite">
                  <a:extLst>
                    <a:ext uri="{FF2B5EF4-FFF2-40B4-BE49-F238E27FC236}">
                      <a16:creationId xmlns:a16="http://schemas.microsoft.com/office/drawing/2014/main" id="{83AD1280-7337-5190-4A47-F3012DBD7576}"/>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6" name="Oval 49" descr="Granite">
                  <a:extLst>
                    <a:ext uri="{FF2B5EF4-FFF2-40B4-BE49-F238E27FC236}">
                      <a16:creationId xmlns:a16="http://schemas.microsoft.com/office/drawing/2014/main" id="{C6A5241B-1151-56E5-6965-4A95816006A9}"/>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7" name="Oval 50" descr="Granite">
                  <a:extLst>
                    <a:ext uri="{FF2B5EF4-FFF2-40B4-BE49-F238E27FC236}">
                      <a16:creationId xmlns:a16="http://schemas.microsoft.com/office/drawing/2014/main" id="{00DBB71E-D339-C5F7-FD4B-E5B9FF9B26DE}"/>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8" name="Oval 51" descr="Granite">
                  <a:extLst>
                    <a:ext uri="{FF2B5EF4-FFF2-40B4-BE49-F238E27FC236}">
                      <a16:creationId xmlns:a16="http://schemas.microsoft.com/office/drawing/2014/main" id="{751B2BFA-9769-60CF-31BF-00713A254DE9}"/>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49" name="Oval 52" descr="Granite">
                  <a:extLst>
                    <a:ext uri="{FF2B5EF4-FFF2-40B4-BE49-F238E27FC236}">
                      <a16:creationId xmlns:a16="http://schemas.microsoft.com/office/drawing/2014/main" id="{587E33F7-B206-C07B-5087-E0E4CB4EF1BA}"/>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50" name="Oval 53" descr="Granite">
                  <a:extLst>
                    <a:ext uri="{FF2B5EF4-FFF2-40B4-BE49-F238E27FC236}">
                      <a16:creationId xmlns:a16="http://schemas.microsoft.com/office/drawing/2014/main" id="{E6E59806-1C2F-E209-172B-4CEC079EB4AC}"/>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51" name="Freeform 54" descr="Granite">
                  <a:extLst>
                    <a:ext uri="{FF2B5EF4-FFF2-40B4-BE49-F238E27FC236}">
                      <a16:creationId xmlns:a16="http://schemas.microsoft.com/office/drawing/2014/main" id="{2CC47426-2FDB-7178-DD35-E15625E24EB4}"/>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2" name="Freeform 55" descr="Granite">
                  <a:extLst>
                    <a:ext uri="{FF2B5EF4-FFF2-40B4-BE49-F238E27FC236}">
                      <a16:creationId xmlns:a16="http://schemas.microsoft.com/office/drawing/2014/main" id="{BDE11A8B-DC88-76A6-4D3F-E0AC57DACAA8}"/>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3" name="Freeform 56" descr="Granite">
                  <a:extLst>
                    <a:ext uri="{FF2B5EF4-FFF2-40B4-BE49-F238E27FC236}">
                      <a16:creationId xmlns:a16="http://schemas.microsoft.com/office/drawing/2014/main" id="{FF66D496-09BE-9A47-9B03-1EE593DA9CD6}"/>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4" name="Freeform 57" descr="Granite">
                  <a:extLst>
                    <a:ext uri="{FF2B5EF4-FFF2-40B4-BE49-F238E27FC236}">
                      <a16:creationId xmlns:a16="http://schemas.microsoft.com/office/drawing/2014/main" id="{2EC11A16-BE05-C59F-07DD-54C07C336FC3}"/>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5" name="Freeform 58" descr="Granite">
                  <a:extLst>
                    <a:ext uri="{FF2B5EF4-FFF2-40B4-BE49-F238E27FC236}">
                      <a16:creationId xmlns:a16="http://schemas.microsoft.com/office/drawing/2014/main" id="{1D45C6A2-D32D-8387-6DBA-B3AF5CA3D347}"/>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6" name="Freeform 59" descr="Granite">
                  <a:extLst>
                    <a:ext uri="{FF2B5EF4-FFF2-40B4-BE49-F238E27FC236}">
                      <a16:creationId xmlns:a16="http://schemas.microsoft.com/office/drawing/2014/main" id="{54D2BDC1-E5F0-0072-536D-886F76E7467E}"/>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7" name="Freeform 60" descr="Granite">
                  <a:extLst>
                    <a:ext uri="{FF2B5EF4-FFF2-40B4-BE49-F238E27FC236}">
                      <a16:creationId xmlns:a16="http://schemas.microsoft.com/office/drawing/2014/main" id="{5D2EEB5E-8BBA-C406-E6B1-A726A8961A8E}"/>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8" name="Freeform 61" descr="Granite">
                  <a:extLst>
                    <a:ext uri="{FF2B5EF4-FFF2-40B4-BE49-F238E27FC236}">
                      <a16:creationId xmlns:a16="http://schemas.microsoft.com/office/drawing/2014/main" id="{064D507F-B679-9A0B-314C-59170CC3E159}"/>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59" name="Freeform 62" descr="Granite">
                  <a:extLst>
                    <a:ext uri="{FF2B5EF4-FFF2-40B4-BE49-F238E27FC236}">
                      <a16:creationId xmlns:a16="http://schemas.microsoft.com/office/drawing/2014/main" id="{422B639A-3A21-1E05-BD39-A711BC4964BA}"/>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60" name="Freeform 63" descr="Granite">
                  <a:extLst>
                    <a:ext uri="{FF2B5EF4-FFF2-40B4-BE49-F238E27FC236}">
                      <a16:creationId xmlns:a16="http://schemas.microsoft.com/office/drawing/2014/main" id="{3291990C-8C52-530D-087A-D1D9FCD60CEB}"/>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grpSp>
        <p:nvGrpSpPr>
          <p:cNvPr id="1133632" name="Group 64">
            <a:extLst>
              <a:ext uri="{FF2B5EF4-FFF2-40B4-BE49-F238E27FC236}">
                <a16:creationId xmlns:a16="http://schemas.microsoft.com/office/drawing/2014/main" id="{3A1F1B24-6299-16AC-3B82-D90D3B003243}"/>
              </a:ext>
            </a:extLst>
          </p:cNvPr>
          <p:cNvGrpSpPr>
            <a:grpSpLocks/>
          </p:cNvGrpSpPr>
          <p:nvPr/>
        </p:nvGrpSpPr>
        <p:grpSpPr bwMode="auto">
          <a:xfrm>
            <a:off x="5468938" y="2132014"/>
            <a:ext cx="1905000" cy="4327525"/>
            <a:chOff x="2485" y="1343"/>
            <a:chExt cx="1200" cy="2726"/>
          </a:xfrm>
        </p:grpSpPr>
        <p:sp>
          <p:nvSpPr>
            <p:cNvPr id="28703" name="Text Box 65">
              <a:extLst>
                <a:ext uri="{FF2B5EF4-FFF2-40B4-BE49-F238E27FC236}">
                  <a16:creationId xmlns:a16="http://schemas.microsoft.com/office/drawing/2014/main" id="{CDEC9D33-B402-73A8-B92D-7F28E9806BFB}"/>
                </a:ext>
              </a:extLst>
            </p:cNvPr>
            <p:cNvSpPr txBox="1">
              <a:spLocks noChangeArrowheads="1"/>
            </p:cNvSpPr>
            <p:nvPr/>
          </p:nvSpPr>
          <p:spPr bwMode="auto">
            <a:xfrm>
              <a:off x="3195" y="3666"/>
              <a:ext cx="426"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STEEL</a:t>
              </a:r>
            </a:p>
            <a:p>
              <a:r>
                <a:rPr lang="en-GB" altLang="en-US" b="1"/>
                <a:t>STUB</a:t>
              </a:r>
            </a:p>
            <a:p>
              <a:r>
                <a:rPr lang="en-GB" altLang="en-US" b="1"/>
                <a:t>CASE</a:t>
              </a:r>
            </a:p>
          </p:txBody>
        </p:sp>
        <p:grpSp>
          <p:nvGrpSpPr>
            <p:cNvPr id="28704" name="Group 66">
              <a:extLst>
                <a:ext uri="{FF2B5EF4-FFF2-40B4-BE49-F238E27FC236}">
                  <a16:creationId xmlns:a16="http://schemas.microsoft.com/office/drawing/2014/main" id="{E5CAC74E-1CFD-275F-7612-BDFD1348023F}"/>
                </a:ext>
              </a:extLst>
            </p:cNvPr>
            <p:cNvGrpSpPr>
              <a:grpSpLocks/>
            </p:cNvGrpSpPr>
            <p:nvPr/>
          </p:nvGrpSpPr>
          <p:grpSpPr bwMode="auto">
            <a:xfrm>
              <a:off x="2485" y="1343"/>
              <a:ext cx="1200" cy="2267"/>
              <a:chOff x="2485" y="1343"/>
              <a:chExt cx="1200" cy="2267"/>
            </a:xfrm>
          </p:grpSpPr>
          <p:sp>
            <p:nvSpPr>
              <p:cNvPr id="28705" name="Rectangle 67">
                <a:extLst>
                  <a:ext uri="{FF2B5EF4-FFF2-40B4-BE49-F238E27FC236}">
                    <a16:creationId xmlns:a16="http://schemas.microsoft.com/office/drawing/2014/main" id="{200C03F1-0B13-E64E-91FF-E4076E1D8D5D}"/>
                  </a:ext>
                </a:extLst>
              </p:cNvPr>
              <p:cNvSpPr>
                <a:spLocks noChangeArrowheads="1"/>
              </p:cNvSpPr>
              <p:nvPr/>
            </p:nvSpPr>
            <p:spPr bwMode="auto">
              <a:xfrm rot="5400000">
                <a:off x="3230" y="3140"/>
                <a:ext cx="324" cy="399"/>
              </a:xfrm>
              <a:prstGeom prst="rect">
                <a:avLst/>
              </a:prstGeom>
              <a:gradFill rotWithShape="0">
                <a:gsLst>
                  <a:gs pos="0">
                    <a:srgbClr val="292929"/>
                  </a:gs>
                  <a:gs pos="50000">
                    <a:srgbClr val="C0C0C0"/>
                  </a:gs>
                  <a:gs pos="100000">
                    <a:srgbClr val="292929"/>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06" name="Rectangle 68">
                <a:extLst>
                  <a:ext uri="{FF2B5EF4-FFF2-40B4-BE49-F238E27FC236}">
                    <a16:creationId xmlns:a16="http://schemas.microsoft.com/office/drawing/2014/main" id="{345BAD5E-DAE0-B810-9425-24502BC7F538}"/>
                  </a:ext>
                </a:extLst>
              </p:cNvPr>
              <p:cNvSpPr>
                <a:spLocks noChangeArrowheads="1"/>
              </p:cNvSpPr>
              <p:nvPr/>
            </p:nvSpPr>
            <p:spPr bwMode="auto">
              <a:xfrm>
                <a:off x="3246" y="3130"/>
                <a:ext cx="304" cy="96"/>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07" name="Rectangle 69">
                <a:extLst>
                  <a:ext uri="{FF2B5EF4-FFF2-40B4-BE49-F238E27FC236}">
                    <a16:creationId xmlns:a16="http://schemas.microsoft.com/office/drawing/2014/main" id="{05B21AE1-5D70-8232-79B5-5D45C1AC8828}"/>
                  </a:ext>
                </a:extLst>
              </p:cNvPr>
              <p:cNvSpPr>
                <a:spLocks noChangeArrowheads="1"/>
              </p:cNvSpPr>
              <p:nvPr/>
            </p:nvSpPr>
            <p:spPr bwMode="auto">
              <a:xfrm>
                <a:off x="3214" y="3082"/>
                <a:ext cx="384" cy="48"/>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08" name="Rectangle 70">
                <a:extLst>
                  <a:ext uri="{FF2B5EF4-FFF2-40B4-BE49-F238E27FC236}">
                    <a16:creationId xmlns:a16="http://schemas.microsoft.com/office/drawing/2014/main" id="{47064505-9503-1FB2-2D95-4A7BAE9C2C5F}"/>
                  </a:ext>
                </a:extLst>
              </p:cNvPr>
              <p:cNvSpPr>
                <a:spLocks noChangeArrowheads="1"/>
              </p:cNvSpPr>
              <p:nvPr/>
            </p:nvSpPr>
            <p:spPr bwMode="auto">
              <a:xfrm>
                <a:off x="3202" y="1786"/>
                <a:ext cx="396" cy="1296"/>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09" name="Freeform 71">
                <a:extLst>
                  <a:ext uri="{FF2B5EF4-FFF2-40B4-BE49-F238E27FC236}">
                    <a16:creationId xmlns:a16="http://schemas.microsoft.com/office/drawing/2014/main" id="{D88F9257-1D9F-A38C-4017-E357FCFACDFD}"/>
                  </a:ext>
                </a:extLst>
              </p:cNvPr>
              <p:cNvSpPr>
                <a:spLocks/>
              </p:cNvSpPr>
              <p:nvPr/>
            </p:nvSpPr>
            <p:spPr bwMode="auto">
              <a:xfrm rot="5400000">
                <a:off x="3181" y="3106"/>
                <a:ext cx="432" cy="576"/>
              </a:xfrm>
              <a:custGeom>
                <a:avLst/>
                <a:gdLst>
                  <a:gd name="T0" fmla="*/ 0 w 432"/>
                  <a:gd name="T1" fmla="*/ 48 h 576"/>
                  <a:gd name="T2" fmla="*/ 384 w 432"/>
                  <a:gd name="T3" fmla="*/ 48 h 576"/>
                  <a:gd name="T4" fmla="*/ 384 w 432"/>
                  <a:gd name="T5" fmla="*/ 0 h 576"/>
                  <a:gd name="T6" fmla="*/ 432 w 432"/>
                  <a:gd name="T7" fmla="*/ 0 h 576"/>
                  <a:gd name="T8" fmla="*/ 432 w 432"/>
                  <a:gd name="T9" fmla="*/ 576 h 576"/>
                  <a:gd name="T10" fmla="*/ 384 w 432"/>
                  <a:gd name="T11" fmla="*/ 576 h 576"/>
                  <a:gd name="T12" fmla="*/ 384 w 432"/>
                  <a:gd name="T13" fmla="*/ 528 h 576"/>
                  <a:gd name="T14" fmla="*/ 0 w 432"/>
                  <a:gd name="T15" fmla="*/ 528 h 576"/>
                  <a:gd name="T16" fmla="*/ 0 w 432"/>
                  <a:gd name="T17" fmla="*/ 480 h 576"/>
                  <a:gd name="T18" fmla="*/ 288 w 432"/>
                  <a:gd name="T19" fmla="*/ 480 h 576"/>
                  <a:gd name="T20" fmla="*/ 288 w 432"/>
                  <a:gd name="T21" fmla="*/ 96 h 576"/>
                  <a:gd name="T22" fmla="*/ 0 w 432"/>
                  <a:gd name="T23" fmla="*/ 96 h 576"/>
                  <a:gd name="T24" fmla="*/ 0 w 432"/>
                  <a:gd name="T25" fmla="*/ 48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32" h="576">
                    <a:moveTo>
                      <a:pt x="0" y="48"/>
                    </a:moveTo>
                    <a:lnTo>
                      <a:pt x="384" y="48"/>
                    </a:lnTo>
                    <a:lnTo>
                      <a:pt x="384" y="0"/>
                    </a:lnTo>
                    <a:lnTo>
                      <a:pt x="432" y="0"/>
                    </a:lnTo>
                    <a:lnTo>
                      <a:pt x="432" y="576"/>
                    </a:lnTo>
                    <a:lnTo>
                      <a:pt x="384" y="576"/>
                    </a:lnTo>
                    <a:lnTo>
                      <a:pt x="384" y="528"/>
                    </a:lnTo>
                    <a:lnTo>
                      <a:pt x="0" y="528"/>
                    </a:lnTo>
                    <a:lnTo>
                      <a:pt x="0" y="480"/>
                    </a:lnTo>
                    <a:lnTo>
                      <a:pt x="288" y="480"/>
                    </a:lnTo>
                    <a:lnTo>
                      <a:pt x="288" y="96"/>
                    </a:lnTo>
                    <a:lnTo>
                      <a:pt x="0" y="96"/>
                    </a:lnTo>
                    <a:lnTo>
                      <a:pt x="0" y="48"/>
                    </a:lnTo>
                    <a:close/>
                  </a:path>
                </a:pathLst>
              </a:custGeom>
              <a:solidFill>
                <a:srgbClr val="80808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10" name="Freeform 72">
                <a:extLst>
                  <a:ext uri="{FF2B5EF4-FFF2-40B4-BE49-F238E27FC236}">
                    <a16:creationId xmlns:a16="http://schemas.microsoft.com/office/drawing/2014/main" id="{1F4709C6-85F3-EABC-CB91-66E3BD4502CB}"/>
                  </a:ext>
                </a:extLst>
              </p:cNvPr>
              <p:cNvSpPr>
                <a:spLocks/>
              </p:cNvSpPr>
              <p:nvPr/>
            </p:nvSpPr>
            <p:spPr bwMode="auto">
              <a:xfrm>
                <a:off x="3158" y="1786"/>
                <a:ext cx="96" cy="1440"/>
              </a:xfrm>
              <a:custGeom>
                <a:avLst/>
                <a:gdLst>
                  <a:gd name="T0" fmla="*/ 48 w 96"/>
                  <a:gd name="T1" fmla="*/ 1440 h 1440"/>
                  <a:gd name="T2" fmla="*/ 48 w 96"/>
                  <a:gd name="T3" fmla="*/ 1392 h 1440"/>
                  <a:gd name="T4" fmla="*/ 0 w 96"/>
                  <a:gd name="T5" fmla="*/ 1392 h 1440"/>
                  <a:gd name="T6" fmla="*/ 0 w 96"/>
                  <a:gd name="T7" fmla="*/ 0 h 1440"/>
                  <a:gd name="T8" fmla="*/ 48 w 96"/>
                  <a:gd name="T9" fmla="*/ 0 h 1440"/>
                  <a:gd name="T10" fmla="*/ 48 w 96"/>
                  <a:gd name="T11" fmla="*/ 1296 h 1440"/>
                  <a:gd name="T12" fmla="*/ 96 w 96"/>
                  <a:gd name="T13" fmla="*/ 1344 h 1440"/>
                  <a:gd name="T14" fmla="*/ 96 w 96"/>
                  <a:gd name="T15" fmla="*/ 1440 h 1440"/>
                  <a:gd name="T16" fmla="*/ 48 w 96"/>
                  <a:gd name="T17" fmla="*/ 1440 h 14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6" h="1440">
                    <a:moveTo>
                      <a:pt x="48" y="1440"/>
                    </a:moveTo>
                    <a:lnTo>
                      <a:pt x="48" y="1392"/>
                    </a:lnTo>
                    <a:lnTo>
                      <a:pt x="0" y="1392"/>
                    </a:lnTo>
                    <a:lnTo>
                      <a:pt x="0" y="0"/>
                    </a:lnTo>
                    <a:lnTo>
                      <a:pt x="48" y="0"/>
                    </a:lnTo>
                    <a:lnTo>
                      <a:pt x="48" y="1296"/>
                    </a:lnTo>
                    <a:lnTo>
                      <a:pt x="96" y="1344"/>
                    </a:lnTo>
                    <a:lnTo>
                      <a:pt x="96" y="1440"/>
                    </a:lnTo>
                    <a:lnTo>
                      <a:pt x="48" y="1440"/>
                    </a:lnTo>
                    <a:close/>
                  </a:path>
                </a:pathLst>
              </a:custGeom>
              <a:solidFill>
                <a:srgbClr val="FFFFFF"/>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11" name="Freeform 73">
                <a:extLst>
                  <a:ext uri="{FF2B5EF4-FFF2-40B4-BE49-F238E27FC236}">
                    <a16:creationId xmlns:a16="http://schemas.microsoft.com/office/drawing/2014/main" id="{F07EE2E3-CE05-E227-93F1-B5F35B31A9FC}"/>
                  </a:ext>
                </a:extLst>
              </p:cNvPr>
              <p:cNvSpPr>
                <a:spLocks/>
              </p:cNvSpPr>
              <p:nvPr/>
            </p:nvSpPr>
            <p:spPr bwMode="auto">
              <a:xfrm flipH="1">
                <a:off x="3542" y="1786"/>
                <a:ext cx="96" cy="1440"/>
              </a:xfrm>
              <a:custGeom>
                <a:avLst/>
                <a:gdLst>
                  <a:gd name="T0" fmla="*/ 48 w 96"/>
                  <a:gd name="T1" fmla="*/ 1440 h 1440"/>
                  <a:gd name="T2" fmla="*/ 48 w 96"/>
                  <a:gd name="T3" fmla="*/ 1392 h 1440"/>
                  <a:gd name="T4" fmla="*/ 0 w 96"/>
                  <a:gd name="T5" fmla="*/ 1392 h 1440"/>
                  <a:gd name="T6" fmla="*/ 0 w 96"/>
                  <a:gd name="T7" fmla="*/ 0 h 1440"/>
                  <a:gd name="T8" fmla="*/ 48 w 96"/>
                  <a:gd name="T9" fmla="*/ 0 h 1440"/>
                  <a:gd name="T10" fmla="*/ 48 w 96"/>
                  <a:gd name="T11" fmla="*/ 1296 h 1440"/>
                  <a:gd name="T12" fmla="*/ 96 w 96"/>
                  <a:gd name="T13" fmla="*/ 1344 h 1440"/>
                  <a:gd name="T14" fmla="*/ 96 w 96"/>
                  <a:gd name="T15" fmla="*/ 1440 h 1440"/>
                  <a:gd name="T16" fmla="*/ 48 w 96"/>
                  <a:gd name="T17" fmla="*/ 1440 h 14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6" h="1440">
                    <a:moveTo>
                      <a:pt x="48" y="1440"/>
                    </a:moveTo>
                    <a:lnTo>
                      <a:pt x="48" y="1392"/>
                    </a:lnTo>
                    <a:lnTo>
                      <a:pt x="0" y="1392"/>
                    </a:lnTo>
                    <a:lnTo>
                      <a:pt x="0" y="0"/>
                    </a:lnTo>
                    <a:lnTo>
                      <a:pt x="48" y="0"/>
                    </a:lnTo>
                    <a:lnTo>
                      <a:pt x="48" y="1296"/>
                    </a:lnTo>
                    <a:lnTo>
                      <a:pt x="96" y="1344"/>
                    </a:lnTo>
                    <a:lnTo>
                      <a:pt x="96" y="1440"/>
                    </a:lnTo>
                    <a:lnTo>
                      <a:pt x="48" y="1440"/>
                    </a:lnTo>
                    <a:close/>
                  </a:path>
                </a:pathLst>
              </a:custGeom>
              <a:solidFill>
                <a:srgbClr val="FFFFFF"/>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12" name="Text Box 74">
                <a:extLst>
                  <a:ext uri="{FF2B5EF4-FFF2-40B4-BE49-F238E27FC236}">
                    <a16:creationId xmlns:a16="http://schemas.microsoft.com/office/drawing/2014/main" id="{5DC6EC64-5C3F-7DC0-C1C1-F46B93526124}"/>
                  </a:ext>
                </a:extLst>
              </p:cNvPr>
              <p:cNvSpPr txBox="1">
                <a:spLocks noChangeArrowheads="1"/>
              </p:cNvSpPr>
              <p:nvPr/>
            </p:nvSpPr>
            <p:spPr bwMode="auto">
              <a:xfrm>
                <a:off x="2485" y="1343"/>
                <a:ext cx="820" cy="288"/>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COMBUSTIBLE</a:t>
                </a:r>
              </a:p>
              <a:p>
                <a:r>
                  <a:rPr lang="en-GB" altLang="en-US" b="1"/>
                  <a:t>CASE</a:t>
                </a:r>
              </a:p>
            </p:txBody>
          </p:sp>
          <p:sp>
            <p:nvSpPr>
              <p:cNvPr id="28713" name="Line 75">
                <a:extLst>
                  <a:ext uri="{FF2B5EF4-FFF2-40B4-BE49-F238E27FC236}">
                    <a16:creationId xmlns:a16="http://schemas.microsoft.com/office/drawing/2014/main" id="{B418DEE3-1333-EB9D-B4B4-D798FE4ED32D}"/>
                  </a:ext>
                </a:extLst>
              </p:cNvPr>
              <p:cNvSpPr>
                <a:spLocks noChangeShapeType="1"/>
              </p:cNvSpPr>
              <p:nvPr/>
            </p:nvSpPr>
            <p:spPr bwMode="auto">
              <a:xfrm>
                <a:off x="3037" y="1644"/>
                <a:ext cx="152" cy="199"/>
              </a:xfrm>
              <a:prstGeom prst="line">
                <a:avLst/>
              </a:prstGeom>
              <a:noFill/>
              <a:ln w="25400">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14" name="Oval 76">
                <a:extLst>
                  <a:ext uri="{FF2B5EF4-FFF2-40B4-BE49-F238E27FC236}">
                    <a16:creationId xmlns:a16="http://schemas.microsoft.com/office/drawing/2014/main" id="{DBC4BF60-E0F9-AD7C-C92D-A1D3F39F6E1A}"/>
                  </a:ext>
                </a:extLst>
              </p:cNvPr>
              <p:cNvSpPr>
                <a:spLocks noChangeArrowheads="1"/>
              </p:cNvSpPr>
              <p:nvPr/>
            </p:nvSpPr>
            <p:spPr bwMode="auto">
              <a:xfrm>
                <a:off x="3152" y="3134"/>
                <a:ext cx="56" cy="56"/>
              </a:xfrm>
              <a:prstGeom prst="ellipse">
                <a:avLst/>
              </a:prstGeom>
              <a:solidFill>
                <a:srgbClr val="0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15" name="Oval 77">
                <a:extLst>
                  <a:ext uri="{FF2B5EF4-FFF2-40B4-BE49-F238E27FC236}">
                    <a16:creationId xmlns:a16="http://schemas.microsoft.com/office/drawing/2014/main" id="{DBC76E84-B699-7D21-0482-E20381481F3B}"/>
                  </a:ext>
                </a:extLst>
              </p:cNvPr>
              <p:cNvSpPr>
                <a:spLocks noChangeArrowheads="1"/>
              </p:cNvSpPr>
              <p:nvPr/>
            </p:nvSpPr>
            <p:spPr bwMode="auto">
              <a:xfrm>
                <a:off x="3586" y="3134"/>
                <a:ext cx="56" cy="56"/>
              </a:xfrm>
              <a:prstGeom prst="ellipse">
                <a:avLst/>
              </a:prstGeom>
              <a:solidFill>
                <a:srgbClr val="0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28716" name="Group 78">
                <a:extLst>
                  <a:ext uri="{FF2B5EF4-FFF2-40B4-BE49-F238E27FC236}">
                    <a16:creationId xmlns:a16="http://schemas.microsoft.com/office/drawing/2014/main" id="{A3099C17-9F28-5872-8812-A4AA34EB41BC}"/>
                  </a:ext>
                </a:extLst>
              </p:cNvPr>
              <p:cNvGrpSpPr>
                <a:grpSpLocks/>
              </p:cNvGrpSpPr>
              <p:nvPr/>
            </p:nvGrpSpPr>
            <p:grpSpPr bwMode="auto">
              <a:xfrm>
                <a:off x="3327" y="2211"/>
                <a:ext cx="129" cy="1395"/>
                <a:chOff x="2760" y="2542"/>
                <a:chExt cx="129" cy="1395"/>
              </a:xfrm>
            </p:grpSpPr>
            <p:sp>
              <p:nvSpPr>
                <p:cNvPr id="28717" name="AutoShape 79">
                  <a:extLst>
                    <a:ext uri="{FF2B5EF4-FFF2-40B4-BE49-F238E27FC236}">
                      <a16:creationId xmlns:a16="http://schemas.microsoft.com/office/drawing/2014/main" id="{480E3660-0F31-76ED-FCB0-342C43F12B1F}"/>
                    </a:ext>
                  </a:extLst>
                </p:cNvPr>
                <p:cNvSpPr>
                  <a:spLocks noChangeArrowheads="1"/>
                </p:cNvSpPr>
                <p:nvPr/>
              </p:nvSpPr>
              <p:spPr bwMode="auto">
                <a:xfrm rot="5400000">
                  <a:off x="2138" y="3182"/>
                  <a:ext cx="1377" cy="98"/>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18" name="Freeform 80">
                  <a:extLst>
                    <a:ext uri="{FF2B5EF4-FFF2-40B4-BE49-F238E27FC236}">
                      <a16:creationId xmlns:a16="http://schemas.microsoft.com/office/drawing/2014/main" id="{92201998-E9E6-A5CD-4FD4-44562A41121E}"/>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a:p>
              </p:txBody>
            </p:sp>
            <p:sp>
              <p:nvSpPr>
                <p:cNvPr id="28719" name="Rectangle 81">
                  <a:extLst>
                    <a:ext uri="{FF2B5EF4-FFF2-40B4-BE49-F238E27FC236}">
                      <a16:creationId xmlns:a16="http://schemas.microsoft.com/office/drawing/2014/main" id="{AEE4BC00-3280-384D-07ED-AD394F565D8D}"/>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0" name="Rectangle 82">
                  <a:extLst>
                    <a:ext uri="{FF2B5EF4-FFF2-40B4-BE49-F238E27FC236}">
                      <a16:creationId xmlns:a16="http://schemas.microsoft.com/office/drawing/2014/main" id="{A2B6E77A-F82F-3781-2248-314861099011}"/>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1" name="Oval 83" descr="Granite">
                  <a:extLst>
                    <a:ext uri="{FF2B5EF4-FFF2-40B4-BE49-F238E27FC236}">
                      <a16:creationId xmlns:a16="http://schemas.microsoft.com/office/drawing/2014/main" id="{1D919336-53E6-A805-5A80-85188290612A}"/>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2" name="Oval 84" descr="Granite">
                  <a:extLst>
                    <a:ext uri="{FF2B5EF4-FFF2-40B4-BE49-F238E27FC236}">
                      <a16:creationId xmlns:a16="http://schemas.microsoft.com/office/drawing/2014/main" id="{DE57354A-603A-1D32-4DDB-94C41C918F09}"/>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3" name="Oval 85" descr="Granite">
                  <a:extLst>
                    <a:ext uri="{FF2B5EF4-FFF2-40B4-BE49-F238E27FC236}">
                      <a16:creationId xmlns:a16="http://schemas.microsoft.com/office/drawing/2014/main" id="{8E8F31EA-AC0A-D7CA-5421-E70F496D6DDA}"/>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4" name="Oval 86" descr="Granite">
                  <a:extLst>
                    <a:ext uri="{FF2B5EF4-FFF2-40B4-BE49-F238E27FC236}">
                      <a16:creationId xmlns:a16="http://schemas.microsoft.com/office/drawing/2014/main" id="{8FAA7F71-853D-47DD-7A99-B42C8812185B}"/>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5" name="Oval 87" descr="Granite">
                  <a:extLst>
                    <a:ext uri="{FF2B5EF4-FFF2-40B4-BE49-F238E27FC236}">
                      <a16:creationId xmlns:a16="http://schemas.microsoft.com/office/drawing/2014/main" id="{9284D46C-A167-DC0B-7BFB-828769805ECC}"/>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6" name="Oval 88" descr="Granite">
                  <a:extLst>
                    <a:ext uri="{FF2B5EF4-FFF2-40B4-BE49-F238E27FC236}">
                      <a16:creationId xmlns:a16="http://schemas.microsoft.com/office/drawing/2014/main" id="{C3C669C3-8A6F-11D3-2125-B852D92DF6A2}"/>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727" name="Freeform 89" descr="Granite">
                  <a:extLst>
                    <a:ext uri="{FF2B5EF4-FFF2-40B4-BE49-F238E27FC236}">
                      <a16:creationId xmlns:a16="http://schemas.microsoft.com/office/drawing/2014/main" id="{F0627099-7C7A-60AF-2F1A-12DE83E5B57F}"/>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28" name="Freeform 90" descr="Granite">
                  <a:extLst>
                    <a:ext uri="{FF2B5EF4-FFF2-40B4-BE49-F238E27FC236}">
                      <a16:creationId xmlns:a16="http://schemas.microsoft.com/office/drawing/2014/main" id="{DDCB8AF3-C484-4834-7B53-74A9CDB89E7B}"/>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29" name="Freeform 91" descr="Granite">
                  <a:extLst>
                    <a:ext uri="{FF2B5EF4-FFF2-40B4-BE49-F238E27FC236}">
                      <a16:creationId xmlns:a16="http://schemas.microsoft.com/office/drawing/2014/main" id="{D1A18531-2D88-7B00-CC48-3531065F1639}"/>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0" name="Freeform 92" descr="Granite">
                  <a:extLst>
                    <a:ext uri="{FF2B5EF4-FFF2-40B4-BE49-F238E27FC236}">
                      <a16:creationId xmlns:a16="http://schemas.microsoft.com/office/drawing/2014/main" id="{359D91FC-60F0-4167-6C9E-32A88A266DD4}"/>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1" name="Freeform 93" descr="Granite">
                  <a:extLst>
                    <a:ext uri="{FF2B5EF4-FFF2-40B4-BE49-F238E27FC236}">
                      <a16:creationId xmlns:a16="http://schemas.microsoft.com/office/drawing/2014/main" id="{DAFB92D2-53D3-E5B6-F16F-01474099BBF6}"/>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2" name="Freeform 94" descr="Granite">
                  <a:extLst>
                    <a:ext uri="{FF2B5EF4-FFF2-40B4-BE49-F238E27FC236}">
                      <a16:creationId xmlns:a16="http://schemas.microsoft.com/office/drawing/2014/main" id="{86A2ACCF-E02E-ED04-4D08-E1B90761B1C7}"/>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3" name="Freeform 95" descr="Granite">
                  <a:extLst>
                    <a:ext uri="{FF2B5EF4-FFF2-40B4-BE49-F238E27FC236}">
                      <a16:creationId xmlns:a16="http://schemas.microsoft.com/office/drawing/2014/main" id="{09CF6B63-53DD-71EE-F24C-91E731E119D5}"/>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4" name="Freeform 96" descr="Granite">
                  <a:extLst>
                    <a:ext uri="{FF2B5EF4-FFF2-40B4-BE49-F238E27FC236}">
                      <a16:creationId xmlns:a16="http://schemas.microsoft.com/office/drawing/2014/main" id="{57DBE012-B6C2-3229-CEF2-D67197C448B8}"/>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5" name="Freeform 97" descr="Granite">
                  <a:extLst>
                    <a:ext uri="{FF2B5EF4-FFF2-40B4-BE49-F238E27FC236}">
                      <a16:creationId xmlns:a16="http://schemas.microsoft.com/office/drawing/2014/main" id="{CBC905F7-0FC4-1767-77C6-785B8CF83999}"/>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36" name="Freeform 98" descr="Granite">
                  <a:extLst>
                    <a:ext uri="{FF2B5EF4-FFF2-40B4-BE49-F238E27FC236}">
                      <a16:creationId xmlns:a16="http://schemas.microsoft.com/office/drawing/2014/main" id="{652B4E5B-DB36-D86E-A649-3A00443A94D8}"/>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grpSp>
        <p:nvGrpSpPr>
          <p:cNvPr id="1133699" name="Group 131">
            <a:extLst>
              <a:ext uri="{FF2B5EF4-FFF2-40B4-BE49-F238E27FC236}">
                <a16:creationId xmlns:a16="http://schemas.microsoft.com/office/drawing/2014/main" id="{BDE8E797-F03C-2BC4-F1AA-11A419B6194F}"/>
              </a:ext>
            </a:extLst>
          </p:cNvPr>
          <p:cNvGrpSpPr>
            <a:grpSpLocks/>
          </p:cNvGrpSpPr>
          <p:nvPr/>
        </p:nvGrpSpPr>
        <p:grpSpPr bwMode="auto">
          <a:xfrm>
            <a:off x="4513263" y="3516314"/>
            <a:ext cx="914400" cy="2949575"/>
            <a:chOff x="1883" y="2215"/>
            <a:chExt cx="576" cy="1858"/>
          </a:xfrm>
        </p:grpSpPr>
        <p:sp>
          <p:nvSpPr>
            <p:cNvPr id="28679" name="Text Box 100">
              <a:extLst>
                <a:ext uri="{FF2B5EF4-FFF2-40B4-BE49-F238E27FC236}">
                  <a16:creationId xmlns:a16="http://schemas.microsoft.com/office/drawing/2014/main" id="{47DFCD80-290A-A537-E894-5C54B5632FB1}"/>
                </a:ext>
              </a:extLst>
            </p:cNvPr>
            <p:cNvSpPr txBox="1">
              <a:spLocks noChangeArrowheads="1"/>
            </p:cNvSpPr>
            <p:nvPr/>
          </p:nvSpPr>
          <p:spPr bwMode="auto">
            <a:xfrm>
              <a:off x="1951" y="3670"/>
              <a:ext cx="452" cy="40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BRASS</a:t>
              </a:r>
            </a:p>
            <a:p>
              <a:r>
                <a:rPr lang="en-GB" altLang="en-US" b="1"/>
                <a:t>STUB</a:t>
              </a:r>
            </a:p>
            <a:p>
              <a:r>
                <a:rPr lang="en-GB" altLang="en-US" b="1"/>
                <a:t>CASE</a:t>
              </a:r>
            </a:p>
          </p:txBody>
        </p:sp>
        <p:sp>
          <p:nvSpPr>
            <p:cNvPr id="28680" name="Rectangle 102">
              <a:extLst>
                <a:ext uri="{FF2B5EF4-FFF2-40B4-BE49-F238E27FC236}">
                  <a16:creationId xmlns:a16="http://schemas.microsoft.com/office/drawing/2014/main" id="{4E4EE3ED-75CB-C356-1325-95398FFB5892}"/>
                </a:ext>
              </a:extLst>
            </p:cNvPr>
            <p:cNvSpPr>
              <a:spLocks noChangeArrowheads="1"/>
            </p:cNvSpPr>
            <p:nvPr/>
          </p:nvSpPr>
          <p:spPr bwMode="auto">
            <a:xfrm rot="5400000">
              <a:off x="2004" y="3144"/>
              <a:ext cx="324" cy="399"/>
            </a:xfrm>
            <a:prstGeom prst="rect">
              <a:avLst/>
            </a:prstGeom>
            <a:gradFill rotWithShape="0">
              <a:gsLst>
                <a:gs pos="0">
                  <a:srgbClr val="663300"/>
                </a:gs>
                <a:gs pos="50000">
                  <a:srgbClr val="FF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1" name="Freeform 103">
              <a:extLst>
                <a:ext uri="{FF2B5EF4-FFF2-40B4-BE49-F238E27FC236}">
                  <a16:creationId xmlns:a16="http://schemas.microsoft.com/office/drawing/2014/main" id="{67931DA7-667F-4165-DA95-C642D8258131}"/>
                </a:ext>
              </a:extLst>
            </p:cNvPr>
            <p:cNvSpPr>
              <a:spLocks/>
            </p:cNvSpPr>
            <p:nvPr/>
          </p:nvSpPr>
          <p:spPr bwMode="auto">
            <a:xfrm rot="5400000">
              <a:off x="1955" y="3110"/>
              <a:ext cx="432" cy="576"/>
            </a:xfrm>
            <a:custGeom>
              <a:avLst/>
              <a:gdLst>
                <a:gd name="T0" fmla="*/ 0 w 432"/>
                <a:gd name="T1" fmla="*/ 48 h 576"/>
                <a:gd name="T2" fmla="*/ 384 w 432"/>
                <a:gd name="T3" fmla="*/ 48 h 576"/>
                <a:gd name="T4" fmla="*/ 384 w 432"/>
                <a:gd name="T5" fmla="*/ 0 h 576"/>
                <a:gd name="T6" fmla="*/ 432 w 432"/>
                <a:gd name="T7" fmla="*/ 0 h 576"/>
                <a:gd name="T8" fmla="*/ 432 w 432"/>
                <a:gd name="T9" fmla="*/ 576 h 576"/>
                <a:gd name="T10" fmla="*/ 384 w 432"/>
                <a:gd name="T11" fmla="*/ 576 h 576"/>
                <a:gd name="T12" fmla="*/ 384 w 432"/>
                <a:gd name="T13" fmla="*/ 528 h 576"/>
                <a:gd name="T14" fmla="*/ 0 w 432"/>
                <a:gd name="T15" fmla="*/ 528 h 576"/>
                <a:gd name="T16" fmla="*/ 0 w 432"/>
                <a:gd name="T17" fmla="*/ 480 h 576"/>
                <a:gd name="T18" fmla="*/ 288 w 432"/>
                <a:gd name="T19" fmla="*/ 480 h 576"/>
                <a:gd name="T20" fmla="*/ 288 w 432"/>
                <a:gd name="T21" fmla="*/ 96 h 576"/>
                <a:gd name="T22" fmla="*/ 0 w 432"/>
                <a:gd name="T23" fmla="*/ 96 h 576"/>
                <a:gd name="T24" fmla="*/ 0 w 432"/>
                <a:gd name="T25" fmla="*/ 48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32" h="576">
                  <a:moveTo>
                    <a:pt x="0" y="48"/>
                  </a:moveTo>
                  <a:lnTo>
                    <a:pt x="384" y="48"/>
                  </a:lnTo>
                  <a:lnTo>
                    <a:pt x="384" y="0"/>
                  </a:lnTo>
                  <a:lnTo>
                    <a:pt x="432" y="0"/>
                  </a:lnTo>
                  <a:lnTo>
                    <a:pt x="432" y="576"/>
                  </a:lnTo>
                  <a:lnTo>
                    <a:pt x="384" y="576"/>
                  </a:lnTo>
                  <a:lnTo>
                    <a:pt x="384" y="528"/>
                  </a:lnTo>
                  <a:lnTo>
                    <a:pt x="0" y="528"/>
                  </a:lnTo>
                  <a:lnTo>
                    <a:pt x="0" y="480"/>
                  </a:lnTo>
                  <a:lnTo>
                    <a:pt x="288" y="480"/>
                  </a:lnTo>
                  <a:lnTo>
                    <a:pt x="288" y="96"/>
                  </a:lnTo>
                  <a:lnTo>
                    <a:pt x="0" y="96"/>
                  </a:lnTo>
                  <a:lnTo>
                    <a:pt x="0" y="48"/>
                  </a:lnTo>
                  <a:close/>
                </a:path>
              </a:pathLst>
            </a:custGeom>
            <a:solidFill>
              <a:srgbClr val="FF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28682" name="Group 104">
              <a:extLst>
                <a:ext uri="{FF2B5EF4-FFF2-40B4-BE49-F238E27FC236}">
                  <a16:creationId xmlns:a16="http://schemas.microsoft.com/office/drawing/2014/main" id="{B7F3148D-B2AD-67A7-1E76-6E0EF4B2FA00}"/>
                </a:ext>
              </a:extLst>
            </p:cNvPr>
            <p:cNvGrpSpPr>
              <a:grpSpLocks/>
            </p:cNvGrpSpPr>
            <p:nvPr/>
          </p:nvGrpSpPr>
          <p:grpSpPr bwMode="auto">
            <a:xfrm>
              <a:off x="2097" y="2215"/>
              <a:ext cx="129" cy="1395"/>
              <a:chOff x="2760" y="2542"/>
              <a:chExt cx="129" cy="1395"/>
            </a:xfrm>
          </p:grpSpPr>
          <p:sp>
            <p:nvSpPr>
              <p:cNvPr id="28683" name="AutoShape 105">
                <a:extLst>
                  <a:ext uri="{FF2B5EF4-FFF2-40B4-BE49-F238E27FC236}">
                    <a16:creationId xmlns:a16="http://schemas.microsoft.com/office/drawing/2014/main" id="{C99EBEC2-D50A-8EF9-734B-9BCD885556F4}"/>
                  </a:ext>
                </a:extLst>
              </p:cNvPr>
              <p:cNvSpPr>
                <a:spLocks noChangeArrowheads="1"/>
              </p:cNvSpPr>
              <p:nvPr/>
            </p:nvSpPr>
            <p:spPr bwMode="auto">
              <a:xfrm rot="5400000">
                <a:off x="2138" y="3182"/>
                <a:ext cx="1377" cy="98"/>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4" name="Freeform 106">
                <a:extLst>
                  <a:ext uri="{FF2B5EF4-FFF2-40B4-BE49-F238E27FC236}">
                    <a16:creationId xmlns:a16="http://schemas.microsoft.com/office/drawing/2014/main" id="{21442A46-6B24-2738-79A7-6CD3F5C3BDC6}"/>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a:p>
            </p:txBody>
          </p:sp>
          <p:sp>
            <p:nvSpPr>
              <p:cNvPr id="28685" name="Rectangle 107">
                <a:extLst>
                  <a:ext uri="{FF2B5EF4-FFF2-40B4-BE49-F238E27FC236}">
                    <a16:creationId xmlns:a16="http://schemas.microsoft.com/office/drawing/2014/main" id="{7D5C7EF7-4084-3891-94D5-5F286AC2A9C2}"/>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6" name="Rectangle 108">
                <a:extLst>
                  <a:ext uri="{FF2B5EF4-FFF2-40B4-BE49-F238E27FC236}">
                    <a16:creationId xmlns:a16="http://schemas.microsoft.com/office/drawing/2014/main" id="{E5798681-60EA-7E58-15B3-D3F61DBE8815}"/>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7" name="Oval 109" descr="Granite">
                <a:extLst>
                  <a:ext uri="{FF2B5EF4-FFF2-40B4-BE49-F238E27FC236}">
                    <a16:creationId xmlns:a16="http://schemas.microsoft.com/office/drawing/2014/main" id="{0B5B1FE5-6D30-DA06-DB03-B9511CF72420}"/>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8" name="Oval 110" descr="Granite">
                <a:extLst>
                  <a:ext uri="{FF2B5EF4-FFF2-40B4-BE49-F238E27FC236}">
                    <a16:creationId xmlns:a16="http://schemas.microsoft.com/office/drawing/2014/main" id="{A5048939-D6EF-7A2B-0CFA-D1BC8F09DC93}"/>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89" name="Oval 111" descr="Granite">
                <a:extLst>
                  <a:ext uri="{FF2B5EF4-FFF2-40B4-BE49-F238E27FC236}">
                    <a16:creationId xmlns:a16="http://schemas.microsoft.com/office/drawing/2014/main" id="{29D7A49D-72EB-D5CA-4061-33E4E72BAF64}"/>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90" name="Oval 112" descr="Granite">
                <a:extLst>
                  <a:ext uri="{FF2B5EF4-FFF2-40B4-BE49-F238E27FC236}">
                    <a16:creationId xmlns:a16="http://schemas.microsoft.com/office/drawing/2014/main" id="{B0C92A44-83CD-72B6-1E7A-B5AC261ED432}"/>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91" name="Oval 113" descr="Granite">
                <a:extLst>
                  <a:ext uri="{FF2B5EF4-FFF2-40B4-BE49-F238E27FC236}">
                    <a16:creationId xmlns:a16="http://schemas.microsoft.com/office/drawing/2014/main" id="{8E893529-42E3-C7B1-DE4E-51D9D780EBF6}"/>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92" name="Oval 114" descr="Granite">
                <a:extLst>
                  <a:ext uri="{FF2B5EF4-FFF2-40B4-BE49-F238E27FC236}">
                    <a16:creationId xmlns:a16="http://schemas.microsoft.com/office/drawing/2014/main" id="{F475841B-CD4A-4E64-BB3D-0E6ECC946F50}"/>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28693" name="Freeform 115" descr="Granite">
                <a:extLst>
                  <a:ext uri="{FF2B5EF4-FFF2-40B4-BE49-F238E27FC236}">
                    <a16:creationId xmlns:a16="http://schemas.microsoft.com/office/drawing/2014/main" id="{D42C40AF-4C31-E0BA-DF74-CDA3770774EB}"/>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4" name="Freeform 116" descr="Granite">
                <a:extLst>
                  <a:ext uri="{FF2B5EF4-FFF2-40B4-BE49-F238E27FC236}">
                    <a16:creationId xmlns:a16="http://schemas.microsoft.com/office/drawing/2014/main" id="{F6F6B176-8880-5EC4-A2F7-51D74B139C88}"/>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5" name="Freeform 117" descr="Granite">
                <a:extLst>
                  <a:ext uri="{FF2B5EF4-FFF2-40B4-BE49-F238E27FC236}">
                    <a16:creationId xmlns:a16="http://schemas.microsoft.com/office/drawing/2014/main" id="{1386C62E-BA0E-DB55-6879-0F7AF0EF1DBF}"/>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6" name="Freeform 118" descr="Granite">
                <a:extLst>
                  <a:ext uri="{FF2B5EF4-FFF2-40B4-BE49-F238E27FC236}">
                    <a16:creationId xmlns:a16="http://schemas.microsoft.com/office/drawing/2014/main" id="{0FE16474-31E6-4254-0E5F-0321E994D6AA}"/>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7" name="Freeform 119" descr="Granite">
                <a:extLst>
                  <a:ext uri="{FF2B5EF4-FFF2-40B4-BE49-F238E27FC236}">
                    <a16:creationId xmlns:a16="http://schemas.microsoft.com/office/drawing/2014/main" id="{9AD04A61-B0A1-2C20-F8F4-3C0A3FBF9F45}"/>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8" name="Freeform 120" descr="Granite">
                <a:extLst>
                  <a:ext uri="{FF2B5EF4-FFF2-40B4-BE49-F238E27FC236}">
                    <a16:creationId xmlns:a16="http://schemas.microsoft.com/office/drawing/2014/main" id="{9CD4414C-C101-115D-80DB-AD189B251E32}"/>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699" name="Freeform 121" descr="Granite">
                <a:extLst>
                  <a:ext uri="{FF2B5EF4-FFF2-40B4-BE49-F238E27FC236}">
                    <a16:creationId xmlns:a16="http://schemas.microsoft.com/office/drawing/2014/main" id="{D2841282-C7D1-C2C3-8CCA-7A0B61B53763}"/>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00" name="Freeform 122" descr="Granite">
                <a:extLst>
                  <a:ext uri="{FF2B5EF4-FFF2-40B4-BE49-F238E27FC236}">
                    <a16:creationId xmlns:a16="http://schemas.microsoft.com/office/drawing/2014/main" id="{CC004334-1B0F-3EA2-7BD0-47AD4260744E}"/>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01" name="Freeform 123" descr="Granite">
                <a:extLst>
                  <a:ext uri="{FF2B5EF4-FFF2-40B4-BE49-F238E27FC236}">
                    <a16:creationId xmlns:a16="http://schemas.microsoft.com/office/drawing/2014/main" id="{35089FD6-9DB0-90B6-C2B6-D98F93E74C64}"/>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28702" name="Freeform 124" descr="Granite">
                <a:extLst>
                  <a:ext uri="{FF2B5EF4-FFF2-40B4-BE49-F238E27FC236}">
                    <a16:creationId xmlns:a16="http://schemas.microsoft.com/office/drawing/2014/main" id="{FB54DF67-0F1E-5D02-9ADF-39868F49A738}"/>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spTree>
    <p:extLst>
      <p:ext uri="{BB962C8B-B14F-4D97-AF65-F5344CB8AC3E}">
        <p14:creationId xmlns:p14="http://schemas.microsoft.com/office/powerpoint/2010/main" val="366878535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3369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336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113363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335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9DCF499-C700-3E9C-74E4-185280DF00F7}"/>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0723" name="Text Box 4">
            <a:extLst>
              <a:ext uri="{FF2B5EF4-FFF2-40B4-BE49-F238E27FC236}">
                <a16:creationId xmlns:a16="http://schemas.microsoft.com/office/drawing/2014/main" id="{469B6B01-724D-9C77-801C-A020194F50A9}"/>
              </a:ext>
            </a:extLst>
          </p:cNvPr>
          <p:cNvSpPr txBox="1">
            <a:spLocks noChangeArrowheads="1"/>
          </p:cNvSpPr>
          <p:nvPr/>
        </p:nvSpPr>
        <p:spPr bwMode="auto">
          <a:xfrm>
            <a:off x="1865314" y="750888"/>
            <a:ext cx="20970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Which Case?</a:t>
            </a:r>
          </a:p>
        </p:txBody>
      </p:sp>
      <p:sp>
        <p:nvSpPr>
          <p:cNvPr id="1134597" name="Text Box 5">
            <a:extLst>
              <a:ext uri="{FF2B5EF4-FFF2-40B4-BE49-F238E27FC236}">
                <a16:creationId xmlns:a16="http://schemas.microsoft.com/office/drawing/2014/main" id="{B2CC1D1D-030B-4BD0-F0ED-BF3CF0CCC3DA}"/>
              </a:ext>
            </a:extLst>
          </p:cNvPr>
          <p:cNvSpPr txBox="1">
            <a:spLocks noChangeArrowheads="1"/>
          </p:cNvSpPr>
          <p:nvPr/>
        </p:nvSpPr>
        <p:spPr bwMode="auto">
          <a:xfrm>
            <a:off x="1878014" y="1420814"/>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Brass Cased</a:t>
            </a:r>
          </a:p>
          <a:p>
            <a:pPr lvl="1" eaLnBrk="0" fontAlgn="base" hangingPunct="0">
              <a:spcBef>
                <a:spcPct val="0"/>
              </a:spcBef>
              <a:spcAft>
                <a:spcPct val="0"/>
              </a:spcAft>
              <a:buFontTx/>
              <a:buChar char="•"/>
            </a:pPr>
            <a:r>
              <a:rPr lang="en-GB" altLang="en-US" sz="2000">
                <a:solidFill>
                  <a:srgbClr val="FFCC66"/>
                </a:solidFill>
              </a:rPr>
              <a:t>Small arms: Medium Cal: Large Cal Tk up to 120mm (low Pressure)</a:t>
            </a:r>
          </a:p>
        </p:txBody>
      </p:sp>
      <p:sp>
        <p:nvSpPr>
          <p:cNvPr id="1134599" name="Text Box 7">
            <a:extLst>
              <a:ext uri="{FF2B5EF4-FFF2-40B4-BE49-F238E27FC236}">
                <a16:creationId xmlns:a16="http://schemas.microsoft.com/office/drawing/2014/main" id="{F419AA02-5817-203B-65D7-48E686C8DA60}"/>
              </a:ext>
            </a:extLst>
          </p:cNvPr>
          <p:cNvSpPr txBox="1">
            <a:spLocks noChangeArrowheads="1"/>
          </p:cNvSpPr>
          <p:nvPr/>
        </p:nvSpPr>
        <p:spPr bwMode="auto">
          <a:xfrm>
            <a:off x="1892300" y="2209801"/>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Brass Stub Cased</a:t>
            </a:r>
          </a:p>
          <a:p>
            <a:pPr lvl="1" eaLnBrk="0" fontAlgn="base" hangingPunct="0">
              <a:spcBef>
                <a:spcPct val="0"/>
              </a:spcBef>
              <a:spcAft>
                <a:spcPct val="0"/>
              </a:spcAft>
              <a:buFontTx/>
              <a:buChar char="•"/>
            </a:pPr>
            <a:r>
              <a:rPr lang="en-GB" altLang="en-US" sz="2000">
                <a:solidFill>
                  <a:srgbClr val="FFCC66"/>
                </a:solidFill>
              </a:rPr>
              <a:t>Large cal Tk up to 120mm (low Pressure)</a:t>
            </a:r>
          </a:p>
        </p:txBody>
      </p:sp>
      <p:sp>
        <p:nvSpPr>
          <p:cNvPr id="1134600" name="Text Box 8">
            <a:extLst>
              <a:ext uri="{FF2B5EF4-FFF2-40B4-BE49-F238E27FC236}">
                <a16:creationId xmlns:a16="http://schemas.microsoft.com/office/drawing/2014/main" id="{8C3EF72E-293B-8339-6692-AA75D03380D4}"/>
              </a:ext>
            </a:extLst>
          </p:cNvPr>
          <p:cNvSpPr txBox="1">
            <a:spLocks noChangeArrowheads="1"/>
          </p:cNvSpPr>
          <p:nvPr/>
        </p:nvSpPr>
        <p:spPr bwMode="auto">
          <a:xfrm>
            <a:off x="1893889" y="2998789"/>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Steel Stub Cased</a:t>
            </a:r>
          </a:p>
          <a:p>
            <a:pPr lvl="1" eaLnBrk="0" fontAlgn="base" hangingPunct="0">
              <a:spcBef>
                <a:spcPct val="0"/>
              </a:spcBef>
              <a:spcAft>
                <a:spcPct val="0"/>
              </a:spcAft>
              <a:buFontTx/>
              <a:buChar char="•"/>
            </a:pPr>
            <a:r>
              <a:rPr lang="en-GB" altLang="en-US" sz="2000">
                <a:solidFill>
                  <a:srgbClr val="FFCC66"/>
                </a:solidFill>
              </a:rPr>
              <a:t>Large cal  Tk 105mm to 120mm (High Pressure) and 140mm</a:t>
            </a:r>
          </a:p>
        </p:txBody>
      </p:sp>
      <p:sp>
        <p:nvSpPr>
          <p:cNvPr id="1134601" name="Text Box 9">
            <a:extLst>
              <a:ext uri="{FF2B5EF4-FFF2-40B4-BE49-F238E27FC236}">
                <a16:creationId xmlns:a16="http://schemas.microsoft.com/office/drawing/2014/main" id="{5C914E1D-765D-FFD5-CF54-774C84834FD0}"/>
              </a:ext>
            </a:extLst>
          </p:cNvPr>
          <p:cNvSpPr txBox="1">
            <a:spLocks noChangeArrowheads="1"/>
          </p:cNvSpPr>
          <p:nvPr/>
        </p:nvSpPr>
        <p:spPr bwMode="auto">
          <a:xfrm>
            <a:off x="1882775" y="3825876"/>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Brass Cased</a:t>
            </a:r>
          </a:p>
          <a:p>
            <a:pPr lvl="1" eaLnBrk="0" fontAlgn="base" hangingPunct="0">
              <a:spcBef>
                <a:spcPct val="0"/>
              </a:spcBef>
              <a:spcAft>
                <a:spcPct val="0"/>
              </a:spcAft>
              <a:buFontTx/>
              <a:buChar char="•"/>
            </a:pPr>
            <a:r>
              <a:rPr lang="en-GB" altLang="en-US" sz="2000">
                <a:solidFill>
                  <a:srgbClr val="FFCC66"/>
                </a:solidFill>
              </a:rPr>
              <a:t>Large cal 105mm  Fd</a:t>
            </a:r>
          </a:p>
        </p:txBody>
      </p:sp>
      <p:sp>
        <p:nvSpPr>
          <p:cNvPr id="1134602" name="Text Box 10">
            <a:extLst>
              <a:ext uri="{FF2B5EF4-FFF2-40B4-BE49-F238E27FC236}">
                <a16:creationId xmlns:a16="http://schemas.microsoft.com/office/drawing/2014/main" id="{FABCBE8B-A107-469F-1A67-5BE85D4FD015}"/>
              </a:ext>
            </a:extLst>
          </p:cNvPr>
          <p:cNvSpPr txBox="1">
            <a:spLocks noChangeArrowheads="1"/>
          </p:cNvSpPr>
          <p:nvPr/>
        </p:nvSpPr>
        <p:spPr bwMode="auto">
          <a:xfrm>
            <a:off x="1897064" y="4627564"/>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Full combustible cased</a:t>
            </a:r>
          </a:p>
          <a:p>
            <a:pPr lvl="1" eaLnBrk="0" fontAlgn="base" hangingPunct="0">
              <a:spcBef>
                <a:spcPct val="0"/>
              </a:spcBef>
              <a:spcAft>
                <a:spcPct val="0"/>
              </a:spcAft>
              <a:buFontTx/>
              <a:buChar char="•"/>
            </a:pPr>
            <a:r>
              <a:rPr lang="en-GB" altLang="en-US" sz="2000">
                <a:solidFill>
                  <a:srgbClr val="FFCC66"/>
                </a:solidFill>
              </a:rPr>
              <a:t>Large cal 155mm  Fd: 120mm Tk (UK)</a:t>
            </a:r>
          </a:p>
        </p:txBody>
      </p:sp>
      <p:sp>
        <p:nvSpPr>
          <p:cNvPr id="1134603" name="Text Box 11">
            <a:extLst>
              <a:ext uri="{FF2B5EF4-FFF2-40B4-BE49-F238E27FC236}">
                <a16:creationId xmlns:a16="http://schemas.microsoft.com/office/drawing/2014/main" id="{155DFA0F-353A-D61E-1B4B-108C9AC6DD3B}"/>
              </a:ext>
            </a:extLst>
          </p:cNvPr>
          <p:cNvSpPr txBox="1">
            <a:spLocks noChangeArrowheads="1"/>
          </p:cNvSpPr>
          <p:nvPr/>
        </p:nvSpPr>
        <p:spPr bwMode="auto">
          <a:xfrm>
            <a:off x="1885950" y="5518151"/>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‘Bag’  cased</a:t>
            </a:r>
          </a:p>
          <a:p>
            <a:pPr lvl="1" eaLnBrk="0" fontAlgn="base" hangingPunct="0">
              <a:spcBef>
                <a:spcPct val="0"/>
              </a:spcBef>
              <a:spcAft>
                <a:spcPct val="0"/>
              </a:spcAft>
              <a:buFontTx/>
              <a:buChar char="•"/>
            </a:pPr>
            <a:r>
              <a:rPr lang="en-GB" altLang="en-US" sz="2000">
                <a:solidFill>
                  <a:srgbClr val="FFCC66"/>
                </a:solidFill>
              </a:rPr>
              <a:t>Large cal 155mm  Fd: (US and UK ‘M’ and ‘L’ series)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459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345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3460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3460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3460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346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597" grpId="0"/>
      <p:bldP spid="1134599" grpId="0"/>
      <p:bldP spid="1134600" grpId="0"/>
      <p:bldP spid="1134601" grpId="0"/>
      <p:bldP spid="1134602" grpId="0"/>
      <p:bldP spid="1134603"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99D68C2F-FAF4-0B84-F68B-721DB52D4CE8}"/>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2771" name="Text Box 4">
            <a:extLst>
              <a:ext uri="{FF2B5EF4-FFF2-40B4-BE49-F238E27FC236}">
                <a16:creationId xmlns:a16="http://schemas.microsoft.com/office/drawing/2014/main" id="{D9A85857-9347-20B8-FA51-8EC68402A9B4}"/>
              </a:ext>
            </a:extLst>
          </p:cNvPr>
          <p:cNvSpPr txBox="1">
            <a:spLocks noChangeArrowheads="1"/>
          </p:cNvSpPr>
          <p:nvPr/>
        </p:nvSpPr>
        <p:spPr bwMode="auto">
          <a:xfrm>
            <a:off x="1833563" y="852488"/>
            <a:ext cx="27733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The Gun Interface</a:t>
            </a:r>
          </a:p>
        </p:txBody>
      </p:sp>
      <p:sp>
        <p:nvSpPr>
          <p:cNvPr id="1135621" name="Text Box 5">
            <a:extLst>
              <a:ext uri="{FF2B5EF4-FFF2-40B4-BE49-F238E27FC236}">
                <a16:creationId xmlns:a16="http://schemas.microsoft.com/office/drawing/2014/main" id="{69F09125-23C8-4ABB-A39A-280238BD431E}"/>
              </a:ext>
            </a:extLst>
          </p:cNvPr>
          <p:cNvSpPr txBox="1">
            <a:spLocks noChangeArrowheads="1"/>
          </p:cNvSpPr>
          <p:nvPr/>
        </p:nvSpPr>
        <p:spPr bwMode="auto">
          <a:xfrm>
            <a:off x="2043114" y="1839914"/>
            <a:ext cx="8675687"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SELF OBTURATING GUNS</a:t>
            </a:r>
            <a:br>
              <a:rPr lang="en-GB" altLang="en-US" sz="2000" b="1">
                <a:solidFill>
                  <a:srgbClr val="FFFFFF"/>
                </a:solidFill>
              </a:rPr>
            </a:br>
            <a:endParaRPr lang="en-GB" altLang="en-US" sz="2000" b="1">
              <a:solidFill>
                <a:srgbClr val="FFFFFF"/>
              </a:solidFill>
            </a:endParaRPr>
          </a:p>
          <a:p>
            <a:pPr eaLnBrk="0" fontAlgn="base" hangingPunct="0">
              <a:spcBef>
                <a:spcPct val="0"/>
              </a:spcBef>
              <a:spcAft>
                <a:spcPct val="0"/>
              </a:spcAft>
              <a:buFontTx/>
              <a:buChar char="•"/>
            </a:pPr>
            <a:r>
              <a:rPr lang="en-GB" altLang="en-US" sz="2000">
                <a:solidFill>
                  <a:srgbClr val="FFFFFF"/>
                </a:solidFill>
              </a:rPr>
              <a:t>Separately Loading Ammunition </a:t>
            </a:r>
          </a:p>
          <a:p>
            <a:pPr eaLnBrk="0" fontAlgn="base" hangingPunct="0">
              <a:spcBef>
                <a:spcPct val="0"/>
              </a:spcBef>
              <a:spcAft>
                <a:spcPct val="0"/>
              </a:spcAft>
              <a:buFontTx/>
              <a:buChar char="•"/>
            </a:pPr>
            <a:r>
              <a:rPr lang="en-GB" altLang="en-US" sz="2000">
                <a:solidFill>
                  <a:srgbClr val="FFFFFF"/>
                </a:solidFill>
              </a:rPr>
              <a:t>Combustible cased or bag charges</a:t>
            </a:r>
          </a:p>
        </p:txBody>
      </p:sp>
      <p:grpSp>
        <p:nvGrpSpPr>
          <p:cNvPr id="1135627" name="Group 11">
            <a:extLst>
              <a:ext uri="{FF2B5EF4-FFF2-40B4-BE49-F238E27FC236}">
                <a16:creationId xmlns:a16="http://schemas.microsoft.com/office/drawing/2014/main" id="{F2EB8042-C6BC-E2D9-1E0C-4A1D65203AD5}"/>
              </a:ext>
            </a:extLst>
          </p:cNvPr>
          <p:cNvGrpSpPr>
            <a:grpSpLocks/>
          </p:cNvGrpSpPr>
          <p:nvPr/>
        </p:nvGrpSpPr>
        <p:grpSpPr bwMode="auto">
          <a:xfrm>
            <a:off x="1914525" y="3544888"/>
            <a:ext cx="8445500" cy="2362200"/>
            <a:chOff x="336" y="919"/>
            <a:chExt cx="5320" cy="1488"/>
          </a:xfrm>
        </p:grpSpPr>
        <p:grpSp>
          <p:nvGrpSpPr>
            <p:cNvPr id="32774" name="Group 12">
              <a:extLst>
                <a:ext uri="{FF2B5EF4-FFF2-40B4-BE49-F238E27FC236}">
                  <a16:creationId xmlns:a16="http://schemas.microsoft.com/office/drawing/2014/main" id="{F32682DC-82D1-4ABE-1CD2-863705F3E599}"/>
                </a:ext>
              </a:extLst>
            </p:cNvPr>
            <p:cNvGrpSpPr>
              <a:grpSpLocks/>
            </p:cNvGrpSpPr>
            <p:nvPr/>
          </p:nvGrpSpPr>
          <p:grpSpPr bwMode="auto">
            <a:xfrm>
              <a:off x="403" y="1167"/>
              <a:ext cx="5253" cy="1240"/>
              <a:chOff x="403" y="1167"/>
              <a:chExt cx="5253" cy="1240"/>
            </a:xfrm>
          </p:grpSpPr>
          <p:sp>
            <p:nvSpPr>
              <p:cNvPr id="32776" name="Freeform 13">
                <a:extLst>
                  <a:ext uri="{FF2B5EF4-FFF2-40B4-BE49-F238E27FC236}">
                    <a16:creationId xmlns:a16="http://schemas.microsoft.com/office/drawing/2014/main" id="{1439F37A-C5FE-5986-EB76-91A8EFFCD114}"/>
                  </a:ext>
                </a:extLst>
              </p:cNvPr>
              <p:cNvSpPr>
                <a:spLocks noChangeAspect="1"/>
              </p:cNvSpPr>
              <p:nvPr/>
            </p:nvSpPr>
            <p:spPr bwMode="auto">
              <a:xfrm>
                <a:off x="403" y="1167"/>
                <a:ext cx="804" cy="1240"/>
              </a:xfrm>
              <a:custGeom>
                <a:avLst/>
                <a:gdLst>
                  <a:gd name="T0" fmla="*/ 0 w 528"/>
                  <a:gd name="T1" fmla="*/ 14255 h 480"/>
                  <a:gd name="T2" fmla="*/ 6581 w 528"/>
                  <a:gd name="T3" fmla="*/ 0 h 480"/>
                  <a:gd name="T4" fmla="*/ 6581 w 528"/>
                  <a:gd name="T5" fmla="*/ 142649 h 480"/>
                  <a:gd name="T6" fmla="*/ 1791 w 528"/>
                  <a:gd name="T7" fmla="*/ 142649 h 480"/>
                  <a:gd name="T8" fmla="*/ 0 w 528"/>
                  <a:gd name="T9" fmla="*/ 114145 h 480"/>
                  <a:gd name="T10" fmla="*/ 0 w 528"/>
                  <a:gd name="T11" fmla="*/ 14255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77" name="Rectangle 14">
                <a:extLst>
                  <a:ext uri="{FF2B5EF4-FFF2-40B4-BE49-F238E27FC236}">
                    <a16:creationId xmlns:a16="http://schemas.microsoft.com/office/drawing/2014/main" id="{630359A8-6449-B1B3-4CCB-8020D04F6DF6}"/>
                  </a:ext>
                </a:extLst>
              </p:cNvPr>
              <p:cNvSpPr>
                <a:spLocks noChangeAspect="1" noChangeArrowheads="1"/>
              </p:cNvSpPr>
              <p:nvPr/>
            </p:nvSpPr>
            <p:spPr bwMode="auto">
              <a:xfrm>
                <a:off x="1207" y="1250"/>
                <a:ext cx="2014" cy="1074"/>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78" name="Oval 15">
                <a:extLst>
                  <a:ext uri="{FF2B5EF4-FFF2-40B4-BE49-F238E27FC236}">
                    <a16:creationId xmlns:a16="http://schemas.microsoft.com/office/drawing/2014/main" id="{21CEFF75-690B-2109-BFC5-236133DEEF0E}"/>
                  </a:ext>
                </a:extLst>
              </p:cNvPr>
              <p:cNvSpPr>
                <a:spLocks noChangeAspect="1" noChangeArrowheads="1"/>
              </p:cNvSpPr>
              <p:nvPr/>
            </p:nvSpPr>
            <p:spPr bwMode="auto">
              <a:xfrm>
                <a:off x="2950" y="1662"/>
                <a:ext cx="201" cy="249"/>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79" name="Rectangle 16">
                <a:extLst>
                  <a:ext uri="{FF2B5EF4-FFF2-40B4-BE49-F238E27FC236}">
                    <a16:creationId xmlns:a16="http://schemas.microsoft.com/office/drawing/2014/main" id="{7D81944B-38D4-A7C8-44F1-95762AF04810}"/>
                  </a:ext>
                </a:extLst>
              </p:cNvPr>
              <p:cNvSpPr>
                <a:spLocks noChangeAspect="1" noChangeArrowheads="1"/>
              </p:cNvSpPr>
              <p:nvPr/>
            </p:nvSpPr>
            <p:spPr bwMode="auto">
              <a:xfrm>
                <a:off x="1408" y="1167"/>
                <a:ext cx="938" cy="33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0" name="Rectangle 17">
                <a:extLst>
                  <a:ext uri="{FF2B5EF4-FFF2-40B4-BE49-F238E27FC236}">
                    <a16:creationId xmlns:a16="http://schemas.microsoft.com/office/drawing/2014/main" id="{E3F7F640-DBE9-A8FA-6D03-C63E94D0B3D8}"/>
                  </a:ext>
                </a:extLst>
              </p:cNvPr>
              <p:cNvSpPr>
                <a:spLocks noChangeAspect="1" noChangeArrowheads="1"/>
              </p:cNvSpPr>
              <p:nvPr/>
            </p:nvSpPr>
            <p:spPr bwMode="auto">
              <a:xfrm>
                <a:off x="1207" y="1167"/>
                <a:ext cx="134" cy="33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1" name="Rectangle 18">
                <a:extLst>
                  <a:ext uri="{FF2B5EF4-FFF2-40B4-BE49-F238E27FC236}">
                    <a16:creationId xmlns:a16="http://schemas.microsoft.com/office/drawing/2014/main" id="{BE632D29-6CF4-598A-8E33-229A4C879A23}"/>
                  </a:ext>
                </a:extLst>
              </p:cNvPr>
              <p:cNvSpPr>
                <a:spLocks noChangeAspect="1" noChangeArrowheads="1"/>
              </p:cNvSpPr>
              <p:nvPr/>
            </p:nvSpPr>
            <p:spPr bwMode="auto">
              <a:xfrm>
                <a:off x="1341" y="1250"/>
                <a:ext cx="67" cy="164"/>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2782" name="Group 19">
                <a:extLst>
                  <a:ext uri="{FF2B5EF4-FFF2-40B4-BE49-F238E27FC236}">
                    <a16:creationId xmlns:a16="http://schemas.microsoft.com/office/drawing/2014/main" id="{F6AC179E-E9A0-C634-F924-E7CE929BEE26}"/>
                  </a:ext>
                </a:extLst>
              </p:cNvPr>
              <p:cNvGrpSpPr>
                <a:grpSpLocks noChangeAspect="1"/>
              </p:cNvGrpSpPr>
              <p:nvPr/>
            </p:nvGrpSpPr>
            <p:grpSpPr bwMode="auto">
              <a:xfrm flipH="1">
                <a:off x="1207" y="2077"/>
                <a:ext cx="1139" cy="330"/>
                <a:chOff x="960" y="2016"/>
                <a:chExt cx="816" cy="192"/>
              </a:xfrm>
            </p:grpSpPr>
            <p:sp>
              <p:nvSpPr>
                <p:cNvPr id="32827" name="Rectangle 20">
                  <a:extLst>
                    <a:ext uri="{FF2B5EF4-FFF2-40B4-BE49-F238E27FC236}">
                      <a16:creationId xmlns:a16="http://schemas.microsoft.com/office/drawing/2014/main" id="{35ABDC67-6C7D-01FB-07D2-833B2D247B42}"/>
                    </a:ext>
                  </a:extLst>
                </p:cNvPr>
                <p:cNvSpPr>
                  <a:spLocks noChangeAspect="1" noChangeArrowheads="1"/>
                </p:cNvSpPr>
                <p:nvPr/>
              </p:nvSpPr>
              <p:spPr bwMode="auto">
                <a:xfrm>
                  <a:off x="1104" y="2016"/>
                  <a:ext cx="672"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8" name="Rectangle 21">
                  <a:extLst>
                    <a:ext uri="{FF2B5EF4-FFF2-40B4-BE49-F238E27FC236}">
                      <a16:creationId xmlns:a16="http://schemas.microsoft.com/office/drawing/2014/main" id="{6C27B88A-F28C-5973-F180-F9626C54790A}"/>
                    </a:ext>
                  </a:extLst>
                </p:cNvPr>
                <p:cNvSpPr>
                  <a:spLocks noChangeAspect="1" noChangeArrowheads="1"/>
                </p:cNvSpPr>
                <p:nvPr/>
              </p:nvSpPr>
              <p:spPr bwMode="auto">
                <a:xfrm>
                  <a:off x="960" y="2016"/>
                  <a:ext cx="96"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9" name="Rectangle 22">
                  <a:extLst>
                    <a:ext uri="{FF2B5EF4-FFF2-40B4-BE49-F238E27FC236}">
                      <a16:creationId xmlns:a16="http://schemas.microsoft.com/office/drawing/2014/main" id="{04CEE6D9-F90C-014E-8169-D5722AA13E7B}"/>
                    </a:ext>
                  </a:extLst>
                </p:cNvPr>
                <p:cNvSpPr>
                  <a:spLocks noChangeAspect="1" noChangeArrowheads="1"/>
                </p:cNvSpPr>
                <p:nvPr/>
              </p:nvSpPr>
              <p:spPr bwMode="auto">
                <a:xfrm>
                  <a:off x="1056" y="2064"/>
                  <a:ext cx="48" cy="96"/>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32783" name="Rectangle 23">
                <a:extLst>
                  <a:ext uri="{FF2B5EF4-FFF2-40B4-BE49-F238E27FC236}">
                    <a16:creationId xmlns:a16="http://schemas.microsoft.com/office/drawing/2014/main" id="{C46A5384-C00C-9464-37D0-2D112DD6FD47}"/>
                  </a:ext>
                </a:extLst>
              </p:cNvPr>
              <p:cNvSpPr>
                <a:spLocks noChangeArrowheads="1"/>
              </p:cNvSpPr>
              <p:nvPr/>
            </p:nvSpPr>
            <p:spPr bwMode="auto">
              <a:xfrm>
                <a:off x="2803" y="1556"/>
                <a:ext cx="2845" cy="4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4" name="Rectangle 24">
                <a:extLst>
                  <a:ext uri="{FF2B5EF4-FFF2-40B4-BE49-F238E27FC236}">
                    <a16:creationId xmlns:a16="http://schemas.microsoft.com/office/drawing/2014/main" id="{F588F599-C148-A416-354B-022D6B1FFC11}"/>
                  </a:ext>
                </a:extLst>
              </p:cNvPr>
              <p:cNvSpPr>
                <a:spLocks noChangeArrowheads="1"/>
              </p:cNvSpPr>
              <p:nvPr/>
            </p:nvSpPr>
            <p:spPr bwMode="auto">
              <a:xfrm>
                <a:off x="2356" y="1556"/>
                <a:ext cx="437" cy="4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5" name="Rectangle 25">
                <a:extLst>
                  <a:ext uri="{FF2B5EF4-FFF2-40B4-BE49-F238E27FC236}">
                    <a16:creationId xmlns:a16="http://schemas.microsoft.com/office/drawing/2014/main" id="{876900D1-89BD-034F-2AC9-A28D3FDCB56C}"/>
                  </a:ext>
                </a:extLst>
              </p:cNvPr>
              <p:cNvSpPr>
                <a:spLocks noChangeArrowheads="1"/>
              </p:cNvSpPr>
              <p:nvPr/>
            </p:nvSpPr>
            <p:spPr bwMode="auto">
              <a:xfrm>
                <a:off x="1177" y="1577"/>
                <a:ext cx="1169" cy="424"/>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6" name="Rectangle 26">
                <a:extLst>
                  <a:ext uri="{FF2B5EF4-FFF2-40B4-BE49-F238E27FC236}">
                    <a16:creationId xmlns:a16="http://schemas.microsoft.com/office/drawing/2014/main" id="{7DCE0B4C-A5BA-B31A-71EC-CA0B140EF898}"/>
                  </a:ext>
                </a:extLst>
              </p:cNvPr>
              <p:cNvSpPr>
                <a:spLocks noChangeAspect="1" noChangeArrowheads="1"/>
              </p:cNvSpPr>
              <p:nvPr/>
            </p:nvSpPr>
            <p:spPr bwMode="auto">
              <a:xfrm>
                <a:off x="905" y="1405"/>
                <a:ext cx="302" cy="75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7" name="Freeform 27">
                <a:extLst>
                  <a:ext uri="{FF2B5EF4-FFF2-40B4-BE49-F238E27FC236}">
                    <a16:creationId xmlns:a16="http://schemas.microsoft.com/office/drawing/2014/main" id="{1F04260E-AA6E-0616-D109-134C3CDAD3FC}"/>
                  </a:ext>
                </a:extLst>
              </p:cNvPr>
              <p:cNvSpPr>
                <a:spLocks noChangeAspect="1"/>
              </p:cNvSpPr>
              <p:nvPr/>
            </p:nvSpPr>
            <p:spPr bwMode="auto">
              <a:xfrm>
                <a:off x="1207" y="1911"/>
                <a:ext cx="4449" cy="247"/>
              </a:xfrm>
              <a:custGeom>
                <a:avLst/>
                <a:gdLst>
                  <a:gd name="T0" fmla="*/ 0 w 2660"/>
                  <a:gd name="T1" fmla="*/ 5257 h 134"/>
                  <a:gd name="T2" fmla="*/ 26528 w 2660"/>
                  <a:gd name="T3" fmla="*/ 5257 h 134"/>
                  <a:gd name="T4" fmla="*/ 37407 w 2660"/>
                  <a:gd name="T5" fmla="*/ 3207 h 134"/>
                  <a:gd name="T6" fmla="*/ 58228 w 2660"/>
                  <a:gd name="T7" fmla="*/ 3207 h 134"/>
                  <a:gd name="T8" fmla="*/ 58166 w 2660"/>
                  <a:gd name="T9" fmla="*/ 0 h 134"/>
                  <a:gd name="T10" fmla="*/ 18492 w 2660"/>
                  <a:gd name="T11" fmla="*/ 326 h 134"/>
                  <a:gd name="T12" fmla="*/ 15339 w 2660"/>
                  <a:gd name="T13" fmla="*/ 1338 h 134"/>
                  <a:gd name="T14" fmla="*/ 0 w 2660"/>
                  <a:gd name="T15" fmla="*/ 1338 h 134"/>
                  <a:gd name="T16" fmla="*/ 0 w 2660"/>
                  <a:gd name="T17" fmla="*/ 5257 h 13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660" h="134">
                    <a:moveTo>
                      <a:pt x="0" y="134"/>
                    </a:moveTo>
                    <a:lnTo>
                      <a:pt x="1212" y="134"/>
                    </a:lnTo>
                    <a:lnTo>
                      <a:pt x="1709" y="82"/>
                    </a:lnTo>
                    <a:lnTo>
                      <a:pt x="2660" y="82"/>
                    </a:lnTo>
                    <a:lnTo>
                      <a:pt x="2657" y="0"/>
                    </a:lnTo>
                    <a:lnTo>
                      <a:pt x="845" y="8"/>
                    </a:lnTo>
                    <a:lnTo>
                      <a:pt x="701" y="34"/>
                    </a:lnTo>
                    <a:lnTo>
                      <a:pt x="0" y="34"/>
                    </a:lnTo>
                    <a:lnTo>
                      <a:pt x="0" y="134"/>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2788" name="Group 28">
                <a:extLst>
                  <a:ext uri="{FF2B5EF4-FFF2-40B4-BE49-F238E27FC236}">
                    <a16:creationId xmlns:a16="http://schemas.microsoft.com/office/drawing/2014/main" id="{3AC4CA7D-5E0E-E7AB-1860-398368F33665}"/>
                  </a:ext>
                </a:extLst>
              </p:cNvPr>
              <p:cNvGrpSpPr>
                <a:grpSpLocks/>
              </p:cNvGrpSpPr>
              <p:nvPr/>
            </p:nvGrpSpPr>
            <p:grpSpPr bwMode="auto">
              <a:xfrm>
                <a:off x="915" y="1591"/>
                <a:ext cx="341" cy="373"/>
                <a:chOff x="851" y="3292"/>
                <a:chExt cx="184" cy="163"/>
              </a:xfrm>
            </p:grpSpPr>
            <p:sp>
              <p:nvSpPr>
                <p:cNvPr id="32821" name="AutoShape 29">
                  <a:extLst>
                    <a:ext uri="{FF2B5EF4-FFF2-40B4-BE49-F238E27FC236}">
                      <a16:creationId xmlns:a16="http://schemas.microsoft.com/office/drawing/2014/main" id="{0EBE010F-5760-7026-0FD7-216848E48E76}"/>
                    </a:ext>
                  </a:extLst>
                </p:cNvPr>
                <p:cNvSpPr>
                  <a:spLocks noChangeAspect="1" noChangeArrowheads="1"/>
                </p:cNvSpPr>
                <p:nvPr/>
              </p:nvSpPr>
              <p:spPr bwMode="auto">
                <a:xfrm>
                  <a:off x="851" y="3311"/>
                  <a:ext cx="137" cy="112"/>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2" name="Rectangle 30">
                  <a:extLst>
                    <a:ext uri="{FF2B5EF4-FFF2-40B4-BE49-F238E27FC236}">
                      <a16:creationId xmlns:a16="http://schemas.microsoft.com/office/drawing/2014/main" id="{5596541F-925B-A82C-5E19-B675F666A588}"/>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3" name="Oval 31">
                  <a:extLst>
                    <a:ext uri="{FF2B5EF4-FFF2-40B4-BE49-F238E27FC236}">
                      <a16:creationId xmlns:a16="http://schemas.microsoft.com/office/drawing/2014/main" id="{28D762DD-EE5F-BB64-F037-EEA31CB04040}"/>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4" name="Freeform 32">
                  <a:extLst>
                    <a:ext uri="{FF2B5EF4-FFF2-40B4-BE49-F238E27FC236}">
                      <a16:creationId xmlns:a16="http://schemas.microsoft.com/office/drawing/2014/main" id="{4D0BC1A2-3767-0D09-F312-FC90AE2FA6CD}"/>
                    </a:ext>
                  </a:extLst>
                </p:cNvPr>
                <p:cNvSpPr>
                  <a:spLocks/>
                </p:cNvSpPr>
                <p:nvPr/>
              </p:nvSpPr>
              <p:spPr bwMode="auto">
                <a:xfrm>
                  <a:off x="901" y="3364"/>
                  <a:ext cx="89" cy="6"/>
                </a:xfrm>
                <a:custGeom>
                  <a:avLst/>
                  <a:gdLst>
                    <a:gd name="T0" fmla="*/ 0 w 101"/>
                    <a:gd name="T1" fmla="*/ 0 h 7"/>
                    <a:gd name="T2" fmla="*/ 48 w 101"/>
                    <a:gd name="T3" fmla="*/ 0 h 7"/>
                    <a:gd name="T4" fmla="*/ 47 w 101"/>
                    <a:gd name="T5" fmla="*/ 3 h 7"/>
                    <a:gd name="T6" fmla="*/ 0 w 101"/>
                    <a:gd name="T7" fmla="*/ 3 h 7"/>
                    <a:gd name="T8" fmla="*/ 0 w 101"/>
                    <a:gd name="T9" fmla="*/ 0 h 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25" name="Freeform 33">
                  <a:extLst>
                    <a:ext uri="{FF2B5EF4-FFF2-40B4-BE49-F238E27FC236}">
                      <a16:creationId xmlns:a16="http://schemas.microsoft.com/office/drawing/2014/main" id="{316ADB26-9651-91A0-42B8-FDBA5250DA87}"/>
                    </a:ext>
                  </a:extLst>
                </p:cNvPr>
                <p:cNvSpPr>
                  <a:spLocks/>
                </p:cNvSpPr>
                <p:nvPr/>
              </p:nvSpPr>
              <p:spPr bwMode="auto">
                <a:xfrm>
                  <a:off x="989" y="3365"/>
                  <a:ext cx="46" cy="22"/>
                </a:xfrm>
                <a:custGeom>
                  <a:avLst/>
                  <a:gdLst>
                    <a:gd name="T0" fmla="*/ 3 w 53"/>
                    <a:gd name="T1" fmla="*/ 0 h 26"/>
                    <a:gd name="T2" fmla="*/ 23 w 53"/>
                    <a:gd name="T3" fmla="*/ 7 h 26"/>
                    <a:gd name="T4" fmla="*/ 21 w 53"/>
                    <a:gd name="T5" fmla="*/ 10 h 26"/>
                    <a:gd name="T6" fmla="*/ 0 w 53"/>
                    <a:gd name="T7" fmla="*/ 3 h 26"/>
                    <a:gd name="T8" fmla="*/ 3 w 53"/>
                    <a:gd name="T9" fmla="*/ 0 h 2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26" name="Freeform 34">
                  <a:extLst>
                    <a:ext uri="{FF2B5EF4-FFF2-40B4-BE49-F238E27FC236}">
                      <a16:creationId xmlns:a16="http://schemas.microsoft.com/office/drawing/2014/main" id="{C8DA7C08-8A62-AD30-0669-2CD80CC25A1D}"/>
                    </a:ext>
                  </a:extLst>
                </p:cNvPr>
                <p:cNvSpPr>
                  <a:spLocks/>
                </p:cNvSpPr>
                <p:nvPr/>
              </p:nvSpPr>
              <p:spPr bwMode="auto">
                <a:xfrm flipH="1" flipV="1">
                  <a:off x="852" y="3354"/>
                  <a:ext cx="92" cy="27"/>
                </a:xfrm>
                <a:custGeom>
                  <a:avLst/>
                  <a:gdLst>
                    <a:gd name="T0" fmla="*/ 0 w 298"/>
                    <a:gd name="T1" fmla="*/ 0 h 80"/>
                    <a:gd name="T2" fmla="*/ 0 w 298"/>
                    <a:gd name="T3" fmla="*/ 0 h 80"/>
                    <a:gd name="T4" fmla="*/ 0 w 298"/>
                    <a:gd name="T5" fmla="*/ 0 h 80"/>
                    <a:gd name="T6" fmla="*/ 0 w 298"/>
                    <a:gd name="T7" fmla="*/ 0 h 80"/>
                    <a:gd name="T8" fmla="*/ 0 w 298"/>
                    <a:gd name="T9" fmla="*/ 0 h 80"/>
                    <a:gd name="T10" fmla="*/ 0 w 298"/>
                    <a:gd name="T11" fmla="*/ 0 h 80"/>
                    <a:gd name="T12" fmla="*/ 0 w 298"/>
                    <a:gd name="T13" fmla="*/ 0 h 80"/>
                    <a:gd name="T14" fmla="*/ 0 w 298"/>
                    <a:gd name="T15" fmla="*/ 0 h 80"/>
                    <a:gd name="T16" fmla="*/ 0 w 298"/>
                    <a:gd name="T17" fmla="*/ 0 h 80"/>
                    <a:gd name="T18" fmla="*/ 0 w 298"/>
                    <a:gd name="T19" fmla="*/ 0 h 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89" name="Rectangle 35">
                <a:extLst>
                  <a:ext uri="{FF2B5EF4-FFF2-40B4-BE49-F238E27FC236}">
                    <a16:creationId xmlns:a16="http://schemas.microsoft.com/office/drawing/2014/main" id="{8EE17D08-7F20-11B3-2F87-1C526FC1C425}"/>
                  </a:ext>
                </a:extLst>
              </p:cNvPr>
              <p:cNvSpPr>
                <a:spLocks noChangeArrowheads="1"/>
              </p:cNvSpPr>
              <p:nvPr/>
            </p:nvSpPr>
            <p:spPr bwMode="auto">
              <a:xfrm>
                <a:off x="686" y="1411"/>
                <a:ext cx="217" cy="74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2790" name="Group 36">
                <a:extLst>
                  <a:ext uri="{FF2B5EF4-FFF2-40B4-BE49-F238E27FC236}">
                    <a16:creationId xmlns:a16="http://schemas.microsoft.com/office/drawing/2014/main" id="{E01EF05D-F62A-A2C4-C6B7-BBE7040E3A9E}"/>
                  </a:ext>
                </a:extLst>
              </p:cNvPr>
              <p:cNvGrpSpPr>
                <a:grpSpLocks noChangeAspect="1"/>
              </p:cNvGrpSpPr>
              <p:nvPr/>
            </p:nvGrpSpPr>
            <p:grpSpPr bwMode="auto">
              <a:xfrm flipH="1">
                <a:off x="2321" y="1635"/>
                <a:ext cx="885" cy="289"/>
                <a:chOff x="336" y="2456"/>
                <a:chExt cx="1843" cy="461"/>
              </a:xfrm>
            </p:grpSpPr>
            <p:sp>
              <p:nvSpPr>
                <p:cNvPr id="32796" name="Freeform 37">
                  <a:extLst>
                    <a:ext uri="{FF2B5EF4-FFF2-40B4-BE49-F238E27FC236}">
                      <a16:creationId xmlns:a16="http://schemas.microsoft.com/office/drawing/2014/main" id="{ADB62DAB-341A-549C-316F-3498120F3735}"/>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7" name="Freeform 38">
                  <a:extLst>
                    <a:ext uri="{FF2B5EF4-FFF2-40B4-BE49-F238E27FC236}">
                      <a16:creationId xmlns:a16="http://schemas.microsoft.com/office/drawing/2014/main" id="{FEADAA6E-56ED-FD2B-05A8-14BD733A8425}"/>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8" name="Freeform 39">
                  <a:extLst>
                    <a:ext uri="{FF2B5EF4-FFF2-40B4-BE49-F238E27FC236}">
                      <a16:creationId xmlns:a16="http://schemas.microsoft.com/office/drawing/2014/main" id="{5AA8E2D2-5A73-B400-507E-984A2B7B80BF}"/>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9" name="Freeform 40">
                  <a:extLst>
                    <a:ext uri="{FF2B5EF4-FFF2-40B4-BE49-F238E27FC236}">
                      <a16:creationId xmlns:a16="http://schemas.microsoft.com/office/drawing/2014/main" id="{4604675F-13FA-27AE-C11A-14276AF25F2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0" name="Freeform 41">
                  <a:extLst>
                    <a:ext uri="{FF2B5EF4-FFF2-40B4-BE49-F238E27FC236}">
                      <a16:creationId xmlns:a16="http://schemas.microsoft.com/office/drawing/2014/main" id="{A543FE18-7008-8B26-17F8-C73607A7B709}"/>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1" name="Freeform 42">
                  <a:extLst>
                    <a:ext uri="{FF2B5EF4-FFF2-40B4-BE49-F238E27FC236}">
                      <a16:creationId xmlns:a16="http://schemas.microsoft.com/office/drawing/2014/main" id="{71A65BBC-8C5E-B76E-E6B6-13C475E06653}"/>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2" name="Freeform 43">
                  <a:extLst>
                    <a:ext uri="{FF2B5EF4-FFF2-40B4-BE49-F238E27FC236}">
                      <a16:creationId xmlns:a16="http://schemas.microsoft.com/office/drawing/2014/main" id="{1530497F-9566-F9A1-D972-A1D0010D6A32}"/>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3" name="AutoShape 44">
                  <a:extLst>
                    <a:ext uri="{FF2B5EF4-FFF2-40B4-BE49-F238E27FC236}">
                      <a16:creationId xmlns:a16="http://schemas.microsoft.com/office/drawing/2014/main" id="{88FE4B17-BE75-6CA1-7C6F-3BBC9B3FFC7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4" name="Freeform 45">
                  <a:extLst>
                    <a:ext uri="{FF2B5EF4-FFF2-40B4-BE49-F238E27FC236}">
                      <a16:creationId xmlns:a16="http://schemas.microsoft.com/office/drawing/2014/main" id="{553A058F-359D-98ED-5338-1D1A09F72F70}"/>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5" name="Freeform 46">
                  <a:extLst>
                    <a:ext uri="{FF2B5EF4-FFF2-40B4-BE49-F238E27FC236}">
                      <a16:creationId xmlns:a16="http://schemas.microsoft.com/office/drawing/2014/main" id="{98068593-AC46-4E27-91A1-9FBE7B3752B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6" name="Rectangle 47">
                  <a:extLst>
                    <a:ext uri="{FF2B5EF4-FFF2-40B4-BE49-F238E27FC236}">
                      <a16:creationId xmlns:a16="http://schemas.microsoft.com/office/drawing/2014/main" id="{BB3C0551-D6D8-2D58-F47D-0FAB230D6EEF}"/>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7" name="Rectangle 48">
                  <a:extLst>
                    <a:ext uri="{FF2B5EF4-FFF2-40B4-BE49-F238E27FC236}">
                      <a16:creationId xmlns:a16="http://schemas.microsoft.com/office/drawing/2014/main" id="{AFBCF81F-B6C1-B6D2-9677-2C96F06C64F7}"/>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8" name="AutoShape 49">
                  <a:extLst>
                    <a:ext uri="{FF2B5EF4-FFF2-40B4-BE49-F238E27FC236}">
                      <a16:creationId xmlns:a16="http://schemas.microsoft.com/office/drawing/2014/main" id="{438E2BE7-404B-B8F4-D6C1-F1110611C7F5}"/>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9" name="AutoShape 50">
                  <a:extLst>
                    <a:ext uri="{FF2B5EF4-FFF2-40B4-BE49-F238E27FC236}">
                      <a16:creationId xmlns:a16="http://schemas.microsoft.com/office/drawing/2014/main" id="{4D41B6C1-6DD9-8C58-BE43-D2FD5C12A0D1}"/>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0" name="Rectangle 51">
                  <a:extLst>
                    <a:ext uri="{FF2B5EF4-FFF2-40B4-BE49-F238E27FC236}">
                      <a16:creationId xmlns:a16="http://schemas.microsoft.com/office/drawing/2014/main" id="{E11E1392-569D-3B10-D8F4-C4668721C584}"/>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35668" name="Rectangle 52">
                  <a:extLst>
                    <a:ext uri="{FF2B5EF4-FFF2-40B4-BE49-F238E27FC236}">
                      <a16:creationId xmlns:a16="http://schemas.microsoft.com/office/drawing/2014/main" id="{A72F3C09-4D03-9ED4-FB4A-6A3F7FAE3C0F}"/>
                    </a:ext>
                  </a:extLst>
                </p:cNvPr>
                <p:cNvSpPr>
                  <a:spLocks noChangeAspect="1" noChangeArrowheads="1"/>
                </p:cNvSpPr>
                <p:nvPr/>
              </p:nvSpPr>
              <p:spPr bwMode="auto">
                <a:xfrm>
                  <a:off x="1642"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32812" name="Group 53">
                  <a:extLst>
                    <a:ext uri="{FF2B5EF4-FFF2-40B4-BE49-F238E27FC236}">
                      <a16:creationId xmlns:a16="http://schemas.microsoft.com/office/drawing/2014/main" id="{9C97A235-1B3F-F781-AC56-82AAC2D32987}"/>
                    </a:ext>
                  </a:extLst>
                </p:cNvPr>
                <p:cNvGrpSpPr>
                  <a:grpSpLocks noChangeAspect="1"/>
                </p:cNvGrpSpPr>
                <p:nvPr/>
              </p:nvGrpSpPr>
              <p:grpSpPr bwMode="auto">
                <a:xfrm>
                  <a:off x="835" y="2474"/>
                  <a:ext cx="77" cy="422"/>
                  <a:chOff x="2016" y="2448"/>
                  <a:chExt cx="144" cy="576"/>
                </a:xfrm>
              </p:grpSpPr>
              <p:sp>
                <p:nvSpPr>
                  <p:cNvPr id="1135670" name="Rectangle 54">
                    <a:extLst>
                      <a:ext uri="{FF2B5EF4-FFF2-40B4-BE49-F238E27FC236}">
                        <a16:creationId xmlns:a16="http://schemas.microsoft.com/office/drawing/2014/main" id="{5C52B70C-74C6-1B31-005E-7E86415314E7}"/>
                      </a:ext>
                    </a:extLst>
                  </p:cNvPr>
                  <p:cNvSpPr>
                    <a:spLocks noChangeAspect="1" noChangeArrowheads="1"/>
                  </p:cNvSpPr>
                  <p:nvPr/>
                </p:nvSpPr>
                <p:spPr bwMode="auto">
                  <a:xfrm>
                    <a:off x="2064" y="2447"/>
                    <a:ext cx="97" cy="577"/>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135671" name="AutoShape 55">
                    <a:extLst>
                      <a:ext uri="{FF2B5EF4-FFF2-40B4-BE49-F238E27FC236}">
                        <a16:creationId xmlns:a16="http://schemas.microsoft.com/office/drawing/2014/main" id="{2A4A3C4E-66E2-E137-D06D-97EB1268E219}"/>
                      </a:ext>
                    </a:extLst>
                  </p:cNvPr>
                  <p:cNvSpPr>
                    <a:spLocks noChangeAspect="1" noChangeArrowheads="1"/>
                  </p:cNvSpPr>
                  <p:nvPr/>
                </p:nvSpPr>
                <p:spPr bwMode="auto">
                  <a:xfrm rot="5400000">
                    <a:off x="1752" y="2713"/>
                    <a:ext cx="577" cy="4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32813" name="Rectangle 56">
                  <a:extLst>
                    <a:ext uri="{FF2B5EF4-FFF2-40B4-BE49-F238E27FC236}">
                      <a16:creationId xmlns:a16="http://schemas.microsoft.com/office/drawing/2014/main" id="{0B8C6068-6CB5-A95C-AA18-1E938D0A1A32}"/>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14" name="AutoShape 57">
                  <a:extLst>
                    <a:ext uri="{FF2B5EF4-FFF2-40B4-BE49-F238E27FC236}">
                      <a16:creationId xmlns:a16="http://schemas.microsoft.com/office/drawing/2014/main" id="{AB92777D-C761-187E-2A6F-7CADF6BA690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5" name="Freeform 58">
                  <a:extLst>
                    <a:ext uri="{FF2B5EF4-FFF2-40B4-BE49-F238E27FC236}">
                      <a16:creationId xmlns:a16="http://schemas.microsoft.com/office/drawing/2014/main" id="{C22C3D03-FCB7-1874-2087-E1804ADBE16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35675" name="AutoShape 59">
                  <a:extLst>
                    <a:ext uri="{FF2B5EF4-FFF2-40B4-BE49-F238E27FC236}">
                      <a16:creationId xmlns:a16="http://schemas.microsoft.com/office/drawing/2014/main" id="{50ACFE66-EB5E-39BB-1871-10D36F775250}"/>
                    </a:ext>
                  </a:extLst>
                </p:cNvPr>
                <p:cNvSpPr>
                  <a:spLocks noChangeAspect="1" noChangeArrowheads="1"/>
                </p:cNvSpPr>
                <p:nvPr/>
              </p:nvSpPr>
              <p:spPr bwMode="auto">
                <a:xfrm rot="5400000">
                  <a:off x="1391" y="2667"/>
                  <a:ext cx="461" cy="40"/>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32817" name="Line 60">
                  <a:extLst>
                    <a:ext uri="{FF2B5EF4-FFF2-40B4-BE49-F238E27FC236}">
                      <a16:creationId xmlns:a16="http://schemas.microsoft.com/office/drawing/2014/main" id="{706E6271-FB6E-C350-11D0-93EF7587D619}"/>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8" name="Line 61">
                  <a:extLst>
                    <a:ext uri="{FF2B5EF4-FFF2-40B4-BE49-F238E27FC236}">
                      <a16:creationId xmlns:a16="http://schemas.microsoft.com/office/drawing/2014/main" id="{1C6CE604-4E7D-955B-B0F9-D66B8320F5A8}"/>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32791" name="Group 62">
                <a:extLst>
                  <a:ext uri="{FF2B5EF4-FFF2-40B4-BE49-F238E27FC236}">
                    <a16:creationId xmlns:a16="http://schemas.microsoft.com/office/drawing/2014/main" id="{92642719-16E7-A2B8-CD0A-08118B37E4D7}"/>
                  </a:ext>
                </a:extLst>
              </p:cNvPr>
              <p:cNvGrpSpPr>
                <a:grpSpLocks noChangeAspect="1"/>
              </p:cNvGrpSpPr>
              <p:nvPr/>
            </p:nvGrpSpPr>
            <p:grpSpPr bwMode="auto">
              <a:xfrm flipH="1">
                <a:off x="1283" y="1632"/>
                <a:ext cx="1052" cy="325"/>
                <a:chOff x="652" y="2460"/>
                <a:chExt cx="2468" cy="714"/>
              </a:xfrm>
            </p:grpSpPr>
            <p:sp>
              <p:nvSpPr>
                <p:cNvPr id="32793" name="AutoShape 63">
                  <a:extLst>
                    <a:ext uri="{FF2B5EF4-FFF2-40B4-BE49-F238E27FC236}">
                      <a16:creationId xmlns:a16="http://schemas.microsoft.com/office/drawing/2014/main" id="{5B4BDF33-8742-BEE4-CA1C-77705026AF00}"/>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94" name="Rectangle 64">
                  <a:extLst>
                    <a:ext uri="{FF2B5EF4-FFF2-40B4-BE49-F238E27FC236}">
                      <a16:creationId xmlns:a16="http://schemas.microsoft.com/office/drawing/2014/main" id="{DE181BDD-09C6-8658-3C2E-414485E07DAC}"/>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95" name="AutoShape 65">
                  <a:extLst>
                    <a:ext uri="{FF2B5EF4-FFF2-40B4-BE49-F238E27FC236}">
                      <a16:creationId xmlns:a16="http://schemas.microsoft.com/office/drawing/2014/main" id="{0C9EFE1D-1377-EE51-5FB8-EA3F65C409D8}"/>
                    </a:ext>
                  </a:extLst>
                </p:cNvPr>
                <p:cNvSpPr>
                  <a:spLocks noChangeAspect="1" noChangeArrowheads="1"/>
                </p:cNvSpPr>
                <p:nvPr/>
              </p:nvSpPr>
              <p:spPr bwMode="auto">
                <a:xfrm rot="5400000">
                  <a:off x="320" y="2794"/>
                  <a:ext cx="712" cy="47"/>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75 w 21600"/>
                    <a:gd name="T13" fmla="*/ 2298 h 21600"/>
                    <a:gd name="T14" fmla="*/ 19325 w 21600"/>
                    <a:gd name="T15" fmla="*/ 19302 h 21600"/>
                  </a:gdLst>
                  <a:ahLst/>
                  <a:cxnLst>
                    <a:cxn ang="T8">
                      <a:pos x="T0" y="T1"/>
                    </a:cxn>
                    <a:cxn ang="T9">
                      <a:pos x="T2" y="T3"/>
                    </a:cxn>
                    <a:cxn ang="T10">
                      <a:pos x="T4" y="T5"/>
                    </a:cxn>
                    <a:cxn ang="T11">
                      <a:pos x="T6" y="T7"/>
                    </a:cxn>
                  </a:cxnLst>
                  <a:rect l="T12" t="T13" r="T14" b="T15"/>
                  <a:pathLst>
                    <a:path w="21600" h="21600">
                      <a:moveTo>
                        <a:pt x="0" y="0"/>
                      </a:moveTo>
                      <a:lnTo>
                        <a:pt x="956" y="21600"/>
                      </a:lnTo>
                      <a:lnTo>
                        <a:pt x="20644"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92" name="Freeform 66">
                <a:extLst>
                  <a:ext uri="{FF2B5EF4-FFF2-40B4-BE49-F238E27FC236}">
                    <a16:creationId xmlns:a16="http://schemas.microsoft.com/office/drawing/2014/main" id="{94C0E25C-F19A-08FE-F6E0-FEC5D0345BBB}"/>
                  </a:ext>
                </a:extLst>
              </p:cNvPr>
              <p:cNvSpPr>
                <a:spLocks noChangeAspect="1"/>
              </p:cNvSpPr>
              <p:nvPr/>
            </p:nvSpPr>
            <p:spPr bwMode="auto">
              <a:xfrm>
                <a:off x="1207" y="1401"/>
                <a:ext cx="4436" cy="246"/>
              </a:xfrm>
              <a:custGeom>
                <a:avLst/>
                <a:gdLst>
                  <a:gd name="T0" fmla="*/ 0 w 2652"/>
                  <a:gd name="T1" fmla="*/ 81 h 133"/>
                  <a:gd name="T2" fmla="*/ 26703 w 2652"/>
                  <a:gd name="T3" fmla="*/ 0 h 133"/>
                  <a:gd name="T4" fmla="*/ 37437 w 2652"/>
                  <a:gd name="T5" fmla="*/ 2166 h 133"/>
                  <a:gd name="T6" fmla="*/ 58085 w 2652"/>
                  <a:gd name="T7" fmla="*/ 2122 h 133"/>
                  <a:gd name="T8" fmla="*/ 58085 w 2652"/>
                  <a:gd name="T9" fmla="*/ 5327 h 133"/>
                  <a:gd name="T10" fmla="*/ 18435 w 2652"/>
                  <a:gd name="T11" fmla="*/ 4998 h 133"/>
                  <a:gd name="T12" fmla="*/ 15360 w 2652"/>
                  <a:gd name="T13" fmla="*/ 4132 h 133"/>
                  <a:gd name="T14" fmla="*/ 0 w 2652"/>
                  <a:gd name="T15" fmla="*/ 4132 h 133"/>
                  <a:gd name="T16" fmla="*/ 0 w 2652"/>
                  <a:gd name="T17" fmla="*/ 81 h 1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652" h="133">
                    <a:moveTo>
                      <a:pt x="0" y="2"/>
                    </a:moveTo>
                    <a:lnTo>
                      <a:pt x="1219" y="0"/>
                    </a:lnTo>
                    <a:lnTo>
                      <a:pt x="1709" y="54"/>
                    </a:lnTo>
                    <a:lnTo>
                      <a:pt x="2652" y="53"/>
                    </a:lnTo>
                    <a:lnTo>
                      <a:pt x="2652" y="133"/>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75" name="Text Box 67">
              <a:extLst>
                <a:ext uri="{FF2B5EF4-FFF2-40B4-BE49-F238E27FC236}">
                  <a16:creationId xmlns:a16="http://schemas.microsoft.com/office/drawing/2014/main" id="{C03B9DC4-B057-B43F-D258-A0EFBA5F8B70}"/>
                </a:ext>
              </a:extLst>
            </p:cNvPr>
            <p:cNvSpPr txBox="1">
              <a:spLocks noChangeArrowheads="1"/>
            </p:cNvSpPr>
            <p:nvPr/>
          </p:nvSpPr>
          <p:spPr bwMode="auto">
            <a:xfrm>
              <a:off x="336" y="919"/>
              <a:ext cx="238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2000" b="1">
                <a:solidFill>
                  <a:srgbClr val="FFFFFF"/>
                </a:solidFill>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56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356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5621"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45B3E8F7-4869-12EE-35B5-A67746BB7EAA}"/>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4819" name="Text Box 4">
            <a:extLst>
              <a:ext uri="{FF2B5EF4-FFF2-40B4-BE49-F238E27FC236}">
                <a16:creationId xmlns:a16="http://schemas.microsoft.com/office/drawing/2014/main" id="{AE3F52F5-B859-962E-7E92-3461A92573C2}"/>
              </a:ext>
            </a:extLst>
          </p:cNvPr>
          <p:cNvSpPr txBox="1">
            <a:spLocks noChangeArrowheads="1"/>
          </p:cNvSpPr>
          <p:nvPr/>
        </p:nvSpPr>
        <p:spPr bwMode="auto">
          <a:xfrm>
            <a:off x="1833563" y="852488"/>
            <a:ext cx="27733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The Gun Interface</a:t>
            </a:r>
          </a:p>
        </p:txBody>
      </p:sp>
      <p:grpSp>
        <p:nvGrpSpPr>
          <p:cNvPr id="34820" name="Group 230">
            <a:extLst>
              <a:ext uri="{FF2B5EF4-FFF2-40B4-BE49-F238E27FC236}">
                <a16:creationId xmlns:a16="http://schemas.microsoft.com/office/drawing/2014/main" id="{92D35A3E-7000-68B2-EC90-2032A963137E}"/>
              </a:ext>
            </a:extLst>
          </p:cNvPr>
          <p:cNvGrpSpPr>
            <a:grpSpLocks/>
          </p:cNvGrpSpPr>
          <p:nvPr/>
        </p:nvGrpSpPr>
        <p:grpSpPr bwMode="auto">
          <a:xfrm>
            <a:off x="1890714" y="3527426"/>
            <a:ext cx="8466137" cy="2309813"/>
            <a:chOff x="231" y="2502"/>
            <a:chExt cx="5333" cy="1455"/>
          </a:xfrm>
        </p:grpSpPr>
        <p:sp>
          <p:nvSpPr>
            <p:cNvPr id="34831" name="Text Box 6">
              <a:extLst>
                <a:ext uri="{FF2B5EF4-FFF2-40B4-BE49-F238E27FC236}">
                  <a16:creationId xmlns:a16="http://schemas.microsoft.com/office/drawing/2014/main" id="{F65BD248-9F94-0C6C-F4B4-53E56C447187}"/>
                </a:ext>
              </a:extLst>
            </p:cNvPr>
            <p:cNvSpPr txBox="1">
              <a:spLocks noChangeArrowheads="1"/>
            </p:cNvSpPr>
            <p:nvPr/>
          </p:nvSpPr>
          <p:spPr bwMode="auto">
            <a:xfrm>
              <a:off x="231" y="2502"/>
              <a:ext cx="238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2000" b="1">
                <a:solidFill>
                  <a:srgbClr val="FFFFFF"/>
                </a:solidFill>
              </a:endParaRPr>
            </a:p>
          </p:txBody>
        </p:sp>
        <p:grpSp>
          <p:nvGrpSpPr>
            <p:cNvPr id="34832" name="Group 218">
              <a:extLst>
                <a:ext uri="{FF2B5EF4-FFF2-40B4-BE49-F238E27FC236}">
                  <a16:creationId xmlns:a16="http://schemas.microsoft.com/office/drawing/2014/main" id="{D60C82B6-D6E2-4072-1C9C-1AC2BA9D0D62}"/>
                </a:ext>
              </a:extLst>
            </p:cNvPr>
            <p:cNvGrpSpPr>
              <a:grpSpLocks/>
            </p:cNvGrpSpPr>
            <p:nvPr/>
          </p:nvGrpSpPr>
          <p:grpSpPr bwMode="auto">
            <a:xfrm>
              <a:off x="388" y="2765"/>
              <a:ext cx="5176" cy="1192"/>
              <a:chOff x="1244" y="2968"/>
              <a:chExt cx="3136" cy="672"/>
            </a:xfrm>
          </p:grpSpPr>
          <p:sp>
            <p:nvSpPr>
              <p:cNvPr id="34833" name="Freeform 76">
                <a:extLst>
                  <a:ext uri="{FF2B5EF4-FFF2-40B4-BE49-F238E27FC236}">
                    <a16:creationId xmlns:a16="http://schemas.microsoft.com/office/drawing/2014/main" id="{F1868EED-F141-7401-947A-02C3703582B6}"/>
                  </a:ext>
                </a:extLst>
              </p:cNvPr>
              <p:cNvSpPr>
                <a:spLocks noChangeAspect="1"/>
              </p:cNvSpPr>
              <p:nvPr/>
            </p:nvSpPr>
            <p:spPr bwMode="auto">
              <a:xfrm>
                <a:off x="1244" y="2968"/>
                <a:ext cx="481" cy="672"/>
              </a:xfrm>
              <a:custGeom>
                <a:avLst/>
                <a:gdLst>
                  <a:gd name="T0" fmla="*/ 0 w 528"/>
                  <a:gd name="T1" fmla="*/ 363 h 480"/>
                  <a:gd name="T2" fmla="*/ 302 w 528"/>
                  <a:gd name="T3" fmla="*/ 0 h 480"/>
                  <a:gd name="T4" fmla="*/ 302 w 528"/>
                  <a:gd name="T5" fmla="*/ 3615 h 480"/>
                  <a:gd name="T6" fmla="*/ 81 w 528"/>
                  <a:gd name="T7" fmla="*/ 3615 h 480"/>
                  <a:gd name="T8" fmla="*/ 0 w 528"/>
                  <a:gd name="T9" fmla="*/ 2892 h 480"/>
                  <a:gd name="T10" fmla="*/ 0 w 528"/>
                  <a:gd name="T11" fmla="*/ 363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34" name="Rectangle 77">
                <a:extLst>
                  <a:ext uri="{FF2B5EF4-FFF2-40B4-BE49-F238E27FC236}">
                    <a16:creationId xmlns:a16="http://schemas.microsoft.com/office/drawing/2014/main" id="{7259746D-C323-8969-1C02-891A0CB94CCD}"/>
                  </a:ext>
                </a:extLst>
              </p:cNvPr>
              <p:cNvSpPr>
                <a:spLocks noChangeAspect="1" noChangeArrowheads="1"/>
              </p:cNvSpPr>
              <p:nvPr/>
            </p:nvSpPr>
            <p:spPr bwMode="auto">
              <a:xfrm>
                <a:off x="1725" y="3013"/>
                <a:ext cx="1204" cy="58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5" name="Oval 78">
                <a:extLst>
                  <a:ext uri="{FF2B5EF4-FFF2-40B4-BE49-F238E27FC236}">
                    <a16:creationId xmlns:a16="http://schemas.microsoft.com/office/drawing/2014/main" id="{BBB035F3-68CA-D5FB-090A-9E89D36572CA}"/>
                  </a:ext>
                </a:extLst>
              </p:cNvPr>
              <p:cNvSpPr>
                <a:spLocks noChangeAspect="1" noChangeArrowheads="1"/>
              </p:cNvSpPr>
              <p:nvPr/>
            </p:nvSpPr>
            <p:spPr bwMode="auto">
              <a:xfrm>
                <a:off x="2767" y="3236"/>
                <a:ext cx="120" cy="135"/>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6" name="Rectangle 79">
                <a:extLst>
                  <a:ext uri="{FF2B5EF4-FFF2-40B4-BE49-F238E27FC236}">
                    <a16:creationId xmlns:a16="http://schemas.microsoft.com/office/drawing/2014/main" id="{A045EAF4-08D0-AAD8-85DB-AE688145E9C3}"/>
                  </a:ext>
                </a:extLst>
              </p:cNvPr>
              <p:cNvSpPr>
                <a:spLocks noChangeAspect="1" noChangeArrowheads="1"/>
              </p:cNvSpPr>
              <p:nvPr/>
            </p:nvSpPr>
            <p:spPr bwMode="auto">
              <a:xfrm>
                <a:off x="1845" y="2968"/>
                <a:ext cx="561" cy="17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7" name="Rectangle 80">
                <a:extLst>
                  <a:ext uri="{FF2B5EF4-FFF2-40B4-BE49-F238E27FC236}">
                    <a16:creationId xmlns:a16="http://schemas.microsoft.com/office/drawing/2014/main" id="{ECC91496-4065-5610-EFFC-C2EA0D9F6A28}"/>
                  </a:ext>
                </a:extLst>
              </p:cNvPr>
              <p:cNvSpPr>
                <a:spLocks noChangeAspect="1" noChangeArrowheads="1"/>
              </p:cNvSpPr>
              <p:nvPr/>
            </p:nvSpPr>
            <p:spPr bwMode="auto">
              <a:xfrm>
                <a:off x="1725" y="2968"/>
                <a:ext cx="80" cy="17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8" name="Rectangle 81">
                <a:extLst>
                  <a:ext uri="{FF2B5EF4-FFF2-40B4-BE49-F238E27FC236}">
                    <a16:creationId xmlns:a16="http://schemas.microsoft.com/office/drawing/2014/main" id="{9120B771-1CA1-3650-29D3-C93C76C9DA61}"/>
                  </a:ext>
                </a:extLst>
              </p:cNvPr>
              <p:cNvSpPr>
                <a:spLocks noChangeAspect="1" noChangeArrowheads="1"/>
              </p:cNvSpPr>
              <p:nvPr/>
            </p:nvSpPr>
            <p:spPr bwMode="auto">
              <a:xfrm>
                <a:off x="1805" y="3013"/>
                <a:ext cx="40" cy="8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4839" name="Group 82">
                <a:extLst>
                  <a:ext uri="{FF2B5EF4-FFF2-40B4-BE49-F238E27FC236}">
                    <a16:creationId xmlns:a16="http://schemas.microsoft.com/office/drawing/2014/main" id="{640BD70D-584C-177A-25B6-5AA8B566657C}"/>
                  </a:ext>
                </a:extLst>
              </p:cNvPr>
              <p:cNvGrpSpPr>
                <a:grpSpLocks noChangeAspect="1"/>
              </p:cNvGrpSpPr>
              <p:nvPr/>
            </p:nvGrpSpPr>
            <p:grpSpPr bwMode="auto">
              <a:xfrm flipH="1">
                <a:off x="1725" y="3461"/>
                <a:ext cx="681" cy="179"/>
                <a:chOff x="960" y="2016"/>
                <a:chExt cx="816" cy="192"/>
              </a:xfrm>
            </p:grpSpPr>
            <p:sp>
              <p:nvSpPr>
                <p:cNvPr id="34882" name="Rectangle 83">
                  <a:extLst>
                    <a:ext uri="{FF2B5EF4-FFF2-40B4-BE49-F238E27FC236}">
                      <a16:creationId xmlns:a16="http://schemas.microsoft.com/office/drawing/2014/main" id="{9FE65BB9-43E0-955E-BABF-FB8AC5F533D6}"/>
                    </a:ext>
                  </a:extLst>
                </p:cNvPr>
                <p:cNvSpPr>
                  <a:spLocks noChangeAspect="1" noChangeArrowheads="1"/>
                </p:cNvSpPr>
                <p:nvPr/>
              </p:nvSpPr>
              <p:spPr bwMode="auto">
                <a:xfrm>
                  <a:off x="1104" y="2016"/>
                  <a:ext cx="672"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3" name="Rectangle 84">
                  <a:extLst>
                    <a:ext uri="{FF2B5EF4-FFF2-40B4-BE49-F238E27FC236}">
                      <a16:creationId xmlns:a16="http://schemas.microsoft.com/office/drawing/2014/main" id="{DB905D93-2CEB-5A0D-E294-31B783DD33F5}"/>
                    </a:ext>
                  </a:extLst>
                </p:cNvPr>
                <p:cNvSpPr>
                  <a:spLocks noChangeAspect="1" noChangeArrowheads="1"/>
                </p:cNvSpPr>
                <p:nvPr/>
              </p:nvSpPr>
              <p:spPr bwMode="auto">
                <a:xfrm>
                  <a:off x="960" y="2016"/>
                  <a:ext cx="96"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4" name="Rectangle 85">
                  <a:extLst>
                    <a:ext uri="{FF2B5EF4-FFF2-40B4-BE49-F238E27FC236}">
                      <a16:creationId xmlns:a16="http://schemas.microsoft.com/office/drawing/2014/main" id="{DAA748D2-73A6-54FC-EF94-22091DEE44B3}"/>
                    </a:ext>
                  </a:extLst>
                </p:cNvPr>
                <p:cNvSpPr>
                  <a:spLocks noChangeAspect="1" noChangeArrowheads="1"/>
                </p:cNvSpPr>
                <p:nvPr/>
              </p:nvSpPr>
              <p:spPr bwMode="auto">
                <a:xfrm>
                  <a:off x="1056" y="2064"/>
                  <a:ext cx="48" cy="96"/>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34840" name="Rectangle 86">
                <a:extLst>
                  <a:ext uri="{FF2B5EF4-FFF2-40B4-BE49-F238E27FC236}">
                    <a16:creationId xmlns:a16="http://schemas.microsoft.com/office/drawing/2014/main" id="{2F4C1051-11DE-6C8A-78CA-64BC0B4E8D41}"/>
                  </a:ext>
                </a:extLst>
              </p:cNvPr>
              <p:cNvSpPr>
                <a:spLocks noChangeArrowheads="1"/>
              </p:cNvSpPr>
              <p:nvPr/>
            </p:nvSpPr>
            <p:spPr bwMode="auto">
              <a:xfrm>
                <a:off x="2679" y="3179"/>
                <a:ext cx="1701"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1" name="Rectangle 87">
                <a:extLst>
                  <a:ext uri="{FF2B5EF4-FFF2-40B4-BE49-F238E27FC236}">
                    <a16:creationId xmlns:a16="http://schemas.microsoft.com/office/drawing/2014/main" id="{D6F088A3-B0FD-AA37-162B-A28EC8A584C4}"/>
                  </a:ext>
                </a:extLst>
              </p:cNvPr>
              <p:cNvSpPr>
                <a:spLocks noChangeArrowheads="1"/>
              </p:cNvSpPr>
              <p:nvPr/>
            </p:nvSpPr>
            <p:spPr bwMode="auto">
              <a:xfrm>
                <a:off x="2412" y="3179"/>
                <a:ext cx="261"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2" name="Rectangle 88">
                <a:extLst>
                  <a:ext uri="{FF2B5EF4-FFF2-40B4-BE49-F238E27FC236}">
                    <a16:creationId xmlns:a16="http://schemas.microsoft.com/office/drawing/2014/main" id="{8D2E46F8-CD12-FCAF-5FCF-05181A0A66FD}"/>
                  </a:ext>
                </a:extLst>
              </p:cNvPr>
              <p:cNvSpPr>
                <a:spLocks noChangeArrowheads="1"/>
              </p:cNvSpPr>
              <p:nvPr/>
            </p:nvSpPr>
            <p:spPr bwMode="auto">
              <a:xfrm>
                <a:off x="1707" y="3190"/>
                <a:ext cx="699"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3" name="Rectangle 89">
                <a:extLst>
                  <a:ext uri="{FF2B5EF4-FFF2-40B4-BE49-F238E27FC236}">
                    <a16:creationId xmlns:a16="http://schemas.microsoft.com/office/drawing/2014/main" id="{5E6373D9-867B-22B8-97E9-51FE7C41A9D4}"/>
                  </a:ext>
                </a:extLst>
              </p:cNvPr>
              <p:cNvSpPr>
                <a:spLocks noChangeAspect="1" noChangeArrowheads="1"/>
              </p:cNvSpPr>
              <p:nvPr/>
            </p:nvSpPr>
            <p:spPr bwMode="auto">
              <a:xfrm>
                <a:off x="1544" y="3097"/>
                <a:ext cx="181" cy="40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4" name="Rectangle 98">
                <a:extLst>
                  <a:ext uri="{FF2B5EF4-FFF2-40B4-BE49-F238E27FC236}">
                    <a16:creationId xmlns:a16="http://schemas.microsoft.com/office/drawing/2014/main" id="{22BDE540-EAB3-4AE1-9BA3-6F2B87EE1CB4}"/>
                  </a:ext>
                </a:extLst>
              </p:cNvPr>
              <p:cNvSpPr>
                <a:spLocks noChangeArrowheads="1"/>
              </p:cNvSpPr>
              <p:nvPr/>
            </p:nvSpPr>
            <p:spPr bwMode="auto">
              <a:xfrm>
                <a:off x="1413" y="3097"/>
                <a:ext cx="130" cy="40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5" name="Freeform 129">
                <a:extLst>
                  <a:ext uri="{FF2B5EF4-FFF2-40B4-BE49-F238E27FC236}">
                    <a16:creationId xmlns:a16="http://schemas.microsoft.com/office/drawing/2014/main" id="{0317FCD9-F9EF-A8D7-1AA2-04688758738C}"/>
                  </a:ext>
                </a:extLst>
              </p:cNvPr>
              <p:cNvSpPr>
                <a:spLocks noChangeAspect="1"/>
              </p:cNvSpPr>
              <p:nvPr/>
            </p:nvSpPr>
            <p:spPr bwMode="auto">
              <a:xfrm>
                <a:off x="1725" y="3096"/>
                <a:ext cx="2652" cy="133"/>
              </a:xfrm>
              <a:custGeom>
                <a:avLst/>
                <a:gdLst>
                  <a:gd name="T0" fmla="*/ 0 w 2652"/>
                  <a:gd name="T1" fmla="*/ 2 h 133"/>
                  <a:gd name="T2" fmla="*/ 1219 w 2652"/>
                  <a:gd name="T3" fmla="*/ 0 h 133"/>
                  <a:gd name="T4" fmla="*/ 1709 w 2652"/>
                  <a:gd name="T5" fmla="*/ 54 h 133"/>
                  <a:gd name="T6" fmla="*/ 2652 w 2652"/>
                  <a:gd name="T7" fmla="*/ 53 h 133"/>
                  <a:gd name="T8" fmla="*/ 2652 w 2652"/>
                  <a:gd name="T9" fmla="*/ 133 h 133"/>
                  <a:gd name="T10" fmla="*/ 842 w 2652"/>
                  <a:gd name="T11" fmla="*/ 125 h 133"/>
                  <a:gd name="T12" fmla="*/ 701 w 2652"/>
                  <a:gd name="T13" fmla="*/ 103 h 133"/>
                  <a:gd name="T14" fmla="*/ 23 w 2652"/>
                  <a:gd name="T15" fmla="*/ 96 h 133"/>
                  <a:gd name="T16" fmla="*/ 23 w 2652"/>
                  <a:gd name="T17" fmla="*/ 74 h 133"/>
                  <a:gd name="T18" fmla="*/ 2 w 2652"/>
                  <a:gd name="T19" fmla="*/ 74 h 133"/>
                  <a:gd name="T20" fmla="*/ 1 w 2652"/>
                  <a:gd name="T21" fmla="*/ 74 h 133"/>
                  <a:gd name="T22" fmla="*/ 0 w 2652"/>
                  <a:gd name="T23" fmla="*/ 2 h 1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652" h="133">
                    <a:moveTo>
                      <a:pt x="0" y="2"/>
                    </a:moveTo>
                    <a:lnTo>
                      <a:pt x="1219" y="0"/>
                    </a:lnTo>
                    <a:lnTo>
                      <a:pt x="1709" y="54"/>
                    </a:lnTo>
                    <a:lnTo>
                      <a:pt x="2652" y="53"/>
                    </a:lnTo>
                    <a:lnTo>
                      <a:pt x="2652" y="133"/>
                    </a:lnTo>
                    <a:lnTo>
                      <a:pt x="842" y="125"/>
                    </a:lnTo>
                    <a:lnTo>
                      <a:pt x="701" y="103"/>
                    </a:lnTo>
                    <a:lnTo>
                      <a:pt x="23" y="96"/>
                    </a:lnTo>
                    <a:lnTo>
                      <a:pt x="23" y="74"/>
                    </a:lnTo>
                    <a:lnTo>
                      <a:pt x="2" y="74"/>
                    </a:lnTo>
                    <a:lnTo>
                      <a:pt x="1" y="74"/>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46" name="Freeform 130">
                <a:extLst>
                  <a:ext uri="{FF2B5EF4-FFF2-40B4-BE49-F238E27FC236}">
                    <a16:creationId xmlns:a16="http://schemas.microsoft.com/office/drawing/2014/main" id="{596CACB8-2601-2FC0-DA85-AD83791ABDD0}"/>
                  </a:ext>
                </a:extLst>
              </p:cNvPr>
              <p:cNvSpPr>
                <a:spLocks noChangeAspect="1"/>
              </p:cNvSpPr>
              <p:nvPr/>
            </p:nvSpPr>
            <p:spPr bwMode="auto">
              <a:xfrm flipV="1">
                <a:off x="1727" y="3373"/>
                <a:ext cx="2652" cy="133"/>
              </a:xfrm>
              <a:custGeom>
                <a:avLst/>
                <a:gdLst>
                  <a:gd name="T0" fmla="*/ 0 w 2652"/>
                  <a:gd name="T1" fmla="*/ 2 h 133"/>
                  <a:gd name="T2" fmla="*/ 1219 w 2652"/>
                  <a:gd name="T3" fmla="*/ 0 h 133"/>
                  <a:gd name="T4" fmla="*/ 1709 w 2652"/>
                  <a:gd name="T5" fmla="*/ 54 h 133"/>
                  <a:gd name="T6" fmla="*/ 2652 w 2652"/>
                  <a:gd name="T7" fmla="*/ 53 h 133"/>
                  <a:gd name="T8" fmla="*/ 2652 w 2652"/>
                  <a:gd name="T9" fmla="*/ 133 h 133"/>
                  <a:gd name="T10" fmla="*/ 842 w 2652"/>
                  <a:gd name="T11" fmla="*/ 125 h 133"/>
                  <a:gd name="T12" fmla="*/ 701 w 2652"/>
                  <a:gd name="T13" fmla="*/ 103 h 133"/>
                  <a:gd name="T14" fmla="*/ 23 w 2652"/>
                  <a:gd name="T15" fmla="*/ 96 h 133"/>
                  <a:gd name="T16" fmla="*/ 23 w 2652"/>
                  <a:gd name="T17" fmla="*/ 74 h 133"/>
                  <a:gd name="T18" fmla="*/ 2 w 2652"/>
                  <a:gd name="T19" fmla="*/ 74 h 133"/>
                  <a:gd name="T20" fmla="*/ 1 w 2652"/>
                  <a:gd name="T21" fmla="*/ 74 h 133"/>
                  <a:gd name="T22" fmla="*/ 0 w 2652"/>
                  <a:gd name="T23" fmla="*/ 2 h 1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652" h="133">
                    <a:moveTo>
                      <a:pt x="0" y="2"/>
                    </a:moveTo>
                    <a:lnTo>
                      <a:pt x="1219" y="0"/>
                    </a:lnTo>
                    <a:lnTo>
                      <a:pt x="1709" y="54"/>
                    </a:lnTo>
                    <a:lnTo>
                      <a:pt x="2652" y="53"/>
                    </a:lnTo>
                    <a:lnTo>
                      <a:pt x="2652" y="133"/>
                    </a:lnTo>
                    <a:lnTo>
                      <a:pt x="842" y="125"/>
                    </a:lnTo>
                    <a:lnTo>
                      <a:pt x="701" y="103"/>
                    </a:lnTo>
                    <a:lnTo>
                      <a:pt x="23" y="96"/>
                    </a:lnTo>
                    <a:lnTo>
                      <a:pt x="23" y="74"/>
                    </a:lnTo>
                    <a:lnTo>
                      <a:pt x="2" y="74"/>
                    </a:lnTo>
                    <a:lnTo>
                      <a:pt x="1" y="74"/>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4847" name="Group 216">
                <a:extLst>
                  <a:ext uri="{FF2B5EF4-FFF2-40B4-BE49-F238E27FC236}">
                    <a16:creationId xmlns:a16="http://schemas.microsoft.com/office/drawing/2014/main" id="{E44EFEFC-FD5B-BD93-4B10-8F5C4B3DFB7A}"/>
                  </a:ext>
                </a:extLst>
              </p:cNvPr>
              <p:cNvGrpSpPr>
                <a:grpSpLocks/>
              </p:cNvGrpSpPr>
              <p:nvPr/>
            </p:nvGrpSpPr>
            <p:grpSpPr bwMode="auto">
              <a:xfrm>
                <a:off x="1730" y="3157"/>
                <a:ext cx="1641" cy="292"/>
                <a:chOff x="1400" y="1856"/>
                <a:chExt cx="3777" cy="680"/>
              </a:xfrm>
            </p:grpSpPr>
            <p:sp>
              <p:nvSpPr>
                <p:cNvPr id="34848" name="Freeform 135">
                  <a:extLst>
                    <a:ext uri="{FF2B5EF4-FFF2-40B4-BE49-F238E27FC236}">
                      <a16:creationId xmlns:a16="http://schemas.microsoft.com/office/drawing/2014/main" id="{AD819709-1299-EE30-DFE0-081CCE4ECEF0}"/>
                    </a:ext>
                  </a:extLst>
                </p:cNvPr>
                <p:cNvSpPr>
                  <a:spLocks/>
                </p:cNvSpPr>
                <p:nvPr/>
              </p:nvSpPr>
              <p:spPr bwMode="auto">
                <a:xfrm flipH="1">
                  <a:off x="1456" y="1949"/>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49" name="Freeform 136">
                  <a:extLst>
                    <a:ext uri="{FF2B5EF4-FFF2-40B4-BE49-F238E27FC236}">
                      <a16:creationId xmlns:a16="http://schemas.microsoft.com/office/drawing/2014/main" id="{5D3CD854-B110-6A3D-3877-15190D232E17}"/>
                    </a:ext>
                  </a:extLst>
                </p:cNvPr>
                <p:cNvSpPr>
                  <a:spLocks noChangeAspect="1"/>
                </p:cNvSpPr>
                <p:nvPr/>
              </p:nvSpPr>
              <p:spPr bwMode="auto">
                <a:xfrm flipH="1">
                  <a:off x="4905" y="2119"/>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0" name="Freeform 137">
                  <a:extLst>
                    <a:ext uri="{FF2B5EF4-FFF2-40B4-BE49-F238E27FC236}">
                      <a16:creationId xmlns:a16="http://schemas.microsoft.com/office/drawing/2014/main" id="{27CE82E8-9106-4C9B-898D-26C8DCEB0D4C}"/>
                    </a:ext>
                  </a:extLst>
                </p:cNvPr>
                <p:cNvSpPr>
                  <a:spLocks noChangeAspect="1"/>
                </p:cNvSpPr>
                <p:nvPr/>
              </p:nvSpPr>
              <p:spPr bwMode="auto">
                <a:xfrm flipH="1">
                  <a:off x="3579" y="2005"/>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4851" name="Group 138">
                  <a:extLst>
                    <a:ext uri="{FF2B5EF4-FFF2-40B4-BE49-F238E27FC236}">
                      <a16:creationId xmlns:a16="http://schemas.microsoft.com/office/drawing/2014/main" id="{E178FA09-9417-CE69-5C1F-83BFF2D3819E}"/>
                    </a:ext>
                  </a:extLst>
                </p:cNvPr>
                <p:cNvGrpSpPr>
                  <a:grpSpLocks noChangeAspect="1"/>
                </p:cNvGrpSpPr>
                <p:nvPr/>
              </p:nvGrpSpPr>
              <p:grpSpPr bwMode="auto">
                <a:xfrm flipH="1">
                  <a:off x="3791" y="1990"/>
                  <a:ext cx="125" cy="400"/>
                  <a:chOff x="3799" y="1296"/>
                  <a:chExt cx="233" cy="707"/>
                </a:xfrm>
              </p:grpSpPr>
              <p:sp>
                <p:nvSpPr>
                  <p:cNvPr id="34879" name="Rectangle 139">
                    <a:extLst>
                      <a:ext uri="{FF2B5EF4-FFF2-40B4-BE49-F238E27FC236}">
                        <a16:creationId xmlns:a16="http://schemas.microsoft.com/office/drawing/2014/main" id="{360DD1B1-4ADA-45A0-F00F-EFF0539489F0}"/>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0" name="AutoShape 140">
                    <a:extLst>
                      <a:ext uri="{FF2B5EF4-FFF2-40B4-BE49-F238E27FC236}">
                        <a16:creationId xmlns:a16="http://schemas.microsoft.com/office/drawing/2014/main" id="{FF304119-C657-E2FF-43B3-950C705087EA}"/>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81" name="AutoShape 141">
                    <a:extLst>
                      <a:ext uri="{FF2B5EF4-FFF2-40B4-BE49-F238E27FC236}">
                        <a16:creationId xmlns:a16="http://schemas.microsoft.com/office/drawing/2014/main" id="{95CC143B-EEF1-938F-3BF2-65C61DCC4E84}"/>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4852" name="Freeform 142">
                  <a:extLst>
                    <a:ext uri="{FF2B5EF4-FFF2-40B4-BE49-F238E27FC236}">
                      <a16:creationId xmlns:a16="http://schemas.microsoft.com/office/drawing/2014/main" id="{E15B6C68-84F1-578C-7013-BE4628E50A87}"/>
                    </a:ext>
                  </a:extLst>
                </p:cNvPr>
                <p:cNvSpPr>
                  <a:spLocks noChangeAspect="1"/>
                </p:cNvSpPr>
                <p:nvPr/>
              </p:nvSpPr>
              <p:spPr bwMode="auto">
                <a:xfrm flipH="1">
                  <a:off x="1400" y="1875"/>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3" name="Freeform 143">
                  <a:extLst>
                    <a:ext uri="{FF2B5EF4-FFF2-40B4-BE49-F238E27FC236}">
                      <a16:creationId xmlns:a16="http://schemas.microsoft.com/office/drawing/2014/main" id="{07A2C50E-8D48-D69F-2FF8-B7DA8689D997}"/>
                    </a:ext>
                  </a:extLst>
                </p:cNvPr>
                <p:cNvSpPr>
                  <a:spLocks noChangeAspect="1"/>
                </p:cNvSpPr>
                <p:nvPr/>
              </p:nvSpPr>
              <p:spPr bwMode="auto">
                <a:xfrm flipH="1">
                  <a:off x="1400" y="2246"/>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4" name="AutoShape 149">
                  <a:extLst>
                    <a:ext uri="{FF2B5EF4-FFF2-40B4-BE49-F238E27FC236}">
                      <a16:creationId xmlns:a16="http://schemas.microsoft.com/office/drawing/2014/main" id="{7EB20B96-B4C1-5039-AFED-D1801DB528F7}"/>
                    </a:ext>
                  </a:extLst>
                </p:cNvPr>
                <p:cNvSpPr>
                  <a:spLocks noChangeArrowheads="1"/>
                </p:cNvSpPr>
                <p:nvPr/>
              </p:nvSpPr>
              <p:spPr bwMode="auto">
                <a:xfrm flipH="1">
                  <a:off x="1431" y="1979"/>
                  <a:ext cx="1377" cy="429"/>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5" name="Freeform 150">
                  <a:extLst>
                    <a:ext uri="{FF2B5EF4-FFF2-40B4-BE49-F238E27FC236}">
                      <a16:creationId xmlns:a16="http://schemas.microsoft.com/office/drawing/2014/main" id="{65A5C185-7AB5-9739-2AD4-FE01EA7B7DC3}"/>
                    </a:ext>
                  </a:extLst>
                </p:cNvPr>
                <p:cNvSpPr>
                  <a:spLocks noChangeAspect="1"/>
                </p:cNvSpPr>
                <p:nvPr/>
              </p:nvSpPr>
              <p:spPr bwMode="auto">
                <a:xfrm flipH="1">
                  <a:off x="1413" y="2130"/>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6" name="Rectangle 151">
                  <a:extLst>
                    <a:ext uri="{FF2B5EF4-FFF2-40B4-BE49-F238E27FC236}">
                      <a16:creationId xmlns:a16="http://schemas.microsoft.com/office/drawing/2014/main" id="{8A1A531A-AEF4-53C0-9E3E-DD2C194BEE2E}"/>
                    </a:ext>
                  </a:extLst>
                </p:cNvPr>
                <p:cNvSpPr>
                  <a:spLocks noChangeAspect="1" noChangeArrowheads="1"/>
                </p:cNvSpPr>
                <p:nvPr/>
              </p:nvSpPr>
              <p:spPr bwMode="auto">
                <a:xfrm flipH="1">
                  <a:off x="1414" y="2178"/>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7" name="Rectangle 152">
                  <a:extLst>
                    <a:ext uri="{FF2B5EF4-FFF2-40B4-BE49-F238E27FC236}">
                      <a16:creationId xmlns:a16="http://schemas.microsoft.com/office/drawing/2014/main" id="{A945AF54-45C1-EADB-6634-4A046BC9600A}"/>
                    </a:ext>
                  </a:extLst>
                </p:cNvPr>
                <p:cNvSpPr>
                  <a:spLocks noChangeAspect="1" noChangeArrowheads="1"/>
                </p:cNvSpPr>
                <p:nvPr/>
              </p:nvSpPr>
              <p:spPr bwMode="auto">
                <a:xfrm flipH="1">
                  <a:off x="1445" y="2178"/>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8" name="Oval 153" descr="Granite">
                  <a:extLst>
                    <a:ext uri="{FF2B5EF4-FFF2-40B4-BE49-F238E27FC236}">
                      <a16:creationId xmlns:a16="http://schemas.microsoft.com/office/drawing/2014/main" id="{F22508F5-887D-9473-C1BF-809E68A783A0}"/>
                    </a:ext>
                  </a:extLst>
                </p:cNvPr>
                <p:cNvSpPr>
                  <a:spLocks noChangeArrowheads="1"/>
                </p:cNvSpPr>
                <p:nvPr/>
              </p:nvSpPr>
              <p:spPr bwMode="auto">
                <a:xfrm rot="5400000" flipH="1">
                  <a:off x="2519" y="2171"/>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9" name="Oval 154" descr="Granite">
                  <a:extLst>
                    <a:ext uri="{FF2B5EF4-FFF2-40B4-BE49-F238E27FC236}">
                      <a16:creationId xmlns:a16="http://schemas.microsoft.com/office/drawing/2014/main" id="{12AA9E00-D09B-2B30-E5A3-179348119AAD}"/>
                    </a:ext>
                  </a:extLst>
                </p:cNvPr>
                <p:cNvSpPr>
                  <a:spLocks noChangeArrowheads="1"/>
                </p:cNvSpPr>
                <p:nvPr/>
              </p:nvSpPr>
              <p:spPr bwMode="auto">
                <a:xfrm rot="5400000" flipH="1">
                  <a:off x="2434" y="2171"/>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0" name="Oval 155" descr="Granite">
                  <a:extLst>
                    <a:ext uri="{FF2B5EF4-FFF2-40B4-BE49-F238E27FC236}">
                      <a16:creationId xmlns:a16="http://schemas.microsoft.com/office/drawing/2014/main" id="{23748338-963B-3BE8-1D80-DE09B5F3E82C}"/>
                    </a:ext>
                  </a:extLst>
                </p:cNvPr>
                <p:cNvSpPr>
                  <a:spLocks noChangeArrowheads="1"/>
                </p:cNvSpPr>
                <p:nvPr/>
              </p:nvSpPr>
              <p:spPr bwMode="auto">
                <a:xfrm rot="5400000" flipH="1">
                  <a:off x="2351"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1" name="Oval 156" descr="Granite">
                  <a:extLst>
                    <a:ext uri="{FF2B5EF4-FFF2-40B4-BE49-F238E27FC236}">
                      <a16:creationId xmlns:a16="http://schemas.microsoft.com/office/drawing/2014/main" id="{4C85159A-0675-E58C-243E-1087CC211721}"/>
                    </a:ext>
                  </a:extLst>
                </p:cNvPr>
                <p:cNvSpPr>
                  <a:spLocks noChangeArrowheads="1"/>
                </p:cNvSpPr>
                <p:nvPr/>
              </p:nvSpPr>
              <p:spPr bwMode="auto">
                <a:xfrm rot="5400000" flipH="1">
                  <a:off x="2256"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2" name="Oval 157" descr="Granite">
                  <a:extLst>
                    <a:ext uri="{FF2B5EF4-FFF2-40B4-BE49-F238E27FC236}">
                      <a16:creationId xmlns:a16="http://schemas.microsoft.com/office/drawing/2014/main" id="{FACB7F12-A908-4327-06BB-487E97125222}"/>
                    </a:ext>
                  </a:extLst>
                </p:cNvPr>
                <p:cNvSpPr>
                  <a:spLocks noChangeArrowheads="1"/>
                </p:cNvSpPr>
                <p:nvPr/>
              </p:nvSpPr>
              <p:spPr bwMode="auto">
                <a:xfrm rot="5400000" flipH="1">
                  <a:off x="2157"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3" name="Oval 158" descr="Granite">
                  <a:extLst>
                    <a:ext uri="{FF2B5EF4-FFF2-40B4-BE49-F238E27FC236}">
                      <a16:creationId xmlns:a16="http://schemas.microsoft.com/office/drawing/2014/main" id="{3BD65C35-D329-091B-7D6A-DBC74D822B98}"/>
                    </a:ext>
                  </a:extLst>
                </p:cNvPr>
                <p:cNvSpPr>
                  <a:spLocks noChangeArrowheads="1"/>
                </p:cNvSpPr>
                <p:nvPr/>
              </p:nvSpPr>
              <p:spPr bwMode="auto">
                <a:xfrm rot="5400000" flipH="1">
                  <a:off x="2064"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4" name="Freeform 159" descr="Granite">
                  <a:extLst>
                    <a:ext uri="{FF2B5EF4-FFF2-40B4-BE49-F238E27FC236}">
                      <a16:creationId xmlns:a16="http://schemas.microsoft.com/office/drawing/2014/main" id="{B66747E0-0EB8-74CC-4DD4-54E39740C562}"/>
                    </a:ext>
                  </a:extLst>
                </p:cNvPr>
                <p:cNvSpPr>
                  <a:spLocks/>
                </p:cNvSpPr>
                <p:nvPr/>
              </p:nvSpPr>
              <p:spPr bwMode="auto">
                <a:xfrm flipH="1">
                  <a:off x="2472" y="214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5" name="Freeform 160" descr="Granite">
                  <a:extLst>
                    <a:ext uri="{FF2B5EF4-FFF2-40B4-BE49-F238E27FC236}">
                      <a16:creationId xmlns:a16="http://schemas.microsoft.com/office/drawing/2014/main" id="{822ED6FF-6EC8-649A-9029-1ACDB74E63F8}"/>
                    </a:ext>
                  </a:extLst>
                </p:cNvPr>
                <p:cNvSpPr>
                  <a:spLocks/>
                </p:cNvSpPr>
                <p:nvPr/>
              </p:nvSpPr>
              <p:spPr bwMode="auto">
                <a:xfrm flipH="1">
                  <a:off x="2385" y="214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6" name="Freeform 161" descr="Granite">
                  <a:extLst>
                    <a:ext uri="{FF2B5EF4-FFF2-40B4-BE49-F238E27FC236}">
                      <a16:creationId xmlns:a16="http://schemas.microsoft.com/office/drawing/2014/main" id="{E109E40E-AB25-1D39-379D-5812562E9BA1}"/>
                    </a:ext>
                  </a:extLst>
                </p:cNvPr>
                <p:cNvSpPr>
                  <a:spLocks/>
                </p:cNvSpPr>
                <p:nvPr/>
              </p:nvSpPr>
              <p:spPr bwMode="auto">
                <a:xfrm flipH="1">
                  <a:off x="2296" y="214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7" name="Freeform 162" descr="Granite">
                  <a:extLst>
                    <a:ext uri="{FF2B5EF4-FFF2-40B4-BE49-F238E27FC236}">
                      <a16:creationId xmlns:a16="http://schemas.microsoft.com/office/drawing/2014/main" id="{8B388844-BF54-5ADB-A0A5-88DB29E794A5}"/>
                    </a:ext>
                  </a:extLst>
                </p:cNvPr>
                <p:cNvSpPr>
                  <a:spLocks/>
                </p:cNvSpPr>
                <p:nvPr/>
              </p:nvSpPr>
              <p:spPr bwMode="auto">
                <a:xfrm flipH="1">
                  <a:off x="2206" y="214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8" name="Freeform 163" descr="Granite">
                  <a:extLst>
                    <a:ext uri="{FF2B5EF4-FFF2-40B4-BE49-F238E27FC236}">
                      <a16:creationId xmlns:a16="http://schemas.microsoft.com/office/drawing/2014/main" id="{C122AF1B-0856-1B81-21C2-839D2DECC37E}"/>
                    </a:ext>
                  </a:extLst>
                </p:cNvPr>
                <p:cNvSpPr>
                  <a:spLocks/>
                </p:cNvSpPr>
                <p:nvPr/>
              </p:nvSpPr>
              <p:spPr bwMode="auto">
                <a:xfrm flipH="1">
                  <a:off x="2111" y="214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9" name="Freeform 164" descr="Granite">
                  <a:extLst>
                    <a:ext uri="{FF2B5EF4-FFF2-40B4-BE49-F238E27FC236}">
                      <a16:creationId xmlns:a16="http://schemas.microsoft.com/office/drawing/2014/main" id="{30DF1BBB-28D8-F694-C593-FCCB28462DEB}"/>
                    </a:ext>
                  </a:extLst>
                </p:cNvPr>
                <p:cNvSpPr>
                  <a:spLocks/>
                </p:cNvSpPr>
                <p:nvPr/>
              </p:nvSpPr>
              <p:spPr bwMode="auto">
                <a:xfrm rot="10800000">
                  <a:off x="2108" y="221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0" name="Freeform 165" descr="Granite">
                  <a:extLst>
                    <a:ext uri="{FF2B5EF4-FFF2-40B4-BE49-F238E27FC236}">
                      <a16:creationId xmlns:a16="http://schemas.microsoft.com/office/drawing/2014/main" id="{8B8DF2E9-50FA-1878-6BDB-E23E4FCCF624}"/>
                    </a:ext>
                  </a:extLst>
                </p:cNvPr>
                <p:cNvSpPr>
                  <a:spLocks/>
                </p:cNvSpPr>
                <p:nvPr/>
              </p:nvSpPr>
              <p:spPr bwMode="auto">
                <a:xfrm rot="10800000">
                  <a:off x="2206" y="222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1" name="Freeform 166" descr="Granite">
                  <a:extLst>
                    <a:ext uri="{FF2B5EF4-FFF2-40B4-BE49-F238E27FC236}">
                      <a16:creationId xmlns:a16="http://schemas.microsoft.com/office/drawing/2014/main" id="{DE30FB31-4335-CFCE-73A9-7D8E3CD66D3B}"/>
                    </a:ext>
                  </a:extLst>
                </p:cNvPr>
                <p:cNvSpPr>
                  <a:spLocks/>
                </p:cNvSpPr>
                <p:nvPr/>
              </p:nvSpPr>
              <p:spPr bwMode="auto">
                <a:xfrm rot="10800000">
                  <a:off x="2294" y="221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2" name="Freeform 167" descr="Granite">
                  <a:extLst>
                    <a:ext uri="{FF2B5EF4-FFF2-40B4-BE49-F238E27FC236}">
                      <a16:creationId xmlns:a16="http://schemas.microsoft.com/office/drawing/2014/main" id="{68E1F728-2315-B769-0001-F4C3C5591C67}"/>
                    </a:ext>
                  </a:extLst>
                </p:cNvPr>
                <p:cNvSpPr>
                  <a:spLocks/>
                </p:cNvSpPr>
                <p:nvPr/>
              </p:nvSpPr>
              <p:spPr bwMode="auto">
                <a:xfrm rot="10800000">
                  <a:off x="2384" y="221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3" name="Freeform 168" descr="Granite">
                  <a:extLst>
                    <a:ext uri="{FF2B5EF4-FFF2-40B4-BE49-F238E27FC236}">
                      <a16:creationId xmlns:a16="http://schemas.microsoft.com/office/drawing/2014/main" id="{CB69183D-1E44-8C1A-E86E-886E01EAE366}"/>
                    </a:ext>
                  </a:extLst>
                </p:cNvPr>
                <p:cNvSpPr>
                  <a:spLocks/>
                </p:cNvSpPr>
                <p:nvPr/>
              </p:nvSpPr>
              <p:spPr bwMode="auto">
                <a:xfrm rot="10800000">
                  <a:off x="2474" y="221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4" name="Rectangle 171">
                  <a:extLst>
                    <a:ext uri="{FF2B5EF4-FFF2-40B4-BE49-F238E27FC236}">
                      <a16:creationId xmlns:a16="http://schemas.microsoft.com/office/drawing/2014/main" id="{8C3F6A38-806B-6FB3-A7A5-09983F69CF78}"/>
                    </a:ext>
                  </a:extLst>
                </p:cNvPr>
                <p:cNvSpPr>
                  <a:spLocks noChangeArrowheads="1"/>
                </p:cNvSpPr>
                <p:nvPr/>
              </p:nvSpPr>
              <p:spPr bwMode="auto">
                <a:xfrm>
                  <a:off x="1419" y="2039"/>
                  <a:ext cx="2367" cy="305"/>
                </a:xfrm>
                <a:prstGeom prst="rect">
                  <a:avLst/>
                </a:prstGeom>
                <a:solidFill>
                  <a:srgbClr val="CC9900"/>
                </a:solidFill>
                <a:ln>
                  <a:noFill/>
                </a:ln>
                <a:effectLst/>
                <a:extLs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75" name="Line 173">
                  <a:extLst>
                    <a:ext uri="{FF2B5EF4-FFF2-40B4-BE49-F238E27FC236}">
                      <a16:creationId xmlns:a16="http://schemas.microsoft.com/office/drawing/2014/main" id="{A247DDDA-3D4D-1FE3-5ED7-8B20EA73634B}"/>
                    </a:ext>
                  </a:extLst>
                </p:cNvPr>
                <p:cNvSpPr>
                  <a:spLocks noChangeShapeType="1"/>
                </p:cNvSpPr>
                <p:nvPr/>
              </p:nvSpPr>
              <p:spPr bwMode="auto">
                <a:xfrm flipV="1">
                  <a:off x="1482" y="2379"/>
                  <a:ext cx="2040" cy="42"/>
                </a:xfrm>
                <a:prstGeom prst="line">
                  <a:avLst/>
                </a:prstGeom>
                <a:noFill/>
                <a:ln w="38100">
                  <a:solidFill>
                    <a:srgbClr val="CC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6" name="Line 212">
                  <a:extLst>
                    <a:ext uri="{FF2B5EF4-FFF2-40B4-BE49-F238E27FC236}">
                      <a16:creationId xmlns:a16="http://schemas.microsoft.com/office/drawing/2014/main" id="{ED2B7D3D-EDD3-C07B-C1A2-35AA1A033114}"/>
                    </a:ext>
                  </a:extLst>
                </p:cNvPr>
                <p:cNvSpPr>
                  <a:spLocks noChangeShapeType="1"/>
                </p:cNvSpPr>
                <p:nvPr/>
              </p:nvSpPr>
              <p:spPr bwMode="auto">
                <a:xfrm>
                  <a:off x="1436" y="1970"/>
                  <a:ext cx="2043" cy="30"/>
                </a:xfrm>
                <a:prstGeom prst="line">
                  <a:avLst/>
                </a:prstGeom>
                <a:noFill/>
                <a:ln w="38100">
                  <a:solidFill>
                    <a:srgbClr val="CC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7" name="Rectangle 213">
                  <a:extLst>
                    <a:ext uri="{FF2B5EF4-FFF2-40B4-BE49-F238E27FC236}">
                      <a16:creationId xmlns:a16="http://schemas.microsoft.com/office/drawing/2014/main" id="{CA71CCF2-99FA-EFC5-491E-AD0FA817719E}"/>
                    </a:ext>
                  </a:extLst>
                </p:cNvPr>
                <p:cNvSpPr>
                  <a:spLocks noChangeArrowheads="1"/>
                </p:cNvSpPr>
                <p:nvPr/>
              </p:nvSpPr>
              <p:spPr bwMode="auto">
                <a:xfrm>
                  <a:off x="1488" y="2231"/>
                  <a:ext cx="162" cy="305"/>
                </a:xfrm>
                <a:prstGeom prst="rect">
                  <a:avLst/>
                </a:prstGeom>
                <a:solidFill>
                  <a:srgbClr val="CC9900"/>
                </a:solidFill>
                <a:ln w="38100" algn="ctr">
                  <a:solidFill>
                    <a:srgbClr val="CC99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78" name="Rectangle 215">
                  <a:extLst>
                    <a:ext uri="{FF2B5EF4-FFF2-40B4-BE49-F238E27FC236}">
                      <a16:creationId xmlns:a16="http://schemas.microsoft.com/office/drawing/2014/main" id="{1F368A63-26CB-6843-320C-DB60E364BF30}"/>
                    </a:ext>
                  </a:extLst>
                </p:cNvPr>
                <p:cNvSpPr>
                  <a:spLocks noChangeArrowheads="1"/>
                </p:cNvSpPr>
                <p:nvPr/>
              </p:nvSpPr>
              <p:spPr bwMode="auto">
                <a:xfrm>
                  <a:off x="1476" y="1856"/>
                  <a:ext cx="162" cy="305"/>
                </a:xfrm>
                <a:prstGeom prst="rect">
                  <a:avLst/>
                </a:prstGeom>
                <a:solidFill>
                  <a:srgbClr val="CC9900"/>
                </a:solidFill>
                <a:ln w="38100" algn="ctr">
                  <a:solidFill>
                    <a:srgbClr val="CC99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grpSp>
      <p:grpSp>
        <p:nvGrpSpPr>
          <p:cNvPr id="1177827" name="Group 227">
            <a:extLst>
              <a:ext uri="{FF2B5EF4-FFF2-40B4-BE49-F238E27FC236}">
                <a16:creationId xmlns:a16="http://schemas.microsoft.com/office/drawing/2014/main" id="{A75A22D4-E7DD-3480-979B-747E096ADC00}"/>
              </a:ext>
            </a:extLst>
          </p:cNvPr>
          <p:cNvGrpSpPr>
            <a:grpSpLocks/>
          </p:cNvGrpSpPr>
          <p:nvPr/>
        </p:nvGrpSpPr>
        <p:grpSpPr bwMode="auto">
          <a:xfrm>
            <a:off x="5741989" y="4654550"/>
            <a:ext cx="338137" cy="476250"/>
            <a:chOff x="2657" y="3212"/>
            <a:chExt cx="213" cy="300"/>
          </a:xfrm>
        </p:grpSpPr>
        <p:sp>
          <p:nvSpPr>
            <p:cNvPr id="34823" name="Line 219">
              <a:extLst>
                <a:ext uri="{FF2B5EF4-FFF2-40B4-BE49-F238E27FC236}">
                  <a16:creationId xmlns:a16="http://schemas.microsoft.com/office/drawing/2014/main" id="{A49D2065-7F2B-ADB4-6AE0-1EAF78DD45F6}"/>
                </a:ext>
              </a:extLst>
            </p:cNvPr>
            <p:cNvSpPr>
              <a:spLocks noChangeShapeType="1"/>
            </p:cNvSpPr>
            <p:nvPr/>
          </p:nvSpPr>
          <p:spPr bwMode="auto">
            <a:xfrm>
              <a:off x="2808" y="3219"/>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4" name="Line 220">
              <a:extLst>
                <a:ext uri="{FF2B5EF4-FFF2-40B4-BE49-F238E27FC236}">
                  <a16:creationId xmlns:a16="http://schemas.microsoft.com/office/drawing/2014/main" id="{681F42B6-DB4B-047A-203F-F04DD7A64469}"/>
                </a:ext>
              </a:extLst>
            </p:cNvPr>
            <p:cNvSpPr>
              <a:spLocks noChangeShapeType="1"/>
            </p:cNvSpPr>
            <p:nvPr/>
          </p:nvSpPr>
          <p:spPr bwMode="auto">
            <a:xfrm>
              <a:off x="2732" y="3218"/>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5" name="Line 221">
              <a:extLst>
                <a:ext uri="{FF2B5EF4-FFF2-40B4-BE49-F238E27FC236}">
                  <a16:creationId xmlns:a16="http://schemas.microsoft.com/office/drawing/2014/main" id="{E9238176-C25D-4A1A-9664-8CEB7C402883}"/>
                </a:ext>
              </a:extLst>
            </p:cNvPr>
            <p:cNvSpPr>
              <a:spLocks noChangeShapeType="1"/>
            </p:cNvSpPr>
            <p:nvPr/>
          </p:nvSpPr>
          <p:spPr bwMode="auto">
            <a:xfrm>
              <a:off x="2657" y="3212"/>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6" name="Line 222">
              <a:extLst>
                <a:ext uri="{FF2B5EF4-FFF2-40B4-BE49-F238E27FC236}">
                  <a16:creationId xmlns:a16="http://schemas.microsoft.com/office/drawing/2014/main" id="{521D294D-0430-4B74-6861-FBCE1F331775}"/>
                </a:ext>
              </a:extLst>
            </p:cNvPr>
            <p:cNvSpPr>
              <a:spLocks noChangeShapeType="1"/>
            </p:cNvSpPr>
            <p:nvPr/>
          </p:nvSpPr>
          <p:spPr bwMode="auto">
            <a:xfrm>
              <a:off x="2870" y="3224"/>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7" name="Line 223">
              <a:extLst>
                <a:ext uri="{FF2B5EF4-FFF2-40B4-BE49-F238E27FC236}">
                  <a16:creationId xmlns:a16="http://schemas.microsoft.com/office/drawing/2014/main" id="{6C0956AE-CB3D-E6E8-4A94-66356A622D49}"/>
                </a:ext>
              </a:extLst>
            </p:cNvPr>
            <p:cNvSpPr>
              <a:spLocks noChangeShapeType="1"/>
            </p:cNvSpPr>
            <p:nvPr/>
          </p:nvSpPr>
          <p:spPr bwMode="auto">
            <a:xfrm flipV="1">
              <a:off x="2659" y="3410"/>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8" name="Line 224">
              <a:extLst>
                <a:ext uri="{FF2B5EF4-FFF2-40B4-BE49-F238E27FC236}">
                  <a16:creationId xmlns:a16="http://schemas.microsoft.com/office/drawing/2014/main" id="{74AC69FA-BF74-D627-29E6-CC0B25DD8380}"/>
                </a:ext>
              </a:extLst>
            </p:cNvPr>
            <p:cNvSpPr>
              <a:spLocks noChangeShapeType="1"/>
            </p:cNvSpPr>
            <p:nvPr/>
          </p:nvSpPr>
          <p:spPr bwMode="auto">
            <a:xfrm flipV="1">
              <a:off x="2733"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9" name="Line 225">
              <a:extLst>
                <a:ext uri="{FF2B5EF4-FFF2-40B4-BE49-F238E27FC236}">
                  <a16:creationId xmlns:a16="http://schemas.microsoft.com/office/drawing/2014/main" id="{16FC13BA-39C1-2701-CA68-C61C4838EAC6}"/>
                </a:ext>
              </a:extLst>
            </p:cNvPr>
            <p:cNvSpPr>
              <a:spLocks noChangeShapeType="1"/>
            </p:cNvSpPr>
            <p:nvPr/>
          </p:nvSpPr>
          <p:spPr bwMode="auto">
            <a:xfrm flipV="1">
              <a:off x="2799"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30" name="Line 226">
              <a:extLst>
                <a:ext uri="{FF2B5EF4-FFF2-40B4-BE49-F238E27FC236}">
                  <a16:creationId xmlns:a16="http://schemas.microsoft.com/office/drawing/2014/main" id="{E4CE9D3C-2281-73E7-C49C-EF2439A006AF}"/>
                </a:ext>
              </a:extLst>
            </p:cNvPr>
            <p:cNvSpPr>
              <a:spLocks noChangeShapeType="1"/>
            </p:cNvSpPr>
            <p:nvPr/>
          </p:nvSpPr>
          <p:spPr bwMode="auto">
            <a:xfrm flipV="1">
              <a:off x="2868"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4822" name="Text Box 231">
            <a:extLst>
              <a:ext uri="{FF2B5EF4-FFF2-40B4-BE49-F238E27FC236}">
                <a16:creationId xmlns:a16="http://schemas.microsoft.com/office/drawing/2014/main" id="{11223CD2-B954-5EEA-4EE3-D7925EAF6908}"/>
              </a:ext>
            </a:extLst>
          </p:cNvPr>
          <p:cNvSpPr txBox="1">
            <a:spLocks noChangeArrowheads="1"/>
          </p:cNvSpPr>
          <p:nvPr/>
        </p:nvSpPr>
        <p:spPr bwMode="auto">
          <a:xfrm>
            <a:off x="1992314" y="1811339"/>
            <a:ext cx="8675687"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CASE OBTURATING GUNS</a:t>
            </a:r>
          </a:p>
          <a:p>
            <a:pPr eaLnBrk="0" fontAlgn="base" hangingPunct="0">
              <a:spcBef>
                <a:spcPct val="0"/>
              </a:spcBef>
              <a:spcAft>
                <a:spcPct val="0"/>
              </a:spcAft>
              <a:buFontTx/>
              <a:buChar char="•"/>
            </a:pPr>
            <a:endParaRPr lang="en-GB" altLang="en-US" sz="2000" b="1">
              <a:solidFill>
                <a:srgbClr val="FFFFFF"/>
              </a:solidFill>
            </a:endParaRPr>
          </a:p>
          <a:p>
            <a:pPr eaLnBrk="0" fontAlgn="base" hangingPunct="0">
              <a:spcBef>
                <a:spcPct val="0"/>
              </a:spcBef>
              <a:spcAft>
                <a:spcPct val="0"/>
              </a:spcAft>
              <a:buFontTx/>
              <a:buChar char="•"/>
            </a:pPr>
            <a:r>
              <a:rPr lang="en-GB" altLang="en-US" sz="2000">
                <a:solidFill>
                  <a:srgbClr val="FFFFFF"/>
                </a:solidFill>
              </a:rPr>
              <a:t>Fixed Ammunition</a:t>
            </a:r>
          </a:p>
          <a:p>
            <a:pPr eaLnBrk="0" fontAlgn="base" hangingPunct="0">
              <a:spcBef>
                <a:spcPct val="0"/>
              </a:spcBef>
              <a:spcAft>
                <a:spcPct val="0"/>
              </a:spcAft>
              <a:buFontTx/>
              <a:buChar char="•"/>
            </a:pPr>
            <a:r>
              <a:rPr lang="en-GB" altLang="en-US" sz="2000">
                <a:solidFill>
                  <a:srgbClr val="FFFFFF"/>
                </a:solidFill>
              </a:rPr>
              <a:t>Full or stub brass at low pressure Steel stub at high pressure </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778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Number Placeholder 4">
            <a:extLst>
              <a:ext uri="{FF2B5EF4-FFF2-40B4-BE49-F238E27FC236}">
                <a16:creationId xmlns:a16="http://schemas.microsoft.com/office/drawing/2014/main" id="{59C19ED2-1A98-E15C-3EAA-9783CBAA883E}"/>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36867" name="Rectangle 2">
            <a:extLst>
              <a:ext uri="{FF2B5EF4-FFF2-40B4-BE49-F238E27FC236}">
                <a16:creationId xmlns:a16="http://schemas.microsoft.com/office/drawing/2014/main" id="{A78E91A4-A5FC-9A87-3EF9-7B856681E959}"/>
              </a:ext>
            </a:extLst>
          </p:cNvPr>
          <p:cNvSpPr>
            <a:spLocks noGrp="1" noChangeArrowheads="1"/>
          </p:cNvSpPr>
          <p:nvPr>
            <p:ph type="title"/>
          </p:nvPr>
        </p:nvSpPr>
        <p:spPr>
          <a:xfrm>
            <a:off x="1981200" y="260351"/>
            <a:ext cx="8229600" cy="720725"/>
          </a:xfrm>
        </p:spPr>
        <p:txBody>
          <a:bodyPr/>
          <a:lstStyle/>
          <a:p>
            <a:r>
              <a:rPr lang="en-GB" altLang="en-US" sz="3600"/>
              <a:t>Function of Cartridge Case</a:t>
            </a:r>
          </a:p>
        </p:txBody>
      </p:sp>
      <p:pic>
        <p:nvPicPr>
          <p:cNvPr id="36868" name="Picture 3" descr="gun - ammo - 4">
            <a:extLst>
              <a:ext uri="{FF2B5EF4-FFF2-40B4-BE49-F238E27FC236}">
                <a16:creationId xmlns:a16="http://schemas.microsoft.com/office/drawing/2014/main" id="{2A7E3399-10A8-A694-463A-80113E944A38}"/>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514601" y="1125538"/>
            <a:ext cx="7197725"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9876" name="Group 4">
            <a:extLst>
              <a:ext uri="{FF2B5EF4-FFF2-40B4-BE49-F238E27FC236}">
                <a16:creationId xmlns:a16="http://schemas.microsoft.com/office/drawing/2014/main" id="{6B513872-EBD7-6B8A-594C-1938C8F822F4}"/>
              </a:ext>
            </a:extLst>
          </p:cNvPr>
          <p:cNvGrpSpPr>
            <a:grpSpLocks/>
          </p:cNvGrpSpPr>
          <p:nvPr/>
        </p:nvGrpSpPr>
        <p:grpSpPr bwMode="auto">
          <a:xfrm>
            <a:off x="4038600" y="4144963"/>
            <a:ext cx="5448300" cy="2138362"/>
            <a:chOff x="1584" y="2736"/>
            <a:chExt cx="3432" cy="1347"/>
          </a:xfrm>
        </p:grpSpPr>
        <p:pic>
          <p:nvPicPr>
            <p:cNvPr id="36870" name="Picture 5" descr="cannelure copy">
              <a:extLst>
                <a:ext uri="{FF2B5EF4-FFF2-40B4-BE49-F238E27FC236}">
                  <a16:creationId xmlns:a16="http://schemas.microsoft.com/office/drawing/2014/main" id="{808D2893-93E8-2366-4D50-0071F87B619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880" y="3600"/>
              <a:ext cx="2076" cy="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1" name="Text Box 6">
              <a:extLst>
                <a:ext uri="{FF2B5EF4-FFF2-40B4-BE49-F238E27FC236}">
                  <a16:creationId xmlns:a16="http://schemas.microsoft.com/office/drawing/2014/main" id="{37F41045-D46E-5344-3C94-E31F0CF594E4}"/>
                </a:ext>
              </a:extLst>
            </p:cNvPr>
            <p:cNvSpPr txBox="1">
              <a:spLocks noChangeArrowheads="1"/>
            </p:cNvSpPr>
            <p:nvPr/>
          </p:nvSpPr>
          <p:spPr bwMode="auto">
            <a:xfrm>
              <a:off x="1584" y="3264"/>
              <a:ext cx="682"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a:solidFill>
                    <a:srgbClr val="FFFFFF"/>
                  </a:solidFill>
                  <a:latin typeface="Times New Roman" panose="02020603050405020304" pitchFamily="18" charset="0"/>
                </a:rPr>
                <a:t>cannelure</a:t>
              </a:r>
            </a:p>
          </p:txBody>
        </p:sp>
        <p:sp>
          <p:nvSpPr>
            <p:cNvPr id="36872" name="AutoShape 7">
              <a:extLst>
                <a:ext uri="{FF2B5EF4-FFF2-40B4-BE49-F238E27FC236}">
                  <a16:creationId xmlns:a16="http://schemas.microsoft.com/office/drawing/2014/main" id="{77EBD726-EE21-93FC-C759-1ACFF553A384}"/>
                </a:ext>
              </a:extLst>
            </p:cNvPr>
            <p:cNvSpPr>
              <a:spLocks/>
            </p:cNvSpPr>
            <p:nvPr/>
          </p:nvSpPr>
          <p:spPr bwMode="auto">
            <a:xfrm rot="5400000">
              <a:off x="3876" y="2316"/>
              <a:ext cx="144" cy="2136"/>
            </a:xfrm>
            <a:prstGeom prst="leftBrace">
              <a:avLst>
                <a:gd name="adj1" fmla="val 123611"/>
                <a:gd name="adj2" fmla="val 50000"/>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873" name="AutoShape 8">
              <a:extLst>
                <a:ext uri="{FF2B5EF4-FFF2-40B4-BE49-F238E27FC236}">
                  <a16:creationId xmlns:a16="http://schemas.microsoft.com/office/drawing/2014/main" id="{C73BECC0-87B0-5C04-97FE-E67B6EA9776B}"/>
                </a:ext>
              </a:extLst>
            </p:cNvPr>
            <p:cNvSpPr>
              <a:spLocks/>
            </p:cNvSpPr>
            <p:nvPr/>
          </p:nvSpPr>
          <p:spPr bwMode="auto">
            <a:xfrm rot="-5400000">
              <a:off x="3081" y="2583"/>
              <a:ext cx="77" cy="384"/>
            </a:xfrm>
            <a:prstGeom prst="leftBrace">
              <a:avLst>
                <a:gd name="adj1" fmla="val 41558"/>
                <a:gd name="adj2" fmla="val 50000"/>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874" name="Line 9">
              <a:extLst>
                <a:ext uri="{FF2B5EF4-FFF2-40B4-BE49-F238E27FC236}">
                  <a16:creationId xmlns:a16="http://schemas.microsoft.com/office/drawing/2014/main" id="{62CA273F-8553-A5D1-2462-ADA736119432}"/>
                </a:ext>
              </a:extLst>
            </p:cNvPr>
            <p:cNvSpPr>
              <a:spLocks noChangeShapeType="1"/>
            </p:cNvSpPr>
            <p:nvPr/>
          </p:nvSpPr>
          <p:spPr bwMode="auto">
            <a:xfrm flipV="1">
              <a:off x="2400" y="3120"/>
              <a:ext cx="576"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6875" name="Line 10">
              <a:extLst>
                <a:ext uri="{FF2B5EF4-FFF2-40B4-BE49-F238E27FC236}">
                  <a16:creationId xmlns:a16="http://schemas.microsoft.com/office/drawing/2014/main" id="{8E267DBB-3DC0-6EBF-E8DF-CB799B6CCCE1}"/>
                </a:ext>
              </a:extLst>
            </p:cNvPr>
            <p:cNvSpPr>
              <a:spLocks noChangeShapeType="1"/>
            </p:cNvSpPr>
            <p:nvPr/>
          </p:nvSpPr>
          <p:spPr bwMode="auto">
            <a:xfrm flipV="1">
              <a:off x="2976" y="2832"/>
              <a:ext cx="144"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6876" name="Line 11">
              <a:extLst>
                <a:ext uri="{FF2B5EF4-FFF2-40B4-BE49-F238E27FC236}">
                  <a16:creationId xmlns:a16="http://schemas.microsoft.com/office/drawing/2014/main" id="{BF53AC44-EDF4-7705-2920-C29D18484ED0}"/>
                </a:ext>
              </a:extLst>
            </p:cNvPr>
            <p:cNvSpPr>
              <a:spLocks noChangeShapeType="1"/>
            </p:cNvSpPr>
            <p:nvPr/>
          </p:nvSpPr>
          <p:spPr bwMode="auto">
            <a:xfrm>
              <a:off x="2976" y="3120"/>
              <a:ext cx="960" cy="19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nodeType="clickEffect">
                                  <p:stCondLst>
                                    <p:cond delay="0"/>
                                  </p:stCondLst>
                                  <p:childTnLst>
                                    <p:set>
                                      <p:cBhvr>
                                        <p:cTn id="6" dur="1" fill="hold">
                                          <p:stCondLst>
                                            <p:cond delay="0"/>
                                          </p:stCondLst>
                                        </p:cTn>
                                        <p:tgtEl>
                                          <p:spTgt spid="79876"/>
                                        </p:tgtEl>
                                        <p:attrNameLst>
                                          <p:attrName>style.visibility</p:attrName>
                                        </p:attrNameLst>
                                      </p:cBhvr>
                                      <p:to>
                                        <p:strVal val="visible"/>
                                      </p:to>
                                    </p:set>
                                    <p:anim calcmode="lin" valueType="num">
                                      <p:cBhvr>
                                        <p:cTn id="7" dur="500" fill="hold"/>
                                        <p:tgtEl>
                                          <p:spTgt spid="79876"/>
                                        </p:tgtEl>
                                        <p:attrNameLst>
                                          <p:attrName>ppt_x</p:attrName>
                                        </p:attrNameLst>
                                      </p:cBhvr>
                                      <p:tavLst>
                                        <p:tav tm="0">
                                          <p:val>
                                            <p:strVal val="#ppt_x"/>
                                          </p:val>
                                        </p:tav>
                                        <p:tav tm="100000">
                                          <p:val>
                                            <p:strVal val="#ppt_x"/>
                                          </p:val>
                                        </p:tav>
                                      </p:tavLst>
                                    </p:anim>
                                    <p:anim calcmode="lin" valueType="num">
                                      <p:cBhvr>
                                        <p:cTn id="8" dur="500" fill="hold"/>
                                        <p:tgtEl>
                                          <p:spTgt spid="79876"/>
                                        </p:tgtEl>
                                        <p:attrNameLst>
                                          <p:attrName>ppt_y</p:attrName>
                                        </p:attrNameLst>
                                      </p:cBhvr>
                                      <p:tavLst>
                                        <p:tav tm="0">
                                          <p:val>
                                            <p:strVal val="#ppt_y-#ppt_h/2"/>
                                          </p:val>
                                        </p:tav>
                                        <p:tav tm="100000">
                                          <p:val>
                                            <p:strVal val="#ppt_y"/>
                                          </p:val>
                                        </p:tav>
                                      </p:tavLst>
                                    </p:anim>
                                    <p:anim calcmode="lin" valueType="num">
                                      <p:cBhvr>
                                        <p:cTn id="9" dur="500" fill="hold"/>
                                        <p:tgtEl>
                                          <p:spTgt spid="79876"/>
                                        </p:tgtEl>
                                        <p:attrNameLst>
                                          <p:attrName>ppt_w</p:attrName>
                                        </p:attrNameLst>
                                      </p:cBhvr>
                                      <p:tavLst>
                                        <p:tav tm="0">
                                          <p:val>
                                            <p:strVal val="#ppt_w"/>
                                          </p:val>
                                        </p:tav>
                                        <p:tav tm="100000">
                                          <p:val>
                                            <p:strVal val="#ppt_w"/>
                                          </p:val>
                                        </p:tav>
                                      </p:tavLst>
                                    </p:anim>
                                    <p:anim calcmode="lin" valueType="num">
                                      <p:cBhvr>
                                        <p:cTn id="10" dur="500" fill="hold"/>
                                        <p:tgtEl>
                                          <p:spTgt spid="7987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Number Placeholder 4">
            <a:extLst>
              <a:ext uri="{FF2B5EF4-FFF2-40B4-BE49-F238E27FC236}">
                <a16:creationId xmlns:a16="http://schemas.microsoft.com/office/drawing/2014/main" id="{35DB8778-B298-06D7-391D-58ED5BB6C8FD}"/>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37891" name="Rectangle 2">
            <a:extLst>
              <a:ext uri="{FF2B5EF4-FFF2-40B4-BE49-F238E27FC236}">
                <a16:creationId xmlns:a16="http://schemas.microsoft.com/office/drawing/2014/main" id="{BD61374A-3EDF-BA20-4003-14B2EDB6217D}"/>
              </a:ext>
            </a:extLst>
          </p:cNvPr>
          <p:cNvSpPr>
            <a:spLocks noGrp="1" noChangeArrowheads="1"/>
          </p:cNvSpPr>
          <p:nvPr>
            <p:ph type="title"/>
          </p:nvPr>
        </p:nvSpPr>
        <p:spPr>
          <a:xfrm>
            <a:off x="1981200" y="274639"/>
            <a:ext cx="8229600" cy="706437"/>
          </a:xfrm>
        </p:spPr>
        <p:txBody>
          <a:bodyPr/>
          <a:lstStyle/>
          <a:p>
            <a:r>
              <a:rPr lang="en-GB" altLang="en-US" sz="3600"/>
              <a:t>Function of Cartridge Case</a:t>
            </a:r>
          </a:p>
        </p:txBody>
      </p:sp>
      <p:pic>
        <p:nvPicPr>
          <p:cNvPr id="37892" name="Picture 3" descr="SA - ammo - cartridge case - function copy">
            <a:extLst>
              <a:ext uri="{FF2B5EF4-FFF2-40B4-BE49-F238E27FC236}">
                <a16:creationId xmlns:a16="http://schemas.microsoft.com/office/drawing/2014/main" id="{7BB4EDB2-4B91-B8EA-EC3A-EF26CEB0F45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746250" y="981075"/>
            <a:ext cx="7950200" cy="539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53BE7D89-6AD6-025F-2EEC-72804AB36B03}"/>
              </a:ext>
            </a:extLst>
          </p:cNvPr>
          <p:cNvSpPr>
            <a:spLocks noGrp="1" noChangeArrowheads="1"/>
          </p:cNvSpPr>
          <p:nvPr>
            <p:ph type="ctrTitle"/>
          </p:nvPr>
        </p:nvSpPr>
        <p:spPr>
          <a:xfrm>
            <a:off x="1622426" y="85725"/>
            <a:ext cx="3903663" cy="534988"/>
          </a:xfrm>
        </p:spPr>
        <p:txBody>
          <a:bodyPr anchor="ctr"/>
          <a:lstStyle/>
          <a:p>
            <a:pPr algn="l"/>
            <a:r>
              <a:rPr lang="en-GB" altLang="en-US" sz="2800"/>
              <a:t>Charge Components</a:t>
            </a:r>
          </a:p>
        </p:txBody>
      </p:sp>
      <p:grpSp>
        <p:nvGrpSpPr>
          <p:cNvPr id="10243" name="Group 131">
            <a:extLst>
              <a:ext uri="{FF2B5EF4-FFF2-40B4-BE49-F238E27FC236}">
                <a16:creationId xmlns:a16="http://schemas.microsoft.com/office/drawing/2014/main" id="{D72DEE1C-44D8-DCEB-EF67-C5F6EE6C7CC2}"/>
              </a:ext>
            </a:extLst>
          </p:cNvPr>
          <p:cNvGrpSpPr>
            <a:grpSpLocks/>
          </p:cNvGrpSpPr>
          <p:nvPr/>
        </p:nvGrpSpPr>
        <p:grpSpPr bwMode="auto">
          <a:xfrm>
            <a:off x="2152650" y="1346201"/>
            <a:ext cx="8210550" cy="2200275"/>
            <a:chOff x="396" y="1088"/>
            <a:chExt cx="5172" cy="1386"/>
          </a:xfrm>
        </p:grpSpPr>
        <p:sp>
          <p:nvSpPr>
            <p:cNvPr id="10266" name="AutoShape 54">
              <a:extLst>
                <a:ext uri="{FF2B5EF4-FFF2-40B4-BE49-F238E27FC236}">
                  <a16:creationId xmlns:a16="http://schemas.microsoft.com/office/drawing/2014/main" id="{5A6AF13C-310F-9E41-B073-4D4FC1CD4ECC}"/>
                </a:ext>
              </a:extLst>
            </p:cNvPr>
            <p:cNvSpPr>
              <a:spLocks noChangeArrowheads="1"/>
            </p:cNvSpPr>
            <p:nvPr/>
          </p:nvSpPr>
          <p:spPr bwMode="auto">
            <a:xfrm rot="-5400000">
              <a:off x="3016" y="132"/>
              <a:ext cx="1032" cy="3576"/>
            </a:xfrm>
            <a:prstGeom prst="can">
              <a:avLst>
                <a:gd name="adj" fmla="val 27224"/>
              </a:avLst>
            </a:prstGeom>
            <a:gradFill rotWithShape="0">
              <a:gsLst>
                <a:gs pos="0">
                  <a:srgbClr val="000000"/>
                </a:gs>
                <a:gs pos="100000">
                  <a:srgbClr val="C0C0C0"/>
                </a:gs>
              </a:gsLst>
              <a:lin ang="5400000" scaled="1"/>
            </a:gradFill>
            <a:ln>
              <a:noFill/>
            </a:ln>
            <a:effectLst/>
            <a:extLst>
              <a:ext uri="{91240B29-F687-4F45-9708-019B960494DF}">
                <a14:hiddenLine xmlns:a14="http://schemas.microsoft.com/office/drawing/2010/main" w="22225">
                  <a:solidFill>
                    <a:srgbClr val="DDDDDD"/>
                  </a:solidFill>
                  <a:prstDash val="dash"/>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67" name="Text Box 35">
              <a:extLst>
                <a:ext uri="{FF2B5EF4-FFF2-40B4-BE49-F238E27FC236}">
                  <a16:creationId xmlns:a16="http://schemas.microsoft.com/office/drawing/2014/main" id="{0AA43FAE-B769-E31C-5826-7FD3CAFC7F8E}"/>
                </a:ext>
              </a:extLst>
            </p:cNvPr>
            <p:cNvSpPr txBox="1">
              <a:spLocks noChangeArrowheads="1"/>
            </p:cNvSpPr>
            <p:nvPr/>
          </p:nvSpPr>
          <p:spPr bwMode="auto">
            <a:xfrm>
              <a:off x="664" y="1088"/>
              <a:ext cx="4685"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CONVENTIONAL ARTILLERY CHARGE SYSTEM - “subtractive” increments</a:t>
              </a:r>
            </a:p>
          </p:txBody>
        </p:sp>
        <p:sp>
          <p:nvSpPr>
            <p:cNvPr id="10268" name="AutoShape 51">
              <a:extLst>
                <a:ext uri="{FF2B5EF4-FFF2-40B4-BE49-F238E27FC236}">
                  <a16:creationId xmlns:a16="http://schemas.microsoft.com/office/drawing/2014/main" id="{319ABD5A-1A40-F64C-959E-22A82066F40E}"/>
                </a:ext>
              </a:extLst>
            </p:cNvPr>
            <p:cNvSpPr>
              <a:spLocks noChangeArrowheads="1"/>
            </p:cNvSpPr>
            <p:nvPr/>
          </p:nvSpPr>
          <p:spPr bwMode="auto">
            <a:xfrm rot="-5400000">
              <a:off x="4718" y="1740"/>
              <a:ext cx="720" cy="336"/>
            </a:xfrm>
            <a:prstGeom prst="can">
              <a:avLst>
                <a:gd name="adj" fmla="val 50000"/>
              </a:avLst>
            </a:prstGeom>
            <a:gradFill rotWithShape="0">
              <a:gsLst>
                <a:gs pos="0">
                  <a:srgbClr val="FF9999"/>
                </a:gs>
                <a:gs pos="50000">
                  <a:srgbClr val="FFFFFF"/>
                </a:gs>
                <a:gs pos="100000">
                  <a:srgbClr val="FF9999"/>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69" name="AutoShape 59">
              <a:extLst>
                <a:ext uri="{FF2B5EF4-FFF2-40B4-BE49-F238E27FC236}">
                  <a16:creationId xmlns:a16="http://schemas.microsoft.com/office/drawing/2014/main" id="{681C37BA-B6F1-2621-C207-1CA0F8603DF0}"/>
                </a:ext>
              </a:extLst>
            </p:cNvPr>
            <p:cNvSpPr>
              <a:spLocks noChangeArrowheads="1"/>
            </p:cNvSpPr>
            <p:nvPr/>
          </p:nvSpPr>
          <p:spPr bwMode="auto">
            <a:xfrm rot="-5400000">
              <a:off x="2164"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2</a:t>
              </a:r>
            </a:p>
          </p:txBody>
        </p:sp>
        <p:sp>
          <p:nvSpPr>
            <p:cNvPr id="10270" name="AutoShape 57">
              <a:extLst>
                <a:ext uri="{FF2B5EF4-FFF2-40B4-BE49-F238E27FC236}">
                  <a16:creationId xmlns:a16="http://schemas.microsoft.com/office/drawing/2014/main" id="{C1ED51F8-4363-23C7-24D2-71AD6167F8E2}"/>
                </a:ext>
              </a:extLst>
            </p:cNvPr>
            <p:cNvSpPr>
              <a:spLocks noChangeArrowheads="1"/>
            </p:cNvSpPr>
            <p:nvPr/>
          </p:nvSpPr>
          <p:spPr bwMode="auto">
            <a:xfrm rot="-5400000">
              <a:off x="2740" y="10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1</a:t>
              </a:r>
            </a:p>
          </p:txBody>
        </p:sp>
        <p:sp>
          <p:nvSpPr>
            <p:cNvPr id="10271" name="AutoShape 58">
              <a:extLst>
                <a:ext uri="{FF2B5EF4-FFF2-40B4-BE49-F238E27FC236}">
                  <a16:creationId xmlns:a16="http://schemas.microsoft.com/office/drawing/2014/main" id="{7A189E23-49E7-0160-4EB7-95559D84275D}"/>
                </a:ext>
              </a:extLst>
            </p:cNvPr>
            <p:cNvSpPr>
              <a:spLocks noChangeArrowheads="1"/>
            </p:cNvSpPr>
            <p:nvPr/>
          </p:nvSpPr>
          <p:spPr bwMode="auto">
            <a:xfrm rot="-5400000">
              <a:off x="3076" y="58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3</a:t>
              </a:r>
            </a:p>
          </p:txBody>
        </p:sp>
        <p:sp>
          <p:nvSpPr>
            <p:cNvPr id="10272" name="AutoShape 60">
              <a:extLst>
                <a:ext uri="{FF2B5EF4-FFF2-40B4-BE49-F238E27FC236}">
                  <a16:creationId xmlns:a16="http://schemas.microsoft.com/office/drawing/2014/main" id="{7FC62E96-6BAC-FDEC-BE54-2E2F737E703F}"/>
                </a:ext>
              </a:extLst>
            </p:cNvPr>
            <p:cNvSpPr>
              <a:spLocks noChangeArrowheads="1"/>
            </p:cNvSpPr>
            <p:nvPr/>
          </p:nvSpPr>
          <p:spPr bwMode="auto">
            <a:xfrm rot="-5400000">
              <a:off x="3292"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CHARGE 1</a:t>
              </a:r>
            </a:p>
          </p:txBody>
        </p:sp>
        <p:sp>
          <p:nvSpPr>
            <p:cNvPr id="10273" name="AutoShape 66">
              <a:extLst>
                <a:ext uri="{FF2B5EF4-FFF2-40B4-BE49-F238E27FC236}">
                  <a16:creationId xmlns:a16="http://schemas.microsoft.com/office/drawing/2014/main" id="{C8E1C6B0-6A98-554C-67F8-A27A9E5EE763}"/>
                </a:ext>
              </a:extLst>
            </p:cNvPr>
            <p:cNvSpPr>
              <a:spLocks noChangeArrowheads="1"/>
            </p:cNvSpPr>
            <p:nvPr/>
          </p:nvSpPr>
          <p:spPr bwMode="auto">
            <a:xfrm flipH="1">
              <a:off x="988" y="158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4" name="AutoShape 67">
              <a:extLst>
                <a:ext uri="{FF2B5EF4-FFF2-40B4-BE49-F238E27FC236}">
                  <a16:creationId xmlns:a16="http://schemas.microsoft.com/office/drawing/2014/main" id="{66C2C9CB-DD92-E7FD-7DD7-BCE26B492C8B}"/>
                </a:ext>
              </a:extLst>
            </p:cNvPr>
            <p:cNvSpPr>
              <a:spLocks noChangeArrowheads="1"/>
            </p:cNvSpPr>
            <p:nvPr/>
          </p:nvSpPr>
          <p:spPr bwMode="auto">
            <a:xfrm flipH="1">
              <a:off x="396" y="1831"/>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5" name="AutoShape 69">
              <a:extLst>
                <a:ext uri="{FF2B5EF4-FFF2-40B4-BE49-F238E27FC236}">
                  <a16:creationId xmlns:a16="http://schemas.microsoft.com/office/drawing/2014/main" id="{7381C5DF-A3D0-261D-9137-8855F2CCF5D6}"/>
                </a:ext>
              </a:extLst>
            </p:cNvPr>
            <p:cNvSpPr>
              <a:spLocks noChangeArrowheads="1"/>
            </p:cNvSpPr>
            <p:nvPr/>
          </p:nvSpPr>
          <p:spPr bwMode="auto">
            <a:xfrm flipH="1">
              <a:off x="1332" y="206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6" name="Freeform 76">
              <a:extLst>
                <a:ext uri="{FF2B5EF4-FFF2-40B4-BE49-F238E27FC236}">
                  <a16:creationId xmlns:a16="http://schemas.microsoft.com/office/drawing/2014/main" id="{8EFA670C-D724-2DDF-8D84-A9ED4C7CF869}"/>
                </a:ext>
              </a:extLst>
            </p:cNvPr>
            <p:cNvSpPr>
              <a:spLocks/>
            </p:cNvSpPr>
            <p:nvPr/>
          </p:nvSpPr>
          <p:spPr bwMode="auto">
            <a:xfrm>
              <a:off x="1893" y="1401"/>
              <a:ext cx="3425" cy="1037"/>
            </a:xfrm>
            <a:custGeom>
              <a:avLst/>
              <a:gdLst>
                <a:gd name="T0" fmla="*/ 102 w 6851"/>
                <a:gd name="T1" fmla="*/ 0 h 2074"/>
                <a:gd name="T2" fmla="*/ 0 w 6851"/>
                <a:gd name="T3" fmla="*/ 0 h 2074"/>
                <a:gd name="T4" fmla="*/ 0 w 6851"/>
                <a:gd name="T5" fmla="*/ 1 h 2074"/>
                <a:gd name="T6" fmla="*/ 1 w 6851"/>
                <a:gd name="T7" fmla="*/ 1 h 2074"/>
                <a:gd name="T8" fmla="*/ 1 w 6851"/>
                <a:gd name="T9" fmla="*/ 2 h 2074"/>
                <a:gd name="T10" fmla="*/ 1 w 6851"/>
                <a:gd name="T11" fmla="*/ 2 h 2074"/>
                <a:gd name="T12" fmla="*/ 3 w 6851"/>
                <a:gd name="T13" fmla="*/ 5 h 2074"/>
                <a:gd name="T14" fmla="*/ 3 w 6851"/>
                <a:gd name="T15" fmla="*/ 8 h 2074"/>
                <a:gd name="T16" fmla="*/ 3 w 6851"/>
                <a:gd name="T17" fmla="*/ 8 h 2074"/>
                <a:gd name="T18" fmla="*/ 4 w 6851"/>
                <a:gd name="T19" fmla="*/ 12 h 2074"/>
                <a:gd name="T20" fmla="*/ 4 w 6851"/>
                <a:gd name="T21" fmla="*/ 17 h 2074"/>
                <a:gd name="T22" fmla="*/ 4 w 6851"/>
                <a:gd name="T23" fmla="*/ 18 h 2074"/>
                <a:gd name="T24" fmla="*/ 4 w 6851"/>
                <a:gd name="T25" fmla="*/ 18 h 2074"/>
                <a:gd name="T26" fmla="*/ 4 w 6851"/>
                <a:gd name="T27" fmla="*/ 19 h 2074"/>
                <a:gd name="T28" fmla="*/ 4 w 6851"/>
                <a:gd name="T29" fmla="*/ 21 h 2074"/>
                <a:gd name="T30" fmla="*/ 3 w 6851"/>
                <a:gd name="T31" fmla="*/ 25 h 2074"/>
                <a:gd name="T32" fmla="*/ 3 w 6851"/>
                <a:gd name="T33" fmla="*/ 25 h 2074"/>
                <a:gd name="T34" fmla="*/ 3 w 6851"/>
                <a:gd name="T35" fmla="*/ 29 h 2074"/>
                <a:gd name="T36" fmla="*/ 1 w 6851"/>
                <a:gd name="T37" fmla="*/ 32 h 2074"/>
                <a:gd name="T38" fmla="*/ 1 w 6851"/>
                <a:gd name="T39" fmla="*/ 32 h 2074"/>
                <a:gd name="T40" fmla="*/ 1 w 6851"/>
                <a:gd name="T41" fmla="*/ 32 h 2074"/>
                <a:gd name="T42" fmla="*/ 0 w 6851"/>
                <a:gd name="T43" fmla="*/ 33 h 2074"/>
                <a:gd name="T44" fmla="*/ 0 w 6851"/>
                <a:gd name="T45" fmla="*/ 33 h 2074"/>
                <a:gd name="T46" fmla="*/ 102 w 6851"/>
                <a:gd name="T47" fmla="*/ 33 h 2074"/>
                <a:gd name="T48" fmla="*/ 102 w 6851"/>
                <a:gd name="T49" fmla="*/ 33 h 2074"/>
                <a:gd name="T50" fmla="*/ 103 w 6851"/>
                <a:gd name="T51" fmla="*/ 33 h 2074"/>
                <a:gd name="T52" fmla="*/ 104 w 6851"/>
                <a:gd name="T53" fmla="*/ 32 h 2074"/>
                <a:gd name="T54" fmla="*/ 104 w 6851"/>
                <a:gd name="T55" fmla="*/ 32 h 2074"/>
                <a:gd name="T56" fmla="*/ 105 w 6851"/>
                <a:gd name="T57" fmla="*/ 29 h 2074"/>
                <a:gd name="T58" fmla="*/ 106 w 6851"/>
                <a:gd name="T59" fmla="*/ 25 h 2074"/>
                <a:gd name="T60" fmla="*/ 106 w 6851"/>
                <a:gd name="T61" fmla="*/ 25 h 2074"/>
                <a:gd name="T62" fmla="*/ 106 w 6851"/>
                <a:gd name="T63" fmla="*/ 21 h 2074"/>
                <a:gd name="T64" fmla="*/ 107 w 6851"/>
                <a:gd name="T65" fmla="*/ 17 h 2074"/>
                <a:gd name="T66" fmla="*/ 107 w 6851"/>
                <a:gd name="T67" fmla="*/ 16 h 2074"/>
                <a:gd name="T68" fmla="*/ 107 w 6851"/>
                <a:gd name="T69" fmla="*/ 15 h 2074"/>
                <a:gd name="T70" fmla="*/ 107 w 6851"/>
                <a:gd name="T71" fmla="*/ 15 h 2074"/>
                <a:gd name="T72" fmla="*/ 106 w 6851"/>
                <a:gd name="T73" fmla="*/ 12 h 2074"/>
                <a:gd name="T74" fmla="*/ 106 w 6851"/>
                <a:gd name="T75" fmla="*/ 8 h 2074"/>
                <a:gd name="T76" fmla="*/ 106 w 6851"/>
                <a:gd name="T77" fmla="*/ 8 h 2074"/>
                <a:gd name="T78" fmla="*/ 105 w 6851"/>
                <a:gd name="T79" fmla="*/ 5 h 2074"/>
                <a:gd name="T80" fmla="*/ 104 w 6851"/>
                <a:gd name="T81" fmla="*/ 2 h 2074"/>
                <a:gd name="T82" fmla="*/ 104 w 6851"/>
                <a:gd name="T83" fmla="*/ 2 h 2074"/>
                <a:gd name="T84" fmla="*/ 103 w 6851"/>
                <a:gd name="T85" fmla="*/ 1 h 2074"/>
                <a:gd name="T86" fmla="*/ 102 w 6851"/>
                <a:gd name="T87" fmla="*/ 1 h 2074"/>
                <a:gd name="T88" fmla="*/ 102 w 6851"/>
                <a:gd name="T89" fmla="*/ 0 h 207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6851" h="2074">
                  <a:moveTo>
                    <a:pt x="6562" y="0"/>
                  </a:moveTo>
                  <a:lnTo>
                    <a:pt x="0" y="0"/>
                  </a:lnTo>
                  <a:lnTo>
                    <a:pt x="7" y="5"/>
                  </a:lnTo>
                  <a:lnTo>
                    <a:pt x="75" y="28"/>
                  </a:lnTo>
                  <a:lnTo>
                    <a:pt x="119" y="88"/>
                  </a:lnTo>
                  <a:lnTo>
                    <a:pt x="120" y="85"/>
                  </a:lnTo>
                  <a:lnTo>
                    <a:pt x="194" y="278"/>
                  </a:lnTo>
                  <a:lnTo>
                    <a:pt x="242" y="481"/>
                  </a:lnTo>
                  <a:lnTo>
                    <a:pt x="241" y="482"/>
                  </a:lnTo>
                  <a:lnTo>
                    <a:pt x="273" y="762"/>
                  </a:lnTo>
                  <a:lnTo>
                    <a:pt x="287" y="1040"/>
                  </a:lnTo>
                  <a:lnTo>
                    <a:pt x="287" y="1109"/>
                  </a:lnTo>
                  <a:lnTo>
                    <a:pt x="287" y="1141"/>
                  </a:lnTo>
                  <a:lnTo>
                    <a:pt x="285" y="1178"/>
                  </a:lnTo>
                  <a:lnTo>
                    <a:pt x="277" y="1317"/>
                  </a:lnTo>
                  <a:lnTo>
                    <a:pt x="242" y="1600"/>
                  </a:lnTo>
                  <a:lnTo>
                    <a:pt x="242" y="1596"/>
                  </a:lnTo>
                  <a:lnTo>
                    <a:pt x="195" y="1796"/>
                  </a:lnTo>
                  <a:lnTo>
                    <a:pt x="120" y="1991"/>
                  </a:lnTo>
                  <a:lnTo>
                    <a:pt x="119" y="1991"/>
                  </a:lnTo>
                  <a:lnTo>
                    <a:pt x="76" y="2048"/>
                  </a:lnTo>
                  <a:lnTo>
                    <a:pt x="7" y="2074"/>
                  </a:lnTo>
                  <a:lnTo>
                    <a:pt x="0" y="2071"/>
                  </a:lnTo>
                  <a:lnTo>
                    <a:pt x="6562" y="2071"/>
                  </a:lnTo>
                  <a:lnTo>
                    <a:pt x="6570" y="2074"/>
                  </a:lnTo>
                  <a:lnTo>
                    <a:pt x="6638" y="2051"/>
                  </a:lnTo>
                  <a:lnTo>
                    <a:pt x="6682" y="1991"/>
                  </a:lnTo>
                  <a:lnTo>
                    <a:pt x="6683" y="1991"/>
                  </a:lnTo>
                  <a:lnTo>
                    <a:pt x="6757" y="1799"/>
                  </a:lnTo>
                  <a:lnTo>
                    <a:pt x="6805" y="1596"/>
                  </a:lnTo>
                  <a:lnTo>
                    <a:pt x="6805" y="1600"/>
                  </a:lnTo>
                  <a:lnTo>
                    <a:pt x="6837" y="1320"/>
                  </a:lnTo>
                  <a:lnTo>
                    <a:pt x="6851" y="1042"/>
                  </a:lnTo>
                  <a:lnTo>
                    <a:pt x="6851" y="973"/>
                  </a:lnTo>
                  <a:lnTo>
                    <a:pt x="6851" y="940"/>
                  </a:lnTo>
                  <a:lnTo>
                    <a:pt x="6849" y="904"/>
                  </a:lnTo>
                  <a:lnTo>
                    <a:pt x="6840" y="764"/>
                  </a:lnTo>
                  <a:lnTo>
                    <a:pt x="6804" y="482"/>
                  </a:lnTo>
                  <a:lnTo>
                    <a:pt x="6805" y="481"/>
                  </a:lnTo>
                  <a:lnTo>
                    <a:pt x="6758" y="281"/>
                  </a:lnTo>
                  <a:lnTo>
                    <a:pt x="6683" y="85"/>
                  </a:lnTo>
                  <a:lnTo>
                    <a:pt x="6682" y="88"/>
                  </a:lnTo>
                  <a:lnTo>
                    <a:pt x="6639" y="31"/>
                  </a:lnTo>
                  <a:lnTo>
                    <a:pt x="6570" y="5"/>
                  </a:lnTo>
                  <a:lnTo>
                    <a:pt x="6562" y="0"/>
                  </a:lnTo>
                  <a:close/>
                </a:path>
              </a:pathLst>
            </a:custGeom>
            <a:solidFill>
              <a:srgbClr val="C0C0C0">
                <a:alpha val="50195"/>
              </a:srgbClr>
            </a:solidFill>
            <a:ln w="11176">
              <a:solidFill>
                <a:srgbClr val="969696"/>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77" name="Text Box 52">
              <a:extLst>
                <a:ext uri="{FF2B5EF4-FFF2-40B4-BE49-F238E27FC236}">
                  <a16:creationId xmlns:a16="http://schemas.microsoft.com/office/drawing/2014/main" id="{FA76A870-D72D-8636-6EA8-F8BC6CFCC40F}"/>
                </a:ext>
              </a:extLst>
            </p:cNvPr>
            <p:cNvSpPr txBox="1">
              <a:spLocks noChangeArrowheads="1"/>
            </p:cNvSpPr>
            <p:nvPr/>
          </p:nvSpPr>
          <p:spPr bwMode="auto">
            <a:xfrm>
              <a:off x="4862" y="2241"/>
              <a:ext cx="706"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IGNITER</a:t>
              </a:r>
            </a:p>
          </p:txBody>
        </p:sp>
        <p:sp>
          <p:nvSpPr>
            <p:cNvPr id="10278" name="Text Box 56">
              <a:extLst>
                <a:ext uri="{FF2B5EF4-FFF2-40B4-BE49-F238E27FC236}">
                  <a16:creationId xmlns:a16="http://schemas.microsoft.com/office/drawing/2014/main" id="{189835EA-5BAD-37E3-DA89-73138823AE23}"/>
                </a:ext>
              </a:extLst>
            </p:cNvPr>
            <p:cNvSpPr txBox="1">
              <a:spLocks noChangeArrowheads="1"/>
            </p:cNvSpPr>
            <p:nvPr/>
          </p:nvSpPr>
          <p:spPr bwMode="auto">
            <a:xfrm>
              <a:off x="3064" y="1362"/>
              <a:ext cx="970"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DDDDDD"/>
                  </a:solidFill>
                </a:rPr>
                <a:t>CONTAINER</a:t>
              </a:r>
            </a:p>
          </p:txBody>
        </p:sp>
      </p:grpSp>
      <p:grpSp>
        <p:nvGrpSpPr>
          <p:cNvPr id="622721" name="Group 129">
            <a:extLst>
              <a:ext uri="{FF2B5EF4-FFF2-40B4-BE49-F238E27FC236}">
                <a16:creationId xmlns:a16="http://schemas.microsoft.com/office/drawing/2014/main" id="{7CCE6510-C134-0F23-F3F6-0E912C4094DE}"/>
              </a:ext>
            </a:extLst>
          </p:cNvPr>
          <p:cNvGrpSpPr>
            <a:grpSpLocks/>
          </p:cNvGrpSpPr>
          <p:nvPr/>
        </p:nvGrpSpPr>
        <p:grpSpPr bwMode="auto">
          <a:xfrm>
            <a:off x="2692400" y="4281489"/>
            <a:ext cx="7507288" cy="2217737"/>
            <a:chOff x="736" y="2697"/>
            <a:chExt cx="4729" cy="1397"/>
          </a:xfrm>
        </p:grpSpPr>
        <p:grpSp>
          <p:nvGrpSpPr>
            <p:cNvPr id="10245" name="Group 114">
              <a:extLst>
                <a:ext uri="{FF2B5EF4-FFF2-40B4-BE49-F238E27FC236}">
                  <a16:creationId xmlns:a16="http://schemas.microsoft.com/office/drawing/2014/main" id="{F435BA2D-15B4-1FAD-BB83-0191D413F8AE}"/>
                </a:ext>
              </a:extLst>
            </p:cNvPr>
            <p:cNvGrpSpPr>
              <a:grpSpLocks/>
            </p:cNvGrpSpPr>
            <p:nvPr/>
          </p:nvGrpSpPr>
          <p:grpSpPr bwMode="auto">
            <a:xfrm>
              <a:off x="4577" y="3024"/>
              <a:ext cx="672" cy="720"/>
              <a:chOff x="712" y="3120"/>
              <a:chExt cx="672" cy="720"/>
            </a:xfrm>
          </p:grpSpPr>
          <p:sp>
            <p:nvSpPr>
              <p:cNvPr id="10264" name="AutoShape 115">
                <a:extLst>
                  <a:ext uri="{FF2B5EF4-FFF2-40B4-BE49-F238E27FC236}">
                    <a16:creationId xmlns:a16="http://schemas.microsoft.com/office/drawing/2014/main" id="{75756E10-02C1-9133-CB82-3C2DA392DDD5}"/>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5" name="Oval 116">
                <a:extLst>
                  <a:ext uri="{FF2B5EF4-FFF2-40B4-BE49-F238E27FC236}">
                    <a16:creationId xmlns:a16="http://schemas.microsoft.com/office/drawing/2014/main" id="{0B0E155F-2718-9815-DB9E-DBD1549BD69E}"/>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6" name="Group 117">
              <a:extLst>
                <a:ext uri="{FF2B5EF4-FFF2-40B4-BE49-F238E27FC236}">
                  <a16:creationId xmlns:a16="http://schemas.microsoft.com/office/drawing/2014/main" id="{ECB59E06-2F00-A0E2-0552-0A6683A07C57}"/>
                </a:ext>
              </a:extLst>
            </p:cNvPr>
            <p:cNvGrpSpPr>
              <a:grpSpLocks/>
            </p:cNvGrpSpPr>
            <p:nvPr/>
          </p:nvGrpSpPr>
          <p:grpSpPr bwMode="auto">
            <a:xfrm>
              <a:off x="1000" y="3024"/>
              <a:ext cx="672" cy="720"/>
              <a:chOff x="712" y="3120"/>
              <a:chExt cx="672" cy="720"/>
            </a:xfrm>
          </p:grpSpPr>
          <p:sp>
            <p:nvSpPr>
              <p:cNvPr id="10262" name="AutoShape 118">
                <a:extLst>
                  <a:ext uri="{FF2B5EF4-FFF2-40B4-BE49-F238E27FC236}">
                    <a16:creationId xmlns:a16="http://schemas.microsoft.com/office/drawing/2014/main" id="{A1FF4E5A-F14C-DBFB-53A3-320E5C61228A}"/>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3" name="Oval 119">
                <a:extLst>
                  <a:ext uri="{FF2B5EF4-FFF2-40B4-BE49-F238E27FC236}">
                    <a16:creationId xmlns:a16="http://schemas.microsoft.com/office/drawing/2014/main" id="{9C20E564-3609-40E3-5A3A-11A8D5F96054}"/>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7" name="Group 120">
              <a:extLst>
                <a:ext uri="{FF2B5EF4-FFF2-40B4-BE49-F238E27FC236}">
                  <a16:creationId xmlns:a16="http://schemas.microsoft.com/office/drawing/2014/main" id="{61FF7D03-A16B-BEA2-4851-3E44D6AAB02C}"/>
                </a:ext>
              </a:extLst>
            </p:cNvPr>
            <p:cNvGrpSpPr>
              <a:grpSpLocks/>
            </p:cNvGrpSpPr>
            <p:nvPr/>
          </p:nvGrpSpPr>
          <p:grpSpPr bwMode="auto">
            <a:xfrm>
              <a:off x="1899" y="3024"/>
              <a:ext cx="672" cy="720"/>
              <a:chOff x="712" y="3120"/>
              <a:chExt cx="672" cy="720"/>
            </a:xfrm>
          </p:grpSpPr>
          <p:sp>
            <p:nvSpPr>
              <p:cNvPr id="10260" name="AutoShape 121">
                <a:extLst>
                  <a:ext uri="{FF2B5EF4-FFF2-40B4-BE49-F238E27FC236}">
                    <a16:creationId xmlns:a16="http://schemas.microsoft.com/office/drawing/2014/main" id="{6A8885FC-DF09-630D-565D-083F7EF37512}"/>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1" name="Oval 122">
                <a:extLst>
                  <a:ext uri="{FF2B5EF4-FFF2-40B4-BE49-F238E27FC236}">
                    <a16:creationId xmlns:a16="http://schemas.microsoft.com/office/drawing/2014/main" id="{FE1C42C0-2FCB-A4D1-15D3-8C699862251E}"/>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8" name="Group 123">
              <a:extLst>
                <a:ext uri="{FF2B5EF4-FFF2-40B4-BE49-F238E27FC236}">
                  <a16:creationId xmlns:a16="http://schemas.microsoft.com/office/drawing/2014/main" id="{707D1EC0-9EC2-D3D4-642D-B991FBDCBCB1}"/>
                </a:ext>
              </a:extLst>
            </p:cNvPr>
            <p:cNvGrpSpPr>
              <a:grpSpLocks/>
            </p:cNvGrpSpPr>
            <p:nvPr/>
          </p:nvGrpSpPr>
          <p:grpSpPr bwMode="auto">
            <a:xfrm>
              <a:off x="2798" y="3024"/>
              <a:ext cx="672" cy="720"/>
              <a:chOff x="712" y="3120"/>
              <a:chExt cx="672" cy="720"/>
            </a:xfrm>
          </p:grpSpPr>
          <p:sp>
            <p:nvSpPr>
              <p:cNvPr id="10258" name="AutoShape 124">
                <a:extLst>
                  <a:ext uri="{FF2B5EF4-FFF2-40B4-BE49-F238E27FC236}">
                    <a16:creationId xmlns:a16="http://schemas.microsoft.com/office/drawing/2014/main" id="{4FB12B28-8F8F-6E33-37E8-B3CAE237C234}"/>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59" name="Oval 125">
                <a:extLst>
                  <a:ext uri="{FF2B5EF4-FFF2-40B4-BE49-F238E27FC236}">
                    <a16:creationId xmlns:a16="http://schemas.microsoft.com/office/drawing/2014/main" id="{91D004B5-DAED-90E3-7264-8EE21455E3A1}"/>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9" name="Group 126">
              <a:extLst>
                <a:ext uri="{FF2B5EF4-FFF2-40B4-BE49-F238E27FC236}">
                  <a16:creationId xmlns:a16="http://schemas.microsoft.com/office/drawing/2014/main" id="{6B409958-CA4B-0AB7-2FD6-1368021A7402}"/>
                </a:ext>
              </a:extLst>
            </p:cNvPr>
            <p:cNvGrpSpPr>
              <a:grpSpLocks/>
            </p:cNvGrpSpPr>
            <p:nvPr/>
          </p:nvGrpSpPr>
          <p:grpSpPr bwMode="auto">
            <a:xfrm>
              <a:off x="3685" y="3024"/>
              <a:ext cx="672" cy="720"/>
              <a:chOff x="712" y="3120"/>
              <a:chExt cx="672" cy="720"/>
            </a:xfrm>
          </p:grpSpPr>
          <p:sp>
            <p:nvSpPr>
              <p:cNvPr id="10256" name="AutoShape 127">
                <a:extLst>
                  <a:ext uri="{FF2B5EF4-FFF2-40B4-BE49-F238E27FC236}">
                    <a16:creationId xmlns:a16="http://schemas.microsoft.com/office/drawing/2014/main" id="{F0BF74D8-CA6B-519A-005B-58EC87BCD159}"/>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57" name="Oval 128">
                <a:extLst>
                  <a:ext uri="{FF2B5EF4-FFF2-40B4-BE49-F238E27FC236}">
                    <a16:creationId xmlns:a16="http://schemas.microsoft.com/office/drawing/2014/main" id="{527A4555-39A2-1382-05FA-0DE4AE13C459}"/>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0250" name="Text Box 50">
              <a:extLst>
                <a:ext uri="{FF2B5EF4-FFF2-40B4-BE49-F238E27FC236}">
                  <a16:creationId xmlns:a16="http://schemas.microsoft.com/office/drawing/2014/main" id="{5E3FD5F0-EB08-9767-8820-D7B95DC88251}"/>
                </a:ext>
              </a:extLst>
            </p:cNvPr>
            <p:cNvSpPr txBox="1">
              <a:spLocks noChangeArrowheads="1"/>
            </p:cNvSpPr>
            <p:nvPr/>
          </p:nvSpPr>
          <p:spPr bwMode="auto">
            <a:xfrm>
              <a:off x="1368" y="2697"/>
              <a:ext cx="3393"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MODULAR CHARGE SYSTEM – “additive” increments</a:t>
              </a:r>
            </a:p>
          </p:txBody>
        </p:sp>
        <p:sp>
          <p:nvSpPr>
            <p:cNvPr id="10251" name="AutoShape 62">
              <a:extLst>
                <a:ext uri="{FF2B5EF4-FFF2-40B4-BE49-F238E27FC236}">
                  <a16:creationId xmlns:a16="http://schemas.microsoft.com/office/drawing/2014/main" id="{619186EE-3D8B-6FF7-E9E6-2EFA91B1ED64}"/>
                </a:ext>
              </a:extLst>
            </p:cNvPr>
            <p:cNvSpPr>
              <a:spLocks noChangeArrowheads="1"/>
            </p:cNvSpPr>
            <p:nvPr/>
          </p:nvSpPr>
          <p:spPr bwMode="auto">
            <a:xfrm>
              <a:off x="172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2" name="AutoShape 63">
              <a:extLst>
                <a:ext uri="{FF2B5EF4-FFF2-40B4-BE49-F238E27FC236}">
                  <a16:creationId xmlns:a16="http://schemas.microsoft.com/office/drawing/2014/main" id="{9CA7419E-DDD9-4DAF-B0B7-163693B83D42}"/>
                </a:ext>
              </a:extLst>
            </p:cNvPr>
            <p:cNvSpPr>
              <a:spLocks noChangeArrowheads="1"/>
            </p:cNvSpPr>
            <p:nvPr/>
          </p:nvSpPr>
          <p:spPr bwMode="auto">
            <a:xfrm>
              <a:off x="2624"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3" name="AutoShape 64">
              <a:extLst>
                <a:ext uri="{FF2B5EF4-FFF2-40B4-BE49-F238E27FC236}">
                  <a16:creationId xmlns:a16="http://schemas.microsoft.com/office/drawing/2014/main" id="{A78B4346-EDD7-9094-D0B8-D44E38C85B34}"/>
                </a:ext>
              </a:extLst>
            </p:cNvPr>
            <p:cNvSpPr>
              <a:spLocks noChangeArrowheads="1"/>
            </p:cNvSpPr>
            <p:nvPr/>
          </p:nvSpPr>
          <p:spPr bwMode="auto">
            <a:xfrm>
              <a:off x="3520"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4" name="AutoShape 65">
              <a:extLst>
                <a:ext uri="{FF2B5EF4-FFF2-40B4-BE49-F238E27FC236}">
                  <a16:creationId xmlns:a16="http://schemas.microsoft.com/office/drawing/2014/main" id="{741949B8-1E50-A20B-6345-80063101972A}"/>
                </a:ext>
              </a:extLst>
            </p:cNvPr>
            <p:cNvSpPr>
              <a:spLocks noChangeArrowheads="1"/>
            </p:cNvSpPr>
            <p:nvPr/>
          </p:nvSpPr>
          <p:spPr bwMode="auto">
            <a:xfrm>
              <a:off x="440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5" name="Text Box 48">
              <a:extLst>
                <a:ext uri="{FF2B5EF4-FFF2-40B4-BE49-F238E27FC236}">
                  <a16:creationId xmlns:a16="http://schemas.microsoft.com/office/drawing/2014/main" id="{90213A04-99E7-4AF1-BCD9-FA8463DAE167}"/>
                </a:ext>
              </a:extLst>
            </p:cNvPr>
            <p:cNvSpPr txBox="1">
              <a:spLocks noChangeArrowheads="1"/>
            </p:cNvSpPr>
            <p:nvPr/>
          </p:nvSpPr>
          <p:spPr bwMode="auto">
            <a:xfrm>
              <a:off x="736" y="3861"/>
              <a:ext cx="4729"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Note - in example shown, each increment contains a central igniter</a:t>
              </a: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6227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4">
            <a:extLst>
              <a:ext uri="{FF2B5EF4-FFF2-40B4-BE49-F238E27FC236}">
                <a16:creationId xmlns:a16="http://schemas.microsoft.com/office/drawing/2014/main" id="{9CDC7E26-734B-A4F0-72F6-9FD3AAC62C65}"/>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12291" name="Group 2">
            <a:extLst>
              <a:ext uri="{FF2B5EF4-FFF2-40B4-BE49-F238E27FC236}">
                <a16:creationId xmlns:a16="http://schemas.microsoft.com/office/drawing/2014/main" id="{A43F30EA-0B11-7CA0-F6CD-6D001869ED7C}"/>
              </a:ext>
            </a:extLst>
          </p:cNvPr>
          <p:cNvGrpSpPr>
            <a:grpSpLocks/>
          </p:cNvGrpSpPr>
          <p:nvPr/>
        </p:nvGrpSpPr>
        <p:grpSpPr bwMode="auto">
          <a:xfrm>
            <a:off x="1716089" y="1179514"/>
            <a:ext cx="8816975" cy="4975225"/>
            <a:chOff x="121" y="897"/>
            <a:chExt cx="5554" cy="3134"/>
          </a:xfrm>
        </p:grpSpPr>
        <p:pic>
          <p:nvPicPr>
            <p:cNvPr id="12293" name="Picture 3" descr="gun - charge - 155mm HOW US M3A1 copy">
              <a:extLst>
                <a:ext uri="{FF2B5EF4-FFF2-40B4-BE49-F238E27FC236}">
                  <a16:creationId xmlns:a16="http://schemas.microsoft.com/office/drawing/2014/main" id="{ADC09992-3528-7166-FC65-ADCA03F529D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21" y="2365"/>
              <a:ext cx="5339" cy="1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4" name="Text Box 4">
              <a:extLst>
                <a:ext uri="{FF2B5EF4-FFF2-40B4-BE49-F238E27FC236}">
                  <a16:creationId xmlns:a16="http://schemas.microsoft.com/office/drawing/2014/main" id="{720B7FDC-CA8D-F7FF-18E2-E22FCE37FF0E}"/>
                </a:ext>
              </a:extLst>
            </p:cNvPr>
            <p:cNvSpPr txBox="1">
              <a:spLocks noChangeArrowheads="1"/>
            </p:cNvSpPr>
            <p:nvPr/>
          </p:nvSpPr>
          <p:spPr bwMode="auto">
            <a:xfrm>
              <a:off x="1931" y="897"/>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rPr>
                <a:t>Charge 2 Increment</a:t>
              </a:r>
            </a:p>
          </p:txBody>
        </p:sp>
        <p:sp>
          <p:nvSpPr>
            <p:cNvPr id="12295" name="Text Box 5">
              <a:extLst>
                <a:ext uri="{FF2B5EF4-FFF2-40B4-BE49-F238E27FC236}">
                  <a16:creationId xmlns:a16="http://schemas.microsoft.com/office/drawing/2014/main" id="{66C06547-62B1-EB95-F4C4-55BCDA9CB1EC}"/>
                </a:ext>
              </a:extLst>
            </p:cNvPr>
            <p:cNvSpPr txBox="1">
              <a:spLocks noChangeArrowheads="1"/>
            </p:cNvSpPr>
            <p:nvPr/>
          </p:nvSpPr>
          <p:spPr bwMode="auto">
            <a:xfrm>
              <a:off x="143" y="1325"/>
              <a:ext cx="1628"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rPr>
                <a:t>Base Charge Increment</a:t>
              </a:r>
            </a:p>
          </p:txBody>
        </p:sp>
        <p:sp>
          <p:nvSpPr>
            <p:cNvPr id="12296" name="Text Box 6">
              <a:extLst>
                <a:ext uri="{FF2B5EF4-FFF2-40B4-BE49-F238E27FC236}">
                  <a16:creationId xmlns:a16="http://schemas.microsoft.com/office/drawing/2014/main" id="{8C830AB8-6359-41AA-9BF8-BE8C9B343AE2}"/>
                </a:ext>
              </a:extLst>
            </p:cNvPr>
            <p:cNvSpPr txBox="1">
              <a:spLocks noChangeArrowheads="1"/>
            </p:cNvSpPr>
            <p:nvPr/>
          </p:nvSpPr>
          <p:spPr bwMode="auto">
            <a:xfrm>
              <a:off x="1002" y="1734"/>
              <a:ext cx="706"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Tie Strap</a:t>
              </a:r>
            </a:p>
          </p:txBody>
        </p:sp>
        <p:sp>
          <p:nvSpPr>
            <p:cNvPr id="12297" name="Text Box 7">
              <a:extLst>
                <a:ext uri="{FF2B5EF4-FFF2-40B4-BE49-F238E27FC236}">
                  <a16:creationId xmlns:a16="http://schemas.microsoft.com/office/drawing/2014/main" id="{677CA082-17B0-3672-BEF2-465C9FBB2D81}"/>
                </a:ext>
              </a:extLst>
            </p:cNvPr>
            <p:cNvSpPr txBox="1">
              <a:spLocks noChangeArrowheads="1"/>
            </p:cNvSpPr>
            <p:nvPr/>
          </p:nvSpPr>
          <p:spPr bwMode="auto">
            <a:xfrm>
              <a:off x="2351" y="1176"/>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3 Increment</a:t>
              </a:r>
            </a:p>
          </p:txBody>
        </p:sp>
        <p:sp>
          <p:nvSpPr>
            <p:cNvPr id="12298" name="Text Box 8">
              <a:extLst>
                <a:ext uri="{FF2B5EF4-FFF2-40B4-BE49-F238E27FC236}">
                  <a16:creationId xmlns:a16="http://schemas.microsoft.com/office/drawing/2014/main" id="{BDFC751B-CCF9-A669-78BC-06CE9EBD0C1B}"/>
                </a:ext>
              </a:extLst>
            </p:cNvPr>
            <p:cNvSpPr txBox="1">
              <a:spLocks noChangeArrowheads="1"/>
            </p:cNvSpPr>
            <p:nvPr/>
          </p:nvSpPr>
          <p:spPr bwMode="auto">
            <a:xfrm>
              <a:off x="2838" y="1438"/>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4 Increment</a:t>
              </a:r>
            </a:p>
          </p:txBody>
        </p:sp>
        <p:sp>
          <p:nvSpPr>
            <p:cNvPr id="12299" name="Text Box 9">
              <a:extLst>
                <a:ext uri="{FF2B5EF4-FFF2-40B4-BE49-F238E27FC236}">
                  <a16:creationId xmlns:a16="http://schemas.microsoft.com/office/drawing/2014/main" id="{ACD427B4-2557-0469-3522-9D0D565C645B}"/>
                </a:ext>
              </a:extLst>
            </p:cNvPr>
            <p:cNvSpPr txBox="1">
              <a:spLocks noChangeArrowheads="1"/>
            </p:cNvSpPr>
            <p:nvPr/>
          </p:nvSpPr>
          <p:spPr bwMode="auto">
            <a:xfrm>
              <a:off x="3325" y="1743"/>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5 Increment</a:t>
              </a:r>
            </a:p>
          </p:txBody>
        </p:sp>
        <p:sp>
          <p:nvSpPr>
            <p:cNvPr id="12300" name="Text Box 10">
              <a:extLst>
                <a:ext uri="{FF2B5EF4-FFF2-40B4-BE49-F238E27FC236}">
                  <a16:creationId xmlns:a16="http://schemas.microsoft.com/office/drawing/2014/main" id="{AB6144A4-720C-5E6E-1750-307BDB88F77F}"/>
                </a:ext>
              </a:extLst>
            </p:cNvPr>
            <p:cNvSpPr txBox="1">
              <a:spLocks noChangeArrowheads="1"/>
            </p:cNvSpPr>
            <p:nvPr/>
          </p:nvSpPr>
          <p:spPr bwMode="auto">
            <a:xfrm>
              <a:off x="5349" y="1552"/>
              <a:ext cx="326"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Tie</a:t>
              </a:r>
            </a:p>
          </p:txBody>
        </p:sp>
        <p:sp>
          <p:nvSpPr>
            <p:cNvPr id="12301" name="Text Box 11">
              <a:extLst>
                <a:ext uri="{FF2B5EF4-FFF2-40B4-BE49-F238E27FC236}">
                  <a16:creationId xmlns:a16="http://schemas.microsoft.com/office/drawing/2014/main" id="{BCC22028-548C-D952-C35C-06366F8F82E4}"/>
                </a:ext>
              </a:extLst>
            </p:cNvPr>
            <p:cNvSpPr txBox="1">
              <a:spLocks noChangeArrowheads="1"/>
            </p:cNvSpPr>
            <p:nvPr/>
          </p:nvSpPr>
          <p:spPr bwMode="auto">
            <a:xfrm>
              <a:off x="320" y="3779"/>
              <a:ext cx="828"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Igniter Pad</a:t>
              </a:r>
            </a:p>
          </p:txBody>
        </p:sp>
        <p:sp>
          <p:nvSpPr>
            <p:cNvPr id="12302" name="Text Box 12">
              <a:extLst>
                <a:ext uri="{FF2B5EF4-FFF2-40B4-BE49-F238E27FC236}">
                  <a16:creationId xmlns:a16="http://schemas.microsoft.com/office/drawing/2014/main" id="{BB8DD553-B722-416B-E5B7-B8DA88DE069B}"/>
                </a:ext>
              </a:extLst>
            </p:cNvPr>
            <p:cNvSpPr txBox="1">
              <a:spLocks noChangeArrowheads="1"/>
            </p:cNvSpPr>
            <p:nvPr/>
          </p:nvSpPr>
          <p:spPr bwMode="auto">
            <a:xfrm>
              <a:off x="1643" y="3779"/>
              <a:ext cx="1044"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Flash Reducer</a:t>
              </a:r>
            </a:p>
          </p:txBody>
        </p:sp>
        <p:sp>
          <p:nvSpPr>
            <p:cNvPr id="12303" name="Text Box 13">
              <a:extLst>
                <a:ext uri="{FF2B5EF4-FFF2-40B4-BE49-F238E27FC236}">
                  <a16:creationId xmlns:a16="http://schemas.microsoft.com/office/drawing/2014/main" id="{AE9D2E8C-C6DD-4C4A-D4EA-01F5AD66153D}"/>
                </a:ext>
              </a:extLst>
            </p:cNvPr>
            <p:cNvSpPr txBox="1">
              <a:spLocks noChangeArrowheads="1"/>
            </p:cNvSpPr>
            <p:nvPr/>
          </p:nvSpPr>
          <p:spPr bwMode="auto">
            <a:xfrm>
              <a:off x="3817" y="3779"/>
              <a:ext cx="1044"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Flash Reducer</a:t>
              </a:r>
            </a:p>
          </p:txBody>
        </p:sp>
        <p:sp>
          <p:nvSpPr>
            <p:cNvPr id="12304" name="Line 14">
              <a:extLst>
                <a:ext uri="{FF2B5EF4-FFF2-40B4-BE49-F238E27FC236}">
                  <a16:creationId xmlns:a16="http://schemas.microsoft.com/office/drawing/2014/main" id="{CCDCE6B3-8939-FEE1-9604-97762601CEEB}"/>
                </a:ext>
              </a:extLst>
            </p:cNvPr>
            <p:cNvSpPr>
              <a:spLocks noChangeShapeType="1"/>
            </p:cNvSpPr>
            <p:nvPr/>
          </p:nvSpPr>
          <p:spPr bwMode="auto">
            <a:xfrm flipH="1">
              <a:off x="1805" y="1173"/>
              <a:ext cx="504" cy="1629"/>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5" name="Line 15">
              <a:extLst>
                <a:ext uri="{FF2B5EF4-FFF2-40B4-BE49-F238E27FC236}">
                  <a16:creationId xmlns:a16="http://schemas.microsoft.com/office/drawing/2014/main" id="{01962ECA-CEC9-8300-D01D-55F65721C39B}"/>
                </a:ext>
              </a:extLst>
            </p:cNvPr>
            <p:cNvSpPr>
              <a:spLocks noChangeShapeType="1"/>
            </p:cNvSpPr>
            <p:nvPr/>
          </p:nvSpPr>
          <p:spPr bwMode="auto">
            <a:xfrm flipH="1">
              <a:off x="2309" y="1489"/>
              <a:ext cx="300" cy="136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6" name="Line 16">
              <a:extLst>
                <a:ext uri="{FF2B5EF4-FFF2-40B4-BE49-F238E27FC236}">
                  <a16:creationId xmlns:a16="http://schemas.microsoft.com/office/drawing/2014/main" id="{2589E7A1-3211-AAF8-F0FA-2E5F6B20323E}"/>
                </a:ext>
              </a:extLst>
            </p:cNvPr>
            <p:cNvSpPr>
              <a:spLocks noChangeShapeType="1"/>
            </p:cNvSpPr>
            <p:nvPr/>
          </p:nvSpPr>
          <p:spPr bwMode="auto">
            <a:xfrm flipH="1">
              <a:off x="3172" y="1752"/>
              <a:ext cx="37" cy="116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7" name="Line 17">
              <a:extLst>
                <a:ext uri="{FF2B5EF4-FFF2-40B4-BE49-F238E27FC236}">
                  <a16:creationId xmlns:a16="http://schemas.microsoft.com/office/drawing/2014/main" id="{02A18DEC-6534-C221-FE8F-364B10773DF2}"/>
                </a:ext>
              </a:extLst>
            </p:cNvPr>
            <p:cNvSpPr>
              <a:spLocks noChangeShapeType="1"/>
            </p:cNvSpPr>
            <p:nvPr/>
          </p:nvSpPr>
          <p:spPr bwMode="auto">
            <a:xfrm>
              <a:off x="4034" y="2036"/>
              <a:ext cx="279" cy="80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8" name="Line 18">
              <a:extLst>
                <a:ext uri="{FF2B5EF4-FFF2-40B4-BE49-F238E27FC236}">
                  <a16:creationId xmlns:a16="http://schemas.microsoft.com/office/drawing/2014/main" id="{1A03D168-69AF-71D5-565B-6961771B9AB5}"/>
                </a:ext>
              </a:extLst>
            </p:cNvPr>
            <p:cNvSpPr>
              <a:spLocks noChangeShapeType="1"/>
            </p:cNvSpPr>
            <p:nvPr/>
          </p:nvSpPr>
          <p:spPr bwMode="auto">
            <a:xfrm flipH="1">
              <a:off x="5347" y="1923"/>
              <a:ext cx="203" cy="89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9" name="Line 19">
              <a:extLst>
                <a:ext uri="{FF2B5EF4-FFF2-40B4-BE49-F238E27FC236}">
                  <a16:creationId xmlns:a16="http://schemas.microsoft.com/office/drawing/2014/main" id="{3C548540-E6DF-6C9B-DE45-4E624CE897FE}"/>
                </a:ext>
              </a:extLst>
            </p:cNvPr>
            <p:cNvSpPr>
              <a:spLocks noChangeShapeType="1"/>
            </p:cNvSpPr>
            <p:nvPr/>
          </p:nvSpPr>
          <p:spPr bwMode="auto">
            <a:xfrm>
              <a:off x="1505" y="1998"/>
              <a:ext cx="204" cy="520"/>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0" name="Line 20">
              <a:extLst>
                <a:ext uri="{FF2B5EF4-FFF2-40B4-BE49-F238E27FC236}">
                  <a16:creationId xmlns:a16="http://schemas.microsoft.com/office/drawing/2014/main" id="{5987EABF-D92B-632D-4CF9-56775DE52A34}"/>
                </a:ext>
              </a:extLst>
            </p:cNvPr>
            <p:cNvSpPr>
              <a:spLocks noChangeShapeType="1"/>
            </p:cNvSpPr>
            <p:nvPr/>
          </p:nvSpPr>
          <p:spPr bwMode="auto">
            <a:xfrm>
              <a:off x="809" y="1586"/>
              <a:ext cx="91" cy="125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1" name="Line 21">
              <a:extLst>
                <a:ext uri="{FF2B5EF4-FFF2-40B4-BE49-F238E27FC236}">
                  <a16:creationId xmlns:a16="http://schemas.microsoft.com/office/drawing/2014/main" id="{3471B55D-38E4-8DEF-F9F6-5E57FF72C313}"/>
                </a:ext>
              </a:extLst>
            </p:cNvPr>
            <p:cNvSpPr>
              <a:spLocks noChangeShapeType="1"/>
            </p:cNvSpPr>
            <p:nvPr/>
          </p:nvSpPr>
          <p:spPr bwMode="auto">
            <a:xfrm flipH="1" flipV="1">
              <a:off x="268" y="2840"/>
              <a:ext cx="391" cy="97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2" name="Line 22">
              <a:extLst>
                <a:ext uri="{FF2B5EF4-FFF2-40B4-BE49-F238E27FC236}">
                  <a16:creationId xmlns:a16="http://schemas.microsoft.com/office/drawing/2014/main" id="{41294270-6DDC-3294-A62D-D47974507C59}"/>
                </a:ext>
              </a:extLst>
            </p:cNvPr>
            <p:cNvSpPr>
              <a:spLocks noChangeShapeType="1"/>
            </p:cNvSpPr>
            <p:nvPr/>
          </p:nvSpPr>
          <p:spPr bwMode="auto">
            <a:xfrm flipH="1" flipV="1">
              <a:off x="1521" y="2973"/>
              <a:ext cx="300" cy="76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3" name="Line 23">
              <a:extLst>
                <a:ext uri="{FF2B5EF4-FFF2-40B4-BE49-F238E27FC236}">
                  <a16:creationId xmlns:a16="http://schemas.microsoft.com/office/drawing/2014/main" id="{CD953F0A-0ACA-514C-1FAE-CB6EC4D00A2D}"/>
                </a:ext>
              </a:extLst>
            </p:cNvPr>
            <p:cNvSpPr>
              <a:spLocks noChangeShapeType="1"/>
            </p:cNvSpPr>
            <p:nvPr/>
          </p:nvSpPr>
          <p:spPr bwMode="auto">
            <a:xfrm flipH="1" flipV="1">
              <a:off x="3605" y="2915"/>
              <a:ext cx="729" cy="86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4" name="Line 24">
              <a:extLst>
                <a:ext uri="{FF2B5EF4-FFF2-40B4-BE49-F238E27FC236}">
                  <a16:creationId xmlns:a16="http://schemas.microsoft.com/office/drawing/2014/main" id="{BBCB011A-E247-2936-5AE7-021118EE9F5C}"/>
                </a:ext>
              </a:extLst>
            </p:cNvPr>
            <p:cNvSpPr>
              <a:spLocks noChangeShapeType="1"/>
            </p:cNvSpPr>
            <p:nvPr/>
          </p:nvSpPr>
          <p:spPr bwMode="auto">
            <a:xfrm flipV="1">
              <a:off x="4334" y="2952"/>
              <a:ext cx="916" cy="82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292" name="Rectangle 25">
            <a:extLst>
              <a:ext uri="{FF2B5EF4-FFF2-40B4-BE49-F238E27FC236}">
                <a16:creationId xmlns:a16="http://schemas.microsoft.com/office/drawing/2014/main" id="{2DD41ED9-7864-A255-7838-BBA6B8B32C3C}"/>
              </a:ext>
            </a:extLst>
          </p:cNvPr>
          <p:cNvSpPr>
            <a:spLocks noGrp="1" noChangeArrowheads="1"/>
          </p:cNvSpPr>
          <p:nvPr>
            <p:ph type="title"/>
          </p:nvPr>
        </p:nvSpPr>
        <p:spPr>
          <a:xfrm>
            <a:off x="1981200" y="274639"/>
            <a:ext cx="8229600" cy="777875"/>
          </a:xfrm>
        </p:spPr>
        <p:txBody>
          <a:bodyPr/>
          <a:lstStyle/>
          <a:p>
            <a:r>
              <a:rPr lang="en-GB" altLang="en-US" sz="3600"/>
              <a:t>Charge M3A1, US 155mm Gun</a:t>
            </a:r>
          </a:p>
        </p:txBody>
      </p:sp>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4">
            <a:extLst>
              <a:ext uri="{FF2B5EF4-FFF2-40B4-BE49-F238E27FC236}">
                <a16:creationId xmlns:a16="http://schemas.microsoft.com/office/drawing/2014/main" id="{A31809F5-8F58-0C44-BF0C-AB482029780B}"/>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pic>
        <p:nvPicPr>
          <p:cNvPr id="13315" name="Picture 2" descr="somchem1">
            <a:extLst>
              <a:ext uri="{FF2B5EF4-FFF2-40B4-BE49-F238E27FC236}">
                <a16:creationId xmlns:a16="http://schemas.microsoft.com/office/drawing/2014/main" id="{F8117350-CEAC-C0C7-346B-26377C44B428}"/>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741077" y="981076"/>
            <a:ext cx="7012523" cy="5709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Rectangle 3">
            <a:extLst>
              <a:ext uri="{FF2B5EF4-FFF2-40B4-BE49-F238E27FC236}">
                <a16:creationId xmlns:a16="http://schemas.microsoft.com/office/drawing/2014/main" id="{24A9DB3B-60C5-B705-B752-DC091DB170C7}"/>
              </a:ext>
            </a:extLst>
          </p:cNvPr>
          <p:cNvSpPr>
            <a:spLocks noGrp="1" noChangeArrowheads="1"/>
          </p:cNvSpPr>
          <p:nvPr>
            <p:ph type="title"/>
          </p:nvPr>
        </p:nvSpPr>
        <p:spPr>
          <a:xfrm>
            <a:off x="524933" y="274639"/>
            <a:ext cx="9963681" cy="706437"/>
          </a:xfrm>
        </p:spPr>
        <p:txBody>
          <a:bodyPr/>
          <a:lstStyle/>
          <a:p>
            <a:r>
              <a:rPr lang="en-US" altLang="en-US" sz="3600" dirty="0"/>
              <a:t>SOMCHEM 155 mm Modular Charge System</a:t>
            </a:r>
            <a:endParaRPr lang="en-GB" altLang="en-US" sz="3600" dirty="0"/>
          </a:p>
        </p:txBody>
      </p:sp>
    </p:spTree>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0">
            <a:extLst>
              <a:ext uri="{FF2B5EF4-FFF2-40B4-BE49-F238E27FC236}">
                <a16:creationId xmlns:a16="http://schemas.microsoft.com/office/drawing/2014/main" id="{F23AA49B-6308-C3CC-8BA7-AC7C12290376}"/>
              </a:ext>
            </a:extLst>
          </p:cNvPr>
          <p:cNvSpPr txBox="1">
            <a:spLocks noChangeArrowheads="1"/>
          </p:cNvSpPr>
          <p:nvPr/>
        </p:nvSpPr>
        <p:spPr bwMode="auto">
          <a:xfrm>
            <a:off x="1631951" y="152400"/>
            <a:ext cx="6119813" cy="58420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3200" b="1">
                <a:solidFill>
                  <a:srgbClr val="FFFFFF"/>
                </a:solidFill>
              </a:rPr>
              <a:t>L8 Artillery Charge System</a:t>
            </a:r>
          </a:p>
        </p:txBody>
      </p:sp>
      <p:pic>
        <p:nvPicPr>
          <p:cNvPr id="18435" name="Picture 46" descr="00000029">
            <a:extLst>
              <a:ext uri="{FF2B5EF4-FFF2-40B4-BE49-F238E27FC236}">
                <a16:creationId xmlns:a16="http://schemas.microsoft.com/office/drawing/2014/main" id="{CF47EAA7-A65E-AFFD-7A0C-CD09132F0F5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81250" y="950913"/>
            <a:ext cx="7620000"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4">
            <a:extLst>
              <a:ext uri="{FF2B5EF4-FFF2-40B4-BE49-F238E27FC236}">
                <a16:creationId xmlns:a16="http://schemas.microsoft.com/office/drawing/2014/main" id="{76B6C95D-4915-7D3A-EED2-FC1CB97159F0}"/>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21507" name="Group 2">
            <a:extLst>
              <a:ext uri="{FF2B5EF4-FFF2-40B4-BE49-F238E27FC236}">
                <a16:creationId xmlns:a16="http://schemas.microsoft.com/office/drawing/2014/main" id="{B9839FD3-43E1-A2ED-7D32-71EABA306EEB}"/>
              </a:ext>
            </a:extLst>
          </p:cNvPr>
          <p:cNvGrpSpPr>
            <a:grpSpLocks/>
          </p:cNvGrpSpPr>
          <p:nvPr/>
        </p:nvGrpSpPr>
        <p:grpSpPr bwMode="auto">
          <a:xfrm>
            <a:off x="2332038" y="1692275"/>
            <a:ext cx="7580312" cy="4616450"/>
            <a:chOff x="519" y="1209"/>
            <a:chExt cx="4643" cy="2725"/>
          </a:xfrm>
        </p:grpSpPr>
        <p:pic>
          <p:nvPicPr>
            <p:cNvPr id="21509" name="Picture 3" descr="gun - charge - MV vs mass ratio copy">
              <a:extLst>
                <a:ext uri="{FF2B5EF4-FFF2-40B4-BE49-F238E27FC236}">
                  <a16:creationId xmlns:a16="http://schemas.microsoft.com/office/drawing/2014/main" id="{AF973F7B-C0E7-17B7-5560-F0E97D69614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48" y="1209"/>
              <a:ext cx="4514" cy="2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0" name="Text Box 4">
              <a:extLst>
                <a:ext uri="{FF2B5EF4-FFF2-40B4-BE49-F238E27FC236}">
                  <a16:creationId xmlns:a16="http://schemas.microsoft.com/office/drawing/2014/main" id="{AA4D6CD7-C9B3-FF90-0CCE-4F08E94137F6}"/>
                </a:ext>
              </a:extLst>
            </p:cNvPr>
            <p:cNvSpPr txBox="1">
              <a:spLocks noChangeArrowheads="1"/>
            </p:cNvSpPr>
            <p:nvPr/>
          </p:nvSpPr>
          <p:spPr bwMode="auto">
            <a:xfrm>
              <a:off x="1056" y="3465"/>
              <a:ext cx="3870" cy="1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a:solidFill>
                    <a:srgbClr val="FFFFFF"/>
                  </a:solidFill>
                  <a:latin typeface="Times New Roman" panose="02020603050405020304" pitchFamily="18" charset="0"/>
                </a:rPr>
                <a:t>0.0            0.2            0.4            0.6            0.8             1.0            1.2             1.4             1.6            1.8</a:t>
              </a:r>
            </a:p>
          </p:txBody>
        </p:sp>
        <p:sp>
          <p:nvSpPr>
            <p:cNvPr id="21511" name="Text Box 5">
              <a:extLst>
                <a:ext uri="{FF2B5EF4-FFF2-40B4-BE49-F238E27FC236}">
                  <a16:creationId xmlns:a16="http://schemas.microsoft.com/office/drawing/2014/main" id="{26FAB872-F1E3-9D12-B497-E8CCED6AC186}"/>
                </a:ext>
              </a:extLst>
            </p:cNvPr>
            <p:cNvSpPr txBox="1">
              <a:spLocks noChangeArrowheads="1"/>
            </p:cNvSpPr>
            <p:nvPr/>
          </p:nvSpPr>
          <p:spPr bwMode="auto">
            <a:xfrm>
              <a:off x="843" y="1314"/>
              <a:ext cx="302" cy="21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2000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1500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1000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500</a:t>
              </a:r>
            </a:p>
            <a:p>
              <a:pPr algn="r" eaLnBrk="0" fontAlgn="base" hangingPunct="0">
                <a:spcBef>
                  <a:spcPct val="0"/>
                </a:spcBef>
                <a:spcAft>
                  <a:spcPct val="0"/>
                </a:spcAft>
              </a:pPr>
              <a:r>
                <a:rPr lang="en-GB" altLang="en-US" sz="1200">
                  <a:solidFill>
                    <a:srgbClr val="FFFFFF"/>
                  </a:solidFill>
                  <a:latin typeface="Times New Roman" panose="02020603050405020304" pitchFamily="18" charset="0"/>
                </a:rPr>
                <a:t>0</a:t>
              </a:r>
            </a:p>
          </p:txBody>
        </p:sp>
        <p:sp>
          <p:nvSpPr>
            <p:cNvPr id="21512" name="Text Box 6">
              <a:extLst>
                <a:ext uri="{FF2B5EF4-FFF2-40B4-BE49-F238E27FC236}">
                  <a16:creationId xmlns:a16="http://schemas.microsoft.com/office/drawing/2014/main" id="{866E9F81-B2A3-44C7-FB00-5EF6A4F955D5}"/>
                </a:ext>
              </a:extLst>
            </p:cNvPr>
            <p:cNvSpPr txBox="1">
              <a:spLocks noChangeArrowheads="1"/>
            </p:cNvSpPr>
            <p:nvPr/>
          </p:nvSpPr>
          <p:spPr bwMode="auto">
            <a:xfrm>
              <a:off x="2552" y="3736"/>
              <a:ext cx="1057" cy="19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a:solidFill>
                    <a:srgbClr val="FFFFFF"/>
                  </a:solidFill>
                  <a:latin typeface="Times New Roman" panose="02020603050405020304" pitchFamily="18" charset="0"/>
                </a:rPr>
                <a:t>Mass Ratio </a:t>
              </a:r>
              <a:r>
                <a:rPr lang="en-GB" altLang="en-US" sz="1600" i="1">
                  <a:solidFill>
                    <a:srgbClr val="FFFFFF"/>
                  </a:solidFill>
                  <a:latin typeface="Times New Roman" panose="02020603050405020304" pitchFamily="18" charset="0"/>
                </a:rPr>
                <a:t>M</a:t>
              </a:r>
              <a:r>
                <a:rPr lang="en-GB" altLang="en-US" sz="1600" baseline="-25000">
                  <a:solidFill>
                    <a:srgbClr val="FFFFFF"/>
                  </a:solidFill>
                  <a:latin typeface="Times New Roman" panose="02020603050405020304" pitchFamily="18" charset="0"/>
                </a:rPr>
                <a:t>C</a:t>
              </a:r>
              <a:r>
                <a:rPr lang="en-GB" altLang="en-US" sz="1600">
                  <a:solidFill>
                    <a:srgbClr val="FFFFFF"/>
                  </a:solidFill>
                  <a:latin typeface="Times New Roman" panose="02020603050405020304" pitchFamily="18" charset="0"/>
                </a:rPr>
                <a:t>/</a:t>
              </a:r>
              <a:r>
                <a:rPr lang="en-GB" altLang="en-US" sz="1600" i="1">
                  <a:solidFill>
                    <a:srgbClr val="FFFFFF"/>
                  </a:solidFill>
                  <a:latin typeface="Times New Roman" panose="02020603050405020304" pitchFamily="18" charset="0"/>
                </a:rPr>
                <a:t>M</a:t>
              </a:r>
              <a:r>
                <a:rPr lang="en-GB" altLang="en-US" sz="1600" baseline="-25000">
                  <a:solidFill>
                    <a:srgbClr val="FFFFFF"/>
                  </a:solidFill>
                  <a:latin typeface="Times New Roman" panose="02020603050405020304" pitchFamily="18" charset="0"/>
                </a:rPr>
                <a:t>P</a:t>
              </a:r>
              <a:endParaRPr lang="en-GB" altLang="en-US" sz="1600">
                <a:solidFill>
                  <a:srgbClr val="FFFFFF"/>
                </a:solidFill>
                <a:latin typeface="Times New Roman" panose="02020603050405020304" pitchFamily="18" charset="0"/>
              </a:endParaRPr>
            </a:p>
          </p:txBody>
        </p:sp>
        <p:sp>
          <p:nvSpPr>
            <p:cNvPr id="21513" name="Text Box 7">
              <a:extLst>
                <a:ext uri="{FF2B5EF4-FFF2-40B4-BE49-F238E27FC236}">
                  <a16:creationId xmlns:a16="http://schemas.microsoft.com/office/drawing/2014/main" id="{443E7363-3E42-FCC4-1D9C-6FBA79C2EF39}"/>
                </a:ext>
              </a:extLst>
            </p:cNvPr>
            <p:cNvSpPr txBox="1">
              <a:spLocks noChangeArrowheads="1"/>
            </p:cNvSpPr>
            <p:nvPr/>
          </p:nvSpPr>
          <p:spPr bwMode="auto">
            <a:xfrm rot="-5400000">
              <a:off x="-10" y="2055"/>
              <a:ext cx="1263" cy="2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a:solidFill>
                    <a:srgbClr val="FFFFFF"/>
                  </a:solidFill>
                  <a:latin typeface="Times New Roman" panose="02020603050405020304" pitchFamily="18" charset="0"/>
                </a:rPr>
                <a:t>Muzzle Velocity (m s</a:t>
              </a:r>
              <a:r>
                <a:rPr lang="en-GB" altLang="en-US" sz="1600" baseline="30000">
                  <a:solidFill>
                    <a:srgbClr val="FFFFFF"/>
                  </a:solidFill>
                  <a:latin typeface="Times New Roman" panose="02020603050405020304" pitchFamily="18" charset="0"/>
                </a:rPr>
                <a:t>-1</a:t>
              </a:r>
              <a:r>
                <a:rPr lang="en-GB" altLang="en-US" sz="1600">
                  <a:solidFill>
                    <a:srgbClr val="FFFFFF"/>
                  </a:solidFill>
                  <a:latin typeface="Times New Roman" panose="02020603050405020304" pitchFamily="18" charset="0"/>
                </a:rPr>
                <a:t>)</a:t>
              </a:r>
            </a:p>
          </p:txBody>
        </p:sp>
      </p:grpSp>
      <p:sp>
        <p:nvSpPr>
          <p:cNvPr id="21508" name="Rectangle 8">
            <a:extLst>
              <a:ext uri="{FF2B5EF4-FFF2-40B4-BE49-F238E27FC236}">
                <a16:creationId xmlns:a16="http://schemas.microsoft.com/office/drawing/2014/main" id="{94A7C904-1DB8-2E47-0589-8D3ED1386DD4}"/>
              </a:ext>
            </a:extLst>
          </p:cNvPr>
          <p:cNvSpPr>
            <a:spLocks noGrp="1" noChangeArrowheads="1"/>
          </p:cNvSpPr>
          <p:nvPr>
            <p:ph type="title"/>
          </p:nvPr>
        </p:nvSpPr>
        <p:spPr>
          <a:xfrm>
            <a:off x="2135189" y="414339"/>
            <a:ext cx="7921625" cy="1069975"/>
          </a:xfrm>
        </p:spPr>
        <p:txBody>
          <a:bodyPr/>
          <a:lstStyle/>
          <a:p>
            <a:r>
              <a:rPr lang="en-GB" altLang="en-US" sz="3600"/>
              <a:t>Muzzle Velocity vs Charge/Projectile Mass Ratio</a:t>
            </a:r>
          </a:p>
        </p:txBody>
      </p:sp>
    </p:spTree>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4">
            <a:extLst>
              <a:ext uri="{FF2B5EF4-FFF2-40B4-BE49-F238E27FC236}">
                <a16:creationId xmlns:a16="http://schemas.microsoft.com/office/drawing/2014/main" id="{B7B1684A-1103-FED7-139C-C5B53C243E69}"/>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22531" name="Rectangle 9">
            <a:extLst>
              <a:ext uri="{FF2B5EF4-FFF2-40B4-BE49-F238E27FC236}">
                <a16:creationId xmlns:a16="http://schemas.microsoft.com/office/drawing/2014/main" id="{4C193167-EC94-8E5B-0591-49CAD9055FC3}"/>
              </a:ext>
            </a:extLst>
          </p:cNvPr>
          <p:cNvSpPr>
            <a:spLocks noGrp="1" noChangeArrowheads="1"/>
          </p:cNvSpPr>
          <p:nvPr>
            <p:ph type="title"/>
          </p:nvPr>
        </p:nvSpPr>
        <p:spPr>
          <a:xfrm>
            <a:off x="2116667" y="0"/>
            <a:ext cx="8229600" cy="850900"/>
          </a:xfrm>
        </p:spPr>
        <p:txBody>
          <a:bodyPr/>
          <a:lstStyle/>
          <a:p>
            <a:r>
              <a:rPr lang="en-GB" altLang="en-US" sz="3600" dirty="0"/>
              <a:t>Projectile Range</a:t>
            </a:r>
            <a:endParaRPr lang="en-US" altLang="en-US" sz="3600" dirty="0"/>
          </a:p>
        </p:txBody>
      </p:sp>
      <p:pic>
        <p:nvPicPr>
          <p:cNvPr id="22532" name="Picture 2">
            <a:extLst>
              <a:ext uri="{FF2B5EF4-FFF2-40B4-BE49-F238E27FC236}">
                <a16:creationId xmlns:a16="http://schemas.microsoft.com/office/drawing/2014/main" id="{3C207E5F-953B-4BB9-8862-7A4496EB7450}"/>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252133" y="1125538"/>
            <a:ext cx="7279479" cy="5083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3" name="TextBox 1">
            <a:extLst>
              <a:ext uri="{FF2B5EF4-FFF2-40B4-BE49-F238E27FC236}">
                <a16:creationId xmlns:a16="http://schemas.microsoft.com/office/drawing/2014/main" id="{4AA40B1D-3132-4A92-D1CB-01BE6A353442}"/>
              </a:ext>
            </a:extLst>
          </p:cNvPr>
          <p:cNvSpPr txBox="1">
            <a:spLocks noChangeArrowheads="1"/>
          </p:cNvSpPr>
          <p:nvPr/>
        </p:nvSpPr>
        <p:spPr bwMode="auto">
          <a:xfrm>
            <a:off x="2424113" y="6237288"/>
            <a:ext cx="67421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cs typeface="Times New Roman" panose="02020603050405020304" pitchFamily="18" charset="0"/>
              </a:rPr>
              <a:t>High Angle Coverage of 155 mm Charge System with HE Shell</a:t>
            </a:r>
          </a:p>
        </p:txBody>
      </p:sp>
    </p:spTree>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781CFEB-4D98-0659-749C-AFD9F6BAA27D}"/>
              </a:ext>
            </a:extLst>
          </p:cNvPr>
          <p:cNvSpPr>
            <a:spLocks noGrp="1" noChangeArrowheads="1"/>
          </p:cNvSpPr>
          <p:nvPr>
            <p:ph type="ctrTitle"/>
          </p:nvPr>
        </p:nvSpPr>
        <p:spPr>
          <a:xfrm>
            <a:off x="1595438" y="123825"/>
            <a:ext cx="3598862" cy="534988"/>
          </a:xfrm>
        </p:spPr>
        <p:txBody>
          <a:bodyPr anchor="ctr"/>
          <a:lstStyle/>
          <a:p>
            <a:pPr algn="l"/>
            <a:r>
              <a:rPr lang="en-GB" altLang="en-US" sz="2800"/>
              <a:t>Ignition Systems</a:t>
            </a:r>
          </a:p>
        </p:txBody>
      </p:sp>
      <p:grpSp>
        <p:nvGrpSpPr>
          <p:cNvPr id="646183" name="Group 39">
            <a:extLst>
              <a:ext uri="{FF2B5EF4-FFF2-40B4-BE49-F238E27FC236}">
                <a16:creationId xmlns:a16="http://schemas.microsoft.com/office/drawing/2014/main" id="{6020A481-17F8-FF3E-BCF8-5AC1948AB142}"/>
              </a:ext>
            </a:extLst>
          </p:cNvPr>
          <p:cNvGrpSpPr>
            <a:grpSpLocks/>
          </p:cNvGrpSpPr>
          <p:nvPr/>
        </p:nvGrpSpPr>
        <p:grpSpPr bwMode="auto">
          <a:xfrm>
            <a:off x="1752600" y="1239839"/>
            <a:ext cx="8337550" cy="2613025"/>
            <a:chOff x="144" y="781"/>
            <a:chExt cx="5252" cy="1646"/>
          </a:xfrm>
        </p:grpSpPr>
        <p:sp>
          <p:nvSpPr>
            <p:cNvPr id="16410" name="Text Box 6">
              <a:extLst>
                <a:ext uri="{FF2B5EF4-FFF2-40B4-BE49-F238E27FC236}">
                  <a16:creationId xmlns:a16="http://schemas.microsoft.com/office/drawing/2014/main" id="{16525A46-18DA-517F-4766-D05DCAF36FAC}"/>
                </a:ext>
              </a:extLst>
            </p:cNvPr>
            <p:cNvSpPr txBox="1">
              <a:spLocks noChangeArrowheads="1"/>
            </p:cNvSpPr>
            <p:nvPr/>
          </p:nvSpPr>
          <p:spPr bwMode="auto">
            <a:xfrm>
              <a:off x="1100" y="781"/>
              <a:ext cx="860" cy="231"/>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BASE PAD</a:t>
              </a:r>
            </a:p>
          </p:txBody>
        </p:sp>
        <p:sp>
          <p:nvSpPr>
            <p:cNvPr id="16411" name="Text Box 7">
              <a:extLst>
                <a:ext uri="{FF2B5EF4-FFF2-40B4-BE49-F238E27FC236}">
                  <a16:creationId xmlns:a16="http://schemas.microsoft.com/office/drawing/2014/main" id="{4B4589F2-5E46-6F46-20A8-E8002895504F}"/>
                </a:ext>
              </a:extLst>
            </p:cNvPr>
            <p:cNvSpPr txBox="1">
              <a:spLocks noChangeArrowheads="1"/>
            </p:cNvSpPr>
            <p:nvPr/>
          </p:nvSpPr>
          <p:spPr bwMode="auto">
            <a:xfrm>
              <a:off x="3618" y="781"/>
              <a:ext cx="1164" cy="231"/>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CENTRE CORE</a:t>
              </a:r>
            </a:p>
          </p:txBody>
        </p:sp>
        <p:sp>
          <p:nvSpPr>
            <p:cNvPr id="16412" name="Text Box 8">
              <a:extLst>
                <a:ext uri="{FF2B5EF4-FFF2-40B4-BE49-F238E27FC236}">
                  <a16:creationId xmlns:a16="http://schemas.microsoft.com/office/drawing/2014/main" id="{399058D1-0855-9124-4185-8F21E73A92B3}"/>
                </a:ext>
              </a:extLst>
            </p:cNvPr>
            <p:cNvSpPr txBox="1">
              <a:spLocks noChangeArrowheads="1"/>
            </p:cNvSpPr>
            <p:nvPr/>
          </p:nvSpPr>
          <p:spPr bwMode="auto">
            <a:xfrm>
              <a:off x="144" y="1850"/>
              <a:ext cx="2340" cy="577"/>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Applications –</a:t>
              </a:r>
            </a:p>
            <a:p>
              <a:pPr eaLnBrk="0" fontAlgn="base" hangingPunct="0">
                <a:spcBef>
                  <a:spcPct val="0"/>
                </a:spcBef>
                <a:spcAft>
                  <a:spcPct val="0"/>
                </a:spcAft>
              </a:pPr>
              <a:r>
                <a:rPr lang="en-GB" altLang="en-US" b="1">
                  <a:solidFill>
                    <a:srgbClr val="FFFFFF"/>
                  </a:solidFill>
                </a:rPr>
                <a:t>    UK 120mm Tank guns</a:t>
              </a:r>
            </a:p>
            <a:p>
              <a:pPr eaLnBrk="0" fontAlgn="base" hangingPunct="0">
                <a:spcBef>
                  <a:spcPct val="0"/>
                </a:spcBef>
                <a:spcAft>
                  <a:spcPct val="0"/>
                </a:spcAft>
              </a:pPr>
              <a:r>
                <a:rPr lang="en-GB" altLang="en-US" b="1">
                  <a:solidFill>
                    <a:srgbClr val="FFFFFF"/>
                  </a:solidFill>
                </a:rPr>
                <a:t>   155mm Artillery (conventional)</a:t>
              </a:r>
            </a:p>
          </p:txBody>
        </p:sp>
        <p:sp>
          <p:nvSpPr>
            <p:cNvPr id="16413" name="Text Box 9">
              <a:extLst>
                <a:ext uri="{FF2B5EF4-FFF2-40B4-BE49-F238E27FC236}">
                  <a16:creationId xmlns:a16="http://schemas.microsoft.com/office/drawing/2014/main" id="{6B794AD3-944E-5BC3-53C0-98769439E3F7}"/>
                </a:ext>
              </a:extLst>
            </p:cNvPr>
            <p:cNvSpPr txBox="1">
              <a:spLocks noChangeArrowheads="1"/>
            </p:cNvSpPr>
            <p:nvPr/>
          </p:nvSpPr>
          <p:spPr bwMode="auto">
            <a:xfrm>
              <a:off x="3120" y="1850"/>
              <a:ext cx="2276" cy="577"/>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Applications –</a:t>
              </a:r>
            </a:p>
            <a:p>
              <a:pPr eaLnBrk="0" fontAlgn="base" hangingPunct="0">
                <a:spcBef>
                  <a:spcPct val="0"/>
                </a:spcBef>
                <a:spcAft>
                  <a:spcPct val="0"/>
                </a:spcAft>
              </a:pPr>
              <a:r>
                <a:rPr lang="en-GB" altLang="en-US" b="1">
                  <a:solidFill>
                    <a:srgbClr val="FFFFFF"/>
                  </a:solidFill>
                </a:rPr>
                <a:t>   German 120mm SB Tank gun </a:t>
              </a:r>
            </a:p>
            <a:p>
              <a:pPr eaLnBrk="0" fontAlgn="base" hangingPunct="0">
                <a:spcBef>
                  <a:spcPct val="0"/>
                </a:spcBef>
                <a:spcAft>
                  <a:spcPct val="0"/>
                </a:spcAft>
              </a:pPr>
              <a:r>
                <a:rPr lang="en-GB" altLang="en-US" b="1">
                  <a:solidFill>
                    <a:srgbClr val="FFFFFF"/>
                  </a:solidFill>
                </a:rPr>
                <a:t>   155mm Artillery (MCS)</a:t>
              </a:r>
            </a:p>
          </p:txBody>
        </p:sp>
        <p:sp>
          <p:nvSpPr>
            <p:cNvPr id="16414" name="Rectangle 10">
              <a:extLst>
                <a:ext uri="{FF2B5EF4-FFF2-40B4-BE49-F238E27FC236}">
                  <a16:creationId xmlns:a16="http://schemas.microsoft.com/office/drawing/2014/main" id="{D89BC058-5C07-F6C6-E923-73B942746CE8}"/>
                </a:ext>
              </a:extLst>
            </p:cNvPr>
            <p:cNvSpPr>
              <a:spLocks noChangeArrowheads="1"/>
            </p:cNvSpPr>
            <p:nvPr/>
          </p:nvSpPr>
          <p:spPr bwMode="auto">
            <a:xfrm>
              <a:off x="960" y="1152"/>
              <a:ext cx="1008" cy="48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400" b="1">
                  <a:solidFill>
                    <a:srgbClr val="000000"/>
                  </a:solidFill>
                </a:rPr>
                <a:t>PROPELLANT</a:t>
              </a:r>
            </a:p>
          </p:txBody>
        </p:sp>
        <p:sp>
          <p:nvSpPr>
            <p:cNvPr id="16415" name="Rectangle 11">
              <a:extLst>
                <a:ext uri="{FF2B5EF4-FFF2-40B4-BE49-F238E27FC236}">
                  <a16:creationId xmlns:a16="http://schemas.microsoft.com/office/drawing/2014/main" id="{5F73C809-7D41-287B-6C31-058493C696A2}"/>
                </a:ext>
              </a:extLst>
            </p:cNvPr>
            <p:cNvSpPr>
              <a:spLocks noChangeArrowheads="1"/>
            </p:cNvSpPr>
            <p:nvPr/>
          </p:nvSpPr>
          <p:spPr bwMode="auto">
            <a:xfrm>
              <a:off x="1968" y="1152"/>
              <a:ext cx="144" cy="480"/>
            </a:xfrm>
            <a:prstGeom prst="rect">
              <a:avLst/>
            </a:prstGeom>
            <a:solidFill>
              <a:srgbClr val="FF99CC"/>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16" name="Rectangle 12">
              <a:extLst>
                <a:ext uri="{FF2B5EF4-FFF2-40B4-BE49-F238E27FC236}">
                  <a16:creationId xmlns:a16="http://schemas.microsoft.com/office/drawing/2014/main" id="{848374A4-ACC7-F427-F3AD-65B9D38FA146}"/>
                </a:ext>
              </a:extLst>
            </p:cNvPr>
            <p:cNvSpPr>
              <a:spLocks noChangeArrowheads="1"/>
            </p:cNvSpPr>
            <p:nvPr/>
          </p:nvSpPr>
          <p:spPr bwMode="auto">
            <a:xfrm>
              <a:off x="3648" y="1152"/>
              <a:ext cx="1152" cy="48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17" name="Rectangle 13">
              <a:extLst>
                <a:ext uri="{FF2B5EF4-FFF2-40B4-BE49-F238E27FC236}">
                  <a16:creationId xmlns:a16="http://schemas.microsoft.com/office/drawing/2014/main" id="{165D905D-03DD-ABE2-B646-5369E6CB49A6}"/>
                </a:ext>
              </a:extLst>
            </p:cNvPr>
            <p:cNvSpPr>
              <a:spLocks noChangeArrowheads="1"/>
            </p:cNvSpPr>
            <p:nvPr/>
          </p:nvSpPr>
          <p:spPr bwMode="auto">
            <a:xfrm>
              <a:off x="3888" y="1344"/>
              <a:ext cx="912" cy="96"/>
            </a:xfrm>
            <a:prstGeom prst="rect">
              <a:avLst/>
            </a:prstGeom>
            <a:solidFill>
              <a:srgbClr val="FF99CC"/>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000000"/>
                  </a:solidFill>
                </a:rPr>
                <a:t>IGNITER</a:t>
              </a:r>
            </a:p>
          </p:txBody>
        </p:sp>
        <p:sp>
          <p:nvSpPr>
            <p:cNvPr id="16418" name="Text Box 14">
              <a:extLst>
                <a:ext uri="{FF2B5EF4-FFF2-40B4-BE49-F238E27FC236}">
                  <a16:creationId xmlns:a16="http://schemas.microsoft.com/office/drawing/2014/main" id="{294745C8-C5E9-A51A-B273-EAC15345DF46}"/>
                </a:ext>
              </a:extLst>
            </p:cNvPr>
            <p:cNvSpPr txBox="1">
              <a:spLocks noChangeArrowheads="1"/>
            </p:cNvSpPr>
            <p:nvPr/>
          </p:nvSpPr>
          <p:spPr bwMode="auto">
            <a:xfrm>
              <a:off x="2144" y="1073"/>
              <a:ext cx="635" cy="212"/>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IGNITER</a:t>
              </a:r>
            </a:p>
          </p:txBody>
        </p:sp>
        <p:sp>
          <p:nvSpPr>
            <p:cNvPr id="16419" name="Text Box 15">
              <a:extLst>
                <a:ext uri="{FF2B5EF4-FFF2-40B4-BE49-F238E27FC236}">
                  <a16:creationId xmlns:a16="http://schemas.microsoft.com/office/drawing/2014/main" id="{AF7501B8-B314-89CC-9E11-666BF50EDD11}"/>
                </a:ext>
              </a:extLst>
            </p:cNvPr>
            <p:cNvSpPr txBox="1">
              <a:spLocks noChangeArrowheads="1"/>
            </p:cNvSpPr>
            <p:nvPr/>
          </p:nvSpPr>
          <p:spPr bwMode="auto">
            <a:xfrm>
              <a:off x="2748" y="1608"/>
              <a:ext cx="1102" cy="233"/>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dirty="0">
                  <a:solidFill>
                    <a:srgbClr val="FFFFFF"/>
                  </a:solidFill>
                </a:rPr>
                <a:t>PROPELLANT</a:t>
              </a:r>
            </a:p>
          </p:txBody>
        </p:sp>
        <p:sp>
          <p:nvSpPr>
            <p:cNvPr id="16420" name="Line 16">
              <a:extLst>
                <a:ext uri="{FF2B5EF4-FFF2-40B4-BE49-F238E27FC236}">
                  <a16:creationId xmlns:a16="http://schemas.microsoft.com/office/drawing/2014/main" id="{5D27A8FA-CB23-17CB-B6C1-F36C4320B4F6}"/>
                </a:ext>
              </a:extLst>
            </p:cNvPr>
            <p:cNvSpPr>
              <a:spLocks noChangeShapeType="1"/>
            </p:cNvSpPr>
            <p:nvPr/>
          </p:nvSpPr>
          <p:spPr bwMode="auto">
            <a:xfrm flipH="1">
              <a:off x="2016" y="1248"/>
              <a:ext cx="192" cy="96"/>
            </a:xfrm>
            <a:prstGeom prst="line">
              <a:avLst/>
            </a:prstGeom>
            <a:noFill/>
            <a:ln w="22225">
              <a:solidFill>
                <a:srgbClr val="FFFFFF"/>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6421" name="Line 17">
              <a:extLst>
                <a:ext uri="{FF2B5EF4-FFF2-40B4-BE49-F238E27FC236}">
                  <a16:creationId xmlns:a16="http://schemas.microsoft.com/office/drawing/2014/main" id="{E2AF6378-8266-7A96-4715-A061829CA05A}"/>
                </a:ext>
              </a:extLst>
            </p:cNvPr>
            <p:cNvSpPr>
              <a:spLocks noChangeShapeType="1"/>
            </p:cNvSpPr>
            <p:nvPr/>
          </p:nvSpPr>
          <p:spPr bwMode="auto">
            <a:xfrm flipV="1">
              <a:off x="3408" y="1392"/>
              <a:ext cx="384" cy="216"/>
            </a:xfrm>
            <a:prstGeom prst="line">
              <a:avLst/>
            </a:prstGeom>
            <a:noFill/>
            <a:ln w="22225">
              <a:solidFill>
                <a:srgbClr val="FFFFFF"/>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646184" name="Group 40">
            <a:extLst>
              <a:ext uri="{FF2B5EF4-FFF2-40B4-BE49-F238E27FC236}">
                <a16:creationId xmlns:a16="http://schemas.microsoft.com/office/drawing/2014/main" id="{992586CA-F898-E78E-9821-559E91BA3585}"/>
              </a:ext>
            </a:extLst>
          </p:cNvPr>
          <p:cNvGrpSpPr>
            <a:grpSpLocks/>
          </p:cNvGrpSpPr>
          <p:nvPr/>
        </p:nvGrpSpPr>
        <p:grpSpPr bwMode="auto">
          <a:xfrm>
            <a:off x="2174876" y="4387850"/>
            <a:ext cx="8094663" cy="1879600"/>
            <a:chOff x="410" y="2764"/>
            <a:chExt cx="5099" cy="1184"/>
          </a:xfrm>
        </p:grpSpPr>
        <p:sp>
          <p:nvSpPr>
            <p:cNvPr id="16389" name="Text Box 3">
              <a:extLst>
                <a:ext uri="{FF2B5EF4-FFF2-40B4-BE49-F238E27FC236}">
                  <a16:creationId xmlns:a16="http://schemas.microsoft.com/office/drawing/2014/main" id="{D9B2AB4E-99F3-CC7B-E178-75FABA1CA2A5}"/>
                </a:ext>
              </a:extLst>
            </p:cNvPr>
            <p:cNvSpPr txBox="1">
              <a:spLocks noChangeArrowheads="1"/>
            </p:cNvSpPr>
            <p:nvPr/>
          </p:nvSpPr>
          <p:spPr bwMode="auto">
            <a:xfrm>
              <a:off x="1776" y="2764"/>
              <a:ext cx="2154"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WHY THESE CONFIGURATIONS?</a:t>
              </a:r>
            </a:p>
          </p:txBody>
        </p:sp>
        <p:sp>
          <p:nvSpPr>
            <p:cNvPr id="16390" name="Text Box 4">
              <a:extLst>
                <a:ext uri="{FF2B5EF4-FFF2-40B4-BE49-F238E27FC236}">
                  <a16:creationId xmlns:a16="http://schemas.microsoft.com/office/drawing/2014/main" id="{15FF9C99-25DB-4F2E-E401-8F5C45BBB681}"/>
                </a:ext>
              </a:extLst>
            </p:cNvPr>
            <p:cNvSpPr txBox="1">
              <a:spLocks noChangeArrowheads="1"/>
            </p:cNvSpPr>
            <p:nvPr/>
          </p:nvSpPr>
          <p:spPr bwMode="auto">
            <a:xfrm>
              <a:off x="2901" y="3717"/>
              <a:ext cx="26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EAEAEA"/>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Granular propellant = centre ignition</a:t>
              </a:r>
            </a:p>
          </p:txBody>
        </p:sp>
        <p:sp>
          <p:nvSpPr>
            <p:cNvPr id="16391" name="Text Box 5">
              <a:extLst>
                <a:ext uri="{FF2B5EF4-FFF2-40B4-BE49-F238E27FC236}">
                  <a16:creationId xmlns:a16="http://schemas.microsoft.com/office/drawing/2014/main" id="{56B9A3C5-73AE-06EB-289F-474B0658BC23}"/>
                </a:ext>
              </a:extLst>
            </p:cNvPr>
            <p:cNvSpPr txBox="1">
              <a:spLocks noChangeArrowheads="1"/>
            </p:cNvSpPr>
            <p:nvPr/>
          </p:nvSpPr>
          <p:spPr bwMode="auto">
            <a:xfrm>
              <a:off x="410" y="3715"/>
              <a:ext cx="224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EAEAEA"/>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Stick propellant = base ignition</a:t>
              </a:r>
            </a:p>
          </p:txBody>
        </p:sp>
        <p:sp>
          <p:nvSpPr>
            <p:cNvPr id="16392" name="Rectangle 18" descr="Light horizontal">
              <a:extLst>
                <a:ext uri="{FF2B5EF4-FFF2-40B4-BE49-F238E27FC236}">
                  <a16:creationId xmlns:a16="http://schemas.microsoft.com/office/drawing/2014/main" id="{9709A065-4B02-6570-916F-C53644623A05}"/>
                </a:ext>
              </a:extLst>
            </p:cNvPr>
            <p:cNvSpPr>
              <a:spLocks noChangeArrowheads="1"/>
            </p:cNvSpPr>
            <p:nvPr/>
          </p:nvSpPr>
          <p:spPr bwMode="auto">
            <a:xfrm>
              <a:off x="960" y="3168"/>
              <a:ext cx="1008" cy="480"/>
            </a:xfrm>
            <a:prstGeom prst="rect">
              <a:avLst/>
            </a:prstGeom>
            <a:blipFill dpi="0" rotWithShape="0">
              <a:blip r:embed="rId3"/>
              <a:srcRect/>
              <a:tile tx="0" ty="0" sx="100000" sy="100000" flip="none" algn="tl"/>
            </a:blip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b="1">
                <a:solidFill>
                  <a:srgbClr val="000000"/>
                </a:solidFill>
              </a:endParaRPr>
            </a:p>
          </p:txBody>
        </p:sp>
        <p:sp>
          <p:nvSpPr>
            <p:cNvPr id="16393" name="Rectangle 19">
              <a:extLst>
                <a:ext uri="{FF2B5EF4-FFF2-40B4-BE49-F238E27FC236}">
                  <a16:creationId xmlns:a16="http://schemas.microsoft.com/office/drawing/2014/main" id="{8040C04A-78DE-C0F3-291A-FAD080DB02C0}"/>
                </a:ext>
              </a:extLst>
            </p:cNvPr>
            <p:cNvSpPr>
              <a:spLocks noChangeArrowheads="1"/>
            </p:cNvSpPr>
            <p:nvPr/>
          </p:nvSpPr>
          <p:spPr bwMode="auto">
            <a:xfrm>
              <a:off x="1968" y="3168"/>
              <a:ext cx="144" cy="480"/>
            </a:xfrm>
            <a:prstGeom prst="rect">
              <a:avLst/>
            </a:prstGeom>
            <a:solidFill>
              <a:srgbClr val="FF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4" name="Rectangle 20" descr="Large confetti">
              <a:extLst>
                <a:ext uri="{FF2B5EF4-FFF2-40B4-BE49-F238E27FC236}">
                  <a16:creationId xmlns:a16="http://schemas.microsoft.com/office/drawing/2014/main" id="{8E34439F-3AF6-9B0C-64DB-CDCA8B4F7425}"/>
                </a:ext>
              </a:extLst>
            </p:cNvPr>
            <p:cNvSpPr>
              <a:spLocks noChangeArrowheads="1"/>
            </p:cNvSpPr>
            <p:nvPr/>
          </p:nvSpPr>
          <p:spPr bwMode="auto">
            <a:xfrm>
              <a:off x="3648" y="3168"/>
              <a:ext cx="1152" cy="480"/>
            </a:xfrm>
            <a:prstGeom prst="rect">
              <a:avLst/>
            </a:prstGeom>
            <a:blipFill dpi="0" rotWithShape="0">
              <a:blip r:embed="rId4"/>
              <a:srcRect/>
              <a:tile tx="0" ty="0" sx="100000" sy="100000" flip="none" algn="tl"/>
            </a:blip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5" name="Rectangle 21">
              <a:extLst>
                <a:ext uri="{FF2B5EF4-FFF2-40B4-BE49-F238E27FC236}">
                  <a16:creationId xmlns:a16="http://schemas.microsoft.com/office/drawing/2014/main" id="{A2B99A75-023E-01E8-4D42-6A7E2DDCE5D5}"/>
                </a:ext>
              </a:extLst>
            </p:cNvPr>
            <p:cNvSpPr>
              <a:spLocks noChangeArrowheads="1"/>
            </p:cNvSpPr>
            <p:nvPr/>
          </p:nvSpPr>
          <p:spPr bwMode="auto">
            <a:xfrm>
              <a:off x="3888" y="3360"/>
              <a:ext cx="912" cy="96"/>
            </a:xfrm>
            <a:prstGeom prst="rect">
              <a:avLst/>
            </a:prstGeom>
            <a:solidFill>
              <a:srgbClr val="FF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b="1">
                <a:solidFill>
                  <a:srgbClr val="000000"/>
                </a:solidFill>
              </a:endParaRPr>
            </a:p>
          </p:txBody>
        </p:sp>
        <p:sp>
          <p:nvSpPr>
            <p:cNvPr id="16396" name="AutoShape 22">
              <a:extLst>
                <a:ext uri="{FF2B5EF4-FFF2-40B4-BE49-F238E27FC236}">
                  <a16:creationId xmlns:a16="http://schemas.microsoft.com/office/drawing/2014/main" id="{133B5AFB-2FB8-5054-48E0-44ECE517D3D6}"/>
                </a:ext>
              </a:extLst>
            </p:cNvPr>
            <p:cNvSpPr>
              <a:spLocks noChangeArrowheads="1"/>
            </p:cNvSpPr>
            <p:nvPr/>
          </p:nvSpPr>
          <p:spPr bwMode="auto">
            <a:xfrm>
              <a:off x="1584" y="3216"/>
              <a:ext cx="336" cy="144"/>
            </a:xfrm>
            <a:prstGeom prst="leftArrow">
              <a:avLst>
                <a:gd name="adj1" fmla="val 50000"/>
                <a:gd name="adj2" fmla="val 58333"/>
              </a:avLst>
            </a:prstGeom>
            <a:gradFill rotWithShape="0">
              <a:gsLst>
                <a:gs pos="0">
                  <a:srgbClr val="FFFF00"/>
                </a:gs>
                <a:gs pos="100000">
                  <a:srgbClr val="FF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7" name="AutoShape 23">
              <a:extLst>
                <a:ext uri="{FF2B5EF4-FFF2-40B4-BE49-F238E27FC236}">
                  <a16:creationId xmlns:a16="http://schemas.microsoft.com/office/drawing/2014/main" id="{01F3BD70-8908-F8D1-3FC5-30E91AB2843A}"/>
                </a:ext>
              </a:extLst>
            </p:cNvPr>
            <p:cNvSpPr>
              <a:spLocks noChangeArrowheads="1"/>
            </p:cNvSpPr>
            <p:nvPr/>
          </p:nvSpPr>
          <p:spPr bwMode="auto">
            <a:xfrm>
              <a:off x="1584" y="3456"/>
              <a:ext cx="336" cy="144"/>
            </a:xfrm>
            <a:prstGeom prst="leftArrow">
              <a:avLst>
                <a:gd name="adj1" fmla="val 50000"/>
                <a:gd name="adj2" fmla="val 58333"/>
              </a:avLst>
            </a:prstGeom>
            <a:gradFill rotWithShape="0">
              <a:gsLst>
                <a:gs pos="0">
                  <a:srgbClr val="FFFF00"/>
                </a:gs>
                <a:gs pos="100000">
                  <a:srgbClr val="FF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8" name="AutoShape 24">
              <a:extLst>
                <a:ext uri="{FF2B5EF4-FFF2-40B4-BE49-F238E27FC236}">
                  <a16:creationId xmlns:a16="http://schemas.microsoft.com/office/drawing/2014/main" id="{9495C10B-4180-3708-8136-F7512E7C0E46}"/>
                </a:ext>
              </a:extLst>
            </p:cNvPr>
            <p:cNvSpPr>
              <a:spLocks noChangeAspect="1" noChangeArrowheads="1"/>
            </p:cNvSpPr>
            <p:nvPr/>
          </p:nvSpPr>
          <p:spPr bwMode="auto">
            <a:xfrm rot="5400000">
              <a:off x="461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9" name="AutoShape 25">
              <a:extLst>
                <a:ext uri="{FF2B5EF4-FFF2-40B4-BE49-F238E27FC236}">
                  <a16:creationId xmlns:a16="http://schemas.microsoft.com/office/drawing/2014/main" id="{F36EBCF8-51DC-7CE9-B89C-556A9B7D1811}"/>
                </a:ext>
              </a:extLst>
            </p:cNvPr>
            <p:cNvSpPr>
              <a:spLocks noChangeAspect="1" noChangeArrowheads="1"/>
            </p:cNvSpPr>
            <p:nvPr/>
          </p:nvSpPr>
          <p:spPr bwMode="auto">
            <a:xfrm rot="5400000">
              <a:off x="445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0" name="AutoShape 26">
              <a:extLst>
                <a:ext uri="{FF2B5EF4-FFF2-40B4-BE49-F238E27FC236}">
                  <a16:creationId xmlns:a16="http://schemas.microsoft.com/office/drawing/2014/main" id="{4A46C2F9-D7CD-3273-CF69-78672F58FA5B}"/>
                </a:ext>
              </a:extLst>
            </p:cNvPr>
            <p:cNvSpPr>
              <a:spLocks noChangeAspect="1" noChangeArrowheads="1"/>
            </p:cNvSpPr>
            <p:nvPr/>
          </p:nvSpPr>
          <p:spPr bwMode="auto">
            <a:xfrm rot="5400000">
              <a:off x="4296"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1" name="AutoShape 27">
              <a:extLst>
                <a:ext uri="{FF2B5EF4-FFF2-40B4-BE49-F238E27FC236}">
                  <a16:creationId xmlns:a16="http://schemas.microsoft.com/office/drawing/2014/main" id="{C27A9909-19FD-1C76-88EE-E8F89EB3F1A5}"/>
                </a:ext>
              </a:extLst>
            </p:cNvPr>
            <p:cNvSpPr>
              <a:spLocks noChangeAspect="1" noChangeArrowheads="1"/>
            </p:cNvSpPr>
            <p:nvPr/>
          </p:nvSpPr>
          <p:spPr bwMode="auto">
            <a:xfrm rot="5400000">
              <a:off x="412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2" name="AutoShape 28">
              <a:extLst>
                <a:ext uri="{FF2B5EF4-FFF2-40B4-BE49-F238E27FC236}">
                  <a16:creationId xmlns:a16="http://schemas.microsoft.com/office/drawing/2014/main" id="{432F3384-93EB-9A37-16FD-47E31AB21BB3}"/>
                </a:ext>
              </a:extLst>
            </p:cNvPr>
            <p:cNvSpPr>
              <a:spLocks noChangeAspect="1" noChangeArrowheads="1"/>
            </p:cNvSpPr>
            <p:nvPr/>
          </p:nvSpPr>
          <p:spPr bwMode="auto">
            <a:xfrm rot="5400000">
              <a:off x="3952"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3" name="AutoShape 29">
              <a:extLst>
                <a:ext uri="{FF2B5EF4-FFF2-40B4-BE49-F238E27FC236}">
                  <a16:creationId xmlns:a16="http://schemas.microsoft.com/office/drawing/2014/main" id="{F2AD2173-F965-7EC2-1F0D-57CA6134663D}"/>
                </a:ext>
              </a:extLst>
            </p:cNvPr>
            <p:cNvSpPr>
              <a:spLocks noChangeAspect="1" noChangeArrowheads="1"/>
            </p:cNvSpPr>
            <p:nvPr/>
          </p:nvSpPr>
          <p:spPr bwMode="auto">
            <a:xfrm rot="3621697">
              <a:off x="3770" y="3220"/>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4" name="AutoShape 30">
              <a:extLst>
                <a:ext uri="{FF2B5EF4-FFF2-40B4-BE49-F238E27FC236}">
                  <a16:creationId xmlns:a16="http://schemas.microsoft.com/office/drawing/2014/main" id="{1A6DAB72-9615-DBD0-B659-D2D5C9E6346E}"/>
                </a:ext>
              </a:extLst>
            </p:cNvPr>
            <p:cNvSpPr>
              <a:spLocks noChangeAspect="1" noChangeArrowheads="1"/>
            </p:cNvSpPr>
            <p:nvPr/>
          </p:nvSpPr>
          <p:spPr bwMode="auto">
            <a:xfrm rot="16200000" flipV="1">
              <a:off x="461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5" name="AutoShape 31">
              <a:extLst>
                <a:ext uri="{FF2B5EF4-FFF2-40B4-BE49-F238E27FC236}">
                  <a16:creationId xmlns:a16="http://schemas.microsoft.com/office/drawing/2014/main" id="{DE4CA811-46D1-BF7A-39F8-291648FCBC53}"/>
                </a:ext>
              </a:extLst>
            </p:cNvPr>
            <p:cNvSpPr>
              <a:spLocks noChangeAspect="1" noChangeArrowheads="1"/>
            </p:cNvSpPr>
            <p:nvPr/>
          </p:nvSpPr>
          <p:spPr bwMode="auto">
            <a:xfrm rot="16200000" flipV="1">
              <a:off x="445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6" name="AutoShape 32">
              <a:extLst>
                <a:ext uri="{FF2B5EF4-FFF2-40B4-BE49-F238E27FC236}">
                  <a16:creationId xmlns:a16="http://schemas.microsoft.com/office/drawing/2014/main" id="{E3C8CD5C-8F6F-8F3B-091F-197CA0D13E28}"/>
                </a:ext>
              </a:extLst>
            </p:cNvPr>
            <p:cNvSpPr>
              <a:spLocks noChangeAspect="1" noChangeArrowheads="1"/>
            </p:cNvSpPr>
            <p:nvPr/>
          </p:nvSpPr>
          <p:spPr bwMode="auto">
            <a:xfrm rot="16200000" flipV="1">
              <a:off x="4296"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7" name="AutoShape 33">
              <a:extLst>
                <a:ext uri="{FF2B5EF4-FFF2-40B4-BE49-F238E27FC236}">
                  <a16:creationId xmlns:a16="http://schemas.microsoft.com/office/drawing/2014/main" id="{2A01C80C-8576-5A79-D544-50AAAC2AEACC}"/>
                </a:ext>
              </a:extLst>
            </p:cNvPr>
            <p:cNvSpPr>
              <a:spLocks noChangeAspect="1" noChangeArrowheads="1"/>
            </p:cNvSpPr>
            <p:nvPr/>
          </p:nvSpPr>
          <p:spPr bwMode="auto">
            <a:xfrm rot="16200000" flipV="1">
              <a:off x="412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8" name="AutoShape 34">
              <a:extLst>
                <a:ext uri="{FF2B5EF4-FFF2-40B4-BE49-F238E27FC236}">
                  <a16:creationId xmlns:a16="http://schemas.microsoft.com/office/drawing/2014/main" id="{A572C553-24B1-E16A-9560-9ADE5A2A78E3}"/>
                </a:ext>
              </a:extLst>
            </p:cNvPr>
            <p:cNvSpPr>
              <a:spLocks noChangeAspect="1" noChangeArrowheads="1"/>
            </p:cNvSpPr>
            <p:nvPr/>
          </p:nvSpPr>
          <p:spPr bwMode="auto">
            <a:xfrm rot="16200000" flipV="1">
              <a:off x="3952"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9" name="AutoShape 35">
              <a:extLst>
                <a:ext uri="{FF2B5EF4-FFF2-40B4-BE49-F238E27FC236}">
                  <a16:creationId xmlns:a16="http://schemas.microsoft.com/office/drawing/2014/main" id="{A5ECF781-D796-86F3-2C4C-19218CA54E4B}"/>
                </a:ext>
              </a:extLst>
            </p:cNvPr>
            <p:cNvSpPr>
              <a:spLocks noChangeAspect="1" noChangeArrowheads="1"/>
            </p:cNvSpPr>
            <p:nvPr/>
          </p:nvSpPr>
          <p:spPr bwMode="auto">
            <a:xfrm rot="17978303" flipV="1">
              <a:off x="3770" y="3478"/>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4618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461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4">
            <a:extLst>
              <a:ext uri="{FF2B5EF4-FFF2-40B4-BE49-F238E27FC236}">
                <a16:creationId xmlns:a16="http://schemas.microsoft.com/office/drawing/2014/main" id="{C56D85A6-FBA1-B876-B079-4D4BC2D1D0FA}"/>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20483" name="Text Box 2">
            <a:extLst>
              <a:ext uri="{FF2B5EF4-FFF2-40B4-BE49-F238E27FC236}">
                <a16:creationId xmlns:a16="http://schemas.microsoft.com/office/drawing/2014/main" id="{B148667C-5449-24B2-E0AA-7569538D2BEB}"/>
              </a:ext>
            </a:extLst>
          </p:cNvPr>
          <p:cNvSpPr txBox="1">
            <a:spLocks noChangeArrowheads="1"/>
          </p:cNvSpPr>
          <p:nvPr/>
        </p:nvSpPr>
        <p:spPr bwMode="auto">
          <a:xfrm>
            <a:off x="2298700" y="5799138"/>
            <a:ext cx="128270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6</a:t>
            </a:r>
          </a:p>
        </p:txBody>
      </p:sp>
      <p:sp>
        <p:nvSpPr>
          <p:cNvPr id="20484" name="Text Box 3">
            <a:extLst>
              <a:ext uri="{FF2B5EF4-FFF2-40B4-BE49-F238E27FC236}">
                <a16:creationId xmlns:a16="http://schemas.microsoft.com/office/drawing/2014/main" id="{9CFDC04B-8337-4901-23DF-7F0924BF3902}"/>
              </a:ext>
            </a:extLst>
          </p:cNvPr>
          <p:cNvSpPr txBox="1">
            <a:spLocks noChangeArrowheads="1"/>
          </p:cNvSpPr>
          <p:nvPr/>
        </p:nvSpPr>
        <p:spPr bwMode="auto">
          <a:xfrm>
            <a:off x="4868863" y="5799138"/>
            <a:ext cx="128270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5</a:t>
            </a:r>
          </a:p>
        </p:txBody>
      </p:sp>
      <p:grpSp>
        <p:nvGrpSpPr>
          <p:cNvPr id="20485" name="Group 4">
            <a:extLst>
              <a:ext uri="{FF2B5EF4-FFF2-40B4-BE49-F238E27FC236}">
                <a16:creationId xmlns:a16="http://schemas.microsoft.com/office/drawing/2014/main" id="{30D31E12-F9E2-4001-B8C4-A3BCB44BB98E}"/>
              </a:ext>
            </a:extLst>
          </p:cNvPr>
          <p:cNvGrpSpPr>
            <a:grpSpLocks/>
          </p:cNvGrpSpPr>
          <p:nvPr/>
        </p:nvGrpSpPr>
        <p:grpSpPr bwMode="auto">
          <a:xfrm>
            <a:off x="2089150" y="981076"/>
            <a:ext cx="8332788" cy="4830763"/>
            <a:chOff x="356" y="911"/>
            <a:chExt cx="5249" cy="3043"/>
          </a:xfrm>
        </p:grpSpPr>
        <p:pic>
          <p:nvPicPr>
            <p:cNvPr id="20487" name="Picture 5" descr="gun - charge - 155mm HOW FH70 copy">
              <a:extLst>
                <a:ext uri="{FF2B5EF4-FFF2-40B4-BE49-F238E27FC236}">
                  <a16:creationId xmlns:a16="http://schemas.microsoft.com/office/drawing/2014/main" id="{AB34F8A1-CAE2-5E94-4812-9963136EA5B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0" y="1184"/>
              <a:ext cx="3453" cy="2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Text Box 6">
              <a:extLst>
                <a:ext uri="{FF2B5EF4-FFF2-40B4-BE49-F238E27FC236}">
                  <a16:creationId xmlns:a16="http://schemas.microsoft.com/office/drawing/2014/main" id="{E22853AC-4222-E813-2572-2443140C7C84}"/>
                </a:ext>
              </a:extLst>
            </p:cNvPr>
            <p:cNvSpPr txBox="1">
              <a:spLocks noChangeArrowheads="1"/>
            </p:cNvSpPr>
            <p:nvPr/>
          </p:nvSpPr>
          <p:spPr bwMode="auto">
            <a:xfrm>
              <a:off x="1240" y="1290"/>
              <a:ext cx="127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Combustible Sleeve</a:t>
              </a:r>
            </a:p>
          </p:txBody>
        </p:sp>
        <p:sp>
          <p:nvSpPr>
            <p:cNvPr id="20489" name="Text Box 7">
              <a:extLst>
                <a:ext uri="{FF2B5EF4-FFF2-40B4-BE49-F238E27FC236}">
                  <a16:creationId xmlns:a16="http://schemas.microsoft.com/office/drawing/2014/main" id="{E9BC8888-E083-A480-2572-D99111CCB9AC}"/>
                </a:ext>
              </a:extLst>
            </p:cNvPr>
            <p:cNvSpPr txBox="1">
              <a:spLocks noChangeArrowheads="1"/>
            </p:cNvSpPr>
            <p:nvPr/>
          </p:nvSpPr>
          <p:spPr bwMode="auto">
            <a:xfrm>
              <a:off x="4657" y="911"/>
              <a:ext cx="76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Igniter Bag</a:t>
              </a:r>
            </a:p>
          </p:txBody>
        </p:sp>
        <p:sp>
          <p:nvSpPr>
            <p:cNvPr id="20490" name="Text Box 8">
              <a:extLst>
                <a:ext uri="{FF2B5EF4-FFF2-40B4-BE49-F238E27FC236}">
                  <a16:creationId xmlns:a16="http://schemas.microsoft.com/office/drawing/2014/main" id="{78464FEB-0F5D-0802-9C2B-3D71192E6376}"/>
                </a:ext>
              </a:extLst>
            </p:cNvPr>
            <p:cNvSpPr txBox="1">
              <a:spLocks noChangeArrowheads="1"/>
            </p:cNvSpPr>
            <p:nvPr/>
          </p:nvSpPr>
          <p:spPr bwMode="auto">
            <a:xfrm>
              <a:off x="4033" y="2662"/>
              <a:ext cx="157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Combustible Charge Bag</a:t>
              </a:r>
            </a:p>
          </p:txBody>
        </p:sp>
        <p:sp>
          <p:nvSpPr>
            <p:cNvPr id="20491" name="Text Box 9">
              <a:extLst>
                <a:ext uri="{FF2B5EF4-FFF2-40B4-BE49-F238E27FC236}">
                  <a16:creationId xmlns:a16="http://schemas.microsoft.com/office/drawing/2014/main" id="{4AD752B2-39B8-0ADA-526E-B86EE5FCB660}"/>
                </a:ext>
              </a:extLst>
            </p:cNvPr>
            <p:cNvSpPr txBox="1">
              <a:spLocks noChangeArrowheads="1"/>
            </p:cNvSpPr>
            <p:nvPr/>
          </p:nvSpPr>
          <p:spPr bwMode="auto">
            <a:xfrm>
              <a:off x="3391" y="3090"/>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3</a:t>
              </a:r>
            </a:p>
          </p:txBody>
        </p:sp>
        <p:sp>
          <p:nvSpPr>
            <p:cNvPr id="20492" name="Text Box 10">
              <a:extLst>
                <a:ext uri="{FF2B5EF4-FFF2-40B4-BE49-F238E27FC236}">
                  <a16:creationId xmlns:a16="http://schemas.microsoft.com/office/drawing/2014/main" id="{54CD7FC2-77DF-9232-831E-FD89CB4953AF}"/>
                </a:ext>
              </a:extLst>
            </p:cNvPr>
            <p:cNvSpPr txBox="1">
              <a:spLocks noChangeArrowheads="1"/>
            </p:cNvSpPr>
            <p:nvPr/>
          </p:nvSpPr>
          <p:spPr bwMode="auto">
            <a:xfrm>
              <a:off x="2749" y="3518"/>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4</a:t>
              </a:r>
            </a:p>
          </p:txBody>
        </p:sp>
        <p:sp>
          <p:nvSpPr>
            <p:cNvPr id="20493" name="Text Box 11">
              <a:extLst>
                <a:ext uri="{FF2B5EF4-FFF2-40B4-BE49-F238E27FC236}">
                  <a16:creationId xmlns:a16="http://schemas.microsoft.com/office/drawing/2014/main" id="{47414372-1BFB-FBC8-A0FA-D93BF52136DF}"/>
                </a:ext>
              </a:extLst>
            </p:cNvPr>
            <p:cNvSpPr txBox="1">
              <a:spLocks noChangeArrowheads="1"/>
            </p:cNvSpPr>
            <p:nvPr/>
          </p:nvSpPr>
          <p:spPr bwMode="auto">
            <a:xfrm>
              <a:off x="356" y="2085"/>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7</a:t>
              </a:r>
            </a:p>
          </p:txBody>
        </p:sp>
        <p:sp>
          <p:nvSpPr>
            <p:cNvPr id="20494" name="Line 12">
              <a:extLst>
                <a:ext uri="{FF2B5EF4-FFF2-40B4-BE49-F238E27FC236}">
                  <a16:creationId xmlns:a16="http://schemas.microsoft.com/office/drawing/2014/main" id="{66059998-D8D5-6C1A-A3B6-B3CFB805350B}"/>
                </a:ext>
              </a:extLst>
            </p:cNvPr>
            <p:cNvSpPr>
              <a:spLocks noChangeShapeType="1"/>
            </p:cNvSpPr>
            <p:nvPr/>
          </p:nvSpPr>
          <p:spPr bwMode="auto">
            <a:xfrm flipH="1">
              <a:off x="4538" y="1179"/>
              <a:ext cx="375" cy="26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5" name="Line 13">
              <a:extLst>
                <a:ext uri="{FF2B5EF4-FFF2-40B4-BE49-F238E27FC236}">
                  <a16:creationId xmlns:a16="http://schemas.microsoft.com/office/drawing/2014/main" id="{873FF1DE-81E0-CE1E-C495-1C72F108A23B}"/>
                </a:ext>
              </a:extLst>
            </p:cNvPr>
            <p:cNvSpPr>
              <a:spLocks noChangeShapeType="1"/>
            </p:cNvSpPr>
            <p:nvPr/>
          </p:nvSpPr>
          <p:spPr bwMode="auto">
            <a:xfrm flipH="1" flipV="1">
              <a:off x="3691" y="2416"/>
              <a:ext cx="359" cy="26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6" name="Line 14">
              <a:extLst>
                <a:ext uri="{FF2B5EF4-FFF2-40B4-BE49-F238E27FC236}">
                  <a16:creationId xmlns:a16="http://schemas.microsoft.com/office/drawing/2014/main" id="{FF936C29-E8CB-4BB3-CB54-A9C0BAAA366E}"/>
                </a:ext>
              </a:extLst>
            </p:cNvPr>
            <p:cNvSpPr>
              <a:spLocks noChangeShapeType="1"/>
            </p:cNvSpPr>
            <p:nvPr/>
          </p:nvSpPr>
          <p:spPr bwMode="auto">
            <a:xfrm flipH="1" flipV="1">
              <a:off x="2915" y="2190"/>
              <a:ext cx="683" cy="93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7" name="Line 15">
              <a:extLst>
                <a:ext uri="{FF2B5EF4-FFF2-40B4-BE49-F238E27FC236}">
                  <a16:creationId xmlns:a16="http://schemas.microsoft.com/office/drawing/2014/main" id="{A9F57E44-8FB9-3BC0-BC38-42DD264EC277}"/>
                </a:ext>
              </a:extLst>
            </p:cNvPr>
            <p:cNvSpPr>
              <a:spLocks noChangeShapeType="1"/>
            </p:cNvSpPr>
            <p:nvPr/>
          </p:nvSpPr>
          <p:spPr bwMode="auto">
            <a:xfrm flipH="1" flipV="1">
              <a:off x="2213" y="3054"/>
              <a:ext cx="546" cy="48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8" name="Line 16">
              <a:extLst>
                <a:ext uri="{FF2B5EF4-FFF2-40B4-BE49-F238E27FC236}">
                  <a16:creationId xmlns:a16="http://schemas.microsoft.com/office/drawing/2014/main" id="{2ED89B06-7B0D-51E9-3EC2-1FD90C868A95}"/>
                </a:ext>
              </a:extLst>
            </p:cNvPr>
            <p:cNvSpPr>
              <a:spLocks noChangeShapeType="1"/>
            </p:cNvSpPr>
            <p:nvPr/>
          </p:nvSpPr>
          <p:spPr bwMode="auto">
            <a:xfrm flipH="1" flipV="1">
              <a:off x="1971" y="3504"/>
              <a:ext cx="370" cy="450"/>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9" name="Line 17">
              <a:extLst>
                <a:ext uri="{FF2B5EF4-FFF2-40B4-BE49-F238E27FC236}">
                  <a16:creationId xmlns:a16="http://schemas.microsoft.com/office/drawing/2014/main" id="{76F156F8-7FB5-B7F0-F122-A262814FC5C2}"/>
                </a:ext>
              </a:extLst>
            </p:cNvPr>
            <p:cNvSpPr>
              <a:spLocks noChangeShapeType="1"/>
            </p:cNvSpPr>
            <p:nvPr/>
          </p:nvSpPr>
          <p:spPr bwMode="auto">
            <a:xfrm flipV="1">
              <a:off x="1163" y="3375"/>
              <a:ext cx="391" cy="54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500" name="Line 18">
              <a:extLst>
                <a:ext uri="{FF2B5EF4-FFF2-40B4-BE49-F238E27FC236}">
                  <a16:creationId xmlns:a16="http://schemas.microsoft.com/office/drawing/2014/main" id="{9B14C010-1946-294C-A400-2EEEFAF20AD8}"/>
                </a:ext>
              </a:extLst>
            </p:cNvPr>
            <p:cNvSpPr>
              <a:spLocks noChangeShapeType="1"/>
            </p:cNvSpPr>
            <p:nvPr/>
          </p:nvSpPr>
          <p:spPr bwMode="auto">
            <a:xfrm>
              <a:off x="921" y="2341"/>
              <a:ext cx="654" cy="429"/>
            </a:xfrm>
            <a:prstGeom prst="line">
              <a:avLst/>
            </a:prstGeom>
            <a:noFill/>
            <a:ln w="1905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501" name="Line 19">
              <a:extLst>
                <a:ext uri="{FF2B5EF4-FFF2-40B4-BE49-F238E27FC236}">
                  <a16:creationId xmlns:a16="http://schemas.microsoft.com/office/drawing/2014/main" id="{85A349D1-A1A7-D2B4-DAC9-6E0CD4EA8A37}"/>
                </a:ext>
              </a:extLst>
            </p:cNvPr>
            <p:cNvSpPr>
              <a:spLocks noChangeShapeType="1"/>
            </p:cNvSpPr>
            <p:nvPr/>
          </p:nvSpPr>
          <p:spPr bwMode="auto">
            <a:xfrm>
              <a:off x="2384" y="1538"/>
              <a:ext cx="413" cy="503"/>
            </a:xfrm>
            <a:prstGeom prst="line">
              <a:avLst/>
            </a:prstGeom>
            <a:noFill/>
            <a:ln w="1905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20486" name="Rectangle 20">
            <a:extLst>
              <a:ext uri="{FF2B5EF4-FFF2-40B4-BE49-F238E27FC236}">
                <a16:creationId xmlns:a16="http://schemas.microsoft.com/office/drawing/2014/main" id="{152C68BA-A323-A98D-B6F1-B6A9493FCC69}"/>
              </a:ext>
            </a:extLst>
          </p:cNvPr>
          <p:cNvSpPr>
            <a:spLocks noGrp="1" noChangeArrowheads="1"/>
          </p:cNvSpPr>
          <p:nvPr>
            <p:ph type="title"/>
          </p:nvPr>
        </p:nvSpPr>
        <p:spPr>
          <a:xfrm>
            <a:off x="1981200" y="274639"/>
            <a:ext cx="8229600" cy="777875"/>
          </a:xfrm>
        </p:spPr>
        <p:txBody>
          <a:bodyPr/>
          <a:lstStyle/>
          <a:p>
            <a:r>
              <a:rPr lang="en-GB" altLang="en-US" sz="3600"/>
              <a:t>155mm Ammunition System FH 70</a:t>
            </a:r>
          </a:p>
        </p:txBody>
      </p:sp>
    </p:spTree>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Isosceles Triangle 2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5E144E6E-E4D7-13C2-BBEE-9D2E26B138D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583" t="9048" r="4523" b="8334"/>
          <a:stretch/>
        </p:blipFill>
        <p:spPr>
          <a:xfrm>
            <a:off x="348359" y="221460"/>
            <a:ext cx="8234077" cy="6175558"/>
          </a:xfrm>
          <a:prstGeom prst="rect">
            <a:avLst/>
          </a:prstGeom>
          <a:ln>
            <a:noFill/>
          </a:ln>
        </p:spPr>
      </p:pic>
      <p:sp>
        <p:nvSpPr>
          <p:cNvPr id="32" name="Isosceles Triangle 3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diagram&#10;&#10;Description automatically generated">
            <a:extLst>
              <a:ext uri="{FF2B5EF4-FFF2-40B4-BE49-F238E27FC236}">
                <a16:creationId xmlns:a16="http://schemas.microsoft.com/office/drawing/2014/main" id="{864E54EA-5026-342D-4E70-173A7D303C7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55269" y="1493509"/>
            <a:ext cx="2006974" cy="1427931"/>
          </a:xfrm>
          <a:prstGeom prst="rect">
            <a:avLst/>
          </a:prstGeom>
        </p:spPr>
      </p:pic>
      <p:pic>
        <p:nvPicPr>
          <p:cNvPr id="5" name="Picture 4" descr="Diagram, engineering drawing&#10;&#10;Description automatically generated">
            <a:extLst>
              <a:ext uri="{FF2B5EF4-FFF2-40B4-BE49-F238E27FC236}">
                <a16:creationId xmlns:a16="http://schemas.microsoft.com/office/drawing/2014/main" id="{E50A3725-8063-D38E-B855-71CE812DD3D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138235" y="537031"/>
            <a:ext cx="4617213" cy="2801166"/>
          </a:xfrm>
          <a:prstGeom prst="rect">
            <a:avLst/>
          </a:prstGeom>
        </p:spPr>
      </p:pic>
      <p:pic>
        <p:nvPicPr>
          <p:cNvPr id="7" name="Picture 6" descr="Diagram&#10;&#10;Description automatically generated">
            <a:extLst>
              <a:ext uri="{FF2B5EF4-FFF2-40B4-BE49-F238E27FC236}">
                <a16:creationId xmlns:a16="http://schemas.microsoft.com/office/drawing/2014/main" id="{372E5DA9-EB51-3CEA-203E-A7FAA020921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508305" y="3431355"/>
            <a:ext cx="3195451" cy="3281234"/>
          </a:xfrm>
          <a:prstGeom prst="rect">
            <a:avLst/>
          </a:prstGeom>
        </p:spPr>
      </p:pic>
    </p:spTree>
    <p:extLst>
      <p:ext uri="{BB962C8B-B14F-4D97-AF65-F5344CB8AC3E}">
        <p14:creationId xmlns:p14="http://schemas.microsoft.com/office/powerpoint/2010/main" val="30439980"/>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E33B8EE2-DEB9-DFB3-3489-33CD663AB39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405" t="8095" r="5774" b="8334"/>
          <a:stretch/>
        </p:blipFill>
        <p:spPr>
          <a:xfrm>
            <a:off x="1926771" y="302077"/>
            <a:ext cx="8201420" cy="6151066"/>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64696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EB201265-6005-2AE4-9898-FB950B91C066}"/>
              </a:ext>
            </a:extLst>
          </p:cNvPr>
          <p:cNvSpPr>
            <a:spLocks noGrp="1" noChangeAspect="1" noChangeArrowheads="1"/>
          </p:cNvSpPr>
          <p:nvPr>
            <p:ph type="ctrTitle"/>
          </p:nvPr>
        </p:nvSpPr>
        <p:spPr>
          <a:xfrm>
            <a:off x="1925639" y="920750"/>
            <a:ext cx="8416925" cy="534988"/>
          </a:xfrm>
        </p:spPr>
        <p:txBody>
          <a:bodyPr/>
          <a:lstStyle/>
          <a:p>
            <a:r>
              <a:rPr lang="en-GB" altLang="en-US" sz="2800"/>
              <a:t>High Ballistic Efficiency</a:t>
            </a:r>
          </a:p>
        </p:txBody>
      </p:sp>
      <p:sp>
        <p:nvSpPr>
          <p:cNvPr id="68611" name="Text Box 6">
            <a:extLst>
              <a:ext uri="{FF2B5EF4-FFF2-40B4-BE49-F238E27FC236}">
                <a16:creationId xmlns:a16="http://schemas.microsoft.com/office/drawing/2014/main" id="{355413EE-580E-0006-B60A-F1AE0A3577F6}"/>
              </a:ext>
            </a:extLst>
          </p:cNvPr>
          <p:cNvSpPr txBox="1">
            <a:spLocks noChangeArrowheads="1"/>
          </p:cNvSpPr>
          <p:nvPr/>
        </p:nvSpPr>
        <p:spPr bwMode="auto">
          <a:xfrm>
            <a:off x="7254875" y="5602289"/>
            <a:ext cx="1360488"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Projectile Travel</a:t>
            </a:r>
          </a:p>
        </p:txBody>
      </p:sp>
      <p:grpSp>
        <p:nvGrpSpPr>
          <p:cNvPr id="68612" name="Group 11">
            <a:extLst>
              <a:ext uri="{FF2B5EF4-FFF2-40B4-BE49-F238E27FC236}">
                <a16:creationId xmlns:a16="http://schemas.microsoft.com/office/drawing/2014/main" id="{6EB04802-B1C3-F713-0374-61DBCDFFD28A}"/>
              </a:ext>
            </a:extLst>
          </p:cNvPr>
          <p:cNvGrpSpPr>
            <a:grpSpLocks/>
          </p:cNvGrpSpPr>
          <p:nvPr/>
        </p:nvGrpSpPr>
        <p:grpSpPr bwMode="auto">
          <a:xfrm>
            <a:off x="3208339" y="1960563"/>
            <a:ext cx="5133975" cy="3611562"/>
            <a:chOff x="606" y="1375"/>
            <a:chExt cx="1362" cy="958"/>
          </a:xfrm>
        </p:grpSpPr>
        <p:sp>
          <p:nvSpPr>
            <p:cNvPr id="68617" name="Line 7">
              <a:extLst>
                <a:ext uri="{FF2B5EF4-FFF2-40B4-BE49-F238E27FC236}">
                  <a16:creationId xmlns:a16="http://schemas.microsoft.com/office/drawing/2014/main" id="{3ECBE810-66B2-AE7E-8489-A7BD35848AB9}"/>
                </a:ext>
              </a:extLst>
            </p:cNvPr>
            <p:cNvSpPr>
              <a:spLocks noChangeShapeType="1"/>
            </p:cNvSpPr>
            <p:nvPr/>
          </p:nvSpPr>
          <p:spPr bwMode="auto">
            <a:xfrm flipV="1">
              <a:off x="606" y="1375"/>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68618" name="Line 8">
              <a:extLst>
                <a:ext uri="{FF2B5EF4-FFF2-40B4-BE49-F238E27FC236}">
                  <a16:creationId xmlns:a16="http://schemas.microsoft.com/office/drawing/2014/main" id="{EBA5943F-B3BC-3E2E-AA28-DCFD32228E42}"/>
                </a:ext>
              </a:extLst>
            </p:cNvPr>
            <p:cNvSpPr>
              <a:spLocks noChangeShapeType="1"/>
            </p:cNvSpPr>
            <p:nvPr/>
          </p:nvSpPr>
          <p:spPr bwMode="auto">
            <a:xfrm>
              <a:off x="606" y="2333"/>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68613" name="Rectangle 10">
            <a:extLst>
              <a:ext uri="{FF2B5EF4-FFF2-40B4-BE49-F238E27FC236}">
                <a16:creationId xmlns:a16="http://schemas.microsoft.com/office/drawing/2014/main" id="{26FDC182-E484-B652-B018-C5014F657D79}"/>
              </a:ext>
            </a:extLst>
          </p:cNvPr>
          <p:cNvSpPr>
            <a:spLocks noChangeArrowheads="1"/>
          </p:cNvSpPr>
          <p:nvPr/>
        </p:nvSpPr>
        <p:spPr bwMode="auto">
          <a:xfrm>
            <a:off x="6135688" y="2255838"/>
            <a:ext cx="3452812"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For maximum ballistic efficiency, all of propellant must be burned before projectile starts to move</a:t>
            </a:r>
          </a:p>
        </p:txBody>
      </p:sp>
      <p:sp>
        <p:nvSpPr>
          <p:cNvPr id="68614" name="Text Box 12">
            <a:extLst>
              <a:ext uri="{FF2B5EF4-FFF2-40B4-BE49-F238E27FC236}">
                <a16:creationId xmlns:a16="http://schemas.microsoft.com/office/drawing/2014/main" id="{30CF7665-01FD-2130-DD31-1B26F9AAEFAD}"/>
              </a:ext>
            </a:extLst>
          </p:cNvPr>
          <p:cNvSpPr txBox="1">
            <a:spLocks noChangeArrowheads="1"/>
          </p:cNvSpPr>
          <p:nvPr/>
        </p:nvSpPr>
        <p:spPr bwMode="auto">
          <a:xfrm>
            <a:off x="2335214" y="1695450"/>
            <a:ext cx="833437"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68615" name="Freeform 13">
            <a:extLst>
              <a:ext uri="{FF2B5EF4-FFF2-40B4-BE49-F238E27FC236}">
                <a16:creationId xmlns:a16="http://schemas.microsoft.com/office/drawing/2014/main" id="{5E4FE570-A1CE-EC39-7E70-5EE0D112E6A3}"/>
              </a:ext>
            </a:extLst>
          </p:cNvPr>
          <p:cNvSpPr>
            <a:spLocks/>
          </p:cNvSpPr>
          <p:nvPr/>
        </p:nvSpPr>
        <p:spPr bwMode="auto">
          <a:xfrm>
            <a:off x="3209925" y="2125663"/>
            <a:ext cx="4584700" cy="3395662"/>
          </a:xfrm>
          <a:custGeom>
            <a:avLst/>
            <a:gdLst>
              <a:gd name="T0" fmla="*/ 0 w 2888"/>
              <a:gd name="T1" fmla="*/ 0 h 2139"/>
              <a:gd name="T2" fmla="*/ 2147483646 w 2888"/>
              <a:gd name="T3" fmla="*/ 2147483646 h 2139"/>
              <a:gd name="T4" fmla="*/ 2147483646 w 2888"/>
              <a:gd name="T5" fmla="*/ 2147483646 h 2139"/>
              <a:gd name="T6" fmla="*/ 0 60000 65536"/>
              <a:gd name="T7" fmla="*/ 0 60000 65536"/>
              <a:gd name="T8" fmla="*/ 0 60000 65536"/>
            </a:gdLst>
            <a:ahLst/>
            <a:cxnLst>
              <a:cxn ang="T6">
                <a:pos x="T0" y="T1"/>
              </a:cxn>
              <a:cxn ang="T7">
                <a:pos x="T2" y="T3"/>
              </a:cxn>
              <a:cxn ang="T8">
                <a:pos x="T4" y="T5"/>
              </a:cxn>
            </a:cxnLst>
            <a:rect l="0" t="0" r="r" b="b"/>
            <a:pathLst>
              <a:path w="2888" h="2139">
                <a:moveTo>
                  <a:pt x="0" y="0"/>
                </a:moveTo>
                <a:cubicBezTo>
                  <a:pt x="122" y="660"/>
                  <a:pt x="245" y="1320"/>
                  <a:pt x="726" y="1676"/>
                </a:cubicBezTo>
                <a:cubicBezTo>
                  <a:pt x="1207" y="2032"/>
                  <a:pt x="2528" y="2062"/>
                  <a:pt x="2888" y="2139"/>
                </a:cubicBezTo>
              </a:path>
            </a:pathLst>
          </a:custGeom>
          <a:noFill/>
          <a:ln w="38100" cap="flat" cmpd="sng">
            <a:solidFill>
              <a:schemeClr val="accent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1454" name="Rectangle 14">
            <a:extLst>
              <a:ext uri="{FF2B5EF4-FFF2-40B4-BE49-F238E27FC236}">
                <a16:creationId xmlns:a16="http://schemas.microsoft.com/office/drawing/2014/main" id="{B8E45250-CE4A-DB69-FFEC-697AB63726B9}"/>
              </a:ext>
            </a:extLst>
          </p:cNvPr>
          <p:cNvSpPr>
            <a:spLocks noChangeArrowheads="1"/>
          </p:cNvSpPr>
          <p:nvPr/>
        </p:nvSpPr>
        <p:spPr bwMode="auto">
          <a:xfrm>
            <a:off x="6175375" y="3546476"/>
            <a:ext cx="330993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000" b="1">
                <a:solidFill>
                  <a:schemeClr val="accent2"/>
                </a:solidFill>
              </a:rPr>
              <a:t>Any issues with very high ballistic efficiency?</a:t>
            </a:r>
          </a:p>
        </p:txBody>
      </p:sp>
    </p:spTree>
    <p:extLst>
      <p:ext uri="{BB962C8B-B14F-4D97-AF65-F5344CB8AC3E}">
        <p14:creationId xmlns:p14="http://schemas.microsoft.com/office/powerpoint/2010/main" val="401490467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41454"/>
                                        </p:tgtEl>
                                        <p:attrNameLst>
                                          <p:attrName>style.visibility</p:attrName>
                                        </p:attrNameLst>
                                      </p:cBhvr>
                                      <p:to>
                                        <p:strVal val="visible"/>
                                      </p:to>
                                    </p:set>
                                    <p:animEffect transition="in" filter="blinds(horizontal)">
                                      <p:cBhvr>
                                        <p:cTn id="7" dur="500"/>
                                        <p:tgtEl>
                                          <p:spTgt spid="13414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5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7AA46FB6-48EB-E62B-58E4-17FB747DE4E5}"/>
              </a:ext>
            </a:extLst>
          </p:cNvPr>
          <p:cNvSpPr>
            <a:spLocks noGrp="1" noChangeAspect="1" noChangeArrowheads="1"/>
          </p:cNvSpPr>
          <p:nvPr>
            <p:ph type="ctrTitle"/>
          </p:nvPr>
        </p:nvSpPr>
        <p:spPr>
          <a:xfrm>
            <a:off x="1925639" y="920750"/>
            <a:ext cx="8416925" cy="534988"/>
          </a:xfrm>
        </p:spPr>
        <p:txBody>
          <a:bodyPr/>
          <a:lstStyle/>
          <a:p>
            <a:r>
              <a:rPr lang="en-GB" altLang="en-US" sz="2800"/>
              <a:t>High Piezometric Efficiency</a:t>
            </a:r>
          </a:p>
        </p:txBody>
      </p:sp>
      <p:sp>
        <p:nvSpPr>
          <p:cNvPr id="70659" name="Text Box 3">
            <a:extLst>
              <a:ext uri="{FF2B5EF4-FFF2-40B4-BE49-F238E27FC236}">
                <a16:creationId xmlns:a16="http://schemas.microsoft.com/office/drawing/2014/main" id="{479A857A-FE1A-2E6B-5531-B410B0CC53ED}"/>
              </a:ext>
            </a:extLst>
          </p:cNvPr>
          <p:cNvSpPr txBox="1">
            <a:spLocks noChangeArrowheads="1"/>
          </p:cNvSpPr>
          <p:nvPr/>
        </p:nvSpPr>
        <p:spPr bwMode="auto">
          <a:xfrm>
            <a:off x="7254875" y="5602289"/>
            <a:ext cx="1360488"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Projectile Travel</a:t>
            </a:r>
          </a:p>
        </p:txBody>
      </p:sp>
      <p:grpSp>
        <p:nvGrpSpPr>
          <p:cNvPr id="70660" name="Group 4">
            <a:extLst>
              <a:ext uri="{FF2B5EF4-FFF2-40B4-BE49-F238E27FC236}">
                <a16:creationId xmlns:a16="http://schemas.microsoft.com/office/drawing/2014/main" id="{D2336DE3-B342-41B0-E1CC-E7F1D3DA215D}"/>
              </a:ext>
            </a:extLst>
          </p:cNvPr>
          <p:cNvGrpSpPr>
            <a:grpSpLocks/>
          </p:cNvGrpSpPr>
          <p:nvPr/>
        </p:nvGrpSpPr>
        <p:grpSpPr bwMode="auto">
          <a:xfrm>
            <a:off x="3208339" y="1960563"/>
            <a:ext cx="5133975" cy="3611562"/>
            <a:chOff x="606" y="1375"/>
            <a:chExt cx="1362" cy="958"/>
          </a:xfrm>
        </p:grpSpPr>
        <p:sp>
          <p:nvSpPr>
            <p:cNvPr id="70665" name="Line 5">
              <a:extLst>
                <a:ext uri="{FF2B5EF4-FFF2-40B4-BE49-F238E27FC236}">
                  <a16:creationId xmlns:a16="http://schemas.microsoft.com/office/drawing/2014/main" id="{026A0F4E-B793-46B4-1E25-8F46CCE544D3}"/>
                </a:ext>
              </a:extLst>
            </p:cNvPr>
            <p:cNvSpPr>
              <a:spLocks noChangeShapeType="1"/>
            </p:cNvSpPr>
            <p:nvPr/>
          </p:nvSpPr>
          <p:spPr bwMode="auto">
            <a:xfrm flipV="1">
              <a:off x="606" y="1375"/>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70666" name="Line 6">
              <a:extLst>
                <a:ext uri="{FF2B5EF4-FFF2-40B4-BE49-F238E27FC236}">
                  <a16:creationId xmlns:a16="http://schemas.microsoft.com/office/drawing/2014/main" id="{9B4F6E8D-87A0-357B-FA41-5C71C828B3C9}"/>
                </a:ext>
              </a:extLst>
            </p:cNvPr>
            <p:cNvSpPr>
              <a:spLocks noChangeShapeType="1"/>
            </p:cNvSpPr>
            <p:nvPr/>
          </p:nvSpPr>
          <p:spPr bwMode="auto">
            <a:xfrm>
              <a:off x="606" y="2333"/>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70661" name="Rectangle 7">
            <a:extLst>
              <a:ext uri="{FF2B5EF4-FFF2-40B4-BE49-F238E27FC236}">
                <a16:creationId xmlns:a16="http://schemas.microsoft.com/office/drawing/2014/main" id="{4A92E8FC-4964-0EEB-BA8D-043493ACBF2E}"/>
              </a:ext>
            </a:extLst>
          </p:cNvPr>
          <p:cNvSpPr>
            <a:spLocks noChangeArrowheads="1"/>
          </p:cNvSpPr>
          <p:nvPr/>
        </p:nvSpPr>
        <p:spPr bwMode="auto">
          <a:xfrm>
            <a:off x="5672138" y="2255838"/>
            <a:ext cx="3916362"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For maximum piezometric efficiency, pressure at projectile base is constant throughout travel</a:t>
            </a:r>
          </a:p>
        </p:txBody>
      </p:sp>
      <p:sp>
        <p:nvSpPr>
          <p:cNvPr id="70662" name="Text Box 8">
            <a:extLst>
              <a:ext uri="{FF2B5EF4-FFF2-40B4-BE49-F238E27FC236}">
                <a16:creationId xmlns:a16="http://schemas.microsoft.com/office/drawing/2014/main" id="{D875BEB5-CF29-DAC9-E10B-00A932B071F7}"/>
              </a:ext>
            </a:extLst>
          </p:cNvPr>
          <p:cNvSpPr txBox="1">
            <a:spLocks noChangeArrowheads="1"/>
          </p:cNvSpPr>
          <p:nvPr/>
        </p:nvSpPr>
        <p:spPr bwMode="auto">
          <a:xfrm>
            <a:off x="1898650" y="1695450"/>
            <a:ext cx="1250950" cy="457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 at</a:t>
            </a:r>
          </a:p>
          <a:p>
            <a:pPr algn="ctr"/>
            <a:r>
              <a:rPr lang="en-GB" altLang="en-US" sz="1200" b="1">
                <a:solidFill>
                  <a:srgbClr val="C0C0C0"/>
                </a:solidFill>
              </a:rPr>
              <a:t>projectile base</a:t>
            </a:r>
          </a:p>
        </p:txBody>
      </p:sp>
      <p:sp>
        <p:nvSpPr>
          <p:cNvPr id="1342474" name="Rectangle 10">
            <a:extLst>
              <a:ext uri="{FF2B5EF4-FFF2-40B4-BE49-F238E27FC236}">
                <a16:creationId xmlns:a16="http://schemas.microsoft.com/office/drawing/2014/main" id="{D4C7FA8B-6E87-1674-F5FB-9DD33DC57799}"/>
              </a:ext>
            </a:extLst>
          </p:cNvPr>
          <p:cNvSpPr>
            <a:spLocks noChangeArrowheads="1"/>
          </p:cNvSpPr>
          <p:nvPr/>
        </p:nvSpPr>
        <p:spPr bwMode="auto">
          <a:xfrm>
            <a:off x="5594350" y="4341814"/>
            <a:ext cx="330993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000" b="1">
                <a:solidFill>
                  <a:schemeClr val="accent2"/>
                </a:solidFill>
              </a:rPr>
              <a:t>Any systems with a high piezometric efficiency?</a:t>
            </a:r>
          </a:p>
        </p:txBody>
      </p:sp>
      <p:sp>
        <p:nvSpPr>
          <p:cNvPr id="70664" name="Line 12">
            <a:extLst>
              <a:ext uri="{FF2B5EF4-FFF2-40B4-BE49-F238E27FC236}">
                <a16:creationId xmlns:a16="http://schemas.microsoft.com/office/drawing/2014/main" id="{5FBFF579-A527-96E7-1C93-6C7477A74CC5}"/>
              </a:ext>
            </a:extLst>
          </p:cNvPr>
          <p:cNvSpPr>
            <a:spLocks noChangeShapeType="1"/>
          </p:cNvSpPr>
          <p:nvPr/>
        </p:nvSpPr>
        <p:spPr bwMode="auto">
          <a:xfrm>
            <a:off x="3198813" y="3408363"/>
            <a:ext cx="4964112" cy="0"/>
          </a:xfrm>
          <a:prstGeom prst="line">
            <a:avLst/>
          </a:prstGeom>
          <a:noFill/>
          <a:ln w="38100">
            <a:solidFill>
              <a:srgbClr val="00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168062791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42474"/>
                                        </p:tgtEl>
                                        <p:attrNameLst>
                                          <p:attrName>style.visibility</p:attrName>
                                        </p:attrNameLst>
                                      </p:cBhvr>
                                      <p:to>
                                        <p:strVal val="visible"/>
                                      </p:to>
                                    </p:set>
                                    <p:animEffect transition="in" filter="blinds(horizontal)">
                                      <p:cBhvr>
                                        <p:cTn id="7" dur="500"/>
                                        <p:tgtEl>
                                          <p:spTgt spid="13424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247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4">
            <a:extLst>
              <a:ext uri="{FF2B5EF4-FFF2-40B4-BE49-F238E27FC236}">
                <a16:creationId xmlns:a16="http://schemas.microsoft.com/office/drawing/2014/main" id="{4C51869E-9F57-A065-A77F-27EFC8611F95}"/>
              </a:ext>
            </a:extLst>
          </p:cNvPr>
          <p:cNvSpPr>
            <a:spLocks noChangeAspect="1" noChangeArrowheads="1"/>
          </p:cNvSpPr>
          <p:nvPr/>
        </p:nvSpPr>
        <p:spPr bwMode="auto">
          <a:xfrm>
            <a:off x="2468564" y="1011239"/>
            <a:ext cx="7197725"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3600" b="1">
                <a:solidFill>
                  <a:schemeClr val="tx1"/>
                </a:solidFill>
              </a:rPr>
              <a:t>Gun Pressures</a:t>
            </a:r>
          </a:p>
        </p:txBody>
      </p:sp>
      <p:grpSp>
        <p:nvGrpSpPr>
          <p:cNvPr id="1334340" name="Group 68">
            <a:extLst>
              <a:ext uri="{FF2B5EF4-FFF2-40B4-BE49-F238E27FC236}">
                <a16:creationId xmlns:a16="http://schemas.microsoft.com/office/drawing/2014/main" id="{E8D47D77-7BBB-E1CB-F42A-DF650DECBB79}"/>
              </a:ext>
            </a:extLst>
          </p:cNvPr>
          <p:cNvGrpSpPr>
            <a:grpSpLocks/>
          </p:cNvGrpSpPr>
          <p:nvPr/>
        </p:nvGrpSpPr>
        <p:grpSpPr bwMode="auto">
          <a:xfrm>
            <a:off x="2486026" y="1982789"/>
            <a:ext cx="2162175" cy="2078037"/>
            <a:chOff x="606" y="1249"/>
            <a:chExt cx="1362" cy="1309"/>
          </a:xfrm>
        </p:grpSpPr>
        <p:sp>
          <p:nvSpPr>
            <p:cNvPr id="56339" name="Text Box 18">
              <a:extLst>
                <a:ext uri="{FF2B5EF4-FFF2-40B4-BE49-F238E27FC236}">
                  <a16:creationId xmlns:a16="http://schemas.microsoft.com/office/drawing/2014/main" id="{C8BF665E-97B8-C64D-F769-5E87C92873AF}"/>
                </a:ext>
              </a:extLst>
            </p:cNvPr>
            <p:cNvSpPr txBox="1">
              <a:spLocks noChangeArrowheads="1"/>
            </p:cNvSpPr>
            <p:nvPr/>
          </p:nvSpPr>
          <p:spPr bwMode="auto">
            <a:xfrm>
              <a:off x="1077" y="2385"/>
              <a:ext cx="346"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TIME</a:t>
              </a:r>
            </a:p>
          </p:txBody>
        </p:sp>
        <p:sp>
          <p:nvSpPr>
            <p:cNvPr id="56340" name="Line 35">
              <a:extLst>
                <a:ext uri="{FF2B5EF4-FFF2-40B4-BE49-F238E27FC236}">
                  <a16:creationId xmlns:a16="http://schemas.microsoft.com/office/drawing/2014/main" id="{FDB51F63-E699-A7B5-834A-C33313F3D5A2}"/>
                </a:ext>
              </a:extLst>
            </p:cNvPr>
            <p:cNvSpPr>
              <a:spLocks noChangeShapeType="1"/>
            </p:cNvSpPr>
            <p:nvPr/>
          </p:nvSpPr>
          <p:spPr bwMode="auto">
            <a:xfrm flipV="1">
              <a:off x="606" y="1375"/>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41" name="Line 36">
              <a:extLst>
                <a:ext uri="{FF2B5EF4-FFF2-40B4-BE49-F238E27FC236}">
                  <a16:creationId xmlns:a16="http://schemas.microsoft.com/office/drawing/2014/main" id="{F51D5599-BE9E-2907-812E-5BF31C10BF34}"/>
                </a:ext>
              </a:extLst>
            </p:cNvPr>
            <p:cNvSpPr>
              <a:spLocks noChangeShapeType="1"/>
            </p:cNvSpPr>
            <p:nvPr/>
          </p:nvSpPr>
          <p:spPr bwMode="auto">
            <a:xfrm>
              <a:off x="606" y="2333"/>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42" name="Freeform 47">
              <a:extLst>
                <a:ext uri="{FF2B5EF4-FFF2-40B4-BE49-F238E27FC236}">
                  <a16:creationId xmlns:a16="http://schemas.microsoft.com/office/drawing/2014/main" id="{6574EF6B-9E1C-3B98-025D-2800823EC836}"/>
                </a:ext>
              </a:extLst>
            </p:cNvPr>
            <p:cNvSpPr>
              <a:spLocks/>
            </p:cNvSpPr>
            <p:nvPr/>
          </p:nvSpPr>
          <p:spPr bwMode="auto">
            <a:xfrm>
              <a:off x="609" y="1383"/>
              <a:ext cx="1199" cy="652"/>
            </a:xfrm>
            <a:custGeom>
              <a:avLst/>
              <a:gdLst>
                <a:gd name="T0" fmla="*/ 0 w 3255"/>
                <a:gd name="T1" fmla="*/ 31 h 1084"/>
                <a:gd name="T2" fmla="*/ 1 w 3255"/>
                <a:gd name="T3" fmla="*/ 29 h 1084"/>
                <a:gd name="T4" fmla="*/ 2 w 3255"/>
                <a:gd name="T5" fmla="*/ 17 h 1084"/>
                <a:gd name="T6" fmla="*/ 3 w 3255"/>
                <a:gd name="T7" fmla="*/ 0 h 108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255" h="1084">
                  <a:moveTo>
                    <a:pt x="0" y="1084"/>
                  </a:moveTo>
                  <a:cubicBezTo>
                    <a:pt x="429" y="1081"/>
                    <a:pt x="858" y="1079"/>
                    <a:pt x="1280" y="1002"/>
                  </a:cubicBezTo>
                  <a:cubicBezTo>
                    <a:pt x="1702" y="925"/>
                    <a:pt x="2200" y="787"/>
                    <a:pt x="2529" y="620"/>
                  </a:cubicBezTo>
                  <a:cubicBezTo>
                    <a:pt x="2858" y="453"/>
                    <a:pt x="3056" y="226"/>
                    <a:pt x="3255" y="0"/>
                  </a:cubicBezTo>
                </a:path>
              </a:pathLst>
            </a:custGeom>
            <a:noFill/>
            <a:ln w="38100" cap="flat" cmpd="sng">
              <a:solidFill>
                <a:srgbClr val="00FF00"/>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56343" name="Rectangle 49">
              <a:extLst>
                <a:ext uri="{FF2B5EF4-FFF2-40B4-BE49-F238E27FC236}">
                  <a16:creationId xmlns:a16="http://schemas.microsoft.com/office/drawing/2014/main" id="{5C155D55-7915-0A2B-688D-27BF22812B1B}"/>
                </a:ext>
              </a:extLst>
            </p:cNvPr>
            <p:cNvSpPr>
              <a:spLocks noChangeArrowheads="1"/>
            </p:cNvSpPr>
            <p:nvPr/>
          </p:nvSpPr>
          <p:spPr bwMode="auto">
            <a:xfrm>
              <a:off x="662" y="1249"/>
              <a:ext cx="1033"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Volume behind</a:t>
              </a:r>
            </a:p>
            <a:p>
              <a:pPr algn="ctr"/>
              <a:r>
                <a:rPr lang="en-GB" altLang="en-US" sz="1600" b="1">
                  <a:solidFill>
                    <a:schemeClr val="tx1"/>
                  </a:solidFill>
                </a:rPr>
                <a:t>projectile</a:t>
              </a:r>
            </a:p>
          </p:txBody>
        </p:sp>
      </p:grpSp>
      <p:grpSp>
        <p:nvGrpSpPr>
          <p:cNvPr id="1334339" name="Group 67">
            <a:extLst>
              <a:ext uri="{FF2B5EF4-FFF2-40B4-BE49-F238E27FC236}">
                <a16:creationId xmlns:a16="http://schemas.microsoft.com/office/drawing/2014/main" id="{275BDF28-C069-E932-AC51-EBEE8E4C47FF}"/>
              </a:ext>
            </a:extLst>
          </p:cNvPr>
          <p:cNvGrpSpPr>
            <a:grpSpLocks/>
          </p:cNvGrpSpPr>
          <p:nvPr/>
        </p:nvGrpSpPr>
        <p:grpSpPr bwMode="auto">
          <a:xfrm>
            <a:off x="7845426" y="3930650"/>
            <a:ext cx="2162175" cy="2344738"/>
            <a:chOff x="3982" y="2476"/>
            <a:chExt cx="1362" cy="1477"/>
          </a:xfrm>
        </p:grpSpPr>
        <p:sp>
          <p:nvSpPr>
            <p:cNvPr id="56334" name="Text Box 56">
              <a:extLst>
                <a:ext uri="{FF2B5EF4-FFF2-40B4-BE49-F238E27FC236}">
                  <a16:creationId xmlns:a16="http://schemas.microsoft.com/office/drawing/2014/main" id="{B90F542D-67EA-FF47-CF89-5EDE1CFA152E}"/>
                </a:ext>
              </a:extLst>
            </p:cNvPr>
            <p:cNvSpPr txBox="1">
              <a:spLocks noChangeArrowheads="1"/>
            </p:cNvSpPr>
            <p:nvPr/>
          </p:nvSpPr>
          <p:spPr bwMode="auto">
            <a:xfrm>
              <a:off x="4453" y="3780"/>
              <a:ext cx="346"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TIME</a:t>
              </a:r>
            </a:p>
          </p:txBody>
        </p:sp>
        <p:sp>
          <p:nvSpPr>
            <p:cNvPr id="56335" name="Line 58">
              <a:extLst>
                <a:ext uri="{FF2B5EF4-FFF2-40B4-BE49-F238E27FC236}">
                  <a16:creationId xmlns:a16="http://schemas.microsoft.com/office/drawing/2014/main" id="{D9876EB3-2565-8196-20C3-EC0B7613533A}"/>
                </a:ext>
              </a:extLst>
            </p:cNvPr>
            <p:cNvSpPr>
              <a:spLocks noChangeShapeType="1"/>
            </p:cNvSpPr>
            <p:nvPr/>
          </p:nvSpPr>
          <p:spPr bwMode="auto">
            <a:xfrm flipV="1">
              <a:off x="3982" y="2770"/>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36" name="Line 59">
              <a:extLst>
                <a:ext uri="{FF2B5EF4-FFF2-40B4-BE49-F238E27FC236}">
                  <a16:creationId xmlns:a16="http://schemas.microsoft.com/office/drawing/2014/main" id="{FA2ABE37-F4AF-777A-7230-CA0F31F7012B}"/>
                </a:ext>
              </a:extLst>
            </p:cNvPr>
            <p:cNvSpPr>
              <a:spLocks noChangeShapeType="1"/>
            </p:cNvSpPr>
            <p:nvPr/>
          </p:nvSpPr>
          <p:spPr bwMode="auto">
            <a:xfrm>
              <a:off x="3982" y="3728"/>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37" name="Rectangle 61">
              <a:extLst>
                <a:ext uri="{FF2B5EF4-FFF2-40B4-BE49-F238E27FC236}">
                  <a16:creationId xmlns:a16="http://schemas.microsoft.com/office/drawing/2014/main" id="{725544A4-6D77-49FD-4EFF-BDED192E993E}"/>
                </a:ext>
              </a:extLst>
            </p:cNvPr>
            <p:cNvSpPr>
              <a:spLocks noChangeArrowheads="1"/>
            </p:cNvSpPr>
            <p:nvPr/>
          </p:nvSpPr>
          <p:spPr bwMode="auto">
            <a:xfrm>
              <a:off x="4258" y="2476"/>
              <a:ext cx="870" cy="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Solid cord</a:t>
              </a:r>
            </a:p>
            <a:p>
              <a:pPr algn="ctr"/>
              <a:r>
                <a:rPr lang="en-GB" altLang="en-US" sz="1600" b="1">
                  <a:solidFill>
                    <a:schemeClr val="tx1"/>
                  </a:solidFill>
                </a:rPr>
                <a:t>propellant </a:t>
              </a:r>
            </a:p>
            <a:p>
              <a:pPr algn="ctr"/>
              <a:r>
                <a:rPr lang="en-GB" altLang="en-US" sz="1600" b="1">
                  <a:solidFill>
                    <a:schemeClr val="tx1"/>
                  </a:solidFill>
                </a:rPr>
                <a:t>surface area</a:t>
              </a:r>
            </a:p>
          </p:txBody>
        </p:sp>
        <p:sp>
          <p:nvSpPr>
            <p:cNvPr id="56338" name="Line 62">
              <a:extLst>
                <a:ext uri="{FF2B5EF4-FFF2-40B4-BE49-F238E27FC236}">
                  <a16:creationId xmlns:a16="http://schemas.microsoft.com/office/drawing/2014/main" id="{5B0993E2-203B-D4D0-5C13-4BE826686866}"/>
                </a:ext>
              </a:extLst>
            </p:cNvPr>
            <p:cNvSpPr>
              <a:spLocks noChangeShapeType="1"/>
            </p:cNvSpPr>
            <p:nvPr/>
          </p:nvSpPr>
          <p:spPr bwMode="auto">
            <a:xfrm>
              <a:off x="3987" y="2917"/>
              <a:ext cx="1175" cy="808"/>
            </a:xfrm>
            <a:prstGeom prst="line">
              <a:avLst/>
            </a:prstGeom>
            <a:noFill/>
            <a:ln w="3810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endParaRPr lang="en-GB"/>
            </a:p>
          </p:txBody>
        </p:sp>
      </p:grpSp>
      <p:grpSp>
        <p:nvGrpSpPr>
          <p:cNvPr id="1334341" name="Group 69">
            <a:extLst>
              <a:ext uri="{FF2B5EF4-FFF2-40B4-BE49-F238E27FC236}">
                <a16:creationId xmlns:a16="http://schemas.microsoft.com/office/drawing/2014/main" id="{B7E7D823-E5D5-442D-7DC9-58EBAD981AAA}"/>
              </a:ext>
            </a:extLst>
          </p:cNvPr>
          <p:cNvGrpSpPr>
            <a:grpSpLocks/>
          </p:cNvGrpSpPr>
          <p:nvPr/>
        </p:nvGrpSpPr>
        <p:grpSpPr bwMode="auto">
          <a:xfrm>
            <a:off x="5132389" y="2984500"/>
            <a:ext cx="2319337" cy="2133600"/>
            <a:chOff x="2273" y="1880"/>
            <a:chExt cx="1461" cy="1344"/>
          </a:xfrm>
        </p:grpSpPr>
        <p:sp>
          <p:nvSpPr>
            <p:cNvPr id="56327" name="Text Box 50">
              <a:extLst>
                <a:ext uri="{FF2B5EF4-FFF2-40B4-BE49-F238E27FC236}">
                  <a16:creationId xmlns:a16="http://schemas.microsoft.com/office/drawing/2014/main" id="{6C028821-D6C9-6961-1FA1-46AA4EE3BFA0}"/>
                </a:ext>
              </a:extLst>
            </p:cNvPr>
            <p:cNvSpPr txBox="1">
              <a:spLocks noChangeArrowheads="1"/>
            </p:cNvSpPr>
            <p:nvPr/>
          </p:nvSpPr>
          <p:spPr bwMode="auto">
            <a:xfrm>
              <a:off x="2744" y="3051"/>
              <a:ext cx="346"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TIME</a:t>
              </a:r>
            </a:p>
          </p:txBody>
        </p:sp>
        <p:sp>
          <p:nvSpPr>
            <p:cNvPr id="56328" name="Line 52">
              <a:extLst>
                <a:ext uri="{FF2B5EF4-FFF2-40B4-BE49-F238E27FC236}">
                  <a16:creationId xmlns:a16="http://schemas.microsoft.com/office/drawing/2014/main" id="{C04D0414-4F11-4C59-72B5-B718040CEF99}"/>
                </a:ext>
              </a:extLst>
            </p:cNvPr>
            <p:cNvSpPr>
              <a:spLocks noChangeShapeType="1"/>
            </p:cNvSpPr>
            <p:nvPr/>
          </p:nvSpPr>
          <p:spPr bwMode="auto">
            <a:xfrm flipV="1">
              <a:off x="2273" y="2041"/>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29" name="Line 53">
              <a:extLst>
                <a:ext uri="{FF2B5EF4-FFF2-40B4-BE49-F238E27FC236}">
                  <a16:creationId xmlns:a16="http://schemas.microsoft.com/office/drawing/2014/main" id="{7EB5D74C-FE76-54BA-C6FA-66B9ABA9F0C9}"/>
                </a:ext>
              </a:extLst>
            </p:cNvPr>
            <p:cNvSpPr>
              <a:spLocks noChangeShapeType="1"/>
            </p:cNvSpPr>
            <p:nvPr/>
          </p:nvSpPr>
          <p:spPr bwMode="auto">
            <a:xfrm>
              <a:off x="2273" y="2999"/>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56330" name="Rectangle 55">
              <a:extLst>
                <a:ext uri="{FF2B5EF4-FFF2-40B4-BE49-F238E27FC236}">
                  <a16:creationId xmlns:a16="http://schemas.microsoft.com/office/drawing/2014/main" id="{45D94D7C-A1F7-024E-644D-F68571E3E27B}"/>
                </a:ext>
              </a:extLst>
            </p:cNvPr>
            <p:cNvSpPr>
              <a:spLocks noChangeArrowheads="1"/>
            </p:cNvSpPr>
            <p:nvPr/>
          </p:nvSpPr>
          <p:spPr bwMode="auto">
            <a:xfrm>
              <a:off x="2288" y="1880"/>
              <a:ext cx="1446" cy="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Ideal pressure at base of projectile</a:t>
              </a:r>
            </a:p>
          </p:txBody>
        </p:sp>
        <p:sp>
          <p:nvSpPr>
            <p:cNvPr id="56331" name="Line 63">
              <a:extLst>
                <a:ext uri="{FF2B5EF4-FFF2-40B4-BE49-F238E27FC236}">
                  <a16:creationId xmlns:a16="http://schemas.microsoft.com/office/drawing/2014/main" id="{22D72232-F5C4-6FC3-457D-30FE2E247F2B}"/>
                </a:ext>
              </a:extLst>
            </p:cNvPr>
            <p:cNvSpPr>
              <a:spLocks noChangeShapeType="1"/>
            </p:cNvSpPr>
            <p:nvPr/>
          </p:nvSpPr>
          <p:spPr bwMode="auto">
            <a:xfrm flipV="1">
              <a:off x="2356" y="2393"/>
              <a:ext cx="1101" cy="1"/>
            </a:xfrm>
            <a:prstGeom prst="line">
              <a:avLst/>
            </a:prstGeom>
            <a:noFill/>
            <a:ln w="38100">
              <a:solidFill>
                <a:srgbClr val="00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56332" name="Line 64">
              <a:extLst>
                <a:ext uri="{FF2B5EF4-FFF2-40B4-BE49-F238E27FC236}">
                  <a16:creationId xmlns:a16="http://schemas.microsoft.com/office/drawing/2014/main" id="{65E65F60-6E64-EC44-FC2A-5FF5738A223B}"/>
                </a:ext>
              </a:extLst>
            </p:cNvPr>
            <p:cNvSpPr>
              <a:spLocks noChangeShapeType="1"/>
            </p:cNvSpPr>
            <p:nvPr/>
          </p:nvSpPr>
          <p:spPr bwMode="auto">
            <a:xfrm>
              <a:off x="3442" y="2388"/>
              <a:ext cx="91" cy="604"/>
            </a:xfrm>
            <a:prstGeom prst="line">
              <a:avLst/>
            </a:prstGeom>
            <a:noFill/>
            <a:ln w="38100">
              <a:solidFill>
                <a:srgbClr val="00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sp>
          <p:nvSpPr>
            <p:cNvPr id="56333" name="Line 65">
              <a:extLst>
                <a:ext uri="{FF2B5EF4-FFF2-40B4-BE49-F238E27FC236}">
                  <a16:creationId xmlns:a16="http://schemas.microsoft.com/office/drawing/2014/main" id="{633DBBB4-6DBA-5584-B105-DECF9E967D68}"/>
                </a:ext>
              </a:extLst>
            </p:cNvPr>
            <p:cNvSpPr>
              <a:spLocks noChangeShapeType="1"/>
            </p:cNvSpPr>
            <p:nvPr/>
          </p:nvSpPr>
          <p:spPr bwMode="auto">
            <a:xfrm flipV="1">
              <a:off x="2275" y="2402"/>
              <a:ext cx="91" cy="600"/>
            </a:xfrm>
            <a:prstGeom prst="line">
              <a:avLst/>
            </a:prstGeom>
            <a:noFill/>
            <a:ln w="38100">
              <a:solidFill>
                <a:srgbClr val="00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334338" name="Rectangle 66">
            <a:extLst>
              <a:ext uri="{FF2B5EF4-FFF2-40B4-BE49-F238E27FC236}">
                <a16:creationId xmlns:a16="http://schemas.microsoft.com/office/drawing/2014/main" id="{967293FA-21C0-D66A-F7F2-3B07C117527A}"/>
              </a:ext>
            </a:extLst>
          </p:cNvPr>
          <p:cNvSpPr>
            <a:spLocks noChangeArrowheads="1"/>
          </p:cNvSpPr>
          <p:nvPr/>
        </p:nvSpPr>
        <p:spPr bwMode="auto">
          <a:xfrm>
            <a:off x="2546350" y="5630864"/>
            <a:ext cx="3754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000" b="1">
                <a:solidFill>
                  <a:schemeClr val="accent2"/>
                </a:solidFill>
              </a:rPr>
              <a:t>Are these graphs consistent?</a:t>
            </a:r>
          </a:p>
        </p:txBody>
      </p:sp>
    </p:spTree>
    <p:extLst>
      <p:ext uri="{BB962C8B-B14F-4D97-AF65-F5344CB8AC3E}">
        <p14:creationId xmlns:p14="http://schemas.microsoft.com/office/powerpoint/2010/main" val="50359957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34340"/>
                                        </p:tgtEl>
                                        <p:attrNameLst>
                                          <p:attrName>style.visibility</p:attrName>
                                        </p:attrNameLst>
                                      </p:cBhvr>
                                      <p:to>
                                        <p:strVal val="visible"/>
                                      </p:to>
                                    </p:set>
                                    <p:animEffect transition="in" filter="blinds(horizontal)">
                                      <p:cBhvr>
                                        <p:cTn id="7" dur="500"/>
                                        <p:tgtEl>
                                          <p:spTgt spid="133434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34341"/>
                                        </p:tgtEl>
                                        <p:attrNameLst>
                                          <p:attrName>style.visibility</p:attrName>
                                        </p:attrNameLst>
                                      </p:cBhvr>
                                      <p:to>
                                        <p:strVal val="visible"/>
                                      </p:to>
                                    </p:set>
                                    <p:animEffect transition="in" filter="blinds(horizontal)">
                                      <p:cBhvr>
                                        <p:cTn id="12" dur="500"/>
                                        <p:tgtEl>
                                          <p:spTgt spid="133434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34339"/>
                                        </p:tgtEl>
                                        <p:attrNameLst>
                                          <p:attrName>style.visibility</p:attrName>
                                        </p:attrNameLst>
                                      </p:cBhvr>
                                      <p:to>
                                        <p:strVal val="visible"/>
                                      </p:to>
                                    </p:set>
                                    <p:animEffect transition="in" filter="blinds(horizontal)">
                                      <p:cBhvr>
                                        <p:cTn id="17" dur="500"/>
                                        <p:tgtEl>
                                          <p:spTgt spid="133433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34338"/>
                                        </p:tgtEl>
                                        <p:attrNameLst>
                                          <p:attrName>style.visibility</p:attrName>
                                        </p:attrNameLst>
                                      </p:cBhvr>
                                      <p:to>
                                        <p:strVal val="visible"/>
                                      </p:to>
                                    </p:set>
                                    <p:animEffect transition="in" filter="blinds(horizontal)">
                                      <p:cBhvr>
                                        <p:cTn id="22" dur="500"/>
                                        <p:tgtEl>
                                          <p:spTgt spid="13343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4338"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A8C8CE0A-4567-4D35-9335-CC49A1F0DBAE}"/>
              </a:ext>
            </a:extLst>
          </p:cNvPr>
          <p:cNvSpPr>
            <a:spLocks noGrp="1" noChangeAspect="1" noChangeArrowheads="1"/>
          </p:cNvSpPr>
          <p:nvPr>
            <p:ph type="ctrTitle"/>
          </p:nvPr>
        </p:nvSpPr>
        <p:spPr>
          <a:xfrm>
            <a:off x="1925639" y="920750"/>
            <a:ext cx="8416925" cy="534988"/>
          </a:xfrm>
        </p:spPr>
        <p:txBody>
          <a:bodyPr/>
          <a:lstStyle/>
          <a:p>
            <a:r>
              <a:rPr lang="en-GB" altLang="en-US" sz="2800"/>
              <a:t>Compromise for real system</a:t>
            </a:r>
          </a:p>
        </p:txBody>
      </p:sp>
      <p:sp>
        <p:nvSpPr>
          <p:cNvPr id="71683" name="Text Box 3">
            <a:extLst>
              <a:ext uri="{FF2B5EF4-FFF2-40B4-BE49-F238E27FC236}">
                <a16:creationId xmlns:a16="http://schemas.microsoft.com/office/drawing/2014/main" id="{EFB7411A-4488-9C5F-DA10-E07DF1B5A569}"/>
              </a:ext>
            </a:extLst>
          </p:cNvPr>
          <p:cNvSpPr txBox="1">
            <a:spLocks noChangeArrowheads="1"/>
          </p:cNvSpPr>
          <p:nvPr/>
        </p:nvSpPr>
        <p:spPr bwMode="auto">
          <a:xfrm>
            <a:off x="7254875" y="5602289"/>
            <a:ext cx="1360488"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Projectile Travel</a:t>
            </a:r>
          </a:p>
        </p:txBody>
      </p:sp>
      <p:grpSp>
        <p:nvGrpSpPr>
          <p:cNvPr id="71684" name="Group 4">
            <a:extLst>
              <a:ext uri="{FF2B5EF4-FFF2-40B4-BE49-F238E27FC236}">
                <a16:creationId xmlns:a16="http://schemas.microsoft.com/office/drawing/2014/main" id="{05C7E46B-E877-D949-A5E6-D297135B6EBA}"/>
              </a:ext>
            </a:extLst>
          </p:cNvPr>
          <p:cNvGrpSpPr>
            <a:grpSpLocks/>
          </p:cNvGrpSpPr>
          <p:nvPr/>
        </p:nvGrpSpPr>
        <p:grpSpPr bwMode="auto">
          <a:xfrm>
            <a:off x="3208339" y="1960563"/>
            <a:ext cx="5133975" cy="3611562"/>
            <a:chOff x="606" y="1375"/>
            <a:chExt cx="1362" cy="958"/>
          </a:xfrm>
        </p:grpSpPr>
        <p:sp>
          <p:nvSpPr>
            <p:cNvPr id="71695" name="Line 5">
              <a:extLst>
                <a:ext uri="{FF2B5EF4-FFF2-40B4-BE49-F238E27FC236}">
                  <a16:creationId xmlns:a16="http://schemas.microsoft.com/office/drawing/2014/main" id="{7F36327E-D34D-1309-AE4E-A6A892918D63}"/>
                </a:ext>
              </a:extLst>
            </p:cNvPr>
            <p:cNvSpPr>
              <a:spLocks noChangeShapeType="1"/>
            </p:cNvSpPr>
            <p:nvPr/>
          </p:nvSpPr>
          <p:spPr bwMode="auto">
            <a:xfrm flipV="1">
              <a:off x="606" y="1375"/>
              <a:ext cx="0" cy="95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71696" name="Line 6">
              <a:extLst>
                <a:ext uri="{FF2B5EF4-FFF2-40B4-BE49-F238E27FC236}">
                  <a16:creationId xmlns:a16="http://schemas.microsoft.com/office/drawing/2014/main" id="{1E89DCED-8DDD-188C-DD94-2FF732FD46C6}"/>
                </a:ext>
              </a:extLst>
            </p:cNvPr>
            <p:cNvSpPr>
              <a:spLocks noChangeShapeType="1"/>
            </p:cNvSpPr>
            <p:nvPr/>
          </p:nvSpPr>
          <p:spPr bwMode="auto">
            <a:xfrm>
              <a:off x="606" y="2333"/>
              <a:ext cx="1362"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71685" name="Text Box 8">
            <a:extLst>
              <a:ext uri="{FF2B5EF4-FFF2-40B4-BE49-F238E27FC236}">
                <a16:creationId xmlns:a16="http://schemas.microsoft.com/office/drawing/2014/main" id="{53B32659-0864-D9BD-B08C-FA7E85ECAA5F}"/>
              </a:ext>
            </a:extLst>
          </p:cNvPr>
          <p:cNvSpPr txBox="1">
            <a:spLocks noChangeArrowheads="1"/>
          </p:cNvSpPr>
          <p:nvPr/>
        </p:nvSpPr>
        <p:spPr bwMode="auto">
          <a:xfrm>
            <a:off x="2095500" y="1695450"/>
            <a:ext cx="833438"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343498" name="Line 10">
            <a:extLst>
              <a:ext uri="{FF2B5EF4-FFF2-40B4-BE49-F238E27FC236}">
                <a16:creationId xmlns:a16="http://schemas.microsoft.com/office/drawing/2014/main" id="{6F1CAEB2-BE92-CDF4-2656-4733882ED9B8}"/>
              </a:ext>
            </a:extLst>
          </p:cNvPr>
          <p:cNvSpPr>
            <a:spLocks noChangeShapeType="1"/>
          </p:cNvSpPr>
          <p:nvPr/>
        </p:nvSpPr>
        <p:spPr bwMode="auto">
          <a:xfrm>
            <a:off x="3198813" y="4475163"/>
            <a:ext cx="4964112" cy="0"/>
          </a:xfrm>
          <a:prstGeom prst="line">
            <a:avLst/>
          </a:prstGeom>
          <a:noFill/>
          <a:ln w="38100">
            <a:solidFill>
              <a:srgbClr val="00FF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3499" name="Freeform 11">
            <a:extLst>
              <a:ext uri="{FF2B5EF4-FFF2-40B4-BE49-F238E27FC236}">
                <a16:creationId xmlns:a16="http://schemas.microsoft.com/office/drawing/2014/main" id="{F30EAA89-B31B-3868-EC8E-9AD1793AA712}"/>
              </a:ext>
            </a:extLst>
          </p:cNvPr>
          <p:cNvSpPr>
            <a:spLocks/>
          </p:cNvSpPr>
          <p:nvPr/>
        </p:nvSpPr>
        <p:spPr bwMode="auto">
          <a:xfrm>
            <a:off x="3209925" y="2125663"/>
            <a:ext cx="4584700" cy="3395662"/>
          </a:xfrm>
          <a:custGeom>
            <a:avLst/>
            <a:gdLst>
              <a:gd name="T0" fmla="*/ 0 w 2888"/>
              <a:gd name="T1" fmla="*/ 0 h 2139"/>
              <a:gd name="T2" fmla="*/ 2147483646 w 2888"/>
              <a:gd name="T3" fmla="*/ 2147483646 h 2139"/>
              <a:gd name="T4" fmla="*/ 2147483646 w 2888"/>
              <a:gd name="T5" fmla="*/ 2147483646 h 2139"/>
              <a:gd name="T6" fmla="*/ 0 60000 65536"/>
              <a:gd name="T7" fmla="*/ 0 60000 65536"/>
              <a:gd name="T8" fmla="*/ 0 60000 65536"/>
            </a:gdLst>
            <a:ahLst/>
            <a:cxnLst>
              <a:cxn ang="T6">
                <a:pos x="T0" y="T1"/>
              </a:cxn>
              <a:cxn ang="T7">
                <a:pos x="T2" y="T3"/>
              </a:cxn>
              <a:cxn ang="T8">
                <a:pos x="T4" y="T5"/>
              </a:cxn>
            </a:cxnLst>
            <a:rect l="0" t="0" r="r" b="b"/>
            <a:pathLst>
              <a:path w="2888" h="2139">
                <a:moveTo>
                  <a:pt x="0" y="0"/>
                </a:moveTo>
                <a:cubicBezTo>
                  <a:pt x="122" y="660"/>
                  <a:pt x="245" y="1320"/>
                  <a:pt x="726" y="1676"/>
                </a:cubicBezTo>
                <a:cubicBezTo>
                  <a:pt x="1207" y="2032"/>
                  <a:pt x="2528" y="2062"/>
                  <a:pt x="2888" y="2139"/>
                </a:cubicBezTo>
              </a:path>
            </a:pathLst>
          </a:custGeom>
          <a:noFill/>
          <a:ln w="38100" cap="flat" cmpd="sng">
            <a:solidFill>
              <a:schemeClr val="accent1"/>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3505" name="Freeform 17">
            <a:extLst>
              <a:ext uri="{FF2B5EF4-FFF2-40B4-BE49-F238E27FC236}">
                <a16:creationId xmlns:a16="http://schemas.microsoft.com/office/drawing/2014/main" id="{DD3DD787-834A-F4E5-9A94-9CDEC7542B72}"/>
              </a:ext>
            </a:extLst>
          </p:cNvPr>
          <p:cNvSpPr>
            <a:spLocks/>
          </p:cNvSpPr>
          <p:nvPr/>
        </p:nvSpPr>
        <p:spPr bwMode="auto">
          <a:xfrm>
            <a:off x="3186113" y="3043239"/>
            <a:ext cx="4584700" cy="2181225"/>
          </a:xfrm>
          <a:custGeom>
            <a:avLst/>
            <a:gdLst>
              <a:gd name="T0" fmla="*/ 0 w 2888"/>
              <a:gd name="T1" fmla="*/ 2147483646 h 1374"/>
              <a:gd name="T2" fmla="*/ 2147483646 w 2888"/>
              <a:gd name="T3" fmla="*/ 2147483646 h 1374"/>
              <a:gd name="T4" fmla="*/ 2147483646 w 2888"/>
              <a:gd name="T5" fmla="*/ 2147483646 h 1374"/>
              <a:gd name="T6" fmla="*/ 2147483646 w 2888"/>
              <a:gd name="T7" fmla="*/ 2147483646 h 1374"/>
              <a:gd name="T8" fmla="*/ 2147483646 w 2888"/>
              <a:gd name="T9" fmla="*/ 2147483646 h 1374"/>
              <a:gd name="T10" fmla="*/ 2147483646 w 2888"/>
              <a:gd name="T11" fmla="*/ 2147483646 h 1374"/>
              <a:gd name="T12" fmla="*/ 2147483646 w 2888"/>
              <a:gd name="T13" fmla="*/ 2147483646 h 1374"/>
              <a:gd name="T14" fmla="*/ 2147483646 w 2888"/>
              <a:gd name="T15" fmla="*/ 2147483646 h 1374"/>
              <a:gd name="T16" fmla="*/ 2147483646 w 2888"/>
              <a:gd name="T17" fmla="*/ 2147483646 h 1374"/>
              <a:gd name="T18" fmla="*/ 2147483646 w 2888"/>
              <a:gd name="T19" fmla="*/ 2147483646 h 1374"/>
              <a:gd name="T20" fmla="*/ 2147483646 w 2888"/>
              <a:gd name="T21" fmla="*/ 2147483646 h 13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888" h="1374">
                <a:moveTo>
                  <a:pt x="0" y="1255"/>
                </a:moveTo>
                <a:cubicBezTo>
                  <a:pt x="64" y="1184"/>
                  <a:pt x="129" y="1113"/>
                  <a:pt x="172" y="1015"/>
                </a:cubicBezTo>
                <a:cubicBezTo>
                  <a:pt x="215" y="917"/>
                  <a:pt x="230" y="791"/>
                  <a:pt x="255" y="664"/>
                </a:cubicBezTo>
                <a:cubicBezTo>
                  <a:pt x="280" y="537"/>
                  <a:pt x="293" y="357"/>
                  <a:pt x="322" y="252"/>
                </a:cubicBezTo>
                <a:cubicBezTo>
                  <a:pt x="351" y="147"/>
                  <a:pt x="373" y="67"/>
                  <a:pt x="427" y="35"/>
                </a:cubicBezTo>
                <a:cubicBezTo>
                  <a:pt x="481" y="3"/>
                  <a:pt x="563" y="0"/>
                  <a:pt x="644" y="58"/>
                </a:cubicBezTo>
                <a:cubicBezTo>
                  <a:pt x="725" y="116"/>
                  <a:pt x="825" y="268"/>
                  <a:pt x="913" y="380"/>
                </a:cubicBezTo>
                <a:cubicBezTo>
                  <a:pt x="1001" y="492"/>
                  <a:pt x="1069" y="623"/>
                  <a:pt x="1175" y="731"/>
                </a:cubicBezTo>
                <a:cubicBezTo>
                  <a:pt x="1281" y="839"/>
                  <a:pt x="1408" y="948"/>
                  <a:pt x="1549" y="1030"/>
                </a:cubicBezTo>
                <a:cubicBezTo>
                  <a:pt x="1690" y="1112"/>
                  <a:pt x="1797" y="1168"/>
                  <a:pt x="2020" y="1225"/>
                </a:cubicBezTo>
                <a:cubicBezTo>
                  <a:pt x="2243" y="1282"/>
                  <a:pt x="2743" y="1349"/>
                  <a:pt x="2888" y="1374"/>
                </a:cubicBezTo>
              </a:path>
            </a:pathLst>
          </a:custGeom>
          <a:noFill/>
          <a:ln w="3810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3506" name="Rectangle 18">
            <a:extLst>
              <a:ext uri="{FF2B5EF4-FFF2-40B4-BE49-F238E27FC236}">
                <a16:creationId xmlns:a16="http://schemas.microsoft.com/office/drawing/2014/main" id="{9698F2D8-7EFF-C080-43F8-E0F9BC192315}"/>
              </a:ext>
            </a:extLst>
          </p:cNvPr>
          <p:cNvSpPr>
            <a:spLocks noChangeArrowheads="1"/>
          </p:cNvSpPr>
          <p:nvPr/>
        </p:nvSpPr>
        <p:spPr bwMode="auto">
          <a:xfrm>
            <a:off x="3981450" y="2055813"/>
            <a:ext cx="14859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Ballistic Ideal</a:t>
            </a:r>
          </a:p>
        </p:txBody>
      </p:sp>
      <p:sp>
        <p:nvSpPr>
          <p:cNvPr id="1343507" name="Line 19">
            <a:extLst>
              <a:ext uri="{FF2B5EF4-FFF2-40B4-BE49-F238E27FC236}">
                <a16:creationId xmlns:a16="http://schemas.microsoft.com/office/drawing/2014/main" id="{2E22A890-70E8-B3FC-8EEF-76873E6A7D41}"/>
              </a:ext>
            </a:extLst>
          </p:cNvPr>
          <p:cNvSpPr>
            <a:spLocks noChangeShapeType="1"/>
          </p:cNvSpPr>
          <p:nvPr/>
        </p:nvSpPr>
        <p:spPr bwMode="auto">
          <a:xfrm flipH="1">
            <a:off x="3352800" y="2255838"/>
            <a:ext cx="641350" cy="476250"/>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3508" name="Rectangle 20">
            <a:extLst>
              <a:ext uri="{FF2B5EF4-FFF2-40B4-BE49-F238E27FC236}">
                <a16:creationId xmlns:a16="http://schemas.microsoft.com/office/drawing/2014/main" id="{A7048D90-695F-8A1B-4230-096EA244661F}"/>
              </a:ext>
            </a:extLst>
          </p:cNvPr>
          <p:cNvSpPr>
            <a:spLocks noChangeArrowheads="1"/>
          </p:cNvSpPr>
          <p:nvPr/>
        </p:nvSpPr>
        <p:spPr bwMode="auto">
          <a:xfrm>
            <a:off x="6846888" y="3551238"/>
            <a:ext cx="184626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Piezometric Ideal</a:t>
            </a:r>
          </a:p>
        </p:txBody>
      </p:sp>
      <p:sp>
        <p:nvSpPr>
          <p:cNvPr id="1343509" name="Line 21">
            <a:extLst>
              <a:ext uri="{FF2B5EF4-FFF2-40B4-BE49-F238E27FC236}">
                <a16:creationId xmlns:a16="http://schemas.microsoft.com/office/drawing/2014/main" id="{299E6A62-8AC6-EA04-C19D-92ABD33C81ED}"/>
              </a:ext>
            </a:extLst>
          </p:cNvPr>
          <p:cNvSpPr>
            <a:spLocks noChangeShapeType="1"/>
          </p:cNvSpPr>
          <p:nvPr/>
        </p:nvSpPr>
        <p:spPr bwMode="auto">
          <a:xfrm flipH="1">
            <a:off x="6251575" y="3873500"/>
            <a:ext cx="641350" cy="476250"/>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343510" name="Rectangle 22">
            <a:extLst>
              <a:ext uri="{FF2B5EF4-FFF2-40B4-BE49-F238E27FC236}">
                <a16:creationId xmlns:a16="http://schemas.microsoft.com/office/drawing/2014/main" id="{9042C319-213F-133B-5D1D-FA228ECD1C2C}"/>
              </a:ext>
            </a:extLst>
          </p:cNvPr>
          <p:cNvSpPr>
            <a:spLocks noChangeArrowheads="1"/>
          </p:cNvSpPr>
          <p:nvPr/>
        </p:nvSpPr>
        <p:spPr bwMode="auto">
          <a:xfrm>
            <a:off x="5183188" y="2757488"/>
            <a:ext cx="2692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tx1"/>
                </a:solidFill>
              </a:rPr>
              <a:t>Curve for real gun system</a:t>
            </a:r>
          </a:p>
        </p:txBody>
      </p:sp>
      <p:sp>
        <p:nvSpPr>
          <p:cNvPr id="1343511" name="Line 23">
            <a:extLst>
              <a:ext uri="{FF2B5EF4-FFF2-40B4-BE49-F238E27FC236}">
                <a16:creationId xmlns:a16="http://schemas.microsoft.com/office/drawing/2014/main" id="{B78D2364-AA39-9207-31DA-363110D4EAC2}"/>
              </a:ext>
            </a:extLst>
          </p:cNvPr>
          <p:cNvSpPr>
            <a:spLocks noChangeShapeType="1"/>
          </p:cNvSpPr>
          <p:nvPr/>
        </p:nvSpPr>
        <p:spPr bwMode="auto">
          <a:xfrm flipH="1">
            <a:off x="4481513" y="2957513"/>
            <a:ext cx="641350" cy="476250"/>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208922918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43499"/>
                                        </p:tgtEl>
                                        <p:attrNameLst>
                                          <p:attrName>style.visibility</p:attrName>
                                        </p:attrNameLst>
                                      </p:cBhvr>
                                      <p:to>
                                        <p:strVal val="visible"/>
                                      </p:to>
                                    </p:set>
                                    <p:animEffect transition="in" filter="blinds(horizontal)">
                                      <p:cBhvr>
                                        <p:cTn id="7" dur="500"/>
                                        <p:tgtEl>
                                          <p:spTgt spid="1343499"/>
                                        </p:tgtEl>
                                      </p:cBhvr>
                                    </p:animEffect>
                                  </p:childTnLst>
                                </p:cTn>
                              </p:par>
                              <p:par>
                                <p:cTn id="8" presetID="3" presetClass="entr" presetSubtype="10" fill="hold" nodeType="withEffect">
                                  <p:stCondLst>
                                    <p:cond delay="0"/>
                                  </p:stCondLst>
                                  <p:childTnLst>
                                    <p:set>
                                      <p:cBhvr>
                                        <p:cTn id="9" dur="1" fill="hold">
                                          <p:stCondLst>
                                            <p:cond delay="0"/>
                                          </p:stCondLst>
                                        </p:cTn>
                                        <p:tgtEl>
                                          <p:spTgt spid="1343507"/>
                                        </p:tgtEl>
                                        <p:attrNameLst>
                                          <p:attrName>style.visibility</p:attrName>
                                        </p:attrNameLst>
                                      </p:cBhvr>
                                      <p:to>
                                        <p:strVal val="visible"/>
                                      </p:to>
                                    </p:set>
                                    <p:animEffect transition="in" filter="blinds(horizontal)">
                                      <p:cBhvr>
                                        <p:cTn id="10" dur="500"/>
                                        <p:tgtEl>
                                          <p:spTgt spid="1343507"/>
                                        </p:tgtEl>
                                      </p:cBhvr>
                                    </p:animEffect>
                                  </p:childTnLst>
                                </p:cTn>
                              </p:par>
                              <p:par>
                                <p:cTn id="11" presetID="3" presetClass="entr" presetSubtype="10" fill="hold" nodeType="withEffect">
                                  <p:stCondLst>
                                    <p:cond delay="0"/>
                                  </p:stCondLst>
                                  <p:childTnLst>
                                    <p:set>
                                      <p:cBhvr>
                                        <p:cTn id="12" dur="1" fill="hold">
                                          <p:stCondLst>
                                            <p:cond delay="0"/>
                                          </p:stCondLst>
                                        </p:cTn>
                                        <p:tgtEl>
                                          <p:spTgt spid="1343506"/>
                                        </p:tgtEl>
                                        <p:attrNameLst>
                                          <p:attrName>style.visibility</p:attrName>
                                        </p:attrNameLst>
                                      </p:cBhvr>
                                      <p:to>
                                        <p:strVal val="visible"/>
                                      </p:to>
                                    </p:set>
                                    <p:animEffect transition="in" filter="blinds(horizontal)">
                                      <p:cBhvr>
                                        <p:cTn id="13" dur="500"/>
                                        <p:tgtEl>
                                          <p:spTgt spid="1343506"/>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3" presetClass="entr" presetSubtype="10" fill="hold" nodeType="clickEffect">
                                  <p:stCondLst>
                                    <p:cond delay="0"/>
                                  </p:stCondLst>
                                  <p:childTnLst>
                                    <p:set>
                                      <p:cBhvr>
                                        <p:cTn id="17" dur="1" fill="hold">
                                          <p:stCondLst>
                                            <p:cond delay="0"/>
                                          </p:stCondLst>
                                        </p:cTn>
                                        <p:tgtEl>
                                          <p:spTgt spid="1343508"/>
                                        </p:tgtEl>
                                        <p:attrNameLst>
                                          <p:attrName>style.visibility</p:attrName>
                                        </p:attrNameLst>
                                      </p:cBhvr>
                                      <p:to>
                                        <p:strVal val="visible"/>
                                      </p:to>
                                    </p:set>
                                    <p:animEffect transition="in" filter="blinds(horizontal)">
                                      <p:cBhvr>
                                        <p:cTn id="18" dur="500"/>
                                        <p:tgtEl>
                                          <p:spTgt spid="1343508"/>
                                        </p:tgtEl>
                                      </p:cBhvr>
                                    </p:animEffect>
                                  </p:childTnLst>
                                </p:cTn>
                              </p:par>
                              <p:par>
                                <p:cTn id="19" presetID="3" presetClass="entr" presetSubtype="10" fill="hold" nodeType="withEffect">
                                  <p:stCondLst>
                                    <p:cond delay="0"/>
                                  </p:stCondLst>
                                  <p:childTnLst>
                                    <p:set>
                                      <p:cBhvr>
                                        <p:cTn id="20" dur="1" fill="hold">
                                          <p:stCondLst>
                                            <p:cond delay="0"/>
                                          </p:stCondLst>
                                        </p:cTn>
                                        <p:tgtEl>
                                          <p:spTgt spid="1343509"/>
                                        </p:tgtEl>
                                        <p:attrNameLst>
                                          <p:attrName>style.visibility</p:attrName>
                                        </p:attrNameLst>
                                      </p:cBhvr>
                                      <p:to>
                                        <p:strVal val="visible"/>
                                      </p:to>
                                    </p:set>
                                    <p:animEffect transition="in" filter="blinds(horizontal)">
                                      <p:cBhvr>
                                        <p:cTn id="21" dur="500"/>
                                        <p:tgtEl>
                                          <p:spTgt spid="1343509"/>
                                        </p:tgtEl>
                                      </p:cBhvr>
                                    </p:animEffect>
                                  </p:childTnLst>
                                </p:cTn>
                              </p:par>
                              <p:par>
                                <p:cTn id="22" presetID="3" presetClass="entr" presetSubtype="10" fill="hold" nodeType="withEffect">
                                  <p:stCondLst>
                                    <p:cond delay="0"/>
                                  </p:stCondLst>
                                  <p:childTnLst>
                                    <p:set>
                                      <p:cBhvr>
                                        <p:cTn id="23" dur="1" fill="hold">
                                          <p:stCondLst>
                                            <p:cond delay="0"/>
                                          </p:stCondLst>
                                        </p:cTn>
                                        <p:tgtEl>
                                          <p:spTgt spid="1343498"/>
                                        </p:tgtEl>
                                        <p:attrNameLst>
                                          <p:attrName>style.visibility</p:attrName>
                                        </p:attrNameLst>
                                      </p:cBhvr>
                                      <p:to>
                                        <p:strVal val="visible"/>
                                      </p:to>
                                    </p:set>
                                    <p:animEffect transition="in" filter="blinds(horizontal)">
                                      <p:cBhvr>
                                        <p:cTn id="24" dur="500"/>
                                        <p:tgtEl>
                                          <p:spTgt spid="1343498"/>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3" presetClass="entr" presetSubtype="10" fill="hold" nodeType="clickEffect">
                                  <p:stCondLst>
                                    <p:cond delay="0"/>
                                  </p:stCondLst>
                                  <p:childTnLst>
                                    <p:set>
                                      <p:cBhvr>
                                        <p:cTn id="28" dur="1" fill="hold">
                                          <p:stCondLst>
                                            <p:cond delay="0"/>
                                          </p:stCondLst>
                                        </p:cTn>
                                        <p:tgtEl>
                                          <p:spTgt spid="1343505"/>
                                        </p:tgtEl>
                                        <p:attrNameLst>
                                          <p:attrName>style.visibility</p:attrName>
                                        </p:attrNameLst>
                                      </p:cBhvr>
                                      <p:to>
                                        <p:strVal val="visible"/>
                                      </p:to>
                                    </p:set>
                                    <p:animEffect transition="in" filter="blinds(horizontal)">
                                      <p:cBhvr>
                                        <p:cTn id="29" dur="500"/>
                                        <p:tgtEl>
                                          <p:spTgt spid="1343505"/>
                                        </p:tgtEl>
                                      </p:cBhvr>
                                    </p:animEffect>
                                  </p:childTnLst>
                                </p:cTn>
                              </p:par>
                              <p:par>
                                <p:cTn id="30" presetID="3" presetClass="entr" presetSubtype="10" fill="hold" nodeType="withEffect">
                                  <p:stCondLst>
                                    <p:cond delay="0"/>
                                  </p:stCondLst>
                                  <p:childTnLst>
                                    <p:set>
                                      <p:cBhvr>
                                        <p:cTn id="31" dur="1" fill="hold">
                                          <p:stCondLst>
                                            <p:cond delay="0"/>
                                          </p:stCondLst>
                                        </p:cTn>
                                        <p:tgtEl>
                                          <p:spTgt spid="1343511"/>
                                        </p:tgtEl>
                                        <p:attrNameLst>
                                          <p:attrName>style.visibility</p:attrName>
                                        </p:attrNameLst>
                                      </p:cBhvr>
                                      <p:to>
                                        <p:strVal val="visible"/>
                                      </p:to>
                                    </p:set>
                                    <p:animEffect transition="in" filter="blinds(horizontal)">
                                      <p:cBhvr>
                                        <p:cTn id="32" dur="500"/>
                                        <p:tgtEl>
                                          <p:spTgt spid="1343511"/>
                                        </p:tgtEl>
                                      </p:cBhvr>
                                    </p:animEffect>
                                  </p:childTnLst>
                                </p:cTn>
                              </p:par>
                              <p:par>
                                <p:cTn id="33" presetID="3" presetClass="entr" presetSubtype="10" fill="hold" nodeType="withEffect">
                                  <p:stCondLst>
                                    <p:cond delay="0"/>
                                  </p:stCondLst>
                                  <p:childTnLst>
                                    <p:set>
                                      <p:cBhvr>
                                        <p:cTn id="34" dur="1" fill="hold">
                                          <p:stCondLst>
                                            <p:cond delay="0"/>
                                          </p:stCondLst>
                                        </p:cTn>
                                        <p:tgtEl>
                                          <p:spTgt spid="1343510"/>
                                        </p:tgtEl>
                                        <p:attrNameLst>
                                          <p:attrName>style.visibility</p:attrName>
                                        </p:attrNameLst>
                                      </p:cBhvr>
                                      <p:to>
                                        <p:strVal val="visible"/>
                                      </p:to>
                                    </p:set>
                                    <p:animEffect transition="in" filter="blinds(horizontal)">
                                      <p:cBhvr>
                                        <p:cTn id="35" dur="500"/>
                                        <p:tgtEl>
                                          <p:spTgt spid="13435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3506" grpId="0"/>
      <p:bldP spid="1343508" grpId="0"/>
      <p:bldP spid="1343510"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21322" name="Group 74"/>
          <p:cNvGrpSpPr>
            <a:grpSpLocks/>
          </p:cNvGrpSpPr>
          <p:nvPr/>
        </p:nvGrpSpPr>
        <p:grpSpPr bwMode="auto">
          <a:xfrm>
            <a:off x="1611314" y="1479550"/>
            <a:ext cx="7608887" cy="4692650"/>
            <a:chOff x="55" y="932"/>
            <a:chExt cx="4793" cy="2956"/>
          </a:xfrm>
        </p:grpSpPr>
        <p:sp>
          <p:nvSpPr>
            <p:cNvPr id="821250" name="Line 2"/>
            <p:cNvSpPr>
              <a:spLocks noChangeShapeType="1"/>
            </p:cNvSpPr>
            <p:nvPr/>
          </p:nvSpPr>
          <p:spPr bwMode="auto">
            <a:xfrm flipV="1">
              <a:off x="1152" y="1248"/>
              <a:ext cx="0" cy="196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2" name="Freeform 4"/>
            <p:cNvSpPr>
              <a:spLocks noChangeAspect="1"/>
            </p:cNvSpPr>
            <p:nvPr/>
          </p:nvSpPr>
          <p:spPr bwMode="auto">
            <a:xfrm>
              <a:off x="698" y="3347"/>
              <a:ext cx="433" cy="541"/>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3" name="Freeform 5"/>
            <p:cNvSpPr>
              <a:spLocks noChangeAspect="1"/>
            </p:cNvSpPr>
            <p:nvPr/>
          </p:nvSpPr>
          <p:spPr bwMode="auto">
            <a:xfrm>
              <a:off x="1131" y="3455"/>
              <a:ext cx="3717" cy="325"/>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4" name="Rectangle 6"/>
            <p:cNvSpPr>
              <a:spLocks noChangeAspect="1" noChangeArrowheads="1"/>
            </p:cNvSpPr>
            <p:nvPr/>
          </p:nvSpPr>
          <p:spPr bwMode="auto">
            <a:xfrm>
              <a:off x="3368" y="3455"/>
              <a:ext cx="614" cy="3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5" name="Rectangle 7"/>
            <p:cNvSpPr>
              <a:spLocks noChangeAspect="1" noChangeArrowheads="1"/>
            </p:cNvSpPr>
            <p:nvPr/>
          </p:nvSpPr>
          <p:spPr bwMode="auto">
            <a:xfrm>
              <a:off x="2574" y="3491"/>
              <a:ext cx="794"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6" name="Rectangle 8"/>
            <p:cNvSpPr>
              <a:spLocks noChangeAspect="1" noChangeArrowheads="1"/>
            </p:cNvSpPr>
            <p:nvPr/>
          </p:nvSpPr>
          <p:spPr bwMode="auto">
            <a:xfrm>
              <a:off x="3982" y="3491"/>
              <a:ext cx="793"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7" name="Rectangle 9"/>
            <p:cNvSpPr>
              <a:spLocks noChangeAspect="1" noChangeArrowheads="1"/>
            </p:cNvSpPr>
            <p:nvPr/>
          </p:nvSpPr>
          <p:spPr bwMode="auto">
            <a:xfrm>
              <a:off x="1131" y="3383"/>
              <a:ext cx="1083" cy="469"/>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8" name="Oval 10"/>
            <p:cNvSpPr>
              <a:spLocks noChangeAspect="1" noChangeArrowheads="1"/>
            </p:cNvSpPr>
            <p:nvPr/>
          </p:nvSpPr>
          <p:spPr bwMode="auto">
            <a:xfrm>
              <a:off x="2069" y="3563"/>
              <a:ext cx="108" cy="109"/>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9" name="Rectangle 11"/>
            <p:cNvSpPr>
              <a:spLocks noChangeAspect="1" noChangeArrowheads="1"/>
            </p:cNvSpPr>
            <p:nvPr/>
          </p:nvSpPr>
          <p:spPr bwMode="auto">
            <a:xfrm>
              <a:off x="1239" y="3347"/>
              <a:ext cx="505"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0" name="Rectangle 12"/>
            <p:cNvSpPr>
              <a:spLocks noChangeAspect="1" noChangeArrowheads="1"/>
            </p:cNvSpPr>
            <p:nvPr/>
          </p:nvSpPr>
          <p:spPr bwMode="auto">
            <a:xfrm>
              <a:off x="1131" y="3347"/>
              <a:ext cx="72"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1" name="Rectangle 13"/>
            <p:cNvSpPr>
              <a:spLocks noChangeAspect="1" noChangeArrowheads="1"/>
            </p:cNvSpPr>
            <p:nvPr/>
          </p:nvSpPr>
          <p:spPr bwMode="auto">
            <a:xfrm>
              <a:off x="1203" y="3383"/>
              <a:ext cx="36" cy="7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2" name="Rectangle 14"/>
            <p:cNvSpPr>
              <a:spLocks noChangeArrowheads="1"/>
            </p:cNvSpPr>
            <p:nvPr/>
          </p:nvSpPr>
          <p:spPr bwMode="auto">
            <a:xfrm>
              <a:off x="2103" y="3527"/>
              <a:ext cx="274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3" name="Rectangle 15"/>
            <p:cNvSpPr>
              <a:spLocks noChangeArrowheads="1"/>
            </p:cNvSpPr>
            <p:nvPr/>
          </p:nvSpPr>
          <p:spPr bwMode="auto">
            <a:xfrm>
              <a:off x="1867" y="3526"/>
              <a:ext cx="23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4" name="Rectangle 16"/>
            <p:cNvSpPr>
              <a:spLocks noChangeArrowheads="1"/>
            </p:cNvSpPr>
            <p:nvPr/>
          </p:nvSpPr>
          <p:spPr bwMode="auto">
            <a:xfrm>
              <a:off x="1115" y="3526"/>
              <a:ext cx="750"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5" name="Rectangle 17"/>
            <p:cNvSpPr>
              <a:spLocks noChangeAspect="1" noChangeArrowheads="1"/>
            </p:cNvSpPr>
            <p:nvPr/>
          </p:nvSpPr>
          <p:spPr bwMode="auto">
            <a:xfrm>
              <a:off x="951" y="3455"/>
              <a:ext cx="180" cy="325"/>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266" name="Group 18"/>
            <p:cNvGrpSpPr>
              <a:grpSpLocks noChangeAspect="1"/>
            </p:cNvGrpSpPr>
            <p:nvPr/>
          </p:nvGrpSpPr>
          <p:grpSpPr bwMode="auto">
            <a:xfrm flipH="1" flipV="1">
              <a:off x="1926" y="3558"/>
              <a:ext cx="438" cy="119"/>
              <a:chOff x="3652" y="2251"/>
              <a:chExt cx="2108" cy="543"/>
            </a:xfrm>
          </p:grpSpPr>
          <p:sp>
            <p:nvSpPr>
              <p:cNvPr id="821267" name="Freeform 19"/>
              <p:cNvSpPr>
                <a:spLocks noChangeAspect="1"/>
              </p:cNvSpPr>
              <p:nvPr/>
            </p:nvSpPr>
            <p:spPr bwMode="auto">
              <a:xfrm>
                <a:off x="3669" y="2471"/>
                <a:ext cx="1920" cy="101"/>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8" name="Freeform 20"/>
              <p:cNvSpPr>
                <a:spLocks noChangeAspect="1"/>
              </p:cNvSpPr>
              <p:nvPr/>
            </p:nvSpPr>
            <p:spPr bwMode="auto">
              <a:xfrm>
                <a:off x="5218" y="2302"/>
                <a:ext cx="172" cy="121"/>
              </a:xfrm>
              <a:custGeom>
                <a:avLst/>
                <a:gdLst>
                  <a:gd name="T0" fmla="*/ 224 w 225"/>
                  <a:gd name="T1" fmla="*/ 20 h 158"/>
                  <a:gd name="T2" fmla="*/ 224 w 225"/>
                  <a:gd name="T3" fmla="*/ 157 h 158"/>
                  <a:gd name="T4" fmla="*/ 67 w 225"/>
                  <a:gd name="T5" fmla="*/ 137 h 158"/>
                  <a:gd name="T6" fmla="*/ 0 w 225"/>
                  <a:gd name="T7" fmla="*/ 117 h 158"/>
                  <a:gd name="T8" fmla="*/ 22 w 225"/>
                  <a:gd name="T9" fmla="*/ 59 h 158"/>
                  <a:gd name="T10" fmla="*/ 22 w 225"/>
                  <a:gd name="T11" fmla="*/ 0 h 158"/>
                  <a:gd name="T12" fmla="*/ 89 w 225"/>
                  <a:gd name="T13" fmla="*/ 0 h 158"/>
                  <a:gd name="T14" fmla="*/ 156 w 225"/>
                  <a:gd name="T15" fmla="*/ 0 h 158"/>
                  <a:gd name="T16" fmla="*/ 224 w 225"/>
                  <a:gd name="T17" fmla="*/ 20 h 158"/>
                  <a:gd name="T18" fmla="*/ 224 w 225"/>
                  <a:gd name="T19" fmla="*/ 2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9" name="Freeform 21"/>
              <p:cNvSpPr>
                <a:spLocks noChangeAspect="1"/>
              </p:cNvSpPr>
              <p:nvPr/>
            </p:nvSpPr>
            <p:spPr bwMode="auto">
              <a:xfrm>
                <a:off x="4119" y="2285"/>
                <a:ext cx="156" cy="172"/>
              </a:xfrm>
              <a:custGeom>
                <a:avLst/>
                <a:gdLst>
                  <a:gd name="T0" fmla="*/ 0 w 203"/>
                  <a:gd name="T1" fmla="*/ 22 h 224"/>
                  <a:gd name="T2" fmla="*/ 0 w 203"/>
                  <a:gd name="T3" fmla="*/ 223 h 224"/>
                  <a:gd name="T4" fmla="*/ 157 w 203"/>
                  <a:gd name="T5" fmla="*/ 201 h 224"/>
                  <a:gd name="T6" fmla="*/ 179 w 203"/>
                  <a:gd name="T7" fmla="*/ 179 h 224"/>
                  <a:gd name="T8" fmla="*/ 202 w 203"/>
                  <a:gd name="T9" fmla="*/ 134 h 224"/>
                  <a:gd name="T10" fmla="*/ 202 w 203"/>
                  <a:gd name="T11" fmla="*/ 89 h 224"/>
                  <a:gd name="T12" fmla="*/ 179 w 203"/>
                  <a:gd name="T13" fmla="*/ 67 h 224"/>
                  <a:gd name="T14" fmla="*/ 134 w 203"/>
                  <a:gd name="T15" fmla="*/ 22 h 224"/>
                  <a:gd name="T16" fmla="*/ 90 w 203"/>
                  <a:gd name="T17" fmla="*/ 0 h 224"/>
                  <a:gd name="T18" fmla="*/ 45 w 203"/>
                  <a:gd name="T19" fmla="*/ 0 h 224"/>
                  <a:gd name="T20" fmla="*/ 0 w 203"/>
                  <a:gd name="T21" fmla="*/ 22 h 224"/>
                  <a:gd name="T22" fmla="*/ 0 w 203"/>
                  <a:gd name="T23" fmla="*/ 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4">
                    <a:moveTo>
                      <a:pt x="0" y="22"/>
                    </a:moveTo>
                    <a:lnTo>
                      <a:pt x="0" y="223"/>
                    </a:lnTo>
                    <a:lnTo>
                      <a:pt x="157" y="201"/>
                    </a:lnTo>
                    <a:lnTo>
                      <a:pt x="179" y="179"/>
                    </a:lnTo>
                    <a:lnTo>
                      <a:pt x="202" y="134"/>
                    </a:lnTo>
                    <a:lnTo>
                      <a:pt x="202" y="89"/>
                    </a:lnTo>
                    <a:lnTo>
                      <a:pt x="179" y="67"/>
                    </a:lnTo>
                    <a:lnTo>
                      <a:pt x="134" y="22"/>
                    </a:lnTo>
                    <a:lnTo>
                      <a:pt x="90" y="0"/>
                    </a:lnTo>
                    <a:lnTo>
                      <a:pt x="45" y="0"/>
                    </a:lnTo>
                    <a:lnTo>
                      <a:pt x="0" y="22"/>
                    </a:lnTo>
                    <a:lnTo>
                      <a:pt x="0" y="2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0" name="Freeform 22"/>
              <p:cNvSpPr>
                <a:spLocks noChangeAspect="1"/>
              </p:cNvSpPr>
              <p:nvPr/>
            </p:nvSpPr>
            <p:spPr bwMode="auto">
              <a:xfrm>
                <a:off x="5218" y="2268"/>
                <a:ext cx="206" cy="206"/>
              </a:xfrm>
              <a:custGeom>
                <a:avLst/>
                <a:gdLst>
                  <a:gd name="T0" fmla="*/ 0 w 269"/>
                  <a:gd name="T1" fmla="*/ 23 h 270"/>
                  <a:gd name="T2" fmla="*/ 268 w 269"/>
                  <a:gd name="T3" fmla="*/ 269 h 270"/>
                  <a:gd name="T4" fmla="*/ 268 w 269"/>
                  <a:gd name="T5" fmla="*/ 224 h 270"/>
                  <a:gd name="T6" fmla="*/ 267 w 269"/>
                  <a:gd name="T7" fmla="*/ 222 h 270"/>
                  <a:gd name="T8" fmla="*/ 264 w 269"/>
                  <a:gd name="T9" fmla="*/ 219 h 270"/>
                  <a:gd name="T10" fmla="*/ 262 w 269"/>
                  <a:gd name="T11" fmla="*/ 216 h 270"/>
                  <a:gd name="T12" fmla="*/ 260 w 269"/>
                  <a:gd name="T13" fmla="*/ 212 h 270"/>
                  <a:gd name="T14" fmla="*/ 258 w 269"/>
                  <a:gd name="T15" fmla="*/ 210 h 270"/>
                  <a:gd name="T16" fmla="*/ 254 w 269"/>
                  <a:gd name="T17" fmla="*/ 208 h 270"/>
                  <a:gd name="T18" fmla="*/ 251 w 269"/>
                  <a:gd name="T19" fmla="*/ 206 h 270"/>
                  <a:gd name="T20" fmla="*/ 248 w 269"/>
                  <a:gd name="T21" fmla="*/ 203 h 270"/>
                  <a:gd name="T22" fmla="*/ 246 w 269"/>
                  <a:gd name="T23" fmla="*/ 202 h 270"/>
                  <a:gd name="T24" fmla="*/ 111 w 269"/>
                  <a:gd name="T25" fmla="*/ 157 h 270"/>
                  <a:gd name="T26" fmla="*/ 101 w 269"/>
                  <a:gd name="T27" fmla="*/ 156 h 270"/>
                  <a:gd name="T28" fmla="*/ 95 w 269"/>
                  <a:gd name="T29" fmla="*/ 150 h 270"/>
                  <a:gd name="T30" fmla="*/ 90 w 269"/>
                  <a:gd name="T31" fmla="*/ 144 h 270"/>
                  <a:gd name="T32" fmla="*/ 89 w 269"/>
                  <a:gd name="T33" fmla="*/ 135 h 270"/>
                  <a:gd name="T34" fmla="*/ 90 w 269"/>
                  <a:gd name="T35" fmla="*/ 128 h 270"/>
                  <a:gd name="T36" fmla="*/ 95 w 269"/>
                  <a:gd name="T37" fmla="*/ 120 h 270"/>
                  <a:gd name="T38" fmla="*/ 101 w 269"/>
                  <a:gd name="T39" fmla="*/ 115 h 270"/>
                  <a:gd name="T40" fmla="*/ 111 w 269"/>
                  <a:gd name="T41" fmla="*/ 112 h 270"/>
                  <a:gd name="T42" fmla="*/ 201 w 269"/>
                  <a:gd name="T43" fmla="*/ 90 h 270"/>
                  <a:gd name="T44" fmla="*/ 203 w 269"/>
                  <a:gd name="T45" fmla="*/ 89 h 270"/>
                  <a:gd name="T46" fmla="*/ 207 w 269"/>
                  <a:gd name="T47" fmla="*/ 89 h 270"/>
                  <a:gd name="T48" fmla="*/ 211 w 269"/>
                  <a:gd name="T49" fmla="*/ 89 h 270"/>
                  <a:gd name="T50" fmla="*/ 215 w 269"/>
                  <a:gd name="T51" fmla="*/ 85 h 270"/>
                  <a:gd name="T52" fmla="*/ 216 w 269"/>
                  <a:gd name="T53" fmla="*/ 82 h 270"/>
                  <a:gd name="T54" fmla="*/ 219 w 269"/>
                  <a:gd name="T55" fmla="*/ 79 h 270"/>
                  <a:gd name="T56" fmla="*/ 220 w 269"/>
                  <a:gd name="T57" fmla="*/ 75 h 270"/>
                  <a:gd name="T58" fmla="*/ 221 w 269"/>
                  <a:gd name="T59" fmla="*/ 71 h 270"/>
                  <a:gd name="T60" fmla="*/ 224 w 269"/>
                  <a:gd name="T61" fmla="*/ 67 h 270"/>
                  <a:gd name="T62" fmla="*/ 223 w 269"/>
                  <a:gd name="T63" fmla="*/ 44 h 270"/>
                  <a:gd name="T64" fmla="*/ 222 w 269"/>
                  <a:gd name="T65" fmla="*/ 41 h 270"/>
                  <a:gd name="T66" fmla="*/ 221 w 269"/>
                  <a:gd name="T67" fmla="*/ 37 h 270"/>
                  <a:gd name="T68" fmla="*/ 218 w 269"/>
                  <a:gd name="T69" fmla="*/ 33 h 270"/>
                  <a:gd name="T70" fmla="*/ 216 w 269"/>
                  <a:gd name="T71" fmla="*/ 30 h 270"/>
                  <a:gd name="T72" fmla="*/ 213 w 269"/>
                  <a:gd name="T73" fmla="*/ 28 h 270"/>
                  <a:gd name="T74" fmla="*/ 210 w 269"/>
                  <a:gd name="T75" fmla="*/ 25 h 270"/>
                  <a:gd name="T76" fmla="*/ 205 w 269"/>
                  <a:gd name="T77" fmla="*/ 24 h 270"/>
                  <a:gd name="T78" fmla="*/ 202 w 269"/>
                  <a:gd name="T79" fmla="*/ 23 h 270"/>
                  <a:gd name="T80" fmla="*/ 67 w 269"/>
                  <a:gd name="T81" fmla="*/ 0 h 270"/>
                  <a:gd name="T82" fmla="*/ 0 w 269"/>
                  <a:gd name="T83" fmla="*/ 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0">
                    <a:moveTo>
                      <a:pt x="0" y="1"/>
                    </a:moveTo>
                    <a:lnTo>
                      <a:pt x="0" y="23"/>
                    </a:lnTo>
                    <a:lnTo>
                      <a:pt x="44" y="225"/>
                    </a:lnTo>
                    <a:lnTo>
                      <a:pt x="268" y="269"/>
                    </a:lnTo>
                    <a:lnTo>
                      <a:pt x="268" y="269"/>
                    </a:lnTo>
                    <a:lnTo>
                      <a:pt x="268" y="224"/>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246" y="202"/>
                    </a:lnTo>
                    <a:lnTo>
                      <a:pt x="111" y="157"/>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1" name="Freeform 23"/>
              <p:cNvSpPr>
                <a:spLocks noChangeAspect="1"/>
              </p:cNvSpPr>
              <p:nvPr/>
            </p:nvSpPr>
            <p:spPr bwMode="auto">
              <a:xfrm>
                <a:off x="4137" y="2251"/>
                <a:ext cx="69" cy="35"/>
              </a:xfrm>
              <a:custGeom>
                <a:avLst/>
                <a:gdLst>
                  <a:gd name="T0" fmla="*/ 90 w 91"/>
                  <a:gd name="T1" fmla="*/ 45 h 46"/>
                  <a:gd name="T2" fmla="*/ 0 w 91"/>
                  <a:gd name="T3" fmla="*/ 45 h 46"/>
                  <a:gd name="T4" fmla="*/ 0 w 91"/>
                  <a:gd name="T5" fmla="*/ 22 h 46"/>
                  <a:gd name="T6" fmla="*/ 22 w 91"/>
                  <a:gd name="T7" fmla="*/ 0 h 46"/>
                  <a:gd name="T8" fmla="*/ 90 w 91"/>
                  <a:gd name="T9" fmla="*/ 0 h 46"/>
                  <a:gd name="T10" fmla="*/ 90 w 91"/>
                  <a:gd name="T11" fmla="*/ 45 h 46"/>
                  <a:gd name="T12" fmla="*/ 90 w 91"/>
                  <a:gd name="T13" fmla="*/ 45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45"/>
                    </a:moveTo>
                    <a:lnTo>
                      <a:pt x="0" y="45"/>
                    </a:lnTo>
                    <a:lnTo>
                      <a:pt x="0" y="22"/>
                    </a:lnTo>
                    <a:lnTo>
                      <a:pt x="22" y="0"/>
                    </a:lnTo>
                    <a:lnTo>
                      <a:pt x="90" y="0"/>
                    </a:lnTo>
                    <a:lnTo>
                      <a:pt x="90" y="45"/>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2" name="Freeform 24"/>
              <p:cNvSpPr>
                <a:spLocks noChangeAspect="1"/>
              </p:cNvSpPr>
              <p:nvPr/>
            </p:nvSpPr>
            <p:spPr bwMode="auto">
              <a:xfrm>
                <a:off x="5098" y="2251"/>
                <a:ext cx="121" cy="52"/>
              </a:xfrm>
              <a:custGeom>
                <a:avLst/>
                <a:gdLst>
                  <a:gd name="T0" fmla="*/ 0 w 158"/>
                  <a:gd name="T1" fmla="*/ 22 h 68"/>
                  <a:gd name="T2" fmla="*/ 22 w 158"/>
                  <a:gd name="T3" fmla="*/ 0 h 68"/>
                  <a:gd name="T4" fmla="*/ 134 w 158"/>
                  <a:gd name="T5" fmla="*/ 0 h 68"/>
                  <a:gd name="T6" fmla="*/ 157 w 158"/>
                  <a:gd name="T7" fmla="*/ 22 h 68"/>
                  <a:gd name="T8" fmla="*/ 157 w 158"/>
                  <a:gd name="T9" fmla="*/ 67 h 68"/>
                  <a:gd name="T10" fmla="*/ 0 w 158"/>
                  <a:gd name="T11" fmla="*/ 67 h 68"/>
                  <a:gd name="T12" fmla="*/ 0 w 158"/>
                  <a:gd name="T13" fmla="*/ 22 h 68"/>
                  <a:gd name="T14" fmla="*/ 0 w 158"/>
                  <a:gd name="T15" fmla="*/ 22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22"/>
                    </a:moveTo>
                    <a:lnTo>
                      <a:pt x="22" y="0"/>
                    </a:lnTo>
                    <a:lnTo>
                      <a:pt x="134" y="0"/>
                    </a:lnTo>
                    <a:lnTo>
                      <a:pt x="157" y="22"/>
                    </a:lnTo>
                    <a:lnTo>
                      <a:pt x="157" y="67"/>
                    </a:lnTo>
                    <a:lnTo>
                      <a:pt x="0" y="67"/>
                    </a:lnTo>
                    <a:lnTo>
                      <a:pt x="0" y="22"/>
                    </a:lnTo>
                    <a:lnTo>
                      <a:pt x="0" y="22"/>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3" name="Freeform 25"/>
              <p:cNvSpPr>
                <a:spLocks noChangeAspect="1"/>
              </p:cNvSpPr>
              <p:nvPr/>
            </p:nvSpPr>
            <p:spPr bwMode="auto">
              <a:xfrm>
                <a:off x="5080" y="2268"/>
                <a:ext cx="139" cy="52"/>
              </a:xfrm>
              <a:custGeom>
                <a:avLst/>
                <a:gdLst>
                  <a:gd name="T0" fmla="*/ 0 w 181"/>
                  <a:gd name="T1" fmla="*/ 0 h 68"/>
                  <a:gd name="T2" fmla="*/ 23 w 181"/>
                  <a:gd name="T3" fmla="*/ 0 h 68"/>
                  <a:gd name="T4" fmla="*/ 23 w 181"/>
                  <a:gd name="T5" fmla="*/ 45 h 68"/>
                  <a:gd name="T6" fmla="*/ 180 w 181"/>
                  <a:gd name="T7" fmla="*/ 45 h 68"/>
                  <a:gd name="T8" fmla="*/ 180 w 181"/>
                  <a:gd name="T9" fmla="*/ 67 h 68"/>
                  <a:gd name="T10" fmla="*/ 0 w 181"/>
                  <a:gd name="T11" fmla="*/ 67 h 68"/>
                  <a:gd name="T12" fmla="*/ 0 w 181"/>
                  <a:gd name="T13" fmla="*/ 0 h 68"/>
                  <a:gd name="T14" fmla="*/ 0 w 181"/>
                  <a:gd name="T15" fmla="*/ 0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8">
                    <a:moveTo>
                      <a:pt x="0" y="0"/>
                    </a:moveTo>
                    <a:lnTo>
                      <a:pt x="23" y="0"/>
                    </a:lnTo>
                    <a:lnTo>
                      <a:pt x="23" y="45"/>
                    </a:lnTo>
                    <a:lnTo>
                      <a:pt x="180" y="45"/>
                    </a:lnTo>
                    <a:lnTo>
                      <a:pt x="180" y="67"/>
                    </a:lnTo>
                    <a:lnTo>
                      <a:pt x="0" y="67"/>
                    </a:lnTo>
                    <a:lnTo>
                      <a:pt x="0" y="0"/>
                    </a:lnTo>
                    <a:lnTo>
                      <a:pt x="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4" name="Freeform 26"/>
              <p:cNvSpPr>
                <a:spLocks noChangeAspect="1"/>
              </p:cNvSpPr>
              <p:nvPr/>
            </p:nvSpPr>
            <p:spPr bwMode="auto">
              <a:xfrm>
                <a:off x="4068" y="2268"/>
                <a:ext cx="1339" cy="206"/>
              </a:xfrm>
              <a:custGeom>
                <a:avLst/>
                <a:gdLst>
                  <a:gd name="T0" fmla="*/ 228 w 1749"/>
                  <a:gd name="T1" fmla="*/ 100 h 270"/>
                  <a:gd name="T2" fmla="*/ 235 w 1749"/>
                  <a:gd name="T3" fmla="*/ 117 h 270"/>
                  <a:gd name="T4" fmla="*/ 239 w 1749"/>
                  <a:gd name="T5" fmla="*/ 135 h 270"/>
                  <a:gd name="T6" fmla="*/ 236 w 1749"/>
                  <a:gd name="T7" fmla="*/ 153 h 270"/>
                  <a:gd name="T8" fmla="*/ 229 w 1749"/>
                  <a:gd name="T9" fmla="*/ 168 h 270"/>
                  <a:gd name="T10" fmla="*/ 219 w 1749"/>
                  <a:gd name="T11" fmla="*/ 182 h 270"/>
                  <a:gd name="T12" fmla="*/ 204 w 1749"/>
                  <a:gd name="T13" fmla="*/ 193 h 270"/>
                  <a:gd name="T14" fmla="*/ 188 w 1749"/>
                  <a:gd name="T15" fmla="*/ 200 h 270"/>
                  <a:gd name="T16" fmla="*/ 180 w 1749"/>
                  <a:gd name="T17" fmla="*/ 202 h 270"/>
                  <a:gd name="T18" fmla="*/ 0 w 1749"/>
                  <a:gd name="T19" fmla="*/ 269 h 270"/>
                  <a:gd name="T20" fmla="*/ 1748 w 1749"/>
                  <a:gd name="T21" fmla="*/ 269 h 270"/>
                  <a:gd name="T22" fmla="*/ 1748 w 1749"/>
                  <a:gd name="T23" fmla="*/ 224 h 270"/>
                  <a:gd name="T24" fmla="*/ 1591 w 1749"/>
                  <a:gd name="T25" fmla="*/ 179 h 270"/>
                  <a:gd name="T26" fmla="*/ 1575 w 1749"/>
                  <a:gd name="T27" fmla="*/ 173 h 270"/>
                  <a:gd name="T28" fmla="*/ 1564 w 1749"/>
                  <a:gd name="T29" fmla="*/ 162 h 270"/>
                  <a:gd name="T30" fmla="*/ 1558 w 1749"/>
                  <a:gd name="T31" fmla="*/ 149 h 270"/>
                  <a:gd name="T32" fmla="*/ 1557 w 1749"/>
                  <a:gd name="T33" fmla="*/ 135 h 270"/>
                  <a:gd name="T34" fmla="*/ 1558 w 1749"/>
                  <a:gd name="T35" fmla="*/ 121 h 270"/>
                  <a:gd name="T36" fmla="*/ 1564 w 1749"/>
                  <a:gd name="T37" fmla="*/ 107 h 270"/>
                  <a:gd name="T38" fmla="*/ 1575 w 1749"/>
                  <a:gd name="T39" fmla="*/ 97 h 270"/>
                  <a:gd name="T40" fmla="*/ 1591 w 1749"/>
                  <a:gd name="T41" fmla="*/ 90 h 270"/>
                  <a:gd name="T42" fmla="*/ 1703 w 1749"/>
                  <a:gd name="T43" fmla="*/ 67 h 270"/>
                  <a:gd name="T44" fmla="*/ 1569 w 1749"/>
                  <a:gd name="T45" fmla="*/ 23 h 270"/>
                  <a:gd name="T46" fmla="*/ 1502 w 1749"/>
                  <a:gd name="T47" fmla="*/ 67 h 270"/>
                  <a:gd name="T48" fmla="*/ 1322 w 1749"/>
                  <a:gd name="T49" fmla="*/ 0 h 270"/>
                  <a:gd name="T50" fmla="*/ 1232 w 1749"/>
                  <a:gd name="T51" fmla="*/ 0 h 270"/>
                  <a:gd name="T52" fmla="*/ 1200 w 1749"/>
                  <a:gd name="T53" fmla="*/ 27 h 270"/>
                  <a:gd name="T54" fmla="*/ 1167 w 1749"/>
                  <a:gd name="T55" fmla="*/ 51 h 270"/>
                  <a:gd name="T56" fmla="*/ 1132 w 1749"/>
                  <a:gd name="T57" fmla="*/ 73 h 270"/>
                  <a:gd name="T58" fmla="*/ 1096 w 1749"/>
                  <a:gd name="T59" fmla="*/ 91 h 270"/>
                  <a:gd name="T60" fmla="*/ 1058 w 1749"/>
                  <a:gd name="T61" fmla="*/ 107 h 270"/>
                  <a:gd name="T62" fmla="*/ 1020 w 1749"/>
                  <a:gd name="T63" fmla="*/ 120 h 270"/>
                  <a:gd name="T64" fmla="*/ 980 w 1749"/>
                  <a:gd name="T65" fmla="*/ 128 h 270"/>
                  <a:gd name="T66" fmla="*/ 941 w 1749"/>
                  <a:gd name="T67" fmla="*/ 134 h 270"/>
                  <a:gd name="T68" fmla="*/ 471 w 1749"/>
                  <a:gd name="T69" fmla="*/ 179 h 270"/>
                  <a:gd name="T70" fmla="*/ 461 w 1749"/>
                  <a:gd name="T71" fmla="*/ 181 h 270"/>
                  <a:gd name="T72" fmla="*/ 442 w 1749"/>
                  <a:gd name="T73" fmla="*/ 182 h 270"/>
                  <a:gd name="T74" fmla="*/ 424 w 1749"/>
                  <a:gd name="T75" fmla="*/ 180 h 270"/>
                  <a:gd name="T76" fmla="*/ 406 w 1749"/>
                  <a:gd name="T77" fmla="*/ 176 h 270"/>
                  <a:gd name="T78" fmla="*/ 388 w 1749"/>
                  <a:gd name="T79" fmla="*/ 170 h 270"/>
                  <a:gd name="T80" fmla="*/ 372 w 1749"/>
                  <a:gd name="T81" fmla="*/ 163 h 270"/>
                  <a:gd name="T82" fmla="*/ 357 w 1749"/>
                  <a:gd name="T83" fmla="*/ 153 h 270"/>
                  <a:gd name="T84" fmla="*/ 342 w 1749"/>
                  <a:gd name="T85" fmla="*/ 142 h 270"/>
                  <a:gd name="T86" fmla="*/ 336 w 1749"/>
                  <a:gd name="T87" fmla="*/ 135 h 270"/>
                  <a:gd name="T88" fmla="*/ 225 w 1749"/>
                  <a:gd name="T89" fmla="*/ 23 h 270"/>
                  <a:gd name="T90" fmla="*/ 180 w 1749"/>
                  <a:gd name="T91" fmla="*/ 0 h 270"/>
                  <a:gd name="T92" fmla="*/ 68 w 1749"/>
                  <a:gd name="T93" fmla="*/ 23 h 270"/>
                  <a:gd name="T94" fmla="*/ 68 w 1749"/>
                  <a:gd name="T95" fmla="*/ 45 h 270"/>
                  <a:gd name="T96" fmla="*/ 135 w 1749"/>
                  <a:gd name="T97" fmla="*/ 45 h 270"/>
                  <a:gd name="T98" fmla="*/ 144 w 1749"/>
                  <a:gd name="T99" fmla="*/ 45 h 270"/>
                  <a:gd name="T100" fmla="*/ 153 w 1749"/>
                  <a:gd name="T101" fmla="*/ 46 h 270"/>
                  <a:gd name="T102" fmla="*/ 161 w 1749"/>
                  <a:gd name="T103" fmla="*/ 48 h 270"/>
                  <a:gd name="T104" fmla="*/ 171 w 1749"/>
                  <a:gd name="T105" fmla="*/ 50 h 270"/>
                  <a:gd name="T106" fmla="*/ 178 w 1749"/>
                  <a:gd name="T107" fmla="*/ 53 h 270"/>
                  <a:gd name="T108" fmla="*/ 186 w 1749"/>
                  <a:gd name="T109" fmla="*/ 57 h 270"/>
                  <a:gd name="T110" fmla="*/ 194 w 1749"/>
                  <a:gd name="T111" fmla="*/ 63 h 270"/>
                  <a:gd name="T112" fmla="*/ 201 w 1749"/>
                  <a:gd name="T113" fmla="*/ 68 h 270"/>
                  <a:gd name="T114" fmla="*/ 225 w 1749"/>
                  <a:gd name="T115" fmla="*/ 90 h 270"/>
                  <a:gd name="T116" fmla="*/ 223 w 1749"/>
                  <a:gd name="T117" fmla="*/ 9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91"/>
                    </a:moveTo>
                    <a:lnTo>
                      <a:pt x="228" y="100"/>
                    </a:lnTo>
                    <a:lnTo>
                      <a:pt x="233" y="108"/>
                    </a:lnTo>
                    <a:lnTo>
                      <a:pt x="235" y="117"/>
                    </a:lnTo>
                    <a:lnTo>
                      <a:pt x="239" y="125"/>
                    </a:lnTo>
                    <a:lnTo>
                      <a:pt x="239" y="135"/>
                    </a:lnTo>
                    <a:lnTo>
                      <a:pt x="238" y="144"/>
                    </a:lnTo>
                    <a:lnTo>
                      <a:pt x="236" y="153"/>
                    </a:lnTo>
                    <a:lnTo>
                      <a:pt x="234" y="160"/>
                    </a:lnTo>
                    <a:lnTo>
                      <a:pt x="229" y="168"/>
                    </a:lnTo>
                    <a:lnTo>
                      <a:pt x="225" y="176"/>
                    </a:lnTo>
                    <a:lnTo>
                      <a:pt x="219" y="182"/>
                    </a:lnTo>
                    <a:lnTo>
                      <a:pt x="213" y="188"/>
                    </a:lnTo>
                    <a:lnTo>
                      <a:pt x="204" y="193"/>
                    </a:lnTo>
                    <a:lnTo>
                      <a:pt x="197" y="197"/>
                    </a:lnTo>
                    <a:lnTo>
                      <a:pt x="188" y="200"/>
                    </a:lnTo>
                    <a:lnTo>
                      <a:pt x="179" y="201"/>
                    </a:lnTo>
                    <a:lnTo>
                      <a:pt x="180" y="202"/>
                    </a:lnTo>
                    <a:lnTo>
                      <a:pt x="0" y="224"/>
                    </a:lnTo>
                    <a:lnTo>
                      <a:pt x="0" y="269"/>
                    </a:lnTo>
                    <a:lnTo>
                      <a:pt x="0" y="269"/>
                    </a:lnTo>
                    <a:lnTo>
                      <a:pt x="1748" y="269"/>
                    </a:lnTo>
                    <a:lnTo>
                      <a:pt x="1748" y="269"/>
                    </a:lnTo>
                    <a:lnTo>
                      <a:pt x="1748" y="224"/>
                    </a:lnTo>
                    <a:lnTo>
                      <a:pt x="1591" y="179"/>
                    </a:lnTo>
                    <a:lnTo>
                      <a:pt x="1591" y="179"/>
                    </a:lnTo>
                    <a:lnTo>
                      <a:pt x="1582" y="177"/>
                    </a:lnTo>
                    <a:lnTo>
                      <a:pt x="1575" y="173"/>
                    </a:lnTo>
                    <a:lnTo>
                      <a:pt x="1569" y="168"/>
                    </a:lnTo>
                    <a:lnTo>
                      <a:pt x="1564" y="162"/>
                    </a:lnTo>
                    <a:lnTo>
                      <a:pt x="1560" y="156"/>
                    </a:lnTo>
                    <a:lnTo>
                      <a:pt x="1558" y="149"/>
                    </a:lnTo>
                    <a:lnTo>
                      <a:pt x="1557" y="142"/>
                    </a:lnTo>
                    <a:lnTo>
                      <a:pt x="1557" y="135"/>
                    </a:lnTo>
                    <a:lnTo>
                      <a:pt x="1557" y="128"/>
                    </a:lnTo>
                    <a:lnTo>
                      <a:pt x="1558" y="121"/>
                    </a:lnTo>
                    <a:lnTo>
                      <a:pt x="1560" y="115"/>
                    </a:lnTo>
                    <a:lnTo>
                      <a:pt x="1564" y="107"/>
                    </a:lnTo>
                    <a:lnTo>
                      <a:pt x="1569" y="102"/>
                    </a:lnTo>
                    <a:lnTo>
                      <a:pt x="1575" y="97"/>
                    </a:lnTo>
                    <a:lnTo>
                      <a:pt x="1582" y="93"/>
                    </a:lnTo>
                    <a:lnTo>
                      <a:pt x="1591" y="90"/>
                    </a:lnTo>
                    <a:lnTo>
                      <a:pt x="1591" y="90"/>
                    </a:lnTo>
                    <a:lnTo>
                      <a:pt x="1703" y="67"/>
                    </a:lnTo>
                    <a:lnTo>
                      <a:pt x="1703" y="45"/>
                    </a:lnTo>
                    <a:lnTo>
                      <a:pt x="1569" y="23"/>
                    </a:lnTo>
                    <a:lnTo>
                      <a:pt x="1502" y="23"/>
                    </a:lnTo>
                    <a:lnTo>
                      <a:pt x="1502" y="67"/>
                    </a:lnTo>
                    <a:lnTo>
                      <a:pt x="1322" y="67"/>
                    </a:lnTo>
                    <a:lnTo>
                      <a:pt x="1322" y="0"/>
                    </a:lnTo>
                    <a:lnTo>
                      <a:pt x="1233" y="0"/>
                    </a:lnTo>
                    <a:lnTo>
                      <a:pt x="1232" y="0"/>
                    </a:lnTo>
                    <a:lnTo>
                      <a:pt x="1216" y="14"/>
                    </a:lnTo>
                    <a:lnTo>
                      <a:pt x="1200" y="27"/>
                    </a:lnTo>
                    <a:lnTo>
                      <a:pt x="1184" y="40"/>
                    </a:lnTo>
                    <a:lnTo>
                      <a:pt x="1167" y="51"/>
                    </a:lnTo>
                    <a:lnTo>
                      <a:pt x="1149" y="63"/>
                    </a:lnTo>
                    <a:lnTo>
                      <a:pt x="1132" y="73"/>
                    </a:lnTo>
                    <a:lnTo>
                      <a:pt x="1114" y="82"/>
                    </a:lnTo>
                    <a:lnTo>
                      <a:pt x="1096" y="91"/>
                    </a:lnTo>
                    <a:lnTo>
                      <a:pt x="1077" y="100"/>
                    </a:lnTo>
                    <a:lnTo>
                      <a:pt x="1058" y="107"/>
                    </a:lnTo>
                    <a:lnTo>
                      <a:pt x="1038" y="114"/>
                    </a:lnTo>
                    <a:lnTo>
                      <a:pt x="1020" y="120"/>
                    </a:lnTo>
                    <a:lnTo>
                      <a:pt x="1000" y="125"/>
                    </a:lnTo>
                    <a:lnTo>
                      <a:pt x="980" y="128"/>
                    </a:lnTo>
                    <a:lnTo>
                      <a:pt x="960" y="132"/>
                    </a:lnTo>
                    <a:lnTo>
                      <a:pt x="941" y="134"/>
                    </a:lnTo>
                    <a:lnTo>
                      <a:pt x="942" y="135"/>
                    </a:lnTo>
                    <a:lnTo>
                      <a:pt x="471" y="179"/>
                    </a:lnTo>
                    <a:lnTo>
                      <a:pt x="471" y="179"/>
                    </a:lnTo>
                    <a:lnTo>
                      <a:pt x="461" y="181"/>
                    </a:lnTo>
                    <a:lnTo>
                      <a:pt x="452" y="182"/>
                    </a:lnTo>
                    <a:lnTo>
                      <a:pt x="442" y="182"/>
                    </a:lnTo>
                    <a:lnTo>
                      <a:pt x="433" y="181"/>
                    </a:lnTo>
                    <a:lnTo>
                      <a:pt x="424" y="180"/>
                    </a:lnTo>
                    <a:lnTo>
                      <a:pt x="415" y="178"/>
                    </a:lnTo>
                    <a:lnTo>
                      <a:pt x="406" y="176"/>
                    </a:lnTo>
                    <a:lnTo>
                      <a:pt x="398" y="173"/>
                    </a:lnTo>
                    <a:lnTo>
                      <a:pt x="388" y="170"/>
                    </a:lnTo>
                    <a:lnTo>
                      <a:pt x="380" y="167"/>
                    </a:lnTo>
                    <a:lnTo>
                      <a:pt x="372" y="163"/>
                    </a:lnTo>
                    <a:lnTo>
                      <a:pt x="364" y="158"/>
                    </a:lnTo>
                    <a:lnTo>
                      <a:pt x="357" y="153"/>
                    </a:lnTo>
                    <a:lnTo>
                      <a:pt x="349" y="148"/>
                    </a:lnTo>
                    <a:lnTo>
                      <a:pt x="342" y="142"/>
                    </a:lnTo>
                    <a:lnTo>
                      <a:pt x="336" y="135"/>
                    </a:lnTo>
                    <a:lnTo>
                      <a:pt x="336" y="135"/>
                    </a:lnTo>
                    <a:lnTo>
                      <a:pt x="225" y="23"/>
                    </a:lnTo>
                    <a:lnTo>
                      <a:pt x="225" y="23"/>
                    </a:lnTo>
                    <a:lnTo>
                      <a:pt x="225" y="0"/>
                    </a:lnTo>
                    <a:lnTo>
                      <a:pt x="180" y="0"/>
                    </a:lnTo>
                    <a:lnTo>
                      <a:pt x="180" y="23"/>
                    </a:lnTo>
                    <a:lnTo>
                      <a:pt x="68" y="23"/>
                    </a:lnTo>
                    <a:lnTo>
                      <a:pt x="68" y="23"/>
                    </a:lnTo>
                    <a:lnTo>
                      <a:pt x="68" y="45"/>
                    </a:lnTo>
                    <a:lnTo>
                      <a:pt x="135" y="45"/>
                    </a:lnTo>
                    <a:lnTo>
                      <a:pt x="135" y="45"/>
                    </a:lnTo>
                    <a:lnTo>
                      <a:pt x="139" y="45"/>
                    </a:lnTo>
                    <a:lnTo>
                      <a:pt x="144" y="45"/>
                    </a:lnTo>
                    <a:lnTo>
                      <a:pt x="148" y="46"/>
                    </a:lnTo>
                    <a:lnTo>
                      <a:pt x="153" y="46"/>
                    </a:lnTo>
                    <a:lnTo>
                      <a:pt x="157" y="48"/>
                    </a:lnTo>
                    <a:lnTo>
                      <a:pt x="161" y="48"/>
                    </a:lnTo>
                    <a:lnTo>
                      <a:pt x="165" y="50"/>
                    </a:lnTo>
                    <a:lnTo>
                      <a:pt x="171" y="50"/>
                    </a:lnTo>
                    <a:lnTo>
                      <a:pt x="174" y="52"/>
                    </a:lnTo>
                    <a:lnTo>
                      <a:pt x="178" y="53"/>
                    </a:lnTo>
                    <a:lnTo>
                      <a:pt x="182" y="55"/>
                    </a:lnTo>
                    <a:lnTo>
                      <a:pt x="186" y="57"/>
                    </a:lnTo>
                    <a:lnTo>
                      <a:pt x="190" y="61"/>
                    </a:lnTo>
                    <a:lnTo>
                      <a:pt x="194" y="63"/>
                    </a:lnTo>
                    <a:lnTo>
                      <a:pt x="197" y="66"/>
                    </a:lnTo>
                    <a:lnTo>
                      <a:pt x="201" y="68"/>
                    </a:lnTo>
                    <a:lnTo>
                      <a:pt x="202" y="67"/>
                    </a:lnTo>
                    <a:lnTo>
                      <a:pt x="225" y="90"/>
                    </a:lnTo>
                    <a:lnTo>
                      <a:pt x="223" y="91"/>
                    </a:lnTo>
                    <a:lnTo>
                      <a:pt x="223" y="91"/>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5" name="Freeform 27"/>
              <p:cNvSpPr>
                <a:spLocks noChangeAspect="1"/>
              </p:cNvSpPr>
              <p:nvPr/>
            </p:nvSpPr>
            <p:spPr bwMode="auto">
              <a:xfrm>
                <a:off x="5218" y="2622"/>
                <a:ext cx="172" cy="121"/>
              </a:xfrm>
              <a:custGeom>
                <a:avLst/>
                <a:gdLst>
                  <a:gd name="T0" fmla="*/ 224 w 225"/>
                  <a:gd name="T1" fmla="*/ 137 h 157"/>
                  <a:gd name="T2" fmla="*/ 224 w 225"/>
                  <a:gd name="T3" fmla="*/ 0 h 157"/>
                  <a:gd name="T4" fmla="*/ 67 w 225"/>
                  <a:gd name="T5" fmla="*/ 20 h 157"/>
                  <a:gd name="T6" fmla="*/ 0 w 225"/>
                  <a:gd name="T7" fmla="*/ 40 h 157"/>
                  <a:gd name="T8" fmla="*/ 22 w 225"/>
                  <a:gd name="T9" fmla="*/ 98 h 157"/>
                  <a:gd name="T10" fmla="*/ 22 w 225"/>
                  <a:gd name="T11" fmla="*/ 156 h 157"/>
                  <a:gd name="T12" fmla="*/ 89 w 225"/>
                  <a:gd name="T13" fmla="*/ 156 h 157"/>
                  <a:gd name="T14" fmla="*/ 156 w 225"/>
                  <a:gd name="T15" fmla="*/ 156 h 157"/>
                  <a:gd name="T16" fmla="*/ 224 w 225"/>
                  <a:gd name="T17" fmla="*/ 137 h 157"/>
                  <a:gd name="T18" fmla="*/ 224 w 225"/>
                  <a:gd name="T19" fmla="*/ 1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6" name="Freeform 28"/>
              <p:cNvSpPr>
                <a:spLocks noChangeAspect="1"/>
              </p:cNvSpPr>
              <p:nvPr/>
            </p:nvSpPr>
            <p:spPr bwMode="auto">
              <a:xfrm>
                <a:off x="4119" y="2587"/>
                <a:ext cx="156" cy="173"/>
              </a:xfrm>
              <a:custGeom>
                <a:avLst/>
                <a:gdLst>
                  <a:gd name="T0" fmla="*/ 0 w 203"/>
                  <a:gd name="T1" fmla="*/ 202 h 225"/>
                  <a:gd name="T2" fmla="*/ 0 w 203"/>
                  <a:gd name="T3" fmla="*/ 0 h 225"/>
                  <a:gd name="T4" fmla="*/ 157 w 203"/>
                  <a:gd name="T5" fmla="*/ 23 h 225"/>
                  <a:gd name="T6" fmla="*/ 179 w 203"/>
                  <a:gd name="T7" fmla="*/ 45 h 225"/>
                  <a:gd name="T8" fmla="*/ 202 w 203"/>
                  <a:gd name="T9" fmla="*/ 90 h 225"/>
                  <a:gd name="T10" fmla="*/ 202 w 203"/>
                  <a:gd name="T11" fmla="*/ 135 h 225"/>
                  <a:gd name="T12" fmla="*/ 179 w 203"/>
                  <a:gd name="T13" fmla="*/ 157 h 225"/>
                  <a:gd name="T14" fmla="*/ 134 w 203"/>
                  <a:gd name="T15" fmla="*/ 202 h 225"/>
                  <a:gd name="T16" fmla="*/ 90 w 203"/>
                  <a:gd name="T17" fmla="*/ 224 h 225"/>
                  <a:gd name="T18" fmla="*/ 45 w 203"/>
                  <a:gd name="T19" fmla="*/ 224 h 225"/>
                  <a:gd name="T20" fmla="*/ 0 w 203"/>
                  <a:gd name="T21" fmla="*/ 202 h 225"/>
                  <a:gd name="T22" fmla="*/ 0 w 203"/>
                  <a:gd name="T23" fmla="*/ 202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5">
                    <a:moveTo>
                      <a:pt x="0" y="202"/>
                    </a:moveTo>
                    <a:lnTo>
                      <a:pt x="0" y="0"/>
                    </a:lnTo>
                    <a:lnTo>
                      <a:pt x="157" y="23"/>
                    </a:lnTo>
                    <a:lnTo>
                      <a:pt x="179" y="45"/>
                    </a:lnTo>
                    <a:lnTo>
                      <a:pt x="202" y="90"/>
                    </a:lnTo>
                    <a:lnTo>
                      <a:pt x="202" y="135"/>
                    </a:lnTo>
                    <a:lnTo>
                      <a:pt x="179" y="157"/>
                    </a:lnTo>
                    <a:lnTo>
                      <a:pt x="134" y="202"/>
                    </a:lnTo>
                    <a:lnTo>
                      <a:pt x="90" y="224"/>
                    </a:lnTo>
                    <a:lnTo>
                      <a:pt x="45" y="224"/>
                    </a:lnTo>
                    <a:lnTo>
                      <a:pt x="0" y="202"/>
                    </a:lnTo>
                    <a:lnTo>
                      <a:pt x="0" y="20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7" name="Freeform 29"/>
              <p:cNvSpPr>
                <a:spLocks noChangeAspect="1"/>
              </p:cNvSpPr>
              <p:nvPr/>
            </p:nvSpPr>
            <p:spPr bwMode="auto">
              <a:xfrm>
                <a:off x="5218" y="2570"/>
                <a:ext cx="206" cy="207"/>
              </a:xfrm>
              <a:custGeom>
                <a:avLst/>
                <a:gdLst>
                  <a:gd name="T0" fmla="*/ 0 w 269"/>
                  <a:gd name="T1" fmla="*/ 247 h 271"/>
                  <a:gd name="T2" fmla="*/ 268 w 269"/>
                  <a:gd name="T3" fmla="*/ 0 h 271"/>
                  <a:gd name="T4" fmla="*/ 268 w 269"/>
                  <a:gd name="T5" fmla="*/ 46 h 271"/>
                  <a:gd name="T6" fmla="*/ 267 w 269"/>
                  <a:gd name="T7" fmla="*/ 49 h 271"/>
                  <a:gd name="T8" fmla="*/ 264 w 269"/>
                  <a:gd name="T9" fmla="*/ 52 h 271"/>
                  <a:gd name="T10" fmla="*/ 262 w 269"/>
                  <a:gd name="T11" fmla="*/ 56 h 271"/>
                  <a:gd name="T12" fmla="*/ 260 w 269"/>
                  <a:gd name="T13" fmla="*/ 60 h 271"/>
                  <a:gd name="T14" fmla="*/ 258 w 269"/>
                  <a:gd name="T15" fmla="*/ 62 h 271"/>
                  <a:gd name="T16" fmla="*/ 254 w 269"/>
                  <a:gd name="T17" fmla="*/ 65 h 271"/>
                  <a:gd name="T18" fmla="*/ 251 w 269"/>
                  <a:gd name="T19" fmla="*/ 67 h 271"/>
                  <a:gd name="T20" fmla="*/ 248 w 269"/>
                  <a:gd name="T21" fmla="*/ 68 h 271"/>
                  <a:gd name="T22" fmla="*/ 246 w 269"/>
                  <a:gd name="T23" fmla="*/ 68 h 271"/>
                  <a:gd name="T24" fmla="*/ 111 w 269"/>
                  <a:gd name="T25" fmla="*/ 113 h 271"/>
                  <a:gd name="T26" fmla="*/ 101 w 269"/>
                  <a:gd name="T27" fmla="*/ 115 h 271"/>
                  <a:gd name="T28" fmla="*/ 95 w 269"/>
                  <a:gd name="T29" fmla="*/ 121 h 271"/>
                  <a:gd name="T30" fmla="*/ 90 w 269"/>
                  <a:gd name="T31" fmla="*/ 129 h 271"/>
                  <a:gd name="T32" fmla="*/ 89 w 269"/>
                  <a:gd name="T33" fmla="*/ 136 h 271"/>
                  <a:gd name="T34" fmla="*/ 90 w 269"/>
                  <a:gd name="T35" fmla="*/ 144 h 271"/>
                  <a:gd name="T36" fmla="*/ 95 w 269"/>
                  <a:gd name="T37" fmla="*/ 151 h 271"/>
                  <a:gd name="T38" fmla="*/ 101 w 269"/>
                  <a:gd name="T39" fmla="*/ 156 h 271"/>
                  <a:gd name="T40" fmla="*/ 111 w 269"/>
                  <a:gd name="T41" fmla="*/ 158 h 271"/>
                  <a:gd name="T42" fmla="*/ 201 w 269"/>
                  <a:gd name="T43" fmla="*/ 180 h 271"/>
                  <a:gd name="T44" fmla="*/ 203 w 269"/>
                  <a:gd name="T45" fmla="*/ 182 h 271"/>
                  <a:gd name="T46" fmla="*/ 207 w 269"/>
                  <a:gd name="T47" fmla="*/ 183 h 271"/>
                  <a:gd name="T48" fmla="*/ 211 w 269"/>
                  <a:gd name="T49" fmla="*/ 184 h 271"/>
                  <a:gd name="T50" fmla="*/ 215 w 269"/>
                  <a:gd name="T51" fmla="*/ 187 h 271"/>
                  <a:gd name="T52" fmla="*/ 216 w 269"/>
                  <a:gd name="T53" fmla="*/ 189 h 271"/>
                  <a:gd name="T54" fmla="*/ 219 w 269"/>
                  <a:gd name="T55" fmla="*/ 193 h 271"/>
                  <a:gd name="T56" fmla="*/ 220 w 269"/>
                  <a:gd name="T57" fmla="*/ 196 h 271"/>
                  <a:gd name="T58" fmla="*/ 221 w 269"/>
                  <a:gd name="T59" fmla="*/ 200 h 271"/>
                  <a:gd name="T60" fmla="*/ 224 w 269"/>
                  <a:gd name="T61" fmla="*/ 202 h 271"/>
                  <a:gd name="T62" fmla="*/ 223 w 269"/>
                  <a:gd name="T63" fmla="*/ 225 h 271"/>
                  <a:gd name="T64" fmla="*/ 222 w 269"/>
                  <a:gd name="T65" fmla="*/ 231 h 271"/>
                  <a:gd name="T66" fmla="*/ 221 w 269"/>
                  <a:gd name="T67" fmla="*/ 235 h 271"/>
                  <a:gd name="T68" fmla="*/ 218 w 269"/>
                  <a:gd name="T69" fmla="*/ 238 h 271"/>
                  <a:gd name="T70" fmla="*/ 216 w 269"/>
                  <a:gd name="T71" fmla="*/ 241 h 271"/>
                  <a:gd name="T72" fmla="*/ 213 w 269"/>
                  <a:gd name="T73" fmla="*/ 244 h 271"/>
                  <a:gd name="T74" fmla="*/ 210 w 269"/>
                  <a:gd name="T75" fmla="*/ 246 h 271"/>
                  <a:gd name="T76" fmla="*/ 205 w 269"/>
                  <a:gd name="T77" fmla="*/ 247 h 271"/>
                  <a:gd name="T78" fmla="*/ 202 w 269"/>
                  <a:gd name="T79" fmla="*/ 247 h 271"/>
                  <a:gd name="T80" fmla="*/ 67 w 269"/>
                  <a:gd name="T81" fmla="*/ 270 h 271"/>
                  <a:gd name="T82" fmla="*/ 0 w 269"/>
                  <a:gd name="T83" fmla="*/ 269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1">
                    <a:moveTo>
                      <a:pt x="0" y="269"/>
                    </a:moveTo>
                    <a:lnTo>
                      <a:pt x="0" y="247"/>
                    </a:lnTo>
                    <a:lnTo>
                      <a:pt x="44" y="45"/>
                    </a:lnTo>
                    <a:lnTo>
                      <a:pt x="268" y="0"/>
                    </a:lnTo>
                    <a:lnTo>
                      <a:pt x="268" y="1"/>
                    </a:lnTo>
                    <a:lnTo>
                      <a:pt x="268" y="46"/>
                    </a:lnTo>
                    <a:lnTo>
                      <a:pt x="268" y="46"/>
                    </a:lnTo>
                    <a:lnTo>
                      <a:pt x="267" y="49"/>
                    </a:lnTo>
                    <a:lnTo>
                      <a:pt x="266" y="50"/>
                    </a:lnTo>
                    <a:lnTo>
                      <a:pt x="264" y="52"/>
                    </a:lnTo>
                    <a:lnTo>
                      <a:pt x="264" y="54"/>
                    </a:lnTo>
                    <a:lnTo>
                      <a:pt x="262" y="56"/>
                    </a:lnTo>
                    <a:lnTo>
                      <a:pt x="262" y="58"/>
                    </a:lnTo>
                    <a:lnTo>
                      <a:pt x="260" y="60"/>
                    </a:lnTo>
                    <a:lnTo>
                      <a:pt x="260" y="60"/>
                    </a:lnTo>
                    <a:lnTo>
                      <a:pt x="258" y="62"/>
                    </a:lnTo>
                    <a:lnTo>
                      <a:pt x="256" y="63"/>
                    </a:lnTo>
                    <a:lnTo>
                      <a:pt x="254" y="65"/>
                    </a:lnTo>
                    <a:lnTo>
                      <a:pt x="253" y="65"/>
                    </a:lnTo>
                    <a:lnTo>
                      <a:pt x="251" y="67"/>
                    </a:lnTo>
                    <a:lnTo>
                      <a:pt x="250" y="67"/>
                    </a:lnTo>
                    <a:lnTo>
                      <a:pt x="248" y="68"/>
                    </a:lnTo>
                    <a:lnTo>
                      <a:pt x="246" y="68"/>
                    </a:lnTo>
                    <a:lnTo>
                      <a:pt x="246" y="68"/>
                    </a:lnTo>
                    <a:lnTo>
                      <a:pt x="111" y="113"/>
                    </a:lnTo>
                    <a:lnTo>
                      <a:pt x="111" y="113"/>
                    </a:lnTo>
                    <a:lnTo>
                      <a:pt x="106" y="114"/>
                    </a:lnTo>
                    <a:lnTo>
                      <a:pt x="101" y="115"/>
                    </a:lnTo>
                    <a:lnTo>
                      <a:pt x="97" y="118"/>
                    </a:lnTo>
                    <a:lnTo>
                      <a:pt x="95" y="121"/>
                    </a:lnTo>
                    <a:lnTo>
                      <a:pt x="92" y="125"/>
                    </a:lnTo>
                    <a:lnTo>
                      <a:pt x="90" y="129"/>
                    </a:lnTo>
                    <a:lnTo>
                      <a:pt x="89" y="132"/>
                    </a:lnTo>
                    <a:lnTo>
                      <a:pt x="89" y="136"/>
                    </a:lnTo>
                    <a:lnTo>
                      <a:pt x="89" y="141"/>
                    </a:lnTo>
                    <a:lnTo>
                      <a:pt x="90" y="144"/>
                    </a:lnTo>
                    <a:lnTo>
                      <a:pt x="92" y="148"/>
                    </a:lnTo>
                    <a:lnTo>
                      <a:pt x="95" y="151"/>
                    </a:lnTo>
                    <a:lnTo>
                      <a:pt x="97" y="155"/>
                    </a:lnTo>
                    <a:lnTo>
                      <a:pt x="101" y="156"/>
                    </a:lnTo>
                    <a:lnTo>
                      <a:pt x="106" y="158"/>
                    </a:lnTo>
                    <a:lnTo>
                      <a:pt x="111" y="158"/>
                    </a:lnTo>
                    <a:lnTo>
                      <a:pt x="111" y="158"/>
                    </a:lnTo>
                    <a:lnTo>
                      <a:pt x="201" y="180"/>
                    </a:lnTo>
                    <a:lnTo>
                      <a:pt x="202" y="181"/>
                    </a:lnTo>
                    <a:lnTo>
                      <a:pt x="203" y="182"/>
                    </a:lnTo>
                    <a:lnTo>
                      <a:pt x="205" y="182"/>
                    </a:lnTo>
                    <a:lnTo>
                      <a:pt x="207" y="183"/>
                    </a:lnTo>
                    <a:lnTo>
                      <a:pt x="210" y="183"/>
                    </a:lnTo>
                    <a:lnTo>
                      <a:pt x="211" y="184"/>
                    </a:lnTo>
                    <a:lnTo>
                      <a:pt x="213" y="185"/>
                    </a:lnTo>
                    <a:lnTo>
                      <a:pt x="215" y="187"/>
                    </a:lnTo>
                    <a:lnTo>
                      <a:pt x="216" y="187"/>
                    </a:lnTo>
                    <a:lnTo>
                      <a:pt x="216" y="189"/>
                    </a:lnTo>
                    <a:lnTo>
                      <a:pt x="218" y="191"/>
                    </a:lnTo>
                    <a:lnTo>
                      <a:pt x="219" y="193"/>
                    </a:lnTo>
                    <a:lnTo>
                      <a:pt x="220" y="194"/>
                    </a:lnTo>
                    <a:lnTo>
                      <a:pt x="220" y="196"/>
                    </a:lnTo>
                    <a:lnTo>
                      <a:pt x="221" y="198"/>
                    </a:lnTo>
                    <a:lnTo>
                      <a:pt x="221" y="200"/>
                    </a:lnTo>
                    <a:lnTo>
                      <a:pt x="222" y="202"/>
                    </a:lnTo>
                    <a:lnTo>
                      <a:pt x="224" y="202"/>
                    </a:lnTo>
                    <a:lnTo>
                      <a:pt x="224" y="225"/>
                    </a:lnTo>
                    <a:lnTo>
                      <a:pt x="223" y="225"/>
                    </a:lnTo>
                    <a:lnTo>
                      <a:pt x="222" y="229"/>
                    </a:lnTo>
                    <a:lnTo>
                      <a:pt x="222" y="231"/>
                    </a:lnTo>
                    <a:lnTo>
                      <a:pt x="221" y="233"/>
                    </a:lnTo>
                    <a:lnTo>
                      <a:pt x="221" y="235"/>
                    </a:lnTo>
                    <a:lnTo>
                      <a:pt x="219" y="236"/>
                    </a:lnTo>
                    <a:lnTo>
                      <a:pt x="218" y="238"/>
                    </a:lnTo>
                    <a:lnTo>
                      <a:pt x="216" y="240"/>
                    </a:lnTo>
                    <a:lnTo>
                      <a:pt x="216" y="241"/>
                    </a:lnTo>
                    <a:lnTo>
                      <a:pt x="215" y="243"/>
                    </a:lnTo>
                    <a:lnTo>
                      <a:pt x="213" y="244"/>
                    </a:lnTo>
                    <a:lnTo>
                      <a:pt x="211" y="246"/>
                    </a:lnTo>
                    <a:lnTo>
                      <a:pt x="210" y="246"/>
                    </a:lnTo>
                    <a:lnTo>
                      <a:pt x="207" y="247"/>
                    </a:lnTo>
                    <a:lnTo>
                      <a:pt x="205" y="247"/>
                    </a:lnTo>
                    <a:lnTo>
                      <a:pt x="203" y="247"/>
                    </a:lnTo>
                    <a:lnTo>
                      <a:pt x="202" y="247"/>
                    </a:lnTo>
                    <a:lnTo>
                      <a:pt x="201" y="247"/>
                    </a:lnTo>
                    <a:lnTo>
                      <a:pt x="67" y="270"/>
                    </a:lnTo>
                    <a:lnTo>
                      <a:pt x="0" y="270"/>
                    </a:lnTo>
                    <a:lnTo>
                      <a:pt x="0" y="269"/>
                    </a:lnTo>
                    <a:lnTo>
                      <a:pt x="0" y="269"/>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8" name="Freeform 30"/>
              <p:cNvSpPr>
                <a:spLocks noChangeAspect="1"/>
              </p:cNvSpPr>
              <p:nvPr/>
            </p:nvSpPr>
            <p:spPr bwMode="auto">
              <a:xfrm>
                <a:off x="4137" y="2759"/>
                <a:ext cx="69" cy="35"/>
              </a:xfrm>
              <a:custGeom>
                <a:avLst/>
                <a:gdLst>
                  <a:gd name="T0" fmla="*/ 90 w 91"/>
                  <a:gd name="T1" fmla="*/ 0 h 46"/>
                  <a:gd name="T2" fmla="*/ 0 w 91"/>
                  <a:gd name="T3" fmla="*/ 0 h 46"/>
                  <a:gd name="T4" fmla="*/ 0 w 91"/>
                  <a:gd name="T5" fmla="*/ 23 h 46"/>
                  <a:gd name="T6" fmla="*/ 22 w 91"/>
                  <a:gd name="T7" fmla="*/ 45 h 46"/>
                  <a:gd name="T8" fmla="*/ 90 w 91"/>
                  <a:gd name="T9" fmla="*/ 45 h 46"/>
                  <a:gd name="T10" fmla="*/ 90 w 91"/>
                  <a:gd name="T11" fmla="*/ 0 h 46"/>
                  <a:gd name="T12" fmla="*/ 90 w 91"/>
                  <a:gd name="T13" fmla="*/ 0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0"/>
                    </a:moveTo>
                    <a:lnTo>
                      <a:pt x="0" y="0"/>
                    </a:lnTo>
                    <a:lnTo>
                      <a:pt x="0" y="23"/>
                    </a:lnTo>
                    <a:lnTo>
                      <a:pt x="22" y="45"/>
                    </a:lnTo>
                    <a:lnTo>
                      <a:pt x="90" y="45"/>
                    </a:lnTo>
                    <a:lnTo>
                      <a:pt x="90" y="0"/>
                    </a:lnTo>
                    <a:lnTo>
                      <a:pt x="9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9" name="Freeform 31"/>
              <p:cNvSpPr>
                <a:spLocks noChangeAspect="1"/>
              </p:cNvSpPr>
              <p:nvPr/>
            </p:nvSpPr>
            <p:spPr bwMode="auto">
              <a:xfrm>
                <a:off x="5098" y="2742"/>
                <a:ext cx="121" cy="52"/>
              </a:xfrm>
              <a:custGeom>
                <a:avLst/>
                <a:gdLst>
                  <a:gd name="T0" fmla="*/ 0 w 158"/>
                  <a:gd name="T1" fmla="*/ 45 h 68"/>
                  <a:gd name="T2" fmla="*/ 22 w 158"/>
                  <a:gd name="T3" fmla="*/ 67 h 68"/>
                  <a:gd name="T4" fmla="*/ 134 w 158"/>
                  <a:gd name="T5" fmla="*/ 67 h 68"/>
                  <a:gd name="T6" fmla="*/ 157 w 158"/>
                  <a:gd name="T7" fmla="*/ 45 h 68"/>
                  <a:gd name="T8" fmla="*/ 157 w 158"/>
                  <a:gd name="T9" fmla="*/ 0 h 68"/>
                  <a:gd name="T10" fmla="*/ 0 w 158"/>
                  <a:gd name="T11" fmla="*/ 0 h 68"/>
                  <a:gd name="T12" fmla="*/ 0 w 158"/>
                  <a:gd name="T13" fmla="*/ 45 h 68"/>
                  <a:gd name="T14" fmla="*/ 0 w 158"/>
                  <a:gd name="T15" fmla="*/ 45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45"/>
                    </a:moveTo>
                    <a:lnTo>
                      <a:pt x="22" y="67"/>
                    </a:lnTo>
                    <a:lnTo>
                      <a:pt x="134" y="67"/>
                    </a:lnTo>
                    <a:lnTo>
                      <a:pt x="157" y="45"/>
                    </a:lnTo>
                    <a:lnTo>
                      <a:pt x="157" y="0"/>
                    </a:lnTo>
                    <a:lnTo>
                      <a:pt x="0" y="0"/>
                    </a:lnTo>
                    <a:lnTo>
                      <a:pt x="0" y="45"/>
                    </a:lnTo>
                    <a:lnTo>
                      <a:pt x="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0" name="Freeform 32"/>
              <p:cNvSpPr>
                <a:spLocks noChangeAspect="1"/>
              </p:cNvSpPr>
              <p:nvPr/>
            </p:nvSpPr>
            <p:spPr bwMode="auto">
              <a:xfrm>
                <a:off x="5080" y="2724"/>
                <a:ext cx="139" cy="53"/>
              </a:xfrm>
              <a:custGeom>
                <a:avLst/>
                <a:gdLst>
                  <a:gd name="T0" fmla="*/ 0 w 181"/>
                  <a:gd name="T1" fmla="*/ 68 h 69"/>
                  <a:gd name="T2" fmla="*/ 23 w 181"/>
                  <a:gd name="T3" fmla="*/ 68 h 69"/>
                  <a:gd name="T4" fmla="*/ 23 w 181"/>
                  <a:gd name="T5" fmla="*/ 23 h 69"/>
                  <a:gd name="T6" fmla="*/ 180 w 181"/>
                  <a:gd name="T7" fmla="*/ 23 h 69"/>
                  <a:gd name="T8" fmla="*/ 180 w 181"/>
                  <a:gd name="T9" fmla="*/ 0 h 69"/>
                  <a:gd name="T10" fmla="*/ 0 w 181"/>
                  <a:gd name="T11" fmla="*/ 0 h 69"/>
                  <a:gd name="T12" fmla="*/ 0 w 181"/>
                  <a:gd name="T13" fmla="*/ 68 h 69"/>
                  <a:gd name="T14" fmla="*/ 0 w 181"/>
                  <a:gd name="T15" fmla="*/ 68 h 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9">
                    <a:moveTo>
                      <a:pt x="0" y="68"/>
                    </a:moveTo>
                    <a:lnTo>
                      <a:pt x="23" y="68"/>
                    </a:lnTo>
                    <a:lnTo>
                      <a:pt x="23" y="23"/>
                    </a:lnTo>
                    <a:lnTo>
                      <a:pt x="180" y="23"/>
                    </a:lnTo>
                    <a:lnTo>
                      <a:pt x="180" y="0"/>
                    </a:lnTo>
                    <a:lnTo>
                      <a:pt x="0" y="0"/>
                    </a:lnTo>
                    <a:lnTo>
                      <a:pt x="0" y="68"/>
                    </a:lnTo>
                    <a:lnTo>
                      <a:pt x="0" y="68"/>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1" name="Freeform 33"/>
              <p:cNvSpPr>
                <a:spLocks noChangeAspect="1"/>
              </p:cNvSpPr>
              <p:nvPr/>
            </p:nvSpPr>
            <p:spPr bwMode="auto">
              <a:xfrm>
                <a:off x="4068" y="2571"/>
                <a:ext cx="1339" cy="206"/>
              </a:xfrm>
              <a:custGeom>
                <a:avLst/>
                <a:gdLst>
                  <a:gd name="T0" fmla="*/ 228 w 1749"/>
                  <a:gd name="T1" fmla="*/ 170 h 270"/>
                  <a:gd name="T2" fmla="*/ 235 w 1749"/>
                  <a:gd name="T3" fmla="*/ 154 h 270"/>
                  <a:gd name="T4" fmla="*/ 239 w 1749"/>
                  <a:gd name="T5" fmla="*/ 137 h 270"/>
                  <a:gd name="T6" fmla="*/ 236 w 1749"/>
                  <a:gd name="T7" fmla="*/ 119 h 270"/>
                  <a:gd name="T8" fmla="*/ 229 w 1749"/>
                  <a:gd name="T9" fmla="*/ 103 h 270"/>
                  <a:gd name="T10" fmla="*/ 219 w 1749"/>
                  <a:gd name="T11" fmla="*/ 89 h 270"/>
                  <a:gd name="T12" fmla="*/ 204 w 1749"/>
                  <a:gd name="T13" fmla="*/ 78 h 270"/>
                  <a:gd name="T14" fmla="*/ 188 w 1749"/>
                  <a:gd name="T15" fmla="*/ 70 h 270"/>
                  <a:gd name="T16" fmla="*/ 180 w 1749"/>
                  <a:gd name="T17" fmla="*/ 67 h 270"/>
                  <a:gd name="T18" fmla="*/ 0 w 1749"/>
                  <a:gd name="T19" fmla="*/ 0 h 270"/>
                  <a:gd name="T20" fmla="*/ 1748 w 1749"/>
                  <a:gd name="T21" fmla="*/ 0 h 270"/>
                  <a:gd name="T22" fmla="*/ 1748 w 1749"/>
                  <a:gd name="T23" fmla="*/ 45 h 270"/>
                  <a:gd name="T24" fmla="*/ 1591 w 1749"/>
                  <a:gd name="T25" fmla="*/ 89 h 270"/>
                  <a:gd name="T26" fmla="*/ 1575 w 1749"/>
                  <a:gd name="T27" fmla="*/ 97 h 270"/>
                  <a:gd name="T28" fmla="*/ 1564 w 1749"/>
                  <a:gd name="T29" fmla="*/ 107 h 270"/>
                  <a:gd name="T30" fmla="*/ 1558 w 1749"/>
                  <a:gd name="T31" fmla="*/ 120 h 270"/>
                  <a:gd name="T32" fmla="*/ 1557 w 1749"/>
                  <a:gd name="T33" fmla="*/ 134 h 270"/>
                  <a:gd name="T34" fmla="*/ 1558 w 1749"/>
                  <a:gd name="T35" fmla="*/ 149 h 270"/>
                  <a:gd name="T36" fmla="*/ 1564 w 1749"/>
                  <a:gd name="T37" fmla="*/ 162 h 270"/>
                  <a:gd name="T38" fmla="*/ 1575 w 1749"/>
                  <a:gd name="T39" fmla="*/ 173 h 270"/>
                  <a:gd name="T40" fmla="*/ 1591 w 1749"/>
                  <a:gd name="T41" fmla="*/ 179 h 270"/>
                  <a:gd name="T42" fmla="*/ 1703 w 1749"/>
                  <a:gd name="T43" fmla="*/ 201 h 270"/>
                  <a:gd name="T44" fmla="*/ 1569 w 1749"/>
                  <a:gd name="T45" fmla="*/ 246 h 270"/>
                  <a:gd name="T46" fmla="*/ 1502 w 1749"/>
                  <a:gd name="T47" fmla="*/ 201 h 270"/>
                  <a:gd name="T48" fmla="*/ 1322 w 1749"/>
                  <a:gd name="T49" fmla="*/ 269 h 270"/>
                  <a:gd name="T50" fmla="*/ 1232 w 1749"/>
                  <a:gd name="T51" fmla="*/ 269 h 270"/>
                  <a:gd name="T52" fmla="*/ 1200 w 1749"/>
                  <a:gd name="T53" fmla="*/ 243 h 270"/>
                  <a:gd name="T54" fmla="*/ 1167 w 1749"/>
                  <a:gd name="T55" fmla="*/ 219 h 270"/>
                  <a:gd name="T56" fmla="*/ 1132 w 1749"/>
                  <a:gd name="T57" fmla="*/ 198 h 270"/>
                  <a:gd name="T58" fmla="*/ 1096 w 1749"/>
                  <a:gd name="T59" fmla="*/ 179 h 270"/>
                  <a:gd name="T60" fmla="*/ 1058 w 1749"/>
                  <a:gd name="T61" fmla="*/ 164 h 270"/>
                  <a:gd name="T62" fmla="*/ 1020 w 1749"/>
                  <a:gd name="T63" fmla="*/ 151 h 270"/>
                  <a:gd name="T64" fmla="*/ 980 w 1749"/>
                  <a:gd name="T65" fmla="*/ 142 h 270"/>
                  <a:gd name="T66" fmla="*/ 941 w 1749"/>
                  <a:gd name="T67" fmla="*/ 135 h 270"/>
                  <a:gd name="T68" fmla="*/ 471 w 1749"/>
                  <a:gd name="T69" fmla="*/ 89 h 270"/>
                  <a:gd name="T70" fmla="*/ 461 w 1749"/>
                  <a:gd name="T71" fmla="*/ 89 h 270"/>
                  <a:gd name="T72" fmla="*/ 442 w 1749"/>
                  <a:gd name="T73" fmla="*/ 89 h 270"/>
                  <a:gd name="T74" fmla="*/ 424 w 1749"/>
                  <a:gd name="T75" fmla="*/ 91 h 270"/>
                  <a:gd name="T76" fmla="*/ 406 w 1749"/>
                  <a:gd name="T77" fmla="*/ 95 h 270"/>
                  <a:gd name="T78" fmla="*/ 388 w 1749"/>
                  <a:gd name="T79" fmla="*/ 101 h 270"/>
                  <a:gd name="T80" fmla="*/ 372 w 1749"/>
                  <a:gd name="T81" fmla="*/ 109 h 270"/>
                  <a:gd name="T82" fmla="*/ 357 w 1749"/>
                  <a:gd name="T83" fmla="*/ 118 h 270"/>
                  <a:gd name="T84" fmla="*/ 342 w 1749"/>
                  <a:gd name="T85" fmla="*/ 129 h 270"/>
                  <a:gd name="T86" fmla="*/ 336 w 1749"/>
                  <a:gd name="T87" fmla="*/ 134 h 270"/>
                  <a:gd name="T88" fmla="*/ 225 w 1749"/>
                  <a:gd name="T89" fmla="*/ 246 h 270"/>
                  <a:gd name="T90" fmla="*/ 180 w 1749"/>
                  <a:gd name="T91" fmla="*/ 269 h 270"/>
                  <a:gd name="T92" fmla="*/ 68 w 1749"/>
                  <a:gd name="T93" fmla="*/ 246 h 270"/>
                  <a:gd name="T94" fmla="*/ 68 w 1749"/>
                  <a:gd name="T95" fmla="*/ 224 h 270"/>
                  <a:gd name="T96" fmla="*/ 135 w 1749"/>
                  <a:gd name="T97" fmla="*/ 223 h 270"/>
                  <a:gd name="T98" fmla="*/ 144 w 1749"/>
                  <a:gd name="T99" fmla="*/ 224 h 270"/>
                  <a:gd name="T100" fmla="*/ 153 w 1749"/>
                  <a:gd name="T101" fmla="*/ 224 h 270"/>
                  <a:gd name="T102" fmla="*/ 161 w 1749"/>
                  <a:gd name="T103" fmla="*/ 223 h 270"/>
                  <a:gd name="T104" fmla="*/ 171 w 1749"/>
                  <a:gd name="T105" fmla="*/ 220 h 270"/>
                  <a:gd name="T106" fmla="*/ 178 w 1749"/>
                  <a:gd name="T107" fmla="*/ 217 h 270"/>
                  <a:gd name="T108" fmla="*/ 186 w 1749"/>
                  <a:gd name="T109" fmla="*/ 213 h 270"/>
                  <a:gd name="T110" fmla="*/ 194 w 1749"/>
                  <a:gd name="T111" fmla="*/ 208 h 270"/>
                  <a:gd name="T112" fmla="*/ 201 w 1749"/>
                  <a:gd name="T113" fmla="*/ 201 h 270"/>
                  <a:gd name="T114" fmla="*/ 225 w 1749"/>
                  <a:gd name="T115" fmla="*/ 179 h 270"/>
                  <a:gd name="T116" fmla="*/ 223 w 1749"/>
                  <a:gd name="T117" fmla="*/ 178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178"/>
                    </a:moveTo>
                    <a:lnTo>
                      <a:pt x="228" y="170"/>
                    </a:lnTo>
                    <a:lnTo>
                      <a:pt x="233" y="163"/>
                    </a:lnTo>
                    <a:lnTo>
                      <a:pt x="235" y="154"/>
                    </a:lnTo>
                    <a:lnTo>
                      <a:pt x="239" y="145"/>
                    </a:lnTo>
                    <a:lnTo>
                      <a:pt x="239" y="137"/>
                    </a:lnTo>
                    <a:lnTo>
                      <a:pt x="238" y="128"/>
                    </a:lnTo>
                    <a:lnTo>
                      <a:pt x="236" y="119"/>
                    </a:lnTo>
                    <a:lnTo>
                      <a:pt x="234" y="110"/>
                    </a:lnTo>
                    <a:lnTo>
                      <a:pt x="229" y="103"/>
                    </a:lnTo>
                    <a:lnTo>
                      <a:pt x="225" y="95"/>
                    </a:lnTo>
                    <a:lnTo>
                      <a:pt x="219" y="89"/>
                    </a:lnTo>
                    <a:lnTo>
                      <a:pt x="213" y="82"/>
                    </a:lnTo>
                    <a:lnTo>
                      <a:pt x="204" y="78"/>
                    </a:lnTo>
                    <a:lnTo>
                      <a:pt x="197" y="73"/>
                    </a:lnTo>
                    <a:lnTo>
                      <a:pt x="188" y="70"/>
                    </a:lnTo>
                    <a:lnTo>
                      <a:pt x="179" y="68"/>
                    </a:lnTo>
                    <a:lnTo>
                      <a:pt x="180" y="67"/>
                    </a:lnTo>
                    <a:lnTo>
                      <a:pt x="0" y="45"/>
                    </a:lnTo>
                    <a:lnTo>
                      <a:pt x="0" y="0"/>
                    </a:lnTo>
                    <a:lnTo>
                      <a:pt x="0" y="0"/>
                    </a:lnTo>
                    <a:lnTo>
                      <a:pt x="1748" y="0"/>
                    </a:lnTo>
                    <a:lnTo>
                      <a:pt x="1748" y="0"/>
                    </a:lnTo>
                    <a:lnTo>
                      <a:pt x="1748" y="45"/>
                    </a:lnTo>
                    <a:lnTo>
                      <a:pt x="1591" y="89"/>
                    </a:lnTo>
                    <a:lnTo>
                      <a:pt x="1591" y="89"/>
                    </a:lnTo>
                    <a:lnTo>
                      <a:pt x="1582" y="93"/>
                    </a:lnTo>
                    <a:lnTo>
                      <a:pt x="1575" y="97"/>
                    </a:lnTo>
                    <a:lnTo>
                      <a:pt x="1569" y="102"/>
                    </a:lnTo>
                    <a:lnTo>
                      <a:pt x="1564" y="107"/>
                    </a:lnTo>
                    <a:lnTo>
                      <a:pt x="1560" y="114"/>
                    </a:lnTo>
                    <a:lnTo>
                      <a:pt x="1558" y="120"/>
                    </a:lnTo>
                    <a:lnTo>
                      <a:pt x="1557" y="128"/>
                    </a:lnTo>
                    <a:lnTo>
                      <a:pt x="1557" y="134"/>
                    </a:lnTo>
                    <a:lnTo>
                      <a:pt x="1557" y="142"/>
                    </a:lnTo>
                    <a:lnTo>
                      <a:pt x="1558" y="149"/>
                    </a:lnTo>
                    <a:lnTo>
                      <a:pt x="1560" y="156"/>
                    </a:lnTo>
                    <a:lnTo>
                      <a:pt x="1564" y="162"/>
                    </a:lnTo>
                    <a:lnTo>
                      <a:pt x="1569" y="168"/>
                    </a:lnTo>
                    <a:lnTo>
                      <a:pt x="1575" y="173"/>
                    </a:lnTo>
                    <a:lnTo>
                      <a:pt x="1582" y="177"/>
                    </a:lnTo>
                    <a:lnTo>
                      <a:pt x="1591" y="179"/>
                    </a:lnTo>
                    <a:lnTo>
                      <a:pt x="1591" y="179"/>
                    </a:lnTo>
                    <a:lnTo>
                      <a:pt x="1703" y="201"/>
                    </a:lnTo>
                    <a:lnTo>
                      <a:pt x="1703" y="224"/>
                    </a:lnTo>
                    <a:lnTo>
                      <a:pt x="1569" y="246"/>
                    </a:lnTo>
                    <a:lnTo>
                      <a:pt x="1502" y="246"/>
                    </a:lnTo>
                    <a:lnTo>
                      <a:pt x="1502" y="201"/>
                    </a:lnTo>
                    <a:lnTo>
                      <a:pt x="1322" y="201"/>
                    </a:lnTo>
                    <a:lnTo>
                      <a:pt x="1322" y="269"/>
                    </a:lnTo>
                    <a:lnTo>
                      <a:pt x="1233" y="269"/>
                    </a:lnTo>
                    <a:lnTo>
                      <a:pt x="1232" y="269"/>
                    </a:lnTo>
                    <a:lnTo>
                      <a:pt x="1216" y="257"/>
                    </a:lnTo>
                    <a:lnTo>
                      <a:pt x="1200" y="243"/>
                    </a:lnTo>
                    <a:lnTo>
                      <a:pt x="1184" y="232"/>
                    </a:lnTo>
                    <a:lnTo>
                      <a:pt x="1167" y="219"/>
                    </a:lnTo>
                    <a:lnTo>
                      <a:pt x="1149" y="209"/>
                    </a:lnTo>
                    <a:lnTo>
                      <a:pt x="1132" y="198"/>
                    </a:lnTo>
                    <a:lnTo>
                      <a:pt x="1114" y="189"/>
                    </a:lnTo>
                    <a:lnTo>
                      <a:pt x="1096" y="179"/>
                    </a:lnTo>
                    <a:lnTo>
                      <a:pt x="1077" y="172"/>
                    </a:lnTo>
                    <a:lnTo>
                      <a:pt x="1058" y="164"/>
                    </a:lnTo>
                    <a:lnTo>
                      <a:pt x="1038" y="158"/>
                    </a:lnTo>
                    <a:lnTo>
                      <a:pt x="1020" y="151"/>
                    </a:lnTo>
                    <a:lnTo>
                      <a:pt x="1000" y="147"/>
                    </a:lnTo>
                    <a:lnTo>
                      <a:pt x="980" y="142"/>
                    </a:lnTo>
                    <a:lnTo>
                      <a:pt x="960" y="139"/>
                    </a:lnTo>
                    <a:lnTo>
                      <a:pt x="941" y="135"/>
                    </a:lnTo>
                    <a:lnTo>
                      <a:pt x="942" y="134"/>
                    </a:lnTo>
                    <a:lnTo>
                      <a:pt x="471" y="89"/>
                    </a:lnTo>
                    <a:lnTo>
                      <a:pt x="471" y="89"/>
                    </a:lnTo>
                    <a:lnTo>
                      <a:pt x="461" y="89"/>
                    </a:lnTo>
                    <a:lnTo>
                      <a:pt x="452" y="89"/>
                    </a:lnTo>
                    <a:lnTo>
                      <a:pt x="442" y="89"/>
                    </a:lnTo>
                    <a:lnTo>
                      <a:pt x="433" y="89"/>
                    </a:lnTo>
                    <a:lnTo>
                      <a:pt x="424" y="91"/>
                    </a:lnTo>
                    <a:lnTo>
                      <a:pt x="415" y="92"/>
                    </a:lnTo>
                    <a:lnTo>
                      <a:pt x="406" y="95"/>
                    </a:lnTo>
                    <a:lnTo>
                      <a:pt x="398" y="97"/>
                    </a:lnTo>
                    <a:lnTo>
                      <a:pt x="388" y="101"/>
                    </a:lnTo>
                    <a:lnTo>
                      <a:pt x="380" y="104"/>
                    </a:lnTo>
                    <a:lnTo>
                      <a:pt x="372" y="109"/>
                    </a:lnTo>
                    <a:lnTo>
                      <a:pt x="364" y="113"/>
                    </a:lnTo>
                    <a:lnTo>
                      <a:pt x="357" y="118"/>
                    </a:lnTo>
                    <a:lnTo>
                      <a:pt x="349" y="123"/>
                    </a:lnTo>
                    <a:lnTo>
                      <a:pt x="342" y="129"/>
                    </a:lnTo>
                    <a:lnTo>
                      <a:pt x="336" y="134"/>
                    </a:lnTo>
                    <a:lnTo>
                      <a:pt x="336" y="134"/>
                    </a:lnTo>
                    <a:lnTo>
                      <a:pt x="225" y="246"/>
                    </a:lnTo>
                    <a:lnTo>
                      <a:pt x="225" y="246"/>
                    </a:lnTo>
                    <a:lnTo>
                      <a:pt x="225" y="269"/>
                    </a:lnTo>
                    <a:lnTo>
                      <a:pt x="180" y="269"/>
                    </a:lnTo>
                    <a:lnTo>
                      <a:pt x="180" y="246"/>
                    </a:lnTo>
                    <a:lnTo>
                      <a:pt x="68" y="246"/>
                    </a:lnTo>
                    <a:lnTo>
                      <a:pt x="68" y="246"/>
                    </a:lnTo>
                    <a:lnTo>
                      <a:pt x="68" y="224"/>
                    </a:lnTo>
                    <a:lnTo>
                      <a:pt x="135" y="224"/>
                    </a:lnTo>
                    <a:lnTo>
                      <a:pt x="135" y="223"/>
                    </a:lnTo>
                    <a:lnTo>
                      <a:pt x="139" y="224"/>
                    </a:lnTo>
                    <a:lnTo>
                      <a:pt x="144" y="224"/>
                    </a:lnTo>
                    <a:lnTo>
                      <a:pt x="148" y="224"/>
                    </a:lnTo>
                    <a:lnTo>
                      <a:pt x="153" y="224"/>
                    </a:lnTo>
                    <a:lnTo>
                      <a:pt x="157" y="224"/>
                    </a:lnTo>
                    <a:lnTo>
                      <a:pt x="161" y="223"/>
                    </a:lnTo>
                    <a:lnTo>
                      <a:pt x="165" y="222"/>
                    </a:lnTo>
                    <a:lnTo>
                      <a:pt x="171" y="220"/>
                    </a:lnTo>
                    <a:lnTo>
                      <a:pt x="174" y="219"/>
                    </a:lnTo>
                    <a:lnTo>
                      <a:pt x="178" y="217"/>
                    </a:lnTo>
                    <a:lnTo>
                      <a:pt x="182" y="215"/>
                    </a:lnTo>
                    <a:lnTo>
                      <a:pt x="186" y="213"/>
                    </a:lnTo>
                    <a:lnTo>
                      <a:pt x="190" y="211"/>
                    </a:lnTo>
                    <a:lnTo>
                      <a:pt x="194" y="208"/>
                    </a:lnTo>
                    <a:lnTo>
                      <a:pt x="197" y="205"/>
                    </a:lnTo>
                    <a:lnTo>
                      <a:pt x="201" y="201"/>
                    </a:lnTo>
                    <a:lnTo>
                      <a:pt x="202" y="201"/>
                    </a:lnTo>
                    <a:lnTo>
                      <a:pt x="225" y="179"/>
                    </a:lnTo>
                    <a:lnTo>
                      <a:pt x="223" y="178"/>
                    </a:lnTo>
                    <a:lnTo>
                      <a:pt x="223" y="178"/>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2" name="Freeform 34"/>
              <p:cNvSpPr>
                <a:spLocks noChangeAspect="1"/>
              </p:cNvSpPr>
              <p:nvPr/>
            </p:nvSpPr>
            <p:spPr bwMode="auto">
              <a:xfrm>
                <a:off x="5418" y="2377"/>
                <a:ext cx="342" cy="97"/>
              </a:xfrm>
              <a:custGeom>
                <a:avLst/>
                <a:gdLst>
                  <a:gd name="T0" fmla="*/ 0 w 446"/>
                  <a:gd name="T1" fmla="*/ 112 h 113"/>
                  <a:gd name="T2" fmla="*/ 223 w 446"/>
                  <a:gd name="T3" fmla="*/ 0 h 113"/>
                  <a:gd name="T4" fmla="*/ 445 w 446"/>
                  <a:gd name="T5" fmla="*/ 0 h 113"/>
                  <a:gd name="T6" fmla="*/ 445 w 446"/>
                  <a:gd name="T7" fmla="*/ 56 h 113"/>
                  <a:gd name="T8" fmla="*/ 445 w 446"/>
                  <a:gd name="T9" fmla="*/ 112 h 113"/>
                  <a:gd name="T10" fmla="*/ 0 w 446"/>
                  <a:gd name="T11" fmla="*/ 112 h 113"/>
                  <a:gd name="T12" fmla="*/ 0 w 446"/>
                  <a:gd name="T13" fmla="*/ 112 h 113"/>
                </a:gdLst>
                <a:ahLst/>
                <a:cxnLst>
                  <a:cxn ang="0">
                    <a:pos x="T0" y="T1"/>
                  </a:cxn>
                  <a:cxn ang="0">
                    <a:pos x="T2" y="T3"/>
                  </a:cxn>
                  <a:cxn ang="0">
                    <a:pos x="T4" y="T5"/>
                  </a:cxn>
                  <a:cxn ang="0">
                    <a:pos x="T6" y="T7"/>
                  </a:cxn>
                  <a:cxn ang="0">
                    <a:pos x="T8" y="T9"/>
                  </a:cxn>
                  <a:cxn ang="0">
                    <a:pos x="T10" y="T11"/>
                  </a:cxn>
                  <a:cxn ang="0">
                    <a:pos x="T12" y="T13"/>
                  </a:cxn>
                </a:cxnLst>
                <a:rect l="0" t="0" r="r" b="b"/>
                <a:pathLst>
                  <a:path w="446" h="113">
                    <a:moveTo>
                      <a:pt x="0" y="112"/>
                    </a:moveTo>
                    <a:lnTo>
                      <a:pt x="223" y="0"/>
                    </a:lnTo>
                    <a:lnTo>
                      <a:pt x="445" y="0"/>
                    </a:lnTo>
                    <a:lnTo>
                      <a:pt x="445" y="56"/>
                    </a:lnTo>
                    <a:lnTo>
                      <a:pt x="445" y="112"/>
                    </a:lnTo>
                    <a:lnTo>
                      <a:pt x="0"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3" name="Freeform 35"/>
              <p:cNvSpPr>
                <a:spLocks noChangeAspect="1"/>
              </p:cNvSpPr>
              <p:nvPr/>
            </p:nvSpPr>
            <p:spPr bwMode="auto">
              <a:xfrm>
                <a:off x="5418" y="2572"/>
                <a:ext cx="342" cy="96"/>
              </a:xfrm>
              <a:custGeom>
                <a:avLst/>
                <a:gdLst>
                  <a:gd name="T0" fmla="*/ 0 w 446"/>
                  <a:gd name="T1" fmla="*/ 0 h 112"/>
                  <a:gd name="T2" fmla="*/ 223 w 446"/>
                  <a:gd name="T3" fmla="*/ 111 h 112"/>
                  <a:gd name="T4" fmla="*/ 445 w 446"/>
                  <a:gd name="T5" fmla="*/ 111 h 112"/>
                  <a:gd name="T6" fmla="*/ 445 w 446"/>
                  <a:gd name="T7" fmla="*/ 56 h 112"/>
                  <a:gd name="T8" fmla="*/ 445 w 446"/>
                  <a:gd name="T9" fmla="*/ 0 h 112"/>
                  <a:gd name="T10" fmla="*/ 0 w 446"/>
                  <a:gd name="T11" fmla="*/ 0 h 112"/>
                  <a:gd name="T12" fmla="*/ 0 w 446"/>
                  <a:gd name="T13" fmla="*/ 0 h 112"/>
                </a:gdLst>
                <a:ahLst/>
                <a:cxnLst>
                  <a:cxn ang="0">
                    <a:pos x="T0" y="T1"/>
                  </a:cxn>
                  <a:cxn ang="0">
                    <a:pos x="T2" y="T3"/>
                  </a:cxn>
                  <a:cxn ang="0">
                    <a:pos x="T4" y="T5"/>
                  </a:cxn>
                  <a:cxn ang="0">
                    <a:pos x="T6" y="T7"/>
                  </a:cxn>
                  <a:cxn ang="0">
                    <a:pos x="T8" y="T9"/>
                  </a:cxn>
                  <a:cxn ang="0">
                    <a:pos x="T10" y="T11"/>
                  </a:cxn>
                  <a:cxn ang="0">
                    <a:pos x="T12" y="T13"/>
                  </a:cxn>
                </a:cxnLst>
                <a:rect l="0" t="0" r="r" b="b"/>
                <a:pathLst>
                  <a:path w="446" h="112">
                    <a:moveTo>
                      <a:pt x="0" y="0"/>
                    </a:moveTo>
                    <a:lnTo>
                      <a:pt x="223" y="111"/>
                    </a:lnTo>
                    <a:lnTo>
                      <a:pt x="445" y="111"/>
                    </a:lnTo>
                    <a:lnTo>
                      <a:pt x="445" y="56"/>
                    </a:lnTo>
                    <a:lnTo>
                      <a:pt x="445" y="0"/>
                    </a:lnTo>
                    <a:lnTo>
                      <a:pt x="0"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4" name="AutoShape 36"/>
              <p:cNvSpPr>
                <a:spLocks noChangeAspect="1" noChangeArrowheads="1"/>
              </p:cNvSpPr>
              <p:nvPr/>
            </p:nvSpPr>
            <p:spPr bwMode="auto">
              <a:xfrm rot="5400000">
                <a:off x="3692" y="2456"/>
                <a:ext cx="49" cy="130"/>
              </a:xfrm>
              <a:custGeom>
                <a:avLst/>
                <a:gdLst>
                  <a:gd name="G0" fmla="+- 8441 0 0"/>
                  <a:gd name="G1" fmla="+- 21600 0 8441"/>
                  <a:gd name="G2" fmla="*/ 8441 1 2"/>
                  <a:gd name="G3" fmla="+- 21600 0 G2"/>
                  <a:gd name="G4" fmla="+/ 8441 21600 2"/>
                  <a:gd name="G5" fmla="+/ G1 0 2"/>
                  <a:gd name="G6" fmla="*/ 21600 21600 8441"/>
                  <a:gd name="G7" fmla="*/ G6 1 2"/>
                  <a:gd name="G8" fmla="+- 21600 0 G7"/>
                  <a:gd name="G9" fmla="*/ 21600 1 2"/>
                  <a:gd name="G10" fmla="+- 8441 0 G9"/>
                  <a:gd name="G11" fmla="?: G10 G8 0"/>
                  <a:gd name="G12" fmla="?: G10 G7 21600"/>
                  <a:gd name="T0" fmla="*/ 17379 w 21600"/>
                  <a:gd name="T1" fmla="*/ 10800 h 21600"/>
                  <a:gd name="T2" fmla="*/ 10800 w 21600"/>
                  <a:gd name="T3" fmla="*/ 21600 h 21600"/>
                  <a:gd name="T4" fmla="*/ 4221 w 21600"/>
                  <a:gd name="T5" fmla="*/ 10800 h 21600"/>
                  <a:gd name="T6" fmla="*/ 10800 w 21600"/>
                  <a:gd name="T7" fmla="*/ 0 h 21600"/>
                  <a:gd name="T8" fmla="*/ 6021 w 21600"/>
                  <a:gd name="T9" fmla="*/ 6021 h 21600"/>
                  <a:gd name="T10" fmla="*/ 15579 w 21600"/>
                  <a:gd name="T11" fmla="*/ 15579 h 21600"/>
                </a:gdLst>
                <a:ahLst/>
                <a:cxnLst>
                  <a:cxn ang="0">
                    <a:pos x="T0" y="T1"/>
                  </a:cxn>
                  <a:cxn ang="0">
                    <a:pos x="T2" y="T3"/>
                  </a:cxn>
                  <a:cxn ang="0">
                    <a:pos x="T4" y="T5"/>
                  </a:cxn>
                  <a:cxn ang="0">
                    <a:pos x="T6" y="T7"/>
                  </a:cxn>
                </a:cxnLst>
                <a:rect l="T8" t="T9" r="T10" b="T11"/>
                <a:pathLst>
                  <a:path w="21600" h="21600">
                    <a:moveTo>
                      <a:pt x="0" y="0"/>
                    </a:moveTo>
                    <a:lnTo>
                      <a:pt x="8441" y="21600"/>
                    </a:lnTo>
                    <a:lnTo>
                      <a:pt x="13159" y="21600"/>
                    </a:lnTo>
                    <a:lnTo>
                      <a:pt x="2160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5" name="Freeform 37"/>
              <p:cNvSpPr>
                <a:spLocks noChangeAspect="1"/>
              </p:cNvSpPr>
              <p:nvPr/>
            </p:nvSpPr>
            <p:spPr bwMode="auto">
              <a:xfrm>
                <a:off x="5418" y="2471"/>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6" name="Freeform 38"/>
              <p:cNvSpPr>
                <a:spLocks noChangeAspect="1"/>
              </p:cNvSpPr>
              <p:nvPr/>
            </p:nvSpPr>
            <p:spPr bwMode="auto">
              <a:xfrm flipV="1">
                <a:off x="5418" y="2555"/>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7" name="Rectangle 39"/>
              <p:cNvSpPr>
                <a:spLocks noChangeAspect="1" noChangeArrowheads="1"/>
              </p:cNvSpPr>
              <p:nvPr/>
            </p:nvSpPr>
            <p:spPr bwMode="auto">
              <a:xfrm>
                <a:off x="5588" y="2488"/>
                <a:ext cx="170" cy="67"/>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821288" name="Group 40"/>
            <p:cNvGrpSpPr>
              <a:grpSpLocks noChangeAspect="1"/>
            </p:cNvGrpSpPr>
            <p:nvPr/>
          </p:nvGrpSpPr>
          <p:grpSpPr bwMode="auto">
            <a:xfrm>
              <a:off x="1131" y="3455"/>
              <a:ext cx="3717" cy="325"/>
              <a:chOff x="432" y="2304"/>
              <a:chExt cx="4944" cy="576"/>
            </a:xfrm>
          </p:grpSpPr>
          <p:sp>
            <p:nvSpPr>
              <p:cNvPr id="821289" name="Freeform 41"/>
              <p:cNvSpPr>
                <a:spLocks noChangeAspect="1"/>
              </p:cNvSpPr>
              <p:nvPr/>
            </p:nvSpPr>
            <p:spPr bwMode="auto">
              <a:xfrm>
                <a:off x="432" y="2304"/>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0" name="Freeform 42"/>
              <p:cNvSpPr>
                <a:spLocks noChangeAspect="1"/>
              </p:cNvSpPr>
              <p:nvPr/>
            </p:nvSpPr>
            <p:spPr bwMode="auto">
              <a:xfrm flipV="1">
                <a:off x="432" y="2688"/>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821291" name="Group 43"/>
            <p:cNvGrpSpPr>
              <a:grpSpLocks/>
            </p:cNvGrpSpPr>
            <p:nvPr/>
          </p:nvGrpSpPr>
          <p:grpSpPr bwMode="auto">
            <a:xfrm>
              <a:off x="1152" y="1440"/>
              <a:ext cx="3696" cy="1131"/>
              <a:chOff x="1152" y="1440"/>
              <a:chExt cx="3696" cy="1131"/>
            </a:xfrm>
          </p:grpSpPr>
          <p:sp>
            <p:nvSpPr>
              <p:cNvPr id="821292" name="Line 44"/>
              <p:cNvSpPr>
                <a:spLocks noChangeShapeType="1"/>
              </p:cNvSpPr>
              <p:nvPr/>
            </p:nvSpPr>
            <p:spPr bwMode="auto">
              <a:xfrm flipV="1">
                <a:off x="1152" y="1536"/>
                <a:ext cx="720"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3" name="Line 45"/>
              <p:cNvSpPr>
                <a:spLocks noChangeShapeType="1"/>
              </p:cNvSpPr>
              <p:nvPr/>
            </p:nvSpPr>
            <p:spPr bwMode="auto">
              <a:xfrm flipV="1">
                <a:off x="1872" y="1440"/>
                <a:ext cx="192" cy="96"/>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4" name="Line 46"/>
              <p:cNvSpPr>
                <a:spLocks noChangeShapeType="1"/>
              </p:cNvSpPr>
              <p:nvPr/>
            </p:nvSpPr>
            <p:spPr bwMode="auto">
              <a:xfrm>
                <a:off x="2064" y="1440"/>
                <a:ext cx="14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5" name="Line 47"/>
              <p:cNvSpPr>
                <a:spLocks noChangeShapeType="1"/>
              </p:cNvSpPr>
              <p:nvPr/>
            </p:nvSpPr>
            <p:spPr bwMode="auto">
              <a:xfrm>
                <a:off x="2208" y="1440"/>
                <a:ext cx="384" cy="624"/>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6" name="Line 48"/>
              <p:cNvSpPr>
                <a:spLocks noChangeShapeType="1"/>
              </p:cNvSpPr>
              <p:nvPr/>
            </p:nvSpPr>
            <p:spPr bwMode="auto">
              <a:xfrm>
                <a:off x="2592" y="2064"/>
                <a:ext cx="768"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7" name="Line 49"/>
              <p:cNvSpPr>
                <a:spLocks noChangeShapeType="1"/>
              </p:cNvSpPr>
              <p:nvPr/>
            </p:nvSpPr>
            <p:spPr bwMode="auto">
              <a:xfrm>
                <a:off x="3984" y="2064"/>
                <a:ext cx="86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8" name="Freeform 50"/>
              <p:cNvSpPr>
                <a:spLocks/>
              </p:cNvSpPr>
              <p:nvPr/>
            </p:nvSpPr>
            <p:spPr bwMode="auto">
              <a:xfrm>
                <a:off x="3360" y="2064"/>
                <a:ext cx="624" cy="507"/>
              </a:xfrm>
              <a:custGeom>
                <a:avLst/>
                <a:gdLst>
                  <a:gd name="T0" fmla="*/ 0 w 576"/>
                  <a:gd name="T1" fmla="*/ 0 h 432"/>
                  <a:gd name="T2" fmla="*/ 0 w 576"/>
                  <a:gd name="T3" fmla="*/ 432 h 432"/>
                  <a:gd name="T4" fmla="*/ 576 w 576"/>
                  <a:gd name="T5" fmla="*/ 432 h 432"/>
                  <a:gd name="T6" fmla="*/ 576 w 576"/>
                  <a:gd name="T7" fmla="*/ 0 h 432"/>
                </a:gdLst>
                <a:ahLst/>
                <a:cxnLst>
                  <a:cxn ang="0">
                    <a:pos x="T0" y="T1"/>
                  </a:cxn>
                  <a:cxn ang="0">
                    <a:pos x="T2" y="T3"/>
                  </a:cxn>
                  <a:cxn ang="0">
                    <a:pos x="T4" y="T5"/>
                  </a:cxn>
                  <a:cxn ang="0">
                    <a:pos x="T6" y="T7"/>
                  </a:cxn>
                </a:cxnLst>
                <a:rect l="0" t="0" r="r" b="b"/>
                <a:pathLst>
                  <a:path w="576" h="432">
                    <a:moveTo>
                      <a:pt x="0" y="0"/>
                    </a:moveTo>
                    <a:lnTo>
                      <a:pt x="0" y="432"/>
                    </a:lnTo>
                    <a:lnTo>
                      <a:pt x="576" y="432"/>
                    </a:lnTo>
                    <a:lnTo>
                      <a:pt x="576" y="0"/>
                    </a:lnTo>
                  </a:path>
                </a:pathLst>
              </a:custGeom>
              <a:noFill/>
              <a:ln w="25400" cap="flat" cmpd="sng">
                <a:solidFill>
                  <a:srgbClr val="FF99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00" name="Line 52"/>
            <p:cNvSpPr>
              <a:spLocks noChangeShapeType="1"/>
            </p:cNvSpPr>
            <p:nvPr/>
          </p:nvSpPr>
          <p:spPr bwMode="auto">
            <a:xfrm flipV="1">
              <a:off x="115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1" name="Line 53"/>
            <p:cNvSpPr>
              <a:spLocks noChangeShapeType="1"/>
            </p:cNvSpPr>
            <p:nvPr/>
          </p:nvSpPr>
          <p:spPr bwMode="auto">
            <a:xfrm flipV="1">
              <a:off x="187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2" name="Line 54"/>
            <p:cNvSpPr>
              <a:spLocks noChangeShapeType="1"/>
            </p:cNvSpPr>
            <p:nvPr/>
          </p:nvSpPr>
          <p:spPr bwMode="auto">
            <a:xfrm flipV="1">
              <a:off x="2064" y="1488"/>
              <a:ext cx="0" cy="2016"/>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3" name="Line 55"/>
            <p:cNvSpPr>
              <a:spLocks noChangeShapeType="1"/>
            </p:cNvSpPr>
            <p:nvPr/>
          </p:nvSpPr>
          <p:spPr bwMode="auto">
            <a:xfrm flipV="1">
              <a:off x="2208" y="1440"/>
              <a:ext cx="0" cy="2064"/>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4" name="Line 56"/>
            <p:cNvSpPr>
              <a:spLocks noChangeShapeType="1"/>
            </p:cNvSpPr>
            <p:nvPr/>
          </p:nvSpPr>
          <p:spPr bwMode="auto">
            <a:xfrm flipV="1">
              <a:off x="2592"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5" name="Line 57"/>
            <p:cNvSpPr>
              <a:spLocks noChangeShapeType="1"/>
            </p:cNvSpPr>
            <p:nvPr/>
          </p:nvSpPr>
          <p:spPr bwMode="auto">
            <a:xfrm flipV="1">
              <a:off x="3360" y="2544"/>
              <a:ext cx="0" cy="96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6" name="Line 58"/>
            <p:cNvSpPr>
              <a:spLocks noChangeShapeType="1"/>
            </p:cNvSpPr>
            <p:nvPr/>
          </p:nvSpPr>
          <p:spPr bwMode="auto">
            <a:xfrm flipV="1">
              <a:off x="3984" y="2496"/>
              <a:ext cx="0" cy="1008"/>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7" name="Line 59"/>
            <p:cNvSpPr>
              <a:spLocks noChangeShapeType="1"/>
            </p:cNvSpPr>
            <p:nvPr/>
          </p:nvSpPr>
          <p:spPr bwMode="auto">
            <a:xfrm flipV="1">
              <a:off x="4848"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8" name="Line 60"/>
            <p:cNvSpPr>
              <a:spLocks noChangeShapeType="1"/>
            </p:cNvSpPr>
            <p:nvPr/>
          </p:nvSpPr>
          <p:spPr bwMode="auto">
            <a:xfrm>
              <a:off x="1152" y="3216"/>
              <a:ext cx="3696"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9" name="Text Box 61"/>
            <p:cNvSpPr txBox="1">
              <a:spLocks noChangeArrowheads="1"/>
            </p:cNvSpPr>
            <p:nvPr/>
          </p:nvSpPr>
          <p:spPr bwMode="auto">
            <a:xfrm>
              <a:off x="2448" y="3216"/>
              <a:ext cx="1293"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PROJECTILE TRAVEL</a:t>
              </a:r>
            </a:p>
          </p:txBody>
        </p:sp>
        <p:sp>
          <p:nvSpPr>
            <p:cNvPr id="821310" name="Text Box 62"/>
            <p:cNvSpPr txBox="1">
              <a:spLocks noChangeArrowheads="1"/>
            </p:cNvSpPr>
            <p:nvPr/>
          </p:nvSpPr>
          <p:spPr bwMode="auto">
            <a:xfrm>
              <a:off x="432" y="1392"/>
              <a:ext cx="730"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PRESSURE</a:t>
              </a:r>
            </a:p>
          </p:txBody>
        </p:sp>
        <p:sp>
          <p:nvSpPr>
            <p:cNvPr id="821313" name="Text Box 65"/>
            <p:cNvSpPr txBox="1">
              <a:spLocks noChangeArrowheads="1"/>
            </p:cNvSpPr>
            <p:nvPr/>
          </p:nvSpPr>
          <p:spPr bwMode="auto">
            <a:xfrm>
              <a:off x="3072" y="1680"/>
              <a:ext cx="1537"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FF9900"/>
                  </a:solidFill>
                </a:rPr>
                <a:t>GUN DESIGN PRESSURE</a:t>
              </a:r>
            </a:p>
          </p:txBody>
        </p:sp>
        <p:sp>
          <p:nvSpPr>
            <p:cNvPr id="821314" name="Line 66"/>
            <p:cNvSpPr>
              <a:spLocks noChangeShapeType="1"/>
            </p:cNvSpPr>
            <p:nvPr/>
          </p:nvSpPr>
          <p:spPr bwMode="auto">
            <a:xfrm flipH="1">
              <a:off x="3264" y="1824"/>
              <a:ext cx="96" cy="240"/>
            </a:xfrm>
            <a:prstGeom prst="line">
              <a:avLst/>
            </a:prstGeom>
            <a:noFill/>
            <a:ln w="127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315" name="Group 67"/>
            <p:cNvGrpSpPr>
              <a:grpSpLocks/>
            </p:cNvGrpSpPr>
            <p:nvPr/>
          </p:nvGrpSpPr>
          <p:grpSpPr bwMode="auto">
            <a:xfrm>
              <a:off x="700" y="3536"/>
              <a:ext cx="496" cy="162"/>
              <a:chOff x="700" y="3536"/>
              <a:chExt cx="496" cy="162"/>
            </a:xfrm>
          </p:grpSpPr>
          <p:sp>
            <p:nvSpPr>
              <p:cNvPr id="821316" name="Rectangle 68"/>
              <p:cNvSpPr>
                <a:spLocks noChangeArrowheads="1"/>
              </p:cNvSpPr>
              <p:nvPr/>
            </p:nvSpPr>
            <p:spPr bwMode="auto">
              <a:xfrm>
                <a:off x="700" y="3566"/>
                <a:ext cx="249" cy="9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7" name="Rectangle 69"/>
              <p:cNvSpPr>
                <a:spLocks noChangeArrowheads="1"/>
              </p:cNvSpPr>
              <p:nvPr/>
            </p:nvSpPr>
            <p:spPr bwMode="auto">
              <a:xfrm>
                <a:off x="940" y="3590"/>
                <a:ext cx="188" cy="4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8" name="AutoShape 70"/>
              <p:cNvSpPr>
                <a:spLocks noChangeArrowheads="1"/>
              </p:cNvSpPr>
              <p:nvPr/>
            </p:nvSpPr>
            <p:spPr bwMode="auto">
              <a:xfrm>
                <a:off x="1131" y="3536"/>
                <a:ext cx="65" cy="162"/>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19" name="Text Box 71"/>
            <p:cNvSpPr txBox="1">
              <a:spLocks noChangeArrowheads="1"/>
            </p:cNvSpPr>
            <p:nvPr/>
          </p:nvSpPr>
          <p:spPr bwMode="auto">
            <a:xfrm>
              <a:off x="55" y="3439"/>
              <a:ext cx="656" cy="3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spcBef>
                  <a:spcPct val="0"/>
                </a:spcBef>
              </a:pPr>
              <a:r>
                <a:rPr lang="en-GB" altLang="en-US" sz="1000" b="1"/>
                <a:t>IGNITION VIA TVE AND BASE PAD</a:t>
              </a:r>
            </a:p>
          </p:txBody>
        </p:sp>
        <p:sp>
          <p:nvSpPr>
            <p:cNvPr id="821320" name="Rectangle 72"/>
            <p:cNvSpPr>
              <a:spLocks noChangeAspect="1" noChangeArrowheads="1"/>
            </p:cNvSpPr>
            <p:nvPr/>
          </p:nvSpPr>
          <p:spPr bwMode="auto">
            <a:xfrm>
              <a:off x="1298" y="932"/>
              <a:ext cx="3158" cy="33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800" b="1">
                  <a:solidFill>
                    <a:schemeClr val="tx1"/>
                  </a:solidFill>
                  <a:latin typeface="Arial" panose="020B0604020202020204" pitchFamily="34" charset="0"/>
                </a:defRPr>
              </a:lvl1pPr>
              <a:lvl2pPr algn="l">
                <a:spcBef>
                  <a:spcPct val="0"/>
                </a:spcBef>
                <a:defRPr sz="2800" b="1">
                  <a:solidFill>
                    <a:schemeClr val="tx1"/>
                  </a:solidFill>
                  <a:latin typeface="Arial" panose="020B0604020202020204" pitchFamily="34" charset="0"/>
                </a:defRPr>
              </a:lvl2pPr>
              <a:lvl3pPr algn="l">
                <a:spcBef>
                  <a:spcPct val="0"/>
                </a:spcBef>
                <a:defRPr sz="2800" b="1">
                  <a:solidFill>
                    <a:schemeClr val="tx1"/>
                  </a:solidFill>
                  <a:latin typeface="Arial" panose="020B0604020202020204" pitchFamily="34" charset="0"/>
                </a:defRPr>
              </a:lvl3pPr>
              <a:lvl4pPr algn="l">
                <a:spcBef>
                  <a:spcPct val="0"/>
                </a:spcBef>
                <a:defRPr sz="2800" b="1">
                  <a:solidFill>
                    <a:schemeClr val="tx1"/>
                  </a:solidFill>
                  <a:latin typeface="Arial" panose="020B0604020202020204" pitchFamily="34" charset="0"/>
                </a:defRPr>
              </a:lvl4pPr>
              <a:lvl5pPr algn="l">
                <a:spcBef>
                  <a:spcPct val="0"/>
                </a:spcBef>
                <a:defRPr sz="2800" b="1">
                  <a:solidFill>
                    <a:schemeClr val="tx1"/>
                  </a:solidFill>
                  <a:latin typeface="Arial" panose="020B0604020202020204" pitchFamily="34" charset="0"/>
                </a:defRPr>
              </a:lvl5pPr>
              <a:lvl6pPr marL="457200" eaLnBrk="0" fontAlgn="base" hangingPunct="0">
                <a:spcBef>
                  <a:spcPct val="0"/>
                </a:spcBef>
                <a:spcAft>
                  <a:spcPct val="0"/>
                </a:spcAft>
                <a:defRPr sz="2800" b="1">
                  <a:solidFill>
                    <a:schemeClr val="tx1"/>
                  </a:solidFill>
                  <a:latin typeface="Arial" panose="020B0604020202020204" pitchFamily="34" charset="0"/>
                </a:defRPr>
              </a:lvl6pPr>
              <a:lvl7pPr marL="914400" eaLnBrk="0" fontAlgn="base" hangingPunct="0">
                <a:spcBef>
                  <a:spcPct val="0"/>
                </a:spcBef>
                <a:spcAft>
                  <a:spcPct val="0"/>
                </a:spcAft>
                <a:defRPr sz="2800" b="1">
                  <a:solidFill>
                    <a:schemeClr val="tx1"/>
                  </a:solidFill>
                  <a:latin typeface="Arial" panose="020B0604020202020204" pitchFamily="34" charset="0"/>
                </a:defRPr>
              </a:lvl7pPr>
              <a:lvl8pPr marL="1371600" eaLnBrk="0" fontAlgn="base" hangingPunct="0">
                <a:spcBef>
                  <a:spcPct val="0"/>
                </a:spcBef>
                <a:spcAft>
                  <a:spcPct val="0"/>
                </a:spcAft>
                <a:defRPr sz="2800" b="1">
                  <a:solidFill>
                    <a:schemeClr val="tx1"/>
                  </a:solidFill>
                  <a:latin typeface="Arial" panose="020B0604020202020204" pitchFamily="34" charset="0"/>
                </a:defRPr>
              </a:lvl8pPr>
              <a:lvl9pPr marL="1828800" eaLnBrk="0" fontAlgn="base" hangingPunct="0">
                <a:spcBef>
                  <a:spcPct val="0"/>
                </a:spcBef>
                <a:spcAft>
                  <a:spcPct val="0"/>
                </a:spcAft>
                <a:defRPr sz="2800" b="1">
                  <a:solidFill>
                    <a:schemeClr val="tx1"/>
                  </a:solidFill>
                  <a:latin typeface="Arial" panose="020B0604020202020204" pitchFamily="34" charset="0"/>
                </a:defRPr>
              </a:lvl9pPr>
            </a:lstStyle>
            <a:p>
              <a:pPr algn="ctr"/>
              <a:r>
                <a:rPr lang="en-GB" altLang="en-US" sz="2000"/>
                <a:t>INTERFACES - GUN</a:t>
              </a:r>
            </a:p>
          </p:txBody>
        </p:sp>
      </p:grpSp>
      <p:sp>
        <p:nvSpPr>
          <p:cNvPr id="821321" name="Rectangle 73"/>
          <p:cNvSpPr>
            <a:spLocks noChangeAspect="1" noChangeArrowheads="1"/>
          </p:cNvSpPr>
          <p:nvPr/>
        </p:nvSpPr>
        <p:spPr bwMode="auto">
          <a:xfrm>
            <a:off x="1524001" y="157164"/>
            <a:ext cx="8416925"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400">
                <a:solidFill>
                  <a:schemeClr val="tx1"/>
                </a:solidFill>
                <a:latin typeface="Times New Roman" panose="02020603050405020304" pitchFamily="18" charset="0"/>
              </a:defRPr>
            </a:lvl1pPr>
            <a:lvl2pPr algn="l">
              <a:spcBef>
                <a:spcPct val="0"/>
              </a:spcBef>
              <a:defRPr sz="2400">
                <a:solidFill>
                  <a:schemeClr val="tx1"/>
                </a:solidFill>
                <a:latin typeface="Times New Roman" panose="02020603050405020304" pitchFamily="18" charset="0"/>
              </a:defRPr>
            </a:lvl2pPr>
            <a:lvl3pPr algn="l">
              <a:spcBef>
                <a:spcPct val="0"/>
              </a:spcBef>
              <a:defRPr sz="2400">
                <a:solidFill>
                  <a:schemeClr val="tx1"/>
                </a:solidFill>
                <a:latin typeface="Times New Roman" panose="02020603050405020304" pitchFamily="18" charset="0"/>
              </a:defRPr>
            </a:lvl3pPr>
            <a:lvl4pPr algn="l">
              <a:spcBef>
                <a:spcPct val="0"/>
              </a:spcBef>
              <a:defRPr sz="2400">
                <a:solidFill>
                  <a:schemeClr val="tx1"/>
                </a:solidFill>
                <a:latin typeface="Times New Roman" panose="02020603050405020304" pitchFamily="18" charset="0"/>
              </a:defRPr>
            </a:lvl4pPr>
            <a:lvl5pPr algn="l">
              <a:spcBef>
                <a:spcPct val="0"/>
              </a:spcBef>
              <a:defRPr sz="2400">
                <a:solidFill>
                  <a:schemeClr val="tx1"/>
                </a:solidFill>
                <a:latin typeface="Times New Roman" panose="02020603050405020304" pitchFamily="18" charset="0"/>
              </a:defRPr>
            </a:lvl5pPr>
            <a:lvl6pPr marL="457200" eaLnBrk="0" fontAlgn="base" hangingPunct="0">
              <a:spcBef>
                <a:spcPct val="0"/>
              </a:spcBef>
              <a:spcAft>
                <a:spcPct val="0"/>
              </a:spcAft>
              <a:defRPr sz="2400">
                <a:solidFill>
                  <a:schemeClr val="tx1"/>
                </a:solidFill>
                <a:latin typeface="Times New Roman" panose="02020603050405020304" pitchFamily="18" charset="0"/>
              </a:defRPr>
            </a:lvl6pPr>
            <a:lvl7pPr marL="914400" eaLnBrk="0" fontAlgn="base" hangingPunct="0">
              <a:spcBef>
                <a:spcPct val="0"/>
              </a:spcBef>
              <a:spcAft>
                <a:spcPct val="0"/>
              </a:spcAft>
              <a:defRPr sz="2400">
                <a:solidFill>
                  <a:schemeClr val="tx1"/>
                </a:solidFill>
                <a:latin typeface="Times New Roman" panose="02020603050405020304" pitchFamily="18" charset="0"/>
              </a:defRPr>
            </a:lvl7pPr>
            <a:lvl8pPr marL="1371600" eaLnBrk="0" fontAlgn="base" hangingPunct="0">
              <a:spcBef>
                <a:spcPct val="0"/>
              </a:spcBef>
              <a:spcAft>
                <a:spcPct val="0"/>
              </a:spcAft>
              <a:defRPr sz="2400">
                <a:solidFill>
                  <a:schemeClr val="tx1"/>
                </a:solidFill>
                <a:latin typeface="Times New Roman" panose="02020603050405020304" pitchFamily="18" charset="0"/>
              </a:defRPr>
            </a:lvl8pPr>
            <a:lvl9pPr marL="18288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2600" b="1">
                <a:latin typeface="Arial" panose="020B0604020202020204" pitchFamily="34" charset="0"/>
              </a:rPr>
              <a:t>Charge Configuration – System Interfaces</a:t>
            </a:r>
          </a:p>
        </p:txBody>
      </p:sp>
      <p:sp>
        <p:nvSpPr>
          <p:cNvPr id="821332" name="Freeform 84"/>
          <p:cNvSpPr>
            <a:spLocks/>
          </p:cNvSpPr>
          <p:nvPr/>
        </p:nvSpPr>
        <p:spPr bwMode="auto">
          <a:xfrm>
            <a:off x="3340101" y="2446338"/>
            <a:ext cx="5878513" cy="2373312"/>
          </a:xfrm>
          <a:custGeom>
            <a:avLst/>
            <a:gdLst>
              <a:gd name="T0" fmla="*/ 0 w 3703"/>
              <a:gd name="T1" fmla="*/ 30 h 1495"/>
              <a:gd name="T2" fmla="*/ 913 w 3703"/>
              <a:gd name="T3" fmla="*/ 131 h 1495"/>
              <a:gd name="T4" fmla="*/ 1695 w 3703"/>
              <a:gd name="T5" fmla="*/ 814 h 1495"/>
              <a:gd name="T6" fmla="*/ 2386 w 3703"/>
              <a:gd name="T7" fmla="*/ 1168 h 1495"/>
              <a:gd name="T8" fmla="*/ 3127 w 3703"/>
              <a:gd name="T9" fmla="*/ 1398 h 1495"/>
              <a:gd name="T10" fmla="*/ 3703 w 3703"/>
              <a:gd name="T11" fmla="*/ 1495 h 1495"/>
            </a:gdLst>
            <a:ahLst/>
            <a:cxnLst>
              <a:cxn ang="0">
                <a:pos x="T0" y="T1"/>
              </a:cxn>
              <a:cxn ang="0">
                <a:pos x="T2" y="T3"/>
              </a:cxn>
              <a:cxn ang="0">
                <a:pos x="T4" y="T5"/>
              </a:cxn>
              <a:cxn ang="0">
                <a:pos x="T6" y="T7"/>
              </a:cxn>
              <a:cxn ang="0">
                <a:pos x="T8" y="T9"/>
              </a:cxn>
              <a:cxn ang="0">
                <a:pos x="T10" y="T11"/>
              </a:cxn>
            </a:cxnLst>
            <a:rect l="0" t="0" r="r" b="b"/>
            <a:pathLst>
              <a:path w="3703" h="1495">
                <a:moveTo>
                  <a:pt x="0" y="30"/>
                </a:moveTo>
                <a:cubicBezTo>
                  <a:pt x="152" y="47"/>
                  <a:pt x="630" y="0"/>
                  <a:pt x="913" y="131"/>
                </a:cubicBezTo>
                <a:cubicBezTo>
                  <a:pt x="1196" y="262"/>
                  <a:pt x="1450" y="641"/>
                  <a:pt x="1695" y="814"/>
                </a:cubicBezTo>
                <a:cubicBezTo>
                  <a:pt x="1940" y="987"/>
                  <a:pt x="2147" y="1071"/>
                  <a:pt x="2386" y="1168"/>
                </a:cubicBezTo>
                <a:cubicBezTo>
                  <a:pt x="2625" y="1265"/>
                  <a:pt x="2908" y="1344"/>
                  <a:pt x="3127" y="1398"/>
                </a:cubicBezTo>
                <a:cubicBezTo>
                  <a:pt x="3346" y="1452"/>
                  <a:pt x="3583" y="1475"/>
                  <a:pt x="3703" y="1495"/>
                </a:cubicBezTo>
              </a:path>
            </a:pathLst>
          </a:custGeom>
          <a:noFill/>
          <a:ln w="28575" cap="flat" cmpd="sng">
            <a:solidFill>
              <a:schemeClr val="accent1"/>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Tree>
    <p:extLst>
      <p:ext uri="{BB962C8B-B14F-4D97-AF65-F5344CB8AC3E}">
        <p14:creationId xmlns:p14="http://schemas.microsoft.com/office/powerpoint/2010/main" val="5928956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8213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21322" name="Group 74"/>
          <p:cNvGrpSpPr>
            <a:grpSpLocks/>
          </p:cNvGrpSpPr>
          <p:nvPr/>
        </p:nvGrpSpPr>
        <p:grpSpPr bwMode="auto">
          <a:xfrm>
            <a:off x="1609727" y="1489175"/>
            <a:ext cx="7608887" cy="4692650"/>
            <a:chOff x="55" y="932"/>
            <a:chExt cx="4793" cy="2956"/>
          </a:xfrm>
        </p:grpSpPr>
        <p:sp>
          <p:nvSpPr>
            <p:cNvPr id="821250" name="Line 2"/>
            <p:cNvSpPr>
              <a:spLocks noChangeShapeType="1"/>
            </p:cNvSpPr>
            <p:nvPr/>
          </p:nvSpPr>
          <p:spPr bwMode="auto">
            <a:xfrm flipV="1">
              <a:off x="1152" y="1248"/>
              <a:ext cx="0" cy="196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2" name="Freeform 4"/>
            <p:cNvSpPr>
              <a:spLocks noChangeAspect="1"/>
            </p:cNvSpPr>
            <p:nvPr/>
          </p:nvSpPr>
          <p:spPr bwMode="auto">
            <a:xfrm>
              <a:off x="698" y="3347"/>
              <a:ext cx="433" cy="541"/>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3" name="Freeform 5"/>
            <p:cNvSpPr>
              <a:spLocks noChangeAspect="1"/>
            </p:cNvSpPr>
            <p:nvPr/>
          </p:nvSpPr>
          <p:spPr bwMode="auto">
            <a:xfrm>
              <a:off x="1131" y="3455"/>
              <a:ext cx="3717" cy="325"/>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4" name="Rectangle 6"/>
            <p:cNvSpPr>
              <a:spLocks noChangeAspect="1" noChangeArrowheads="1"/>
            </p:cNvSpPr>
            <p:nvPr/>
          </p:nvSpPr>
          <p:spPr bwMode="auto">
            <a:xfrm>
              <a:off x="3368" y="3455"/>
              <a:ext cx="614" cy="3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5" name="Rectangle 7"/>
            <p:cNvSpPr>
              <a:spLocks noChangeAspect="1" noChangeArrowheads="1"/>
            </p:cNvSpPr>
            <p:nvPr/>
          </p:nvSpPr>
          <p:spPr bwMode="auto">
            <a:xfrm>
              <a:off x="2574" y="3491"/>
              <a:ext cx="794"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6" name="Rectangle 8"/>
            <p:cNvSpPr>
              <a:spLocks noChangeAspect="1" noChangeArrowheads="1"/>
            </p:cNvSpPr>
            <p:nvPr/>
          </p:nvSpPr>
          <p:spPr bwMode="auto">
            <a:xfrm>
              <a:off x="3982" y="3491"/>
              <a:ext cx="793"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7" name="Rectangle 9"/>
            <p:cNvSpPr>
              <a:spLocks noChangeAspect="1" noChangeArrowheads="1"/>
            </p:cNvSpPr>
            <p:nvPr/>
          </p:nvSpPr>
          <p:spPr bwMode="auto">
            <a:xfrm>
              <a:off x="1131" y="3383"/>
              <a:ext cx="1083" cy="469"/>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8" name="Oval 10"/>
            <p:cNvSpPr>
              <a:spLocks noChangeAspect="1" noChangeArrowheads="1"/>
            </p:cNvSpPr>
            <p:nvPr/>
          </p:nvSpPr>
          <p:spPr bwMode="auto">
            <a:xfrm>
              <a:off x="2069" y="3563"/>
              <a:ext cx="108" cy="109"/>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9" name="Rectangle 11"/>
            <p:cNvSpPr>
              <a:spLocks noChangeAspect="1" noChangeArrowheads="1"/>
            </p:cNvSpPr>
            <p:nvPr/>
          </p:nvSpPr>
          <p:spPr bwMode="auto">
            <a:xfrm>
              <a:off x="1239" y="3347"/>
              <a:ext cx="505"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0" name="Rectangle 12"/>
            <p:cNvSpPr>
              <a:spLocks noChangeAspect="1" noChangeArrowheads="1"/>
            </p:cNvSpPr>
            <p:nvPr/>
          </p:nvSpPr>
          <p:spPr bwMode="auto">
            <a:xfrm>
              <a:off x="1131" y="3347"/>
              <a:ext cx="72"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1" name="Rectangle 13"/>
            <p:cNvSpPr>
              <a:spLocks noChangeAspect="1" noChangeArrowheads="1"/>
            </p:cNvSpPr>
            <p:nvPr/>
          </p:nvSpPr>
          <p:spPr bwMode="auto">
            <a:xfrm>
              <a:off x="1203" y="3383"/>
              <a:ext cx="36" cy="7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2" name="Rectangle 14"/>
            <p:cNvSpPr>
              <a:spLocks noChangeArrowheads="1"/>
            </p:cNvSpPr>
            <p:nvPr/>
          </p:nvSpPr>
          <p:spPr bwMode="auto">
            <a:xfrm>
              <a:off x="2103" y="3527"/>
              <a:ext cx="274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3" name="Rectangle 15"/>
            <p:cNvSpPr>
              <a:spLocks noChangeArrowheads="1"/>
            </p:cNvSpPr>
            <p:nvPr/>
          </p:nvSpPr>
          <p:spPr bwMode="auto">
            <a:xfrm>
              <a:off x="1867" y="3526"/>
              <a:ext cx="23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4" name="Rectangle 16"/>
            <p:cNvSpPr>
              <a:spLocks noChangeArrowheads="1"/>
            </p:cNvSpPr>
            <p:nvPr/>
          </p:nvSpPr>
          <p:spPr bwMode="auto">
            <a:xfrm>
              <a:off x="1115" y="3526"/>
              <a:ext cx="750"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5" name="Rectangle 17"/>
            <p:cNvSpPr>
              <a:spLocks noChangeAspect="1" noChangeArrowheads="1"/>
            </p:cNvSpPr>
            <p:nvPr/>
          </p:nvSpPr>
          <p:spPr bwMode="auto">
            <a:xfrm>
              <a:off x="951" y="3455"/>
              <a:ext cx="180" cy="325"/>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266" name="Group 18"/>
            <p:cNvGrpSpPr>
              <a:grpSpLocks noChangeAspect="1"/>
            </p:cNvGrpSpPr>
            <p:nvPr/>
          </p:nvGrpSpPr>
          <p:grpSpPr bwMode="auto">
            <a:xfrm flipH="1" flipV="1">
              <a:off x="1926" y="3558"/>
              <a:ext cx="438" cy="119"/>
              <a:chOff x="3652" y="2251"/>
              <a:chExt cx="2108" cy="543"/>
            </a:xfrm>
          </p:grpSpPr>
          <p:sp>
            <p:nvSpPr>
              <p:cNvPr id="821267" name="Freeform 19"/>
              <p:cNvSpPr>
                <a:spLocks noChangeAspect="1"/>
              </p:cNvSpPr>
              <p:nvPr/>
            </p:nvSpPr>
            <p:spPr bwMode="auto">
              <a:xfrm>
                <a:off x="3669" y="2471"/>
                <a:ext cx="1920" cy="101"/>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8" name="Freeform 20"/>
              <p:cNvSpPr>
                <a:spLocks noChangeAspect="1"/>
              </p:cNvSpPr>
              <p:nvPr/>
            </p:nvSpPr>
            <p:spPr bwMode="auto">
              <a:xfrm>
                <a:off x="5218" y="2302"/>
                <a:ext cx="172" cy="121"/>
              </a:xfrm>
              <a:custGeom>
                <a:avLst/>
                <a:gdLst>
                  <a:gd name="T0" fmla="*/ 224 w 225"/>
                  <a:gd name="T1" fmla="*/ 20 h 158"/>
                  <a:gd name="T2" fmla="*/ 224 w 225"/>
                  <a:gd name="T3" fmla="*/ 157 h 158"/>
                  <a:gd name="T4" fmla="*/ 67 w 225"/>
                  <a:gd name="T5" fmla="*/ 137 h 158"/>
                  <a:gd name="T6" fmla="*/ 0 w 225"/>
                  <a:gd name="T7" fmla="*/ 117 h 158"/>
                  <a:gd name="T8" fmla="*/ 22 w 225"/>
                  <a:gd name="T9" fmla="*/ 59 h 158"/>
                  <a:gd name="T10" fmla="*/ 22 w 225"/>
                  <a:gd name="T11" fmla="*/ 0 h 158"/>
                  <a:gd name="T12" fmla="*/ 89 w 225"/>
                  <a:gd name="T13" fmla="*/ 0 h 158"/>
                  <a:gd name="T14" fmla="*/ 156 w 225"/>
                  <a:gd name="T15" fmla="*/ 0 h 158"/>
                  <a:gd name="T16" fmla="*/ 224 w 225"/>
                  <a:gd name="T17" fmla="*/ 20 h 158"/>
                  <a:gd name="T18" fmla="*/ 224 w 225"/>
                  <a:gd name="T19" fmla="*/ 2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9" name="Freeform 21"/>
              <p:cNvSpPr>
                <a:spLocks noChangeAspect="1"/>
              </p:cNvSpPr>
              <p:nvPr/>
            </p:nvSpPr>
            <p:spPr bwMode="auto">
              <a:xfrm>
                <a:off x="4119" y="2285"/>
                <a:ext cx="156" cy="172"/>
              </a:xfrm>
              <a:custGeom>
                <a:avLst/>
                <a:gdLst>
                  <a:gd name="T0" fmla="*/ 0 w 203"/>
                  <a:gd name="T1" fmla="*/ 22 h 224"/>
                  <a:gd name="T2" fmla="*/ 0 w 203"/>
                  <a:gd name="T3" fmla="*/ 223 h 224"/>
                  <a:gd name="T4" fmla="*/ 157 w 203"/>
                  <a:gd name="T5" fmla="*/ 201 h 224"/>
                  <a:gd name="T6" fmla="*/ 179 w 203"/>
                  <a:gd name="T7" fmla="*/ 179 h 224"/>
                  <a:gd name="T8" fmla="*/ 202 w 203"/>
                  <a:gd name="T9" fmla="*/ 134 h 224"/>
                  <a:gd name="T10" fmla="*/ 202 w 203"/>
                  <a:gd name="T11" fmla="*/ 89 h 224"/>
                  <a:gd name="T12" fmla="*/ 179 w 203"/>
                  <a:gd name="T13" fmla="*/ 67 h 224"/>
                  <a:gd name="T14" fmla="*/ 134 w 203"/>
                  <a:gd name="T15" fmla="*/ 22 h 224"/>
                  <a:gd name="T16" fmla="*/ 90 w 203"/>
                  <a:gd name="T17" fmla="*/ 0 h 224"/>
                  <a:gd name="T18" fmla="*/ 45 w 203"/>
                  <a:gd name="T19" fmla="*/ 0 h 224"/>
                  <a:gd name="T20" fmla="*/ 0 w 203"/>
                  <a:gd name="T21" fmla="*/ 22 h 224"/>
                  <a:gd name="T22" fmla="*/ 0 w 203"/>
                  <a:gd name="T23" fmla="*/ 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4">
                    <a:moveTo>
                      <a:pt x="0" y="22"/>
                    </a:moveTo>
                    <a:lnTo>
                      <a:pt x="0" y="223"/>
                    </a:lnTo>
                    <a:lnTo>
                      <a:pt x="157" y="201"/>
                    </a:lnTo>
                    <a:lnTo>
                      <a:pt x="179" y="179"/>
                    </a:lnTo>
                    <a:lnTo>
                      <a:pt x="202" y="134"/>
                    </a:lnTo>
                    <a:lnTo>
                      <a:pt x="202" y="89"/>
                    </a:lnTo>
                    <a:lnTo>
                      <a:pt x="179" y="67"/>
                    </a:lnTo>
                    <a:lnTo>
                      <a:pt x="134" y="22"/>
                    </a:lnTo>
                    <a:lnTo>
                      <a:pt x="90" y="0"/>
                    </a:lnTo>
                    <a:lnTo>
                      <a:pt x="45" y="0"/>
                    </a:lnTo>
                    <a:lnTo>
                      <a:pt x="0" y="22"/>
                    </a:lnTo>
                    <a:lnTo>
                      <a:pt x="0" y="2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0" name="Freeform 22"/>
              <p:cNvSpPr>
                <a:spLocks noChangeAspect="1"/>
              </p:cNvSpPr>
              <p:nvPr/>
            </p:nvSpPr>
            <p:spPr bwMode="auto">
              <a:xfrm>
                <a:off x="5218" y="2268"/>
                <a:ext cx="206" cy="206"/>
              </a:xfrm>
              <a:custGeom>
                <a:avLst/>
                <a:gdLst>
                  <a:gd name="T0" fmla="*/ 0 w 269"/>
                  <a:gd name="T1" fmla="*/ 23 h 270"/>
                  <a:gd name="T2" fmla="*/ 268 w 269"/>
                  <a:gd name="T3" fmla="*/ 269 h 270"/>
                  <a:gd name="T4" fmla="*/ 268 w 269"/>
                  <a:gd name="T5" fmla="*/ 224 h 270"/>
                  <a:gd name="T6" fmla="*/ 267 w 269"/>
                  <a:gd name="T7" fmla="*/ 222 h 270"/>
                  <a:gd name="T8" fmla="*/ 264 w 269"/>
                  <a:gd name="T9" fmla="*/ 219 h 270"/>
                  <a:gd name="T10" fmla="*/ 262 w 269"/>
                  <a:gd name="T11" fmla="*/ 216 h 270"/>
                  <a:gd name="T12" fmla="*/ 260 w 269"/>
                  <a:gd name="T13" fmla="*/ 212 h 270"/>
                  <a:gd name="T14" fmla="*/ 258 w 269"/>
                  <a:gd name="T15" fmla="*/ 210 h 270"/>
                  <a:gd name="T16" fmla="*/ 254 w 269"/>
                  <a:gd name="T17" fmla="*/ 208 h 270"/>
                  <a:gd name="T18" fmla="*/ 251 w 269"/>
                  <a:gd name="T19" fmla="*/ 206 h 270"/>
                  <a:gd name="T20" fmla="*/ 248 w 269"/>
                  <a:gd name="T21" fmla="*/ 203 h 270"/>
                  <a:gd name="T22" fmla="*/ 246 w 269"/>
                  <a:gd name="T23" fmla="*/ 202 h 270"/>
                  <a:gd name="T24" fmla="*/ 111 w 269"/>
                  <a:gd name="T25" fmla="*/ 157 h 270"/>
                  <a:gd name="T26" fmla="*/ 101 w 269"/>
                  <a:gd name="T27" fmla="*/ 156 h 270"/>
                  <a:gd name="T28" fmla="*/ 95 w 269"/>
                  <a:gd name="T29" fmla="*/ 150 h 270"/>
                  <a:gd name="T30" fmla="*/ 90 w 269"/>
                  <a:gd name="T31" fmla="*/ 144 h 270"/>
                  <a:gd name="T32" fmla="*/ 89 w 269"/>
                  <a:gd name="T33" fmla="*/ 135 h 270"/>
                  <a:gd name="T34" fmla="*/ 90 w 269"/>
                  <a:gd name="T35" fmla="*/ 128 h 270"/>
                  <a:gd name="T36" fmla="*/ 95 w 269"/>
                  <a:gd name="T37" fmla="*/ 120 h 270"/>
                  <a:gd name="T38" fmla="*/ 101 w 269"/>
                  <a:gd name="T39" fmla="*/ 115 h 270"/>
                  <a:gd name="T40" fmla="*/ 111 w 269"/>
                  <a:gd name="T41" fmla="*/ 112 h 270"/>
                  <a:gd name="T42" fmla="*/ 201 w 269"/>
                  <a:gd name="T43" fmla="*/ 90 h 270"/>
                  <a:gd name="T44" fmla="*/ 203 w 269"/>
                  <a:gd name="T45" fmla="*/ 89 h 270"/>
                  <a:gd name="T46" fmla="*/ 207 w 269"/>
                  <a:gd name="T47" fmla="*/ 89 h 270"/>
                  <a:gd name="T48" fmla="*/ 211 w 269"/>
                  <a:gd name="T49" fmla="*/ 89 h 270"/>
                  <a:gd name="T50" fmla="*/ 215 w 269"/>
                  <a:gd name="T51" fmla="*/ 85 h 270"/>
                  <a:gd name="T52" fmla="*/ 216 w 269"/>
                  <a:gd name="T53" fmla="*/ 82 h 270"/>
                  <a:gd name="T54" fmla="*/ 219 w 269"/>
                  <a:gd name="T55" fmla="*/ 79 h 270"/>
                  <a:gd name="T56" fmla="*/ 220 w 269"/>
                  <a:gd name="T57" fmla="*/ 75 h 270"/>
                  <a:gd name="T58" fmla="*/ 221 w 269"/>
                  <a:gd name="T59" fmla="*/ 71 h 270"/>
                  <a:gd name="T60" fmla="*/ 224 w 269"/>
                  <a:gd name="T61" fmla="*/ 67 h 270"/>
                  <a:gd name="T62" fmla="*/ 223 w 269"/>
                  <a:gd name="T63" fmla="*/ 44 h 270"/>
                  <a:gd name="T64" fmla="*/ 222 w 269"/>
                  <a:gd name="T65" fmla="*/ 41 h 270"/>
                  <a:gd name="T66" fmla="*/ 221 w 269"/>
                  <a:gd name="T67" fmla="*/ 37 h 270"/>
                  <a:gd name="T68" fmla="*/ 218 w 269"/>
                  <a:gd name="T69" fmla="*/ 33 h 270"/>
                  <a:gd name="T70" fmla="*/ 216 w 269"/>
                  <a:gd name="T71" fmla="*/ 30 h 270"/>
                  <a:gd name="T72" fmla="*/ 213 w 269"/>
                  <a:gd name="T73" fmla="*/ 28 h 270"/>
                  <a:gd name="T74" fmla="*/ 210 w 269"/>
                  <a:gd name="T75" fmla="*/ 25 h 270"/>
                  <a:gd name="T76" fmla="*/ 205 w 269"/>
                  <a:gd name="T77" fmla="*/ 24 h 270"/>
                  <a:gd name="T78" fmla="*/ 202 w 269"/>
                  <a:gd name="T79" fmla="*/ 23 h 270"/>
                  <a:gd name="T80" fmla="*/ 67 w 269"/>
                  <a:gd name="T81" fmla="*/ 0 h 270"/>
                  <a:gd name="T82" fmla="*/ 0 w 269"/>
                  <a:gd name="T83" fmla="*/ 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0">
                    <a:moveTo>
                      <a:pt x="0" y="1"/>
                    </a:moveTo>
                    <a:lnTo>
                      <a:pt x="0" y="23"/>
                    </a:lnTo>
                    <a:lnTo>
                      <a:pt x="44" y="225"/>
                    </a:lnTo>
                    <a:lnTo>
                      <a:pt x="268" y="269"/>
                    </a:lnTo>
                    <a:lnTo>
                      <a:pt x="268" y="269"/>
                    </a:lnTo>
                    <a:lnTo>
                      <a:pt x="268" y="224"/>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246" y="202"/>
                    </a:lnTo>
                    <a:lnTo>
                      <a:pt x="111" y="157"/>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1" name="Freeform 23"/>
              <p:cNvSpPr>
                <a:spLocks noChangeAspect="1"/>
              </p:cNvSpPr>
              <p:nvPr/>
            </p:nvSpPr>
            <p:spPr bwMode="auto">
              <a:xfrm>
                <a:off x="4137" y="2251"/>
                <a:ext cx="69" cy="35"/>
              </a:xfrm>
              <a:custGeom>
                <a:avLst/>
                <a:gdLst>
                  <a:gd name="T0" fmla="*/ 90 w 91"/>
                  <a:gd name="T1" fmla="*/ 45 h 46"/>
                  <a:gd name="T2" fmla="*/ 0 w 91"/>
                  <a:gd name="T3" fmla="*/ 45 h 46"/>
                  <a:gd name="T4" fmla="*/ 0 w 91"/>
                  <a:gd name="T5" fmla="*/ 22 h 46"/>
                  <a:gd name="T6" fmla="*/ 22 w 91"/>
                  <a:gd name="T7" fmla="*/ 0 h 46"/>
                  <a:gd name="T8" fmla="*/ 90 w 91"/>
                  <a:gd name="T9" fmla="*/ 0 h 46"/>
                  <a:gd name="T10" fmla="*/ 90 w 91"/>
                  <a:gd name="T11" fmla="*/ 45 h 46"/>
                  <a:gd name="T12" fmla="*/ 90 w 91"/>
                  <a:gd name="T13" fmla="*/ 45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45"/>
                    </a:moveTo>
                    <a:lnTo>
                      <a:pt x="0" y="45"/>
                    </a:lnTo>
                    <a:lnTo>
                      <a:pt x="0" y="22"/>
                    </a:lnTo>
                    <a:lnTo>
                      <a:pt x="22" y="0"/>
                    </a:lnTo>
                    <a:lnTo>
                      <a:pt x="90" y="0"/>
                    </a:lnTo>
                    <a:lnTo>
                      <a:pt x="90" y="45"/>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2" name="Freeform 24"/>
              <p:cNvSpPr>
                <a:spLocks noChangeAspect="1"/>
              </p:cNvSpPr>
              <p:nvPr/>
            </p:nvSpPr>
            <p:spPr bwMode="auto">
              <a:xfrm>
                <a:off x="5098" y="2251"/>
                <a:ext cx="121" cy="52"/>
              </a:xfrm>
              <a:custGeom>
                <a:avLst/>
                <a:gdLst>
                  <a:gd name="T0" fmla="*/ 0 w 158"/>
                  <a:gd name="T1" fmla="*/ 22 h 68"/>
                  <a:gd name="T2" fmla="*/ 22 w 158"/>
                  <a:gd name="T3" fmla="*/ 0 h 68"/>
                  <a:gd name="T4" fmla="*/ 134 w 158"/>
                  <a:gd name="T5" fmla="*/ 0 h 68"/>
                  <a:gd name="T6" fmla="*/ 157 w 158"/>
                  <a:gd name="T7" fmla="*/ 22 h 68"/>
                  <a:gd name="T8" fmla="*/ 157 w 158"/>
                  <a:gd name="T9" fmla="*/ 67 h 68"/>
                  <a:gd name="T10" fmla="*/ 0 w 158"/>
                  <a:gd name="T11" fmla="*/ 67 h 68"/>
                  <a:gd name="T12" fmla="*/ 0 w 158"/>
                  <a:gd name="T13" fmla="*/ 22 h 68"/>
                  <a:gd name="T14" fmla="*/ 0 w 158"/>
                  <a:gd name="T15" fmla="*/ 22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22"/>
                    </a:moveTo>
                    <a:lnTo>
                      <a:pt x="22" y="0"/>
                    </a:lnTo>
                    <a:lnTo>
                      <a:pt x="134" y="0"/>
                    </a:lnTo>
                    <a:lnTo>
                      <a:pt x="157" y="22"/>
                    </a:lnTo>
                    <a:lnTo>
                      <a:pt x="157" y="67"/>
                    </a:lnTo>
                    <a:lnTo>
                      <a:pt x="0" y="67"/>
                    </a:lnTo>
                    <a:lnTo>
                      <a:pt x="0" y="22"/>
                    </a:lnTo>
                    <a:lnTo>
                      <a:pt x="0" y="22"/>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3" name="Freeform 25"/>
              <p:cNvSpPr>
                <a:spLocks noChangeAspect="1"/>
              </p:cNvSpPr>
              <p:nvPr/>
            </p:nvSpPr>
            <p:spPr bwMode="auto">
              <a:xfrm>
                <a:off x="5080" y="2268"/>
                <a:ext cx="139" cy="52"/>
              </a:xfrm>
              <a:custGeom>
                <a:avLst/>
                <a:gdLst>
                  <a:gd name="T0" fmla="*/ 0 w 181"/>
                  <a:gd name="T1" fmla="*/ 0 h 68"/>
                  <a:gd name="T2" fmla="*/ 23 w 181"/>
                  <a:gd name="T3" fmla="*/ 0 h 68"/>
                  <a:gd name="T4" fmla="*/ 23 w 181"/>
                  <a:gd name="T5" fmla="*/ 45 h 68"/>
                  <a:gd name="T6" fmla="*/ 180 w 181"/>
                  <a:gd name="T7" fmla="*/ 45 h 68"/>
                  <a:gd name="T8" fmla="*/ 180 w 181"/>
                  <a:gd name="T9" fmla="*/ 67 h 68"/>
                  <a:gd name="T10" fmla="*/ 0 w 181"/>
                  <a:gd name="T11" fmla="*/ 67 h 68"/>
                  <a:gd name="T12" fmla="*/ 0 w 181"/>
                  <a:gd name="T13" fmla="*/ 0 h 68"/>
                  <a:gd name="T14" fmla="*/ 0 w 181"/>
                  <a:gd name="T15" fmla="*/ 0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8">
                    <a:moveTo>
                      <a:pt x="0" y="0"/>
                    </a:moveTo>
                    <a:lnTo>
                      <a:pt x="23" y="0"/>
                    </a:lnTo>
                    <a:lnTo>
                      <a:pt x="23" y="45"/>
                    </a:lnTo>
                    <a:lnTo>
                      <a:pt x="180" y="45"/>
                    </a:lnTo>
                    <a:lnTo>
                      <a:pt x="180" y="67"/>
                    </a:lnTo>
                    <a:lnTo>
                      <a:pt x="0" y="67"/>
                    </a:lnTo>
                    <a:lnTo>
                      <a:pt x="0" y="0"/>
                    </a:lnTo>
                    <a:lnTo>
                      <a:pt x="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4" name="Freeform 26"/>
              <p:cNvSpPr>
                <a:spLocks noChangeAspect="1"/>
              </p:cNvSpPr>
              <p:nvPr/>
            </p:nvSpPr>
            <p:spPr bwMode="auto">
              <a:xfrm>
                <a:off x="4068" y="2268"/>
                <a:ext cx="1339" cy="206"/>
              </a:xfrm>
              <a:custGeom>
                <a:avLst/>
                <a:gdLst>
                  <a:gd name="T0" fmla="*/ 228 w 1749"/>
                  <a:gd name="T1" fmla="*/ 100 h 270"/>
                  <a:gd name="T2" fmla="*/ 235 w 1749"/>
                  <a:gd name="T3" fmla="*/ 117 h 270"/>
                  <a:gd name="T4" fmla="*/ 239 w 1749"/>
                  <a:gd name="T5" fmla="*/ 135 h 270"/>
                  <a:gd name="T6" fmla="*/ 236 w 1749"/>
                  <a:gd name="T7" fmla="*/ 153 h 270"/>
                  <a:gd name="T8" fmla="*/ 229 w 1749"/>
                  <a:gd name="T9" fmla="*/ 168 h 270"/>
                  <a:gd name="T10" fmla="*/ 219 w 1749"/>
                  <a:gd name="T11" fmla="*/ 182 h 270"/>
                  <a:gd name="T12" fmla="*/ 204 w 1749"/>
                  <a:gd name="T13" fmla="*/ 193 h 270"/>
                  <a:gd name="T14" fmla="*/ 188 w 1749"/>
                  <a:gd name="T15" fmla="*/ 200 h 270"/>
                  <a:gd name="T16" fmla="*/ 180 w 1749"/>
                  <a:gd name="T17" fmla="*/ 202 h 270"/>
                  <a:gd name="T18" fmla="*/ 0 w 1749"/>
                  <a:gd name="T19" fmla="*/ 269 h 270"/>
                  <a:gd name="T20" fmla="*/ 1748 w 1749"/>
                  <a:gd name="T21" fmla="*/ 269 h 270"/>
                  <a:gd name="T22" fmla="*/ 1748 w 1749"/>
                  <a:gd name="T23" fmla="*/ 224 h 270"/>
                  <a:gd name="T24" fmla="*/ 1591 w 1749"/>
                  <a:gd name="T25" fmla="*/ 179 h 270"/>
                  <a:gd name="T26" fmla="*/ 1575 w 1749"/>
                  <a:gd name="T27" fmla="*/ 173 h 270"/>
                  <a:gd name="T28" fmla="*/ 1564 w 1749"/>
                  <a:gd name="T29" fmla="*/ 162 h 270"/>
                  <a:gd name="T30" fmla="*/ 1558 w 1749"/>
                  <a:gd name="T31" fmla="*/ 149 h 270"/>
                  <a:gd name="T32" fmla="*/ 1557 w 1749"/>
                  <a:gd name="T33" fmla="*/ 135 h 270"/>
                  <a:gd name="T34" fmla="*/ 1558 w 1749"/>
                  <a:gd name="T35" fmla="*/ 121 h 270"/>
                  <a:gd name="T36" fmla="*/ 1564 w 1749"/>
                  <a:gd name="T37" fmla="*/ 107 h 270"/>
                  <a:gd name="T38" fmla="*/ 1575 w 1749"/>
                  <a:gd name="T39" fmla="*/ 97 h 270"/>
                  <a:gd name="T40" fmla="*/ 1591 w 1749"/>
                  <a:gd name="T41" fmla="*/ 90 h 270"/>
                  <a:gd name="T42" fmla="*/ 1703 w 1749"/>
                  <a:gd name="T43" fmla="*/ 67 h 270"/>
                  <a:gd name="T44" fmla="*/ 1569 w 1749"/>
                  <a:gd name="T45" fmla="*/ 23 h 270"/>
                  <a:gd name="T46" fmla="*/ 1502 w 1749"/>
                  <a:gd name="T47" fmla="*/ 67 h 270"/>
                  <a:gd name="T48" fmla="*/ 1322 w 1749"/>
                  <a:gd name="T49" fmla="*/ 0 h 270"/>
                  <a:gd name="T50" fmla="*/ 1232 w 1749"/>
                  <a:gd name="T51" fmla="*/ 0 h 270"/>
                  <a:gd name="T52" fmla="*/ 1200 w 1749"/>
                  <a:gd name="T53" fmla="*/ 27 h 270"/>
                  <a:gd name="T54" fmla="*/ 1167 w 1749"/>
                  <a:gd name="T55" fmla="*/ 51 h 270"/>
                  <a:gd name="T56" fmla="*/ 1132 w 1749"/>
                  <a:gd name="T57" fmla="*/ 73 h 270"/>
                  <a:gd name="T58" fmla="*/ 1096 w 1749"/>
                  <a:gd name="T59" fmla="*/ 91 h 270"/>
                  <a:gd name="T60" fmla="*/ 1058 w 1749"/>
                  <a:gd name="T61" fmla="*/ 107 h 270"/>
                  <a:gd name="T62" fmla="*/ 1020 w 1749"/>
                  <a:gd name="T63" fmla="*/ 120 h 270"/>
                  <a:gd name="T64" fmla="*/ 980 w 1749"/>
                  <a:gd name="T65" fmla="*/ 128 h 270"/>
                  <a:gd name="T66" fmla="*/ 941 w 1749"/>
                  <a:gd name="T67" fmla="*/ 134 h 270"/>
                  <a:gd name="T68" fmla="*/ 471 w 1749"/>
                  <a:gd name="T69" fmla="*/ 179 h 270"/>
                  <a:gd name="T70" fmla="*/ 461 w 1749"/>
                  <a:gd name="T71" fmla="*/ 181 h 270"/>
                  <a:gd name="T72" fmla="*/ 442 w 1749"/>
                  <a:gd name="T73" fmla="*/ 182 h 270"/>
                  <a:gd name="T74" fmla="*/ 424 w 1749"/>
                  <a:gd name="T75" fmla="*/ 180 h 270"/>
                  <a:gd name="T76" fmla="*/ 406 w 1749"/>
                  <a:gd name="T77" fmla="*/ 176 h 270"/>
                  <a:gd name="T78" fmla="*/ 388 w 1749"/>
                  <a:gd name="T79" fmla="*/ 170 h 270"/>
                  <a:gd name="T80" fmla="*/ 372 w 1749"/>
                  <a:gd name="T81" fmla="*/ 163 h 270"/>
                  <a:gd name="T82" fmla="*/ 357 w 1749"/>
                  <a:gd name="T83" fmla="*/ 153 h 270"/>
                  <a:gd name="T84" fmla="*/ 342 w 1749"/>
                  <a:gd name="T85" fmla="*/ 142 h 270"/>
                  <a:gd name="T86" fmla="*/ 336 w 1749"/>
                  <a:gd name="T87" fmla="*/ 135 h 270"/>
                  <a:gd name="T88" fmla="*/ 225 w 1749"/>
                  <a:gd name="T89" fmla="*/ 23 h 270"/>
                  <a:gd name="T90" fmla="*/ 180 w 1749"/>
                  <a:gd name="T91" fmla="*/ 0 h 270"/>
                  <a:gd name="T92" fmla="*/ 68 w 1749"/>
                  <a:gd name="T93" fmla="*/ 23 h 270"/>
                  <a:gd name="T94" fmla="*/ 68 w 1749"/>
                  <a:gd name="T95" fmla="*/ 45 h 270"/>
                  <a:gd name="T96" fmla="*/ 135 w 1749"/>
                  <a:gd name="T97" fmla="*/ 45 h 270"/>
                  <a:gd name="T98" fmla="*/ 144 w 1749"/>
                  <a:gd name="T99" fmla="*/ 45 h 270"/>
                  <a:gd name="T100" fmla="*/ 153 w 1749"/>
                  <a:gd name="T101" fmla="*/ 46 h 270"/>
                  <a:gd name="T102" fmla="*/ 161 w 1749"/>
                  <a:gd name="T103" fmla="*/ 48 h 270"/>
                  <a:gd name="T104" fmla="*/ 171 w 1749"/>
                  <a:gd name="T105" fmla="*/ 50 h 270"/>
                  <a:gd name="T106" fmla="*/ 178 w 1749"/>
                  <a:gd name="T107" fmla="*/ 53 h 270"/>
                  <a:gd name="T108" fmla="*/ 186 w 1749"/>
                  <a:gd name="T109" fmla="*/ 57 h 270"/>
                  <a:gd name="T110" fmla="*/ 194 w 1749"/>
                  <a:gd name="T111" fmla="*/ 63 h 270"/>
                  <a:gd name="T112" fmla="*/ 201 w 1749"/>
                  <a:gd name="T113" fmla="*/ 68 h 270"/>
                  <a:gd name="T114" fmla="*/ 225 w 1749"/>
                  <a:gd name="T115" fmla="*/ 90 h 270"/>
                  <a:gd name="T116" fmla="*/ 223 w 1749"/>
                  <a:gd name="T117" fmla="*/ 9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91"/>
                    </a:moveTo>
                    <a:lnTo>
                      <a:pt x="228" y="100"/>
                    </a:lnTo>
                    <a:lnTo>
                      <a:pt x="233" y="108"/>
                    </a:lnTo>
                    <a:lnTo>
                      <a:pt x="235" y="117"/>
                    </a:lnTo>
                    <a:lnTo>
                      <a:pt x="239" y="125"/>
                    </a:lnTo>
                    <a:lnTo>
                      <a:pt x="239" y="135"/>
                    </a:lnTo>
                    <a:lnTo>
                      <a:pt x="238" y="144"/>
                    </a:lnTo>
                    <a:lnTo>
                      <a:pt x="236" y="153"/>
                    </a:lnTo>
                    <a:lnTo>
                      <a:pt x="234" y="160"/>
                    </a:lnTo>
                    <a:lnTo>
                      <a:pt x="229" y="168"/>
                    </a:lnTo>
                    <a:lnTo>
                      <a:pt x="225" y="176"/>
                    </a:lnTo>
                    <a:lnTo>
                      <a:pt x="219" y="182"/>
                    </a:lnTo>
                    <a:lnTo>
                      <a:pt x="213" y="188"/>
                    </a:lnTo>
                    <a:lnTo>
                      <a:pt x="204" y="193"/>
                    </a:lnTo>
                    <a:lnTo>
                      <a:pt x="197" y="197"/>
                    </a:lnTo>
                    <a:lnTo>
                      <a:pt x="188" y="200"/>
                    </a:lnTo>
                    <a:lnTo>
                      <a:pt x="179" y="201"/>
                    </a:lnTo>
                    <a:lnTo>
                      <a:pt x="180" y="202"/>
                    </a:lnTo>
                    <a:lnTo>
                      <a:pt x="0" y="224"/>
                    </a:lnTo>
                    <a:lnTo>
                      <a:pt x="0" y="269"/>
                    </a:lnTo>
                    <a:lnTo>
                      <a:pt x="0" y="269"/>
                    </a:lnTo>
                    <a:lnTo>
                      <a:pt x="1748" y="269"/>
                    </a:lnTo>
                    <a:lnTo>
                      <a:pt x="1748" y="269"/>
                    </a:lnTo>
                    <a:lnTo>
                      <a:pt x="1748" y="224"/>
                    </a:lnTo>
                    <a:lnTo>
                      <a:pt x="1591" y="179"/>
                    </a:lnTo>
                    <a:lnTo>
                      <a:pt x="1591" y="179"/>
                    </a:lnTo>
                    <a:lnTo>
                      <a:pt x="1582" y="177"/>
                    </a:lnTo>
                    <a:lnTo>
                      <a:pt x="1575" y="173"/>
                    </a:lnTo>
                    <a:lnTo>
                      <a:pt x="1569" y="168"/>
                    </a:lnTo>
                    <a:lnTo>
                      <a:pt x="1564" y="162"/>
                    </a:lnTo>
                    <a:lnTo>
                      <a:pt x="1560" y="156"/>
                    </a:lnTo>
                    <a:lnTo>
                      <a:pt x="1558" y="149"/>
                    </a:lnTo>
                    <a:lnTo>
                      <a:pt x="1557" y="142"/>
                    </a:lnTo>
                    <a:lnTo>
                      <a:pt x="1557" y="135"/>
                    </a:lnTo>
                    <a:lnTo>
                      <a:pt x="1557" y="128"/>
                    </a:lnTo>
                    <a:lnTo>
                      <a:pt x="1558" y="121"/>
                    </a:lnTo>
                    <a:lnTo>
                      <a:pt x="1560" y="115"/>
                    </a:lnTo>
                    <a:lnTo>
                      <a:pt x="1564" y="107"/>
                    </a:lnTo>
                    <a:lnTo>
                      <a:pt x="1569" y="102"/>
                    </a:lnTo>
                    <a:lnTo>
                      <a:pt x="1575" y="97"/>
                    </a:lnTo>
                    <a:lnTo>
                      <a:pt x="1582" y="93"/>
                    </a:lnTo>
                    <a:lnTo>
                      <a:pt x="1591" y="90"/>
                    </a:lnTo>
                    <a:lnTo>
                      <a:pt x="1591" y="90"/>
                    </a:lnTo>
                    <a:lnTo>
                      <a:pt x="1703" y="67"/>
                    </a:lnTo>
                    <a:lnTo>
                      <a:pt x="1703" y="45"/>
                    </a:lnTo>
                    <a:lnTo>
                      <a:pt x="1569" y="23"/>
                    </a:lnTo>
                    <a:lnTo>
                      <a:pt x="1502" y="23"/>
                    </a:lnTo>
                    <a:lnTo>
                      <a:pt x="1502" y="67"/>
                    </a:lnTo>
                    <a:lnTo>
                      <a:pt x="1322" y="67"/>
                    </a:lnTo>
                    <a:lnTo>
                      <a:pt x="1322" y="0"/>
                    </a:lnTo>
                    <a:lnTo>
                      <a:pt x="1233" y="0"/>
                    </a:lnTo>
                    <a:lnTo>
                      <a:pt x="1232" y="0"/>
                    </a:lnTo>
                    <a:lnTo>
                      <a:pt x="1216" y="14"/>
                    </a:lnTo>
                    <a:lnTo>
                      <a:pt x="1200" y="27"/>
                    </a:lnTo>
                    <a:lnTo>
                      <a:pt x="1184" y="40"/>
                    </a:lnTo>
                    <a:lnTo>
                      <a:pt x="1167" y="51"/>
                    </a:lnTo>
                    <a:lnTo>
                      <a:pt x="1149" y="63"/>
                    </a:lnTo>
                    <a:lnTo>
                      <a:pt x="1132" y="73"/>
                    </a:lnTo>
                    <a:lnTo>
                      <a:pt x="1114" y="82"/>
                    </a:lnTo>
                    <a:lnTo>
                      <a:pt x="1096" y="91"/>
                    </a:lnTo>
                    <a:lnTo>
                      <a:pt x="1077" y="100"/>
                    </a:lnTo>
                    <a:lnTo>
                      <a:pt x="1058" y="107"/>
                    </a:lnTo>
                    <a:lnTo>
                      <a:pt x="1038" y="114"/>
                    </a:lnTo>
                    <a:lnTo>
                      <a:pt x="1020" y="120"/>
                    </a:lnTo>
                    <a:lnTo>
                      <a:pt x="1000" y="125"/>
                    </a:lnTo>
                    <a:lnTo>
                      <a:pt x="980" y="128"/>
                    </a:lnTo>
                    <a:lnTo>
                      <a:pt x="960" y="132"/>
                    </a:lnTo>
                    <a:lnTo>
                      <a:pt x="941" y="134"/>
                    </a:lnTo>
                    <a:lnTo>
                      <a:pt x="942" y="135"/>
                    </a:lnTo>
                    <a:lnTo>
                      <a:pt x="471" y="179"/>
                    </a:lnTo>
                    <a:lnTo>
                      <a:pt x="471" y="179"/>
                    </a:lnTo>
                    <a:lnTo>
                      <a:pt x="461" y="181"/>
                    </a:lnTo>
                    <a:lnTo>
                      <a:pt x="452" y="182"/>
                    </a:lnTo>
                    <a:lnTo>
                      <a:pt x="442" y="182"/>
                    </a:lnTo>
                    <a:lnTo>
                      <a:pt x="433" y="181"/>
                    </a:lnTo>
                    <a:lnTo>
                      <a:pt x="424" y="180"/>
                    </a:lnTo>
                    <a:lnTo>
                      <a:pt x="415" y="178"/>
                    </a:lnTo>
                    <a:lnTo>
                      <a:pt x="406" y="176"/>
                    </a:lnTo>
                    <a:lnTo>
                      <a:pt x="398" y="173"/>
                    </a:lnTo>
                    <a:lnTo>
                      <a:pt x="388" y="170"/>
                    </a:lnTo>
                    <a:lnTo>
                      <a:pt x="380" y="167"/>
                    </a:lnTo>
                    <a:lnTo>
                      <a:pt x="372" y="163"/>
                    </a:lnTo>
                    <a:lnTo>
                      <a:pt x="364" y="158"/>
                    </a:lnTo>
                    <a:lnTo>
                      <a:pt x="357" y="153"/>
                    </a:lnTo>
                    <a:lnTo>
                      <a:pt x="349" y="148"/>
                    </a:lnTo>
                    <a:lnTo>
                      <a:pt x="342" y="142"/>
                    </a:lnTo>
                    <a:lnTo>
                      <a:pt x="336" y="135"/>
                    </a:lnTo>
                    <a:lnTo>
                      <a:pt x="336" y="135"/>
                    </a:lnTo>
                    <a:lnTo>
                      <a:pt x="225" y="23"/>
                    </a:lnTo>
                    <a:lnTo>
                      <a:pt x="225" y="23"/>
                    </a:lnTo>
                    <a:lnTo>
                      <a:pt x="225" y="0"/>
                    </a:lnTo>
                    <a:lnTo>
                      <a:pt x="180" y="0"/>
                    </a:lnTo>
                    <a:lnTo>
                      <a:pt x="180" y="23"/>
                    </a:lnTo>
                    <a:lnTo>
                      <a:pt x="68" y="23"/>
                    </a:lnTo>
                    <a:lnTo>
                      <a:pt x="68" y="23"/>
                    </a:lnTo>
                    <a:lnTo>
                      <a:pt x="68" y="45"/>
                    </a:lnTo>
                    <a:lnTo>
                      <a:pt x="135" y="45"/>
                    </a:lnTo>
                    <a:lnTo>
                      <a:pt x="135" y="45"/>
                    </a:lnTo>
                    <a:lnTo>
                      <a:pt x="139" y="45"/>
                    </a:lnTo>
                    <a:lnTo>
                      <a:pt x="144" y="45"/>
                    </a:lnTo>
                    <a:lnTo>
                      <a:pt x="148" y="46"/>
                    </a:lnTo>
                    <a:lnTo>
                      <a:pt x="153" y="46"/>
                    </a:lnTo>
                    <a:lnTo>
                      <a:pt x="157" y="48"/>
                    </a:lnTo>
                    <a:lnTo>
                      <a:pt x="161" y="48"/>
                    </a:lnTo>
                    <a:lnTo>
                      <a:pt x="165" y="50"/>
                    </a:lnTo>
                    <a:lnTo>
                      <a:pt x="171" y="50"/>
                    </a:lnTo>
                    <a:lnTo>
                      <a:pt x="174" y="52"/>
                    </a:lnTo>
                    <a:lnTo>
                      <a:pt x="178" y="53"/>
                    </a:lnTo>
                    <a:lnTo>
                      <a:pt x="182" y="55"/>
                    </a:lnTo>
                    <a:lnTo>
                      <a:pt x="186" y="57"/>
                    </a:lnTo>
                    <a:lnTo>
                      <a:pt x="190" y="61"/>
                    </a:lnTo>
                    <a:lnTo>
                      <a:pt x="194" y="63"/>
                    </a:lnTo>
                    <a:lnTo>
                      <a:pt x="197" y="66"/>
                    </a:lnTo>
                    <a:lnTo>
                      <a:pt x="201" y="68"/>
                    </a:lnTo>
                    <a:lnTo>
                      <a:pt x="202" y="67"/>
                    </a:lnTo>
                    <a:lnTo>
                      <a:pt x="225" y="90"/>
                    </a:lnTo>
                    <a:lnTo>
                      <a:pt x="223" y="91"/>
                    </a:lnTo>
                    <a:lnTo>
                      <a:pt x="223" y="91"/>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5" name="Freeform 27"/>
              <p:cNvSpPr>
                <a:spLocks noChangeAspect="1"/>
              </p:cNvSpPr>
              <p:nvPr/>
            </p:nvSpPr>
            <p:spPr bwMode="auto">
              <a:xfrm>
                <a:off x="5218" y="2622"/>
                <a:ext cx="172" cy="121"/>
              </a:xfrm>
              <a:custGeom>
                <a:avLst/>
                <a:gdLst>
                  <a:gd name="T0" fmla="*/ 224 w 225"/>
                  <a:gd name="T1" fmla="*/ 137 h 157"/>
                  <a:gd name="T2" fmla="*/ 224 w 225"/>
                  <a:gd name="T3" fmla="*/ 0 h 157"/>
                  <a:gd name="T4" fmla="*/ 67 w 225"/>
                  <a:gd name="T5" fmla="*/ 20 h 157"/>
                  <a:gd name="T6" fmla="*/ 0 w 225"/>
                  <a:gd name="T7" fmla="*/ 40 h 157"/>
                  <a:gd name="T8" fmla="*/ 22 w 225"/>
                  <a:gd name="T9" fmla="*/ 98 h 157"/>
                  <a:gd name="T10" fmla="*/ 22 w 225"/>
                  <a:gd name="T11" fmla="*/ 156 h 157"/>
                  <a:gd name="T12" fmla="*/ 89 w 225"/>
                  <a:gd name="T13" fmla="*/ 156 h 157"/>
                  <a:gd name="T14" fmla="*/ 156 w 225"/>
                  <a:gd name="T15" fmla="*/ 156 h 157"/>
                  <a:gd name="T16" fmla="*/ 224 w 225"/>
                  <a:gd name="T17" fmla="*/ 137 h 157"/>
                  <a:gd name="T18" fmla="*/ 224 w 225"/>
                  <a:gd name="T19" fmla="*/ 1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6" name="Freeform 28"/>
              <p:cNvSpPr>
                <a:spLocks noChangeAspect="1"/>
              </p:cNvSpPr>
              <p:nvPr/>
            </p:nvSpPr>
            <p:spPr bwMode="auto">
              <a:xfrm>
                <a:off x="4119" y="2587"/>
                <a:ext cx="156" cy="173"/>
              </a:xfrm>
              <a:custGeom>
                <a:avLst/>
                <a:gdLst>
                  <a:gd name="T0" fmla="*/ 0 w 203"/>
                  <a:gd name="T1" fmla="*/ 202 h 225"/>
                  <a:gd name="T2" fmla="*/ 0 w 203"/>
                  <a:gd name="T3" fmla="*/ 0 h 225"/>
                  <a:gd name="T4" fmla="*/ 157 w 203"/>
                  <a:gd name="T5" fmla="*/ 23 h 225"/>
                  <a:gd name="T6" fmla="*/ 179 w 203"/>
                  <a:gd name="T7" fmla="*/ 45 h 225"/>
                  <a:gd name="T8" fmla="*/ 202 w 203"/>
                  <a:gd name="T9" fmla="*/ 90 h 225"/>
                  <a:gd name="T10" fmla="*/ 202 w 203"/>
                  <a:gd name="T11" fmla="*/ 135 h 225"/>
                  <a:gd name="T12" fmla="*/ 179 w 203"/>
                  <a:gd name="T13" fmla="*/ 157 h 225"/>
                  <a:gd name="T14" fmla="*/ 134 w 203"/>
                  <a:gd name="T15" fmla="*/ 202 h 225"/>
                  <a:gd name="T16" fmla="*/ 90 w 203"/>
                  <a:gd name="T17" fmla="*/ 224 h 225"/>
                  <a:gd name="T18" fmla="*/ 45 w 203"/>
                  <a:gd name="T19" fmla="*/ 224 h 225"/>
                  <a:gd name="T20" fmla="*/ 0 w 203"/>
                  <a:gd name="T21" fmla="*/ 202 h 225"/>
                  <a:gd name="T22" fmla="*/ 0 w 203"/>
                  <a:gd name="T23" fmla="*/ 202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5">
                    <a:moveTo>
                      <a:pt x="0" y="202"/>
                    </a:moveTo>
                    <a:lnTo>
                      <a:pt x="0" y="0"/>
                    </a:lnTo>
                    <a:lnTo>
                      <a:pt x="157" y="23"/>
                    </a:lnTo>
                    <a:lnTo>
                      <a:pt x="179" y="45"/>
                    </a:lnTo>
                    <a:lnTo>
                      <a:pt x="202" y="90"/>
                    </a:lnTo>
                    <a:lnTo>
                      <a:pt x="202" y="135"/>
                    </a:lnTo>
                    <a:lnTo>
                      <a:pt x="179" y="157"/>
                    </a:lnTo>
                    <a:lnTo>
                      <a:pt x="134" y="202"/>
                    </a:lnTo>
                    <a:lnTo>
                      <a:pt x="90" y="224"/>
                    </a:lnTo>
                    <a:lnTo>
                      <a:pt x="45" y="224"/>
                    </a:lnTo>
                    <a:lnTo>
                      <a:pt x="0" y="202"/>
                    </a:lnTo>
                    <a:lnTo>
                      <a:pt x="0" y="20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7" name="Freeform 29"/>
              <p:cNvSpPr>
                <a:spLocks noChangeAspect="1"/>
              </p:cNvSpPr>
              <p:nvPr/>
            </p:nvSpPr>
            <p:spPr bwMode="auto">
              <a:xfrm>
                <a:off x="5218" y="2570"/>
                <a:ext cx="206" cy="207"/>
              </a:xfrm>
              <a:custGeom>
                <a:avLst/>
                <a:gdLst>
                  <a:gd name="T0" fmla="*/ 0 w 269"/>
                  <a:gd name="T1" fmla="*/ 247 h 271"/>
                  <a:gd name="T2" fmla="*/ 268 w 269"/>
                  <a:gd name="T3" fmla="*/ 0 h 271"/>
                  <a:gd name="T4" fmla="*/ 268 w 269"/>
                  <a:gd name="T5" fmla="*/ 46 h 271"/>
                  <a:gd name="T6" fmla="*/ 267 w 269"/>
                  <a:gd name="T7" fmla="*/ 49 h 271"/>
                  <a:gd name="T8" fmla="*/ 264 w 269"/>
                  <a:gd name="T9" fmla="*/ 52 h 271"/>
                  <a:gd name="T10" fmla="*/ 262 w 269"/>
                  <a:gd name="T11" fmla="*/ 56 h 271"/>
                  <a:gd name="T12" fmla="*/ 260 w 269"/>
                  <a:gd name="T13" fmla="*/ 60 h 271"/>
                  <a:gd name="T14" fmla="*/ 258 w 269"/>
                  <a:gd name="T15" fmla="*/ 62 h 271"/>
                  <a:gd name="T16" fmla="*/ 254 w 269"/>
                  <a:gd name="T17" fmla="*/ 65 h 271"/>
                  <a:gd name="T18" fmla="*/ 251 w 269"/>
                  <a:gd name="T19" fmla="*/ 67 h 271"/>
                  <a:gd name="T20" fmla="*/ 248 w 269"/>
                  <a:gd name="T21" fmla="*/ 68 h 271"/>
                  <a:gd name="T22" fmla="*/ 246 w 269"/>
                  <a:gd name="T23" fmla="*/ 68 h 271"/>
                  <a:gd name="T24" fmla="*/ 111 w 269"/>
                  <a:gd name="T25" fmla="*/ 113 h 271"/>
                  <a:gd name="T26" fmla="*/ 101 w 269"/>
                  <a:gd name="T27" fmla="*/ 115 h 271"/>
                  <a:gd name="T28" fmla="*/ 95 w 269"/>
                  <a:gd name="T29" fmla="*/ 121 h 271"/>
                  <a:gd name="T30" fmla="*/ 90 w 269"/>
                  <a:gd name="T31" fmla="*/ 129 h 271"/>
                  <a:gd name="T32" fmla="*/ 89 w 269"/>
                  <a:gd name="T33" fmla="*/ 136 h 271"/>
                  <a:gd name="T34" fmla="*/ 90 w 269"/>
                  <a:gd name="T35" fmla="*/ 144 h 271"/>
                  <a:gd name="T36" fmla="*/ 95 w 269"/>
                  <a:gd name="T37" fmla="*/ 151 h 271"/>
                  <a:gd name="T38" fmla="*/ 101 w 269"/>
                  <a:gd name="T39" fmla="*/ 156 h 271"/>
                  <a:gd name="T40" fmla="*/ 111 w 269"/>
                  <a:gd name="T41" fmla="*/ 158 h 271"/>
                  <a:gd name="T42" fmla="*/ 201 w 269"/>
                  <a:gd name="T43" fmla="*/ 180 h 271"/>
                  <a:gd name="T44" fmla="*/ 203 w 269"/>
                  <a:gd name="T45" fmla="*/ 182 h 271"/>
                  <a:gd name="T46" fmla="*/ 207 w 269"/>
                  <a:gd name="T47" fmla="*/ 183 h 271"/>
                  <a:gd name="T48" fmla="*/ 211 w 269"/>
                  <a:gd name="T49" fmla="*/ 184 h 271"/>
                  <a:gd name="T50" fmla="*/ 215 w 269"/>
                  <a:gd name="T51" fmla="*/ 187 h 271"/>
                  <a:gd name="T52" fmla="*/ 216 w 269"/>
                  <a:gd name="T53" fmla="*/ 189 h 271"/>
                  <a:gd name="T54" fmla="*/ 219 w 269"/>
                  <a:gd name="T55" fmla="*/ 193 h 271"/>
                  <a:gd name="T56" fmla="*/ 220 w 269"/>
                  <a:gd name="T57" fmla="*/ 196 h 271"/>
                  <a:gd name="T58" fmla="*/ 221 w 269"/>
                  <a:gd name="T59" fmla="*/ 200 h 271"/>
                  <a:gd name="T60" fmla="*/ 224 w 269"/>
                  <a:gd name="T61" fmla="*/ 202 h 271"/>
                  <a:gd name="T62" fmla="*/ 223 w 269"/>
                  <a:gd name="T63" fmla="*/ 225 h 271"/>
                  <a:gd name="T64" fmla="*/ 222 w 269"/>
                  <a:gd name="T65" fmla="*/ 231 h 271"/>
                  <a:gd name="T66" fmla="*/ 221 w 269"/>
                  <a:gd name="T67" fmla="*/ 235 h 271"/>
                  <a:gd name="T68" fmla="*/ 218 w 269"/>
                  <a:gd name="T69" fmla="*/ 238 h 271"/>
                  <a:gd name="T70" fmla="*/ 216 w 269"/>
                  <a:gd name="T71" fmla="*/ 241 h 271"/>
                  <a:gd name="T72" fmla="*/ 213 w 269"/>
                  <a:gd name="T73" fmla="*/ 244 h 271"/>
                  <a:gd name="T74" fmla="*/ 210 w 269"/>
                  <a:gd name="T75" fmla="*/ 246 h 271"/>
                  <a:gd name="T76" fmla="*/ 205 w 269"/>
                  <a:gd name="T77" fmla="*/ 247 h 271"/>
                  <a:gd name="T78" fmla="*/ 202 w 269"/>
                  <a:gd name="T79" fmla="*/ 247 h 271"/>
                  <a:gd name="T80" fmla="*/ 67 w 269"/>
                  <a:gd name="T81" fmla="*/ 270 h 271"/>
                  <a:gd name="T82" fmla="*/ 0 w 269"/>
                  <a:gd name="T83" fmla="*/ 269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1">
                    <a:moveTo>
                      <a:pt x="0" y="269"/>
                    </a:moveTo>
                    <a:lnTo>
                      <a:pt x="0" y="247"/>
                    </a:lnTo>
                    <a:lnTo>
                      <a:pt x="44" y="45"/>
                    </a:lnTo>
                    <a:lnTo>
                      <a:pt x="268" y="0"/>
                    </a:lnTo>
                    <a:lnTo>
                      <a:pt x="268" y="1"/>
                    </a:lnTo>
                    <a:lnTo>
                      <a:pt x="268" y="46"/>
                    </a:lnTo>
                    <a:lnTo>
                      <a:pt x="268" y="46"/>
                    </a:lnTo>
                    <a:lnTo>
                      <a:pt x="267" y="49"/>
                    </a:lnTo>
                    <a:lnTo>
                      <a:pt x="266" y="50"/>
                    </a:lnTo>
                    <a:lnTo>
                      <a:pt x="264" y="52"/>
                    </a:lnTo>
                    <a:lnTo>
                      <a:pt x="264" y="54"/>
                    </a:lnTo>
                    <a:lnTo>
                      <a:pt x="262" y="56"/>
                    </a:lnTo>
                    <a:lnTo>
                      <a:pt x="262" y="58"/>
                    </a:lnTo>
                    <a:lnTo>
                      <a:pt x="260" y="60"/>
                    </a:lnTo>
                    <a:lnTo>
                      <a:pt x="260" y="60"/>
                    </a:lnTo>
                    <a:lnTo>
                      <a:pt x="258" y="62"/>
                    </a:lnTo>
                    <a:lnTo>
                      <a:pt x="256" y="63"/>
                    </a:lnTo>
                    <a:lnTo>
                      <a:pt x="254" y="65"/>
                    </a:lnTo>
                    <a:lnTo>
                      <a:pt x="253" y="65"/>
                    </a:lnTo>
                    <a:lnTo>
                      <a:pt x="251" y="67"/>
                    </a:lnTo>
                    <a:lnTo>
                      <a:pt x="250" y="67"/>
                    </a:lnTo>
                    <a:lnTo>
                      <a:pt x="248" y="68"/>
                    </a:lnTo>
                    <a:lnTo>
                      <a:pt x="246" y="68"/>
                    </a:lnTo>
                    <a:lnTo>
                      <a:pt x="246" y="68"/>
                    </a:lnTo>
                    <a:lnTo>
                      <a:pt x="111" y="113"/>
                    </a:lnTo>
                    <a:lnTo>
                      <a:pt x="111" y="113"/>
                    </a:lnTo>
                    <a:lnTo>
                      <a:pt x="106" y="114"/>
                    </a:lnTo>
                    <a:lnTo>
                      <a:pt x="101" y="115"/>
                    </a:lnTo>
                    <a:lnTo>
                      <a:pt x="97" y="118"/>
                    </a:lnTo>
                    <a:lnTo>
                      <a:pt x="95" y="121"/>
                    </a:lnTo>
                    <a:lnTo>
                      <a:pt x="92" y="125"/>
                    </a:lnTo>
                    <a:lnTo>
                      <a:pt x="90" y="129"/>
                    </a:lnTo>
                    <a:lnTo>
                      <a:pt x="89" y="132"/>
                    </a:lnTo>
                    <a:lnTo>
                      <a:pt x="89" y="136"/>
                    </a:lnTo>
                    <a:lnTo>
                      <a:pt x="89" y="141"/>
                    </a:lnTo>
                    <a:lnTo>
                      <a:pt x="90" y="144"/>
                    </a:lnTo>
                    <a:lnTo>
                      <a:pt x="92" y="148"/>
                    </a:lnTo>
                    <a:lnTo>
                      <a:pt x="95" y="151"/>
                    </a:lnTo>
                    <a:lnTo>
                      <a:pt x="97" y="155"/>
                    </a:lnTo>
                    <a:lnTo>
                      <a:pt x="101" y="156"/>
                    </a:lnTo>
                    <a:lnTo>
                      <a:pt x="106" y="158"/>
                    </a:lnTo>
                    <a:lnTo>
                      <a:pt x="111" y="158"/>
                    </a:lnTo>
                    <a:lnTo>
                      <a:pt x="111" y="158"/>
                    </a:lnTo>
                    <a:lnTo>
                      <a:pt x="201" y="180"/>
                    </a:lnTo>
                    <a:lnTo>
                      <a:pt x="202" y="181"/>
                    </a:lnTo>
                    <a:lnTo>
                      <a:pt x="203" y="182"/>
                    </a:lnTo>
                    <a:lnTo>
                      <a:pt x="205" y="182"/>
                    </a:lnTo>
                    <a:lnTo>
                      <a:pt x="207" y="183"/>
                    </a:lnTo>
                    <a:lnTo>
                      <a:pt x="210" y="183"/>
                    </a:lnTo>
                    <a:lnTo>
                      <a:pt x="211" y="184"/>
                    </a:lnTo>
                    <a:lnTo>
                      <a:pt x="213" y="185"/>
                    </a:lnTo>
                    <a:lnTo>
                      <a:pt x="215" y="187"/>
                    </a:lnTo>
                    <a:lnTo>
                      <a:pt x="216" y="187"/>
                    </a:lnTo>
                    <a:lnTo>
                      <a:pt x="216" y="189"/>
                    </a:lnTo>
                    <a:lnTo>
                      <a:pt x="218" y="191"/>
                    </a:lnTo>
                    <a:lnTo>
                      <a:pt x="219" y="193"/>
                    </a:lnTo>
                    <a:lnTo>
                      <a:pt x="220" y="194"/>
                    </a:lnTo>
                    <a:lnTo>
                      <a:pt x="220" y="196"/>
                    </a:lnTo>
                    <a:lnTo>
                      <a:pt x="221" y="198"/>
                    </a:lnTo>
                    <a:lnTo>
                      <a:pt x="221" y="200"/>
                    </a:lnTo>
                    <a:lnTo>
                      <a:pt x="222" y="202"/>
                    </a:lnTo>
                    <a:lnTo>
                      <a:pt x="224" y="202"/>
                    </a:lnTo>
                    <a:lnTo>
                      <a:pt x="224" y="225"/>
                    </a:lnTo>
                    <a:lnTo>
                      <a:pt x="223" y="225"/>
                    </a:lnTo>
                    <a:lnTo>
                      <a:pt x="222" y="229"/>
                    </a:lnTo>
                    <a:lnTo>
                      <a:pt x="222" y="231"/>
                    </a:lnTo>
                    <a:lnTo>
                      <a:pt x="221" y="233"/>
                    </a:lnTo>
                    <a:lnTo>
                      <a:pt x="221" y="235"/>
                    </a:lnTo>
                    <a:lnTo>
                      <a:pt x="219" y="236"/>
                    </a:lnTo>
                    <a:lnTo>
                      <a:pt x="218" y="238"/>
                    </a:lnTo>
                    <a:lnTo>
                      <a:pt x="216" y="240"/>
                    </a:lnTo>
                    <a:lnTo>
                      <a:pt x="216" y="241"/>
                    </a:lnTo>
                    <a:lnTo>
                      <a:pt x="215" y="243"/>
                    </a:lnTo>
                    <a:lnTo>
                      <a:pt x="213" y="244"/>
                    </a:lnTo>
                    <a:lnTo>
                      <a:pt x="211" y="246"/>
                    </a:lnTo>
                    <a:lnTo>
                      <a:pt x="210" y="246"/>
                    </a:lnTo>
                    <a:lnTo>
                      <a:pt x="207" y="247"/>
                    </a:lnTo>
                    <a:lnTo>
                      <a:pt x="205" y="247"/>
                    </a:lnTo>
                    <a:lnTo>
                      <a:pt x="203" y="247"/>
                    </a:lnTo>
                    <a:lnTo>
                      <a:pt x="202" y="247"/>
                    </a:lnTo>
                    <a:lnTo>
                      <a:pt x="201" y="247"/>
                    </a:lnTo>
                    <a:lnTo>
                      <a:pt x="67" y="270"/>
                    </a:lnTo>
                    <a:lnTo>
                      <a:pt x="0" y="270"/>
                    </a:lnTo>
                    <a:lnTo>
                      <a:pt x="0" y="269"/>
                    </a:lnTo>
                    <a:lnTo>
                      <a:pt x="0" y="269"/>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8" name="Freeform 30"/>
              <p:cNvSpPr>
                <a:spLocks noChangeAspect="1"/>
              </p:cNvSpPr>
              <p:nvPr/>
            </p:nvSpPr>
            <p:spPr bwMode="auto">
              <a:xfrm>
                <a:off x="4137" y="2759"/>
                <a:ext cx="69" cy="35"/>
              </a:xfrm>
              <a:custGeom>
                <a:avLst/>
                <a:gdLst>
                  <a:gd name="T0" fmla="*/ 90 w 91"/>
                  <a:gd name="T1" fmla="*/ 0 h 46"/>
                  <a:gd name="T2" fmla="*/ 0 w 91"/>
                  <a:gd name="T3" fmla="*/ 0 h 46"/>
                  <a:gd name="T4" fmla="*/ 0 w 91"/>
                  <a:gd name="T5" fmla="*/ 23 h 46"/>
                  <a:gd name="T6" fmla="*/ 22 w 91"/>
                  <a:gd name="T7" fmla="*/ 45 h 46"/>
                  <a:gd name="T8" fmla="*/ 90 w 91"/>
                  <a:gd name="T9" fmla="*/ 45 h 46"/>
                  <a:gd name="T10" fmla="*/ 90 w 91"/>
                  <a:gd name="T11" fmla="*/ 0 h 46"/>
                  <a:gd name="T12" fmla="*/ 90 w 91"/>
                  <a:gd name="T13" fmla="*/ 0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0"/>
                    </a:moveTo>
                    <a:lnTo>
                      <a:pt x="0" y="0"/>
                    </a:lnTo>
                    <a:lnTo>
                      <a:pt x="0" y="23"/>
                    </a:lnTo>
                    <a:lnTo>
                      <a:pt x="22" y="45"/>
                    </a:lnTo>
                    <a:lnTo>
                      <a:pt x="90" y="45"/>
                    </a:lnTo>
                    <a:lnTo>
                      <a:pt x="90" y="0"/>
                    </a:lnTo>
                    <a:lnTo>
                      <a:pt x="9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9" name="Freeform 31"/>
              <p:cNvSpPr>
                <a:spLocks noChangeAspect="1"/>
              </p:cNvSpPr>
              <p:nvPr/>
            </p:nvSpPr>
            <p:spPr bwMode="auto">
              <a:xfrm>
                <a:off x="5098" y="2742"/>
                <a:ext cx="121" cy="52"/>
              </a:xfrm>
              <a:custGeom>
                <a:avLst/>
                <a:gdLst>
                  <a:gd name="T0" fmla="*/ 0 w 158"/>
                  <a:gd name="T1" fmla="*/ 45 h 68"/>
                  <a:gd name="T2" fmla="*/ 22 w 158"/>
                  <a:gd name="T3" fmla="*/ 67 h 68"/>
                  <a:gd name="T4" fmla="*/ 134 w 158"/>
                  <a:gd name="T5" fmla="*/ 67 h 68"/>
                  <a:gd name="T6" fmla="*/ 157 w 158"/>
                  <a:gd name="T7" fmla="*/ 45 h 68"/>
                  <a:gd name="T8" fmla="*/ 157 w 158"/>
                  <a:gd name="T9" fmla="*/ 0 h 68"/>
                  <a:gd name="T10" fmla="*/ 0 w 158"/>
                  <a:gd name="T11" fmla="*/ 0 h 68"/>
                  <a:gd name="T12" fmla="*/ 0 w 158"/>
                  <a:gd name="T13" fmla="*/ 45 h 68"/>
                  <a:gd name="T14" fmla="*/ 0 w 158"/>
                  <a:gd name="T15" fmla="*/ 45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45"/>
                    </a:moveTo>
                    <a:lnTo>
                      <a:pt x="22" y="67"/>
                    </a:lnTo>
                    <a:lnTo>
                      <a:pt x="134" y="67"/>
                    </a:lnTo>
                    <a:lnTo>
                      <a:pt x="157" y="45"/>
                    </a:lnTo>
                    <a:lnTo>
                      <a:pt x="157" y="0"/>
                    </a:lnTo>
                    <a:lnTo>
                      <a:pt x="0" y="0"/>
                    </a:lnTo>
                    <a:lnTo>
                      <a:pt x="0" y="45"/>
                    </a:lnTo>
                    <a:lnTo>
                      <a:pt x="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0" name="Freeform 32"/>
              <p:cNvSpPr>
                <a:spLocks noChangeAspect="1"/>
              </p:cNvSpPr>
              <p:nvPr/>
            </p:nvSpPr>
            <p:spPr bwMode="auto">
              <a:xfrm>
                <a:off x="5080" y="2724"/>
                <a:ext cx="139" cy="53"/>
              </a:xfrm>
              <a:custGeom>
                <a:avLst/>
                <a:gdLst>
                  <a:gd name="T0" fmla="*/ 0 w 181"/>
                  <a:gd name="T1" fmla="*/ 68 h 69"/>
                  <a:gd name="T2" fmla="*/ 23 w 181"/>
                  <a:gd name="T3" fmla="*/ 68 h 69"/>
                  <a:gd name="T4" fmla="*/ 23 w 181"/>
                  <a:gd name="T5" fmla="*/ 23 h 69"/>
                  <a:gd name="T6" fmla="*/ 180 w 181"/>
                  <a:gd name="T7" fmla="*/ 23 h 69"/>
                  <a:gd name="T8" fmla="*/ 180 w 181"/>
                  <a:gd name="T9" fmla="*/ 0 h 69"/>
                  <a:gd name="T10" fmla="*/ 0 w 181"/>
                  <a:gd name="T11" fmla="*/ 0 h 69"/>
                  <a:gd name="T12" fmla="*/ 0 w 181"/>
                  <a:gd name="T13" fmla="*/ 68 h 69"/>
                  <a:gd name="T14" fmla="*/ 0 w 181"/>
                  <a:gd name="T15" fmla="*/ 68 h 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9">
                    <a:moveTo>
                      <a:pt x="0" y="68"/>
                    </a:moveTo>
                    <a:lnTo>
                      <a:pt x="23" y="68"/>
                    </a:lnTo>
                    <a:lnTo>
                      <a:pt x="23" y="23"/>
                    </a:lnTo>
                    <a:lnTo>
                      <a:pt x="180" y="23"/>
                    </a:lnTo>
                    <a:lnTo>
                      <a:pt x="180" y="0"/>
                    </a:lnTo>
                    <a:lnTo>
                      <a:pt x="0" y="0"/>
                    </a:lnTo>
                    <a:lnTo>
                      <a:pt x="0" y="68"/>
                    </a:lnTo>
                    <a:lnTo>
                      <a:pt x="0" y="68"/>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1" name="Freeform 33"/>
              <p:cNvSpPr>
                <a:spLocks noChangeAspect="1"/>
              </p:cNvSpPr>
              <p:nvPr/>
            </p:nvSpPr>
            <p:spPr bwMode="auto">
              <a:xfrm>
                <a:off x="4068" y="2571"/>
                <a:ext cx="1339" cy="206"/>
              </a:xfrm>
              <a:custGeom>
                <a:avLst/>
                <a:gdLst>
                  <a:gd name="T0" fmla="*/ 228 w 1749"/>
                  <a:gd name="T1" fmla="*/ 170 h 270"/>
                  <a:gd name="T2" fmla="*/ 235 w 1749"/>
                  <a:gd name="T3" fmla="*/ 154 h 270"/>
                  <a:gd name="T4" fmla="*/ 239 w 1749"/>
                  <a:gd name="T5" fmla="*/ 137 h 270"/>
                  <a:gd name="T6" fmla="*/ 236 w 1749"/>
                  <a:gd name="T7" fmla="*/ 119 h 270"/>
                  <a:gd name="T8" fmla="*/ 229 w 1749"/>
                  <a:gd name="T9" fmla="*/ 103 h 270"/>
                  <a:gd name="T10" fmla="*/ 219 w 1749"/>
                  <a:gd name="T11" fmla="*/ 89 h 270"/>
                  <a:gd name="T12" fmla="*/ 204 w 1749"/>
                  <a:gd name="T13" fmla="*/ 78 h 270"/>
                  <a:gd name="T14" fmla="*/ 188 w 1749"/>
                  <a:gd name="T15" fmla="*/ 70 h 270"/>
                  <a:gd name="T16" fmla="*/ 180 w 1749"/>
                  <a:gd name="T17" fmla="*/ 67 h 270"/>
                  <a:gd name="T18" fmla="*/ 0 w 1749"/>
                  <a:gd name="T19" fmla="*/ 0 h 270"/>
                  <a:gd name="T20" fmla="*/ 1748 w 1749"/>
                  <a:gd name="T21" fmla="*/ 0 h 270"/>
                  <a:gd name="T22" fmla="*/ 1748 w 1749"/>
                  <a:gd name="T23" fmla="*/ 45 h 270"/>
                  <a:gd name="T24" fmla="*/ 1591 w 1749"/>
                  <a:gd name="T25" fmla="*/ 89 h 270"/>
                  <a:gd name="T26" fmla="*/ 1575 w 1749"/>
                  <a:gd name="T27" fmla="*/ 97 h 270"/>
                  <a:gd name="T28" fmla="*/ 1564 w 1749"/>
                  <a:gd name="T29" fmla="*/ 107 h 270"/>
                  <a:gd name="T30" fmla="*/ 1558 w 1749"/>
                  <a:gd name="T31" fmla="*/ 120 h 270"/>
                  <a:gd name="T32" fmla="*/ 1557 w 1749"/>
                  <a:gd name="T33" fmla="*/ 134 h 270"/>
                  <a:gd name="T34" fmla="*/ 1558 w 1749"/>
                  <a:gd name="T35" fmla="*/ 149 h 270"/>
                  <a:gd name="T36" fmla="*/ 1564 w 1749"/>
                  <a:gd name="T37" fmla="*/ 162 h 270"/>
                  <a:gd name="T38" fmla="*/ 1575 w 1749"/>
                  <a:gd name="T39" fmla="*/ 173 h 270"/>
                  <a:gd name="T40" fmla="*/ 1591 w 1749"/>
                  <a:gd name="T41" fmla="*/ 179 h 270"/>
                  <a:gd name="T42" fmla="*/ 1703 w 1749"/>
                  <a:gd name="T43" fmla="*/ 201 h 270"/>
                  <a:gd name="T44" fmla="*/ 1569 w 1749"/>
                  <a:gd name="T45" fmla="*/ 246 h 270"/>
                  <a:gd name="T46" fmla="*/ 1502 w 1749"/>
                  <a:gd name="T47" fmla="*/ 201 h 270"/>
                  <a:gd name="T48" fmla="*/ 1322 w 1749"/>
                  <a:gd name="T49" fmla="*/ 269 h 270"/>
                  <a:gd name="T50" fmla="*/ 1232 w 1749"/>
                  <a:gd name="T51" fmla="*/ 269 h 270"/>
                  <a:gd name="T52" fmla="*/ 1200 w 1749"/>
                  <a:gd name="T53" fmla="*/ 243 h 270"/>
                  <a:gd name="T54" fmla="*/ 1167 w 1749"/>
                  <a:gd name="T55" fmla="*/ 219 h 270"/>
                  <a:gd name="T56" fmla="*/ 1132 w 1749"/>
                  <a:gd name="T57" fmla="*/ 198 h 270"/>
                  <a:gd name="T58" fmla="*/ 1096 w 1749"/>
                  <a:gd name="T59" fmla="*/ 179 h 270"/>
                  <a:gd name="T60" fmla="*/ 1058 w 1749"/>
                  <a:gd name="T61" fmla="*/ 164 h 270"/>
                  <a:gd name="T62" fmla="*/ 1020 w 1749"/>
                  <a:gd name="T63" fmla="*/ 151 h 270"/>
                  <a:gd name="T64" fmla="*/ 980 w 1749"/>
                  <a:gd name="T65" fmla="*/ 142 h 270"/>
                  <a:gd name="T66" fmla="*/ 941 w 1749"/>
                  <a:gd name="T67" fmla="*/ 135 h 270"/>
                  <a:gd name="T68" fmla="*/ 471 w 1749"/>
                  <a:gd name="T69" fmla="*/ 89 h 270"/>
                  <a:gd name="T70" fmla="*/ 461 w 1749"/>
                  <a:gd name="T71" fmla="*/ 89 h 270"/>
                  <a:gd name="T72" fmla="*/ 442 w 1749"/>
                  <a:gd name="T73" fmla="*/ 89 h 270"/>
                  <a:gd name="T74" fmla="*/ 424 w 1749"/>
                  <a:gd name="T75" fmla="*/ 91 h 270"/>
                  <a:gd name="T76" fmla="*/ 406 w 1749"/>
                  <a:gd name="T77" fmla="*/ 95 h 270"/>
                  <a:gd name="T78" fmla="*/ 388 w 1749"/>
                  <a:gd name="T79" fmla="*/ 101 h 270"/>
                  <a:gd name="T80" fmla="*/ 372 w 1749"/>
                  <a:gd name="T81" fmla="*/ 109 h 270"/>
                  <a:gd name="T82" fmla="*/ 357 w 1749"/>
                  <a:gd name="T83" fmla="*/ 118 h 270"/>
                  <a:gd name="T84" fmla="*/ 342 w 1749"/>
                  <a:gd name="T85" fmla="*/ 129 h 270"/>
                  <a:gd name="T86" fmla="*/ 336 w 1749"/>
                  <a:gd name="T87" fmla="*/ 134 h 270"/>
                  <a:gd name="T88" fmla="*/ 225 w 1749"/>
                  <a:gd name="T89" fmla="*/ 246 h 270"/>
                  <a:gd name="T90" fmla="*/ 180 w 1749"/>
                  <a:gd name="T91" fmla="*/ 269 h 270"/>
                  <a:gd name="T92" fmla="*/ 68 w 1749"/>
                  <a:gd name="T93" fmla="*/ 246 h 270"/>
                  <a:gd name="T94" fmla="*/ 68 w 1749"/>
                  <a:gd name="T95" fmla="*/ 224 h 270"/>
                  <a:gd name="T96" fmla="*/ 135 w 1749"/>
                  <a:gd name="T97" fmla="*/ 223 h 270"/>
                  <a:gd name="T98" fmla="*/ 144 w 1749"/>
                  <a:gd name="T99" fmla="*/ 224 h 270"/>
                  <a:gd name="T100" fmla="*/ 153 w 1749"/>
                  <a:gd name="T101" fmla="*/ 224 h 270"/>
                  <a:gd name="T102" fmla="*/ 161 w 1749"/>
                  <a:gd name="T103" fmla="*/ 223 h 270"/>
                  <a:gd name="T104" fmla="*/ 171 w 1749"/>
                  <a:gd name="T105" fmla="*/ 220 h 270"/>
                  <a:gd name="T106" fmla="*/ 178 w 1749"/>
                  <a:gd name="T107" fmla="*/ 217 h 270"/>
                  <a:gd name="T108" fmla="*/ 186 w 1749"/>
                  <a:gd name="T109" fmla="*/ 213 h 270"/>
                  <a:gd name="T110" fmla="*/ 194 w 1749"/>
                  <a:gd name="T111" fmla="*/ 208 h 270"/>
                  <a:gd name="T112" fmla="*/ 201 w 1749"/>
                  <a:gd name="T113" fmla="*/ 201 h 270"/>
                  <a:gd name="T114" fmla="*/ 225 w 1749"/>
                  <a:gd name="T115" fmla="*/ 179 h 270"/>
                  <a:gd name="T116" fmla="*/ 223 w 1749"/>
                  <a:gd name="T117" fmla="*/ 178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178"/>
                    </a:moveTo>
                    <a:lnTo>
                      <a:pt x="228" y="170"/>
                    </a:lnTo>
                    <a:lnTo>
                      <a:pt x="233" y="163"/>
                    </a:lnTo>
                    <a:lnTo>
                      <a:pt x="235" y="154"/>
                    </a:lnTo>
                    <a:lnTo>
                      <a:pt x="239" y="145"/>
                    </a:lnTo>
                    <a:lnTo>
                      <a:pt x="239" y="137"/>
                    </a:lnTo>
                    <a:lnTo>
                      <a:pt x="238" y="128"/>
                    </a:lnTo>
                    <a:lnTo>
                      <a:pt x="236" y="119"/>
                    </a:lnTo>
                    <a:lnTo>
                      <a:pt x="234" y="110"/>
                    </a:lnTo>
                    <a:lnTo>
                      <a:pt x="229" y="103"/>
                    </a:lnTo>
                    <a:lnTo>
                      <a:pt x="225" y="95"/>
                    </a:lnTo>
                    <a:lnTo>
                      <a:pt x="219" y="89"/>
                    </a:lnTo>
                    <a:lnTo>
                      <a:pt x="213" y="82"/>
                    </a:lnTo>
                    <a:lnTo>
                      <a:pt x="204" y="78"/>
                    </a:lnTo>
                    <a:lnTo>
                      <a:pt x="197" y="73"/>
                    </a:lnTo>
                    <a:lnTo>
                      <a:pt x="188" y="70"/>
                    </a:lnTo>
                    <a:lnTo>
                      <a:pt x="179" y="68"/>
                    </a:lnTo>
                    <a:lnTo>
                      <a:pt x="180" y="67"/>
                    </a:lnTo>
                    <a:lnTo>
                      <a:pt x="0" y="45"/>
                    </a:lnTo>
                    <a:lnTo>
                      <a:pt x="0" y="0"/>
                    </a:lnTo>
                    <a:lnTo>
                      <a:pt x="0" y="0"/>
                    </a:lnTo>
                    <a:lnTo>
                      <a:pt x="1748" y="0"/>
                    </a:lnTo>
                    <a:lnTo>
                      <a:pt x="1748" y="0"/>
                    </a:lnTo>
                    <a:lnTo>
                      <a:pt x="1748" y="45"/>
                    </a:lnTo>
                    <a:lnTo>
                      <a:pt x="1591" y="89"/>
                    </a:lnTo>
                    <a:lnTo>
                      <a:pt x="1591" y="89"/>
                    </a:lnTo>
                    <a:lnTo>
                      <a:pt x="1582" y="93"/>
                    </a:lnTo>
                    <a:lnTo>
                      <a:pt x="1575" y="97"/>
                    </a:lnTo>
                    <a:lnTo>
                      <a:pt x="1569" y="102"/>
                    </a:lnTo>
                    <a:lnTo>
                      <a:pt x="1564" y="107"/>
                    </a:lnTo>
                    <a:lnTo>
                      <a:pt x="1560" y="114"/>
                    </a:lnTo>
                    <a:lnTo>
                      <a:pt x="1558" y="120"/>
                    </a:lnTo>
                    <a:lnTo>
                      <a:pt x="1557" y="128"/>
                    </a:lnTo>
                    <a:lnTo>
                      <a:pt x="1557" y="134"/>
                    </a:lnTo>
                    <a:lnTo>
                      <a:pt x="1557" y="142"/>
                    </a:lnTo>
                    <a:lnTo>
                      <a:pt x="1558" y="149"/>
                    </a:lnTo>
                    <a:lnTo>
                      <a:pt x="1560" y="156"/>
                    </a:lnTo>
                    <a:lnTo>
                      <a:pt x="1564" y="162"/>
                    </a:lnTo>
                    <a:lnTo>
                      <a:pt x="1569" y="168"/>
                    </a:lnTo>
                    <a:lnTo>
                      <a:pt x="1575" y="173"/>
                    </a:lnTo>
                    <a:lnTo>
                      <a:pt x="1582" y="177"/>
                    </a:lnTo>
                    <a:lnTo>
                      <a:pt x="1591" y="179"/>
                    </a:lnTo>
                    <a:lnTo>
                      <a:pt x="1591" y="179"/>
                    </a:lnTo>
                    <a:lnTo>
                      <a:pt x="1703" y="201"/>
                    </a:lnTo>
                    <a:lnTo>
                      <a:pt x="1703" y="224"/>
                    </a:lnTo>
                    <a:lnTo>
                      <a:pt x="1569" y="246"/>
                    </a:lnTo>
                    <a:lnTo>
                      <a:pt x="1502" y="246"/>
                    </a:lnTo>
                    <a:lnTo>
                      <a:pt x="1502" y="201"/>
                    </a:lnTo>
                    <a:lnTo>
                      <a:pt x="1322" y="201"/>
                    </a:lnTo>
                    <a:lnTo>
                      <a:pt x="1322" y="269"/>
                    </a:lnTo>
                    <a:lnTo>
                      <a:pt x="1233" y="269"/>
                    </a:lnTo>
                    <a:lnTo>
                      <a:pt x="1232" y="269"/>
                    </a:lnTo>
                    <a:lnTo>
                      <a:pt x="1216" y="257"/>
                    </a:lnTo>
                    <a:lnTo>
                      <a:pt x="1200" y="243"/>
                    </a:lnTo>
                    <a:lnTo>
                      <a:pt x="1184" y="232"/>
                    </a:lnTo>
                    <a:lnTo>
                      <a:pt x="1167" y="219"/>
                    </a:lnTo>
                    <a:lnTo>
                      <a:pt x="1149" y="209"/>
                    </a:lnTo>
                    <a:lnTo>
                      <a:pt x="1132" y="198"/>
                    </a:lnTo>
                    <a:lnTo>
                      <a:pt x="1114" y="189"/>
                    </a:lnTo>
                    <a:lnTo>
                      <a:pt x="1096" y="179"/>
                    </a:lnTo>
                    <a:lnTo>
                      <a:pt x="1077" y="172"/>
                    </a:lnTo>
                    <a:lnTo>
                      <a:pt x="1058" y="164"/>
                    </a:lnTo>
                    <a:lnTo>
                      <a:pt x="1038" y="158"/>
                    </a:lnTo>
                    <a:lnTo>
                      <a:pt x="1020" y="151"/>
                    </a:lnTo>
                    <a:lnTo>
                      <a:pt x="1000" y="147"/>
                    </a:lnTo>
                    <a:lnTo>
                      <a:pt x="980" y="142"/>
                    </a:lnTo>
                    <a:lnTo>
                      <a:pt x="960" y="139"/>
                    </a:lnTo>
                    <a:lnTo>
                      <a:pt x="941" y="135"/>
                    </a:lnTo>
                    <a:lnTo>
                      <a:pt x="942" y="134"/>
                    </a:lnTo>
                    <a:lnTo>
                      <a:pt x="471" y="89"/>
                    </a:lnTo>
                    <a:lnTo>
                      <a:pt x="471" y="89"/>
                    </a:lnTo>
                    <a:lnTo>
                      <a:pt x="461" y="89"/>
                    </a:lnTo>
                    <a:lnTo>
                      <a:pt x="452" y="89"/>
                    </a:lnTo>
                    <a:lnTo>
                      <a:pt x="442" y="89"/>
                    </a:lnTo>
                    <a:lnTo>
                      <a:pt x="433" y="89"/>
                    </a:lnTo>
                    <a:lnTo>
                      <a:pt x="424" y="91"/>
                    </a:lnTo>
                    <a:lnTo>
                      <a:pt x="415" y="92"/>
                    </a:lnTo>
                    <a:lnTo>
                      <a:pt x="406" y="95"/>
                    </a:lnTo>
                    <a:lnTo>
                      <a:pt x="398" y="97"/>
                    </a:lnTo>
                    <a:lnTo>
                      <a:pt x="388" y="101"/>
                    </a:lnTo>
                    <a:lnTo>
                      <a:pt x="380" y="104"/>
                    </a:lnTo>
                    <a:lnTo>
                      <a:pt x="372" y="109"/>
                    </a:lnTo>
                    <a:lnTo>
                      <a:pt x="364" y="113"/>
                    </a:lnTo>
                    <a:lnTo>
                      <a:pt x="357" y="118"/>
                    </a:lnTo>
                    <a:lnTo>
                      <a:pt x="349" y="123"/>
                    </a:lnTo>
                    <a:lnTo>
                      <a:pt x="342" y="129"/>
                    </a:lnTo>
                    <a:lnTo>
                      <a:pt x="336" y="134"/>
                    </a:lnTo>
                    <a:lnTo>
                      <a:pt x="336" y="134"/>
                    </a:lnTo>
                    <a:lnTo>
                      <a:pt x="225" y="246"/>
                    </a:lnTo>
                    <a:lnTo>
                      <a:pt x="225" y="246"/>
                    </a:lnTo>
                    <a:lnTo>
                      <a:pt x="225" y="269"/>
                    </a:lnTo>
                    <a:lnTo>
                      <a:pt x="180" y="269"/>
                    </a:lnTo>
                    <a:lnTo>
                      <a:pt x="180" y="246"/>
                    </a:lnTo>
                    <a:lnTo>
                      <a:pt x="68" y="246"/>
                    </a:lnTo>
                    <a:lnTo>
                      <a:pt x="68" y="246"/>
                    </a:lnTo>
                    <a:lnTo>
                      <a:pt x="68" y="224"/>
                    </a:lnTo>
                    <a:lnTo>
                      <a:pt x="135" y="224"/>
                    </a:lnTo>
                    <a:lnTo>
                      <a:pt x="135" y="223"/>
                    </a:lnTo>
                    <a:lnTo>
                      <a:pt x="139" y="224"/>
                    </a:lnTo>
                    <a:lnTo>
                      <a:pt x="144" y="224"/>
                    </a:lnTo>
                    <a:lnTo>
                      <a:pt x="148" y="224"/>
                    </a:lnTo>
                    <a:lnTo>
                      <a:pt x="153" y="224"/>
                    </a:lnTo>
                    <a:lnTo>
                      <a:pt x="157" y="224"/>
                    </a:lnTo>
                    <a:lnTo>
                      <a:pt x="161" y="223"/>
                    </a:lnTo>
                    <a:lnTo>
                      <a:pt x="165" y="222"/>
                    </a:lnTo>
                    <a:lnTo>
                      <a:pt x="171" y="220"/>
                    </a:lnTo>
                    <a:lnTo>
                      <a:pt x="174" y="219"/>
                    </a:lnTo>
                    <a:lnTo>
                      <a:pt x="178" y="217"/>
                    </a:lnTo>
                    <a:lnTo>
                      <a:pt x="182" y="215"/>
                    </a:lnTo>
                    <a:lnTo>
                      <a:pt x="186" y="213"/>
                    </a:lnTo>
                    <a:lnTo>
                      <a:pt x="190" y="211"/>
                    </a:lnTo>
                    <a:lnTo>
                      <a:pt x="194" y="208"/>
                    </a:lnTo>
                    <a:lnTo>
                      <a:pt x="197" y="205"/>
                    </a:lnTo>
                    <a:lnTo>
                      <a:pt x="201" y="201"/>
                    </a:lnTo>
                    <a:lnTo>
                      <a:pt x="202" y="201"/>
                    </a:lnTo>
                    <a:lnTo>
                      <a:pt x="225" y="179"/>
                    </a:lnTo>
                    <a:lnTo>
                      <a:pt x="223" y="178"/>
                    </a:lnTo>
                    <a:lnTo>
                      <a:pt x="223" y="178"/>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2" name="Freeform 34"/>
              <p:cNvSpPr>
                <a:spLocks noChangeAspect="1"/>
              </p:cNvSpPr>
              <p:nvPr/>
            </p:nvSpPr>
            <p:spPr bwMode="auto">
              <a:xfrm>
                <a:off x="5418" y="2377"/>
                <a:ext cx="342" cy="97"/>
              </a:xfrm>
              <a:custGeom>
                <a:avLst/>
                <a:gdLst>
                  <a:gd name="T0" fmla="*/ 0 w 446"/>
                  <a:gd name="T1" fmla="*/ 112 h 113"/>
                  <a:gd name="T2" fmla="*/ 223 w 446"/>
                  <a:gd name="T3" fmla="*/ 0 h 113"/>
                  <a:gd name="T4" fmla="*/ 445 w 446"/>
                  <a:gd name="T5" fmla="*/ 0 h 113"/>
                  <a:gd name="T6" fmla="*/ 445 w 446"/>
                  <a:gd name="T7" fmla="*/ 56 h 113"/>
                  <a:gd name="T8" fmla="*/ 445 w 446"/>
                  <a:gd name="T9" fmla="*/ 112 h 113"/>
                  <a:gd name="T10" fmla="*/ 0 w 446"/>
                  <a:gd name="T11" fmla="*/ 112 h 113"/>
                  <a:gd name="T12" fmla="*/ 0 w 446"/>
                  <a:gd name="T13" fmla="*/ 112 h 113"/>
                </a:gdLst>
                <a:ahLst/>
                <a:cxnLst>
                  <a:cxn ang="0">
                    <a:pos x="T0" y="T1"/>
                  </a:cxn>
                  <a:cxn ang="0">
                    <a:pos x="T2" y="T3"/>
                  </a:cxn>
                  <a:cxn ang="0">
                    <a:pos x="T4" y="T5"/>
                  </a:cxn>
                  <a:cxn ang="0">
                    <a:pos x="T6" y="T7"/>
                  </a:cxn>
                  <a:cxn ang="0">
                    <a:pos x="T8" y="T9"/>
                  </a:cxn>
                  <a:cxn ang="0">
                    <a:pos x="T10" y="T11"/>
                  </a:cxn>
                  <a:cxn ang="0">
                    <a:pos x="T12" y="T13"/>
                  </a:cxn>
                </a:cxnLst>
                <a:rect l="0" t="0" r="r" b="b"/>
                <a:pathLst>
                  <a:path w="446" h="113">
                    <a:moveTo>
                      <a:pt x="0" y="112"/>
                    </a:moveTo>
                    <a:lnTo>
                      <a:pt x="223" y="0"/>
                    </a:lnTo>
                    <a:lnTo>
                      <a:pt x="445" y="0"/>
                    </a:lnTo>
                    <a:lnTo>
                      <a:pt x="445" y="56"/>
                    </a:lnTo>
                    <a:lnTo>
                      <a:pt x="445" y="112"/>
                    </a:lnTo>
                    <a:lnTo>
                      <a:pt x="0"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3" name="Freeform 35"/>
              <p:cNvSpPr>
                <a:spLocks noChangeAspect="1"/>
              </p:cNvSpPr>
              <p:nvPr/>
            </p:nvSpPr>
            <p:spPr bwMode="auto">
              <a:xfrm>
                <a:off x="5418" y="2572"/>
                <a:ext cx="342" cy="96"/>
              </a:xfrm>
              <a:custGeom>
                <a:avLst/>
                <a:gdLst>
                  <a:gd name="T0" fmla="*/ 0 w 446"/>
                  <a:gd name="T1" fmla="*/ 0 h 112"/>
                  <a:gd name="T2" fmla="*/ 223 w 446"/>
                  <a:gd name="T3" fmla="*/ 111 h 112"/>
                  <a:gd name="T4" fmla="*/ 445 w 446"/>
                  <a:gd name="T5" fmla="*/ 111 h 112"/>
                  <a:gd name="T6" fmla="*/ 445 w 446"/>
                  <a:gd name="T7" fmla="*/ 56 h 112"/>
                  <a:gd name="T8" fmla="*/ 445 w 446"/>
                  <a:gd name="T9" fmla="*/ 0 h 112"/>
                  <a:gd name="T10" fmla="*/ 0 w 446"/>
                  <a:gd name="T11" fmla="*/ 0 h 112"/>
                  <a:gd name="T12" fmla="*/ 0 w 446"/>
                  <a:gd name="T13" fmla="*/ 0 h 112"/>
                </a:gdLst>
                <a:ahLst/>
                <a:cxnLst>
                  <a:cxn ang="0">
                    <a:pos x="T0" y="T1"/>
                  </a:cxn>
                  <a:cxn ang="0">
                    <a:pos x="T2" y="T3"/>
                  </a:cxn>
                  <a:cxn ang="0">
                    <a:pos x="T4" y="T5"/>
                  </a:cxn>
                  <a:cxn ang="0">
                    <a:pos x="T6" y="T7"/>
                  </a:cxn>
                  <a:cxn ang="0">
                    <a:pos x="T8" y="T9"/>
                  </a:cxn>
                  <a:cxn ang="0">
                    <a:pos x="T10" y="T11"/>
                  </a:cxn>
                  <a:cxn ang="0">
                    <a:pos x="T12" y="T13"/>
                  </a:cxn>
                </a:cxnLst>
                <a:rect l="0" t="0" r="r" b="b"/>
                <a:pathLst>
                  <a:path w="446" h="112">
                    <a:moveTo>
                      <a:pt x="0" y="0"/>
                    </a:moveTo>
                    <a:lnTo>
                      <a:pt x="223" y="111"/>
                    </a:lnTo>
                    <a:lnTo>
                      <a:pt x="445" y="111"/>
                    </a:lnTo>
                    <a:lnTo>
                      <a:pt x="445" y="56"/>
                    </a:lnTo>
                    <a:lnTo>
                      <a:pt x="445" y="0"/>
                    </a:lnTo>
                    <a:lnTo>
                      <a:pt x="0"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4" name="AutoShape 36"/>
              <p:cNvSpPr>
                <a:spLocks noChangeAspect="1" noChangeArrowheads="1"/>
              </p:cNvSpPr>
              <p:nvPr/>
            </p:nvSpPr>
            <p:spPr bwMode="auto">
              <a:xfrm rot="5400000">
                <a:off x="3692" y="2456"/>
                <a:ext cx="49" cy="130"/>
              </a:xfrm>
              <a:custGeom>
                <a:avLst/>
                <a:gdLst>
                  <a:gd name="G0" fmla="+- 8441 0 0"/>
                  <a:gd name="G1" fmla="+- 21600 0 8441"/>
                  <a:gd name="G2" fmla="*/ 8441 1 2"/>
                  <a:gd name="G3" fmla="+- 21600 0 G2"/>
                  <a:gd name="G4" fmla="+/ 8441 21600 2"/>
                  <a:gd name="G5" fmla="+/ G1 0 2"/>
                  <a:gd name="G6" fmla="*/ 21600 21600 8441"/>
                  <a:gd name="G7" fmla="*/ G6 1 2"/>
                  <a:gd name="G8" fmla="+- 21600 0 G7"/>
                  <a:gd name="G9" fmla="*/ 21600 1 2"/>
                  <a:gd name="G10" fmla="+- 8441 0 G9"/>
                  <a:gd name="G11" fmla="?: G10 G8 0"/>
                  <a:gd name="G12" fmla="?: G10 G7 21600"/>
                  <a:gd name="T0" fmla="*/ 17379 w 21600"/>
                  <a:gd name="T1" fmla="*/ 10800 h 21600"/>
                  <a:gd name="T2" fmla="*/ 10800 w 21600"/>
                  <a:gd name="T3" fmla="*/ 21600 h 21600"/>
                  <a:gd name="T4" fmla="*/ 4221 w 21600"/>
                  <a:gd name="T5" fmla="*/ 10800 h 21600"/>
                  <a:gd name="T6" fmla="*/ 10800 w 21600"/>
                  <a:gd name="T7" fmla="*/ 0 h 21600"/>
                  <a:gd name="T8" fmla="*/ 6021 w 21600"/>
                  <a:gd name="T9" fmla="*/ 6021 h 21600"/>
                  <a:gd name="T10" fmla="*/ 15579 w 21600"/>
                  <a:gd name="T11" fmla="*/ 15579 h 21600"/>
                </a:gdLst>
                <a:ahLst/>
                <a:cxnLst>
                  <a:cxn ang="0">
                    <a:pos x="T0" y="T1"/>
                  </a:cxn>
                  <a:cxn ang="0">
                    <a:pos x="T2" y="T3"/>
                  </a:cxn>
                  <a:cxn ang="0">
                    <a:pos x="T4" y="T5"/>
                  </a:cxn>
                  <a:cxn ang="0">
                    <a:pos x="T6" y="T7"/>
                  </a:cxn>
                </a:cxnLst>
                <a:rect l="T8" t="T9" r="T10" b="T11"/>
                <a:pathLst>
                  <a:path w="21600" h="21600">
                    <a:moveTo>
                      <a:pt x="0" y="0"/>
                    </a:moveTo>
                    <a:lnTo>
                      <a:pt x="8441" y="21600"/>
                    </a:lnTo>
                    <a:lnTo>
                      <a:pt x="13159" y="21600"/>
                    </a:lnTo>
                    <a:lnTo>
                      <a:pt x="2160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5" name="Freeform 37"/>
              <p:cNvSpPr>
                <a:spLocks noChangeAspect="1"/>
              </p:cNvSpPr>
              <p:nvPr/>
            </p:nvSpPr>
            <p:spPr bwMode="auto">
              <a:xfrm>
                <a:off x="5418" y="2471"/>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6" name="Freeform 38"/>
              <p:cNvSpPr>
                <a:spLocks noChangeAspect="1"/>
              </p:cNvSpPr>
              <p:nvPr/>
            </p:nvSpPr>
            <p:spPr bwMode="auto">
              <a:xfrm flipV="1">
                <a:off x="5418" y="2555"/>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7" name="Rectangle 39"/>
              <p:cNvSpPr>
                <a:spLocks noChangeAspect="1" noChangeArrowheads="1"/>
              </p:cNvSpPr>
              <p:nvPr/>
            </p:nvSpPr>
            <p:spPr bwMode="auto">
              <a:xfrm>
                <a:off x="5588" y="2488"/>
                <a:ext cx="170" cy="67"/>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821288" name="Group 40"/>
            <p:cNvGrpSpPr>
              <a:grpSpLocks noChangeAspect="1"/>
            </p:cNvGrpSpPr>
            <p:nvPr/>
          </p:nvGrpSpPr>
          <p:grpSpPr bwMode="auto">
            <a:xfrm>
              <a:off x="1131" y="3455"/>
              <a:ext cx="3717" cy="325"/>
              <a:chOff x="432" y="2304"/>
              <a:chExt cx="4944" cy="576"/>
            </a:xfrm>
          </p:grpSpPr>
          <p:sp>
            <p:nvSpPr>
              <p:cNvPr id="821289" name="Freeform 41"/>
              <p:cNvSpPr>
                <a:spLocks noChangeAspect="1"/>
              </p:cNvSpPr>
              <p:nvPr/>
            </p:nvSpPr>
            <p:spPr bwMode="auto">
              <a:xfrm>
                <a:off x="432" y="2304"/>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0" name="Freeform 42"/>
              <p:cNvSpPr>
                <a:spLocks noChangeAspect="1"/>
              </p:cNvSpPr>
              <p:nvPr/>
            </p:nvSpPr>
            <p:spPr bwMode="auto">
              <a:xfrm flipV="1">
                <a:off x="432" y="2688"/>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821291" name="Group 43"/>
            <p:cNvGrpSpPr>
              <a:grpSpLocks/>
            </p:cNvGrpSpPr>
            <p:nvPr/>
          </p:nvGrpSpPr>
          <p:grpSpPr bwMode="auto">
            <a:xfrm>
              <a:off x="1152" y="1440"/>
              <a:ext cx="3696" cy="1131"/>
              <a:chOff x="1152" y="1440"/>
              <a:chExt cx="3696" cy="1131"/>
            </a:xfrm>
          </p:grpSpPr>
          <p:sp>
            <p:nvSpPr>
              <p:cNvPr id="821292" name="Line 44"/>
              <p:cNvSpPr>
                <a:spLocks noChangeShapeType="1"/>
              </p:cNvSpPr>
              <p:nvPr/>
            </p:nvSpPr>
            <p:spPr bwMode="auto">
              <a:xfrm flipV="1">
                <a:off x="1152" y="1536"/>
                <a:ext cx="720"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3" name="Line 45"/>
              <p:cNvSpPr>
                <a:spLocks noChangeShapeType="1"/>
              </p:cNvSpPr>
              <p:nvPr/>
            </p:nvSpPr>
            <p:spPr bwMode="auto">
              <a:xfrm flipV="1">
                <a:off x="1872" y="1440"/>
                <a:ext cx="192" cy="96"/>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4" name="Line 46"/>
              <p:cNvSpPr>
                <a:spLocks noChangeShapeType="1"/>
              </p:cNvSpPr>
              <p:nvPr/>
            </p:nvSpPr>
            <p:spPr bwMode="auto">
              <a:xfrm>
                <a:off x="2064" y="1440"/>
                <a:ext cx="14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5" name="Line 47"/>
              <p:cNvSpPr>
                <a:spLocks noChangeShapeType="1"/>
              </p:cNvSpPr>
              <p:nvPr/>
            </p:nvSpPr>
            <p:spPr bwMode="auto">
              <a:xfrm>
                <a:off x="2208" y="1440"/>
                <a:ext cx="384" cy="624"/>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6" name="Line 48"/>
              <p:cNvSpPr>
                <a:spLocks noChangeShapeType="1"/>
              </p:cNvSpPr>
              <p:nvPr/>
            </p:nvSpPr>
            <p:spPr bwMode="auto">
              <a:xfrm>
                <a:off x="2592" y="2064"/>
                <a:ext cx="768"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7" name="Line 49"/>
              <p:cNvSpPr>
                <a:spLocks noChangeShapeType="1"/>
              </p:cNvSpPr>
              <p:nvPr/>
            </p:nvSpPr>
            <p:spPr bwMode="auto">
              <a:xfrm>
                <a:off x="3984" y="2064"/>
                <a:ext cx="86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8" name="Freeform 50"/>
              <p:cNvSpPr>
                <a:spLocks/>
              </p:cNvSpPr>
              <p:nvPr/>
            </p:nvSpPr>
            <p:spPr bwMode="auto">
              <a:xfrm>
                <a:off x="3360" y="2064"/>
                <a:ext cx="624" cy="507"/>
              </a:xfrm>
              <a:custGeom>
                <a:avLst/>
                <a:gdLst>
                  <a:gd name="T0" fmla="*/ 0 w 576"/>
                  <a:gd name="T1" fmla="*/ 0 h 432"/>
                  <a:gd name="T2" fmla="*/ 0 w 576"/>
                  <a:gd name="T3" fmla="*/ 432 h 432"/>
                  <a:gd name="T4" fmla="*/ 576 w 576"/>
                  <a:gd name="T5" fmla="*/ 432 h 432"/>
                  <a:gd name="T6" fmla="*/ 576 w 576"/>
                  <a:gd name="T7" fmla="*/ 0 h 432"/>
                </a:gdLst>
                <a:ahLst/>
                <a:cxnLst>
                  <a:cxn ang="0">
                    <a:pos x="T0" y="T1"/>
                  </a:cxn>
                  <a:cxn ang="0">
                    <a:pos x="T2" y="T3"/>
                  </a:cxn>
                  <a:cxn ang="0">
                    <a:pos x="T4" y="T5"/>
                  </a:cxn>
                  <a:cxn ang="0">
                    <a:pos x="T6" y="T7"/>
                  </a:cxn>
                </a:cxnLst>
                <a:rect l="0" t="0" r="r" b="b"/>
                <a:pathLst>
                  <a:path w="576" h="432">
                    <a:moveTo>
                      <a:pt x="0" y="0"/>
                    </a:moveTo>
                    <a:lnTo>
                      <a:pt x="0" y="432"/>
                    </a:lnTo>
                    <a:lnTo>
                      <a:pt x="576" y="432"/>
                    </a:lnTo>
                    <a:lnTo>
                      <a:pt x="576" y="0"/>
                    </a:lnTo>
                  </a:path>
                </a:pathLst>
              </a:custGeom>
              <a:noFill/>
              <a:ln w="25400" cap="flat" cmpd="sng">
                <a:solidFill>
                  <a:srgbClr val="FF99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00" name="Line 52"/>
            <p:cNvSpPr>
              <a:spLocks noChangeShapeType="1"/>
            </p:cNvSpPr>
            <p:nvPr/>
          </p:nvSpPr>
          <p:spPr bwMode="auto">
            <a:xfrm flipV="1">
              <a:off x="115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1" name="Line 53"/>
            <p:cNvSpPr>
              <a:spLocks noChangeShapeType="1"/>
            </p:cNvSpPr>
            <p:nvPr/>
          </p:nvSpPr>
          <p:spPr bwMode="auto">
            <a:xfrm flipV="1">
              <a:off x="187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2" name="Line 54"/>
            <p:cNvSpPr>
              <a:spLocks noChangeShapeType="1"/>
            </p:cNvSpPr>
            <p:nvPr/>
          </p:nvSpPr>
          <p:spPr bwMode="auto">
            <a:xfrm flipV="1">
              <a:off x="2064" y="1488"/>
              <a:ext cx="0" cy="2016"/>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3" name="Line 55"/>
            <p:cNvSpPr>
              <a:spLocks noChangeShapeType="1"/>
            </p:cNvSpPr>
            <p:nvPr/>
          </p:nvSpPr>
          <p:spPr bwMode="auto">
            <a:xfrm flipV="1">
              <a:off x="2208" y="1440"/>
              <a:ext cx="0" cy="2064"/>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4" name="Line 56"/>
            <p:cNvSpPr>
              <a:spLocks noChangeShapeType="1"/>
            </p:cNvSpPr>
            <p:nvPr/>
          </p:nvSpPr>
          <p:spPr bwMode="auto">
            <a:xfrm flipV="1">
              <a:off x="2592"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5" name="Line 57"/>
            <p:cNvSpPr>
              <a:spLocks noChangeShapeType="1"/>
            </p:cNvSpPr>
            <p:nvPr/>
          </p:nvSpPr>
          <p:spPr bwMode="auto">
            <a:xfrm flipV="1">
              <a:off x="3360" y="2544"/>
              <a:ext cx="0" cy="96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6" name="Line 58"/>
            <p:cNvSpPr>
              <a:spLocks noChangeShapeType="1"/>
            </p:cNvSpPr>
            <p:nvPr/>
          </p:nvSpPr>
          <p:spPr bwMode="auto">
            <a:xfrm flipV="1">
              <a:off x="3984" y="2496"/>
              <a:ext cx="0" cy="1008"/>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7" name="Line 59"/>
            <p:cNvSpPr>
              <a:spLocks noChangeShapeType="1"/>
            </p:cNvSpPr>
            <p:nvPr/>
          </p:nvSpPr>
          <p:spPr bwMode="auto">
            <a:xfrm flipV="1">
              <a:off x="4848"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8" name="Line 60"/>
            <p:cNvSpPr>
              <a:spLocks noChangeShapeType="1"/>
            </p:cNvSpPr>
            <p:nvPr/>
          </p:nvSpPr>
          <p:spPr bwMode="auto">
            <a:xfrm>
              <a:off x="1152" y="3216"/>
              <a:ext cx="3696"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9" name="Text Box 61"/>
            <p:cNvSpPr txBox="1">
              <a:spLocks noChangeArrowheads="1"/>
            </p:cNvSpPr>
            <p:nvPr/>
          </p:nvSpPr>
          <p:spPr bwMode="auto">
            <a:xfrm>
              <a:off x="2448" y="3216"/>
              <a:ext cx="1293"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PROJECTILE TRAVEL</a:t>
              </a:r>
            </a:p>
          </p:txBody>
        </p:sp>
        <p:sp>
          <p:nvSpPr>
            <p:cNvPr id="821310" name="Text Box 62"/>
            <p:cNvSpPr txBox="1">
              <a:spLocks noChangeArrowheads="1"/>
            </p:cNvSpPr>
            <p:nvPr/>
          </p:nvSpPr>
          <p:spPr bwMode="auto">
            <a:xfrm>
              <a:off x="432" y="1392"/>
              <a:ext cx="730"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PRESSURE</a:t>
              </a:r>
            </a:p>
          </p:txBody>
        </p:sp>
        <p:sp>
          <p:nvSpPr>
            <p:cNvPr id="821313" name="Text Box 65"/>
            <p:cNvSpPr txBox="1">
              <a:spLocks noChangeArrowheads="1"/>
            </p:cNvSpPr>
            <p:nvPr/>
          </p:nvSpPr>
          <p:spPr bwMode="auto">
            <a:xfrm>
              <a:off x="3072" y="1680"/>
              <a:ext cx="1537"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FF9900"/>
                  </a:solidFill>
                </a:rPr>
                <a:t>GUN DESIGN PRESSURE</a:t>
              </a:r>
            </a:p>
          </p:txBody>
        </p:sp>
        <p:sp>
          <p:nvSpPr>
            <p:cNvPr id="821314" name="Line 66"/>
            <p:cNvSpPr>
              <a:spLocks noChangeShapeType="1"/>
            </p:cNvSpPr>
            <p:nvPr/>
          </p:nvSpPr>
          <p:spPr bwMode="auto">
            <a:xfrm flipH="1">
              <a:off x="3264" y="1824"/>
              <a:ext cx="96" cy="240"/>
            </a:xfrm>
            <a:prstGeom prst="line">
              <a:avLst/>
            </a:prstGeom>
            <a:noFill/>
            <a:ln w="127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315" name="Group 67"/>
            <p:cNvGrpSpPr>
              <a:grpSpLocks/>
            </p:cNvGrpSpPr>
            <p:nvPr/>
          </p:nvGrpSpPr>
          <p:grpSpPr bwMode="auto">
            <a:xfrm>
              <a:off x="700" y="3536"/>
              <a:ext cx="496" cy="162"/>
              <a:chOff x="700" y="3536"/>
              <a:chExt cx="496" cy="162"/>
            </a:xfrm>
          </p:grpSpPr>
          <p:sp>
            <p:nvSpPr>
              <p:cNvPr id="821316" name="Rectangle 68"/>
              <p:cNvSpPr>
                <a:spLocks noChangeArrowheads="1"/>
              </p:cNvSpPr>
              <p:nvPr/>
            </p:nvSpPr>
            <p:spPr bwMode="auto">
              <a:xfrm>
                <a:off x="700" y="3566"/>
                <a:ext cx="249" cy="9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7" name="Rectangle 69"/>
              <p:cNvSpPr>
                <a:spLocks noChangeArrowheads="1"/>
              </p:cNvSpPr>
              <p:nvPr/>
            </p:nvSpPr>
            <p:spPr bwMode="auto">
              <a:xfrm>
                <a:off x="940" y="3590"/>
                <a:ext cx="188" cy="4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8" name="AutoShape 70"/>
              <p:cNvSpPr>
                <a:spLocks noChangeArrowheads="1"/>
              </p:cNvSpPr>
              <p:nvPr/>
            </p:nvSpPr>
            <p:spPr bwMode="auto">
              <a:xfrm>
                <a:off x="1131" y="3536"/>
                <a:ext cx="65" cy="162"/>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19" name="Text Box 71"/>
            <p:cNvSpPr txBox="1">
              <a:spLocks noChangeArrowheads="1"/>
            </p:cNvSpPr>
            <p:nvPr/>
          </p:nvSpPr>
          <p:spPr bwMode="auto">
            <a:xfrm>
              <a:off x="55" y="3439"/>
              <a:ext cx="656" cy="3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spcBef>
                  <a:spcPct val="0"/>
                </a:spcBef>
              </a:pPr>
              <a:r>
                <a:rPr lang="en-GB" altLang="en-US" sz="1000" b="1"/>
                <a:t>IGNITION VIA TVE AND BASE PAD</a:t>
              </a:r>
            </a:p>
          </p:txBody>
        </p:sp>
        <p:sp>
          <p:nvSpPr>
            <p:cNvPr id="821320" name="Rectangle 72"/>
            <p:cNvSpPr>
              <a:spLocks noChangeAspect="1" noChangeArrowheads="1"/>
            </p:cNvSpPr>
            <p:nvPr/>
          </p:nvSpPr>
          <p:spPr bwMode="auto">
            <a:xfrm>
              <a:off x="1298" y="932"/>
              <a:ext cx="3158" cy="33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800" b="1">
                  <a:solidFill>
                    <a:schemeClr val="tx1"/>
                  </a:solidFill>
                  <a:latin typeface="Arial" panose="020B0604020202020204" pitchFamily="34" charset="0"/>
                </a:defRPr>
              </a:lvl1pPr>
              <a:lvl2pPr algn="l">
                <a:spcBef>
                  <a:spcPct val="0"/>
                </a:spcBef>
                <a:defRPr sz="2800" b="1">
                  <a:solidFill>
                    <a:schemeClr val="tx1"/>
                  </a:solidFill>
                  <a:latin typeface="Arial" panose="020B0604020202020204" pitchFamily="34" charset="0"/>
                </a:defRPr>
              </a:lvl2pPr>
              <a:lvl3pPr algn="l">
                <a:spcBef>
                  <a:spcPct val="0"/>
                </a:spcBef>
                <a:defRPr sz="2800" b="1">
                  <a:solidFill>
                    <a:schemeClr val="tx1"/>
                  </a:solidFill>
                  <a:latin typeface="Arial" panose="020B0604020202020204" pitchFamily="34" charset="0"/>
                </a:defRPr>
              </a:lvl3pPr>
              <a:lvl4pPr algn="l">
                <a:spcBef>
                  <a:spcPct val="0"/>
                </a:spcBef>
                <a:defRPr sz="2800" b="1">
                  <a:solidFill>
                    <a:schemeClr val="tx1"/>
                  </a:solidFill>
                  <a:latin typeface="Arial" panose="020B0604020202020204" pitchFamily="34" charset="0"/>
                </a:defRPr>
              </a:lvl4pPr>
              <a:lvl5pPr algn="l">
                <a:spcBef>
                  <a:spcPct val="0"/>
                </a:spcBef>
                <a:defRPr sz="2800" b="1">
                  <a:solidFill>
                    <a:schemeClr val="tx1"/>
                  </a:solidFill>
                  <a:latin typeface="Arial" panose="020B0604020202020204" pitchFamily="34" charset="0"/>
                </a:defRPr>
              </a:lvl5pPr>
              <a:lvl6pPr marL="457200" eaLnBrk="0" fontAlgn="base" hangingPunct="0">
                <a:spcBef>
                  <a:spcPct val="0"/>
                </a:spcBef>
                <a:spcAft>
                  <a:spcPct val="0"/>
                </a:spcAft>
                <a:defRPr sz="2800" b="1">
                  <a:solidFill>
                    <a:schemeClr val="tx1"/>
                  </a:solidFill>
                  <a:latin typeface="Arial" panose="020B0604020202020204" pitchFamily="34" charset="0"/>
                </a:defRPr>
              </a:lvl6pPr>
              <a:lvl7pPr marL="914400" eaLnBrk="0" fontAlgn="base" hangingPunct="0">
                <a:spcBef>
                  <a:spcPct val="0"/>
                </a:spcBef>
                <a:spcAft>
                  <a:spcPct val="0"/>
                </a:spcAft>
                <a:defRPr sz="2800" b="1">
                  <a:solidFill>
                    <a:schemeClr val="tx1"/>
                  </a:solidFill>
                  <a:latin typeface="Arial" panose="020B0604020202020204" pitchFamily="34" charset="0"/>
                </a:defRPr>
              </a:lvl7pPr>
              <a:lvl8pPr marL="1371600" eaLnBrk="0" fontAlgn="base" hangingPunct="0">
                <a:spcBef>
                  <a:spcPct val="0"/>
                </a:spcBef>
                <a:spcAft>
                  <a:spcPct val="0"/>
                </a:spcAft>
                <a:defRPr sz="2800" b="1">
                  <a:solidFill>
                    <a:schemeClr val="tx1"/>
                  </a:solidFill>
                  <a:latin typeface="Arial" panose="020B0604020202020204" pitchFamily="34" charset="0"/>
                </a:defRPr>
              </a:lvl8pPr>
              <a:lvl9pPr marL="1828800" eaLnBrk="0" fontAlgn="base" hangingPunct="0">
                <a:spcBef>
                  <a:spcPct val="0"/>
                </a:spcBef>
                <a:spcAft>
                  <a:spcPct val="0"/>
                </a:spcAft>
                <a:defRPr sz="2800" b="1">
                  <a:solidFill>
                    <a:schemeClr val="tx1"/>
                  </a:solidFill>
                  <a:latin typeface="Arial" panose="020B0604020202020204" pitchFamily="34" charset="0"/>
                </a:defRPr>
              </a:lvl9pPr>
            </a:lstStyle>
            <a:p>
              <a:pPr algn="ctr"/>
              <a:r>
                <a:rPr lang="en-GB" altLang="en-US" sz="2000"/>
                <a:t>INTERFACES - GUN</a:t>
              </a:r>
            </a:p>
          </p:txBody>
        </p:sp>
      </p:grpSp>
      <p:sp>
        <p:nvSpPr>
          <p:cNvPr id="821321" name="Rectangle 73"/>
          <p:cNvSpPr>
            <a:spLocks noChangeAspect="1" noChangeArrowheads="1"/>
          </p:cNvSpPr>
          <p:nvPr/>
        </p:nvSpPr>
        <p:spPr bwMode="auto">
          <a:xfrm>
            <a:off x="1524001" y="157164"/>
            <a:ext cx="8416925"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400">
                <a:solidFill>
                  <a:schemeClr val="tx1"/>
                </a:solidFill>
                <a:latin typeface="Times New Roman" panose="02020603050405020304" pitchFamily="18" charset="0"/>
              </a:defRPr>
            </a:lvl1pPr>
            <a:lvl2pPr algn="l">
              <a:spcBef>
                <a:spcPct val="0"/>
              </a:spcBef>
              <a:defRPr sz="2400">
                <a:solidFill>
                  <a:schemeClr val="tx1"/>
                </a:solidFill>
                <a:latin typeface="Times New Roman" panose="02020603050405020304" pitchFamily="18" charset="0"/>
              </a:defRPr>
            </a:lvl2pPr>
            <a:lvl3pPr algn="l">
              <a:spcBef>
                <a:spcPct val="0"/>
              </a:spcBef>
              <a:defRPr sz="2400">
                <a:solidFill>
                  <a:schemeClr val="tx1"/>
                </a:solidFill>
                <a:latin typeface="Times New Roman" panose="02020603050405020304" pitchFamily="18" charset="0"/>
              </a:defRPr>
            </a:lvl3pPr>
            <a:lvl4pPr algn="l">
              <a:spcBef>
                <a:spcPct val="0"/>
              </a:spcBef>
              <a:defRPr sz="2400">
                <a:solidFill>
                  <a:schemeClr val="tx1"/>
                </a:solidFill>
                <a:latin typeface="Times New Roman" panose="02020603050405020304" pitchFamily="18" charset="0"/>
              </a:defRPr>
            </a:lvl4pPr>
            <a:lvl5pPr algn="l">
              <a:spcBef>
                <a:spcPct val="0"/>
              </a:spcBef>
              <a:defRPr sz="2400">
                <a:solidFill>
                  <a:schemeClr val="tx1"/>
                </a:solidFill>
                <a:latin typeface="Times New Roman" panose="02020603050405020304" pitchFamily="18" charset="0"/>
              </a:defRPr>
            </a:lvl5pPr>
            <a:lvl6pPr marL="457200" eaLnBrk="0" fontAlgn="base" hangingPunct="0">
              <a:spcBef>
                <a:spcPct val="0"/>
              </a:spcBef>
              <a:spcAft>
                <a:spcPct val="0"/>
              </a:spcAft>
              <a:defRPr sz="2400">
                <a:solidFill>
                  <a:schemeClr val="tx1"/>
                </a:solidFill>
                <a:latin typeface="Times New Roman" panose="02020603050405020304" pitchFamily="18" charset="0"/>
              </a:defRPr>
            </a:lvl6pPr>
            <a:lvl7pPr marL="914400" eaLnBrk="0" fontAlgn="base" hangingPunct="0">
              <a:spcBef>
                <a:spcPct val="0"/>
              </a:spcBef>
              <a:spcAft>
                <a:spcPct val="0"/>
              </a:spcAft>
              <a:defRPr sz="2400">
                <a:solidFill>
                  <a:schemeClr val="tx1"/>
                </a:solidFill>
                <a:latin typeface="Times New Roman" panose="02020603050405020304" pitchFamily="18" charset="0"/>
              </a:defRPr>
            </a:lvl7pPr>
            <a:lvl8pPr marL="1371600" eaLnBrk="0" fontAlgn="base" hangingPunct="0">
              <a:spcBef>
                <a:spcPct val="0"/>
              </a:spcBef>
              <a:spcAft>
                <a:spcPct val="0"/>
              </a:spcAft>
              <a:defRPr sz="2400">
                <a:solidFill>
                  <a:schemeClr val="tx1"/>
                </a:solidFill>
                <a:latin typeface="Times New Roman" panose="02020603050405020304" pitchFamily="18" charset="0"/>
              </a:defRPr>
            </a:lvl8pPr>
            <a:lvl9pPr marL="18288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2600" b="1">
                <a:latin typeface="Arial" panose="020B0604020202020204" pitchFamily="34" charset="0"/>
              </a:rPr>
              <a:t>Charge Configuration – System Interfaces</a:t>
            </a:r>
          </a:p>
        </p:txBody>
      </p:sp>
      <p:sp>
        <p:nvSpPr>
          <p:cNvPr id="821332" name="Freeform 84"/>
          <p:cNvSpPr>
            <a:spLocks/>
          </p:cNvSpPr>
          <p:nvPr/>
        </p:nvSpPr>
        <p:spPr bwMode="auto">
          <a:xfrm>
            <a:off x="3340101" y="2446338"/>
            <a:ext cx="5878513" cy="2373312"/>
          </a:xfrm>
          <a:custGeom>
            <a:avLst/>
            <a:gdLst>
              <a:gd name="T0" fmla="*/ 0 w 3703"/>
              <a:gd name="T1" fmla="*/ 30 h 1495"/>
              <a:gd name="T2" fmla="*/ 913 w 3703"/>
              <a:gd name="T3" fmla="*/ 131 h 1495"/>
              <a:gd name="T4" fmla="*/ 1695 w 3703"/>
              <a:gd name="T5" fmla="*/ 814 h 1495"/>
              <a:gd name="T6" fmla="*/ 2386 w 3703"/>
              <a:gd name="T7" fmla="*/ 1168 h 1495"/>
              <a:gd name="T8" fmla="*/ 3127 w 3703"/>
              <a:gd name="T9" fmla="*/ 1398 h 1495"/>
              <a:gd name="T10" fmla="*/ 3703 w 3703"/>
              <a:gd name="T11" fmla="*/ 1495 h 1495"/>
            </a:gdLst>
            <a:ahLst/>
            <a:cxnLst>
              <a:cxn ang="0">
                <a:pos x="T0" y="T1"/>
              </a:cxn>
              <a:cxn ang="0">
                <a:pos x="T2" y="T3"/>
              </a:cxn>
              <a:cxn ang="0">
                <a:pos x="T4" y="T5"/>
              </a:cxn>
              <a:cxn ang="0">
                <a:pos x="T6" y="T7"/>
              </a:cxn>
              <a:cxn ang="0">
                <a:pos x="T8" y="T9"/>
              </a:cxn>
              <a:cxn ang="0">
                <a:pos x="T10" y="T11"/>
              </a:cxn>
            </a:cxnLst>
            <a:rect l="0" t="0" r="r" b="b"/>
            <a:pathLst>
              <a:path w="3703" h="1495">
                <a:moveTo>
                  <a:pt x="0" y="30"/>
                </a:moveTo>
                <a:cubicBezTo>
                  <a:pt x="152" y="47"/>
                  <a:pt x="630" y="0"/>
                  <a:pt x="913" y="131"/>
                </a:cubicBezTo>
                <a:cubicBezTo>
                  <a:pt x="1196" y="262"/>
                  <a:pt x="1450" y="641"/>
                  <a:pt x="1695" y="814"/>
                </a:cubicBezTo>
                <a:cubicBezTo>
                  <a:pt x="1940" y="987"/>
                  <a:pt x="2147" y="1071"/>
                  <a:pt x="2386" y="1168"/>
                </a:cubicBezTo>
                <a:cubicBezTo>
                  <a:pt x="2625" y="1265"/>
                  <a:pt x="2908" y="1344"/>
                  <a:pt x="3127" y="1398"/>
                </a:cubicBezTo>
                <a:cubicBezTo>
                  <a:pt x="3346" y="1452"/>
                  <a:pt x="3583" y="1475"/>
                  <a:pt x="3703" y="1495"/>
                </a:cubicBezTo>
              </a:path>
            </a:pathLst>
          </a:custGeom>
          <a:noFill/>
          <a:ln w="28575" cap="flat" cmpd="sng">
            <a:solidFill>
              <a:schemeClr val="accent1"/>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0" name="Group 9"/>
          <p:cNvGrpSpPr/>
          <p:nvPr/>
        </p:nvGrpSpPr>
        <p:grpSpPr>
          <a:xfrm>
            <a:off x="3359217" y="3741037"/>
            <a:ext cx="7723846" cy="369332"/>
            <a:chOff x="3359217" y="3741037"/>
            <a:chExt cx="7723846" cy="369332"/>
          </a:xfrm>
        </p:grpSpPr>
        <p:cxnSp>
          <p:nvCxnSpPr>
            <p:cNvPr id="5" name="Straight Connector 4"/>
            <p:cNvCxnSpPr/>
            <p:nvPr/>
          </p:nvCxnSpPr>
          <p:spPr>
            <a:xfrm flipH="1" flipV="1">
              <a:off x="3359217" y="3917482"/>
              <a:ext cx="5859397" cy="16443"/>
            </a:xfrm>
            <a:prstGeom prst="line">
              <a:avLst/>
            </a:prstGeom>
          </p:spPr>
          <p:style>
            <a:lnRef idx="3">
              <a:schemeClr val="accent2"/>
            </a:lnRef>
            <a:fillRef idx="0">
              <a:schemeClr val="accent2"/>
            </a:fillRef>
            <a:effectRef idx="2">
              <a:schemeClr val="accent2"/>
            </a:effectRef>
            <a:fontRef idx="minor">
              <a:schemeClr val="tx1"/>
            </a:fontRef>
          </p:style>
        </p:cxnSp>
        <p:sp>
          <p:nvSpPr>
            <p:cNvPr id="9" name="TextBox 8"/>
            <p:cNvSpPr txBox="1"/>
            <p:nvPr/>
          </p:nvSpPr>
          <p:spPr>
            <a:xfrm>
              <a:off x="9292124" y="3741037"/>
              <a:ext cx="1790939" cy="369332"/>
            </a:xfrm>
            <a:prstGeom prst="rect">
              <a:avLst/>
            </a:prstGeom>
            <a:noFill/>
          </p:spPr>
          <p:txBody>
            <a:bodyPr wrap="none" rtlCol="0">
              <a:spAutoFit/>
            </a:bodyPr>
            <a:lstStyle/>
            <a:p>
              <a:r>
                <a:rPr lang="en-GB" dirty="0"/>
                <a:t>P Budget limit R1</a:t>
              </a:r>
            </a:p>
          </p:txBody>
        </p:sp>
      </p:grpSp>
      <p:grpSp>
        <p:nvGrpSpPr>
          <p:cNvPr id="12" name="Group 11"/>
          <p:cNvGrpSpPr/>
          <p:nvPr/>
        </p:nvGrpSpPr>
        <p:grpSpPr>
          <a:xfrm>
            <a:off x="3367089" y="2781112"/>
            <a:ext cx="7675801" cy="369332"/>
            <a:chOff x="3367089" y="2781112"/>
            <a:chExt cx="7675801" cy="369332"/>
          </a:xfrm>
        </p:grpSpPr>
        <p:cxnSp>
          <p:nvCxnSpPr>
            <p:cNvPr id="8" name="Straight Connector 7"/>
            <p:cNvCxnSpPr/>
            <p:nvPr/>
          </p:nvCxnSpPr>
          <p:spPr>
            <a:xfrm flipV="1">
              <a:off x="3367089" y="2974206"/>
              <a:ext cx="5851525" cy="72307"/>
            </a:xfrm>
            <a:prstGeom prst="line">
              <a:avLst/>
            </a:prstGeom>
          </p:spPr>
          <p:style>
            <a:lnRef idx="3">
              <a:schemeClr val="dk1"/>
            </a:lnRef>
            <a:fillRef idx="0">
              <a:schemeClr val="dk1"/>
            </a:fillRef>
            <a:effectRef idx="2">
              <a:schemeClr val="dk1"/>
            </a:effectRef>
            <a:fontRef idx="minor">
              <a:schemeClr val="tx1"/>
            </a:fontRef>
          </p:style>
        </p:cxnSp>
        <p:sp>
          <p:nvSpPr>
            <p:cNvPr id="11" name="TextBox 10"/>
            <p:cNvSpPr txBox="1"/>
            <p:nvPr/>
          </p:nvSpPr>
          <p:spPr>
            <a:xfrm>
              <a:off x="9251951" y="2781112"/>
              <a:ext cx="1790939" cy="369332"/>
            </a:xfrm>
            <a:prstGeom prst="rect">
              <a:avLst/>
            </a:prstGeom>
            <a:noFill/>
          </p:spPr>
          <p:txBody>
            <a:bodyPr wrap="none" rtlCol="0">
              <a:spAutoFit/>
            </a:bodyPr>
            <a:lstStyle/>
            <a:p>
              <a:r>
                <a:rPr lang="en-GB" dirty="0"/>
                <a:t>P Budget limit R2</a:t>
              </a:r>
            </a:p>
          </p:txBody>
        </p:sp>
      </p:grpSp>
    </p:spTree>
    <p:extLst>
      <p:ext uri="{BB962C8B-B14F-4D97-AF65-F5344CB8AC3E}">
        <p14:creationId xmlns:p14="http://schemas.microsoft.com/office/powerpoint/2010/main" val="10893997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82133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21322" name="Group 74"/>
          <p:cNvGrpSpPr>
            <a:grpSpLocks/>
          </p:cNvGrpSpPr>
          <p:nvPr/>
        </p:nvGrpSpPr>
        <p:grpSpPr bwMode="auto">
          <a:xfrm>
            <a:off x="1609727" y="1489175"/>
            <a:ext cx="7608887" cy="4692650"/>
            <a:chOff x="55" y="932"/>
            <a:chExt cx="4793" cy="2956"/>
          </a:xfrm>
        </p:grpSpPr>
        <p:sp>
          <p:nvSpPr>
            <p:cNvPr id="821250" name="Line 2"/>
            <p:cNvSpPr>
              <a:spLocks noChangeShapeType="1"/>
            </p:cNvSpPr>
            <p:nvPr/>
          </p:nvSpPr>
          <p:spPr bwMode="auto">
            <a:xfrm flipV="1">
              <a:off x="1152" y="1248"/>
              <a:ext cx="0" cy="1968"/>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2" name="Freeform 4"/>
            <p:cNvSpPr>
              <a:spLocks noChangeAspect="1"/>
            </p:cNvSpPr>
            <p:nvPr/>
          </p:nvSpPr>
          <p:spPr bwMode="auto">
            <a:xfrm>
              <a:off x="698" y="3347"/>
              <a:ext cx="433" cy="541"/>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3" name="Freeform 5"/>
            <p:cNvSpPr>
              <a:spLocks noChangeAspect="1"/>
            </p:cNvSpPr>
            <p:nvPr/>
          </p:nvSpPr>
          <p:spPr bwMode="auto">
            <a:xfrm>
              <a:off x="1131" y="3455"/>
              <a:ext cx="3717" cy="325"/>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4" name="Rectangle 6"/>
            <p:cNvSpPr>
              <a:spLocks noChangeAspect="1" noChangeArrowheads="1"/>
            </p:cNvSpPr>
            <p:nvPr/>
          </p:nvSpPr>
          <p:spPr bwMode="auto">
            <a:xfrm>
              <a:off x="3368" y="3455"/>
              <a:ext cx="614" cy="3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5" name="Rectangle 7"/>
            <p:cNvSpPr>
              <a:spLocks noChangeAspect="1" noChangeArrowheads="1"/>
            </p:cNvSpPr>
            <p:nvPr/>
          </p:nvSpPr>
          <p:spPr bwMode="auto">
            <a:xfrm>
              <a:off x="2574" y="3491"/>
              <a:ext cx="794"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6" name="Rectangle 8"/>
            <p:cNvSpPr>
              <a:spLocks noChangeAspect="1" noChangeArrowheads="1"/>
            </p:cNvSpPr>
            <p:nvPr/>
          </p:nvSpPr>
          <p:spPr bwMode="auto">
            <a:xfrm>
              <a:off x="3982" y="3491"/>
              <a:ext cx="793" cy="253"/>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7" name="Rectangle 9"/>
            <p:cNvSpPr>
              <a:spLocks noChangeAspect="1" noChangeArrowheads="1"/>
            </p:cNvSpPr>
            <p:nvPr/>
          </p:nvSpPr>
          <p:spPr bwMode="auto">
            <a:xfrm>
              <a:off x="1131" y="3383"/>
              <a:ext cx="1083" cy="469"/>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8" name="Oval 10"/>
            <p:cNvSpPr>
              <a:spLocks noChangeAspect="1" noChangeArrowheads="1"/>
            </p:cNvSpPr>
            <p:nvPr/>
          </p:nvSpPr>
          <p:spPr bwMode="auto">
            <a:xfrm>
              <a:off x="2069" y="3563"/>
              <a:ext cx="108" cy="109"/>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59" name="Rectangle 11"/>
            <p:cNvSpPr>
              <a:spLocks noChangeAspect="1" noChangeArrowheads="1"/>
            </p:cNvSpPr>
            <p:nvPr/>
          </p:nvSpPr>
          <p:spPr bwMode="auto">
            <a:xfrm>
              <a:off x="1239" y="3347"/>
              <a:ext cx="505"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0" name="Rectangle 12"/>
            <p:cNvSpPr>
              <a:spLocks noChangeAspect="1" noChangeArrowheads="1"/>
            </p:cNvSpPr>
            <p:nvPr/>
          </p:nvSpPr>
          <p:spPr bwMode="auto">
            <a:xfrm>
              <a:off x="1131" y="3347"/>
              <a:ext cx="72" cy="144"/>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1" name="Rectangle 13"/>
            <p:cNvSpPr>
              <a:spLocks noChangeAspect="1" noChangeArrowheads="1"/>
            </p:cNvSpPr>
            <p:nvPr/>
          </p:nvSpPr>
          <p:spPr bwMode="auto">
            <a:xfrm>
              <a:off x="1203" y="3383"/>
              <a:ext cx="36" cy="7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2" name="Rectangle 14"/>
            <p:cNvSpPr>
              <a:spLocks noChangeArrowheads="1"/>
            </p:cNvSpPr>
            <p:nvPr/>
          </p:nvSpPr>
          <p:spPr bwMode="auto">
            <a:xfrm>
              <a:off x="2103" y="3527"/>
              <a:ext cx="274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3" name="Rectangle 15"/>
            <p:cNvSpPr>
              <a:spLocks noChangeArrowheads="1"/>
            </p:cNvSpPr>
            <p:nvPr/>
          </p:nvSpPr>
          <p:spPr bwMode="auto">
            <a:xfrm>
              <a:off x="1867" y="3526"/>
              <a:ext cx="235"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4" name="Rectangle 16"/>
            <p:cNvSpPr>
              <a:spLocks noChangeArrowheads="1"/>
            </p:cNvSpPr>
            <p:nvPr/>
          </p:nvSpPr>
          <p:spPr bwMode="auto">
            <a:xfrm>
              <a:off x="1115" y="3526"/>
              <a:ext cx="750" cy="18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65" name="Rectangle 17"/>
            <p:cNvSpPr>
              <a:spLocks noChangeAspect="1" noChangeArrowheads="1"/>
            </p:cNvSpPr>
            <p:nvPr/>
          </p:nvSpPr>
          <p:spPr bwMode="auto">
            <a:xfrm>
              <a:off x="951" y="3455"/>
              <a:ext cx="180" cy="325"/>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266" name="Group 18"/>
            <p:cNvGrpSpPr>
              <a:grpSpLocks noChangeAspect="1"/>
            </p:cNvGrpSpPr>
            <p:nvPr/>
          </p:nvGrpSpPr>
          <p:grpSpPr bwMode="auto">
            <a:xfrm flipH="1" flipV="1">
              <a:off x="1926" y="3558"/>
              <a:ext cx="438" cy="119"/>
              <a:chOff x="3652" y="2251"/>
              <a:chExt cx="2108" cy="543"/>
            </a:xfrm>
          </p:grpSpPr>
          <p:sp>
            <p:nvSpPr>
              <p:cNvPr id="821267" name="Freeform 19"/>
              <p:cNvSpPr>
                <a:spLocks noChangeAspect="1"/>
              </p:cNvSpPr>
              <p:nvPr/>
            </p:nvSpPr>
            <p:spPr bwMode="auto">
              <a:xfrm>
                <a:off x="3669" y="2471"/>
                <a:ext cx="1920" cy="101"/>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8" name="Freeform 20"/>
              <p:cNvSpPr>
                <a:spLocks noChangeAspect="1"/>
              </p:cNvSpPr>
              <p:nvPr/>
            </p:nvSpPr>
            <p:spPr bwMode="auto">
              <a:xfrm>
                <a:off x="5218" y="2302"/>
                <a:ext cx="172" cy="121"/>
              </a:xfrm>
              <a:custGeom>
                <a:avLst/>
                <a:gdLst>
                  <a:gd name="T0" fmla="*/ 224 w 225"/>
                  <a:gd name="T1" fmla="*/ 20 h 158"/>
                  <a:gd name="T2" fmla="*/ 224 w 225"/>
                  <a:gd name="T3" fmla="*/ 157 h 158"/>
                  <a:gd name="T4" fmla="*/ 67 w 225"/>
                  <a:gd name="T5" fmla="*/ 137 h 158"/>
                  <a:gd name="T6" fmla="*/ 0 w 225"/>
                  <a:gd name="T7" fmla="*/ 117 h 158"/>
                  <a:gd name="T8" fmla="*/ 22 w 225"/>
                  <a:gd name="T9" fmla="*/ 59 h 158"/>
                  <a:gd name="T10" fmla="*/ 22 w 225"/>
                  <a:gd name="T11" fmla="*/ 0 h 158"/>
                  <a:gd name="T12" fmla="*/ 89 w 225"/>
                  <a:gd name="T13" fmla="*/ 0 h 158"/>
                  <a:gd name="T14" fmla="*/ 156 w 225"/>
                  <a:gd name="T15" fmla="*/ 0 h 158"/>
                  <a:gd name="T16" fmla="*/ 224 w 225"/>
                  <a:gd name="T17" fmla="*/ 20 h 158"/>
                  <a:gd name="T18" fmla="*/ 224 w 225"/>
                  <a:gd name="T19" fmla="*/ 2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69" name="Freeform 21"/>
              <p:cNvSpPr>
                <a:spLocks noChangeAspect="1"/>
              </p:cNvSpPr>
              <p:nvPr/>
            </p:nvSpPr>
            <p:spPr bwMode="auto">
              <a:xfrm>
                <a:off x="4119" y="2285"/>
                <a:ext cx="156" cy="172"/>
              </a:xfrm>
              <a:custGeom>
                <a:avLst/>
                <a:gdLst>
                  <a:gd name="T0" fmla="*/ 0 w 203"/>
                  <a:gd name="T1" fmla="*/ 22 h 224"/>
                  <a:gd name="T2" fmla="*/ 0 w 203"/>
                  <a:gd name="T3" fmla="*/ 223 h 224"/>
                  <a:gd name="T4" fmla="*/ 157 w 203"/>
                  <a:gd name="T5" fmla="*/ 201 h 224"/>
                  <a:gd name="T6" fmla="*/ 179 w 203"/>
                  <a:gd name="T7" fmla="*/ 179 h 224"/>
                  <a:gd name="T8" fmla="*/ 202 w 203"/>
                  <a:gd name="T9" fmla="*/ 134 h 224"/>
                  <a:gd name="T10" fmla="*/ 202 w 203"/>
                  <a:gd name="T11" fmla="*/ 89 h 224"/>
                  <a:gd name="T12" fmla="*/ 179 w 203"/>
                  <a:gd name="T13" fmla="*/ 67 h 224"/>
                  <a:gd name="T14" fmla="*/ 134 w 203"/>
                  <a:gd name="T15" fmla="*/ 22 h 224"/>
                  <a:gd name="T16" fmla="*/ 90 w 203"/>
                  <a:gd name="T17" fmla="*/ 0 h 224"/>
                  <a:gd name="T18" fmla="*/ 45 w 203"/>
                  <a:gd name="T19" fmla="*/ 0 h 224"/>
                  <a:gd name="T20" fmla="*/ 0 w 203"/>
                  <a:gd name="T21" fmla="*/ 22 h 224"/>
                  <a:gd name="T22" fmla="*/ 0 w 203"/>
                  <a:gd name="T23" fmla="*/ 22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4">
                    <a:moveTo>
                      <a:pt x="0" y="22"/>
                    </a:moveTo>
                    <a:lnTo>
                      <a:pt x="0" y="223"/>
                    </a:lnTo>
                    <a:lnTo>
                      <a:pt x="157" y="201"/>
                    </a:lnTo>
                    <a:lnTo>
                      <a:pt x="179" y="179"/>
                    </a:lnTo>
                    <a:lnTo>
                      <a:pt x="202" y="134"/>
                    </a:lnTo>
                    <a:lnTo>
                      <a:pt x="202" y="89"/>
                    </a:lnTo>
                    <a:lnTo>
                      <a:pt x="179" y="67"/>
                    </a:lnTo>
                    <a:lnTo>
                      <a:pt x="134" y="22"/>
                    </a:lnTo>
                    <a:lnTo>
                      <a:pt x="90" y="0"/>
                    </a:lnTo>
                    <a:lnTo>
                      <a:pt x="45" y="0"/>
                    </a:lnTo>
                    <a:lnTo>
                      <a:pt x="0" y="22"/>
                    </a:lnTo>
                    <a:lnTo>
                      <a:pt x="0" y="2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0" name="Freeform 22"/>
              <p:cNvSpPr>
                <a:spLocks noChangeAspect="1"/>
              </p:cNvSpPr>
              <p:nvPr/>
            </p:nvSpPr>
            <p:spPr bwMode="auto">
              <a:xfrm>
                <a:off x="5218" y="2268"/>
                <a:ext cx="206" cy="206"/>
              </a:xfrm>
              <a:custGeom>
                <a:avLst/>
                <a:gdLst>
                  <a:gd name="T0" fmla="*/ 0 w 269"/>
                  <a:gd name="T1" fmla="*/ 23 h 270"/>
                  <a:gd name="T2" fmla="*/ 268 w 269"/>
                  <a:gd name="T3" fmla="*/ 269 h 270"/>
                  <a:gd name="T4" fmla="*/ 268 w 269"/>
                  <a:gd name="T5" fmla="*/ 224 h 270"/>
                  <a:gd name="T6" fmla="*/ 267 w 269"/>
                  <a:gd name="T7" fmla="*/ 222 h 270"/>
                  <a:gd name="T8" fmla="*/ 264 w 269"/>
                  <a:gd name="T9" fmla="*/ 219 h 270"/>
                  <a:gd name="T10" fmla="*/ 262 w 269"/>
                  <a:gd name="T11" fmla="*/ 216 h 270"/>
                  <a:gd name="T12" fmla="*/ 260 w 269"/>
                  <a:gd name="T13" fmla="*/ 212 h 270"/>
                  <a:gd name="T14" fmla="*/ 258 w 269"/>
                  <a:gd name="T15" fmla="*/ 210 h 270"/>
                  <a:gd name="T16" fmla="*/ 254 w 269"/>
                  <a:gd name="T17" fmla="*/ 208 h 270"/>
                  <a:gd name="T18" fmla="*/ 251 w 269"/>
                  <a:gd name="T19" fmla="*/ 206 h 270"/>
                  <a:gd name="T20" fmla="*/ 248 w 269"/>
                  <a:gd name="T21" fmla="*/ 203 h 270"/>
                  <a:gd name="T22" fmla="*/ 246 w 269"/>
                  <a:gd name="T23" fmla="*/ 202 h 270"/>
                  <a:gd name="T24" fmla="*/ 111 w 269"/>
                  <a:gd name="T25" fmla="*/ 157 h 270"/>
                  <a:gd name="T26" fmla="*/ 101 w 269"/>
                  <a:gd name="T27" fmla="*/ 156 h 270"/>
                  <a:gd name="T28" fmla="*/ 95 w 269"/>
                  <a:gd name="T29" fmla="*/ 150 h 270"/>
                  <a:gd name="T30" fmla="*/ 90 w 269"/>
                  <a:gd name="T31" fmla="*/ 144 h 270"/>
                  <a:gd name="T32" fmla="*/ 89 w 269"/>
                  <a:gd name="T33" fmla="*/ 135 h 270"/>
                  <a:gd name="T34" fmla="*/ 90 w 269"/>
                  <a:gd name="T35" fmla="*/ 128 h 270"/>
                  <a:gd name="T36" fmla="*/ 95 w 269"/>
                  <a:gd name="T37" fmla="*/ 120 h 270"/>
                  <a:gd name="T38" fmla="*/ 101 w 269"/>
                  <a:gd name="T39" fmla="*/ 115 h 270"/>
                  <a:gd name="T40" fmla="*/ 111 w 269"/>
                  <a:gd name="T41" fmla="*/ 112 h 270"/>
                  <a:gd name="T42" fmla="*/ 201 w 269"/>
                  <a:gd name="T43" fmla="*/ 90 h 270"/>
                  <a:gd name="T44" fmla="*/ 203 w 269"/>
                  <a:gd name="T45" fmla="*/ 89 h 270"/>
                  <a:gd name="T46" fmla="*/ 207 w 269"/>
                  <a:gd name="T47" fmla="*/ 89 h 270"/>
                  <a:gd name="T48" fmla="*/ 211 w 269"/>
                  <a:gd name="T49" fmla="*/ 89 h 270"/>
                  <a:gd name="T50" fmla="*/ 215 w 269"/>
                  <a:gd name="T51" fmla="*/ 85 h 270"/>
                  <a:gd name="T52" fmla="*/ 216 w 269"/>
                  <a:gd name="T53" fmla="*/ 82 h 270"/>
                  <a:gd name="T54" fmla="*/ 219 w 269"/>
                  <a:gd name="T55" fmla="*/ 79 h 270"/>
                  <a:gd name="T56" fmla="*/ 220 w 269"/>
                  <a:gd name="T57" fmla="*/ 75 h 270"/>
                  <a:gd name="T58" fmla="*/ 221 w 269"/>
                  <a:gd name="T59" fmla="*/ 71 h 270"/>
                  <a:gd name="T60" fmla="*/ 224 w 269"/>
                  <a:gd name="T61" fmla="*/ 67 h 270"/>
                  <a:gd name="T62" fmla="*/ 223 w 269"/>
                  <a:gd name="T63" fmla="*/ 44 h 270"/>
                  <a:gd name="T64" fmla="*/ 222 w 269"/>
                  <a:gd name="T65" fmla="*/ 41 h 270"/>
                  <a:gd name="T66" fmla="*/ 221 w 269"/>
                  <a:gd name="T67" fmla="*/ 37 h 270"/>
                  <a:gd name="T68" fmla="*/ 218 w 269"/>
                  <a:gd name="T69" fmla="*/ 33 h 270"/>
                  <a:gd name="T70" fmla="*/ 216 w 269"/>
                  <a:gd name="T71" fmla="*/ 30 h 270"/>
                  <a:gd name="T72" fmla="*/ 213 w 269"/>
                  <a:gd name="T73" fmla="*/ 28 h 270"/>
                  <a:gd name="T74" fmla="*/ 210 w 269"/>
                  <a:gd name="T75" fmla="*/ 25 h 270"/>
                  <a:gd name="T76" fmla="*/ 205 w 269"/>
                  <a:gd name="T77" fmla="*/ 24 h 270"/>
                  <a:gd name="T78" fmla="*/ 202 w 269"/>
                  <a:gd name="T79" fmla="*/ 23 h 270"/>
                  <a:gd name="T80" fmla="*/ 67 w 269"/>
                  <a:gd name="T81" fmla="*/ 0 h 270"/>
                  <a:gd name="T82" fmla="*/ 0 w 269"/>
                  <a:gd name="T83" fmla="*/ 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0">
                    <a:moveTo>
                      <a:pt x="0" y="1"/>
                    </a:moveTo>
                    <a:lnTo>
                      <a:pt x="0" y="23"/>
                    </a:lnTo>
                    <a:lnTo>
                      <a:pt x="44" y="225"/>
                    </a:lnTo>
                    <a:lnTo>
                      <a:pt x="268" y="269"/>
                    </a:lnTo>
                    <a:lnTo>
                      <a:pt x="268" y="269"/>
                    </a:lnTo>
                    <a:lnTo>
                      <a:pt x="268" y="224"/>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246" y="202"/>
                    </a:lnTo>
                    <a:lnTo>
                      <a:pt x="111" y="157"/>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1" name="Freeform 23"/>
              <p:cNvSpPr>
                <a:spLocks noChangeAspect="1"/>
              </p:cNvSpPr>
              <p:nvPr/>
            </p:nvSpPr>
            <p:spPr bwMode="auto">
              <a:xfrm>
                <a:off x="4137" y="2251"/>
                <a:ext cx="69" cy="35"/>
              </a:xfrm>
              <a:custGeom>
                <a:avLst/>
                <a:gdLst>
                  <a:gd name="T0" fmla="*/ 90 w 91"/>
                  <a:gd name="T1" fmla="*/ 45 h 46"/>
                  <a:gd name="T2" fmla="*/ 0 w 91"/>
                  <a:gd name="T3" fmla="*/ 45 h 46"/>
                  <a:gd name="T4" fmla="*/ 0 w 91"/>
                  <a:gd name="T5" fmla="*/ 22 h 46"/>
                  <a:gd name="T6" fmla="*/ 22 w 91"/>
                  <a:gd name="T7" fmla="*/ 0 h 46"/>
                  <a:gd name="T8" fmla="*/ 90 w 91"/>
                  <a:gd name="T9" fmla="*/ 0 h 46"/>
                  <a:gd name="T10" fmla="*/ 90 w 91"/>
                  <a:gd name="T11" fmla="*/ 45 h 46"/>
                  <a:gd name="T12" fmla="*/ 90 w 91"/>
                  <a:gd name="T13" fmla="*/ 45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45"/>
                    </a:moveTo>
                    <a:lnTo>
                      <a:pt x="0" y="45"/>
                    </a:lnTo>
                    <a:lnTo>
                      <a:pt x="0" y="22"/>
                    </a:lnTo>
                    <a:lnTo>
                      <a:pt x="22" y="0"/>
                    </a:lnTo>
                    <a:lnTo>
                      <a:pt x="90" y="0"/>
                    </a:lnTo>
                    <a:lnTo>
                      <a:pt x="90" y="45"/>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2" name="Freeform 24"/>
              <p:cNvSpPr>
                <a:spLocks noChangeAspect="1"/>
              </p:cNvSpPr>
              <p:nvPr/>
            </p:nvSpPr>
            <p:spPr bwMode="auto">
              <a:xfrm>
                <a:off x="5098" y="2251"/>
                <a:ext cx="121" cy="52"/>
              </a:xfrm>
              <a:custGeom>
                <a:avLst/>
                <a:gdLst>
                  <a:gd name="T0" fmla="*/ 0 w 158"/>
                  <a:gd name="T1" fmla="*/ 22 h 68"/>
                  <a:gd name="T2" fmla="*/ 22 w 158"/>
                  <a:gd name="T3" fmla="*/ 0 h 68"/>
                  <a:gd name="T4" fmla="*/ 134 w 158"/>
                  <a:gd name="T5" fmla="*/ 0 h 68"/>
                  <a:gd name="T6" fmla="*/ 157 w 158"/>
                  <a:gd name="T7" fmla="*/ 22 h 68"/>
                  <a:gd name="T8" fmla="*/ 157 w 158"/>
                  <a:gd name="T9" fmla="*/ 67 h 68"/>
                  <a:gd name="T10" fmla="*/ 0 w 158"/>
                  <a:gd name="T11" fmla="*/ 67 h 68"/>
                  <a:gd name="T12" fmla="*/ 0 w 158"/>
                  <a:gd name="T13" fmla="*/ 22 h 68"/>
                  <a:gd name="T14" fmla="*/ 0 w 158"/>
                  <a:gd name="T15" fmla="*/ 22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22"/>
                    </a:moveTo>
                    <a:lnTo>
                      <a:pt x="22" y="0"/>
                    </a:lnTo>
                    <a:lnTo>
                      <a:pt x="134" y="0"/>
                    </a:lnTo>
                    <a:lnTo>
                      <a:pt x="157" y="22"/>
                    </a:lnTo>
                    <a:lnTo>
                      <a:pt x="157" y="67"/>
                    </a:lnTo>
                    <a:lnTo>
                      <a:pt x="0" y="67"/>
                    </a:lnTo>
                    <a:lnTo>
                      <a:pt x="0" y="22"/>
                    </a:lnTo>
                    <a:lnTo>
                      <a:pt x="0" y="22"/>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3" name="Freeform 25"/>
              <p:cNvSpPr>
                <a:spLocks noChangeAspect="1"/>
              </p:cNvSpPr>
              <p:nvPr/>
            </p:nvSpPr>
            <p:spPr bwMode="auto">
              <a:xfrm>
                <a:off x="5080" y="2268"/>
                <a:ext cx="139" cy="52"/>
              </a:xfrm>
              <a:custGeom>
                <a:avLst/>
                <a:gdLst>
                  <a:gd name="T0" fmla="*/ 0 w 181"/>
                  <a:gd name="T1" fmla="*/ 0 h 68"/>
                  <a:gd name="T2" fmla="*/ 23 w 181"/>
                  <a:gd name="T3" fmla="*/ 0 h 68"/>
                  <a:gd name="T4" fmla="*/ 23 w 181"/>
                  <a:gd name="T5" fmla="*/ 45 h 68"/>
                  <a:gd name="T6" fmla="*/ 180 w 181"/>
                  <a:gd name="T7" fmla="*/ 45 h 68"/>
                  <a:gd name="T8" fmla="*/ 180 w 181"/>
                  <a:gd name="T9" fmla="*/ 67 h 68"/>
                  <a:gd name="T10" fmla="*/ 0 w 181"/>
                  <a:gd name="T11" fmla="*/ 67 h 68"/>
                  <a:gd name="T12" fmla="*/ 0 w 181"/>
                  <a:gd name="T13" fmla="*/ 0 h 68"/>
                  <a:gd name="T14" fmla="*/ 0 w 181"/>
                  <a:gd name="T15" fmla="*/ 0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8">
                    <a:moveTo>
                      <a:pt x="0" y="0"/>
                    </a:moveTo>
                    <a:lnTo>
                      <a:pt x="23" y="0"/>
                    </a:lnTo>
                    <a:lnTo>
                      <a:pt x="23" y="45"/>
                    </a:lnTo>
                    <a:lnTo>
                      <a:pt x="180" y="45"/>
                    </a:lnTo>
                    <a:lnTo>
                      <a:pt x="180" y="67"/>
                    </a:lnTo>
                    <a:lnTo>
                      <a:pt x="0" y="67"/>
                    </a:lnTo>
                    <a:lnTo>
                      <a:pt x="0" y="0"/>
                    </a:lnTo>
                    <a:lnTo>
                      <a:pt x="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4" name="Freeform 26"/>
              <p:cNvSpPr>
                <a:spLocks noChangeAspect="1"/>
              </p:cNvSpPr>
              <p:nvPr/>
            </p:nvSpPr>
            <p:spPr bwMode="auto">
              <a:xfrm>
                <a:off x="4068" y="2268"/>
                <a:ext cx="1339" cy="206"/>
              </a:xfrm>
              <a:custGeom>
                <a:avLst/>
                <a:gdLst>
                  <a:gd name="T0" fmla="*/ 228 w 1749"/>
                  <a:gd name="T1" fmla="*/ 100 h 270"/>
                  <a:gd name="T2" fmla="*/ 235 w 1749"/>
                  <a:gd name="T3" fmla="*/ 117 h 270"/>
                  <a:gd name="T4" fmla="*/ 239 w 1749"/>
                  <a:gd name="T5" fmla="*/ 135 h 270"/>
                  <a:gd name="T6" fmla="*/ 236 w 1749"/>
                  <a:gd name="T7" fmla="*/ 153 h 270"/>
                  <a:gd name="T8" fmla="*/ 229 w 1749"/>
                  <a:gd name="T9" fmla="*/ 168 h 270"/>
                  <a:gd name="T10" fmla="*/ 219 w 1749"/>
                  <a:gd name="T11" fmla="*/ 182 h 270"/>
                  <a:gd name="T12" fmla="*/ 204 w 1749"/>
                  <a:gd name="T13" fmla="*/ 193 h 270"/>
                  <a:gd name="T14" fmla="*/ 188 w 1749"/>
                  <a:gd name="T15" fmla="*/ 200 h 270"/>
                  <a:gd name="T16" fmla="*/ 180 w 1749"/>
                  <a:gd name="T17" fmla="*/ 202 h 270"/>
                  <a:gd name="T18" fmla="*/ 0 w 1749"/>
                  <a:gd name="T19" fmla="*/ 269 h 270"/>
                  <a:gd name="T20" fmla="*/ 1748 w 1749"/>
                  <a:gd name="T21" fmla="*/ 269 h 270"/>
                  <a:gd name="T22" fmla="*/ 1748 w 1749"/>
                  <a:gd name="T23" fmla="*/ 224 h 270"/>
                  <a:gd name="T24" fmla="*/ 1591 w 1749"/>
                  <a:gd name="T25" fmla="*/ 179 h 270"/>
                  <a:gd name="T26" fmla="*/ 1575 w 1749"/>
                  <a:gd name="T27" fmla="*/ 173 h 270"/>
                  <a:gd name="T28" fmla="*/ 1564 w 1749"/>
                  <a:gd name="T29" fmla="*/ 162 h 270"/>
                  <a:gd name="T30" fmla="*/ 1558 w 1749"/>
                  <a:gd name="T31" fmla="*/ 149 h 270"/>
                  <a:gd name="T32" fmla="*/ 1557 w 1749"/>
                  <a:gd name="T33" fmla="*/ 135 h 270"/>
                  <a:gd name="T34" fmla="*/ 1558 w 1749"/>
                  <a:gd name="T35" fmla="*/ 121 h 270"/>
                  <a:gd name="T36" fmla="*/ 1564 w 1749"/>
                  <a:gd name="T37" fmla="*/ 107 h 270"/>
                  <a:gd name="T38" fmla="*/ 1575 w 1749"/>
                  <a:gd name="T39" fmla="*/ 97 h 270"/>
                  <a:gd name="T40" fmla="*/ 1591 w 1749"/>
                  <a:gd name="T41" fmla="*/ 90 h 270"/>
                  <a:gd name="T42" fmla="*/ 1703 w 1749"/>
                  <a:gd name="T43" fmla="*/ 67 h 270"/>
                  <a:gd name="T44" fmla="*/ 1569 w 1749"/>
                  <a:gd name="T45" fmla="*/ 23 h 270"/>
                  <a:gd name="T46" fmla="*/ 1502 w 1749"/>
                  <a:gd name="T47" fmla="*/ 67 h 270"/>
                  <a:gd name="T48" fmla="*/ 1322 w 1749"/>
                  <a:gd name="T49" fmla="*/ 0 h 270"/>
                  <a:gd name="T50" fmla="*/ 1232 w 1749"/>
                  <a:gd name="T51" fmla="*/ 0 h 270"/>
                  <a:gd name="T52" fmla="*/ 1200 w 1749"/>
                  <a:gd name="T53" fmla="*/ 27 h 270"/>
                  <a:gd name="T54" fmla="*/ 1167 w 1749"/>
                  <a:gd name="T55" fmla="*/ 51 h 270"/>
                  <a:gd name="T56" fmla="*/ 1132 w 1749"/>
                  <a:gd name="T57" fmla="*/ 73 h 270"/>
                  <a:gd name="T58" fmla="*/ 1096 w 1749"/>
                  <a:gd name="T59" fmla="*/ 91 h 270"/>
                  <a:gd name="T60" fmla="*/ 1058 w 1749"/>
                  <a:gd name="T61" fmla="*/ 107 h 270"/>
                  <a:gd name="T62" fmla="*/ 1020 w 1749"/>
                  <a:gd name="T63" fmla="*/ 120 h 270"/>
                  <a:gd name="T64" fmla="*/ 980 w 1749"/>
                  <a:gd name="T65" fmla="*/ 128 h 270"/>
                  <a:gd name="T66" fmla="*/ 941 w 1749"/>
                  <a:gd name="T67" fmla="*/ 134 h 270"/>
                  <a:gd name="T68" fmla="*/ 471 w 1749"/>
                  <a:gd name="T69" fmla="*/ 179 h 270"/>
                  <a:gd name="T70" fmla="*/ 461 w 1749"/>
                  <a:gd name="T71" fmla="*/ 181 h 270"/>
                  <a:gd name="T72" fmla="*/ 442 w 1749"/>
                  <a:gd name="T73" fmla="*/ 182 h 270"/>
                  <a:gd name="T74" fmla="*/ 424 w 1749"/>
                  <a:gd name="T75" fmla="*/ 180 h 270"/>
                  <a:gd name="T76" fmla="*/ 406 w 1749"/>
                  <a:gd name="T77" fmla="*/ 176 h 270"/>
                  <a:gd name="T78" fmla="*/ 388 w 1749"/>
                  <a:gd name="T79" fmla="*/ 170 h 270"/>
                  <a:gd name="T80" fmla="*/ 372 w 1749"/>
                  <a:gd name="T81" fmla="*/ 163 h 270"/>
                  <a:gd name="T82" fmla="*/ 357 w 1749"/>
                  <a:gd name="T83" fmla="*/ 153 h 270"/>
                  <a:gd name="T84" fmla="*/ 342 w 1749"/>
                  <a:gd name="T85" fmla="*/ 142 h 270"/>
                  <a:gd name="T86" fmla="*/ 336 w 1749"/>
                  <a:gd name="T87" fmla="*/ 135 h 270"/>
                  <a:gd name="T88" fmla="*/ 225 w 1749"/>
                  <a:gd name="T89" fmla="*/ 23 h 270"/>
                  <a:gd name="T90" fmla="*/ 180 w 1749"/>
                  <a:gd name="T91" fmla="*/ 0 h 270"/>
                  <a:gd name="T92" fmla="*/ 68 w 1749"/>
                  <a:gd name="T93" fmla="*/ 23 h 270"/>
                  <a:gd name="T94" fmla="*/ 68 w 1749"/>
                  <a:gd name="T95" fmla="*/ 45 h 270"/>
                  <a:gd name="T96" fmla="*/ 135 w 1749"/>
                  <a:gd name="T97" fmla="*/ 45 h 270"/>
                  <a:gd name="T98" fmla="*/ 144 w 1749"/>
                  <a:gd name="T99" fmla="*/ 45 h 270"/>
                  <a:gd name="T100" fmla="*/ 153 w 1749"/>
                  <a:gd name="T101" fmla="*/ 46 h 270"/>
                  <a:gd name="T102" fmla="*/ 161 w 1749"/>
                  <a:gd name="T103" fmla="*/ 48 h 270"/>
                  <a:gd name="T104" fmla="*/ 171 w 1749"/>
                  <a:gd name="T105" fmla="*/ 50 h 270"/>
                  <a:gd name="T106" fmla="*/ 178 w 1749"/>
                  <a:gd name="T107" fmla="*/ 53 h 270"/>
                  <a:gd name="T108" fmla="*/ 186 w 1749"/>
                  <a:gd name="T109" fmla="*/ 57 h 270"/>
                  <a:gd name="T110" fmla="*/ 194 w 1749"/>
                  <a:gd name="T111" fmla="*/ 63 h 270"/>
                  <a:gd name="T112" fmla="*/ 201 w 1749"/>
                  <a:gd name="T113" fmla="*/ 68 h 270"/>
                  <a:gd name="T114" fmla="*/ 225 w 1749"/>
                  <a:gd name="T115" fmla="*/ 90 h 270"/>
                  <a:gd name="T116" fmla="*/ 223 w 1749"/>
                  <a:gd name="T117" fmla="*/ 91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91"/>
                    </a:moveTo>
                    <a:lnTo>
                      <a:pt x="228" y="100"/>
                    </a:lnTo>
                    <a:lnTo>
                      <a:pt x="233" y="108"/>
                    </a:lnTo>
                    <a:lnTo>
                      <a:pt x="235" y="117"/>
                    </a:lnTo>
                    <a:lnTo>
                      <a:pt x="239" y="125"/>
                    </a:lnTo>
                    <a:lnTo>
                      <a:pt x="239" y="135"/>
                    </a:lnTo>
                    <a:lnTo>
                      <a:pt x="238" y="144"/>
                    </a:lnTo>
                    <a:lnTo>
                      <a:pt x="236" y="153"/>
                    </a:lnTo>
                    <a:lnTo>
                      <a:pt x="234" y="160"/>
                    </a:lnTo>
                    <a:lnTo>
                      <a:pt x="229" y="168"/>
                    </a:lnTo>
                    <a:lnTo>
                      <a:pt x="225" y="176"/>
                    </a:lnTo>
                    <a:lnTo>
                      <a:pt x="219" y="182"/>
                    </a:lnTo>
                    <a:lnTo>
                      <a:pt x="213" y="188"/>
                    </a:lnTo>
                    <a:lnTo>
                      <a:pt x="204" y="193"/>
                    </a:lnTo>
                    <a:lnTo>
                      <a:pt x="197" y="197"/>
                    </a:lnTo>
                    <a:lnTo>
                      <a:pt x="188" y="200"/>
                    </a:lnTo>
                    <a:lnTo>
                      <a:pt x="179" y="201"/>
                    </a:lnTo>
                    <a:lnTo>
                      <a:pt x="180" y="202"/>
                    </a:lnTo>
                    <a:lnTo>
                      <a:pt x="0" y="224"/>
                    </a:lnTo>
                    <a:lnTo>
                      <a:pt x="0" y="269"/>
                    </a:lnTo>
                    <a:lnTo>
                      <a:pt x="0" y="269"/>
                    </a:lnTo>
                    <a:lnTo>
                      <a:pt x="1748" y="269"/>
                    </a:lnTo>
                    <a:lnTo>
                      <a:pt x="1748" y="269"/>
                    </a:lnTo>
                    <a:lnTo>
                      <a:pt x="1748" y="224"/>
                    </a:lnTo>
                    <a:lnTo>
                      <a:pt x="1591" y="179"/>
                    </a:lnTo>
                    <a:lnTo>
                      <a:pt x="1591" y="179"/>
                    </a:lnTo>
                    <a:lnTo>
                      <a:pt x="1582" y="177"/>
                    </a:lnTo>
                    <a:lnTo>
                      <a:pt x="1575" y="173"/>
                    </a:lnTo>
                    <a:lnTo>
                      <a:pt x="1569" y="168"/>
                    </a:lnTo>
                    <a:lnTo>
                      <a:pt x="1564" y="162"/>
                    </a:lnTo>
                    <a:lnTo>
                      <a:pt x="1560" y="156"/>
                    </a:lnTo>
                    <a:lnTo>
                      <a:pt x="1558" y="149"/>
                    </a:lnTo>
                    <a:lnTo>
                      <a:pt x="1557" y="142"/>
                    </a:lnTo>
                    <a:lnTo>
                      <a:pt x="1557" y="135"/>
                    </a:lnTo>
                    <a:lnTo>
                      <a:pt x="1557" y="128"/>
                    </a:lnTo>
                    <a:lnTo>
                      <a:pt x="1558" y="121"/>
                    </a:lnTo>
                    <a:lnTo>
                      <a:pt x="1560" y="115"/>
                    </a:lnTo>
                    <a:lnTo>
                      <a:pt x="1564" y="107"/>
                    </a:lnTo>
                    <a:lnTo>
                      <a:pt x="1569" y="102"/>
                    </a:lnTo>
                    <a:lnTo>
                      <a:pt x="1575" y="97"/>
                    </a:lnTo>
                    <a:lnTo>
                      <a:pt x="1582" y="93"/>
                    </a:lnTo>
                    <a:lnTo>
                      <a:pt x="1591" y="90"/>
                    </a:lnTo>
                    <a:lnTo>
                      <a:pt x="1591" y="90"/>
                    </a:lnTo>
                    <a:lnTo>
                      <a:pt x="1703" y="67"/>
                    </a:lnTo>
                    <a:lnTo>
                      <a:pt x="1703" y="45"/>
                    </a:lnTo>
                    <a:lnTo>
                      <a:pt x="1569" y="23"/>
                    </a:lnTo>
                    <a:lnTo>
                      <a:pt x="1502" y="23"/>
                    </a:lnTo>
                    <a:lnTo>
                      <a:pt x="1502" y="67"/>
                    </a:lnTo>
                    <a:lnTo>
                      <a:pt x="1322" y="67"/>
                    </a:lnTo>
                    <a:lnTo>
                      <a:pt x="1322" y="0"/>
                    </a:lnTo>
                    <a:lnTo>
                      <a:pt x="1233" y="0"/>
                    </a:lnTo>
                    <a:lnTo>
                      <a:pt x="1232" y="0"/>
                    </a:lnTo>
                    <a:lnTo>
                      <a:pt x="1216" y="14"/>
                    </a:lnTo>
                    <a:lnTo>
                      <a:pt x="1200" y="27"/>
                    </a:lnTo>
                    <a:lnTo>
                      <a:pt x="1184" y="40"/>
                    </a:lnTo>
                    <a:lnTo>
                      <a:pt x="1167" y="51"/>
                    </a:lnTo>
                    <a:lnTo>
                      <a:pt x="1149" y="63"/>
                    </a:lnTo>
                    <a:lnTo>
                      <a:pt x="1132" y="73"/>
                    </a:lnTo>
                    <a:lnTo>
                      <a:pt x="1114" y="82"/>
                    </a:lnTo>
                    <a:lnTo>
                      <a:pt x="1096" y="91"/>
                    </a:lnTo>
                    <a:lnTo>
                      <a:pt x="1077" y="100"/>
                    </a:lnTo>
                    <a:lnTo>
                      <a:pt x="1058" y="107"/>
                    </a:lnTo>
                    <a:lnTo>
                      <a:pt x="1038" y="114"/>
                    </a:lnTo>
                    <a:lnTo>
                      <a:pt x="1020" y="120"/>
                    </a:lnTo>
                    <a:lnTo>
                      <a:pt x="1000" y="125"/>
                    </a:lnTo>
                    <a:lnTo>
                      <a:pt x="980" y="128"/>
                    </a:lnTo>
                    <a:lnTo>
                      <a:pt x="960" y="132"/>
                    </a:lnTo>
                    <a:lnTo>
                      <a:pt x="941" y="134"/>
                    </a:lnTo>
                    <a:lnTo>
                      <a:pt x="942" y="135"/>
                    </a:lnTo>
                    <a:lnTo>
                      <a:pt x="471" y="179"/>
                    </a:lnTo>
                    <a:lnTo>
                      <a:pt x="471" y="179"/>
                    </a:lnTo>
                    <a:lnTo>
                      <a:pt x="461" y="181"/>
                    </a:lnTo>
                    <a:lnTo>
                      <a:pt x="452" y="182"/>
                    </a:lnTo>
                    <a:lnTo>
                      <a:pt x="442" y="182"/>
                    </a:lnTo>
                    <a:lnTo>
                      <a:pt x="433" y="181"/>
                    </a:lnTo>
                    <a:lnTo>
                      <a:pt x="424" y="180"/>
                    </a:lnTo>
                    <a:lnTo>
                      <a:pt x="415" y="178"/>
                    </a:lnTo>
                    <a:lnTo>
                      <a:pt x="406" y="176"/>
                    </a:lnTo>
                    <a:lnTo>
                      <a:pt x="398" y="173"/>
                    </a:lnTo>
                    <a:lnTo>
                      <a:pt x="388" y="170"/>
                    </a:lnTo>
                    <a:lnTo>
                      <a:pt x="380" y="167"/>
                    </a:lnTo>
                    <a:lnTo>
                      <a:pt x="372" y="163"/>
                    </a:lnTo>
                    <a:lnTo>
                      <a:pt x="364" y="158"/>
                    </a:lnTo>
                    <a:lnTo>
                      <a:pt x="357" y="153"/>
                    </a:lnTo>
                    <a:lnTo>
                      <a:pt x="349" y="148"/>
                    </a:lnTo>
                    <a:lnTo>
                      <a:pt x="342" y="142"/>
                    </a:lnTo>
                    <a:lnTo>
                      <a:pt x="336" y="135"/>
                    </a:lnTo>
                    <a:lnTo>
                      <a:pt x="336" y="135"/>
                    </a:lnTo>
                    <a:lnTo>
                      <a:pt x="225" y="23"/>
                    </a:lnTo>
                    <a:lnTo>
                      <a:pt x="225" y="23"/>
                    </a:lnTo>
                    <a:lnTo>
                      <a:pt x="225" y="0"/>
                    </a:lnTo>
                    <a:lnTo>
                      <a:pt x="180" y="0"/>
                    </a:lnTo>
                    <a:lnTo>
                      <a:pt x="180" y="23"/>
                    </a:lnTo>
                    <a:lnTo>
                      <a:pt x="68" y="23"/>
                    </a:lnTo>
                    <a:lnTo>
                      <a:pt x="68" y="23"/>
                    </a:lnTo>
                    <a:lnTo>
                      <a:pt x="68" y="45"/>
                    </a:lnTo>
                    <a:lnTo>
                      <a:pt x="135" y="45"/>
                    </a:lnTo>
                    <a:lnTo>
                      <a:pt x="135" y="45"/>
                    </a:lnTo>
                    <a:lnTo>
                      <a:pt x="139" y="45"/>
                    </a:lnTo>
                    <a:lnTo>
                      <a:pt x="144" y="45"/>
                    </a:lnTo>
                    <a:lnTo>
                      <a:pt x="148" y="46"/>
                    </a:lnTo>
                    <a:lnTo>
                      <a:pt x="153" y="46"/>
                    </a:lnTo>
                    <a:lnTo>
                      <a:pt x="157" y="48"/>
                    </a:lnTo>
                    <a:lnTo>
                      <a:pt x="161" y="48"/>
                    </a:lnTo>
                    <a:lnTo>
                      <a:pt x="165" y="50"/>
                    </a:lnTo>
                    <a:lnTo>
                      <a:pt x="171" y="50"/>
                    </a:lnTo>
                    <a:lnTo>
                      <a:pt x="174" y="52"/>
                    </a:lnTo>
                    <a:lnTo>
                      <a:pt x="178" y="53"/>
                    </a:lnTo>
                    <a:lnTo>
                      <a:pt x="182" y="55"/>
                    </a:lnTo>
                    <a:lnTo>
                      <a:pt x="186" y="57"/>
                    </a:lnTo>
                    <a:lnTo>
                      <a:pt x="190" y="61"/>
                    </a:lnTo>
                    <a:lnTo>
                      <a:pt x="194" y="63"/>
                    </a:lnTo>
                    <a:lnTo>
                      <a:pt x="197" y="66"/>
                    </a:lnTo>
                    <a:lnTo>
                      <a:pt x="201" y="68"/>
                    </a:lnTo>
                    <a:lnTo>
                      <a:pt x="202" y="67"/>
                    </a:lnTo>
                    <a:lnTo>
                      <a:pt x="225" y="90"/>
                    </a:lnTo>
                    <a:lnTo>
                      <a:pt x="223" y="91"/>
                    </a:lnTo>
                    <a:lnTo>
                      <a:pt x="223" y="91"/>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5" name="Freeform 27"/>
              <p:cNvSpPr>
                <a:spLocks noChangeAspect="1"/>
              </p:cNvSpPr>
              <p:nvPr/>
            </p:nvSpPr>
            <p:spPr bwMode="auto">
              <a:xfrm>
                <a:off x="5218" y="2622"/>
                <a:ext cx="172" cy="121"/>
              </a:xfrm>
              <a:custGeom>
                <a:avLst/>
                <a:gdLst>
                  <a:gd name="T0" fmla="*/ 224 w 225"/>
                  <a:gd name="T1" fmla="*/ 137 h 157"/>
                  <a:gd name="T2" fmla="*/ 224 w 225"/>
                  <a:gd name="T3" fmla="*/ 0 h 157"/>
                  <a:gd name="T4" fmla="*/ 67 w 225"/>
                  <a:gd name="T5" fmla="*/ 20 h 157"/>
                  <a:gd name="T6" fmla="*/ 0 w 225"/>
                  <a:gd name="T7" fmla="*/ 40 h 157"/>
                  <a:gd name="T8" fmla="*/ 22 w 225"/>
                  <a:gd name="T9" fmla="*/ 98 h 157"/>
                  <a:gd name="T10" fmla="*/ 22 w 225"/>
                  <a:gd name="T11" fmla="*/ 156 h 157"/>
                  <a:gd name="T12" fmla="*/ 89 w 225"/>
                  <a:gd name="T13" fmla="*/ 156 h 157"/>
                  <a:gd name="T14" fmla="*/ 156 w 225"/>
                  <a:gd name="T15" fmla="*/ 156 h 157"/>
                  <a:gd name="T16" fmla="*/ 224 w 225"/>
                  <a:gd name="T17" fmla="*/ 137 h 157"/>
                  <a:gd name="T18" fmla="*/ 224 w 225"/>
                  <a:gd name="T19" fmla="*/ 1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6" name="Freeform 28"/>
              <p:cNvSpPr>
                <a:spLocks noChangeAspect="1"/>
              </p:cNvSpPr>
              <p:nvPr/>
            </p:nvSpPr>
            <p:spPr bwMode="auto">
              <a:xfrm>
                <a:off x="4119" y="2587"/>
                <a:ext cx="156" cy="173"/>
              </a:xfrm>
              <a:custGeom>
                <a:avLst/>
                <a:gdLst>
                  <a:gd name="T0" fmla="*/ 0 w 203"/>
                  <a:gd name="T1" fmla="*/ 202 h 225"/>
                  <a:gd name="T2" fmla="*/ 0 w 203"/>
                  <a:gd name="T3" fmla="*/ 0 h 225"/>
                  <a:gd name="T4" fmla="*/ 157 w 203"/>
                  <a:gd name="T5" fmla="*/ 23 h 225"/>
                  <a:gd name="T6" fmla="*/ 179 w 203"/>
                  <a:gd name="T7" fmla="*/ 45 h 225"/>
                  <a:gd name="T8" fmla="*/ 202 w 203"/>
                  <a:gd name="T9" fmla="*/ 90 h 225"/>
                  <a:gd name="T10" fmla="*/ 202 w 203"/>
                  <a:gd name="T11" fmla="*/ 135 h 225"/>
                  <a:gd name="T12" fmla="*/ 179 w 203"/>
                  <a:gd name="T13" fmla="*/ 157 h 225"/>
                  <a:gd name="T14" fmla="*/ 134 w 203"/>
                  <a:gd name="T15" fmla="*/ 202 h 225"/>
                  <a:gd name="T16" fmla="*/ 90 w 203"/>
                  <a:gd name="T17" fmla="*/ 224 h 225"/>
                  <a:gd name="T18" fmla="*/ 45 w 203"/>
                  <a:gd name="T19" fmla="*/ 224 h 225"/>
                  <a:gd name="T20" fmla="*/ 0 w 203"/>
                  <a:gd name="T21" fmla="*/ 202 h 225"/>
                  <a:gd name="T22" fmla="*/ 0 w 203"/>
                  <a:gd name="T23" fmla="*/ 202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03" h="225">
                    <a:moveTo>
                      <a:pt x="0" y="202"/>
                    </a:moveTo>
                    <a:lnTo>
                      <a:pt x="0" y="0"/>
                    </a:lnTo>
                    <a:lnTo>
                      <a:pt x="157" y="23"/>
                    </a:lnTo>
                    <a:lnTo>
                      <a:pt x="179" y="45"/>
                    </a:lnTo>
                    <a:lnTo>
                      <a:pt x="202" y="90"/>
                    </a:lnTo>
                    <a:lnTo>
                      <a:pt x="202" y="135"/>
                    </a:lnTo>
                    <a:lnTo>
                      <a:pt x="179" y="157"/>
                    </a:lnTo>
                    <a:lnTo>
                      <a:pt x="134" y="202"/>
                    </a:lnTo>
                    <a:lnTo>
                      <a:pt x="90" y="224"/>
                    </a:lnTo>
                    <a:lnTo>
                      <a:pt x="45" y="224"/>
                    </a:lnTo>
                    <a:lnTo>
                      <a:pt x="0" y="202"/>
                    </a:lnTo>
                    <a:lnTo>
                      <a:pt x="0" y="20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7" name="Freeform 29"/>
              <p:cNvSpPr>
                <a:spLocks noChangeAspect="1"/>
              </p:cNvSpPr>
              <p:nvPr/>
            </p:nvSpPr>
            <p:spPr bwMode="auto">
              <a:xfrm>
                <a:off x="5218" y="2570"/>
                <a:ext cx="206" cy="207"/>
              </a:xfrm>
              <a:custGeom>
                <a:avLst/>
                <a:gdLst>
                  <a:gd name="T0" fmla="*/ 0 w 269"/>
                  <a:gd name="T1" fmla="*/ 247 h 271"/>
                  <a:gd name="T2" fmla="*/ 268 w 269"/>
                  <a:gd name="T3" fmla="*/ 0 h 271"/>
                  <a:gd name="T4" fmla="*/ 268 w 269"/>
                  <a:gd name="T5" fmla="*/ 46 h 271"/>
                  <a:gd name="T6" fmla="*/ 267 w 269"/>
                  <a:gd name="T7" fmla="*/ 49 h 271"/>
                  <a:gd name="T8" fmla="*/ 264 w 269"/>
                  <a:gd name="T9" fmla="*/ 52 h 271"/>
                  <a:gd name="T10" fmla="*/ 262 w 269"/>
                  <a:gd name="T11" fmla="*/ 56 h 271"/>
                  <a:gd name="T12" fmla="*/ 260 w 269"/>
                  <a:gd name="T13" fmla="*/ 60 h 271"/>
                  <a:gd name="T14" fmla="*/ 258 w 269"/>
                  <a:gd name="T15" fmla="*/ 62 h 271"/>
                  <a:gd name="T16" fmla="*/ 254 w 269"/>
                  <a:gd name="T17" fmla="*/ 65 h 271"/>
                  <a:gd name="T18" fmla="*/ 251 w 269"/>
                  <a:gd name="T19" fmla="*/ 67 h 271"/>
                  <a:gd name="T20" fmla="*/ 248 w 269"/>
                  <a:gd name="T21" fmla="*/ 68 h 271"/>
                  <a:gd name="T22" fmla="*/ 246 w 269"/>
                  <a:gd name="T23" fmla="*/ 68 h 271"/>
                  <a:gd name="T24" fmla="*/ 111 w 269"/>
                  <a:gd name="T25" fmla="*/ 113 h 271"/>
                  <a:gd name="T26" fmla="*/ 101 w 269"/>
                  <a:gd name="T27" fmla="*/ 115 h 271"/>
                  <a:gd name="T28" fmla="*/ 95 w 269"/>
                  <a:gd name="T29" fmla="*/ 121 h 271"/>
                  <a:gd name="T30" fmla="*/ 90 w 269"/>
                  <a:gd name="T31" fmla="*/ 129 h 271"/>
                  <a:gd name="T32" fmla="*/ 89 w 269"/>
                  <a:gd name="T33" fmla="*/ 136 h 271"/>
                  <a:gd name="T34" fmla="*/ 90 w 269"/>
                  <a:gd name="T35" fmla="*/ 144 h 271"/>
                  <a:gd name="T36" fmla="*/ 95 w 269"/>
                  <a:gd name="T37" fmla="*/ 151 h 271"/>
                  <a:gd name="T38" fmla="*/ 101 w 269"/>
                  <a:gd name="T39" fmla="*/ 156 h 271"/>
                  <a:gd name="T40" fmla="*/ 111 w 269"/>
                  <a:gd name="T41" fmla="*/ 158 h 271"/>
                  <a:gd name="T42" fmla="*/ 201 w 269"/>
                  <a:gd name="T43" fmla="*/ 180 h 271"/>
                  <a:gd name="T44" fmla="*/ 203 w 269"/>
                  <a:gd name="T45" fmla="*/ 182 h 271"/>
                  <a:gd name="T46" fmla="*/ 207 w 269"/>
                  <a:gd name="T47" fmla="*/ 183 h 271"/>
                  <a:gd name="T48" fmla="*/ 211 w 269"/>
                  <a:gd name="T49" fmla="*/ 184 h 271"/>
                  <a:gd name="T50" fmla="*/ 215 w 269"/>
                  <a:gd name="T51" fmla="*/ 187 h 271"/>
                  <a:gd name="T52" fmla="*/ 216 w 269"/>
                  <a:gd name="T53" fmla="*/ 189 h 271"/>
                  <a:gd name="T54" fmla="*/ 219 w 269"/>
                  <a:gd name="T55" fmla="*/ 193 h 271"/>
                  <a:gd name="T56" fmla="*/ 220 w 269"/>
                  <a:gd name="T57" fmla="*/ 196 h 271"/>
                  <a:gd name="T58" fmla="*/ 221 w 269"/>
                  <a:gd name="T59" fmla="*/ 200 h 271"/>
                  <a:gd name="T60" fmla="*/ 224 w 269"/>
                  <a:gd name="T61" fmla="*/ 202 h 271"/>
                  <a:gd name="T62" fmla="*/ 223 w 269"/>
                  <a:gd name="T63" fmla="*/ 225 h 271"/>
                  <a:gd name="T64" fmla="*/ 222 w 269"/>
                  <a:gd name="T65" fmla="*/ 231 h 271"/>
                  <a:gd name="T66" fmla="*/ 221 w 269"/>
                  <a:gd name="T67" fmla="*/ 235 h 271"/>
                  <a:gd name="T68" fmla="*/ 218 w 269"/>
                  <a:gd name="T69" fmla="*/ 238 h 271"/>
                  <a:gd name="T70" fmla="*/ 216 w 269"/>
                  <a:gd name="T71" fmla="*/ 241 h 271"/>
                  <a:gd name="T72" fmla="*/ 213 w 269"/>
                  <a:gd name="T73" fmla="*/ 244 h 271"/>
                  <a:gd name="T74" fmla="*/ 210 w 269"/>
                  <a:gd name="T75" fmla="*/ 246 h 271"/>
                  <a:gd name="T76" fmla="*/ 205 w 269"/>
                  <a:gd name="T77" fmla="*/ 247 h 271"/>
                  <a:gd name="T78" fmla="*/ 202 w 269"/>
                  <a:gd name="T79" fmla="*/ 247 h 271"/>
                  <a:gd name="T80" fmla="*/ 67 w 269"/>
                  <a:gd name="T81" fmla="*/ 270 h 271"/>
                  <a:gd name="T82" fmla="*/ 0 w 269"/>
                  <a:gd name="T83" fmla="*/ 269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69" h="271">
                    <a:moveTo>
                      <a:pt x="0" y="269"/>
                    </a:moveTo>
                    <a:lnTo>
                      <a:pt x="0" y="247"/>
                    </a:lnTo>
                    <a:lnTo>
                      <a:pt x="44" y="45"/>
                    </a:lnTo>
                    <a:lnTo>
                      <a:pt x="268" y="0"/>
                    </a:lnTo>
                    <a:lnTo>
                      <a:pt x="268" y="1"/>
                    </a:lnTo>
                    <a:lnTo>
                      <a:pt x="268" y="46"/>
                    </a:lnTo>
                    <a:lnTo>
                      <a:pt x="268" y="46"/>
                    </a:lnTo>
                    <a:lnTo>
                      <a:pt x="267" y="49"/>
                    </a:lnTo>
                    <a:lnTo>
                      <a:pt x="266" y="50"/>
                    </a:lnTo>
                    <a:lnTo>
                      <a:pt x="264" y="52"/>
                    </a:lnTo>
                    <a:lnTo>
                      <a:pt x="264" y="54"/>
                    </a:lnTo>
                    <a:lnTo>
                      <a:pt x="262" y="56"/>
                    </a:lnTo>
                    <a:lnTo>
                      <a:pt x="262" y="58"/>
                    </a:lnTo>
                    <a:lnTo>
                      <a:pt x="260" y="60"/>
                    </a:lnTo>
                    <a:lnTo>
                      <a:pt x="260" y="60"/>
                    </a:lnTo>
                    <a:lnTo>
                      <a:pt x="258" y="62"/>
                    </a:lnTo>
                    <a:lnTo>
                      <a:pt x="256" y="63"/>
                    </a:lnTo>
                    <a:lnTo>
                      <a:pt x="254" y="65"/>
                    </a:lnTo>
                    <a:lnTo>
                      <a:pt x="253" y="65"/>
                    </a:lnTo>
                    <a:lnTo>
                      <a:pt x="251" y="67"/>
                    </a:lnTo>
                    <a:lnTo>
                      <a:pt x="250" y="67"/>
                    </a:lnTo>
                    <a:lnTo>
                      <a:pt x="248" y="68"/>
                    </a:lnTo>
                    <a:lnTo>
                      <a:pt x="246" y="68"/>
                    </a:lnTo>
                    <a:lnTo>
                      <a:pt x="246" y="68"/>
                    </a:lnTo>
                    <a:lnTo>
                      <a:pt x="111" y="113"/>
                    </a:lnTo>
                    <a:lnTo>
                      <a:pt x="111" y="113"/>
                    </a:lnTo>
                    <a:lnTo>
                      <a:pt x="106" y="114"/>
                    </a:lnTo>
                    <a:lnTo>
                      <a:pt x="101" y="115"/>
                    </a:lnTo>
                    <a:lnTo>
                      <a:pt x="97" y="118"/>
                    </a:lnTo>
                    <a:lnTo>
                      <a:pt x="95" y="121"/>
                    </a:lnTo>
                    <a:lnTo>
                      <a:pt x="92" y="125"/>
                    </a:lnTo>
                    <a:lnTo>
                      <a:pt x="90" y="129"/>
                    </a:lnTo>
                    <a:lnTo>
                      <a:pt x="89" y="132"/>
                    </a:lnTo>
                    <a:lnTo>
                      <a:pt x="89" y="136"/>
                    </a:lnTo>
                    <a:lnTo>
                      <a:pt x="89" y="141"/>
                    </a:lnTo>
                    <a:lnTo>
                      <a:pt x="90" y="144"/>
                    </a:lnTo>
                    <a:lnTo>
                      <a:pt x="92" y="148"/>
                    </a:lnTo>
                    <a:lnTo>
                      <a:pt x="95" y="151"/>
                    </a:lnTo>
                    <a:lnTo>
                      <a:pt x="97" y="155"/>
                    </a:lnTo>
                    <a:lnTo>
                      <a:pt x="101" y="156"/>
                    </a:lnTo>
                    <a:lnTo>
                      <a:pt x="106" y="158"/>
                    </a:lnTo>
                    <a:lnTo>
                      <a:pt x="111" y="158"/>
                    </a:lnTo>
                    <a:lnTo>
                      <a:pt x="111" y="158"/>
                    </a:lnTo>
                    <a:lnTo>
                      <a:pt x="201" y="180"/>
                    </a:lnTo>
                    <a:lnTo>
                      <a:pt x="202" y="181"/>
                    </a:lnTo>
                    <a:lnTo>
                      <a:pt x="203" y="182"/>
                    </a:lnTo>
                    <a:lnTo>
                      <a:pt x="205" y="182"/>
                    </a:lnTo>
                    <a:lnTo>
                      <a:pt x="207" y="183"/>
                    </a:lnTo>
                    <a:lnTo>
                      <a:pt x="210" y="183"/>
                    </a:lnTo>
                    <a:lnTo>
                      <a:pt x="211" y="184"/>
                    </a:lnTo>
                    <a:lnTo>
                      <a:pt x="213" y="185"/>
                    </a:lnTo>
                    <a:lnTo>
                      <a:pt x="215" y="187"/>
                    </a:lnTo>
                    <a:lnTo>
                      <a:pt x="216" y="187"/>
                    </a:lnTo>
                    <a:lnTo>
                      <a:pt x="216" y="189"/>
                    </a:lnTo>
                    <a:lnTo>
                      <a:pt x="218" y="191"/>
                    </a:lnTo>
                    <a:lnTo>
                      <a:pt x="219" y="193"/>
                    </a:lnTo>
                    <a:lnTo>
                      <a:pt x="220" y="194"/>
                    </a:lnTo>
                    <a:lnTo>
                      <a:pt x="220" y="196"/>
                    </a:lnTo>
                    <a:lnTo>
                      <a:pt x="221" y="198"/>
                    </a:lnTo>
                    <a:lnTo>
                      <a:pt x="221" y="200"/>
                    </a:lnTo>
                    <a:lnTo>
                      <a:pt x="222" y="202"/>
                    </a:lnTo>
                    <a:lnTo>
                      <a:pt x="224" y="202"/>
                    </a:lnTo>
                    <a:lnTo>
                      <a:pt x="224" y="225"/>
                    </a:lnTo>
                    <a:lnTo>
                      <a:pt x="223" y="225"/>
                    </a:lnTo>
                    <a:lnTo>
                      <a:pt x="222" y="229"/>
                    </a:lnTo>
                    <a:lnTo>
                      <a:pt x="222" y="231"/>
                    </a:lnTo>
                    <a:lnTo>
                      <a:pt x="221" y="233"/>
                    </a:lnTo>
                    <a:lnTo>
                      <a:pt x="221" y="235"/>
                    </a:lnTo>
                    <a:lnTo>
                      <a:pt x="219" y="236"/>
                    </a:lnTo>
                    <a:lnTo>
                      <a:pt x="218" y="238"/>
                    </a:lnTo>
                    <a:lnTo>
                      <a:pt x="216" y="240"/>
                    </a:lnTo>
                    <a:lnTo>
                      <a:pt x="216" y="241"/>
                    </a:lnTo>
                    <a:lnTo>
                      <a:pt x="215" y="243"/>
                    </a:lnTo>
                    <a:lnTo>
                      <a:pt x="213" y="244"/>
                    </a:lnTo>
                    <a:lnTo>
                      <a:pt x="211" y="246"/>
                    </a:lnTo>
                    <a:lnTo>
                      <a:pt x="210" y="246"/>
                    </a:lnTo>
                    <a:lnTo>
                      <a:pt x="207" y="247"/>
                    </a:lnTo>
                    <a:lnTo>
                      <a:pt x="205" y="247"/>
                    </a:lnTo>
                    <a:lnTo>
                      <a:pt x="203" y="247"/>
                    </a:lnTo>
                    <a:lnTo>
                      <a:pt x="202" y="247"/>
                    </a:lnTo>
                    <a:lnTo>
                      <a:pt x="201" y="247"/>
                    </a:lnTo>
                    <a:lnTo>
                      <a:pt x="67" y="270"/>
                    </a:lnTo>
                    <a:lnTo>
                      <a:pt x="0" y="270"/>
                    </a:lnTo>
                    <a:lnTo>
                      <a:pt x="0" y="269"/>
                    </a:lnTo>
                    <a:lnTo>
                      <a:pt x="0" y="269"/>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8" name="Freeform 30"/>
              <p:cNvSpPr>
                <a:spLocks noChangeAspect="1"/>
              </p:cNvSpPr>
              <p:nvPr/>
            </p:nvSpPr>
            <p:spPr bwMode="auto">
              <a:xfrm>
                <a:off x="4137" y="2759"/>
                <a:ext cx="69" cy="35"/>
              </a:xfrm>
              <a:custGeom>
                <a:avLst/>
                <a:gdLst>
                  <a:gd name="T0" fmla="*/ 90 w 91"/>
                  <a:gd name="T1" fmla="*/ 0 h 46"/>
                  <a:gd name="T2" fmla="*/ 0 w 91"/>
                  <a:gd name="T3" fmla="*/ 0 h 46"/>
                  <a:gd name="T4" fmla="*/ 0 w 91"/>
                  <a:gd name="T5" fmla="*/ 23 h 46"/>
                  <a:gd name="T6" fmla="*/ 22 w 91"/>
                  <a:gd name="T7" fmla="*/ 45 h 46"/>
                  <a:gd name="T8" fmla="*/ 90 w 91"/>
                  <a:gd name="T9" fmla="*/ 45 h 46"/>
                  <a:gd name="T10" fmla="*/ 90 w 91"/>
                  <a:gd name="T11" fmla="*/ 0 h 46"/>
                  <a:gd name="T12" fmla="*/ 90 w 91"/>
                  <a:gd name="T13" fmla="*/ 0 h 46"/>
                </a:gdLst>
                <a:ahLst/>
                <a:cxnLst>
                  <a:cxn ang="0">
                    <a:pos x="T0" y="T1"/>
                  </a:cxn>
                  <a:cxn ang="0">
                    <a:pos x="T2" y="T3"/>
                  </a:cxn>
                  <a:cxn ang="0">
                    <a:pos x="T4" y="T5"/>
                  </a:cxn>
                  <a:cxn ang="0">
                    <a:pos x="T6" y="T7"/>
                  </a:cxn>
                  <a:cxn ang="0">
                    <a:pos x="T8" y="T9"/>
                  </a:cxn>
                  <a:cxn ang="0">
                    <a:pos x="T10" y="T11"/>
                  </a:cxn>
                  <a:cxn ang="0">
                    <a:pos x="T12" y="T13"/>
                  </a:cxn>
                </a:cxnLst>
                <a:rect l="0" t="0" r="r" b="b"/>
                <a:pathLst>
                  <a:path w="91" h="46">
                    <a:moveTo>
                      <a:pt x="90" y="0"/>
                    </a:moveTo>
                    <a:lnTo>
                      <a:pt x="0" y="0"/>
                    </a:lnTo>
                    <a:lnTo>
                      <a:pt x="0" y="23"/>
                    </a:lnTo>
                    <a:lnTo>
                      <a:pt x="22" y="45"/>
                    </a:lnTo>
                    <a:lnTo>
                      <a:pt x="90" y="45"/>
                    </a:lnTo>
                    <a:lnTo>
                      <a:pt x="90" y="0"/>
                    </a:lnTo>
                    <a:lnTo>
                      <a:pt x="9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79" name="Freeform 31"/>
              <p:cNvSpPr>
                <a:spLocks noChangeAspect="1"/>
              </p:cNvSpPr>
              <p:nvPr/>
            </p:nvSpPr>
            <p:spPr bwMode="auto">
              <a:xfrm>
                <a:off x="5098" y="2742"/>
                <a:ext cx="121" cy="52"/>
              </a:xfrm>
              <a:custGeom>
                <a:avLst/>
                <a:gdLst>
                  <a:gd name="T0" fmla="*/ 0 w 158"/>
                  <a:gd name="T1" fmla="*/ 45 h 68"/>
                  <a:gd name="T2" fmla="*/ 22 w 158"/>
                  <a:gd name="T3" fmla="*/ 67 h 68"/>
                  <a:gd name="T4" fmla="*/ 134 w 158"/>
                  <a:gd name="T5" fmla="*/ 67 h 68"/>
                  <a:gd name="T6" fmla="*/ 157 w 158"/>
                  <a:gd name="T7" fmla="*/ 45 h 68"/>
                  <a:gd name="T8" fmla="*/ 157 w 158"/>
                  <a:gd name="T9" fmla="*/ 0 h 68"/>
                  <a:gd name="T10" fmla="*/ 0 w 158"/>
                  <a:gd name="T11" fmla="*/ 0 h 68"/>
                  <a:gd name="T12" fmla="*/ 0 w 158"/>
                  <a:gd name="T13" fmla="*/ 45 h 68"/>
                  <a:gd name="T14" fmla="*/ 0 w 158"/>
                  <a:gd name="T15" fmla="*/ 45 h 6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8" h="68">
                    <a:moveTo>
                      <a:pt x="0" y="45"/>
                    </a:moveTo>
                    <a:lnTo>
                      <a:pt x="22" y="67"/>
                    </a:lnTo>
                    <a:lnTo>
                      <a:pt x="134" y="67"/>
                    </a:lnTo>
                    <a:lnTo>
                      <a:pt x="157" y="45"/>
                    </a:lnTo>
                    <a:lnTo>
                      <a:pt x="157" y="0"/>
                    </a:lnTo>
                    <a:lnTo>
                      <a:pt x="0" y="0"/>
                    </a:lnTo>
                    <a:lnTo>
                      <a:pt x="0" y="45"/>
                    </a:lnTo>
                    <a:lnTo>
                      <a:pt x="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0" name="Freeform 32"/>
              <p:cNvSpPr>
                <a:spLocks noChangeAspect="1"/>
              </p:cNvSpPr>
              <p:nvPr/>
            </p:nvSpPr>
            <p:spPr bwMode="auto">
              <a:xfrm>
                <a:off x="5080" y="2724"/>
                <a:ext cx="139" cy="53"/>
              </a:xfrm>
              <a:custGeom>
                <a:avLst/>
                <a:gdLst>
                  <a:gd name="T0" fmla="*/ 0 w 181"/>
                  <a:gd name="T1" fmla="*/ 68 h 69"/>
                  <a:gd name="T2" fmla="*/ 23 w 181"/>
                  <a:gd name="T3" fmla="*/ 68 h 69"/>
                  <a:gd name="T4" fmla="*/ 23 w 181"/>
                  <a:gd name="T5" fmla="*/ 23 h 69"/>
                  <a:gd name="T6" fmla="*/ 180 w 181"/>
                  <a:gd name="T7" fmla="*/ 23 h 69"/>
                  <a:gd name="T8" fmla="*/ 180 w 181"/>
                  <a:gd name="T9" fmla="*/ 0 h 69"/>
                  <a:gd name="T10" fmla="*/ 0 w 181"/>
                  <a:gd name="T11" fmla="*/ 0 h 69"/>
                  <a:gd name="T12" fmla="*/ 0 w 181"/>
                  <a:gd name="T13" fmla="*/ 68 h 69"/>
                  <a:gd name="T14" fmla="*/ 0 w 181"/>
                  <a:gd name="T15" fmla="*/ 68 h 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1" h="69">
                    <a:moveTo>
                      <a:pt x="0" y="68"/>
                    </a:moveTo>
                    <a:lnTo>
                      <a:pt x="23" y="68"/>
                    </a:lnTo>
                    <a:lnTo>
                      <a:pt x="23" y="23"/>
                    </a:lnTo>
                    <a:lnTo>
                      <a:pt x="180" y="23"/>
                    </a:lnTo>
                    <a:lnTo>
                      <a:pt x="180" y="0"/>
                    </a:lnTo>
                    <a:lnTo>
                      <a:pt x="0" y="0"/>
                    </a:lnTo>
                    <a:lnTo>
                      <a:pt x="0" y="68"/>
                    </a:lnTo>
                    <a:lnTo>
                      <a:pt x="0" y="68"/>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1" name="Freeform 33"/>
              <p:cNvSpPr>
                <a:spLocks noChangeAspect="1"/>
              </p:cNvSpPr>
              <p:nvPr/>
            </p:nvSpPr>
            <p:spPr bwMode="auto">
              <a:xfrm>
                <a:off x="4068" y="2571"/>
                <a:ext cx="1339" cy="206"/>
              </a:xfrm>
              <a:custGeom>
                <a:avLst/>
                <a:gdLst>
                  <a:gd name="T0" fmla="*/ 228 w 1749"/>
                  <a:gd name="T1" fmla="*/ 170 h 270"/>
                  <a:gd name="T2" fmla="*/ 235 w 1749"/>
                  <a:gd name="T3" fmla="*/ 154 h 270"/>
                  <a:gd name="T4" fmla="*/ 239 w 1749"/>
                  <a:gd name="T5" fmla="*/ 137 h 270"/>
                  <a:gd name="T6" fmla="*/ 236 w 1749"/>
                  <a:gd name="T7" fmla="*/ 119 h 270"/>
                  <a:gd name="T8" fmla="*/ 229 w 1749"/>
                  <a:gd name="T9" fmla="*/ 103 h 270"/>
                  <a:gd name="T10" fmla="*/ 219 w 1749"/>
                  <a:gd name="T11" fmla="*/ 89 h 270"/>
                  <a:gd name="T12" fmla="*/ 204 w 1749"/>
                  <a:gd name="T13" fmla="*/ 78 h 270"/>
                  <a:gd name="T14" fmla="*/ 188 w 1749"/>
                  <a:gd name="T15" fmla="*/ 70 h 270"/>
                  <a:gd name="T16" fmla="*/ 180 w 1749"/>
                  <a:gd name="T17" fmla="*/ 67 h 270"/>
                  <a:gd name="T18" fmla="*/ 0 w 1749"/>
                  <a:gd name="T19" fmla="*/ 0 h 270"/>
                  <a:gd name="T20" fmla="*/ 1748 w 1749"/>
                  <a:gd name="T21" fmla="*/ 0 h 270"/>
                  <a:gd name="T22" fmla="*/ 1748 w 1749"/>
                  <a:gd name="T23" fmla="*/ 45 h 270"/>
                  <a:gd name="T24" fmla="*/ 1591 w 1749"/>
                  <a:gd name="T25" fmla="*/ 89 h 270"/>
                  <a:gd name="T26" fmla="*/ 1575 w 1749"/>
                  <a:gd name="T27" fmla="*/ 97 h 270"/>
                  <a:gd name="T28" fmla="*/ 1564 w 1749"/>
                  <a:gd name="T29" fmla="*/ 107 h 270"/>
                  <a:gd name="T30" fmla="*/ 1558 w 1749"/>
                  <a:gd name="T31" fmla="*/ 120 h 270"/>
                  <a:gd name="T32" fmla="*/ 1557 w 1749"/>
                  <a:gd name="T33" fmla="*/ 134 h 270"/>
                  <a:gd name="T34" fmla="*/ 1558 w 1749"/>
                  <a:gd name="T35" fmla="*/ 149 h 270"/>
                  <a:gd name="T36" fmla="*/ 1564 w 1749"/>
                  <a:gd name="T37" fmla="*/ 162 h 270"/>
                  <a:gd name="T38" fmla="*/ 1575 w 1749"/>
                  <a:gd name="T39" fmla="*/ 173 h 270"/>
                  <a:gd name="T40" fmla="*/ 1591 w 1749"/>
                  <a:gd name="T41" fmla="*/ 179 h 270"/>
                  <a:gd name="T42" fmla="*/ 1703 w 1749"/>
                  <a:gd name="T43" fmla="*/ 201 h 270"/>
                  <a:gd name="T44" fmla="*/ 1569 w 1749"/>
                  <a:gd name="T45" fmla="*/ 246 h 270"/>
                  <a:gd name="T46" fmla="*/ 1502 w 1749"/>
                  <a:gd name="T47" fmla="*/ 201 h 270"/>
                  <a:gd name="T48" fmla="*/ 1322 w 1749"/>
                  <a:gd name="T49" fmla="*/ 269 h 270"/>
                  <a:gd name="T50" fmla="*/ 1232 w 1749"/>
                  <a:gd name="T51" fmla="*/ 269 h 270"/>
                  <a:gd name="T52" fmla="*/ 1200 w 1749"/>
                  <a:gd name="T53" fmla="*/ 243 h 270"/>
                  <a:gd name="T54" fmla="*/ 1167 w 1749"/>
                  <a:gd name="T55" fmla="*/ 219 h 270"/>
                  <a:gd name="T56" fmla="*/ 1132 w 1749"/>
                  <a:gd name="T57" fmla="*/ 198 h 270"/>
                  <a:gd name="T58" fmla="*/ 1096 w 1749"/>
                  <a:gd name="T59" fmla="*/ 179 h 270"/>
                  <a:gd name="T60" fmla="*/ 1058 w 1749"/>
                  <a:gd name="T61" fmla="*/ 164 h 270"/>
                  <a:gd name="T62" fmla="*/ 1020 w 1749"/>
                  <a:gd name="T63" fmla="*/ 151 h 270"/>
                  <a:gd name="T64" fmla="*/ 980 w 1749"/>
                  <a:gd name="T65" fmla="*/ 142 h 270"/>
                  <a:gd name="T66" fmla="*/ 941 w 1749"/>
                  <a:gd name="T67" fmla="*/ 135 h 270"/>
                  <a:gd name="T68" fmla="*/ 471 w 1749"/>
                  <a:gd name="T69" fmla="*/ 89 h 270"/>
                  <a:gd name="T70" fmla="*/ 461 w 1749"/>
                  <a:gd name="T71" fmla="*/ 89 h 270"/>
                  <a:gd name="T72" fmla="*/ 442 w 1749"/>
                  <a:gd name="T73" fmla="*/ 89 h 270"/>
                  <a:gd name="T74" fmla="*/ 424 w 1749"/>
                  <a:gd name="T75" fmla="*/ 91 h 270"/>
                  <a:gd name="T76" fmla="*/ 406 w 1749"/>
                  <a:gd name="T77" fmla="*/ 95 h 270"/>
                  <a:gd name="T78" fmla="*/ 388 w 1749"/>
                  <a:gd name="T79" fmla="*/ 101 h 270"/>
                  <a:gd name="T80" fmla="*/ 372 w 1749"/>
                  <a:gd name="T81" fmla="*/ 109 h 270"/>
                  <a:gd name="T82" fmla="*/ 357 w 1749"/>
                  <a:gd name="T83" fmla="*/ 118 h 270"/>
                  <a:gd name="T84" fmla="*/ 342 w 1749"/>
                  <a:gd name="T85" fmla="*/ 129 h 270"/>
                  <a:gd name="T86" fmla="*/ 336 w 1749"/>
                  <a:gd name="T87" fmla="*/ 134 h 270"/>
                  <a:gd name="T88" fmla="*/ 225 w 1749"/>
                  <a:gd name="T89" fmla="*/ 246 h 270"/>
                  <a:gd name="T90" fmla="*/ 180 w 1749"/>
                  <a:gd name="T91" fmla="*/ 269 h 270"/>
                  <a:gd name="T92" fmla="*/ 68 w 1749"/>
                  <a:gd name="T93" fmla="*/ 246 h 270"/>
                  <a:gd name="T94" fmla="*/ 68 w 1749"/>
                  <a:gd name="T95" fmla="*/ 224 h 270"/>
                  <a:gd name="T96" fmla="*/ 135 w 1749"/>
                  <a:gd name="T97" fmla="*/ 223 h 270"/>
                  <a:gd name="T98" fmla="*/ 144 w 1749"/>
                  <a:gd name="T99" fmla="*/ 224 h 270"/>
                  <a:gd name="T100" fmla="*/ 153 w 1749"/>
                  <a:gd name="T101" fmla="*/ 224 h 270"/>
                  <a:gd name="T102" fmla="*/ 161 w 1749"/>
                  <a:gd name="T103" fmla="*/ 223 h 270"/>
                  <a:gd name="T104" fmla="*/ 171 w 1749"/>
                  <a:gd name="T105" fmla="*/ 220 h 270"/>
                  <a:gd name="T106" fmla="*/ 178 w 1749"/>
                  <a:gd name="T107" fmla="*/ 217 h 270"/>
                  <a:gd name="T108" fmla="*/ 186 w 1749"/>
                  <a:gd name="T109" fmla="*/ 213 h 270"/>
                  <a:gd name="T110" fmla="*/ 194 w 1749"/>
                  <a:gd name="T111" fmla="*/ 208 h 270"/>
                  <a:gd name="T112" fmla="*/ 201 w 1749"/>
                  <a:gd name="T113" fmla="*/ 201 h 270"/>
                  <a:gd name="T114" fmla="*/ 225 w 1749"/>
                  <a:gd name="T115" fmla="*/ 179 h 270"/>
                  <a:gd name="T116" fmla="*/ 223 w 1749"/>
                  <a:gd name="T117" fmla="*/ 178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9" h="270">
                    <a:moveTo>
                      <a:pt x="223" y="178"/>
                    </a:moveTo>
                    <a:lnTo>
                      <a:pt x="228" y="170"/>
                    </a:lnTo>
                    <a:lnTo>
                      <a:pt x="233" y="163"/>
                    </a:lnTo>
                    <a:lnTo>
                      <a:pt x="235" y="154"/>
                    </a:lnTo>
                    <a:lnTo>
                      <a:pt x="239" y="145"/>
                    </a:lnTo>
                    <a:lnTo>
                      <a:pt x="239" y="137"/>
                    </a:lnTo>
                    <a:lnTo>
                      <a:pt x="238" y="128"/>
                    </a:lnTo>
                    <a:lnTo>
                      <a:pt x="236" y="119"/>
                    </a:lnTo>
                    <a:lnTo>
                      <a:pt x="234" y="110"/>
                    </a:lnTo>
                    <a:lnTo>
                      <a:pt x="229" y="103"/>
                    </a:lnTo>
                    <a:lnTo>
                      <a:pt x="225" y="95"/>
                    </a:lnTo>
                    <a:lnTo>
                      <a:pt x="219" y="89"/>
                    </a:lnTo>
                    <a:lnTo>
                      <a:pt x="213" y="82"/>
                    </a:lnTo>
                    <a:lnTo>
                      <a:pt x="204" y="78"/>
                    </a:lnTo>
                    <a:lnTo>
                      <a:pt x="197" y="73"/>
                    </a:lnTo>
                    <a:lnTo>
                      <a:pt x="188" y="70"/>
                    </a:lnTo>
                    <a:lnTo>
                      <a:pt x="179" y="68"/>
                    </a:lnTo>
                    <a:lnTo>
                      <a:pt x="180" y="67"/>
                    </a:lnTo>
                    <a:lnTo>
                      <a:pt x="0" y="45"/>
                    </a:lnTo>
                    <a:lnTo>
                      <a:pt x="0" y="0"/>
                    </a:lnTo>
                    <a:lnTo>
                      <a:pt x="0" y="0"/>
                    </a:lnTo>
                    <a:lnTo>
                      <a:pt x="1748" y="0"/>
                    </a:lnTo>
                    <a:lnTo>
                      <a:pt x="1748" y="0"/>
                    </a:lnTo>
                    <a:lnTo>
                      <a:pt x="1748" y="45"/>
                    </a:lnTo>
                    <a:lnTo>
                      <a:pt x="1591" y="89"/>
                    </a:lnTo>
                    <a:lnTo>
                      <a:pt x="1591" y="89"/>
                    </a:lnTo>
                    <a:lnTo>
                      <a:pt x="1582" y="93"/>
                    </a:lnTo>
                    <a:lnTo>
                      <a:pt x="1575" y="97"/>
                    </a:lnTo>
                    <a:lnTo>
                      <a:pt x="1569" y="102"/>
                    </a:lnTo>
                    <a:lnTo>
                      <a:pt x="1564" y="107"/>
                    </a:lnTo>
                    <a:lnTo>
                      <a:pt x="1560" y="114"/>
                    </a:lnTo>
                    <a:lnTo>
                      <a:pt x="1558" y="120"/>
                    </a:lnTo>
                    <a:lnTo>
                      <a:pt x="1557" y="128"/>
                    </a:lnTo>
                    <a:lnTo>
                      <a:pt x="1557" y="134"/>
                    </a:lnTo>
                    <a:lnTo>
                      <a:pt x="1557" y="142"/>
                    </a:lnTo>
                    <a:lnTo>
                      <a:pt x="1558" y="149"/>
                    </a:lnTo>
                    <a:lnTo>
                      <a:pt x="1560" y="156"/>
                    </a:lnTo>
                    <a:lnTo>
                      <a:pt x="1564" y="162"/>
                    </a:lnTo>
                    <a:lnTo>
                      <a:pt x="1569" y="168"/>
                    </a:lnTo>
                    <a:lnTo>
                      <a:pt x="1575" y="173"/>
                    </a:lnTo>
                    <a:lnTo>
                      <a:pt x="1582" y="177"/>
                    </a:lnTo>
                    <a:lnTo>
                      <a:pt x="1591" y="179"/>
                    </a:lnTo>
                    <a:lnTo>
                      <a:pt x="1591" y="179"/>
                    </a:lnTo>
                    <a:lnTo>
                      <a:pt x="1703" y="201"/>
                    </a:lnTo>
                    <a:lnTo>
                      <a:pt x="1703" y="224"/>
                    </a:lnTo>
                    <a:lnTo>
                      <a:pt x="1569" y="246"/>
                    </a:lnTo>
                    <a:lnTo>
                      <a:pt x="1502" y="246"/>
                    </a:lnTo>
                    <a:lnTo>
                      <a:pt x="1502" y="201"/>
                    </a:lnTo>
                    <a:lnTo>
                      <a:pt x="1322" y="201"/>
                    </a:lnTo>
                    <a:lnTo>
                      <a:pt x="1322" y="269"/>
                    </a:lnTo>
                    <a:lnTo>
                      <a:pt x="1233" y="269"/>
                    </a:lnTo>
                    <a:lnTo>
                      <a:pt x="1232" y="269"/>
                    </a:lnTo>
                    <a:lnTo>
                      <a:pt x="1216" y="257"/>
                    </a:lnTo>
                    <a:lnTo>
                      <a:pt x="1200" y="243"/>
                    </a:lnTo>
                    <a:lnTo>
                      <a:pt x="1184" y="232"/>
                    </a:lnTo>
                    <a:lnTo>
                      <a:pt x="1167" y="219"/>
                    </a:lnTo>
                    <a:lnTo>
                      <a:pt x="1149" y="209"/>
                    </a:lnTo>
                    <a:lnTo>
                      <a:pt x="1132" y="198"/>
                    </a:lnTo>
                    <a:lnTo>
                      <a:pt x="1114" y="189"/>
                    </a:lnTo>
                    <a:lnTo>
                      <a:pt x="1096" y="179"/>
                    </a:lnTo>
                    <a:lnTo>
                      <a:pt x="1077" y="172"/>
                    </a:lnTo>
                    <a:lnTo>
                      <a:pt x="1058" y="164"/>
                    </a:lnTo>
                    <a:lnTo>
                      <a:pt x="1038" y="158"/>
                    </a:lnTo>
                    <a:lnTo>
                      <a:pt x="1020" y="151"/>
                    </a:lnTo>
                    <a:lnTo>
                      <a:pt x="1000" y="147"/>
                    </a:lnTo>
                    <a:lnTo>
                      <a:pt x="980" y="142"/>
                    </a:lnTo>
                    <a:lnTo>
                      <a:pt x="960" y="139"/>
                    </a:lnTo>
                    <a:lnTo>
                      <a:pt x="941" y="135"/>
                    </a:lnTo>
                    <a:lnTo>
                      <a:pt x="942" y="134"/>
                    </a:lnTo>
                    <a:lnTo>
                      <a:pt x="471" y="89"/>
                    </a:lnTo>
                    <a:lnTo>
                      <a:pt x="471" y="89"/>
                    </a:lnTo>
                    <a:lnTo>
                      <a:pt x="461" y="89"/>
                    </a:lnTo>
                    <a:lnTo>
                      <a:pt x="452" y="89"/>
                    </a:lnTo>
                    <a:lnTo>
                      <a:pt x="442" y="89"/>
                    </a:lnTo>
                    <a:lnTo>
                      <a:pt x="433" y="89"/>
                    </a:lnTo>
                    <a:lnTo>
                      <a:pt x="424" y="91"/>
                    </a:lnTo>
                    <a:lnTo>
                      <a:pt x="415" y="92"/>
                    </a:lnTo>
                    <a:lnTo>
                      <a:pt x="406" y="95"/>
                    </a:lnTo>
                    <a:lnTo>
                      <a:pt x="398" y="97"/>
                    </a:lnTo>
                    <a:lnTo>
                      <a:pt x="388" y="101"/>
                    </a:lnTo>
                    <a:lnTo>
                      <a:pt x="380" y="104"/>
                    </a:lnTo>
                    <a:lnTo>
                      <a:pt x="372" y="109"/>
                    </a:lnTo>
                    <a:lnTo>
                      <a:pt x="364" y="113"/>
                    </a:lnTo>
                    <a:lnTo>
                      <a:pt x="357" y="118"/>
                    </a:lnTo>
                    <a:lnTo>
                      <a:pt x="349" y="123"/>
                    </a:lnTo>
                    <a:lnTo>
                      <a:pt x="342" y="129"/>
                    </a:lnTo>
                    <a:lnTo>
                      <a:pt x="336" y="134"/>
                    </a:lnTo>
                    <a:lnTo>
                      <a:pt x="336" y="134"/>
                    </a:lnTo>
                    <a:lnTo>
                      <a:pt x="225" y="246"/>
                    </a:lnTo>
                    <a:lnTo>
                      <a:pt x="225" y="246"/>
                    </a:lnTo>
                    <a:lnTo>
                      <a:pt x="225" y="269"/>
                    </a:lnTo>
                    <a:lnTo>
                      <a:pt x="180" y="269"/>
                    </a:lnTo>
                    <a:lnTo>
                      <a:pt x="180" y="246"/>
                    </a:lnTo>
                    <a:lnTo>
                      <a:pt x="68" y="246"/>
                    </a:lnTo>
                    <a:lnTo>
                      <a:pt x="68" y="246"/>
                    </a:lnTo>
                    <a:lnTo>
                      <a:pt x="68" y="224"/>
                    </a:lnTo>
                    <a:lnTo>
                      <a:pt x="135" y="224"/>
                    </a:lnTo>
                    <a:lnTo>
                      <a:pt x="135" y="223"/>
                    </a:lnTo>
                    <a:lnTo>
                      <a:pt x="139" y="224"/>
                    </a:lnTo>
                    <a:lnTo>
                      <a:pt x="144" y="224"/>
                    </a:lnTo>
                    <a:lnTo>
                      <a:pt x="148" y="224"/>
                    </a:lnTo>
                    <a:lnTo>
                      <a:pt x="153" y="224"/>
                    </a:lnTo>
                    <a:lnTo>
                      <a:pt x="157" y="224"/>
                    </a:lnTo>
                    <a:lnTo>
                      <a:pt x="161" y="223"/>
                    </a:lnTo>
                    <a:lnTo>
                      <a:pt x="165" y="222"/>
                    </a:lnTo>
                    <a:lnTo>
                      <a:pt x="171" y="220"/>
                    </a:lnTo>
                    <a:lnTo>
                      <a:pt x="174" y="219"/>
                    </a:lnTo>
                    <a:lnTo>
                      <a:pt x="178" y="217"/>
                    </a:lnTo>
                    <a:lnTo>
                      <a:pt x="182" y="215"/>
                    </a:lnTo>
                    <a:lnTo>
                      <a:pt x="186" y="213"/>
                    </a:lnTo>
                    <a:lnTo>
                      <a:pt x="190" y="211"/>
                    </a:lnTo>
                    <a:lnTo>
                      <a:pt x="194" y="208"/>
                    </a:lnTo>
                    <a:lnTo>
                      <a:pt x="197" y="205"/>
                    </a:lnTo>
                    <a:lnTo>
                      <a:pt x="201" y="201"/>
                    </a:lnTo>
                    <a:lnTo>
                      <a:pt x="202" y="201"/>
                    </a:lnTo>
                    <a:lnTo>
                      <a:pt x="225" y="179"/>
                    </a:lnTo>
                    <a:lnTo>
                      <a:pt x="223" y="178"/>
                    </a:lnTo>
                    <a:lnTo>
                      <a:pt x="223" y="178"/>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2" name="Freeform 34"/>
              <p:cNvSpPr>
                <a:spLocks noChangeAspect="1"/>
              </p:cNvSpPr>
              <p:nvPr/>
            </p:nvSpPr>
            <p:spPr bwMode="auto">
              <a:xfrm>
                <a:off x="5418" y="2377"/>
                <a:ext cx="342" cy="97"/>
              </a:xfrm>
              <a:custGeom>
                <a:avLst/>
                <a:gdLst>
                  <a:gd name="T0" fmla="*/ 0 w 446"/>
                  <a:gd name="T1" fmla="*/ 112 h 113"/>
                  <a:gd name="T2" fmla="*/ 223 w 446"/>
                  <a:gd name="T3" fmla="*/ 0 h 113"/>
                  <a:gd name="T4" fmla="*/ 445 w 446"/>
                  <a:gd name="T5" fmla="*/ 0 h 113"/>
                  <a:gd name="T6" fmla="*/ 445 w 446"/>
                  <a:gd name="T7" fmla="*/ 56 h 113"/>
                  <a:gd name="T8" fmla="*/ 445 w 446"/>
                  <a:gd name="T9" fmla="*/ 112 h 113"/>
                  <a:gd name="T10" fmla="*/ 0 w 446"/>
                  <a:gd name="T11" fmla="*/ 112 h 113"/>
                  <a:gd name="T12" fmla="*/ 0 w 446"/>
                  <a:gd name="T13" fmla="*/ 112 h 113"/>
                </a:gdLst>
                <a:ahLst/>
                <a:cxnLst>
                  <a:cxn ang="0">
                    <a:pos x="T0" y="T1"/>
                  </a:cxn>
                  <a:cxn ang="0">
                    <a:pos x="T2" y="T3"/>
                  </a:cxn>
                  <a:cxn ang="0">
                    <a:pos x="T4" y="T5"/>
                  </a:cxn>
                  <a:cxn ang="0">
                    <a:pos x="T6" y="T7"/>
                  </a:cxn>
                  <a:cxn ang="0">
                    <a:pos x="T8" y="T9"/>
                  </a:cxn>
                  <a:cxn ang="0">
                    <a:pos x="T10" y="T11"/>
                  </a:cxn>
                  <a:cxn ang="0">
                    <a:pos x="T12" y="T13"/>
                  </a:cxn>
                </a:cxnLst>
                <a:rect l="0" t="0" r="r" b="b"/>
                <a:pathLst>
                  <a:path w="446" h="113">
                    <a:moveTo>
                      <a:pt x="0" y="112"/>
                    </a:moveTo>
                    <a:lnTo>
                      <a:pt x="223" y="0"/>
                    </a:lnTo>
                    <a:lnTo>
                      <a:pt x="445" y="0"/>
                    </a:lnTo>
                    <a:lnTo>
                      <a:pt x="445" y="56"/>
                    </a:lnTo>
                    <a:lnTo>
                      <a:pt x="445" y="112"/>
                    </a:lnTo>
                    <a:lnTo>
                      <a:pt x="0"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3" name="Freeform 35"/>
              <p:cNvSpPr>
                <a:spLocks noChangeAspect="1"/>
              </p:cNvSpPr>
              <p:nvPr/>
            </p:nvSpPr>
            <p:spPr bwMode="auto">
              <a:xfrm>
                <a:off x="5418" y="2572"/>
                <a:ext cx="342" cy="96"/>
              </a:xfrm>
              <a:custGeom>
                <a:avLst/>
                <a:gdLst>
                  <a:gd name="T0" fmla="*/ 0 w 446"/>
                  <a:gd name="T1" fmla="*/ 0 h 112"/>
                  <a:gd name="T2" fmla="*/ 223 w 446"/>
                  <a:gd name="T3" fmla="*/ 111 h 112"/>
                  <a:gd name="T4" fmla="*/ 445 w 446"/>
                  <a:gd name="T5" fmla="*/ 111 h 112"/>
                  <a:gd name="T6" fmla="*/ 445 w 446"/>
                  <a:gd name="T7" fmla="*/ 56 h 112"/>
                  <a:gd name="T8" fmla="*/ 445 w 446"/>
                  <a:gd name="T9" fmla="*/ 0 h 112"/>
                  <a:gd name="T10" fmla="*/ 0 w 446"/>
                  <a:gd name="T11" fmla="*/ 0 h 112"/>
                  <a:gd name="T12" fmla="*/ 0 w 446"/>
                  <a:gd name="T13" fmla="*/ 0 h 112"/>
                </a:gdLst>
                <a:ahLst/>
                <a:cxnLst>
                  <a:cxn ang="0">
                    <a:pos x="T0" y="T1"/>
                  </a:cxn>
                  <a:cxn ang="0">
                    <a:pos x="T2" y="T3"/>
                  </a:cxn>
                  <a:cxn ang="0">
                    <a:pos x="T4" y="T5"/>
                  </a:cxn>
                  <a:cxn ang="0">
                    <a:pos x="T6" y="T7"/>
                  </a:cxn>
                  <a:cxn ang="0">
                    <a:pos x="T8" y="T9"/>
                  </a:cxn>
                  <a:cxn ang="0">
                    <a:pos x="T10" y="T11"/>
                  </a:cxn>
                  <a:cxn ang="0">
                    <a:pos x="T12" y="T13"/>
                  </a:cxn>
                </a:cxnLst>
                <a:rect l="0" t="0" r="r" b="b"/>
                <a:pathLst>
                  <a:path w="446" h="112">
                    <a:moveTo>
                      <a:pt x="0" y="0"/>
                    </a:moveTo>
                    <a:lnTo>
                      <a:pt x="223" y="111"/>
                    </a:lnTo>
                    <a:lnTo>
                      <a:pt x="445" y="111"/>
                    </a:lnTo>
                    <a:lnTo>
                      <a:pt x="445" y="56"/>
                    </a:lnTo>
                    <a:lnTo>
                      <a:pt x="445" y="0"/>
                    </a:lnTo>
                    <a:lnTo>
                      <a:pt x="0"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84" name="AutoShape 36"/>
              <p:cNvSpPr>
                <a:spLocks noChangeAspect="1" noChangeArrowheads="1"/>
              </p:cNvSpPr>
              <p:nvPr/>
            </p:nvSpPr>
            <p:spPr bwMode="auto">
              <a:xfrm rot="5400000">
                <a:off x="3692" y="2456"/>
                <a:ext cx="49" cy="130"/>
              </a:xfrm>
              <a:custGeom>
                <a:avLst/>
                <a:gdLst>
                  <a:gd name="G0" fmla="+- 8441 0 0"/>
                  <a:gd name="G1" fmla="+- 21600 0 8441"/>
                  <a:gd name="G2" fmla="*/ 8441 1 2"/>
                  <a:gd name="G3" fmla="+- 21600 0 G2"/>
                  <a:gd name="G4" fmla="+/ 8441 21600 2"/>
                  <a:gd name="G5" fmla="+/ G1 0 2"/>
                  <a:gd name="G6" fmla="*/ 21600 21600 8441"/>
                  <a:gd name="G7" fmla="*/ G6 1 2"/>
                  <a:gd name="G8" fmla="+- 21600 0 G7"/>
                  <a:gd name="G9" fmla="*/ 21600 1 2"/>
                  <a:gd name="G10" fmla="+- 8441 0 G9"/>
                  <a:gd name="G11" fmla="?: G10 G8 0"/>
                  <a:gd name="G12" fmla="?: G10 G7 21600"/>
                  <a:gd name="T0" fmla="*/ 17379 w 21600"/>
                  <a:gd name="T1" fmla="*/ 10800 h 21600"/>
                  <a:gd name="T2" fmla="*/ 10800 w 21600"/>
                  <a:gd name="T3" fmla="*/ 21600 h 21600"/>
                  <a:gd name="T4" fmla="*/ 4221 w 21600"/>
                  <a:gd name="T5" fmla="*/ 10800 h 21600"/>
                  <a:gd name="T6" fmla="*/ 10800 w 21600"/>
                  <a:gd name="T7" fmla="*/ 0 h 21600"/>
                  <a:gd name="T8" fmla="*/ 6021 w 21600"/>
                  <a:gd name="T9" fmla="*/ 6021 h 21600"/>
                  <a:gd name="T10" fmla="*/ 15579 w 21600"/>
                  <a:gd name="T11" fmla="*/ 15579 h 21600"/>
                </a:gdLst>
                <a:ahLst/>
                <a:cxnLst>
                  <a:cxn ang="0">
                    <a:pos x="T0" y="T1"/>
                  </a:cxn>
                  <a:cxn ang="0">
                    <a:pos x="T2" y="T3"/>
                  </a:cxn>
                  <a:cxn ang="0">
                    <a:pos x="T4" y="T5"/>
                  </a:cxn>
                  <a:cxn ang="0">
                    <a:pos x="T6" y="T7"/>
                  </a:cxn>
                </a:cxnLst>
                <a:rect l="T8" t="T9" r="T10" b="T11"/>
                <a:pathLst>
                  <a:path w="21600" h="21600">
                    <a:moveTo>
                      <a:pt x="0" y="0"/>
                    </a:moveTo>
                    <a:lnTo>
                      <a:pt x="8441" y="21600"/>
                    </a:lnTo>
                    <a:lnTo>
                      <a:pt x="13159" y="21600"/>
                    </a:lnTo>
                    <a:lnTo>
                      <a:pt x="2160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5" name="Freeform 37"/>
              <p:cNvSpPr>
                <a:spLocks noChangeAspect="1"/>
              </p:cNvSpPr>
              <p:nvPr/>
            </p:nvSpPr>
            <p:spPr bwMode="auto">
              <a:xfrm>
                <a:off x="5418" y="2471"/>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6" name="Freeform 38"/>
              <p:cNvSpPr>
                <a:spLocks noChangeAspect="1"/>
              </p:cNvSpPr>
              <p:nvPr/>
            </p:nvSpPr>
            <p:spPr bwMode="auto">
              <a:xfrm flipV="1">
                <a:off x="5418" y="2555"/>
                <a:ext cx="341" cy="17"/>
              </a:xfrm>
              <a:custGeom>
                <a:avLst/>
                <a:gdLst>
                  <a:gd name="T0" fmla="*/ 0 w 672"/>
                  <a:gd name="T1" fmla="*/ 0 h 96"/>
                  <a:gd name="T2" fmla="*/ 672 w 672"/>
                  <a:gd name="T3" fmla="*/ 0 h 96"/>
                  <a:gd name="T4" fmla="*/ 672 w 672"/>
                  <a:gd name="T5" fmla="*/ 96 h 96"/>
                  <a:gd name="T6" fmla="*/ 192 w 672"/>
                  <a:gd name="T7" fmla="*/ 96 h 96"/>
                  <a:gd name="T8" fmla="*/ 0 w 672"/>
                  <a:gd name="T9" fmla="*/ 0 h 96"/>
                </a:gdLst>
                <a:ahLst/>
                <a:cxnLst>
                  <a:cxn ang="0">
                    <a:pos x="T0" y="T1"/>
                  </a:cxn>
                  <a:cxn ang="0">
                    <a:pos x="T2" y="T3"/>
                  </a:cxn>
                  <a:cxn ang="0">
                    <a:pos x="T4" y="T5"/>
                  </a:cxn>
                  <a:cxn ang="0">
                    <a:pos x="T6" y="T7"/>
                  </a:cxn>
                  <a:cxn ang="0">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21287" name="Rectangle 39"/>
              <p:cNvSpPr>
                <a:spLocks noChangeAspect="1" noChangeArrowheads="1"/>
              </p:cNvSpPr>
              <p:nvPr/>
            </p:nvSpPr>
            <p:spPr bwMode="auto">
              <a:xfrm>
                <a:off x="5588" y="2488"/>
                <a:ext cx="170" cy="67"/>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821288" name="Group 40"/>
            <p:cNvGrpSpPr>
              <a:grpSpLocks noChangeAspect="1"/>
            </p:cNvGrpSpPr>
            <p:nvPr/>
          </p:nvGrpSpPr>
          <p:grpSpPr bwMode="auto">
            <a:xfrm>
              <a:off x="1131" y="3455"/>
              <a:ext cx="3717" cy="325"/>
              <a:chOff x="432" y="2304"/>
              <a:chExt cx="4944" cy="576"/>
            </a:xfrm>
          </p:grpSpPr>
          <p:sp>
            <p:nvSpPr>
              <p:cNvPr id="821289" name="Freeform 41"/>
              <p:cNvSpPr>
                <a:spLocks noChangeAspect="1"/>
              </p:cNvSpPr>
              <p:nvPr/>
            </p:nvSpPr>
            <p:spPr bwMode="auto">
              <a:xfrm>
                <a:off x="432" y="2304"/>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0" name="Freeform 42"/>
              <p:cNvSpPr>
                <a:spLocks noChangeAspect="1"/>
              </p:cNvSpPr>
              <p:nvPr/>
            </p:nvSpPr>
            <p:spPr bwMode="auto">
              <a:xfrm flipV="1">
                <a:off x="432" y="2688"/>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821291" name="Group 43"/>
            <p:cNvGrpSpPr>
              <a:grpSpLocks/>
            </p:cNvGrpSpPr>
            <p:nvPr/>
          </p:nvGrpSpPr>
          <p:grpSpPr bwMode="auto">
            <a:xfrm>
              <a:off x="1152" y="1440"/>
              <a:ext cx="3696" cy="1131"/>
              <a:chOff x="1152" y="1440"/>
              <a:chExt cx="3696" cy="1131"/>
            </a:xfrm>
          </p:grpSpPr>
          <p:sp>
            <p:nvSpPr>
              <p:cNvPr id="821292" name="Line 44"/>
              <p:cNvSpPr>
                <a:spLocks noChangeShapeType="1"/>
              </p:cNvSpPr>
              <p:nvPr/>
            </p:nvSpPr>
            <p:spPr bwMode="auto">
              <a:xfrm flipV="1">
                <a:off x="1152" y="1536"/>
                <a:ext cx="720"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3" name="Line 45"/>
              <p:cNvSpPr>
                <a:spLocks noChangeShapeType="1"/>
              </p:cNvSpPr>
              <p:nvPr/>
            </p:nvSpPr>
            <p:spPr bwMode="auto">
              <a:xfrm flipV="1">
                <a:off x="1872" y="1440"/>
                <a:ext cx="192" cy="96"/>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4" name="Line 46"/>
              <p:cNvSpPr>
                <a:spLocks noChangeShapeType="1"/>
              </p:cNvSpPr>
              <p:nvPr/>
            </p:nvSpPr>
            <p:spPr bwMode="auto">
              <a:xfrm>
                <a:off x="2064" y="1440"/>
                <a:ext cx="14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5" name="Line 47"/>
              <p:cNvSpPr>
                <a:spLocks noChangeShapeType="1"/>
              </p:cNvSpPr>
              <p:nvPr/>
            </p:nvSpPr>
            <p:spPr bwMode="auto">
              <a:xfrm>
                <a:off x="2208" y="1440"/>
                <a:ext cx="384" cy="624"/>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6" name="Line 48"/>
              <p:cNvSpPr>
                <a:spLocks noChangeShapeType="1"/>
              </p:cNvSpPr>
              <p:nvPr/>
            </p:nvSpPr>
            <p:spPr bwMode="auto">
              <a:xfrm>
                <a:off x="2592" y="2064"/>
                <a:ext cx="768"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7" name="Line 49"/>
              <p:cNvSpPr>
                <a:spLocks noChangeShapeType="1"/>
              </p:cNvSpPr>
              <p:nvPr/>
            </p:nvSpPr>
            <p:spPr bwMode="auto">
              <a:xfrm>
                <a:off x="3984" y="2064"/>
                <a:ext cx="864" cy="0"/>
              </a:xfrm>
              <a:prstGeom prst="line">
                <a:avLst/>
              </a:prstGeom>
              <a:noFill/>
              <a:ln w="25400">
                <a:solidFill>
                  <a:srgbClr val="FF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298" name="Freeform 50"/>
              <p:cNvSpPr>
                <a:spLocks/>
              </p:cNvSpPr>
              <p:nvPr/>
            </p:nvSpPr>
            <p:spPr bwMode="auto">
              <a:xfrm>
                <a:off x="3360" y="2064"/>
                <a:ext cx="624" cy="507"/>
              </a:xfrm>
              <a:custGeom>
                <a:avLst/>
                <a:gdLst>
                  <a:gd name="T0" fmla="*/ 0 w 576"/>
                  <a:gd name="T1" fmla="*/ 0 h 432"/>
                  <a:gd name="T2" fmla="*/ 0 w 576"/>
                  <a:gd name="T3" fmla="*/ 432 h 432"/>
                  <a:gd name="T4" fmla="*/ 576 w 576"/>
                  <a:gd name="T5" fmla="*/ 432 h 432"/>
                  <a:gd name="T6" fmla="*/ 576 w 576"/>
                  <a:gd name="T7" fmla="*/ 0 h 432"/>
                </a:gdLst>
                <a:ahLst/>
                <a:cxnLst>
                  <a:cxn ang="0">
                    <a:pos x="T0" y="T1"/>
                  </a:cxn>
                  <a:cxn ang="0">
                    <a:pos x="T2" y="T3"/>
                  </a:cxn>
                  <a:cxn ang="0">
                    <a:pos x="T4" y="T5"/>
                  </a:cxn>
                  <a:cxn ang="0">
                    <a:pos x="T6" y="T7"/>
                  </a:cxn>
                </a:cxnLst>
                <a:rect l="0" t="0" r="r" b="b"/>
                <a:pathLst>
                  <a:path w="576" h="432">
                    <a:moveTo>
                      <a:pt x="0" y="0"/>
                    </a:moveTo>
                    <a:lnTo>
                      <a:pt x="0" y="432"/>
                    </a:lnTo>
                    <a:lnTo>
                      <a:pt x="576" y="432"/>
                    </a:lnTo>
                    <a:lnTo>
                      <a:pt x="576" y="0"/>
                    </a:lnTo>
                  </a:path>
                </a:pathLst>
              </a:custGeom>
              <a:noFill/>
              <a:ln w="25400" cap="flat" cmpd="sng">
                <a:solidFill>
                  <a:srgbClr val="FF99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00" name="Line 52"/>
            <p:cNvSpPr>
              <a:spLocks noChangeShapeType="1"/>
            </p:cNvSpPr>
            <p:nvPr/>
          </p:nvSpPr>
          <p:spPr bwMode="auto">
            <a:xfrm flipV="1">
              <a:off x="115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1" name="Line 53"/>
            <p:cNvSpPr>
              <a:spLocks noChangeShapeType="1"/>
            </p:cNvSpPr>
            <p:nvPr/>
          </p:nvSpPr>
          <p:spPr bwMode="auto">
            <a:xfrm flipV="1">
              <a:off x="1872" y="1536"/>
              <a:ext cx="0" cy="1872"/>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2" name="Line 54"/>
            <p:cNvSpPr>
              <a:spLocks noChangeShapeType="1"/>
            </p:cNvSpPr>
            <p:nvPr/>
          </p:nvSpPr>
          <p:spPr bwMode="auto">
            <a:xfrm flipV="1">
              <a:off x="2064" y="1488"/>
              <a:ext cx="0" cy="2016"/>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3" name="Line 55"/>
            <p:cNvSpPr>
              <a:spLocks noChangeShapeType="1"/>
            </p:cNvSpPr>
            <p:nvPr/>
          </p:nvSpPr>
          <p:spPr bwMode="auto">
            <a:xfrm flipV="1">
              <a:off x="2208" y="1440"/>
              <a:ext cx="0" cy="2064"/>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4" name="Line 56"/>
            <p:cNvSpPr>
              <a:spLocks noChangeShapeType="1"/>
            </p:cNvSpPr>
            <p:nvPr/>
          </p:nvSpPr>
          <p:spPr bwMode="auto">
            <a:xfrm flipV="1">
              <a:off x="2592"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5" name="Line 57"/>
            <p:cNvSpPr>
              <a:spLocks noChangeShapeType="1"/>
            </p:cNvSpPr>
            <p:nvPr/>
          </p:nvSpPr>
          <p:spPr bwMode="auto">
            <a:xfrm flipV="1">
              <a:off x="3360" y="2544"/>
              <a:ext cx="0" cy="96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6" name="Line 58"/>
            <p:cNvSpPr>
              <a:spLocks noChangeShapeType="1"/>
            </p:cNvSpPr>
            <p:nvPr/>
          </p:nvSpPr>
          <p:spPr bwMode="auto">
            <a:xfrm flipV="1">
              <a:off x="3984" y="2496"/>
              <a:ext cx="0" cy="1008"/>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7" name="Line 59"/>
            <p:cNvSpPr>
              <a:spLocks noChangeShapeType="1"/>
            </p:cNvSpPr>
            <p:nvPr/>
          </p:nvSpPr>
          <p:spPr bwMode="auto">
            <a:xfrm flipV="1">
              <a:off x="4848" y="2064"/>
              <a:ext cx="0" cy="144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8" name="Line 60"/>
            <p:cNvSpPr>
              <a:spLocks noChangeShapeType="1"/>
            </p:cNvSpPr>
            <p:nvPr/>
          </p:nvSpPr>
          <p:spPr bwMode="auto">
            <a:xfrm>
              <a:off x="1152" y="3216"/>
              <a:ext cx="3696"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09" name="Text Box 61"/>
            <p:cNvSpPr txBox="1">
              <a:spLocks noChangeArrowheads="1"/>
            </p:cNvSpPr>
            <p:nvPr/>
          </p:nvSpPr>
          <p:spPr bwMode="auto">
            <a:xfrm>
              <a:off x="2448" y="3216"/>
              <a:ext cx="1293"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PROJECTILE TRAVEL</a:t>
              </a:r>
            </a:p>
          </p:txBody>
        </p:sp>
        <p:sp>
          <p:nvSpPr>
            <p:cNvPr id="821310" name="Text Box 62"/>
            <p:cNvSpPr txBox="1">
              <a:spLocks noChangeArrowheads="1"/>
            </p:cNvSpPr>
            <p:nvPr/>
          </p:nvSpPr>
          <p:spPr bwMode="auto">
            <a:xfrm>
              <a:off x="432" y="1392"/>
              <a:ext cx="730"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C0C0C0"/>
                  </a:solidFill>
                </a:rPr>
                <a:t>PRESSURE</a:t>
              </a:r>
            </a:p>
          </p:txBody>
        </p:sp>
        <p:sp>
          <p:nvSpPr>
            <p:cNvPr id="821313" name="Text Box 65"/>
            <p:cNvSpPr txBox="1">
              <a:spLocks noChangeArrowheads="1"/>
            </p:cNvSpPr>
            <p:nvPr/>
          </p:nvSpPr>
          <p:spPr bwMode="auto">
            <a:xfrm>
              <a:off x="3072" y="1680"/>
              <a:ext cx="1537"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spcBef>
                  <a:spcPct val="0"/>
                </a:spcBef>
              </a:pPr>
              <a:r>
                <a:rPr lang="en-GB" altLang="en-US" b="1">
                  <a:solidFill>
                    <a:srgbClr val="FF9900"/>
                  </a:solidFill>
                </a:rPr>
                <a:t>GUN DESIGN PRESSURE</a:t>
              </a:r>
            </a:p>
          </p:txBody>
        </p:sp>
        <p:sp>
          <p:nvSpPr>
            <p:cNvPr id="821314" name="Line 66"/>
            <p:cNvSpPr>
              <a:spLocks noChangeShapeType="1"/>
            </p:cNvSpPr>
            <p:nvPr/>
          </p:nvSpPr>
          <p:spPr bwMode="auto">
            <a:xfrm flipH="1">
              <a:off x="3264" y="1824"/>
              <a:ext cx="96" cy="240"/>
            </a:xfrm>
            <a:prstGeom prst="line">
              <a:avLst/>
            </a:prstGeom>
            <a:noFill/>
            <a:ln w="127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821315" name="Group 67"/>
            <p:cNvGrpSpPr>
              <a:grpSpLocks/>
            </p:cNvGrpSpPr>
            <p:nvPr/>
          </p:nvGrpSpPr>
          <p:grpSpPr bwMode="auto">
            <a:xfrm>
              <a:off x="700" y="3536"/>
              <a:ext cx="496" cy="162"/>
              <a:chOff x="700" y="3536"/>
              <a:chExt cx="496" cy="162"/>
            </a:xfrm>
          </p:grpSpPr>
          <p:sp>
            <p:nvSpPr>
              <p:cNvPr id="821316" name="Rectangle 68"/>
              <p:cNvSpPr>
                <a:spLocks noChangeArrowheads="1"/>
              </p:cNvSpPr>
              <p:nvPr/>
            </p:nvSpPr>
            <p:spPr bwMode="auto">
              <a:xfrm>
                <a:off x="700" y="3566"/>
                <a:ext cx="249" cy="9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7" name="Rectangle 69"/>
              <p:cNvSpPr>
                <a:spLocks noChangeArrowheads="1"/>
              </p:cNvSpPr>
              <p:nvPr/>
            </p:nvSpPr>
            <p:spPr bwMode="auto">
              <a:xfrm>
                <a:off x="940" y="3590"/>
                <a:ext cx="188" cy="4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821318" name="AutoShape 70"/>
              <p:cNvSpPr>
                <a:spLocks noChangeArrowheads="1"/>
              </p:cNvSpPr>
              <p:nvPr/>
            </p:nvSpPr>
            <p:spPr bwMode="auto">
              <a:xfrm>
                <a:off x="1131" y="3536"/>
                <a:ext cx="65" cy="162"/>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821319" name="Text Box 71"/>
            <p:cNvSpPr txBox="1">
              <a:spLocks noChangeArrowheads="1"/>
            </p:cNvSpPr>
            <p:nvPr/>
          </p:nvSpPr>
          <p:spPr bwMode="auto">
            <a:xfrm>
              <a:off x="55" y="3439"/>
              <a:ext cx="656" cy="3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l">
                <a:spcBef>
                  <a:spcPct val="0"/>
                </a:spcBef>
              </a:pPr>
              <a:r>
                <a:rPr lang="en-GB" altLang="en-US" sz="1000" b="1"/>
                <a:t>IGNITION VIA TVE AND BASE PAD</a:t>
              </a:r>
            </a:p>
          </p:txBody>
        </p:sp>
        <p:sp>
          <p:nvSpPr>
            <p:cNvPr id="821320" name="Rectangle 72"/>
            <p:cNvSpPr>
              <a:spLocks noChangeAspect="1" noChangeArrowheads="1"/>
            </p:cNvSpPr>
            <p:nvPr/>
          </p:nvSpPr>
          <p:spPr bwMode="auto">
            <a:xfrm>
              <a:off x="1298" y="932"/>
              <a:ext cx="3158" cy="33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800" b="1">
                  <a:solidFill>
                    <a:schemeClr val="tx1"/>
                  </a:solidFill>
                  <a:latin typeface="Arial" panose="020B0604020202020204" pitchFamily="34" charset="0"/>
                </a:defRPr>
              </a:lvl1pPr>
              <a:lvl2pPr algn="l">
                <a:spcBef>
                  <a:spcPct val="0"/>
                </a:spcBef>
                <a:defRPr sz="2800" b="1">
                  <a:solidFill>
                    <a:schemeClr val="tx1"/>
                  </a:solidFill>
                  <a:latin typeface="Arial" panose="020B0604020202020204" pitchFamily="34" charset="0"/>
                </a:defRPr>
              </a:lvl2pPr>
              <a:lvl3pPr algn="l">
                <a:spcBef>
                  <a:spcPct val="0"/>
                </a:spcBef>
                <a:defRPr sz="2800" b="1">
                  <a:solidFill>
                    <a:schemeClr val="tx1"/>
                  </a:solidFill>
                  <a:latin typeface="Arial" panose="020B0604020202020204" pitchFamily="34" charset="0"/>
                </a:defRPr>
              </a:lvl3pPr>
              <a:lvl4pPr algn="l">
                <a:spcBef>
                  <a:spcPct val="0"/>
                </a:spcBef>
                <a:defRPr sz="2800" b="1">
                  <a:solidFill>
                    <a:schemeClr val="tx1"/>
                  </a:solidFill>
                  <a:latin typeface="Arial" panose="020B0604020202020204" pitchFamily="34" charset="0"/>
                </a:defRPr>
              </a:lvl4pPr>
              <a:lvl5pPr algn="l">
                <a:spcBef>
                  <a:spcPct val="0"/>
                </a:spcBef>
                <a:defRPr sz="2800" b="1">
                  <a:solidFill>
                    <a:schemeClr val="tx1"/>
                  </a:solidFill>
                  <a:latin typeface="Arial" panose="020B0604020202020204" pitchFamily="34" charset="0"/>
                </a:defRPr>
              </a:lvl5pPr>
              <a:lvl6pPr marL="457200" eaLnBrk="0" fontAlgn="base" hangingPunct="0">
                <a:spcBef>
                  <a:spcPct val="0"/>
                </a:spcBef>
                <a:spcAft>
                  <a:spcPct val="0"/>
                </a:spcAft>
                <a:defRPr sz="2800" b="1">
                  <a:solidFill>
                    <a:schemeClr val="tx1"/>
                  </a:solidFill>
                  <a:latin typeface="Arial" panose="020B0604020202020204" pitchFamily="34" charset="0"/>
                </a:defRPr>
              </a:lvl6pPr>
              <a:lvl7pPr marL="914400" eaLnBrk="0" fontAlgn="base" hangingPunct="0">
                <a:spcBef>
                  <a:spcPct val="0"/>
                </a:spcBef>
                <a:spcAft>
                  <a:spcPct val="0"/>
                </a:spcAft>
                <a:defRPr sz="2800" b="1">
                  <a:solidFill>
                    <a:schemeClr val="tx1"/>
                  </a:solidFill>
                  <a:latin typeface="Arial" panose="020B0604020202020204" pitchFamily="34" charset="0"/>
                </a:defRPr>
              </a:lvl7pPr>
              <a:lvl8pPr marL="1371600" eaLnBrk="0" fontAlgn="base" hangingPunct="0">
                <a:spcBef>
                  <a:spcPct val="0"/>
                </a:spcBef>
                <a:spcAft>
                  <a:spcPct val="0"/>
                </a:spcAft>
                <a:defRPr sz="2800" b="1">
                  <a:solidFill>
                    <a:schemeClr val="tx1"/>
                  </a:solidFill>
                  <a:latin typeface="Arial" panose="020B0604020202020204" pitchFamily="34" charset="0"/>
                </a:defRPr>
              </a:lvl8pPr>
              <a:lvl9pPr marL="1828800" eaLnBrk="0" fontAlgn="base" hangingPunct="0">
                <a:spcBef>
                  <a:spcPct val="0"/>
                </a:spcBef>
                <a:spcAft>
                  <a:spcPct val="0"/>
                </a:spcAft>
                <a:defRPr sz="2800" b="1">
                  <a:solidFill>
                    <a:schemeClr val="tx1"/>
                  </a:solidFill>
                  <a:latin typeface="Arial" panose="020B0604020202020204" pitchFamily="34" charset="0"/>
                </a:defRPr>
              </a:lvl9pPr>
            </a:lstStyle>
            <a:p>
              <a:pPr algn="ctr"/>
              <a:r>
                <a:rPr lang="en-GB" altLang="en-US" sz="2000"/>
                <a:t>INTERFACES - GUN</a:t>
              </a:r>
            </a:p>
          </p:txBody>
        </p:sp>
      </p:grpSp>
      <p:sp>
        <p:nvSpPr>
          <p:cNvPr id="821321" name="Rectangle 73"/>
          <p:cNvSpPr>
            <a:spLocks noChangeAspect="1" noChangeArrowheads="1"/>
          </p:cNvSpPr>
          <p:nvPr/>
        </p:nvSpPr>
        <p:spPr bwMode="auto">
          <a:xfrm>
            <a:off x="1524001" y="157164"/>
            <a:ext cx="8416925"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lgn="l">
              <a:spcBef>
                <a:spcPct val="0"/>
              </a:spcBef>
              <a:defRPr sz="2400">
                <a:solidFill>
                  <a:schemeClr val="tx1"/>
                </a:solidFill>
                <a:latin typeface="Times New Roman" panose="02020603050405020304" pitchFamily="18" charset="0"/>
              </a:defRPr>
            </a:lvl1pPr>
            <a:lvl2pPr algn="l">
              <a:spcBef>
                <a:spcPct val="0"/>
              </a:spcBef>
              <a:defRPr sz="2400">
                <a:solidFill>
                  <a:schemeClr val="tx1"/>
                </a:solidFill>
                <a:latin typeface="Times New Roman" panose="02020603050405020304" pitchFamily="18" charset="0"/>
              </a:defRPr>
            </a:lvl2pPr>
            <a:lvl3pPr algn="l">
              <a:spcBef>
                <a:spcPct val="0"/>
              </a:spcBef>
              <a:defRPr sz="2400">
                <a:solidFill>
                  <a:schemeClr val="tx1"/>
                </a:solidFill>
                <a:latin typeface="Times New Roman" panose="02020603050405020304" pitchFamily="18" charset="0"/>
              </a:defRPr>
            </a:lvl3pPr>
            <a:lvl4pPr algn="l">
              <a:spcBef>
                <a:spcPct val="0"/>
              </a:spcBef>
              <a:defRPr sz="2400">
                <a:solidFill>
                  <a:schemeClr val="tx1"/>
                </a:solidFill>
                <a:latin typeface="Times New Roman" panose="02020603050405020304" pitchFamily="18" charset="0"/>
              </a:defRPr>
            </a:lvl4pPr>
            <a:lvl5pPr algn="l">
              <a:spcBef>
                <a:spcPct val="0"/>
              </a:spcBef>
              <a:defRPr sz="2400">
                <a:solidFill>
                  <a:schemeClr val="tx1"/>
                </a:solidFill>
                <a:latin typeface="Times New Roman" panose="02020603050405020304" pitchFamily="18" charset="0"/>
              </a:defRPr>
            </a:lvl5pPr>
            <a:lvl6pPr marL="457200" eaLnBrk="0" fontAlgn="base" hangingPunct="0">
              <a:spcBef>
                <a:spcPct val="0"/>
              </a:spcBef>
              <a:spcAft>
                <a:spcPct val="0"/>
              </a:spcAft>
              <a:defRPr sz="2400">
                <a:solidFill>
                  <a:schemeClr val="tx1"/>
                </a:solidFill>
                <a:latin typeface="Times New Roman" panose="02020603050405020304" pitchFamily="18" charset="0"/>
              </a:defRPr>
            </a:lvl6pPr>
            <a:lvl7pPr marL="914400" eaLnBrk="0" fontAlgn="base" hangingPunct="0">
              <a:spcBef>
                <a:spcPct val="0"/>
              </a:spcBef>
              <a:spcAft>
                <a:spcPct val="0"/>
              </a:spcAft>
              <a:defRPr sz="2400">
                <a:solidFill>
                  <a:schemeClr val="tx1"/>
                </a:solidFill>
                <a:latin typeface="Times New Roman" panose="02020603050405020304" pitchFamily="18" charset="0"/>
              </a:defRPr>
            </a:lvl7pPr>
            <a:lvl8pPr marL="1371600" eaLnBrk="0" fontAlgn="base" hangingPunct="0">
              <a:spcBef>
                <a:spcPct val="0"/>
              </a:spcBef>
              <a:spcAft>
                <a:spcPct val="0"/>
              </a:spcAft>
              <a:defRPr sz="2400">
                <a:solidFill>
                  <a:schemeClr val="tx1"/>
                </a:solidFill>
                <a:latin typeface="Times New Roman" panose="02020603050405020304" pitchFamily="18" charset="0"/>
              </a:defRPr>
            </a:lvl8pPr>
            <a:lvl9pPr marL="18288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2600" b="1">
                <a:latin typeface="Arial" panose="020B0604020202020204" pitchFamily="34" charset="0"/>
              </a:rPr>
              <a:t>Charge Configuration – System Interfaces</a:t>
            </a:r>
          </a:p>
        </p:txBody>
      </p:sp>
      <p:sp>
        <p:nvSpPr>
          <p:cNvPr id="821332" name="Freeform 84"/>
          <p:cNvSpPr>
            <a:spLocks/>
          </p:cNvSpPr>
          <p:nvPr/>
        </p:nvSpPr>
        <p:spPr bwMode="auto">
          <a:xfrm>
            <a:off x="3340101" y="2446338"/>
            <a:ext cx="5878513" cy="2373312"/>
          </a:xfrm>
          <a:custGeom>
            <a:avLst/>
            <a:gdLst>
              <a:gd name="T0" fmla="*/ 0 w 3703"/>
              <a:gd name="T1" fmla="*/ 30 h 1495"/>
              <a:gd name="T2" fmla="*/ 913 w 3703"/>
              <a:gd name="T3" fmla="*/ 131 h 1495"/>
              <a:gd name="T4" fmla="*/ 1695 w 3703"/>
              <a:gd name="T5" fmla="*/ 814 h 1495"/>
              <a:gd name="T6" fmla="*/ 2386 w 3703"/>
              <a:gd name="T7" fmla="*/ 1168 h 1495"/>
              <a:gd name="T8" fmla="*/ 3127 w 3703"/>
              <a:gd name="T9" fmla="*/ 1398 h 1495"/>
              <a:gd name="T10" fmla="*/ 3703 w 3703"/>
              <a:gd name="T11" fmla="*/ 1495 h 1495"/>
            </a:gdLst>
            <a:ahLst/>
            <a:cxnLst>
              <a:cxn ang="0">
                <a:pos x="T0" y="T1"/>
              </a:cxn>
              <a:cxn ang="0">
                <a:pos x="T2" y="T3"/>
              </a:cxn>
              <a:cxn ang="0">
                <a:pos x="T4" y="T5"/>
              </a:cxn>
              <a:cxn ang="0">
                <a:pos x="T6" y="T7"/>
              </a:cxn>
              <a:cxn ang="0">
                <a:pos x="T8" y="T9"/>
              </a:cxn>
              <a:cxn ang="0">
                <a:pos x="T10" y="T11"/>
              </a:cxn>
            </a:cxnLst>
            <a:rect l="0" t="0" r="r" b="b"/>
            <a:pathLst>
              <a:path w="3703" h="1495">
                <a:moveTo>
                  <a:pt x="0" y="30"/>
                </a:moveTo>
                <a:cubicBezTo>
                  <a:pt x="152" y="47"/>
                  <a:pt x="630" y="0"/>
                  <a:pt x="913" y="131"/>
                </a:cubicBezTo>
                <a:cubicBezTo>
                  <a:pt x="1196" y="262"/>
                  <a:pt x="1450" y="641"/>
                  <a:pt x="1695" y="814"/>
                </a:cubicBezTo>
                <a:cubicBezTo>
                  <a:pt x="1940" y="987"/>
                  <a:pt x="2147" y="1071"/>
                  <a:pt x="2386" y="1168"/>
                </a:cubicBezTo>
                <a:cubicBezTo>
                  <a:pt x="2625" y="1265"/>
                  <a:pt x="2908" y="1344"/>
                  <a:pt x="3127" y="1398"/>
                </a:cubicBezTo>
                <a:cubicBezTo>
                  <a:pt x="3346" y="1452"/>
                  <a:pt x="3583" y="1475"/>
                  <a:pt x="3703" y="1495"/>
                </a:cubicBezTo>
              </a:path>
            </a:pathLst>
          </a:custGeom>
          <a:noFill/>
          <a:ln w="28575" cap="flat" cmpd="sng">
            <a:solidFill>
              <a:schemeClr val="accent1"/>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0" name="Group 9"/>
          <p:cNvGrpSpPr/>
          <p:nvPr/>
        </p:nvGrpSpPr>
        <p:grpSpPr>
          <a:xfrm>
            <a:off x="3359217" y="3741037"/>
            <a:ext cx="7723846" cy="369332"/>
            <a:chOff x="3359217" y="3741037"/>
            <a:chExt cx="7723846" cy="369332"/>
          </a:xfrm>
        </p:grpSpPr>
        <p:cxnSp>
          <p:nvCxnSpPr>
            <p:cNvPr id="5" name="Straight Connector 4"/>
            <p:cNvCxnSpPr/>
            <p:nvPr/>
          </p:nvCxnSpPr>
          <p:spPr>
            <a:xfrm flipH="1" flipV="1">
              <a:off x="3359217" y="3917482"/>
              <a:ext cx="5859397" cy="16443"/>
            </a:xfrm>
            <a:prstGeom prst="line">
              <a:avLst/>
            </a:prstGeom>
          </p:spPr>
          <p:style>
            <a:lnRef idx="3">
              <a:schemeClr val="accent2"/>
            </a:lnRef>
            <a:fillRef idx="0">
              <a:schemeClr val="accent2"/>
            </a:fillRef>
            <a:effectRef idx="2">
              <a:schemeClr val="accent2"/>
            </a:effectRef>
            <a:fontRef idx="minor">
              <a:schemeClr val="tx1"/>
            </a:fontRef>
          </p:style>
        </p:cxnSp>
        <p:sp>
          <p:nvSpPr>
            <p:cNvPr id="9" name="TextBox 8"/>
            <p:cNvSpPr txBox="1"/>
            <p:nvPr/>
          </p:nvSpPr>
          <p:spPr>
            <a:xfrm>
              <a:off x="9292124" y="3741037"/>
              <a:ext cx="1790939" cy="369332"/>
            </a:xfrm>
            <a:prstGeom prst="rect">
              <a:avLst/>
            </a:prstGeom>
            <a:noFill/>
          </p:spPr>
          <p:txBody>
            <a:bodyPr wrap="none" rtlCol="0">
              <a:spAutoFit/>
            </a:bodyPr>
            <a:lstStyle/>
            <a:p>
              <a:r>
                <a:rPr lang="en-GB" dirty="0"/>
                <a:t>P Budget limit R1</a:t>
              </a:r>
            </a:p>
          </p:txBody>
        </p:sp>
      </p:grpSp>
      <p:grpSp>
        <p:nvGrpSpPr>
          <p:cNvPr id="12" name="Group 11"/>
          <p:cNvGrpSpPr/>
          <p:nvPr/>
        </p:nvGrpSpPr>
        <p:grpSpPr>
          <a:xfrm>
            <a:off x="3367089" y="2781112"/>
            <a:ext cx="7675801" cy="369332"/>
            <a:chOff x="3367089" y="2781112"/>
            <a:chExt cx="7675801" cy="369332"/>
          </a:xfrm>
        </p:grpSpPr>
        <p:cxnSp>
          <p:nvCxnSpPr>
            <p:cNvPr id="8" name="Straight Connector 7"/>
            <p:cNvCxnSpPr/>
            <p:nvPr/>
          </p:nvCxnSpPr>
          <p:spPr>
            <a:xfrm flipV="1">
              <a:off x="3367089" y="2974206"/>
              <a:ext cx="5851525" cy="72307"/>
            </a:xfrm>
            <a:prstGeom prst="line">
              <a:avLst/>
            </a:prstGeom>
          </p:spPr>
          <p:style>
            <a:lnRef idx="3">
              <a:schemeClr val="dk1"/>
            </a:lnRef>
            <a:fillRef idx="0">
              <a:schemeClr val="dk1"/>
            </a:fillRef>
            <a:effectRef idx="2">
              <a:schemeClr val="dk1"/>
            </a:effectRef>
            <a:fontRef idx="minor">
              <a:schemeClr val="tx1"/>
            </a:fontRef>
          </p:style>
        </p:cxnSp>
        <p:sp>
          <p:nvSpPr>
            <p:cNvPr id="11" name="TextBox 10"/>
            <p:cNvSpPr txBox="1"/>
            <p:nvPr/>
          </p:nvSpPr>
          <p:spPr>
            <a:xfrm>
              <a:off x="9251951" y="2781112"/>
              <a:ext cx="1790939" cy="369332"/>
            </a:xfrm>
            <a:prstGeom prst="rect">
              <a:avLst/>
            </a:prstGeom>
            <a:noFill/>
          </p:spPr>
          <p:txBody>
            <a:bodyPr wrap="none" rtlCol="0">
              <a:spAutoFit/>
            </a:bodyPr>
            <a:lstStyle/>
            <a:p>
              <a:r>
                <a:rPr lang="en-GB" dirty="0"/>
                <a:t>P Budget limit R2</a:t>
              </a:r>
            </a:p>
          </p:txBody>
        </p:sp>
      </p:grpSp>
      <p:sp>
        <p:nvSpPr>
          <p:cNvPr id="2" name="Freeform 1"/>
          <p:cNvSpPr/>
          <p:nvPr/>
        </p:nvSpPr>
        <p:spPr>
          <a:xfrm>
            <a:off x="3397718" y="4158114"/>
            <a:ext cx="5419023" cy="952901"/>
          </a:xfrm>
          <a:custGeom>
            <a:avLst/>
            <a:gdLst>
              <a:gd name="connsiteX0" fmla="*/ 0 w 5419023"/>
              <a:gd name="connsiteY0" fmla="*/ 952901 h 952901"/>
              <a:gd name="connsiteX1" fmla="*/ 48126 w 5419023"/>
              <a:gd name="connsiteY1" fmla="*/ 914400 h 952901"/>
              <a:gd name="connsiteX2" fmla="*/ 77002 w 5419023"/>
              <a:gd name="connsiteY2" fmla="*/ 895149 h 952901"/>
              <a:gd name="connsiteX3" fmla="*/ 115503 w 5419023"/>
              <a:gd name="connsiteY3" fmla="*/ 837398 h 952901"/>
              <a:gd name="connsiteX4" fmla="*/ 144379 w 5419023"/>
              <a:gd name="connsiteY4" fmla="*/ 808522 h 952901"/>
              <a:gd name="connsiteX5" fmla="*/ 192505 w 5419023"/>
              <a:gd name="connsiteY5" fmla="*/ 712269 h 952901"/>
              <a:gd name="connsiteX6" fmla="*/ 192505 w 5419023"/>
              <a:gd name="connsiteY6" fmla="*/ 712269 h 952901"/>
              <a:gd name="connsiteX7" fmla="*/ 202130 w 5419023"/>
              <a:gd name="connsiteY7" fmla="*/ 683393 h 952901"/>
              <a:gd name="connsiteX8" fmla="*/ 231006 w 5419023"/>
              <a:gd name="connsiteY8" fmla="*/ 654518 h 952901"/>
              <a:gd name="connsiteX9" fmla="*/ 250257 w 5419023"/>
              <a:gd name="connsiteY9" fmla="*/ 625642 h 952901"/>
              <a:gd name="connsiteX10" fmla="*/ 259882 w 5419023"/>
              <a:gd name="connsiteY10" fmla="*/ 596766 h 952901"/>
              <a:gd name="connsiteX11" fmla="*/ 298383 w 5419023"/>
              <a:gd name="connsiteY11" fmla="*/ 539014 h 952901"/>
              <a:gd name="connsiteX12" fmla="*/ 308008 w 5419023"/>
              <a:gd name="connsiteY12" fmla="*/ 510139 h 952901"/>
              <a:gd name="connsiteX13" fmla="*/ 336884 w 5419023"/>
              <a:gd name="connsiteY13" fmla="*/ 490888 h 952901"/>
              <a:gd name="connsiteX14" fmla="*/ 413886 w 5419023"/>
              <a:gd name="connsiteY14" fmla="*/ 404261 h 952901"/>
              <a:gd name="connsiteX15" fmla="*/ 442762 w 5419023"/>
              <a:gd name="connsiteY15" fmla="*/ 385010 h 952901"/>
              <a:gd name="connsiteX16" fmla="*/ 539015 w 5419023"/>
              <a:gd name="connsiteY16" fmla="*/ 308008 h 952901"/>
              <a:gd name="connsiteX17" fmla="*/ 558265 w 5419023"/>
              <a:gd name="connsiteY17" fmla="*/ 279132 h 952901"/>
              <a:gd name="connsiteX18" fmla="*/ 587141 w 5419023"/>
              <a:gd name="connsiteY18" fmla="*/ 269507 h 952901"/>
              <a:gd name="connsiteX19" fmla="*/ 596766 w 5419023"/>
              <a:gd name="connsiteY19" fmla="*/ 240631 h 952901"/>
              <a:gd name="connsiteX20" fmla="*/ 654518 w 5419023"/>
              <a:gd name="connsiteY20" fmla="*/ 211755 h 952901"/>
              <a:gd name="connsiteX21" fmla="*/ 712269 w 5419023"/>
              <a:gd name="connsiteY21" fmla="*/ 173254 h 952901"/>
              <a:gd name="connsiteX22" fmla="*/ 770021 w 5419023"/>
              <a:gd name="connsiteY22" fmla="*/ 144379 h 952901"/>
              <a:gd name="connsiteX23" fmla="*/ 798897 w 5419023"/>
              <a:gd name="connsiteY23" fmla="*/ 125128 h 952901"/>
              <a:gd name="connsiteX24" fmla="*/ 856648 w 5419023"/>
              <a:gd name="connsiteY24" fmla="*/ 105878 h 952901"/>
              <a:gd name="connsiteX25" fmla="*/ 914400 w 5419023"/>
              <a:gd name="connsiteY25" fmla="*/ 86627 h 952901"/>
              <a:gd name="connsiteX26" fmla="*/ 943276 w 5419023"/>
              <a:gd name="connsiteY26" fmla="*/ 77002 h 952901"/>
              <a:gd name="connsiteX27" fmla="*/ 972151 w 5419023"/>
              <a:gd name="connsiteY27" fmla="*/ 67377 h 952901"/>
              <a:gd name="connsiteX28" fmla="*/ 1010653 w 5419023"/>
              <a:gd name="connsiteY28" fmla="*/ 57751 h 952901"/>
              <a:gd name="connsiteX29" fmla="*/ 1068404 w 5419023"/>
              <a:gd name="connsiteY29" fmla="*/ 38501 h 952901"/>
              <a:gd name="connsiteX30" fmla="*/ 1135781 w 5419023"/>
              <a:gd name="connsiteY30" fmla="*/ 28875 h 952901"/>
              <a:gd name="connsiteX31" fmla="*/ 1232034 w 5419023"/>
              <a:gd name="connsiteY31" fmla="*/ 9625 h 952901"/>
              <a:gd name="connsiteX32" fmla="*/ 1366787 w 5419023"/>
              <a:gd name="connsiteY32" fmla="*/ 0 h 952901"/>
              <a:gd name="connsiteX33" fmla="*/ 1578543 w 5419023"/>
              <a:gd name="connsiteY33" fmla="*/ 9625 h 952901"/>
              <a:gd name="connsiteX34" fmla="*/ 1694046 w 5419023"/>
              <a:gd name="connsiteY34" fmla="*/ 28875 h 952901"/>
              <a:gd name="connsiteX35" fmla="*/ 1809549 w 5419023"/>
              <a:gd name="connsiteY35" fmla="*/ 38501 h 952901"/>
              <a:gd name="connsiteX36" fmla="*/ 1838425 w 5419023"/>
              <a:gd name="connsiteY36" fmla="*/ 48126 h 952901"/>
              <a:gd name="connsiteX37" fmla="*/ 1925053 w 5419023"/>
              <a:gd name="connsiteY37" fmla="*/ 67377 h 952901"/>
              <a:gd name="connsiteX38" fmla="*/ 1982804 w 5419023"/>
              <a:gd name="connsiteY38" fmla="*/ 86627 h 952901"/>
              <a:gd name="connsiteX39" fmla="*/ 2021305 w 5419023"/>
              <a:gd name="connsiteY39" fmla="*/ 105878 h 952901"/>
              <a:gd name="connsiteX40" fmla="*/ 2079057 w 5419023"/>
              <a:gd name="connsiteY40" fmla="*/ 144379 h 952901"/>
              <a:gd name="connsiteX41" fmla="*/ 2107933 w 5419023"/>
              <a:gd name="connsiteY41" fmla="*/ 163629 h 952901"/>
              <a:gd name="connsiteX42" fmla="*/ 2165684 w 5419023"/>
              <a:gd name="connsiteY42" fmla="*/ 202130 h 952901"/>
              <a:gd name="connsiteX43" fmla="*/ 2194560 w 5419023"/>
              <a:gd name="connsiteY43" fmla="*/ 221381 h 952901"/>
              <a:gd name="connsiteX44" fmla="*/ 2252311 w 5419023"/>
              <a:gd name="connsiteY44" fmla="*/ 240631 h 952901"/>
              <a:gd name="connsiteX45" fmla="*/ 2338939 w 5419023"/>
              <a:gd name="connsiteY45" fmla="*/ 279132 h 952901"/>
              <a:gd name="connsiteX46" fmla="*/ 2367815 w 5419023"/>
              <a:gd name="connsiteY46" fmla="*/ 288758 h 952901"/>
              <a:gd name="connsiteX47" fmla="*/ 2396690 w 5419023"/>
              <a:gd name="connsiteY47" fmla="*/ 298383 h 952901"/>
              <a:gd name="connsiteX48" fmla="*/ 2435191 w 5419023"/>
              <a:gd name="connsiteY48" fmla="*/ 327259 h 952901"/>
              <a:gd name="connsiteX49" fmla="*/ 2473693 w 5419023"/>
              <a:gd name="connsiteY49" fmla="*/ 336884 h 952901"/>
              <a:gd name="connsiteX50" fmla="*/ 2521819 w 5419023"/>
              <a:gd name="connsiteY50" fmla="*/ 356134 h 952901"/>
              <a:gd name="connsiteX51" fmla="*/ 2550695 w 5419023"/>
              <a:gd name="connsiteY51" fmla="*/ 375385 h 952901"/>
              <a:gd name="connsiteX52" fmla="*/ 2627697 w 5419023"/>
              <a:gd name="connsiteY52" fmla="*/ 394635 h 952901"/>
              <a:gd name="connsiteX53" fmla="*/ 2685448 w 5419023"/>
              <a:gd name="connsiteY53" fmla="*/ 413886 h 952901"/>
              <a:gd name="connsiteX54" fmla="*/ 2752825 w 5419023"/>
              <a:gd name="connsiteY54" fmla="*/ 423511 h 952901"/>
              <a:gd name="connsiteX55" fmla="*/ 2791326 w 5419023"/>
              <a:gd name="connsiteY55" fmla="*/ 433137 h 952901"/>
              <a:gd name="connsiteX56" fmla="*/ 2858703 w 5419023"/>
              <a:gd name="connsiteY56" fmla="*/ 442762 h 952901"/>
              <a:gd name="connsiteX57" fmla="*/ 2935705 w 5419023"/>
              <a:gd name="connsiteY57" fmla="*/ 462012 h 952901"/>
              <a:gd name="connsiteX58" fmla="*/ 3051208 w 5419023"/>
              <a:gd name="connsiteY58" fmla="*/ 481263 h 952901"/>
              <a:gd name="connsiteX59" fmla="*/ 3089709 w 5419023"/>
              <a:gd name="connsiteY59" fmla="*/ 500513 h 952901"/>
              <a:gd name="connsiteX60" fmla="*/ 3137836 w 5419023"/>
              <a:gd name="connsiteY60" fmla="*/ 510139 h 952901"/>
              <a:gd name="connsiteX61" fmla="*/ 3243714 w 5419023"/>
              <a:gd name="connsiteY61" fmla="*/ 529389 h 952901"/>
              <a:gd name="connsiteX62" fmla="*/ 3397718 w 5419023"/>
              <a:gd name="connsiteY62" fmla="*/ 558265 h 952901"/>
              <a:gd name="connsiteX63" fmla="*/ 3513221 w 5419023"/>
              <a:gd name="connsiteY63" fmla="*/ 567890 h 952901"/>
              <a:gd name="connsiteX64" fmla="*/ 3570973 w 5419023"/>
              <a:gd name="connsiteY64" fmla="*/ 587141 h 952901"/>
              <a:gd name="connsiteX65" fmla="*/ 3724977 w 5419023"/>
              <a:gd name="connsiteY65" fmla="*/ 606391 h 952901"/>
              <a:gd name="connsiteX66" fmla="*/ 3811604 w 5419023"/>
              <a:gd name="connsiteY66" fmla="*/ 625642 h 952901"/>
              <a:gd name="connsiteX67" fmla="*/ 3927107 w 5419023"/>
              <a:gd name="connsiteY67" fmla="*/ 644892 h 952901"/>
              <a:gd name="connsiteX68" fmla="*/ 3965608 w 5419023"/>
              <a:gd name="connsiteY68" fmla="*/ 654518 h 952901"/>
              <a:gd name="connsiteX69" fmla="*/ 3994484 w 5419023"/>
              <a:gd name="connsiteY69" fmla="*/ 664143 h 952901"/>
              <a:gd name="connsiteX70" fmla="*/ 4109987 w 5419023"/>
              <a:gd name="connsiteY70" fmla="*/ 683393 h 952901"/>
              <a:gd name="connsiteX71" fmla="*/ 4186989 w 5419023"/>
              <a:gd name="connsiteY71" fmla="*/ 702644 h 952901"/>
              <a:gd name="connsiteX72" fmla="*/ 4225490 w 5419023"/>
              <a:gd name="connsiteY72" fmla="*/ 712269 h 952901"/>
              <a:gd name="connsiteX73" fmla="*/ 4254366 w 5419023"/>
              <a:gd name="connsiteY73" fmla="*/ 721894 h 952901"/>
              <a:gd name="connsiteX74" fmla="*/ 4340994 w 5419023"/>
              <a:gd name="connsiteY74" fmla="*/ 741145 h 952901"/>
              <a:gd name="connsiteX75" fmla="*/ 4398745 w 5419023"/>
              <a:gd name="connsiteY75" fmla="*/ 750770 h 952901"/>
              <a:gd name="connsiteX76" fmla="*/ 4514248 w 5419023"/>
              <a:gd name="connsiteY76" fmla="*/ 770021 h 952901"/>
              <a:gd name="connsiteX77" fmla="*/ 4629751 w 5419023"/>
              <a:gd name="connsiteY77" fmla="*/ 789271 h 952901"/>
              <a:gd name="connsiteX78" fmla="*/ 4745255 w 5419023"/>
              <a:gd name="connsiteY78" fmla="*/ 808522 h 952901"/>
              <a:gd name="connsiteX79" fmla="*/ 4774130 w 5419023"/>
              <a:gd name="connsiteY79" fmla="*/ 818147 h 952901"/>
              <a:gd name="connsiteX80" fmla="*/ 4822257 w 5419023"/>
              <a:gd name="connsiteY80" fmla="*/ 827772 h 952901"/>
              <a:gd name="connsiteX81" fmla="*/ 4860758 w 5419023"/>
              <a:gd name="connsiteY81" fmla="*/ 837398 h 952901"/>
              <a:gd name="connsiteX82" fmla="*/ 4976261 w 5419023"/>
              <a:gd name="connsiteY82" fmla="*/ 856648 h 952901"/>
              <a:gd name="connsiteX83" fmla="*/ 5043638 w 5419023"/>
              <a:gd name="connsiteY83" fmla="*/ 866273 h 952901"/>
              <a:gd name="connsiteX84" fmla="*/ 5111015 w 5419023"/>
              <a:gd name="connsiteY84" fmla="*/ 885524 h 952901"/>
              <a:gd name="connsiteX85" fmla="*/ 5207267 w 5419023"/>
              <a:gd name="connsiteY85" fmla="*/ 904774 h 952901"/>
              <a:gd name="connsiteX86" fmla="*/ 5284269 w 5419023"/>
              <a:gd name="connsiteY86" fmla="*/ 924025 h 952901"/>
              <a:gd name="connsiteX87" fmla="*/ 5419023 w 5419023"/>
              <a:gd name="connsiteY87" fmla="*/ 924025 h 952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5419023" h="952901">
                <a:moveTo>
                  <a:pt x="0" y="952901"/>
                </a:moveTo>
                <a:cubicBezTo>
                  <a:pt x="16042" y="940067"/>
                  <a:pt x="31691" y="926726"/>
                  <a:pt x="48126" y="914400"/>
                </a:cubicBezTo>
                <a:cubicBezTo>
                  <a:pt x="57381" y="907459"/>
                  <a:pt x="69384" y="903855"/>
                  <a:pt x="77002" y="895149"/>
                </a:cubicBezTo>
                <a:cubicBezTo>
                  <a:pt x="92237" y="877737"/>
                  <a:pt x="99143" y="853758"/>
                  <a:pt x="115503" y="837398"/>
                </a:cubicBezTo>
                <a:lnTo>
                  <a:pt x="144379" y="808522"/>
                </a:lnTo>
                <a:cubicBezTo>
                  <a:pt x="159615" y="747575"/>
                  <a:pt x="146666" y="781028"/>
                  <a:pt x="192505" y="712269"/>
                </a:cubicBezTo>
                <a:lnTo>
                  <a:pt x="192505" y="712269"/>
                </a:lnTo>
                <a:cubicBezTo>
                  <a:pt x="195713" y="702644"/>
                  <a:pt x="196502" y="691835"/>
                  <a:pt x="202130" y="683393"/>
                </a:cubicBezTo>
                <a:cubicBezTo>
                  <a:pt x="209681" y="672067"/>
                  <a:pt x="222292" y="664975"/>
                  <a:pt x="231006" y="654518"/>
                </a:cubicBezTo>
                <a:cubicBezTo>
                  <a:pt x="238412" y="645631"/>
                  <a:pt x="243840" y="635267"/>
                  <a:pt x="250257" y="625642"/>
                </a:cubicBezTo>
                <a:cubicBezTo>
                  <a:pt x="253465" y="616017"/>
                  <a:pt x="254955" y="605635"/>
                  <a:pt x="259882" y="596766"/>
                </a:cubicBezTo>
                <a:cubicBezTo>
                  <a:pt x="271118" y="576541"/>
                  <a:pt x="291067" y="560963"/>
                  <a:pt x="298383" y="539014"/>
                </a:cubicBezTo>
                <a:cubicBezTo>
                  <a:pt x="301591" y="529389"/>
                  <a:pt x="301670" y="518061"/>
                  <a:pt x="308008" y="510139"/>
                </a:cubicBezTo>
                <a:cubicBezTo>
                  <a:pt x="315235" y="501106"/>
                  <a:pt x="327259" y="497305"/>
                  <a:pt x="336884" y="490888"/>
                </a:cubicBezTo>
                <a:cubicBezTo>
                  <a:pt x="360030" y="456170"/>
                  <a:pt x="374328" y="430634"/>
                  <a:pt x="413886" y="404261"/>
                </a:cubicBezTo>
                <a:cubicBezTo>
                  <a:pt x="423511" y="397844"/>
                  <a:pt x="434116" y="392696"/>
                  <a:pt x="442762" y="385010"/>
                </a:cubicBezTo>
                <a:cubicBezTo>
                  <a:pt x="530059" y="307413"/>
                  <a:pt x="465940" y="344547"/>
                  <a:pt x="539015" y="308008"/>
                </a:cubicBezTo>
                <a:cubicBezTo>
                  <a:pt x="545432" y="298383"/>
                  <a:pt x="549232" y="286359"/>
                  <a:pt x="558265" y="279132"/>
                </a:cubicBezTo>
                <a:cubicBezTo>
                  <a:pt x="566188" y="272794"/>
                  <a:pt x="579967" y="276681"/>
                  <a:pt x="587141" y="269507"/>
                </a:cubicBezTo>
                <a:cubicBezTo>
                  <a:pt x="594315" y="262333"/>
                  <a:pt x="590428" y="248554"/>
                  <a:pt x="596766" y="240631"/>
                </a:cubicBezTo>
                <a:cubicBezTo>
                  <a:pt x="610335" y="223670"/>
                  <a:pt x="635498" y="218096"/>
                  <a:pt x="654518" y="211755"/>
                </a:cubicBezTo>
                <a:cubicBezTo>
                  <a:pt x="709255" y="157019"/>
                  <a:pt x="656552" y="201113"/>
                  <a:pt x="712269" y="173254"/>
                </a:cubicBezTo>
                <a:cubicBezTo>
                  <a:pt x="786893" y="135941"/>
                  <a:pt x="697450" y="168568"/>
                  <a:pt x="770021" y="144379"/>
                </a:cubicBezTo>
                <a:cubicBezTo>
                  <a:pt x="779646" y="137962"/>
                  <a:pt x="788326" y="129826"/>
                  <a:pt x="798897" y="125128"/>
                </a:cubicBezTo>
                <a:cubicBezTo>
                  <a:pt x="817440" y="116887"/>
                  <a:pt x="837398" y="112295"/>
                  <a:pt x="856648" y="105878"/>
                </a:cubicBezTo>
                <a:lnTo>
                  <a:pt x="914400" y="86627"/>
                </a:lnTo>
                <a:lnTo>
                  <a:pt x="943276" y="77002"/>
                </a:lnTo>
                <a:cubicBezTo>
                  <a:pt x="952901" y="73794"/>
                  <a:pt x="962308" y="69838"/>
                  <a:pt x="972151" y="67377"/>
                </a:cubicBezTo>
                <a:cubicBezTo>
                  <a:pt x="984985" y="64168"/>
                  <a:pt x="997982" y="61552"/>
                  <a:pt x="1010653" y="57751"/>
                </a:cubicBezTo>
                <a:cubicBezTo>
                  <a:pt x="1030089" y="51920"/>
                  <a:pt x="1048316" y="41371"/>
                  <a:pt x="1068404" y="38501"/>
                </a:cubicBezTo>
                <a:cubicBezTo>
                  <a:pt x="1090863" y="35292"/>
                  <a:pt x="1113439" y="32818"/>
                  <a:pt x="1135781" y="28875"/>
                </a:cubicBezTo>
                <a:cubicBezTo>
                  <a:pt x="1168003" y="23189"/>
                  <a:pt x="1199397" y="11956"/>
                  <a:pt x="1232034" y="9625"/>
                </a:cubicBezTo>
                <a:lnTo>
                  <a:pt x="1366787" y="0"/>
                </a:lnTo>
                <a:cubicBezTo>
                  <a:pt x="1437372" y="3208"/>
                  <a:pt x="1508158" y="3415"/>
                  <a:pt x="1578543" y="9625"/>
                </a:cubicBezTo>
                <a:cubicBezTo>
                  <a:pt x="1617424" y="13056"/>
                  <a:pt x="1655149" y="25633"/>
                  <a:pt x="1694046" y="28875"/>
                </a:cubicBezTo>
                <a:lnTo>
                  <a:pt x="1809549" y="38501"/>
                </a:lnTo>
                <a:cubicBezTo>
                  <a:pt x="1819174" y="41709"/>
                  <a:pt x="1828582" y="45665"/>
                  <a:pt x="1838425" y="48126"/>
                </a:cubicBezTo>
                <a:cubicBezTo>
                  <a:pt x="1893395" y="61868"/>
                  <a:pt x="1875635" y="52552"/>
                  <a:pt x="1925053" y="67377"/>
                </a:cubicBezTo>
                <a:cubicBezTo>
                  <a:pt x="1944489" y="73208"/>
                  <a:pt x="1964655" y="77552"/>
                  <a:pt x="1982804" y="86627"/>
                </a:cubicBezTo>
                <a:cubicBezTo>
                  <a:pt x="1995638" y="93044"/>
                  <a:pt x="2009001" y="98496"/>
                  <a:pt x="2021305" y="105878"/>
                </a:cubicBezTo>
                <a:cubicBezTo>
                  <a:pt x="2041144" y="117782"/>
                  <a:pt x="2059806" y="131545"/>
                  <a:pt x="2079057" y="144379"/>
                </a:cubicBezTo>
                <a:lnTo>
                  <a:pt x="2107933" y="163629"/>
                </a:lnTo>
                <a:lnTo>
                  <a:pt x="2165684" y="202130"/>
                </a:lnTo>
                <a:cubicBezTo>
                  <a:pt x="2175309" y="208547"/>
                  <a:pt x="2183585" y="217723"/>
                  <a:pt x="2194560" y="221381"/>
                </a:cubicBezTo>
                <a:lnTo>
                  <a:pt x="2252311" y="240631"/>
                </a:lnTo>
                <a:cubicBezTo>
                  <a:pt x="2298072" y="271139"/>
                  <a:pt x="2270210" y="256222"/>
                  <a:pt x="2338939" y="279132"/>
                </a:cubicBezTo>
                <a:lnTo>
                  <a:pt x="2367815" y="288758"/>
                </a:lnTo>
                <a:lnTo>
                  <a:pt x="2396690" y="298383"/>
                </a:lnTo>
                <a:cubicBezTo>
                  <a:pt x="2409524" y="308008"/>
                  <a:pt x="2420842" y="320085"/>
                  <a:pt x="2435191" y="327259"/>
                </a:cubicBezTo>
                <a:cubicBezTo>
                  <a:pt x="2447023" y="333175"/>
                  <a:pt x="2461143" y="332701"/>
                  <a:pt x="2473693" y="336884"/>
                </a:cubicBezTo>
                <a:cubicBezTo>
                  <a:pt x="2490084" y="342348"/>
                  <a:pt x="2506365" y="348407"/>
                  <a:pt x="2521819" y="356134"/>
                </a:cubicBezTo>
                <a:cubicBezTo>
                  <a:pt x="2532166" y="361307"/>
                  <a:pt x="2539823" y="371432"/>
                  <a:pt x="2550695" y="375385"/>
                </a:cubicBezTo>
                <a:cubicBezTo>
                  <a:pt x="2575559" y="384427"/>
                  <a:pt x="2602598" y="386268"/>
                  <a:pt x="2627697" y="394635"/>
                </a:cubicBezTo>
                <a:cubicBezTo>
                  <a:pt x="2646947" y="401052"/>
                  <a:pt x="2665360" y="411016"/>
                  <a:pt x="2685448" y="413886"/>
                </a:cubicBezTo>
                <a:cubicBezTo>
                  <a:pt x="2707907" y="417094"/>
                  <a:pt x="2730504" y="419453"/>
                  <a:pt x="2752825" y="423511"/>
                </a:cubicBezTo>
                <a:cubicBezTo>
                  <a:pt x="2765840" y="425877"/>
                  <a:pt x="2778311" y="430771"/>
                  <a:pt x="2791326" y="433137"/>
                </a:cubicBezTo>
                <a:cubicBezTo>
                  <a:pt x="2813647" y="437195"/>
                  <a:pt x="2836457" y="438313"/>
                  <a:pt x="2858703" y="442762"/>
                </a:cubicBezTo>
                <a:cubicBezTo>
                  <a:pt x="2884646" y="447951"/>
                  <a:pt x="2909762" y="456823"/>
                  <a:pt x="2935705" y="462012"/>
                </a:cubicBezTo>
                <a:cubicBezTo>
                  <a:pt x="3006077" y="476088"/>
                  <a:pt x="2967636" y="469324"/>
                  <a:pt x="3051208" y="481263"/>
                </a:cubicBezTo>
                <a:cubicBezTo>
                  <a:pt x="3064042" y="487680"/>
                  <a:pt x="3076097" y="495976"/>
                  <a:pt x="3089709" y="500513"/>
                </a:cubicBezTo>
                <a:cubicBezTo>
                  <a:pt x="3105230" y="505687"/>
                  <a:pt x="3121866" y="506590"/>
                  <a:pt x="3137836" y="510139"/>
                </a:cubicBezTo>
                <a:cubicBezTo>
                  <a:pt x="3269549" y="539409"/>
                  <a:pt x="3041130" y="493639"/>
                  <a:pt x="3243714" y="529389"/>
                </a:cubicBezTo>
                <a:cubicBezTo>
                  <a:pt x="3272372" y="534446"/>
                  <a:pt x="3359424" y="554010"/>
                  <a:pt x="3397718" y="558265"/>
                </a:cubicBezTo>
                <a:cubicBezTo>
                  <a:pt x="3436116" y="562531"/>
                  <a:pt x="3474720" y="564682"/>
                  <a:pt x="3513221" y="567890"/>
                </a:cubicBezTo>
                <a:cubicBezTo>
                  <a:pt x="3532472" y="574307"/>
                  <a:pt x="3551201" y="582578"/>
                  <a:pt x="3570973" y="587141"/>
                </a:cubicBezTo>
                <a:cubicBezTo>
                  <a:pt x="3601759" y="594246"/>
                  <a:pt x="3699494" y="602750"/>
                  <a:pt x="3724977" y="606391"/>
                </a:cubicBezTo>
                <a:cubicBezTo>
                  <a:pt x="3814121" y="619126"/>
                  <a:pt x="3734554" y="611633"/>
                  <a:pt x="3811604" y="625642"/>
                </a:cubicBezTo>
                <a:cubicBezTo>
                  <a:pt x="3922054" y="645723"/>
                  <a:pt x="3837353" y="624946"/>
                  <a:pt x="3927107" y="644892"/>
                </a:cubicBezTo>
                <a:cubicBezTo>
                  <a:pt x="3940021" y="647762"/>
                  <a:pt x="3952888" y="650884"/>
                  <a:pt x="3965608" y="654518"/>
                </a:cubicBezTo>
                <a:cubicBezTo>
                  <a:pt x="3975364" y="657305"/>
                  <a:pt x="3984535" y="662153"/>
                  <a:pt x="3994484" y="664143"/>
                </a:cubicBezTo>
                <a:cubicBezTo>
                  <a:pt x="4032758" y="671798"/>
                  <a:pt x="4072120" y="673926"/>
                  <a:pt x="4109987" y="683393"/>
                </a:cubicBezTo>
                <a:lnTo>
                  <a:pt x="4186989" y="702644"/>
                </a:lnTo>
                <a:cubicBezTo>
                  <a:pt x="4199823" y="705852"/>
                  <a:pt x="4212940" y="708086"/>
                  <a:pt x="4225490" y="712269"/>
                </a:cubicBezTo>
                <a:cubicBezTo>
                  <a:pt x="4235115" y="715477"/>
                  <a:pt x="4244610" y="719107"/>
                  <a:pt x="4254366" y="721894"/>
                </a:cubicBezTo>
                <a:cubicBezTo>
                  <a:pt x="4281414" y="729622"/>
                  <a:pt x="4313688" y="736180"/>
                  <a:pt x="4340994" y="741145"/>
                </a:cubicBezTo>
                <a:cubicBezTo>
                  <a:pt x="4360195" y="744636"/>
                  <a:pt x="4379544" y="747279"/>
                  <a:pt x="4398745" y="750770"/>
                </a:cubicBezTo>
                <a:cubicBezTo>
                  <a:pt x="4560472" y="780174"/>
                  <a:pt x="4303988" y="736822"/>
                  <a:pt x="4514248" y="770021"/>
                </a:cubicBezTo>
                <a:lnTo>
                  <a:pt x="4629751" y="789271"/>
                </a:lnTo>
                <a:cubicBezTo>
                  <a:pt x="4697445" y="811837"/>
                  <a:pt x="4616311" y="787032"/>
                  <a:pt x="4745255" y="808522"/>
                </a:cubicBezTo>
                <a:cubicBezTo>
                  <a:pt x="4755263" y="810190"/>
                  <a:pt x="4764287" y="815686"/>
                  <a:pt x="4774130" y="818147"/>
                </a:cubicBezTo>
                <a:cubicBezTo>
                  <a:pt x="4790002" y="822115"/>
                  <a:pt x="4806287" y="824223"/>
                  <a:pt x="4822257" y="827772"/>
                </a:cubicBezTo>
                <a:cubicBezTo>
                  <a:pt x="4835171" y="830642"/>
                  <a:pt x="4847756" y="834960"/>
                  <a:pt x="4860758" y="837398"/>
                </a:cubicBezTo>
                <a:cubicBezTo>
                  <a:pt x="4899122" y="844591"/>
                  <a:pt x="4937621" y="851128"/>
                  <a:pt x="4976261" y="856648"/>
                </a:cubicBezTo>
                <a:cubicBezTo>
                  <a:pt x="4998720" y="859856"/>
                  <a:pt x="5021317" y="862215"/>
                  <a:pt x="5043638" y="866273"/>
                </a:cubicBezTo>
                <a:cubicBezTo>
                  <a:pt x="5137803" y="883394"/>
                  <a:pt x="5034446" y="867855"/>
                  <a:pt x="5111015" y="885524"/>
                </a:cubicBezTo>
                <a:cubicBezTo>
                  <a:pt x="5142896" y="892881"/>
                  <a:pt x="5175525" y="896838"/>
                  <a:pt x="5207267" y="904774"/>
                </a:cubicBezTo>
                <a:cubicBezTo>
                  <a:pt x="5232934" y="911191"/>
                  <a:pt x="5257812" y="924025"/>
                  <a:pt x="5284269" y="924025"/>
                </a:cubicBezTo>
                <a:lnTo>
                  <a:pt x="5419023" y="92402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reeform 2"/>
          <p:cNvSpPr/>
          <p:nvPr/>
        </p:nvSpPr>
        <p:spPr>
          <a:xfrm>
            <a:off x="3432132" y="2663668"/>
            <a:ext cx="5223064" cy="2291231"/>
          </a:xfrm>
          <a:custGeom>
            <a:avLst/>
            <a:gdLst>
              <a:gd name="connsiteX0" fmla="*/ 0 w 5223064"/>
              <a:gd name="connsiteY0" fmla="*/ 2284113 h 2291231"/>
              <a:gd name="connsiteX1" fmla="*/ 513567 w 5223064"/>
              <a:gd name="connsiteY1" fmla="*/ 16902 h 2291231"/>
              <a:gd name="connsiteX2" fmla="*/ 2104372 w 5223064"/>
              <a:gd name="connsiteY2" fmla="*/ 1294557 h 2291231"/>
              <a:gd name="connsiteX3" fmla="*/ 4146115 w 5223064"/>
              <a:gd name="connsiteY3" fmla="*/ 2146327 h 2291231"/>
              <a:gd name="connsiteX4" fmla="*/ 5135671 w 5223064"/>
              <a:gd name="connsiteY4" fmla="*/ 2284113 h 2291231"/>
              <a:gd name="connsiteX5" fmla="*/ 5110619 w 5223064"/>
              <a:gd name="connsiteY5" fmla="*/ 2259061 h 2291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23064" h="2291231">
                <a:moveTo>
                  <a:pt x="0" y="2284113"/>
                </a:moveTo>
                <a:cubicBezTo>
                  <a:pt x="81419" y="1232970"/>
                  <a:pt x="162838" y="181828"/>
                  <a:pt x="513567" y="16902"/>
                </a:cubicBezTo>
                <a:cubicBezTo>
                  <a:pt x="864296" y="-148024"/>
                  <a:pt x="1498947" y="939653"/>
                  <a:pt x="2104372" y="1294557"/>
                </a:cubicBezTo>
                <a:cubicBezTo>
                  <a:pt x="2709797" y="1649461"/>
                  <a:pt x="3640899" y="1981401"/>
                  <a:pt x="4146115" y="2146327"/>
                </a:cubicBezTo>
                <a:cubicBezTo>
                  <a:pt x="4651331" y="2311253"/>
                  <a:pt x="4974920" y="2265324"/>
                  <a:pt x="5135671" y="2284113"/>
                </a:cubicBezTo>
                <a:cubicBezTo>
                  <a:pt x="5296422" y="2302902"/>
                  <a:pt x="5203520" y="2280981"/>
                  <a:pt x="5110619" y="2259061"/>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3"/>
          <p:cNvSpPr/>
          <p:nvPr/>
        </p:nvSpPr>
        <p:spPr>
          <a:xfrm>
            <a:off x="3519814" y="3444658"/>
            <a:ext cx="5160723" cy="1478071"/>
          </a:xfrm>
          <a:custGeom>
            <a:avLst/>
            <a:gdLst>
              <a:gd name="connsiteX0" fmla="*/ 0 w 5160723"/>
              <a:gd name="connsiteY0" fmla="*/ 1478071 h 1478071"/>
              <a:gd name="connsiteX1" fmla="*/ 37578 w 5160723"/>
              <a:gd name="connsiteY1" fmla="*/ 1377863 h 1478071"/>
              <a:gd name="connsiteX2" fmla="*/ 62630 w 5160723"/>
              <a:gd name="connsiteY2" fmla="*/ 1302706 h 1478071"/>
              <a:gd name="connsiteX3" fmla="*/ 125260 w 5160723"/>
              <a:gd name="connsiteY3" fmla="*/ 1189972 h 1478071"/>
              <a:gd name="connsiteX4" fmla="*/ 137786 w 5160723"/>
              <a:gd name="connsiteY4" fmla="*/ 1139868 h 1478071"/>
              <a:gd name="connsiteX5" fmla="*/ 187890 w 5160723"/>
              <a:gd name="connsiteY5" fmla="*/ 1064712 h 1478071"/>
              <a:gd name="connsiteX6" fmla="*/ 212942 w 5160723"/>
              <a:gd name="connsiteY6" fmla="*/ 977030 h 1478071"/>
              <a:gd name="connsiteX7" fmla="*/ 263046 w 5160723"/>
              <a:gd name="connsiteY7" fmla="*/ 901874 h 1478071"/>
              <a:gd name="connsiteX8" fmla="*/ 300624 w 5160723"/>
              <a:gd name="connsiteY8" fmla="*/ 814191 h 1478071"/>
              <a:gd name="connsiteX9" fmla="*/ 338202 w 5160723"/>
              <a:gd name="connsiteY9" fmla="*/ 764087 h 1478071"/>
              <a:gd name="connsiteX10" fmla="*/ 363254 w 5160723"/>
              <a:gd name="connsiteY10" fmla="*/ 713983 h 1478071"/>
              <a:gd name="connsiteX11" fmla="*/ 388307 w 5160723"/>
              <a:gd name="connsiteY11" fmla="*/ 688931 h 1478071"/>
              <a:gd name="connsiteX12" fmla="*/ 425885 w 5160723"/>
              <a:gd name="connsiteY12" fmla="*/ 638827 h 1478071"/>
              <a:gd name="connsiteX13" fmla="*/ 488515 w 5160723"/>
              <a:gd name="connsiteY13" fmla="*/ 526093 h 1478071"/>
              <a:gd name="connsiteX14" fmla="*/ 538619 w 5160723"/>
              <a:gd name="connsiteY14" fmla="*/ 488515 h 1478071"/>
              <a:gd name="connsiteX15" fmla="*/ 563671 w 5160723"/>
              <a:gd name="connsiteY15" fmla="*/ 450937 h 1478071"/>
              <a:gd name="connsiteX16" fmla="*/ 588723 w 5160723"/>
              <a:gd name="connsiteY16" fmla="*/ 425884 h 1478071"/>
              <a:gd name="connsiteX17" fmla="*/ 613775 w 5160723"/>
              <a:gd name="connsiteY17" fmla="*/ 388306 h 1478071"/>
              <a:gd name="connsiteX18" fmla="*/ 651353 w 5160723"/>
              <a:gd name="connsiteY18" fmla="*/ 363254 h 1478071"/>
              <a:gd name="connsiteX19" fmla="*/ 701457 w 5160723"/>
              <a:gd name="connsiteY19" fmla="*/ 313150 h 1478071"/>
              <a:gd name="connsiteX20" fmla="*/ 764087 w 5160723"/>
              <a:gd name="connsiteY20" fmla="*/ 237994 h 1478071"/>
              <a:gd name="connsiteX21" fmla="*/ 801665 w 5160723"/>
              <a:gd name="connsiteY21" fmla="*/ 225468 h 1478071"/>
              <a:gd name="connsiteX22" fmla="*/ 876822 w 5160723"/>
              <a:gd name="connsiteY22" fmla="*/ 175364 h 1478071"/>
              <a:gd name="connsiteX23" fmla="*/ 951978 w 5160723"/>
              <a:gd name="connsiteY23" fmla="*/ 125260 h 1478071"/>
              <a:gd name="connsiteX24" fmla="*/ 989556 w 5160723"/>
              <a:gd name="connsiteY24" fmla="*/ 100208 h 1478071"/>
              <a:gd name="connsiteX25" fmla="*/ 1064712 w 5160723"/>
              <a:gd name="connsiteY25" fmla="*/ 75156 h 1478071"/>
              <a:gd name="connsiteX26" fmla="*/ 1102290 w 5160723"/>
              <a:gd name="connsiteY26" fmla="*/ 62630 h 1478071"/>
              <a:gd name="connsiteX27" fmla="*/ 1139868 w 5160723"/>
              <a:gd name="connsiteY27" fmla="*/ 37578 h 1478071"/>
              <a:gd name="connsiteX28" fmla="*/ 1227550 w 5160723"/>
              <a:gd name="connsiteY28" fmla="*/ 12526 h 1478071"/>
              <a:gd name="connsiteX29" fmla="*/ 1377863 w 5160723"/>
              <a:gd name="connsiteY29" fmla="*/ 0 h 1478071"/>
              <a:gd name="connsiteX30" fmla="*/ 1966586 w 5160723"/>
              <a:gd name="connsiteY30" fmla="*/ 12526 h 1478071"/>
              <a:gd name="connsiteX31" fmla="*/ 2041742 w 5160723"/>
              <a:gd name="connsiteY31" fmla="*/ 25052 h 1478071"/>
              <a:gd name="connsiteX32" fmla="*/ 2141950 w 5160723"/>
              <a:gd name="connsiteY32" fmla="*/ 37578 h 1478071"/>
              <a:gd name="connsiteX33" fmla="*/ 2267211 w 5160723"/>
              <a:gd name="connsiteY33" fmla="*/ 62630 h 1478071"/>
              <a:gd name="connsiteX34" fmla="*/ 2329841 w 5160723"/>
              <a:gd name="connsiteY34" fmla="*/ 75156 h 1478071"/>
              <a:gd name="connsiteX35" fmla="*/ 2442575 w 5160723"/>
              <a:gd name="connsiteY35" fmla="*/ 87682 h 1478071"/>
              <a:gd name="connsiteX36" fmla="*/ 2555309 w 5160723"/>
              <a:gd name="connsiteY36" fmla="*/ 125260 h 1478071"/>
              <a:gd name="connsiteX37" fmla="*/ 2592887 w 5160723"/>
              <a:gd name="connsiteY37" fmla="*/ 137786 h 1478071"/>
              <a:gd name="connsiteX38" fmla="*/ 2642991 w 5160723"/>
              <a:gd name="connsiteY38" fmla="*/ 162838 h 1478071"/>
              <a:gd name="connsiteX39" fmla="*/ 2718148 w 5160723"/>
              <a:gd name="connsiteY39" fmla="*/ 187890 h 1478071"/>
              <a:gd name="connsiteX40" fmla="*/ 2755726 w 5160723"/>
              <a:gd name="connsiteY40" fmla="*/ 200416 h 1478071"/>
              <a:gd name="connsiteX41" fmla="*/ 2793304 w 5160723"/>
              <a:gd name="connsiteY41" fmla="*/ 225468 h 1478071"/>
              <a:gd name="connsiteX42" fmla="*/ 2843408 w 5160723"/>
              <a:gd name="connsiteY42" fmla="*/ 237994 h 1478071"/>
              <a:gd name="connsiteX43" fmla="*/ 2880986 w 5160723"/>
              <a:gd name="connsiteY43" fmla="*/ 250520 h 1478071"/>
              <a:gd name="connsiteX44" fmla="*/ 2918564 w 5160723"/>
              <a:gd name="connsiteY44" fmla="*/ 288098 h 1478071"/>
              <a:gd name="connsiteX45" fmla="*/ 2956142 w 5160723"/>
              <a:gd name="connsiteY45" fmla="*/ 300624 h 1478071"/>
              <a:gd name="connsiteX46" fmla="*/ 2993720 w 5160723"/>
              <a:gd name="connsiteY46" fmla="*/ 325676 h 1478071"/>
              <a:gd name="connsiteX47" fmla="*/ 3031298 w 5160723"/>
              <a:gd name="connsiteY47" fmla="*/ 338202 h 1478071"/>
              <a:gd name="connsiteX48" fmla="*/ 3068876 w 5160723"/>
              <a:gd name="connsiteY48" fmla="*/ 363254 h 1478071"/>
              <a:gd name="connsiteX49" fmla="*/ 3106454 w 5160723"/>
              <a:gd name="connsiteY49" fmla="*/ 375780 h 1478071"/>
              <a:gd name="connsiteX50" fmla="*/ 3144033 w 5160723"/>
              <a:gd name="connsiteY50" fmla="*/ 400832 h 1478071"/>
              <a:gd name="connsiteX51" fmla="*/ 3219189 w 5160723"/>
              <a:gd name="connsiteY51" fmla="*/ 425884 h 1478071"/>
              <a:gd name="connsiteX52" fmla="*/ 3256767 w 5160723"/>
              <a:gd name="connsiteY52" fmla="*/ 450937 h 1478071"/>
              <a:gd name="connsiteX53" fmla="*/ 3331923 w 5160723"/>
              <a:gd name="connsiteY53" fmla="*/ 475989 h 1478071"/>
              <a:gd name="connsiteX54" fmla="*/ 3407079 w 5160723"/>
              <a:gd name="connsiteY54" fmla="*/ 526093 h 1478071"/>
              <a:gd name="connsiteX55" fmla="*/ 3482235 w 5160723"/>
              <a:gd name="connsiteY55" fmla="*/ 563671 h 1478071"/>
              <a:gd name="connsiteX56" fmla="*/ 3519813 w 5160723"/>
              <a:gd name="connsiteY56" fmla="*/ 601249 h 1478071"/>
              <a:gd name="connsiteX57" fmla="*/ 3557391 w 5160723"/>
              <a:gd name="connsiteY57" fmla="*/ 613775 h 1478071"/>
              <a:gd name="connsiteX58" fmla="*/ 3594970 w 5160723"/>
              <a:gd name="connsiteY58" fmla="*/ 638827 h 1478071"/>
              <a:gd name="connsiteX59" fmla="*/ 3682652 w 5160723"/>
              <a:gd name="connsiteY59" fmla="*/ 676405 h 1478071"/>
              <a:gd name="connsiteX60" fmla="*/ 3732756 w 5160723"/>
              <a:gd name="connsiteY60" fmla="*/ 701457 h 1478071"/>
              <a:gd name="connsiteX61" fmla="*/ 3770334 w 5160723"/>
              <a:gd name="connsiteY61" fmla="*/ 726509 h 1478071"/>
              <a:gd name="connsiteX62" fmla="*/ 3820438 w 5160723"/>
              <a:gd name="connsiteY62" fmla="*/ 739035 h 1478071"/>
              <a:gd name="connsiteX63" fmla="*/ 3858016 w 5160723"/>
              <a:gd name="connsiteY63" fmla="*/ 764087 h 1478071"/>
              <a:gd name="connsiteX64" fmla="*/ 3945698 w 5160723"/>
              <a:gd name="connsiteY64" fmla="*/ 789139 h 1478071"/>
              <a:gd name="connsiteX65" fmla="*/ 3983276 w 5160723"/>
              <a:gd name="connsiteY65" fmla="*/ 814191 h 1478071"/>
              <a:gd name="connsiteX66" fmla="*/ 4058433 w 5160723"/>
              <a:gd name="connsiteY66" fmla="*/ 839243 h 1478071"/>
              <a:gd name="connsiteX67" fmla="*/ 4096011 w 5160723"/>
              <a:gd name="connsiteY67" fmla="*/ 851769 h 1478071"/>
              <a:gd name="connsiteX68" fmla="*/ 4133589 w 5160723"/>
              <a:gd name="connsiteY68" fmla="*/ 876821 h 1478071"/>
              <a:gd name="connsiteX69" fmla="*/ 4208745 w 5160723"/>
              <a:gd name="connsiteY69" fmla="*/ 901874 h 1478071"/>
              <a:gd name="connsiteX70" fmla="*/ 4246323 w 5160723"/>
              <a:gd name="connsiteY70" fmla="*/ 926926 h 1478071"/>
              <a:gd name="connsiteX71" fmla="*/ 4371583 w 5160723"/>
              <a:gd name="connsiteY71" fmla="*/ 964504 h 1478071"/>
              <a:gd name="connsiteX72" fmla="*/ 4446739 w 5160723"/>
              <a:gd name="connsiteY72" fmla="*/ 989556 h 1478071"/>
              <a:gd name="connsiteX73" fmla="*/ 4484318 w 5160723"/>
              <a:gd name="connsiteY73" fmla="*/ 1002082 h 1478071"/>
              <a:gd name="connsiteX74" fmla="*/ 4584526 w 5160723"/>
              <a:gd name="connsiteY74" fmla="*/ 1027134 h 1478071"/>
              <a:gd name="connsiteX75" fmla="*/ 4709786 w 5160723"/>
              <a:gd name="connsiteY75" fmla="*/ 1064712 h 1478071"/>
              <a:gd name="connsiteX76" fmla="*/ 4772416 w 5160723"/>
              <a:gd name="connsiteY76" fmla="*/ 1077238 h 1478071"/>
              <a:gd name="connsiteX77" fmla="*/ 4897676 w 5160723"/>
              <a:gd name="connsiteY77" fmla="*/ 1114816 h 1478071"/>
              <a:gd name="connsiteX78" fmla="*/ 5010411 w 5160723"/>
              <a:gd name="connsiteY78" fmla="*/ 1127342 h 1478071"/>
              <a:gd name="connsiteX79" fmla="*/ 5160723 w 5160723"/>
              <a:gd name="connsiteY79" fmla="*/ 1139868 h 1478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5160723" h="1478071">
                <a:moveTo>
                  <a:pt x="0" y="1478071"/>
                </a:moveTo>
                <a:cubicBezTo>
                  <a:pt x="29696" y="1329590"/>
                  <a:pt x="-9337" y="1483423"/>
                  <a:pt x="37578" y="1377863"/>
                </a:cubicBezTo>
                <a:cubicBezTo>
                  <a:pt x="48303" y="1353732"/>
                  <a:pt x="47982" y="1324678"/>
                  <a:pt x="62630" y="1302706"/>
                </a:cubicBezTo>
                <a:cubicBezTo>
                  <a:pt x="107489" y="1235417"/>
                  <a:pt x="108725" y="1247846"/>
                  <a:pt x="125260" y="1189972"/>
                </a:cubicBezTo>
                <a:cubicBezTo>
                  <a:pt x="129989" y="1173419"/>
                  <a:pt x="130087" y="1155266"/>
                  <a:pt x="137786" y="1139868"/>
                </a:cubicBezTo>
                <a:cubicBezTo>
                  <a:pt x="151251" y="1112938"/>
                  <a:pt x="187890" y="1064712"/>
                  <a:pt x="187890" y="1064712"/>
                </a:cubicBezTo>
                <a:cubicBezTo>
                  <a:pt x="190838" y="1052919"/>
                  <a:pt x="204774" y="991733"/>
                  <a:pt x="212942" y="977030"/>
                </a:cubicBezTo>
                <a:cubicBezTo>
                  <a:pt x="227564" y="950710"/>
                  <a:pt x="263046" y="901874"/>
                  <a:pt x="263046" y="901874"/>
                </a:cubicBezTo>
                <a:cubicBezTo>
                  <a:pt x="275223" y="865343"/>
                  <a:pt x="278511" y="849571"/>
                  <a:pt x="300624" y="814191"/>
                </a:cubicBezTo>
                <a:cubicBezTo>
                  <a:pt x="311689" y="796488"/>
                  <a:pt x="327137" y="781790"/>
                  <a:pt x="338202" y="764087"/>
                </a:cubicBezTo>
                <a:cubicBezTo>
                  <a:pt x="348098" y="748253"/>
                  <a:pt x="352896" y="729519"/>
                  <a:pt x="363254" y="713983"/>
                </a:cubicBezTo>
                <a:cubicBezTo>
                  <a:pt x="369805" y="704157"/>
                  <a:pt x="380746" y="698004"/>
                  <a:pt x="388307" y="688931"/>
                </a:cubicBezTo>
                <a:cubicBezTo>
                  <a:pt x="401672" y="672893"/>
                  <a:pt x="413359" y="655528"/>
                  <a:pt x="425885" y="638827"/>
                </a:cubicBezTo>
                <a:cubicBezTo>
                  <a:pt x="439538" y="597869"/>
                  <a:pt x="450230" y="554807"/>
                  <a:pt x="488515" y="526093"/>
                </a:cubicBezTo>
                <a:cubicBezTo>
                  <a:pt x="505216" y="513567"/>
                  <a:pt x="523857" y="503277"/>
                  <a:pt x="538619" y="488515"/>
                </a:cubicBezTo>
                <a:cubicBezTo>
                  <a:pt x="549264" y="477870"/>
                  <a:pt x="554267" y="462693"/>
                  <a:pt x="563671" y="450937"/>
                </a:cubicBezTo>
                <a:cubicBezTo>
                  <a:pt x="571048" y="441715"/>
                  <a:pt x="581346" y="435106"/>
                  <a:pt x="588723" y="425884"/>
                </a:cubicBezTo>
                <a:cubicBezTo>
                  <a:pt x="598127" y="414128"/>
                  <a:pt x="603130" y="398951"/>
                  <a:pt x="613775" y="388306"/>
                </a:cubicBezTo>
                <a:cubicBezTo>
                  <a:pt x="624420" y="377661"/>
                  <a:pt x="638827" y="371605"/>
                  <a:pt x="651353" y="363254"/>
                </a:cubicBezTo>
                <a:cubicBezTo>
                  <a:pt x="675212" y="291677"/>
                  <a:pt x="644195" y="351324"/>
                  <a:pt x="701457" y="313150"/>
                </a:cubicBezTo>
                <a:cubicBezTo>
                  <a:pt x="844588" y="217729"/>
                  <a:pt x="648553" y="330422"/>
                  <a:pt x="764087" y="237994"/>
                </a:cubicBezTo>
                <a:cubicBezTo>
                  <a:pt x="774397" y="229746"/>
                  <a:pt x="790123" y="231880"/>
                  <a:pt x="801665" y="225468"/>
                </a:cubicBezTo>
                <a:cubicBezTo>
                  <a:pt x="827985" y="210846"/>
                  <a:pt x="851770" y="192065"/>
                  <a:pt x="876822" y="175364"/>
                </a:cubicBezTo>
                <a:lnTo>
                  <a:pt x="951978" y="125260"/>
                </a:lnTo>
                <a:cubicBezTo>
                  <a:pt x="964504" y="116909"/>
                  <a:pt x="975274" y="104969"/>
                  <a:pt x="989556" y="100208"/>
                </a:cubicBezTo>
                <a:lnTo>
                  <a:pt x="1064712" y="75156"/>
                </a:lnTo>
                <a:cubicBezTo>
                  <a:pt x="1077238" y="70981"/>
                  <a:pt x="1091304" y="69954"/>
                  <a:pt x="1102290" y="62630"/>
                </a:cubicBezTo>
                <a:cubicBezTo>
                  <a:pt x="1114816" y="54279"/>
                  <a:pt x="1126403" y="44311"/>
                  <a:pt x="1139868" y="37578"/>
                </a:cubicBezTo>
                <a:cubicBezTo>
                  <a:pt x="1153734" y="30645"/>
                  <a:pt x="1216848" y="13864"/>
                  <a:pt x="1227550" y="12526"/>
                </a:cubicBezTo>
                <a:cubicBezTo>
                  <a:pt x="1277440" y="6290"/>
                  <a:pt x="1327759" y="4175"/>
                  <a:pt x="1377863" y="0"/>
                </a:cubicBezTo>
                <a:lnTo>
                  <a:pt x="1966586" y="12526"/>
                </a:lnTo>
                <a:cubicBezTo>
                  <a:pt x="1991965" y="13484"/>
                  <a:pt x="2016600" y="21460"/>
                  <a:pt x="2041742" y="25052"/>
                </a:cubicBezTo>
                <a:cubicBezTo>
                  <a:pt x="2075066" y="29813"/>
                  <a:pt x="2108745" y="32044"/>
                  <a:pt x="2141950" y="37578"/>
                </a:cubicBezTo>
                <a:cubicBezTo>
                  <a:pt x="2183951" y="44578"/>
                  <a:pt x="2225457" y="54279"/>
                  <a:pt x="2267211" y="62630"/>
                </a:cubicBezTo>
                <a:cubicBezTo>
                  <a:pt x="2288088" y="66805"/>
                  <a:pt x="2308681" y="72805"/>
                  <a:pt x="2329841" y="75156"/>
                </a:cubicBezTo>
                <a:lnTo>
                  <a:pt x="2442575" y="87682"/>
                </a:lnTo>
                <a:lnTo>
                  <a:pt x="2555309" y="125260"/>
                </a:lnTo>
                <a:cubicBezTo>
                  <a:pt x="2567835" y="129435"/>
                  <a:pt x="2581077" y="131881"/>
                  <a:pt x="2592887" y="137786"/>
                </a:cubicBezTo>
                <a:cubicBezTo>
                  <a:pt x="2609588" y="146137"/>
                  <a:pt x="2625654" y="155903"/>
                  <a:pt x="2642991" y="162838"/>
                </a:cubicBezTo>
                <a:cubicBezTo>
                  <a:pt x="2667510" y="172645"/>
                  <a:pt x="2693096" y="179539"/>
                  <a:pt x="2718148" y="187890"/>
                </a:cubicBezTo>
                <a:cubicBezTo>
                  <a:pt x="2730674" y="192065"/>
                  <a:pt x="2744740" y="193092"/>
                  <a:pt x="2755726" y="200416"/>
                </a:cubicBezTo>
                <a:cubicBezTo>
                  <a:pt x="2768252" y="208767"/>
                  <a:pt x="2779467" y="219538"/>
                  <a:pt x="2793304" y="225468"/>
                </a:cubicBezTo>
                <a:cubicBezTo>
                  <a:pt x="2809127" y="232249"/>
                  <a:pt x="2826855" y="233265"/>
                  <a:pt x="2843408" y="237994"/>
                </a:cubicBezTo>
                <a:cubicBezTo>
                  <a:pt x="2856104" y="241621"/>
                  <a:pt x="2868460" y="246345"/>
                  <a:pt x="2880986" y="250520"/>
                </a:cubicBezTo>
                <a:cubicBezTo>
                  <a:pt x="2893512" y="263046"/>
                  <a:pt x="2903825" y="278272"/>
                  <a:pt x="2918564" y="288098"/>
                </a:cubicBezTo>
                <a:cubicBezTo>
                  <a:pt x="2929550" y="295422"/>
                  <a:pt x="2944332" y="294719"/>
                  <a:pt x="2956142" y="300624"/>
                </a:cubicBezTo>
                <a:cubicBezTo>
                  <a:pt x="2969607" y="307357"/>
                  <a:pt x="2980255" y="318943"/>
                  <a:pt x="2993720" y="325676"/>
                </a:cubicBezTo>
                <a:cubicBezTo>
                  <a:pt x="3005530" y="331581"/>
                  <a:pt x="3019488" y="332297"/>
                  <a:pt x="3031298" y="338202"/>
                </a:cubicBezTo>
                <a:cubicBezTo>
                  <a:pt x="3044763" y="344935"/>
                  <a:pt x="3055411" y="356521"/>
                  <a:pt x="3068876" y="363254"/>
                </a:cubicBezTo>
                <a:cubicBezTo>
                  <a:pt x="3080686" y="369159"/>
                  <a:pt x="3094644" y="369875"/>
                  <a:pt x="3106454" y="375780"/>
                </a:cubicBezTo>
                <a:cubicBezTo>
                  <a:pt x="3119919" y="382513"/>
                  <a:pt x="3130276" y="394718"/>
                  <a:pt x="3144033" y="400832"/>
                </a:cubicBezTo>
                <a:cubicBezTo>
                  <a:pt x="3168164" y="411557"/>
                  <a:pt x="3219189" y="425884"/>
                  <a:pt x="3219189" y="425884"/>
                </a:cubicBezTo>
                <a:cubicBezTo>
                  <a:pt x="3231715" y="434235"/>
                  <a:pt x="3243010" y="444823"/>
                  <a:pt x="3256767" y="450937"/>
                </a:cubicBezTo>
                <a:cubicBezTo>
                  <a:pt x="3280898" y="461662"/>
                  <a:pt x="3331923" y="475989"/>
                  <a:pt x="3331923" y="475989"/>
                </a:cubicBezTo>
                <a:cubicBezTo>
                  <a:pt x="3403158" y="547224"/>
                  <a:pt x="3334568" y="489837"/>
                  <a:pt x="3407079" y="526093"/>
                </a:cubicBezTo>
                <a:cubicBezTo>
                  <a:pt x="3504207" y="574657"/>
                  <a:pt x="3387782" y="532187"/>
                  <a:pt x="3482235" y="563671"/>
                </a:cubicBezTo>
                <a:cubicBezTo>
                  <a:pt x="3494761" y="576197"/>
                  <a:pt x="3505074" y="591423"/>
                  <a:pt x="3519813" y="601249"/>
                </a:cubicBezTo>
                <a:cubicBezTo>
                  <a:pt x="3530799" y="608573"/>
                  <a:pt x="3545581" y="607870"/>
                  <a:pt x="3557391" y="613775"/>
                </a:cubicBezTo>
                <a:cubicBezTo>
                  <a:pt x="3570856" y="620508"/>
                  <a:pt x="3581899" y="631358"/>
                  <a:pt x="3594970" y="638827"/>
                </a:cubicBezTo>
                <a:cubicBezTo>
                  <a:pt x="3678061" y="686307"/>
                  <a:pt x="3612385" y="646291"/>
                  <a:pt x="3682652" y="676405"/>
                </a:cubicBezTo>
                <a:cubicBezTo>
                  <a:pt x="3699815" y="683761"/>
                  <a:pt x="3716544" y="692193"/>
                  <a:pt x="3732756" y="701457"/>
                </a:cubicBezTo>
                <a:cubicBezTo>
                  <a:pt x="3745827" y="708926"/>
                  <a:pt x="3756497" y="720579"/>
                  <a:pt x="3770334" y="726509"/>
                </a:cubicBezTo>
                <a:cubicBezTo>
                  <a:pt x="3786157" y="733290"/>
                  <a:pt x="3803737" y="734860"/>
                  <a:pt x="3820438" y="739035"/>
                </a:cubicBezTo>
                <a:cubicBezTo>
                  <a:pt x="3832964" y="747386"/>
                  <a:pt x="3844179" y="758157"/>
                  <a:pt x="3858016" y="764087"/>
                </a:cubicBezTo>
                <a:cubicBezTo>
                  <a:pt x="3914203" y="788167"/>
                  <a:pt x="3896947" y="764764"/>
                  <a:pt x="3945698" y="789139"/>
                </a:cubicBezTo>
                <a:cubicBezTo>
                  <a:pt x="3959163" y="795872"/>
                  <a:pt x="3969519" y="808077"/>
                  <a:pt x="3983276" y="814191"/>
                </a:cubicBezTo>
                <a:cubicBezTo>
                  <a:pt x="4007407" y="824916"/>
                  <a:pt x="4033381" y="830892"/>
                  <a:pt x="4058433" y="839243"/>
                </a:cubicBezTo>
                <a:cubicBezTo>
                  <a:pt x="4070959" y="843418"/>
                  <a:pt x="4085025" y="844445"/>
                  <a:pt x="4096011" y="851769"/>
                </a:cubicBezTo>
                <a:cubicBezTo>
                  <a:pt x="4108537" y="860120"/>
                  <a:pt x="4119832" y="870707"/>
                  <a:pt x="4133589" y="876821"/>
                </a:cubicBezTo>
                <a:cubicBezTo>
                  <a:pt x="4157720" y="887546"/>
                  <a:pt x="4186773" y="887226"/>
                  <a:pt x="4208745" y="901874"/>
                </a:cubicBezTo>
                <a:cubicBezTo>
                  <a:pt x="4221271" y="910225"/>
                  <a:pt x="4232566" y="920812"/>
                  <a:pt x="4246323" y="926926"/>
                </a:cubicBezTo>
                <a:cubicBezTo>
                  <a:pt x="4307642" y="954179"/>
                  <a:pt x="4315528" y="947687"/>
                  <a:pt x="4371583" y="964504"/>
                </a:cubicBezTo>
                <a:cubicBezTo>
                  <a:pt x="4396876" y="972092"/>
                  <a:pt x="4421687" y="981205"/>
                  <a:pt x="4446739" y="989556"/>
                </a:cubicBezTo>
                <a:cubicBezTo>
                  <a:pt x="4459265" y="993731"/>
                  <a:pt x="4471508" y="998880"/>
                  <a:pt x="4484318" y="1002082"/>
                </a:cubicBezTo>
                <a:cubicBezTo>
                  <a:pt x="4517721" y="1010433"/>
                  <a:pt x="4551862" y="1016246"/>
                  <a:pt x="4584526" y="1027134"/>
                </a:cubicBezTo>
                <a:cubicBezTo>
                  <a:pt x="4646976" y="1047951"/>
                  <a:pt x="4652994" y="1052092"/>
                  <a:pt x="4709786" y="1064712"/>
                </a:cubicBezTo>
                <a:cubicBezTo>
                  <a:pt x="4730569" y="1069330"/>
                  <a:pt x="4751876" y="1071636"/>
                  <a:pt x="4772416" y="1077238"/>
                </a:cubicBezTo>
                <a:cubicBezTo>
                  <a:pt x="4816597" y="1089287"/>
                  <a:pt x="4852794" y="1107911"/>
                  <a:pt x="4897676" y="1114816"/>
                </a:cubicBezTo>
                <a:cubicBezTo>
                  <a:pt x="4935046" y="1120565"/>
                  <a:pt x="4972789" y="1123580"/>
                  <a:pt x="5010411" y="1127342"/>
                </a:cubicBezTo>
                <a:cubicBezTo>
                  <a:pt x="5139452" y="1140246"/>
                  <a:pt x="5103247" y="1139868"/>
                  <a:pt x="5160723" y="1139868"/>
                </a:cubicBez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5"/>
          <p:cNvSpPr/>
          <p:nvPr/>
        </p:nvSpPr>
        <p:spPr>
          <a:xfrm>
            <a:off x="3482236" y="3194137"/>
            <a:ext cx="5185775" cy="1753644"/>
          </a:xfrm>
          <a:custGeom>
            <a:avLst/>
            <a:gdLst>
              <a:gd name="connsiteX0" fmla="*/ 0 w 5185775"/>
              <a:gd name="connsiteY0" fmla="*/ 1753644 h 1753644"/>
              <a:gd name="connsiteX1" fmla="*/ 37578 w 5185775"/>
              <a:gd name="connsiteY1" fmla="*/ 1691014 h 1753644"/>
              <a:gd name="connsiteX2" fmla="*/ 62630 w 5185775"/>
              <a:gd name="connsiteY2" fmla="*/ 1653436 h 1753644"/>
              <a:gd name="connsiteX3" fmla="*/ 87682 w 5185775"/>
              <a:gd name="connsiteY3" fmla="*/ 1528175 h 1753644"/>
              <a:gd name="connsiteX4" fmla="*/ 112734 w 5185775"/>
              <a:gd name="connsiteY4" fmla="*/ 1453019 h 1753644"/>
              <a:gd name="connsiteX5" fmla="*/ 125260 w 5185775"/>
              <a:gd name="connsiteY5" fmla="*/ 1415441 h 1753644"/>
              <a:gd name="connsiteX6" fmla="*/ 137786 w 5185775"/>
              <a:gd name="connsiteY6" fmla="*/ 1365337 h 1753644"/>
              <a:gd name="connsiteX7" fmla="*/ 150312 w 5185775"/>
              <a:gd name="connsiteY7" fmla="*/ 1327759 h 1753644"/>
              <a:gd name="connsiteX8" fmla="*/ 162838 w 5185775"/>
              <a:gd name="connsiteY8" fmla="*/ 1252603 h 1753644"/>
              <a:gd name="connsiteX9" fmla="*/ 175364 w 5185775"/>
              <a:gd name="connsiteY9" fmla="*/ 1152395 h 1753644"/>
              <a:gd name="connsiteX10" fmla="*/ 212942 w 5185775"/>
              <a:gd name="connsiteY10" fmla="*/ 1039660 h 1753644"/>
              <a:gd name="connsiteX11" fmla="*/ 225468 w 5185775"/>
              <a:gd name="connsiteY11" fmla="*/ 1002082 h 1753644"/>
              <a:gd name="connsiteX12" fmla="*/ 237994 w 5185775"/>
              <a:gd name="connsiteY12" fmla="*/ 926926 h 1753644"/>
              <a:gd name="connsiteX13" fmla="*/ 263046 w 5185775"/>
              <a:gd name="connsiteY13" fmla="*/ 851770 h 1753644"/>
              <a:gd name="connsiteX14" fmla="*/ 275572 w 5185775"/>
              <a:gd name="connsiteY14" fmla="*/ 789140 h 1753644"/>
              <a:gd name="connsiteX15" fmla="*/ 300624 w 5185775"/>
              <a:gd name="connsiteY15" fmla="*/ 713984 h 1753644"/>
              <a:gd name="connsiteX16" fmla="*/ 313150 w 5185775"/>
              <a:gd name="connsiteY16" fmla="*/ 676405 h 1753644"/>
              <a:gd name="connsiteX17" fmla="*/ 325676 w 5185775"/>
              <a:gd name="connsiteY17" fmla="*/ 638827 h 1753644"/>
              <a:gd name="connsiteX18" fmla="*/ 338202 w 5185775"/>
              <a:gd name="connsiteY18" fmla="*/ 601249 h 1753644"/>
              <a:gd name="connsiteX19" fmla="*/ 375780 w 5185775"/>
              <a:gd name="connsiteY19" fmla="*/ 576197 h 1753644"/>
              <a:gd name="connsiteX20" fmla="*/ 388306 w 5185775"/>
              <a:gd name="connsiteY20" fmla="*/ 526093 h 1753644"/>
              <a:gd name="connsiteX21" fmla="*/ 438411 w 5185775"/>
              <a:gd name="connsiteY21" fmla="*/ 450937 h 1753644"/>
              <a:gd name="connsiteX22" fmla="*/ 501041 w 5185775"/>
              <a:gd name="connsiteY22" fmla="*/ 338203 h 1753644"/>
              <a:gd name="connsiteX23" fmla="*/ 526093 w 5185775"/>
              <a:gd name="connsiteY23" fmla="*/ 300625 h 1753644"/>
              <a:gd name="connsiteX24" fmla="*/ 551145 w 5185775"/>
              <a:gd name="connsiteY24" fmla="*/ 263047 h 1753644"/>
              <a:gd name="connsiteX25" fmla="*/ 588723 w 5185775"/>
              <a:gd name="connsiteY25" fmla="*/ 237995 h 1753644"/>
              <a:gd name="connsiteX26" fmla="*/ 638827 w 5185775"/>
              <a:gd name="connsiteY26" fmla="*/ 175364 h 1753644"/>
              <a:gd name="connsiteX27" fmla="*/ 701457 w 5185775"/>
              <a:gd name="connsiteY27" fmla="*/ 112734 h 1753644"/>
              <a:gd name="connsiteX28" fmla="*/ 726509 w 5185775"/>
              <a:gd name="connsiteY28" fmla="*/ 75156 h 1753644"/>
              <a:gd name="connsiteX29" fmla="*/ 839243 w 5185775"/>
              <a:gd name="connsiteY29" fmla="*/ 25052 h 1753644"/>
              <a:gd name="connsiteX30" fmla="*/ 876822 w 5185775"/>
              <a:gd name="connsiteY30" fmla="*/ 12526 h 1753644"/>
              <a:gd name="connsiteX31" fmla="*/ 914400 w 5185775"/>
              <a:gd name="connsiteY31" fmla="*/ 0 h 1753644"/>
              <a:gd name="connsiteX32" fmla="*/ 1327759 w 5185775"/>
              <a:gd name="connsiteY32" fmla="*/ 12526 h 1753644"/>
              <a:gd name="connsiteX33" fmla="*/ 1402915 w 5185775"/>
              <a:gd name="connsiteY33" fmla="*/ 37578 h 1753644"/>
              <a:gd name="connsiteX34" fmla="*/ 1540701 w 5185775"/>
              <a:gd name="connsiteY34" fmla="*/ 75156 h 1753644"/>
              <a:gd name="connsiteX35" fmla="*/ 1578279 w 5185775"/>
              <a:gd name="connsiteY35" fmla="*/ 87682 h 1753644"/>
              <a:gd name="connsiteX36" fmla="*/ 1653435 w 5185775"/>
              <a:gd name="connsiteY36" fmla="*/ 125260 h 1753644"/>
              <a:gd name="connsiteX37" fmla="*/ 1716065 w 5185775"/>
              <a:gd name="connsiteY37" fmla="*/ 200416 h 1753644"/>
              <a:gd name="connsiteX38" fmla="*/ 1753643 w 5185775"/>
              <a:gd name="connsiteY38" fmla="*/ 212942 h 1753644"/>
              <a:gd name="connsiteX39" fmla="*/ 1816274 w 5185775"/>
              <a:gd name="connsiteY39" fmla="*/ 263047 h 1753644"/>
              <a:gd name="connsiteX40" fmla="*/ 1853852 w 5185775"/>
              <a:gd name="connsiteY40" fmla="*/ 300625 h 1753644"/>
              <a:gd name="connsiteX41" fmla="*/ 1891430 w 5185775"/>
              <a:gd name="connsiteY41" fmla="*/ 325677 h 1753644"/>
              <a:gd name="connsiteX42" fmla="*/ 1966586 w 5185775"/>
              <a:gd name="connsiteY42" fmla="*/ 375781 h 1753644"/>
              <a:gd name="connsiteX43" fmla="*/ 2029216 w 5185775"/>
              <a:gd name="connsiteY43" fmla="*/ 425885 h 1753644"/>
              <a:gd name="connsiteX44" fmla="*/ 2054268 w 5185775"/>
              <a:gd name="connsiteY44" fmla="*/ 463463 h 1753644"/>
              <a:gd name="connsiteX45" fmla="*/ 2129424 w 5185775"/>
              <a:gd name="connsiteY45" fmla="*/ 501041 h 1753644"/>
              <a:gd name="connsiteX46" fmla="*/ 2242159 w 5185775"/>
              <a:gd name="connsiteY46" fmla="*/ 588723 h 1753644"/>
              <a:gd name="connsiteX47" fmla="*/ 2279737 w 5185775"/>
              <a:gd name="connsiteY47" fmla="*/ 613775 h 1753644"/>
              <a:gd name="connsiteX48" fmla="*/ 2329841 w 5185775"/>
              <a:gd name="connsiteY48" fmla="*/ 638827 h 1753644"/>
              <a:gd name="connsiteX49" fmla="*/ 2417523 w 5185775"/>
              <a:gd name="connsiteY49" fmla="*/ 688931 h 1753644"/>
              <a:gd name="connsiteX50" fmla="*/ 2442575 w 5185775"/>
              <a:gd name="connsiteY50" fmla="*/ 713984 h 1753644"/>
              <a:gd name="connsiteX51" fmla="*/ 2480153 w 5185775"/>
              <a:gd name="connsiteY51" fmla="*/ 726510 h 1753644"/>
              <a:gd name="connsiteX52" fmla="*/ 2530257 w 5185775"/>
              <a:gd name="connsiteY52" fmla="*/ 751562 h 1753644"/>
              <a:gd name="connsiteX53" fmla="*/ 2605413 w 5185775"/>
              <a:gd name="connsiteY53" fmla="*/ 801666 h 1753644"/>
              <a:gd name="connsiteX54" fmla="*/ 2642991 w 5185775"/>
              <a:gd name="connsiteY54" fmla="*/ 826718 h 1753644"/>
              <a:gd name="connsiteX55" fmla="*/ 2680569 w 5185775"/>
              <a:gd name="connsiteY55" fmla="*/ 839244 h 1753644"/>
              <a:gd name="connsiteX56" fmla="*/ 2755726 w 5185775"/>
              <a:gd name="connsiteY56" fmla="*/ 876822 h 1753644"/>
              <a:gd name="connsiteX57" fmla="*/ 2793304 w 5185775"/>
              <a:gd name="connsiteY57" fmla="*/ 914400 h 1753644"/>
              <a:gd name="connsiteX58" fmla="*/ 2830882 w 5185775"/>
              <a:gd name="connsiteY58" fmla="*/ 926926 h 1753644"/>
              <a:gd name="connsiteX59" fmla="*/ 2880986 w 5185775"/>
              <a:gd name="connsiteY59" fmla="*/ 951978 h 1753644"/>
              <a:gd name="connsiteX60" fmla="*/ 2968668 w 5185775"/>
              <a:gd name="connsiteY60" fmla="*/ 1002082 h 1753644"/>
              <a:gd name="connsiteX61" fmla="*/ 3018772 w 5185775"/>
              <a:gd name="connsiteY61" fmla="*/ 1014608 h 1753644"/>
              <a:gd name="connsiteX62" fmla="*/ 3156559 w 5185775"/>
              <a:gd name="connsiteY62" fmla="*/ 1089764 h 1753644"/>
              <a:gd name="connsiteX63" fmla="*/ 3256767 w 5185775"/>
              <a:gd name="connsiteY63" fmla="*/ 1114816 h 1753644"/>
              <a:gd name="connsiteX64" fmla="*/ 3306871 w 5185775"/>
              <a:gd name="connsiteY64" fmla="*/ 1139868 h 1753644"/>
              <a:gd name="connsiteX65" fmla="*/ 3344449 w 5185775"/>
              <a:gd name="connsiteY65" fmla="*/ 1152395 h 1753644"/>
              <a:gd name="connsiteX66" fmla="*/ 3382027 w 5185775"/>
              <a:gd name="connsiteY66" fmla="*/ 1177447 h 1753644"/>
              <a:gd name="connsiteX67" fmla="*/ 3482235 w 5185775"/>
              <a:gd name="connsiteY67" fmla="*/ 1202499 h 1753644"/>
              <a:gd name="connsiteX68" fmla="*/ 3557391 w 5185775"/>
              <a:gd name="connsiteY68" fmla="*/ 1240077 h 1753644"/>
              <a:gd name="connsiteX69" fmla="*/ 3607496 w 5185775"/>
              <a:gd name="connsiteY69" fmla="*/ 1265129 h 1753644"/>
              <a:gd name="connsiteX70" fmla="*/ 3657600 w 5185775"/>
              <a:gd name="connsiteY70" fmla="*/ 1277655 h 1753644"/>
              <a:gd name="connsiteX71" fmla="*/ 3732756 w 5185775"/>
              <a:gd name="connsiteY71" fmla="*/ 1302707 h 1753644"/>
              <a:gd name="connsiteX72" fmla="*/ 3782860 w 5185775"/>
              <a:gd name="connsiteY72" fmla="*/ 1315233 h 1753644"/>
              <a:gd name="connsiteX73" fmla="*/ 3858016 w 5185775"/>
              <a:gd name="connsiteY73" fmla="*/ 1340285 h 1753644"/>
              <a:gd name="connsiteX74" fmla="*/ 3958224 w 5185775"/>
              <a:gd name="connsiteY74" fmla="*/ 1365337 h 1753644"/>
              <a:gd name="connsiteX75" fmla="*/ 4083485 w 5185775"/>
              <a:gd name="connsiteY75" fmla="*/ 1415441 h 1753644"/>
              <a:gd name="connsiteX76" fmla="*/ 4146115 w 5185775"/>
              <a:gd name="connsiteY76" fmla="*/ 1427967 h 1753644"/>
              <a:gd name="connsiteX77" fmla="*/ 4183693 w 5185775"/>
              <a:gd name="connsiteY77" fmla="*/ 1440493 h 1753644"/>
              <a:gd name="connsiteX78" fmla="*/ 4246323 w 5185775"/>
              <a:gd name="connsiteY78" fmla="*/ 1453019 h 1753644"/>
              <a:gd name="connsiteX79" fmla="*/ 4283901 w 5185775"/>
              <a:gd name="connsiteY79" fmla="*/ 1465545 h 1753644"/>
              <a:gd name="connsiteX80" fmla="*/ 4409161 w 5185775"/>
              <a:gd name="connsiteY80" fmla="*/ 1490597 h 1753644"/>
              <a:gd name="connsiteX81" fmla="*/ 4471791 w 5185775"/>
              <a:gd name="connsiteY81" fmla="*/ 1503123 h 1753644"/>
              <a:gd name="connsiteX82" fmla="*/ 4647156 w 5185775"/>
              <a:gd name="connsiteY82" fmla="*/ 1553227 h 1753644"/>
              <a:gd name="connsiteX83" fmla="*/ 4697260 w 5185775"/>
              <a:gd name="connsiteY83" fmla="*/ 1565753 h 1753644"/>
              <a:gd name="connsiteX84" fmla="*/ 4747364 w 5185775"/>
              <a:gd name="connsiteY84" fmla="*/ 1578279 h 1753644"/>
              <a:gd name="connsiteX85" fmla="*/ 4784942 w 5185775"/>
              <a:gd name="connsiteY85" fmla="*/ 1590805 h 1753644"/>
              <a:gd name="connsiteX86" fmla="*/ 4872624 w 5185775"/>
              <a:gd name="connsiteY86" fmla="*/ 1628384 h 1753644"/>
              <a:gd name="connsiteX87" fmla="*/ 4947780 w 5185775"/>
              <a:gd name="connsiteY87" fmla="*/ 1640910 h 1753644"/>
              <a:gd name="connsiteX88" fmla="*/ 5022937 w 5185775"/>
              <a:gd name="connsiteY88" fmla="*/ 1665962 h 1753644"/>
              <a:gd name="connsiteX89" fmla="*/ 5060515 w 5185775"/>
              <a:gd name="connsiteY89" fmla="*/ 1678488 h 1753644"/>
              <a:gd name="connsiteX90" fmla="*/ 5185775 w 5185775"/>
              <a:gd name="connsiteY90" fmla="*/ 1678488 h 1753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185775" h="1753644">
                <a:moveTo>
                  <a:pt x="0" y="1753644"/>
                </a:moveTo>
                <a:cubicBezTo>
                  <a:pt x="12526" y="1732767"/>
                  <a:pt x="24675" y="1711660"/>
                  <a:pt x="37578" y="1691014"/>
                </a:cubicBezTo>
                <a:cubicBezTo>
                  <a:pt x="45557" y="1678248"/>
                  <a:pt x="58203" y="1667825"/>
                  <a:pt x="62630" y="1653436"/>
                </a:cubicBezTo>
                <a:cubicBezTo>
                  <a:pt x="75152" y="1612738"/>
                  <a:pt x="74217" y="1568570"/>
                  <a:pt x="87682" y="1528175"/>
                </a:cubicBezTo>
                <a:lnTo>
                  <a:pt x="112734" y="1453019"/>
                </a:lnTo>
                <a:cubicBezTo>
                  <a:pt x="116909" y="1440493"/>
                  <a:pt x="122058" y="1428250"/>
                  <a:pt x="125260" y="1415441"/>
                </a:cubicBezTo>
                <a:cubicBezTo>
                  <a:pt x="129435" y="1398740"/>
                  <a:pt x="133057" y="1381890"/>
                  <a:pt x="137786" y="1365337"/>
                </a:cubicBezTo>
                <a:cubicBezTo>
                  <a:pt x="141413" y="1352641"/>
                  <a:pt x="147448" y="1340648"/>
                  <a:pt x="150312" y="1327759"/>
                </a:cubicBezTo>
                <a:cubicBezTo>
                  <a:pt x="155822" y="1302966"/>
                  <a:pt x="159246" y="1277745"/>
                  <a:pt x="162838" y="1252603"/>
                </a:cubicBezTo>
                <a:cubicBezTo>
                  <a:pt x="167599" y="1219279"/>
                  <a:pt x="168311" y="1185310"/>
                  <a:pt x="175364" y="1152395"/>
                </a:cubicBezTo>
                <a:lnTo>
                  <a:pt x="212942" y="1039660"/>
                </a:lnTo>
                <a:cubicBezTo>
                  <a:pt x="217117" y="1027134"/>
                  <a:pt x="223297" y="1015106"/>
                  <a:pt x="225468" y="1002082"/>
                </a:cubicBezTo>
                <a:cubicBezTo>
                  <a:pt x="229643" y="977030"/>
                  <a:pt x="231834" y="951565"/>
                  <a:pt x="237994" y="926926"/>
                </a:cubicBezTo>
                <a:cubicBezTo>
                  <a:pt x="244399" y="901307"/>
                  <a:pt x="257867" y="877664"/>
                  <a:pt x="263046" y="851770"/>
                </a:cubicBezTo>
                <a:cubicBezTo>
                  <a:pt x="267221" y="830893"/>
                  <a:pt x="269970" y="809680"/>
                  <a:pt x="275572" y="789140"/>
                </a:cubicBezTo>
                <a:cubicBezTo>
                  <a:pt x="282520" y="763663"/>
                  <a:pt x="292273" y="739036"/>
                  <a:pt x="300624" y="713984"/>
                </a:cubicBezTo>
                <a:lnTo>
                  <a:pt x="313150" y="676405"/>
                </a:lnTo>
                <a:lnTo>
                  <a:pt x="325676" y="638827"/>
                </a:lnTo>
                <a:cubicBezTo>
                  <a:pt x="329851" y="626301"/>
                  <a:pt x="327216" y="608573"/>
                  <a:pt x="338202" y="601249"/>
                </a:cubicBezTo>
                <a:lnTo>
                  <a:pt x="375780" y="576197"/>
                </a:lnTo>
                <a:cubicBezTo>
                  <a:pt x="379955" y="559496"/>
                  <a:pt x="380607" y="541491"/>
                  <a:pt x="388306" y="526093"/>
                </a:cubicBezTo>
                <a:cubicBezTo>
                  <a:pt x="401771" y="499163"/>
                  <a:pt x="428890" y="479501"/>
                  <a:pt x="438411" y="450937"/>
                </a:cubicBezTo>
                <a:cubicBezTo>
                  <a:pt x="460458" y="384795"/>
                  <a:pt x="443613" y="424345"/>
                  <a:pt x="501041" y="338203"/>
                </a:cubicBezTo>
                <a:lnTo>
                  <a:pt x="526093" y="300625"/>
                </a:lnTo>
                <a:cubicBezTo>
                  <a:pt x="534444" y="288099"/>
                  <a:pt x="538619" y="271398"/>
                  <a:pt x="551145" y="263047"/>
                </a:cubicBezTo>
                <a:lnTo>
                  <a:pt x="588723" y="237995"/>
                </a:lnTo>
                <a:cubicBezTo>
                  <a:pt x="613108" y="164837"/>
                  <a:pt x="582169" y="232022"/>
                  <a:pt x="638827" y="175364"/>
                </a:cubicBezTo>
                <a:cubicBezTo>
                  <a:pt x="722334" y="91857"/>
                  <a:pt x="601249" y="179539"/>
                  <a:pt x="701457" y="112734"/>
                </a:cubicBezTo>
                <a:cubicBezTo>
                  <a:pt x="709808" y="100208"/>
                  <a:pt x="715864" y="85801"/>
                  <a:pt x="726509" y="75156"/>
                </a:cubicBezTo>
                <a:cubicBezTo>
                  <a:pt x="756284" y="45381"/>
                  <a:pt x="802034" y="37455"/>
                  <a:pt x="839243" y="25052"/>
                </a:cubicBezTo>
                <a:lnTo>
                  <a:pt x="876822" y="12526"/>
                </a:lnTo>
                <a:lnTo>
                  <a:pt x="914400" y="0"/>
                </a:lnTo>
                <a:cubicBezTo>
                  <a:pt x="1052186" y="4175"/>
                  <a:pt x="1190315" y="1953"/>
                  <a:pt x="1327759" y="12526"/>
                </a:cubicBezTo>
                <a:cubicBezTo>
                  <a:pt x="1354088" y="14551"/>
                  <a:pt x="1377021" y="32399"/>
                  <a:pt x="1402915" y="37578"/>
                </a:cubicBezTo>
                <a:cubicBezTo>
                  <a:pt x="1491439" y="55283"/>
                  <a:pt x="1445347" y="43371"/>
                  <a:pt x="1540701" y="75156"/>
                </a:cubicBezTo>
                <a:cubicBezTo>
                  <a:pt x="1553227" y="79331"/>
                  <a:pt x="1567293" y="80358"/>
                  <a:pt x="1578279" y="87682"/>
                </a:cubicBezTo>
                <a:cubicBezTo>
                  <a:pt x="1626843" y="120058"/>
                  <a:pt x="1601575" y="107973"/>
                  <a:pt x="1653435" y="125260"/>
                </a:cubicBezTo>
                <a:cubicBezTo>
                  <a:pt x="1671921" y="152988"/>
                  <a:pt x="1687131" y="181127"/>
                  <a:pt x="1716065" y="200416"/>
                </a:cubicBezTo>
                <a:cubicBezTo>
                  <a:pt x="1727051" y="207740"/>
                  <a:pt x="1741117" y="208767"/>
                  <a:pt x="1753643" y="212942"/>
                </a:cubicBezTo>
                <a:cubicBezTo>
                  <a:pt x="1826530" y="285829"/>
                  <a:pt x="1721465" y="184039"/>
                  <a:pt x="1816274" y="263047"/>
                </a:cubicBezTo>
                <a:cubicBezTo>
                  <a:pt x="1829883" y="274388"/>
                  <a:pt x="1840243" y="289284"/>
                  <a:pt x="1853852" y="300625"/>
                </a:cubicBezTo>
                <a:cubicBezTo>
                  <a:pt x="1865417" y="310263"/>
                  <a:pt x="1879865" y="316039"/>
                  <a:pt x="1891430" y="325677"/>
                </a:cubicBezTo>
                <a:cubicBezTo>
                  <a:pt x="1953982" y="377804"/>
                  <a:pt x="1900547" y="353768"/>
                  <a:pt x="1966586" y="375781"/>
                </a:cubicBezTo>
                <a:cubicBezTo>
                  <a:pt x="2038382" y="483474"/>
                  <a:pt x="1942783" y="356739"/>
                  <a:pt x="2029216" y="425885"/>
                </a:cubicBezTo>
                <a:cubicBezTo>
                  <a:pt x="2040971" y="435289"/>
                  <a:pt x="2043623" y="452818"/>
                  <a:pt x="2054268" y="463463"/>
                </a:cubicBezTo>
                <a:cubicBezTo>
                  <a:pt x="2078550" y="487745"/>
                  <a:pt x="2098861" y="490853"/>
                  <a:pt x="2129424" y="501041"/>
                </a:cubicBezTo>
                <a:cubicBezTo>
                  <a:pt x="2188293" y="559910"/>
                  <a:pt x="2152262" y="528792"/>
                  <a:pt x="2242159" y="588723"/>
                </a:cubicBezTo>
                <a:cubicBezTo>
                  <a:pt x="2254685" y="597074"/>
                  <a:pt x="2266272" y="607042"/>
                  <a:pt x="2279737" y="613775"/>
                </a:cubicBezTo>
                <a:cubicBezTo>
                  <a:pt x="2296438" y="622126"/>
                  <a:pt x="2314007" y="628931"/>
                  <a:pt x="2329841" y="638827"/>
                </a:cubicBezTo>
                <a:cubicBezTo>
                  <a:pt x="2416508" y="692994"/>
                  <a:pt x="2343696" y="664322"/>
                  <a:pt x="2417523" y="688931"/>
                </a:cubicBezTo>
                <a:cubicBezTo>
                  <a:pt x="2425874" y="697282"/>
                  <a:pt x="2432448" y="707908"/>
                  <a:pt x="2442575" y="713984"/>
                </a:cubicBezTo>
                <a:cubicBezTo>
                  <a:pt x="2453897" y="720777"/>
                  <a:pt x="2468017" y="721309"/>
                  <a:pt x="2480153" y="726510"/>
                </a:cubicBezTo>
                <a:cubicBezTo>
                  <a:pt x="2497316" y="733866"/>
                  <a:pt x="2514245" y="741955"/>
                  <a:pt x="2530257" y="751562"/>
                </a:cubicBezTo>
                <a:cubicBezTo>
                  <a:pt x="2556075" y="767053"/>
                  <a:pt x="2580361" y="784965"/>
                  <a:pt x="2605413" y="801666"/>
                </a:cubicBezTo>
                <a:cubicBezTo>
                  <a:pt x="2617939" y="810017"/>
                  <a:pt x="2628709" y="821957"/>
                  <a:pt x="2642991" y="826718"/>
                </a:cubicBezTo>
                <a:cubicBezTo>
                  <a:pt x="2655517" y="830893"/>
                  <a:pt x="2668759" y="833339"/>
                  <a:pt x="2680569" y="839244"/>
                </a:cubicBezTo>
                <a:cubicBezTo>
                  <a:pt x="2777698" y="887808"/>
                  <a:pt x="2661273" y="845338"/>
                  <a:pt x="2755726" y="876822"/>
                </a:cubicBezTo>
                <a:cubicBezTo>
                  <a:pt x="2768252" y="889348"/>
                  <a:pt x="2778565" y="904574"/>
                  <a:pt x="2793304" y="914400"/>
                </a:cubicBezTo>
                <a:cubicBezTo>
                  <a:pt x="2804290" y="921724"/>
                  <a:pt x="2818746" y="921725"/>
                  <a:pt x="2830882" y="926926"/>
                </a:cubicBezTo>
                <a:cubicBezTo>
                  <a:pt x="2848045" y="934282"/>
                  <a:pt x="2864774" y="942714"/>
                  <a:pt x="2880986" y="951978"/>
                </a:cubicBezTo>
                <a:cubicBezTo>
                  <a:pt x="2927239" y="978408"/>
                  <a:pt x="2913610" y="981435"/>
                  <a:pt x="2968668" y="1002082"/>
                </a:cubicBezTo>
                <a:cubicBezTo>
                  <a:pt x="2984787" y="1008127"/>
                  <a:pt x="3002788" y="1008214"/>
                  <a:pt x="3018772" y="1014608"/>
                </a:cubicBezTo>
                <a:cubicBezTo>
                  <a:pt x="3118451" y="1054480"/>
                  <a:pt x="3067523" y="1045246"/>
                  <a:pt x="3156559" y="1089764"/>
                </a:cubicBezTo>
                <a:cubicBezTo>
                  <a:pt x="3182237" y="1102603"/>
                  <a:pt x="3232945" y="1110052"/>
                  <a:pt x="3256767" y="1114816"/>
                </a:cubicBezTo>
                <a:cubicBezTo>
                  <a:pt x="3273468" y="1123167"/>
                  <a:pt x="3289708" y="1132512"/>
                  <a:pt x="3306871" y="1139868"/>
                </a:cubicBezTo>
                <a:cubicBezTo>
                  <a:pt x="3319007" y="1145069"/>
                  <a:pt x="3332639" y="1146490"/>
                  <a:pt x="3344449" y="1152395"/>
                </a:cubicBezTo>
                <a:cubicBezTo>
                  <a:pt x="3357914" y="1159128"/>
                  <a:pt x="3368562" y="1170714"/>
                  <a:pt x="3382027" y="1177447"/>
                </a:cubicBezTo>
                <a:cubicBezTo>
                  <a:pt x="3407705" y="1190286"/>
                  <a:pt x="3458414" y="1197735"/>
                  <a:pt x="3482235" y="1202499"/>
                </a:cubicBezTo>
                <a:cubicBezTo>
                  <a:pt x="3554449" y="1250642"/>
                  <a:pt x="3484789" y="1208962"/>
                  <a:pt x="3557391" y="1240077"/>
                </a:cubicBezTo>
                <a:cubicBezTo>
                  <a:pt x="3574554" y="1247433"/>
                  <a:pt x="3590012" y="1258573"/>
                  <a:pt x="3607496" y="1265129"/>
                </a:cubicBezTo>
                <a:cubicBezTo>
                  <a:pt x="3623615" y="1271174"/>
                  <a:pt x="3641111" y="1272708"/>
                  <a:pt x="3657600" y="1277655"/>
                </a:cubicBezTo>
                <a:cubicBezTo>
                  <a:pt x="3682893" y="1285243"/>
                  <a:pt x="3707137" y="1296302"/>
                  <a:pt x="3732756" y="1302707"/>
                </a:cubicBezTo>
                <a:cubicBezTo>
                  <a:pt x="3749457" y="1306882"/>
                  <a:pt x="3766371" y="1310286"/>
                  <a:pt x="3782860" y="1315233"/>
                </a:cubicBezTo>
                <a:cubicBezTo>
                  <a:pt x="3808153" y="1322821"/>
                  <a:pt x="3832397" y="1333880"/>
                  <a:pt x="3858016" y="1340285"/>
                </a:cubicBezTo>
                <a:cubicBezTo>
                  <a:pt x="3891419" y="1348636"/>
                  <a:pt x="3927428" y="1349939"/>
                  <a:pt x="3958224" y="1365337"/>
                </a:cubicBezTo>
                <a:cubicBezTo>
                  <a:pt x="4002762" y="1387606"/>
                  <a:pt x="4031888" y="1405122"/>
                  <a:pt x="4083485" y="1415441"/>
                </a:cubicBezTo>
                <a:cubicBezTo>
                  <a:pt x="4104362" y="1419616"/>
                  <a:pt x="4125461" y="1422803"/>
                  <a:pt x="4146115" y="1427967"/>
                </a:cubicBezTo>
                <a:cubicBezTo>
                  <a:pt x="4158924" y="1431169"/>
                  <a:pt x="4170884" y="1437291"/>
                  <a:pt x="4183693" y="1440493"/>
                </a:cubicBezTo>
                <a:cubicBezTo>
                  <a:pt x="4204347" y="1445657"/>
                  <a:pt x="4225669" y="1447855"/>
                  <a:pt x="4246323" y="1453019"/>
                </a:cubicBezTo>
                <a:cubicBezTo>
                  <a:pt x="4259132" y="1456221"/>
                  <a:pt x="4271036" y="1462576"/>
                  <a:pt x="4283901" y="1465545"/>
                </a:cubicBezTo>
                <a:cubicBezTo>
                  <a:pt x="4325391" y="1475120"/>
                  <a:pt x="4367408" y="1482246"/>
                  <a:pt x="4409161" y="1490597"/>
                </a:cubicBezTo>
                <a:cubicBezTo>
                  <a:pt x="4430038" y="1494772"/>
                  <a:pt x="4451593" y="1496391"/>
                  <a:pt x="4471791" y="1503123"/>
                </a:cubicBezTo>
                <a:cubicBezTo>
                  <a:pt x="4579612" y="1539063"/>
                  <a:pt x="4521329" y="1521770"/>
                  <a:pt x="4647156" y="1553227"/>
                </a:cubicBezTo>
                <a:lnTo>
                  <a:pt x="4697260" y="1565753"/>
                </a:lnTo>
                <a:cubicBezTo>
                  <a:pt x="4713961" y="1569928"/>
                  <a:pt x="4731032" y="1572835"/>
                  <a:pt x="4747364" y="1578279"/>
                </a:cubicBezTo>
                <a:cubicBezTo>
                  <a:pt x="4759890" y="1582454"/>
                  <a:pt x="4772806" y="1585604"/>
                  <a:pt x="4784942" y="1590805"/>
                </a:cubicBezTo>
                <a:cubicBezTo>
                  <a:pt x="4826185" y="1608481"/>
                  <a:pt x="4831947" y="1619345"/>
                  <a:pt x="4872624" y="1628384"/>
                </a:cubicBezTo>
                <a:cubicBezTo>
                  <a:pt x="4897417" y="1633894"/>
                  <a:pt x="4923141" y="1634750"/>
                  <a:pt x="4947780" y="1640910"/>
                </a:cubicBezTo>
                <a:cubicBezTo>
                  <a:pt x="4973399" y="1647315"/>
                  <a:pt x="4997885" y="1657611"/>
                  <a:pt x="5022937" y="1665962"/>
                </a:cubicBezTo>
                <a:cubicBezTo>
                  <a:pt x="5035463" y="1670137"/>
                  <a:pt x="5047311" y="1678488"/>
                  <a:pt x="5060515" y="1678488"/>
                </a:cubicBezTo>
                <a:lnTo>
                  <a:pt x="5185775" y="1678488"/>
                </a:ln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270219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82133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1" nodeType="clickEffect">
                                  <p:stCondLst>
                                    <p:cond delay="0"/>
                                  </p:stCondLst>
                                  <p:childTnLst>
                                    <p:set>
                                      <p:cBhvr>
                                        <p:cTn id="30" dur="1" fill="hold">
                                          <p:stCondLst>
                                            <p:cond delay="0"/>
                                          </p:stCondLst>
                                        </p:cTn>
                                        <p:tgtEl>
                                          <p:spTgt spid="3"/>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1" nodeType="clickEffect">
                                  <p:stCondLst>
                                    <p:cond delay="0"/>
                                  </p:stCondLst>
                                  <p:childTnLst>
                                    <p:set>
                                      <p:cBhvr>
                                        <p:cTn id="38" dur="1" fill="hold">
                                          <p:stCondLst>
                                            <p:cond delay="0"/>
                                          </p:stCondLst>
                                        </p:cTn>
                                        <p:tgtEl>
                                          <p:spTgt spid="4"/>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xit" presetSubtype="0" fill="hold" grpId="1" nodeType="clickEffect">
                                  <p:stCondLst>
                                    <p:cond delay="0"/>
                                  </p:stCondLst>
                                  <p:childTnLst>
                                    <p:set>
                                      <p:cBhvr>
                                        <p:cTn id="46" dur="1" fill="hold">
                                          <p:stCondLst>
                                            <p:cond delay="0"/>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 grpId="1" animBg="1"/>
      <p:bldP spid="3" grpId="0" animBg="1"/>
      <p:bldP spid="3" grpId="1" animBg="1"/>
      <p:bldP spid="4" grpId="0" animBg="1"/>
      <p:bldP spid="4" grpId="1" animBg="1"/>
      <p:bldP spid="6" grpId="0" animBg="1"/>
      <p:bldP spid="6" grpId="1"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0B245D-76D8-D65C-AED3-DB9049C8138C}"/>
              </a:ext>
            </a:extLst>
          </p:cNvPr>
          <p:cNvSpPr>
            <a:spLocks noGrp="1"/>
          </p:cNvSpPr>
          <p:nvPr>
            <p:ph idx="1"/>
          </p:nvPr>
        </p:nvSpPr>
        <p:spPr>
          <a:xfrm>
            <a:off x="694048" y="1659791"/>
            <a:ext cx="10803903" cy="3864989"/>
          </a:xfrm>
        </p:spPr>
        <p:txBody>
          <a:bodyPr/>
          <a:lstStyle/>
          <a:p>
            <a:r>
              <a:rPr lang="en-US" sz="3200" dirty="0"/>
              <a:t>There are 3 key aspects to propellant thermodynamics:</a:t>
            </a:r>
          </a:p>
          <a:p>
            <a:endParaRPr lang="en-US" sz="3200" dirty="0"/>
          </a:p>
          <a:p>
            <a:pPr marL="514350" indent="-514350">
              <a:buAutoNum type="arabicPeriod"/>
            </a:pPr>
            <a:r>
              <a:rPr lang="en-US" sz="3200" dirty="0"/>
              <a:t>Specific Energy (F)</a:t>
            </a:r>
          </a:p>
          <a:p>
            <a:pPr marL="514350" indent="-514350">
              <a:buAutoNum type="arabicPeriod"/>
            </a:pPr>
            <a:r>
              <a:rPr lang="en-US" sz="3200" dirty="0"/>
              <a:t>Calorimetric Value (Q) and Flame Temperature (T</a:t>
            </a:r>
            <a:r>
              <a:rPr lang="en-US" sz="3200" baseline="-25000" dirty="0"/>
              <a:t>o</a:t>
            </a:r>
            <a:r>
              <a:rPr lang="en-US" sz="3200" dirty="0"/>
              <a:t>)</a:t>
            </a:r>
          </a:p>
          <a:p>
            <a:pPr marL="514350" indent="-514350">
              <a:buAutoNum type="arabicPeriod"/>
            </a:pPr>
            <a:r>
              <a:rPr lang="en-US" sz="3200" dirty="0"/>
              <a:t>Oxygen Balance (</a:t>
            </a:r>
            <a:r>
              <a:rPr lang="en-US" sz="3200" dirty="0" err="1"/>
              <a:t>Ω</a:t>
            </a:r>
            <a:r>
              <a:rPr lang="en-US" sz="3200" dirty="0"/>
              <a:t>)</a:t>
            </a:r>
          </a:p>
        </p:txBody>
      </p:sp>
      <p:sp>
        <p:nvSpPr>
          <p:cNvPr id="3" name="Content Placeholder 1">
            <a:extLst>
              <a:ext uri="{FF2B5EF4-FFF2-40B4-BE49-F238E27FC236}">
                <a16:creationId xmlns:a16="http://schemas.microsoft.com/office/drawing/2014/main" id="{B9BF3162-B3F0-C239-DC49-3749E73D321E}"/>
              </a:ext>
            </a:extLst>
          </p:cNvPr>
          <p:cNvSpPr txBox="1">
            <a:spLocks/>
          </p:cNvSpPr>
          <p:nvPr/>
        </p:nvSpPr>
        <p:spPr>
          <a:xfrm>
            <a:off x="5960938" y="3586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Propellant Thermodynamics</a:t>
            </a:r>
          </a:p>
        </p:txBody>
      </p:sp>
    </p:spTree>
    <p:extLst>
      <p:ext uri="{BB962C8B-B14F-4D97-AF65-F5344CB8AC3E}">
        <p14:creationId xmlns:p14="http://schemas.microsoft.com/office/powerpoint/2010/main" val="22411088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Number Placeholder 4">
            <a:extLst>
              <a:ext uri="{FF2B5EF4-FFF2-40B4-BE49-F238E27FC236}">
                <a16:creationId xmlns:a16="http://schemas.microsoft.com/office/drawing/2014/main" id="{8400920F-599B-9A84-8056-68E3868C61D5}"/>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aphicFrame>
        <p:nvGraphicFramePr>
          <p:cNvPr id="43011" name="Object 2">
            <a:extLst>
              <a:ext uri="{FF2B5EF4-FFF2-40B4-BE49-F238E27FC236}">
                <a16:creationId xmlns:a16="http://schemas.microsoft.com/office/drawing/2014/main" id="{14AB2615-A53F-4FC7-1062-E7ED601A0A02}"/>
              </a:ext>
            </a:extLst>
          </p:cNvPr>
          <p:cNvGraphicFramePr>
            <a:graphicFrameLocks noGrp="1" noChangeAspect="1"/>
          </p:cNvGraphicFramePr>
          <p:nvPr>
            <p:ph type="tbl" idx="4294967295"/>
          </p:nvPr>
        </p:nvGraphicFramePr>
        <p:xfrm>
          <a:off x="2640013" y="1246189"/>
          <a:ext cx="7232650" cy="5621337"/>
        </p:xfrm>
        <a:graphic>
          <a:graphicData uri="http://schemas.openxmlformats.org/presentationml/2006/ole">
            <mc:AlternateContent xmlns:mc="http://schemas.openxmlformats.org/markup-compatibility/2006">
              <mc:Choice xmlns:v="urn:schemas-microsoft-com:vml" Requires="v">
                <p:oleObj name="Document" r:id="rId2" imgW="7175500" imgH="5575300" progId="Word.Document.8">
                  <p:embed/>
                </p:oleObj>
              </mc:Choice>
              <mc:Fallback>
                <p:oleObj name="Document" r:id="rId2" imgW="7175500" imgH="5575300" progId="Word.Document.8">
                  <p:embed/>
                  <p:pic>
                    <p:nvPicPr>
                      <p:cNvPr id="43011" name="Object 2">
                        <a:extLst>
                          <a:ext uri="{FF2B5EF4-FFF2-40B4-BE49-F238E27FC236}">
                            <a16:creationId xmlns:a16="http://schemas.microsoft.com/office/drawing/2014/main" id="{14AB2615-A53F-4FC7-1062-E7ED601A0A02}"/>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0013" y="1246189"/>
                        <a:ext cx="7232650" cy="5621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sp>
        <p:nvSpPr>
          <p:cNvPr id="43012" name="Rectangle 3">
            <a:extLst>
              <a:ext uri="{FF2B5EF4-FFF2-40B4-BE49-F238E27FC236}">
                <a16:creationId xmlns:a16="http://schemas.microsoft.com/office/drawing/2014/main" id="{E80C41C9-7B0D-4F05-C947-1FF20E37DB6D}"/>
              </a:ext>
            </a:extLst>
          </p:cNvPr>
          <p:cNvSpPr>
            <a:spLocks noGrp="1" noChangeArrowheads="1"/>
          </p:cNvSpPr>
          <p:nvPr>
            <p:ph type="title"/>
          </p:nvPr>
        </p:nvSpPr>
        <p:spPr>
          <a:xfrm>
            <a:off x="1981200" y="274639"/>
            <a:ext cx="8229600" cy="777875"/>
          </a:xfrm>
        </p:spPr>
        <p:txBody>
          <a:bodyPr/>
          <a:lstStyle/>
          <a:p>
            <a:r>
              <a:rPr lang="en-GB" altLang="en-US" sz="3600"/>
              <a:t>Partition of Energy</a:t>
            </a:r>
          </a:p>
        </p:txBody>
      </p:sp>
    </p:spTree>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a:xfrm>
                <a:off x="454357" y="1402376"/>
                <a:ext cx="11283285" cy="3864989"/>
              </a:xfrm>
            </p:spPr>
            <p:txBody>
              <a:bodyPr wrap="square"/>
              <a:lstStyle/>
              <a:p>
                <a:r>
                  <a:rPr lang="en-GB" sz="2400" dirty="0"/>
                  <a:t>The chemical energy of the propellant gives an approximate indication of the resulting velocity imparted to the projectile. If the efficiency of the gun is expressed in a simplistic way as 𝜂 then: </a:t>
                </a:r>
              </a:p>
              <a:p>
                <a:pPr algn="ctr"/>
                <a14:m>
                  <m:oMath xmlns:m="http://schemas.openxmlformats.org/officeDocument/2006/math">
                    <m:r>
                      <m:rPr>
                        <m:sty m:val="p"/>
                      </m:rPr>
                      <a:rPr lang="en-GB" sz="3200" i="1">
                        <a:latin typeface="Cambria Math" panose="02040503050406030204" pitchFamily="18" charset="0"/>
                      </a:rPr>
                      <m:t>W</m:t>
                    </m:r>
                    <m:r>
                      <a:rPr lang="en-GB" sz="3200" b="0" i="1" smtClean="0">
                        <a:latin typeface="Cambria Math" panose="02040503050406030204" pitchFamily="18" charset="0"/>
                      </a:rPr>
                      <m:t>𝑄</m:t>
                    </m:r>
                    <m:r>
                      <a:rPr lang="en-GB" sz="3200" b="0" i="1" smtClean="0">
                        <a:latin typeface="Cambria Math" panose="02040503050406030204" pitchFamily="18" charset="0"/>
                        <a:ea typeface="Cambria Math" panose="02040503050406030204" pitchFamily="18" charset="0"/>
                      </a:rPr>
                      <m:t>𝜂</m:t>
                    </m:r>
                    <m:r>
                      <a:rPr lang="en-GB" sz="3200" b="0" i="1" smtClean="0">
                        <a:latin typeface="Cambria Math" panose="02040503050406030204" pitchFamily="18" charset="0"/>
                        <a:ea typeface="Cambria Math" panose="02040503050406030204" pitchFamily="18" charset="0"/>
                      </a:rPr>
                      <m:t>=</m:t>
                    </m:r>
                    <m:f>
                      <m:fPr>
                        <m:ctrlPr>
                          <a:rPr lang="en-GB" sz="3200" b="0" i="1" smtClean="0">
                            <a:latin typeface="Cambria Math" panose="02040503050406030204" pitchFamily="18" charset="0"/>
                            <a:ea typeface="Cambria Math" panose="02040503050406030204" pitchFamily="18" charset="0"/>
                          </a:rPr>
                        </m:ctrlPr>
                      </m:fPr>
                      <m:num>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𝑚𝑣</m:t>
                            </m:r>
                          </m:e>
                          <m:sup>
                            <m:r>
                              <a:rPr lang="en-GB" sz="3200" b="0" i="1" smtClean="0">
                                <a:latin typeface="Cambria Math" panose="02040503050406030204" pitchFamily="18" charset="0"/>
                                <a:ea typeface="Cambria Math" panose="02040503050406030204" pitchFamily="18" charset="0"/>
                              </a:rPr>
                              <m:t>2</m:t>
                            </m:r>
                          </m:sup>
                        </m:sSup>
                      </m:num>
                      <m:den>
                        <m:r>
                          <a:rPr lang="en-GB" sz="3200" b="0" i="1" smtClean="0">
                            <a:latin typeface="Cambria Math" panose="02040503050406030204" pitchFamily="18" charset="0"/>
                            <a:ea typeface="Cambria Math" panose="02040503050406030204" pitchFamily="18" charset="0"/>
                          </a:rPr>
                          <m:t>2</m:t>
                        </m:r>
                      </m:den>
                    </m:f>
                    <m:r>
                      <a:rPr lang="en-GB" sz="3200" b="0" i="0" smtClean="0">
                        <a:latin typeface="Cambria Math" panose="02040503050406030204" pitchFamily="18" charset="0"/>
                        <a:ea typeface="Cambria Math" panose="02040503050406030204" pitchFamily="18" charset="0"/>
                      </a:rPr>
                      <m:t>, </m:t>
                    </m:r>
                    <m:r>
                      <m:rPr>
                        <m:sty m:val="p"/>
                      </m:rPr>
                      <a:rPr lang="en-GB" sz="3200" b="0" i="0" smtClean="0">
                        <a:latin typeface="Cambria Math" panose="02040503050406030204" pitchFamily="18" charset="0"/>
                        <a:ea typeface="Cambria Math" panose="02040503050406030204" pitchFamily="18" charset="0"/>
                      </a:rPr>
                      <m:t>or</m:t>
                    </m:r>
                    <m:r>
                      <a:rPr lang="en-GB" sz="3200" b="0" i="0" smtClean="0">
                        <a:latin typeface="Cambria Math" panose="02040503050406030204" pitchFamily="18" charset="0"/>
                        <a:ea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𝑣</m:t>
                    </m:r>
                    <m:r>
                      <a:rPr lang="en-GB" sz="3200" b="0" i="0" smtClean="0">
                        <a:latin typeface="Cambria Math" panose="02040503050406030204" pitchFamily="18" charset="0"/>
                        <a:ea typeface="Cambria Math" panose="02040503050406030204" pitchFamily="18" charset="0"/>
                      </a:rPr>
                      <m:t>=</m:t>
                    </m:r>
                    <m:rad>
                      <m:radPr>
                        <m:degHide m:val="on"/>
                        <m:ctrlPr>
                          <a:rPr lang="en-GB" sz="3200" b="0" i="1" smtClean="0">
                            <a:latin typeface="Cambria Math" panose="02040503050406030204" pitchFamily="18" charset="0"/>
                            <a:ea typeface="Cambria Math" panose="02040503050406030204" pitchFamily="18" charset="0"/>
                          </a:rPr>
                        </m:ctrlPr>
                      </m:radPr>
                      <m:deg/>
                      <m:e>
                        <m:f>
                          <m:fPr>
                            <m:ctrlPr>
                              <a:rPr lang="en-GB" sz="3200" b="0" i="1" smtClean="0">
                                <a:latin typeface="Cambria Math" panose="02040503050406030204" pitchFamily="18" charset="0"/>
                                <a:ea typeface="Cambria Math" panose="02040503050406030204" pitchFamily="18" charset="0"/>
                              </a:rPr>
                            </m:ctrlPr>
                          </m:fPr>
                          <m:num>
                            <m:r>
                              <a:rPr lang="en-GB" sz="3200" b="0" i="1" smtClean="0">
                                <a:latin typeface="Cambria Math" panose="02040503050406030204" pitchFamily="18" charset="0"/>
                                <a:ea typeface="Cambria Math" panose="02040503050406030204" pitchFamily="18" charset="0"/>
                              </a:rPr>
                              <m:t>2</m:t>
                            </m:r>
                            <m:r>
                              <a:rPr lang="en-GB" sz="3200" b="0" i="1" smtClean="0">
                                <a:latin typeface="Cambria Math" panose="02040503050406030204" pitchFamily="18" charset="0"/>
                                <a:ea typeface="Cambria Math" panose="02040503050406030204" pitchFamily="18" charset="0"/>
                              </a:rPr>
                              <m:t>𝑊𝑄</m:t>
                            </m:r>
                            <m:r>
                              <a:rPr lang="en-GB" sz="3200" b="0" i="1" smtClean="0">
                                <a:latin typeface="Cambria Math" panose="02040503050406030204" pitchFamily="18" charset="0"/>
                                <a:ea typeface="Cambria Math" panose="02040503050406030204" pitchFamily="18" charset="0"/>
                              </a:rPr>
                              <m:t>𝜂</m:t>
                            </m:r>
                          </m:num>
                          <m:den>
                            <m:r>
                              <a:rPr lang="en-GB" sz="3200" b="0" i="1" smtClean="0">
                                <a:latin typeface="Cambria Math" panose="02040503050406030204" pitchFamily="18" charset="0"/>
                                <a:ea typeface="Cambria Math" panose="02040503050406030204" pitchFamily="18" charset="0"/>
                              </a:rPr>
                              <m:t>𝑚</m:t>
                            </m:r>
                          </m:den>
                        </m:f>
                      </m:e>
                    </m:rad>
                  </m:oMath>
                </a14:m>
                <a:r>
                  <a:rPr lang="en-GB" sz="3200" dirty="0"/>
                  <a:t> </a:t>
                </a:r>
              </a:p>
              <a:p>
                <a:endParaRPr lang="en-GB" sz="2400" dirty="0"/>
              </a:p>
              <a:p>
                <a:r>
                  <a:rPr lang="en-GB" sz="2400" dirty="0"/>
                  <a:t>where Q is the total chemical energy of the propellant, in Jkg</a:t>
                </a:r>
                <a:r>
                  <a:rPr lang="en-GB" sz="2400" baseline="30000" dirty="0"/>
                  <a:t>-1</a:t>
                </a:r>
                <a:r>
                  <a:rPr lang="en-GB" sz="2400" dirty="0"/>
                  <a:t>, W is the propellant mass in kg, m is the projectile mass in kg, v is the muzzle velocity of the projectile in ms</a:t>
                </a:r>
                <a:r>
                  <a:rPr lang="en-GB" sz="2400" baseline="30000" dirty="0"/>
                  <a:t>-1</a:t>
                </a:r>
                <a:r>
                  <a:rPr lang="en-GB" sz="2400" dirty="0"/>
                  <a:t> </a:t>
                </a:r>
              </a:p>
              <a:p>
                <a:endParaRPr lang="en-GB" sz="2400" dirty="0"/>
              </a:p>
              <a:p>
                <a:endParaRPr lang="en-GB" sz="2400" dirty="0"/>
              </a:p>
              <a:p>
                <a:endParaRPr lang="en-GB" sz="2400" dirty="0"/>
              </a:p>
              <a:p>
                <a:endParaRPr lang="en-US" sz="2400" dirty="0"/>
              </a:p>
            </p:txBody>
          </p:sp>
        </mc:Choice>
        <mc:Fallback xmlns="">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xfrm>
                <a:off x="454357" y="1402376"/>
                <a:ext cx="11283285" cy="3864989"/>
              </a:xfrm>
              <a:blipFill>
                <a:blip r:embed="rId3"/>
                <a:stretch>
                  <a:fillRect l="-1687" t="-3279" r="-1125"/>
                </a:stretch>
              </a:blipFill>
            </p:spPr>
            <p:txBody>
              <a:bodyPr/>
              <a:lstStyle/>
              <a:p>
                <a:r>
                  <a:rPr lang="en-US">
                    <a:noFill/>
                  </a:rPr>
                  <a:t> </a:t>
                </a:r>
              </a:p>
            </p:txBody>
          </p:sp>
        </mc:Fallback>
      </mc:AlternateContent>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000" dirty="0"/>
              <a:t>Chemical Energy of Propellants</a:t>
            </a:r>
          </a:p>
        </p:txBody>
      </p:sp>
      <p:sp>
        <p:nvSpPr>
          <p:cNvPr id="4" name="TextBox 3">
            <a:extLst>
              <a:ext uri="{FF2B5EF4-FFF2-40B4-BE49-F238E27FC236}">
                <a16:creationId xmlns:a16="http://schemas.microsoft.com/office/drawing/2014/main" id="{8819159C-9BE4-AB6E-52BD-72688C8D8063}"/>
              </a:ext>
            </a:extLst>
          </p:cNvPr>
          <p:cNvSpPr txBox="1"/>
          <p:nvPr/>
        </p:nvSpPr>
        <p:spPr>
          <a:xfrm>
            <a:off x="5723360" y="5055093"/>
            <a:ext cx="6276562" cy="1631216"/>
          </a:xfrm>
          <a:prstGeom prst="rect">
            <a:avLst/>
          </a:prstGeom>
          <a:solidFill>
            <a:srgbClr val="FF0000"/>
          </a:solidFill>
          <a:ln w="57150">
            <a:solidFill>
              <a:schemeClr val="tx1"/>
            </a:solidFill>
          </a:ln>
        </p:spPr>
        <p:txBody>
          <a:bodyPr wrap="square" rtlCol="0">
            <a:spAutoFit/>
          </a:bodyPr>
          <a:lstStyle/>
          <a:p>
            <a:r>
              <a:rPr lang="en-US" sz="2000" dirty="0">
                <a:solidFill>
                  <a:schemeClr val="bg1"/>
                </a:solidFill>
              </a:rPr>
              <a:t>Note: Q varies by a factor of no more than 1.5 for Infantry / Common User / Artillery</a:t>
            </a:r>
          </a:p>
          <a:p>
            <a:endParaRPr lang="en-US" sz="2000" dirty="0">
              <a:solidFill>
                <a:schemeClr val="bg1"/>
              </a:solidFill>
            </a:endParaRPr>
          </a:p>
          <a:p>
            <a:r>
              <a:rPr lang="en-US" sz="2000" dirty="0">
                <a:solidFill>
                  <a:schemeClr val="bg1"/>
                </a:solidFill>
              </a:rPr>
              <a:t>But: the ratio of </a:t>
            </a:r>
            <a:r>
              <a:rPr lang="en-US" sz="2000" dirty="0" err="1">
                <a:solidFill>
                  <a:schemeClr val="bg1"/>
                </a:solidFill>
              </a:rPr>
              <a:t>W:m</a:t>
            </a:r>
            <a:r>
              <a:rPr lang="en-US" sz="2000" dirty="0">
                <a:solidFill>
                  <a:schemeClr val="bg1"/>
                </a:solidFill>
              </a:rPr>
              <a:t> can vary from 1:50 in pistols </a:t>
            </a:r>
            <a:r>
              <a:rPr lang="en-US" sz="2000" dirty="0" err="1">
                <a:solidFill>
                  <a:schemeClr val="bg1"/>
                </a:solidFill>
              </a:rPr>
              <a:t>cartidges</a:t>
            </a:r>
            <a:r>
              <a:rPr lang="en-US" sz="2000" dirty="0">
                <a:solidFill>
                  <a:schemeClr val="bg1"/>
                </a:solidFill>
              </a:rPr>
              <a:t> to 1:1 in APFSDS</a:t>
            </a:r>
          </a:p>
        </p:txBody>
      </p:sp>
    </p:spTree>
    <p:extLst>
      <p:ext uri="{BB962C8B-B14F-4D97-AF65-F5344CB8AC3E}">
        <p14:creationId xmlns:p14="http://schemas.microsoft.com/office/powerpoint/2010/main" val="31707811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F549A52F-1E34-923A-0A24-F3E1E0EB477A}"/>
                  </a:ext>
                </a:extLst>
              </p:cNvPr>
              <p:cNvSpPr>
                <a:spLocks noGrp="1"/>
              </p:cNvSpPr>
              <p:nvPr>
                <p:ph idx="1"/>
              </p:nvPr>
            </p:nvSpPr>
            <p:spPr/>
            <p:txBody>
              <a:bodyPr wrap="square"/>
              <a:lstStyle/>
              <a:p>
                <a:r>
                  <a:rPr lang="en-US" dirty="0"/>
                  <a:t>Worked Example: A 155mm shell (mass 43.2 kg) needs to be fired at 853 m/s to achieve the required range according to tables. A triple-base propellant is to be used, with a calorific value (Q) of 3400 Jg</a:t>
                </a:r>
                <a:r>
                  <a:rPr lang="en-US" baseline="30000" dirty="0"/>
                  <a:t>-1 </a:t>
                </a:r>
                <a:r>
                  <a:rPr lang="en-US" dirty="0"/>
                  <a:t>The gun is 34.41% efficient.</a:t>
                </a:r>
              </a:p>
              <a:p>
                <a:endParaRPr lang="en-US" baseline="30000" dirty="0"/>
              </a:p>
              <a:p>
                <a:r>
                  <a:rPr lang="en-US" dirty="0"/>
                  <a:t>What is the required mass of propellant (W)?</a:t>
                </a:r>
              </a:p>
              <a:p>
                <a:endParaRPr lang="en-US" dirty="0"/>
              </a:p>
              <a:p>
                <a:pPr/>
                <a14:m>
                  <m:oMathPara xmlns:m="http://schemas.openxmlformats.org/officeDocument/2006/math">
                    <m:oMathParaPr>
                      <m:jc m:val="centerGroup"/>
                    </m:oMathParaPr>
                    <m:oMath xmlns:m="http://schemas.openxmlformats.org/officeDocument/2006/math">
                      <m:r>
                        <m:rPr>
                          <m:sty m:val="p"/>
                        </m:rPr>
                        <a:rPr lang="en-GB" sz="2800" i="1" smtClean="0">
                          <a:latin typeface="Cambria Math" panose="02040503050406030204" pitchFamily="18" charset="0"/>
                        </a:rPr>
                        <m:t>W</m:t>
                      </m:r>
                      <m:r>
                        <a:rPr lang="en-GB" sz="2800" b="0" i="1" smtClean="0">
                          <a:latin typeface="Cambria Math" panose="02040503050406030204" pitchFamily="18" charset="0"/>
                          <a:ea typeface="Cambria Math" panose="02040503050406030204" pitchFamily="18" charset="0"/>
                        </a:rPr>
                        <m:t>=</m:t>
                      </m:r>
                      <m:f>
                        <m:fPr>
                          <m:ctrlPr>
                            <a:rPr lang="en-GB" sz="2800" b="0" i="1" smtClean="0">
                              <a:latin typeface="Cambria Math" panose="02040503050406030204" pitchFamily="18" charset="0"/>
                              <a:ea typeface="Cambria Math" panose="02040503050406030204" pitchFamily="18" charset="0"/>
                            </a:rPr>
                          </m:ctrlPr>
                        </m:fPr>
                        <m:num>
                          <m:sSup>
                            <m:sSupPr>
                              <m:ctrlPr>
                                <a:rPr lang="en-GB" sz="2800" b="0" i="1" smtClean="0">
                                  <a:latin typeface="Cambria Math" panose="02040503050406030204" pitchFamily="18" charset="0"/>
                                  <a:ea typeface="Cambria Math" panose="02040503050406030204" pitchFamily="18" charset="0"/>
                                </a:rPr>
                              </m:ctrlPr>
                            </m:sSupPr>
                            <m:e>
                              <m:r>
                                <a:rPr lang="en-GB" sz="2800" b="0" i="1" smtClean="0">
                                  <a:latin typeface="Cambria Math" panose="02040503050406030204" pitchFamily="18" charset="0"/>
                                  <a:ea typeface="Cambria Math" panose="02040503050406030204" pitchFamily="18" charset="0"/>
                                </a:rPr>
                                <m:t>𝑚𝑣</m:t>
                              </m:r>
                            </m:e>
                            <m:sup>
                              <m:r>
                                <a:rPr lang="en-GB" sz="2800" b="0" i="1" smtClean="0">
                                  <a:latin typeface="Cambria Math" panose="02040503050406030204" pitchFamily="18" charset="0"/>
                                  <a:ea typeface="Cambria Math" panose="02040503050406030204" pitchFamily="18" charset="0"/>
                                </a:rPr>
                                <m:t>2</m:t>
                              </m:r>
                            </m:sup>
                          </m:sSup>
                        </m:num>
                        <m:den>
                          <m:r>
                            <a:rPr lang="en-GB" sz="2800" b="0" i="1" smtClean="0">
                              <a:latin typeface="Cambria Math" panose="02040503050406030204" pitchFamily="18" charset="0"/>
                              <a:ea typeface="Cambria Math" panose="02040503050406030204" pitchFamily="18" charset="0"/>
                            </a:rPr>
                            <m:t>2</m:t>
                          </m:r>
                          <m:r>
                            <a:rPr lang="en-GB" sz="2800" b="0" i="1" smtClean="0">
                              <a:latin typeface="Cambria Math" panose="02040503050406030204" pitchFamily="18" charset="0"/>
                              <a:ea typeface="Cambria Math" panose="02040503050406030204" pitchFamily="18" charset="0"/>
                            </a:rPr>
                            <m:t>𝑄</m:t>
                          </m:r>
                          <m:r>
                            <a:rPr lang="en-GB" sz="2800" b="0" i="1" smtClean="0">
                              <a:latin typeface="Cambria Math" panose="02040503050406030204" pitchFamily="18" charset="0"/>
                              <a:ea typeface="Cambria Math" panose="02040503050406030204" pitchFamily="18" charset="0"/>
                            </a:rPr>
                            <m:t>𝜂</m:t>
                          </m:r>
                        </m:den>
                      </m:f>
                      <m:r>
                        <a:rPr lang="en-US" dirty="0">
                          <a:latin typeface="Cambria Math" panose="02040503050406030204" pitchFamily="18" charset="0"/>
                        </a:rPr>
                        <m:t>=</m:t>
                      </m:r>
                      <m:f>
                        <m:fPr>
                          <m:ctrlPr>
                            <a:rPr lang="en-US" i="1" dirty="0" smtClean="0">
                              <a:latin typeface="Cambria Math" panose="02040503050406030204" pitchFamily="18" charset="0"/>
                            </a:rPr>
                          </m:ctrlPr>
                        </m:fPr>
                        <m:num>
                          <m:r>
                            <a:rPr lang="en-GB" dirty="0">
                              <a:latin typeface="Cambria Math" panose="02040503050406030204" pitchFamily="18" charset="0"/>
                            </a:rPr>
                            <m:t>43.2</m:t>
                          </m:r>
                          <m:r>
                            <a:rPr lang="en-GB" i="1" dirty="0">
                              <a:latin typeface="Cambria Math" panose="02040503050406030204" pitchFamily="18" charset="0"/>
                              <a:ea typeface="Cambria Math" panose="02040503050406030204" pitchFamily="18" charset="0"/>
                            </a:rPr>
                            <m:t>×</m:t>
                          </m:r>
                          <m:sSup>
                            <m:sSupPr>
                              <m:ctrlPr>
                                <a:rPr lang="en-GB" i="1" dirty="0">
                                  <a:latin typeface="Cambria Math" panose="02040503050406030204" pitchFamily="18" charset="0"/>
                                  <a:ea typeface="Cambria Math" panose="02040503050406030204" pitchFamily="18" charset="0"/>
                                </a:rPr>
                              </m:ctrlPr>
                            </m:sSupPr>
                            <m:e>
                              <m:r>
                                <a:rPr lang="en-GB" i="1" dirty="0">
                                  <a:latin typeface="Cambria Math" panose="02040503050406030204" pitchFamily="18" charset="0"/>
                                  <a:ea typeface="Cambria Math" panose="02040503050406030204" pitchFamily="18" charset="0"/>
                                </a:rPr>
                                <m:t>853</m:t>
                              </m:r>
                            </m:e>
                            <m:sup>
                              <m:r>
                                <a:rPr lang="en-GB" i="1" dirty="0">
                                  <a:latin typeface="Cambria Math" panose="02040503050406030204" pitchFamily="18" charset="0"/>
                                  <a:ea typeface="Cambria Math" panose="02040503050406030204" pitchFamily="18" charset="0"/>
                                </a:rPr>
                                <m:t>2</m:t>
                              </m:r>
                            </m:sup>
                          </m:sSup>
                        </m:num>
                        <m:den>
                          <m:r>
                            <a:rPr lang="en-GB" b="0" i="1" dirty="0" smtClean="0">
                              <a:latin typeface="Cambria Math" panose="02040503050406030204" pitchFamily="18" charset="0"/>
                            </a:rPr>
                            <m:t>2</m:t>
                          </m:r>
                          <m:r>
                            <a:rPr lang="en-GB" b="0" i="1" dirty="0" smtClean="0">
                              <a:latin typeface="Cambria Math" panose="02040503050406030204" pitchFamily="18" charset="0"/>
                              <a:ea typeface="Cambria Math" panose="02040503050406030204" pitchFamily="18" charset="0"/>
                            </a:rPr>
                            <m:t>×</m:t>
                          </m:r>
                          <m:r>
                            <a:rPr lang="en-GB" b="0" i="1" dirty="0" smtClean="0">
                              <a:latin typeface="Cambria Math" panose="02040503050406030204" pitchFamily="18" charset="0"/>
                            </a:rPr>
                            <m:t>3400</m:t>
                          </m:r>
                          <m:r>
                            <a:rPr lang="en-GB" b="0" i="1" dirty="0" smtClean="0">
                              <a:latin typeface="Cambria Math" panose="02040503050406030204" pitchFamily="18" charset="0"/>
                              <a:ea typeface="Cambria Math" panose="02040503050406030204" pitchFamily="18" charset="0"/>
                            </a:rPr>
                            <m:t>×1000×0.3441</m:t>
                          </m:r>
                        </m:den>
                      </m:f>
                      <m:r>
                        <a:rPr lang="en-US" i="1" dirty="0" smtClean="0">
                          <a:latin typeface="Cambria Math" panose="02040503050406030204" pitchFamily="18" charset="0"/>
                          <a:ea typeface="Cambria Math" panose="02040503050406030204" pitchFamily="18" charset="0"/>
                        </a:rPr>
                        <m:t>=</m:t>
                      </m:r>
                      <m:r>
                        <a:rPr lang="en-GB" b="0" i="1" dirty="0" smtClean="0">
                          <a:latin typeface="Cambria Math" panose="02040503050406030204" pitchFamily="18" charset="0"/>
                          <a:ea typeface="Cambria Math" panose="02040503050406030204" pitchFamily="18" charset="0"/>
                        </a:rPr>
                        <m:t>13.5 </m:t>
                      </m:r>
                      <m:r>
                        <a:rPr lang="en-GB" b="0" i="1" dirty="0" smtClean="0">
                          <a:latin typeface="Cambria Math" panose="02040503050406030204" pitchFamily="18" charset="0"/>
                          <a:ea typeface="Cambria Math" panose="02040503050406030204" pitchFamily="18" charset="0"/>
                        </a:rPr>
                        <m:t>𝑘𝑔</m:t>
                      </m:r>
                    </m:oMath>
                  </m:oMathPara>
                </a14:m>
                <a:endParaRPr lang="en-US" dirty="0"/>
              </a:p>
              <a:p>
                <a:endParaRPr lang="en-US" dirty="0"/>
              </a:p>
              <a:p>
                <a:endParaRPr lang="en-US" dirty="0"/>
              </a:p>
              <a:p>
                <a:endParaRPr lang="en-US" baseline="30000" dirty="0"/>
              </a:p>
              <a:p>
                <a:endParaRPr lang="en-US" baseline="30000" dirty="0"/>
              </a:p>
              <a:p>
                <a:endParaRPr lang="en-US" baseline="30000" dirty="0"/>
              </a:p>
            </p:txBody>
          </p:sp>
        </mc:Choice>
        <mc:Fallback xmlns="">
          <p:sp>
            <p:nvSpPr>
              <p:cNvPr id="2" name="Content Placeholder 1">
                <a:extLst>
                  <a:ext uri="{FF2B5EF4-FFF2-40B4-BE49-F238E27FC236}">
                    <a16:creationId xmlns:a16="http://schemas.microsoft.com/office/drawing/2014/main" id="{F549A52F-1E34-923A-0A24-F3E1E0EB477A}"/>
                  </a:ext>
                </a:extLst>
              </p:cNvPr>
              <p:cNvSpPr>
                <a:spLocks noGrp="1" noRot="1" noChangeAspect="1" noMove="1" noResize="1" noEditPoints="1" noAdjustHandles="1" noChangeArrowheads="1" noChangeShapeType="1" noTextEdit="1"/>
              </p:cNvSpPr>
              <p:nvPr>
                <p:ph idx="1"/>
              </p:nvPr>
            </p:nvSpPr>
            <p:spPr>
              <a:blipFill>
                <a:blip r:embed="rId2"/>
                <a:stretch>
                  <a:fillRect l="-1995" t="-3595" b="-2614"/>
                </a:stretch>
              </a:blipFill>
            </p:spPr>
            <p:txBody>
              <a:bodyPr/>
              <a:lstStyle/>
              <a:p>
                <a:r>
                  <a:rPr lang="en-US">
                    <a:noFill/>
                  </a:rPr>
                  <a:t> </a:t>
                </a:r>
              </a:p>
            </p:txBody>
          </p:sp>
        </mc:Fallback>
      </mc:AlternateContent>
    </p:spTree>
    <p:extLst>
      <p:ext uri="{BB962C8B-B14F-4D97-AF65-F5344CB8AC3E}">
        <p14:creationId xmlns:p14="http://schemas.microsoft.com/office/powerpoint/2010/main" val="21572397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a:xfrm>
                <a:off x="454357" y="1402376"/>
                <a:ext cx="11607655" cy="3864989"/>
              </a:xfrm>
            </p:spPr>
            <p:txBody>
              <a:bodyPr wrap="square"/>
              <a:lstStyle/>
              <a:p>
                <a:r>
                  <a:rPr lang="en-GB" sz="2000" dirty="0"/>
                  <a:t>Q can be calculated the same has for high explosives from Hess’ Law: </a:t>
                </a:r>
              </a:p>
              <a:p>
                <a:endParaRPr lang="en-GB" sz="2000" dirty="0"/>
              </a:p>
              <a:p>
                <a:endParaRPr lang="en-GB" sz="2000" dirty="0"/>
              </a:p>
              <a:p>
                <a:r>
                  <a:rPr lang="en-GB" sz="2000" dirty="0"/>
                  <a:t>And the flame temperature (T</a:t>
                </a:r>
                <a:r>
                  <a:rPr lang="en-GB" sz="2000" baseline="-25000" dirty="0"/>
                  <a:t>o</a:t>
                </a:r>
                <a:r>
                  <a:rPr lang="en-GB" sz="2000" dirty="0"/>
                  <a:t>) as:</a:t>
                </a:r>
              </a:p>
              <a:p>
                <a:pPr/>
                <a14:m>
                  <m:oMathPara xmlns:m="http://schemas.openxmlformats.org/officeDocument/2006/math">
                    <m:oMathParaPr>
                      <m:jc m:val="centerGroup"/>
                    </m:oMathParaPr>
                    <m:oMath xmlns:m="http://schemas.openxmlformats.org/officeDocument/2006/math">
                      <m:sSub>
                        <m:sSubPr>
                          <m:ctrlPr>
                            <a:rPr lang="en-GB" sz="2000" i="1" smtClean="0">
                              <a:latin typeface="Cambria Math" panose="02040503050406030204" pitchFamily="18" charset="0"/>
                            </a:rPr>
                          </m:ctrlPr>
                        </m:sSubPr>
                        <m:e>
                          <m:r>
                            <a:rPr lang="en-GB" sz="2000" b="0" i="1" smtClean="0">
                              <a:latin typeface="Cambria Math" panose="02040503050406030204" pitchFamily="18" charset="0"/>
                            </a:rPr>
                            <m:t>𝑇</m:t>
                          </m:r>
                        </m:e>
                        <m:sub>
                          <m:r>
                            <a:rPr lang="en-GB" sz="2000" b="0" i="1" smtClean="0">
                              <a:latin typeface="Cambria Math" panose="02040503050406030204" pitchFamily="18" charset="0"/>
                            </a:rPr>
                            <m:t>𝑜</m:t>
                          </m:r>
                        </m:sub>
                      </m:sSub>
                      <m:r>
                        <a:rPr lang="en-GB" sz="2000" b="0" i="1" smtClean="0">
                          <a:latin typeface="Cambria Math" panose="02040503050406030204" pitchFamily="18" charset="0"/>
                        </a:rPr>
                        <m:t>=</m:t>
                      </m:r>
                      <m:d>
                        <m:dPr>
                          <m:ctrlPr>
                            <a:rPr lang="en-GB" sz="2000" b="0" i="1" smtClean="0">
                              <a:latin typeface="Cambria Math" panose="02040503050406030204" pitchFamily="18" charset="0"/>
                            </a:rPr>
                          </m:ctrlPr>
                        </m:dPr>
                        <m:e>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𝑄</m:t>
                              </m:r>
                            </m:num>
                            <m:den>
                              <m:nary>
                                <m:naryPr>
                                  <m:chr m:val="∑"/>
                                  <m:subHide m:val="on"/>
                                  <m:supHide m:val="on"/>
                                  <m:ctrlPr>
                                    <a:rPr lang="en-GB" sz="2000" b="0" i="1" smtClean="0">
                                      <a:latin typeface="Cambria Math" panose="02040503050406030204" pitchFamily="18" charset="0"/>
                                    </a:rPr>
                                  </m:ctrlPr>
                                </m:naryPr>
                                <m:sub/>
                                <m:sup/>
                                <m:e>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𝐶</m:t>
                                      </m:r>
                                    </m:e>
                                    <m:sub>
                                      <m:r>
                                        <a:rPr lang="en-GB" sz="2000" b="0" i="1" smtClean="0">
                                          <a:latin typeface="Cambria Math" panose="02040503050406030204" pitchFamily="18" charset="0"/>
                                        </a:rPr>
                                        <m:t>𝑣</m:t>
                                      </m:r>
                                    </m:sub>
                                  </m:sSub>
                                </m:e>
                              </m:nary>
                            </m:den>
                          </m:f>
                        </m:e>
                      </m:d>
                      <m:r>
                        <a:rPr lang="en-GB" sz="2000" b="0" i="0" smtClean="0">
                          <a:latin typeface="Cambria Math" panose="02040503050406030204" pitchFamily="18" charset="0"/>
                        </a:rPr>
                        <m:t>+298</m:t>
                      </m:r>
                      <m:r>
                        <a:rPr lang="en-GB" sz="2000" b="0" i="1" smtClean="0">
                          <a:latin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 </m:t>
                      </m:r>
                      <m:sSub>
                        <m:sSubPr>
                          <m:ctrlPr>
                            <a:rPr lang="en-GB" sz="2000" b="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𝑇</m:t>
                          </m:r>
                        </m:e>
                        <m:sub>
                          <m:r>
                            <a:rPr lang="en-GB" sz="2000" b="0" i="1" smtClean="0">
                              <a:latin typeface="Cambria Math" panose="02040503050406030204" pitchFamily="18" charset="0"/>
                              <a:ea typeface="Cambria Math" panose="02040503050406030204" pitchFamily="18" charset="0"/>
                            </a:rPr>
                            <m:t>𝑜</m:t>
                          </m:r>
                        </m:sub>
                      </m:sSub>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𝑄</m:t>
                      </m:r>
                    </m:oMath>
                  </m:oMathPara>
                </a14:m>
                <a:endParaRPr lang="en-GB" sz="2000" dirty="0"/>
              </a:p>
              <a:p>
                <a:r>
                  <a:rPr lang="en-GB" sz="2000" dirty="0"/>
                  <a:t>Where </a:t>
                </a:r>
                <a14:m>
                  <m:oMath xmlns:m="http://schemas.openxmlformats.org/officeDocument/2006/math">
                    <m:nary>
                      <m:naryPr>
                        <m:chr m:val="∑"/>
                        <m:subHide m:val="on"/>
                        <m:supHide m:val="on"/>
                        <m:ctrlPr>
                          <a:rPr lang="en-GB" sz="2000" i="1" smtClean="0">
                            <a:latin typeface="Cambria Math" panose="02040503050406030204" pitchFamily="18" charset="0"/>
                          </a:rPr>
                        </m:ctrlPr>
                      </m:naryPr>
                      <m:sub/>
                      <m:sup/>
                      <m:e>
                        <m:sSub>
                          <m:sSubPr>
                            <m:ctrlPr>
                              <a:rPr lang="en-GB" sz="2000" i="1" smtClean="0">
                                <a:latin typeface="Cambria Math" panose="02040503050406030204" pitchFamily="18" charset="0"/>
                              </a:rPr>
                            </m:ctrlPr>
                          </m:sSubPr>
                          <m:e>
                            <m:r>
                              <a:rPr lang="en-GB" sz="2000" b="0" i="1" smtClean="0">
                                <a:latin typeface="Cambria Math" panose="02040503050406030204" pitchFamily="18" charset="0"/>
                              </a:rPr>
                              <m:t>𝐶</m:t>
                            </m:r>
                          </m:e>
                          <m:sub>
                            <m:r>
                              <a:rPr lang="en-GB" sz="2000" b="0" i="1" smtClean="0">
                                <a:latin typeface="Cambria Math" panose="02040503050406030204" pitchFamily="18" charset="0"/>
                              </a:rPr>
                              <m:t>𝑣</m:t>
                            </m:r>
                          </m:sub>
                        </m:sSub>
                      </m:e>
                    </m:nary>
                  </m:oMath>
                </a14:m>
                <a:r>
                  <a:rPr lang="en-GB" sz="2000" dirty="0"/>
                  <a:t> is the sum of the mean molar heat capacities of the combustion gases at constant volume. For conventional propellants, the value of the expression </a:t>
                </a:r>
                <a14:m>
                  <m:oMath xmlns:m="http://schemas.openxmlformats.org/officeDocument/2006/math">
                    <m:nary>
                      <m:naryPr>
                        <m:chr m:val="∑"/>
                        <m:subHide m:val="on"/>
                        <m:supHide m:val="on"/>
                        <m:ctrlPr>
                          <a:rPr lang="en-GB" sz="2000" i="1">
                            <a:latin typeface="Cambria Math" panose="02040503050406030204" pitchFamily="18" charset="0"/>
                          </a:rPr>
                        </m:ctrlPr>
                      </m:naryPr>
                      <m:sub/>
                      <m:sup/>
                      <m:e>
                        <m:sSub>
                          <m:sSubPr>
                            <m:ctrlPr>
                              <a:rPr lang="en-GB" sz="2000" i="1">
                                <a:latin typeface="Cambria Math" panose="02040503050406030204" pitchFamily="18" charset="0"/>
                              </a:rPr>
                            </m:ctrlPr>
                          </m:sSubPr>
                          <m:e>
                            <m:r>
                              <a:rPr lang="en-GB" sz="2000" i="1">
                                <a:latin typeface="Cambria Math" panose="02040503050406030204" pitchFamily="18" charset="0"/>
                              </a:rPr>
                              <m:t>𝐶</m:t>
                            </m:r>
                          </m:e>
                          <m:sub>
                            <m:r>
                              <a:rPr lang="en-GB" sz="2000" i="1">
                                <a:latin typeface="Cambria Math" panose="02040503050406030204" pitchFamily="18" charset="0"/>
                              </a:rPr>
                              <m:t>𝑣</m:t>
                            </m:r>
                          </m:sub>
                        </m:sSub>
                      </m:e>
                    </m:nary>
                    <m:r>
                      <a:rPr lang="en-GB" sz="2000" i="1">
                        <a:latin typeface="Cambria Math" panose="02040503050406030204" pitchFamily="18" charset="0"/>
                      </a:rPr>
                      <m:t> </m:t>
                    </m:r>
                  </m:oMath>
                </a14:m>
                <a:r>
                  <a:rPr lang="en-GB" sz="2000" dirty="0"/>
                  <a:t>does not vary greatly, so </a:t>
                </a:r>
                <a:r>
                  <a:rPr lang="en-GB" sz="2000" i="1" dirty="0"/>
                  <a:t>T</a:t>
                </a:r>
                <a:r>
                  <a:rPr lang="en-GB" sz="2000" i="1" baseline="-25000" dirty="0"/>
                  <a:t>o</a:t>
                </a:r>
                <a:r>
                  <a:rPr lang="en-GB" sz="2000" dirty="0"/>
                  <a:t> is approximately proportional to </a:t>
                </a:r>
                <a:r>
                  <a:rPr lang="en-GB" sz="2000" i="1" dirty="0"/>
                  <a:t>Q</a:t>
                </a:r>
                <a:r>
                  <a:rPr lang="en-GB" sz="2000" dirty="0"/>
                  <a:t>. The value of </a:t>
                </a:r>
                <a:r>
                  <a:rPr lang="en-GB" sz="2000" i="1" dirty="0"/>
                  <a:t>T</a:t>
                </a:r>
                <a:r>
                  <a:rPr lang="en-GB" sz="2000" i="1" baseline="-25000" dirty="0"/>
                  <a:t>o</a:t>
                </a:r>
                <a:r>
                  <a:rPr lang="en-GB" sz="2000" baseline="-25000" dirty="0"/>
                  <a:t> </a:t>
                </a:r>
                <a:r>
                  <a:rPr lang="en-GB" sz="2000" dirty="0"/>
                  <a:t>is of considerable importance because it plays a large part in determining the characteristic performance of the gun in relation to heat transfer, bore erosion and muzzle flash. Therefore, since </a:t>
                </a:r>
                <a:r>
                  <a:rPr lang="en-GB" sz="2000" i="1" dirty="0"/>
                  <a:t>T</a:t>
                </a:r>
                <a:r>
                  <a:rPr lang="en-GB" sz="2000" i="1" baseline="-25000" dirty="0"/>
                  <a:t>o</a:t>
                </a:r>
                <a:r>
                  <a:rPr lang="en-GB" sz="2000" dirty="0"/>
                  <a:t> depends on </a:t>
                </a:r>
                <a:r>
                  <a:rPr lang="en-GB" sz="2000" i="1" dirty="0"/>
                  <a:t>Q</a:t>
                </a:r>
                <a:r>
                  <a:rPr lang="en-GB" sz="2000" dirty="0"/>
                  <a:t> it is necessary to understand the way in which this is controlled by the combustion chemistry. </a:t>
                </a:r>
              </a:p>
              <a:p>
                <a:endParaRPr lang="en-GB" sz="2000" dirty="0"/>
              </a:p>
              <a:p>
                <a:endParaRPr lang="en-GB" sz="2000" dirty="0"/>
              </a:p>
              <a:p>
                <a:endParaRPr lang="en-US" sz="2000" dirty="0"/>
              </a:p>
            </p:txBody>
          </p:sp>
        </mc:Choice>
        <mc:Fallback xmlns="">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xfrm>
                <a:off x="454357" y="1402376"/>
                <a:ext cx="11607655" cy="3864989"/>
              </a:xfrm>
              <a:blipFill>
                <a:blip r:embed="rId3"/>
                <a:stretch>
                  <a:fillRect l="-1422" t="-2951" r="-109" b="-2623"/>
                </a:stretch>
              </a:blipFill>
            </p:spPr>
            <p:txBody>
              <a:bodyPr/>
              <a:lstStyle/>
              <a:p>
                <a:r>
                  <a:rPr lang="en-US">
                    <a:noFill/>
                  </a:rPr>
                  <a:t> </a:t>
                </a:r>
              </a:p>
            </p:txBody>
          </p:sp>
        </mc:Fallback>
      </mc:AlternateContent>
      <p:sp>
        <p:nvSpPr>
          <p:cNvPr id="3" name="Content Placeholder 1">
            <a:extLst>
              <a:ext uri="{FF2B5EF4-FFF2-40B4-BE49-F238E27FC236}">
                <a16:creationId xmlns:a16="http://schemas.microsoft.com/office/drawing/2014/main" id="{46797E39-C12A-B85E-4FBC-F89FA867269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Calorimetric Value and Flame Temperature</a:t>
            </a:r>
          </a:p>
        </p:txBody>
      </p:sp>
      <p:pic>
        <p:nvPicPr>
          <p:cNvPr id="6" name="Picture 5">
            <a:extLst>
              <a:ext uri="{FF2B5EF4-FFF2-40B4-BE49-F238E27FC236}">
                <a16:creationId xmlns:a16="http://schemas.microsoft.com/office/drawing/2014/main" id="{7DF9729B-C8AC-E71E-A582-56A19DBE47E6}"/>
              </a:ext>
            </a:extLst>
          </p:cNvPr>
          <p:cNvPicPr>
            <a:picLocks noChangeAspect="1"/>
          </p:cNvPicPr>
          <p:nvPr/>
        </p:nvPicPr>
        <p:blipFill>
          <a:blip r:embed="rId4"/>
          <a:stretch>
            <a:fillRect/>
          </a:stretch>
        </p:blipFill>
        <p:spPr>
          <a:xfrm>
            <a:off x="865094" y="1931148"/>
            <a:ext cx="9837105" cy="556558"/>
          </a:xfrm>
          <a:prstGeom prst="rect">
            <a:avLst/>
          </a:prstGeom>
          <a:solidFill>
            <a:schemeClr val="bg1"/>
          </a:solidFill>
        </p:spPr>
      </p:pic>
    </p:spTree>
    <p:extLst>
      <p:ext uri="{BB962C8B-B14F-4D97-AF65-F5344CB8AC3E}">
        <p14:creationId xmlns:p14="http://schemas.microsoft.com/office/powerpoint/2010/main" val="16018831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C4E6FC5-952A-F647-596B-1D38188E71CC}"/>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dirty="0">
                <a:latin typeface="+mj-lt"/>
                <a:ea typeface="+mj-ea"/>
                <a:cs typeface="+mj-cs"/>
              </a:rPr>
              <a:t>Energetic compounds in gun propellants</a:t>
            </a:r>
          </a:p>
        </p:txBody>
      </p:sp>
      <p:pic>
        <p:nvPicPr>
          <p:cNvPr id="5" name="Picture 4" descr="Diagram&#10;&#10;Description automatically generated">
            <a:extLst>
              <a:ext uri="{FF2B5EF4-FFF2-40B4-BE49-F238E27FC236}">
                <a16:creationId xmlns:a16="http://schemas.microsoft.com/office/drawing/2014/main" id="{1EB3F065-DBAC-6112-4B0F-9A6F44AD37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36141" y="427711"/>
            <a:ext cx="7188199" cy="4708270"/>
          </a:xfrm>
          <a:prstGeom prst="rect">
            <a:avLst/>
          </a:prstGeom>
        </p:spPr>
      </p:pic>
      <p:sp>
        <p:nvSpPr>
          <p:cNvPr id="2" name="TextBox 1">
            <a:extLst>
              <a:ext uri="{FF2B5EF4-FFF2-40B4-BE49-F238E27FC236}">
                <a16:creationId xmlns:a16="http://schemas.microsoft.com/office/drawing/2014/main" id="{8E997EF0-DC57-6F07-4245-8EA8DFAD02D7}"/>
              </a:ext>
            </a:extLst>
          </p:cNvPr>
          <p:cNvSpPr txBox="1"/>
          <p:nvPr/>
        </p:nvSpPr>
        <p:spPr>
          <a:xfrm>
            <a:off x="7139354" y="5135981"/>
            <a:ext cx="3557833" cy="646331"/>
          </a:xfrm>
          <a:prstGeom prst="rect">
            <a:avLst/>
          </a:prstGeom>
          <a:solidFill>
            <a:schemeClr val="bg1"/>
          </a:solidFill>
        </p:spPr>
        <p:txBody>
          <a:bodyPr wrap="none" rtlCol="0">
            <a:spAutoFit/>
          </a:bodyPr>
          <a:lstStyle/>
          <a:p>
            <a:r>
              <a:rPr lang="en-US" sz="3600" dirty="0"/>
              <a:t>Oxygen Balance </a:t>
            </a:r>
            <a:r>
              <a:rPr lang="en-US" sz="3600" dirty="0" err="1"/>
              <a:t>Ω</a:t>
            </a:r>
            <a:endParaRPr lang="en-US" sz="3600" dirty="0"/>
          </a:p>
        </p:txBody>
      </p:sp>
      <p:sp>
        <p:nvSpPr>
          <p:cNvPr id="6" name="TextBox 5">
            <a:extLst>
              <a:ext uri="{FF2B5EF4-FFF2-40B4-BE49-F238E27FC236}">
                <a16:creationId xmlns:a16="http://schemas.microsoft.com/office/drawing/2014/main" id="{D3FBB47C-C304-EDE7-00C3-61D4B21D3C78}"/>
              </a:ext>
            </a:extLst>
          </p:cNvPr>
          <p:cNvSpPr txBox="1"/>
          <p:nvPr/>
        </p:nvSpPr>
        <p:spPr>
          <a:xfrm>
            <a:off x="6866422" y="2412514"/>
            <a:ext cx="964880" cy="369332"/>
          </a:xfrm>
          <a:prstGeom prst="rect">
            <a:avLst/>
          </a:prstGeom>
          <a:noFill/>
        </p:spPr>
        <p:txBody>
          <a:bodyPr wrap="none" rtlCol="0">
            <a:spAutoFit/>
          </a:bodyPr>
          <a:lstStyle/>
          <a:p>
            <a:r>
              <a:rPr lang="en-US" dirty="0"/>
              <a:t>CO</a:t>
            </a:r>
            <a:r>
              <a:rPr lang="en-US" baseline="-25000" dirty="0"/>
              <a:t>2</a:t>
            </a:r>
            <a:r>
              <a:rPr lang="en-US" dirty="0"/>
              <a:t> H</a:t>
            </a:r>
            <a:r>
              <a:rPr lang="en-US" baseline="-25000" dirty="0"/>
              <a:t>2</a:t>
            </a:r>
            <a:r>
              <a:rPr lang="en-US" dirty="0"/>
              <a:t>O</a:t>
            </a:r>
          </a:p>
        </p:txBody>
      </p:sp>
      <p:sp>
        <p:nvSpPr>
          <p:cNvPr id="8" name="TextBox 7">
            <a:extLst>
              <a:ext uri="{FF2B5EF4-FFF2-40B4-BE49-F238E27FC236}">
                <a16:creationId xmlns:a16="http://schemas.microsoft.com/office/drawing/2014/main" id="{D03B5499-C8DA-C655-FE56-CE96F13F56DC}"/>
              </a:ext>
            </a:extLst>
          </p:cNvPr>
          <p:cNvSpPr txBox="1"/>
          <p:nvPr/>
        </p:nvSpPr>
        <p:spPr>
          <a:xfrm>
            <a:off x="9925738" y="750345"/>
            <a:ext cx="415498" cy="369332"/>
          </a:xfrm>
          <a:prstGeom prst="rect">
            <a:avLst/>
          </a:prstGeom>
          <a:noFill/>
        </p:spPr>
        <p:txBody>
          <a:bodyPr wrap="none" rtlCol="0">
            <a:spAutoFit/>
          </a:bodyPr>
          <a:lstStyle/>
          <a:p>
            <a:r>
              <a:rPr lang="en-US" dirty="0"/>
              <a:t>O</a:t>
            </a:r>
            <a:r>
              <a:rPr lang="en-US" baseline="-25000" dirty="0"/>
              <a:t>2</a:t>
            </a:r>
            <a:endParaRPr lang="en-US" dirty="0"/>
          </a:p>
        </p:txBody>
      </p:sp>
    </p:spTree>
    <p:extLst>
      <p:ext uri="{BB962C8B-B14F-4D97-AF65-F5344CB8AC3E}">
        <p14:creationId xmlns:p14="http://schemas.microsoft.com/office/powerpoint/2010/main" val="15881425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A9D64D3-DA3C-F414-FFB8-CD090279CBE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5297" t="7382" r="6845" b="12856"/>
          <a:stretch/>
        </p:blipFill>
        <p:spPr>
          <a:xfrm>
            <a:off x="1975757" y="338817"/>
            <a:ext cx="8152434" cy="6114326"/>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498EDBC-A83A-9F1E-92BA-9DD2671E7889}"/>
              </a:ext>
            </a:extLst>
          </p:cNvPr>
          <p:cNvSpPr txBox="1"/>
          <p:nvPr/>
        </p:nvSpPr>
        <p:spPr>
          <a:xfrm>
            <a:off x="8975973" y="2513772"/>
            <a:ext cx="3127975" cy="923330"/>
          </a:xfrm>
          <a:prstGeom prst="rect">
            <a:avLst/>
          </a:prstGeom>
          <a:solidFill>
            <a:srgbClr val="FFC000"/>
          </a:solidFill>
        </p:spPr>
        <p:txBody>
          <a:bodyPr wrap="square" rtlCol="0">
            <a:spAutoFit/>
          </a:bodyPr>
          <a:lstStyle/>
          <a:p>
            <a:pPr algn="justLow"/>
            <a:r>
              <a:rPr lang="en-US" dirty="0"/>
              <a:t>Changing conditions of Pressure and Temperature between ignition and all-burnt</a:t>
            </a:r>
          </a:p>
        </p:txBody>
      </p:sp>
      <p:cxnSp>
        <p:nvCxnSpPr>
          <p:cNvPr id="4" name="Straight Arrow Connector 3">
            <a:extLst>
              <a:ext uri="{FF2B5EF4-FFF2-40B4-BE49-F238E27FC236}">
                <a16:creationId xmlns:a16="http://schemas.microsoft.com/office/drawing/2014/main" id="{AD9D416D-872E-B6AB-0A8D-2449F44FF711}"/>
              </a:ext>
            </a:extLst>
          </p:cNvPr>
          <p:cNvCxnSpPr>
            <a:cxnSpLocks/>
          </p:cNvCxnSpPr>
          <p:nvPr/>
        </p:nvCxnSpPr>
        <p:spPr>
          <a:xfrm flipH="1">
            <a:off x="6026526" y="3415837"/>
            <a:ext cx="4513435" cy="157424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6E9BC0D-67BF-8FED-5256-AC3B41D31E6C}"/>
              </a:ext>
            </a:extLst>
          </p:cNvPr>
          <p:cNvSpPr txBox="1"/>
          <p:nvPr/>
        </p:nvSpPr>
        <p:spPr>
          <a:xfrm>
            <a:off x="9066415" y="4832027"/>
            <a:ext cx="2868697" cy="1200329"/>
          </a:xfrm>
          <a:prstGeom prst="rect">
            <a:avLst/>
          </a:prstGeom>
          <a:solidFill>
            <a:srgbClr val="FFC000"/>
          </a:solidFill>
        </p:spPr>
        <p:txBody>
          <a:bodyPr wrap="square" rtlCol="0">
            <a:spAutoFit/>
          </a:bodyPr>
          <a:lstStyle/>
          <a:p>
            <a:pPr algn="justLow"/>
            <a:r>
              <a:rPr lang="en-US" dirty="0"/>
              <a:t>Temperature at which propellant properties change from elastic to brittle</a:t>
            </a:r>
          </a:p>
          <a:p>
            <a:pPr algn="justLow"/>
            <a:r>
              <a:rPr lang="en-US" dirty="0"/>
              <a:t>- HTPB (-70</a:t>
            </a:r>
            <a:r>
              <a:rPr lang="en-US" baseline="30000" dirty="0"/>
              <a:t>o</a:t>
            </a:r>
            <a:r>
              <a:rPr lang="en-US" dirty="0"/>
              <a:t>C)</a:t>
            </a:r>
          </a:p>
        </p:txBody>
      </p:sp>
      <p:cxnSp>
        <p:nvCxnSpPr>
          <p:cNvPr id="11" name="Straight Arrow Connector 10">
            <a:extLst>
              <a:ext uri="{FF2B5EF4-FFF2-40B4-BE49-F238E27FC236}">
                <a16:creationId xmlns:a16="http://schemas.microsoft.com/office/drawing/2014/main" id="{57B6C9A9-8096-8DB4-1832-75A8C8D17AE0}"/>
              </a:ext>
            </a:extLst>
          </p:cNvPr>
          <p:cNvCxnSpPr>
            <a:cxnSpLocks/>
          </p:cNvCxnSpPr>
          <p:nvPr/>
        </p:nvCxnSpPr>
        <p:spPr>
          <a:xfrm flipH="1">
            <a:off x="8863205" y="6028374"/>
            <a:ext cx="1664787" cy="21039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240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8ADE31A-D355-F8D3-9D0C-1FF8E713006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l="3922" t="8859" r="3570" b="7927"/>
          <a:stretch/>
        </p:blipFill>
        <p:spPr>
          <a:xfrm>
            <a:off x="2783540" y="1063767"/>
            <a:ext cx="7011653" cy="4730465"/>
          </a:xfrm>
        </p:spPr>
      </p:pic>
    </p:spTree>
    <p:extLst>
      <p:ext uri="{BB962C8B-B14F-4D97-AF65-F5344CB8AC3E}">
        <p14:creationId xmlns:p14="http://schemas.microsoft.com/office/powerpoint/2010/main" val="27919377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Isosceles Triangle 2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4B1E0C5-CB30-ED01-04AD-C5B9AD089BE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8868" t="9048" r="6131" b="15000"/>
          <a:stretch/>
        </p:blipFill>
        <p:spPr>
          <a:xfrm>
            <a:off x="1796143" y="204107"/>
            <a:ext cx="8545284" cy="6408964"/>
          </a:xfrm>
          <a:prstGeom prst="rect">
            <a:avLst/>
          </a:prstGeom>
          <a:ln>
            <a:noFill/>
          </a:ln>
        </p:spPr>
      </p:pic>
      <p:sp>
        <p:nvSpPr>
          <p:cNvPr id="29" name="Isosceles Triangle 2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51128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Isosceles Triangle 23">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8EDC1AE-1C66-7546-86F4-66C27A9E0D7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11726" t="10000" r="6488" b="25000"/>
          <a:stretch/>
        </p:blipFill>
        <p:spPr>
          <a:xfrm>
            <a:off x="1908648" y="288485"/>
            <a:ext cx="8219543" cy="6164658"/>
          </a:xfrm>
          <a:prstGeom prst="rect">
            <a:avLst/>
          </a:prstGeom>
          <a:ln>
            <a:noFill/>
          </a:ln>
        </p:spPr>
      </p:pic>
      <p:sp>
        <p:nvSpPr>
          <p:cNvPr id="26" name="Isosceles Triangle 25">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31274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2F87F6-CD65-243A-790D-9590A49C1725}"/>
              </a:ext>
            </a:extLst>
          </p:cNvPr>
          <p:cNvSpPr>
            <a:spLocks noGrp="1"/>
          </p:cNvSpPr>
          <p:nvPr>
            <p:ph idx="1"/>
          </p:nvPr>
        </p:nvSpPr>
        <p:spPr/>
        <p:txBody>
          <a:bodyPr wrap="square"/>
          <a:lstStyle/>
          <a:p>
            <a:pPr marL="514350" indent="-514350">
              <a:buAutoNum type="arabicPeriod"/>
            </a:pPr>
            <a:r>
              <a:rPr lang="en-US" dirty="0"/>
              <a:t>To produce a high primer flame temperature (T</a:t>
            </a:r>
            <a:r>
              <a:rPr lang="en-US" baseline="-25000" dirty="0"/>
              <a:t>o</a:t>
            </a:r>
            <a:r>
              <a:rPr lang="en-US" dirty="0"/>
              <a:t>)</a:t>
            </a:r>
          </a:p>
          <a:p>
            <a:pPr marL="514350" indent="-514350">
              <a:buAutoNum type="arabicPeriod"/>
            </a:pPr>
            <a:r>
              <a:rPr lang="en-US" dirty="0"/>
              <a:t>To produce a flame which radiates thermal energy efficiently</a:t>
            </a:r>
          </a:p>
          <a:p>
            <a:pPr marL="514350" indent="-514350">
              <a:buAutoNum type="arabicPeriod"/>
            </a:pPr>
            <a:r>
              <a:rPr lang="en-US" dirty="0"/>
              <a:t>To produce hot particles</a:t>
            </a:r>
          </a:p>
          <a:p>
            <a:pPr marL="514350" indent="-514350">
              <a:buAutoNum type="arabicPeriod"/>
            </a:pPr>
            <a:r>
              <a:rPr lang="en-US" dirty="0"/>
              <a:t>To cause a directional flow of hot gases through and around the propellant charge (grain geometry – progressive, neutral, regressive)</a:t>
            </a:r>
          </a:p>
          <a:p>
            <a:endParaRPr lang="en-US" dirty="0"/>
          </a:p>
          <a:p>
            <a:r>
              <a:rPr lang="en-US" dirty="0"/>
              <a:t>Note: primers containing gunpowder and nitrocellulose can achieve Q of 3500 J g-</a:t>
            </a:r>
            <a:r>
              <a:rPr lang="en-US" baseline="30000" dirty="0"/>
              <a:t>1</a:t>
            </a:r>
            <a:r>
              <a:rPr lang="en-US" dirty="0"/>
              <a:t> and T</a:t>
            </a:r>
            <a:r>
              <a:rPr lang="en-US" baseline="-25000" dirty="0"/>
              <a:t>o</a:t>
            </a:r>
            <a:r>
              <a:rPr lang="en-US" dirty="0"/>
              <a:t> of 3500K</a:t>
            </a:r>
          </a:p>
        </p:txBody>
      </p:sp>
      <p:sp>
        <p:nvSpPr>
          <p:cNvPr id="3" name="Content Placeholder 1">
            <a:extLst>
              <a:ext uri="{FF2B5EF4-FFF2-40B4-BE49-F238E27FC236}">
                <a16:creationId xmlns:a16="http://schemas.microsoft.com/office/drawing/2014/main" id="{6E6DD07B-5D9A-5144-EBAF-061B23C5082A}"/>
              </a:ext>
            </a:extLst>
          </p:cNvPr>
          <p:cNvSpPr txBox="1">
            <a:spLocks/>
          </p:cNvSpPr>
          <p:nvPr/>
        </p:nvSpPr>
        <p:spPr>
          <a:xfrm>
            <a:off x="5498714" y="38883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Requirements of Primer</a:t>
            </a:r>
          </a:p>
        </p:txBody>
      </p:sp>
    </p:spTree>
    <p:extLst>
      <p:ext uri="{BB962C8B-B14F-4D97-AF65-F5344CB8AC3E}">
        <p14:creationId xmlns:p14="http://schemas.microsoft.com/office/powerpoint/2010/main" val="4456271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465FF39-ADCC-F3F7-5C93-E8C7F8DF669E}"/>
              </a:ext>
            </a:extLst>
          </p:cNvPr>
          <p:cNvSpPr>
            <a:spLocks noGrp="1" noChangeArrowheads="1"/>
          </p:cNvSpPr>
          <p:nvPr>
            <p:ph type="ctrTitle"/>
          </p:nvPr>
        </p:nvSpPr>
        <p:spPr>
          <a:xfrm>
            <a:off x="1925639" y="920750"/>
            <a:ext cx="8416925" cy="534988"/>
          </a:xfrm>
        </p:spPr>
        <p:txBody>
          <a:bodyPr anchor="ctr"/>
          <a:lstStyle/>
          <a:p>
            <a:r>
              <a:rPr lang="en-GB" altLang="en-US" sz="2000"/>
              <a:t>Propulsion– Igniter Components</a:t>
            </a:r>
          </a:p>
        </p:txBody>
      </p:sp>
      <p:sp>
        <p:nvSpPr>
          <p:cNvPr id="14339" name="Text Box 3">
            <a:extLst>
              <a:ext uri="{FF2B5EF4-FFF2-40B4-BE49-F238E27FC236}">
                <a16:creationId xmlns:a16="http://schemas.microsoft.com/office/drawing/2014/main" id="{39E1F90B-D8B6-E5AB-9C94-EC7E701B347D}"/>
              </a:ext>
            </a:extLst>
          </p:cNvPr>
          <p:cNvSpPr txBox="1">
            <a:spLocks noChangeArrowheads="1"/>
          </p:cNvSpPr>
          <p:nvPr/>
        </p:nvSpPr>
        <p:spPr bwMode="auto">
          <a:xfrm>
            <a:off x="8596313" y="2409826"/>
            <a:ext cx="1950086"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4.5” Naval</a:t>
            </a:r>
          </a:p>
        </p:txBody>
      </p:sp>
      <p:grpSp>
        <p:nvGrpSpPr>
          <p:cNvPr id="14340" name="Group 4">
            <a:extLst>
              <a:ext uri="{FF2B5EF4-FFF2-40B4-BE49-F238E27FC236}">
                <a16:creationId xmlns:a16="http://schemas.microsoft.com/office/drawing/2014/main" id="{85947BF6-67BB-77C3-3E7B-2BDDCCA887D9}"/>
              </a:ext>
            </a:extLst>
          </p:cNvPr>
          <p:cNvGrpSpPr>
            <a:grpSpLocks/>
          </p:cNvGrpSpPr>
          <p:nvPr/>
        </p:nvGrpSpPr>
        <p:grpSpPr bwMode="auto">
          <a:xfrm>
            <a:off x="3927475" y="4975225"/>
            <a:ext cx="3505200" cy="914400"/>
            <a:chOff x="2448" y="2832"/>
            <a:chExt cx="2208" cy="576"/>
          </a:xfrm>
        </p:grpSpPr>
        <p:sp>
          <p:nvSpPr>
            <p:cNvPr id="14487" name="Rectangle 5">
              <a:extLst>
                <a:ext uri="{FF2B5EF4-FFF2-40B4-BE49-F238E27FC236}">
                  <a16:creationId xmlns:a16="http://schemas.microsoft.com/office/drawing/2014/main" id="{3B2794A9-8531-DEC7-F551-4AE6C697418D}"/>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8" name="Rectangle 6">
              <a:extLst>
                <a:ext uri="{FF2B5EF4-FFF2-40B4-BE49-F238E27FC236}">
                  <a16:creationId xmlns:a16="http://schemas.microsoft.com/office/drawing/2014/main" id="{6882AFF1-44F7-15F4-007E-BED86FC4BEA6}"/>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9" name="Rectangle 7">
              <a:extLst>
                <a:ext uri="{FF2B5EF4-FFF2-40B4-BE49-F238E27FC236}">
                  <a16:creationId xmlns:a16="http://schemas.microsoft.com/office/drawing/2014/main" id="{BB3C78B4-F866-5599-AC28-91F57B4066D1}"/>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0" name="Freeform 8" descr="Large confetti">
              <a:extLst>
                <a:ext uri="{FF2B5EF4-FFF2-40B4-BE49-F238E27FC236}">
                  <a16:creationId xmlns:a16="http://schemas.microsoft.com/office/drawing/2014/main" id="{078BA65E-243A-07A0-6783-ED848A9E88BE}"/>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1" name="Rectangle 9">
              <a:extLst>
                <a:ext uri="{FF2B5EF4-FFF2-40B4-BE49-F238E27FC236}">
                  <a16:creationId xmlns:a16="http://schemas.microsoft.com/office/drawing/2014/main" id="{8FC3FC01-A543-DA82-C6A4-3475BC5A7E15}"/>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2" name="Freeform 10">
              <a:extLst>
                <a:ext uri="{FF2B5EF4-FFF2-40B4-BE49-F238E27FC236}">
                  <a16:creationId xmlns:a16="http://schemas.microsoft.com/office/drawing/2014/main" id="{F6DF5AFF-13A2-CD33-EB97-031163B00092}"/>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3" name="Freeform 11">
              <a:extLst>
                <a:ext uri="{FF2B5EF4-FFF2-40B4-BE49-F238E27FC236}">
                  <a16:creationId xmlns:a16="http://schemas.microsoft.com/office/drawing/2014/main" id="{3B196671-A743-6FFF-D19A-0A00337D2BB9}"/>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41" name="Group 12">
            <a:extLst>
              <a:ext uri="{FF2B5EF4-FFF2-40B4-BE49-F238E27FC236}">
                <a16:creationId xmlns:a16="http://schemas.microsoft.com/office/drawing/2014/main" id="{D578D86B-12A3-9658-DB9A-BE2BB03E339F}"/>
              </a:ext>
            </a:extLst>
          </p:cNvPr>
          <p:cNvGrpSpPr>
            <a:grpSpLocks/>
          </p:cNvGrpSpPr>
          <p:nvPr/>
        </p:nvGrpSpPr>
        <p:grpSpPr bwMode="auto">
          <a:xfrm>
            <a:off x="3232150" y="2227264"/>
            <a:ext cx="4694238" cy="1228725"/>
            <a:chOff x="576" y="1488"/>
            <a:chExt cx="2957" cy="774"/>
          </a:xfrm>
        </p:grpSpPr>
        <p:sp>
          <p:nvSpPr>
            <p:cNvPr id="14450" name="AutoShape 13">
              <a:extLst>
                <a:ext uri="{FF2B5EF4-FFF2-40B4-BE49-F238E27FC236}">
                  <a16:creationId xmlns:a16="http://schemas.microsoft.com/office/drawing/2014/main" id="{A2F22337-D190-E616-F62B-15CB499B8892}"/>
                </a:ext>
              </a:extLst>
            </p:cNvPr>
            <p:cNvSpPr>
              <a:spLocks noChangeArrowheads="1"/>
            </p:cNvSpPr>
            <p:nvPr/>
          </p:nvSpPr>
          <p:spPr bwMode="auto">
            <a:xfrm rot="16200000">
              <a:off x="257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1" name="AutoShape 14">
              <a:extLst>
                <a:ext uri="{FF2B5EF4-FFF2-40B4-BE49-F238E27FC236}">
                  <a16:creationId xmlns:a16="http://schemas.microsoft.com/office/drawing/2014/main" id="{62712FDE-691C-8C58-738B-9B9BFEBD9F46}"/>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52" name="Rectangle 15">
              <a:extLst>
                <a:ext uri="{FF2B5EF4-FFF2-40B4-BE49-F238E27FC236}">
                  <a16:creationId xmlns:a16="http://schemas.microsoft.com/office/drawing/2014/main" id="{1E5C5E8B-3ED7-F1A0-B8DB-766F7BAA321A}"/>
                </a:ext>
              </a:extLst>
            </p:cNvPr>
            <p:cNvSpPr>
              <a:spLocks noChangeArrowheads="1"/>
            </p:cNvSpPr>
            <p:nvPr/>
          </p:nvSpPr>
          <p:spPr bwMode="auto">
            <a:xfrm>
              <a:off x="268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3" name="Rectangle 16">
              <a:extLst>
                <a:ext uri="{FF2B5EF4-FFF2-40B4-BE49-F238E27FC236}">
                  <a16:creationId xmlns:a16="http://schemas.microsoft.com/office/drawing/2014/main" id="{5FDE1A0B-9A85-5355-7E20-3EFF8CABCF97}"/>
                </a:ext>
              </a:extLst>
            </p:cNvPr>
            <p:cNvSpPr>
              <a:spLocks noChangeArrowheads="1"/>
            </p:cNvSpPr>
            <p:nvPr/>
          </p:nvSpPr>
          <p:spPr bwMode="auto">
            <a:xfrm>
              <a:off x="240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4" name="AutoShape 17">
              <a:extLst>
                <a:ext uri="{FF2B5EF4-FFF2-40B4-BE49-F238E27FC236}">
                  <a16:creationId xmlns:a16="http://schemas.microsoft.com/office/drawing/2014/main" id="{7D5EC2B8-57B6-4727-AD2E-70E6BB0F985E}"/>
                </a:ext>
              </a:extLst>
            </p:cNvPr>
            <p:cNvSpPr>
              <a:spLocks noChangeArrowheads="1"/>
            </p:cNvSpPr>
            <p:nvPr/>
          </p:nvSpPr>
          <p:spPr bwMode="auto">
            <a:xfrm rot="16200000">
              <a:off x="228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5" name="Rectangle 18">
              <a:extLst>
                <a:ext uri="{FF2B5EF4-FFF2-40B4-BE49-F238E27FC236}">
                  <a16:creationId xmlns:a16="http://schemas.microsoft.com/office/drawing/2014/main" id="{A4B60C60-EDE4-E10E-6F68-4BC3CE27DF74}"/>
                </a:ext>
              </a:extLst>
            </p:cNvPr>
            <p:cNvSpPr>
              <a:spLocks noChangeArrowheads="1"/>
            </p:cNvSpPr>
            <p:nvPr/>
          </p:nvSpPr>
          <p:spPr bwMode="auto">
            <a:xfrm>
              <a:off x="211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6" name="AutoShape 19">
              <a:extLst>
                <a:ext uri="{FF2B5EF4-FFF2-40B4-BE49-F238E27FC236}">
                  <a16:creationId xmlns:a16="http://schemas.microsoft.com/office/drawing/2014/main" id="{2E11841C-D04B-7E8F-D17E-40F981CE3158}"/>
                </a:ext>
              </a:extLst>
            </p:cNvPr>
            <p:cNvSpPr>
              <a:spLocks noChangeArrowheads="1"/>
            </p:cNvSpPr>
            <p:nvPr/>
          </p:nvSpPr>
          <p:spPr bwMode="auto">
            <a:xfrm rot="16200000">
              <a:off x="1997"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7" name="Rectangle 20">
              <a:extLst>
                <a:ext uri="{FF2B5EF4-FFF2-40B4-BE49-F238E27FC236}">
                  <a16:creationId xmlns:a16="http://schemas.microsoft.com/office/drawing/2014/main" id="{42057C19-6CEA-28AE-F65E-6C59E4FA7DA2}"/>
                </a:ext>
              </a:extLst>
            </p:cNvPr>
            <p:cNvSpPr>
              <a:spLocks noChangeArrowheads="1"/>
            </p:cNvSpPr>
            <p:nvPr/>
          </p:nvSpPr>
          <p:spPr bwMode="auto">
            <a:xfrm>
              <a:off x="1822"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8" name="AutoShape 21">
              <a:extLst>
                <a:ext uri="{FF2B5EF4-FFF2-40B4-BE49-F238E27FC236}">
                  <a16:creationId xmlns:a16="http://schemas.microsoft.com/office/drawing/2014/main" id="{17FBAA8A-5ED5-FA5B-E45E-6540EFE558DC}"/>
                </a:ext>
              </a:extLst>
            </p:cNvPr>
            <p:cNvSpPr>
              <a:spLocks noChangeArrowheads="1"/>
            </p:cNvSpPr>
            <p:nvPr/>
          </p:nvSpPr>
          <p:spPr bwMode="auto">
            <a:xfrm rot="16200000">
              <a:off x="171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9" name="Rectangle 22">
              <a:extLst>
                <a:ext uri="{FF2B5EF4-FFF2-40B4-BE49-F238E27FC236}">
                  <a16:creationId xmlns:a16="http://schemas.microsoft.com/office/drawing/2014/main" id="{B7CCB6AB-3260-A48E-4125-0CB325EF0CA9}"/>
                </a:ext>
              </a:extLst>
            </p:cNvPr>
            <p:cNvSpPr>
              <a:spLocks noChangeArrowheads="1"/>
            </p:cNvSpPr>
            <p:nvPr/>
          </p:nvSpPr>
          <p:spPr bwMode="auto">
            <a:xfrm>
              <a:off x="153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0" name="AutoShape 23">
              <a:extLst>
                <a:ext uri="{FF2B5EF4-FFF2-40B4-BE49-F238E27FC236}">
                  <a16:creationId xmlns:a16="http://schemas.microsoft.com/office/drawing/2014/main" id="{104D86FA-61EA-9CC8-E9C9-4FB7FF152E06}"/>
                </a:ext>
              </a:extLst>
            </p:cNvPr>
            <p:cNvSpPr>
              <a:spLocks noChangeArrowheads="1"/>
            </p:cNvSpPr>
            <p:nvPr/>
          </p:nvSpPr>
          <p:spPr bwMode="auto">
            <a:xfrm rot="16200000">
              <a:off x="142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1" name="Rectangle 24">
              <a:extLst>
                <a:ext uri="{FF2B5EF4-FFF2-40B4-BE49-F238E27FC236}">
                  <a16:creationId xmlns:a16="http://schemas.microsoft.com/office/drawing/2014/main" id="{6D299F44-256D-60DF-3E18-DEF3087AE3E4}"/>
                </a:ext>
              </a:extLst>
            </p:cNvPr>
            <p:cNvSpPr>
              <a:spLocks noChangeArrowheads="1"/>
            </p:cNvSpPr>
            <p:nvPr/>
          </p:nvSpPr>
          <p:spPr bwMode="auto">
            <a:xfrm>
              <a:off x="124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2" name="AutoShape 25">
              <a:extLst>
                <a:ext uri="{FF2B5EF4-FFF2-40B4-BE49-F238E27FC236}">
                  <a16:creationId xmlns:a16="http://schemas.microsoft.com/office/drawing/2014/main" id="{6FFE72A2-23E4-5F0D-5085-1481B3317CD9}"/>
                </a:ext>
              </a:extLst>
            </p:cNvPr>
            <p:cNvSpPr>
              <a:spLocks noChangeArrowheads="1"/>
            </p:cNvSpPr>
            <p:nvPr/>
          </p:nvSpPr>
          <p:spPr bwMode="auto">
            <a:xfrm rot="16200000">
              <a:off x="1133"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3" name="Rectangle 26">
              <a:extLst>
                <a:ext uri="{FF2B5EF4-FFF2-40B4-BE49-F238E27FC236}">
                  <a16:creationId xmlns:a16="http://schemas.microsoft.com/office/drawing/2014/main" id="{23676F3C-FC81-A29C-0E54-495DD9E50F9F}"/>
                </a:ext>
              </a:extLst>
            </p:cNvPr>
            <p:cNvSpPr>
              <a:spLocks noChangeArrowheads="1"/>
            </p:cNvSpPr>
            <p:nvPr/>
          </p:nvSpPr>
          <p:spPr bwMode="auto">
            <a:xfrm>
              <a:off x="95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4" name="AutoShape 27">
              <a:extLst>
                <a:ext uri="{FF2B5EF4-FFF2-40B4-BE49-F238E27FC236}">
                  <a16:creationId xmlns:a16="http://schemas.microsoft.com/office/drawing/2014/main" id="{2ABAE8E0-7472-6B3D-E049-E1994731FD15}"/>
                </a:ext>
              </a:extLst>
            </p:cNvPr>
            <p:cNvSpPr>
              <a:spLocks noChangeArrowheads="1"/>
            </p:cNvSpPr>
            <p:nvPr/>
          </p:nvSpPr>
          <p:spPr bwMode="auto">
            <a:xfrm rot="16200000">
              <a:off x="84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5" name="AutoShape 28">
              <a:extLst>
                <a:ext uri="{FF2B5EF4-FFF2-40B4-BE49-F238E27FC236}">
                  <a16:creationId xmlns:a16="http://schemas.microsoft.com/office/drawing/2014/main" id="{7AB1C92A-DB86-E203-B134-BAEAEC205CAD}"/>
                </a:ext>
              </a:extLst>
            </p:cNvPr>
            <p:cNvSpPr>
              <a:spLocks noChangeArrowheads="1"/>
            </p:cNvSpPr>
            <p:nvPr/>
          </p:nvSpPr>
          <p:spPr bwMode="auto">
            <a:xfrm rot="5400000" flipV="1">
              <a:off x="257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6" name="Rectangle 29">
              <a:extLst>
                <a:ext uri="{FF2B5EF4-FFF2-40B4-BE49-F238E27FC236}">
                  <a16:creationId xmlns:a16="http://schemas.microsoft.com/office/drawing/2014/main" id="{730CD39E-6D5B-FB25-53B1-7595E6C2424B}"/>
                </a:ext>
              </a:extLst>
            </p:cNvPr>
            <p:cNvSpPr>
              <a:spLocks noChangeArrowheads="1"/>
            </p:cNvSpPr>
            <p:nvPr/>
          </p:nvSpPr>
          <p:spPr bwMode="auto">
            <a:xfrm flipV="1">
              <a:off x="268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7" name="Rectangle 30">
              <a:extLst>
                <a:ext uri="{FF2B5EF4-FFF2-40B4-BE49-F238E27FC236}">
                  <a16:creationId xmlns:a16="http://schemas.microsoft.com/office/drawing/2014/main" id="{91F36522-DF02-53B6-3892-7B6121C334E0}"/>
                </a:ext>
              </a:extLst>
            </p:cNvPr>
            <p:cNvSpPr>
              <a:spLocks noChangeArrowheads="1"/>
            </p:cNvSpPr>
            <p:nvPr/>
          </p:nvSpPr>
          <p:spPr bwMode="auto">
            <a:xfrm flipV="1">
              <a:off x="240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8" name="AutoShape 31">
              <a:extLst>
                <a:ext uri="{FF2B5EF4-FFF2-40B4-BE49-F238E27FC236}">
                  <a16:creationId xmlns:a16="http://schemas.microsoft.com/office/drawing/2014/main" id="{2502BFC9-BB8D-FDC6-F1CB-ED0BB12D8E94}"/>
                </a:ext>
              </a:extLst>
            </p:cNvPr>
            <p:cNvSpPr>
              <a:spLocks noChangeArrowheads="1"/>
            </p:cNvSpPr>
            <p:nvPr/>
          </p:nvSpPr>
          <p:spPr bwMode="auto">
            <a:xfrm rot="5400000" flipV="1">
              <a:off x="228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9" name="Rectangle 32">
              <a:extLst>
                <a:ext uri="{FF2B5EF4-FFF2-40B4-BE49-F238E27FC236}">
                  <a16:creationId xmlns:a16="http://schemas.microsoft.com/office/drawing/2014/main" id="{F2A34DB1-2B7A-6368-DED3-0E68FE8632B8}"/>
                </a:ext>
              </a:extLst>
            </p:cNvPr>
            <p:cNvSpPr>
              <a:spLocks noChangeArrowheads="1"/>
            </p:cNvSpPr>
            <p:nvPr/>
          </p:nvSpPr>
          <p:spPr bwMode="auto">
            <a:xfrm flipV="1">
              <a:off x="211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0" name="AutoShape 33">
              <a:extLst>
                <a:ext uri="{FF2B5EF4-FFF2-40B4-BE49-F238E27FC236}">
                  <a16:creationId xmlns:a16="http://schemas.microsoft.com/office/drawing/2014/main" id="{0E4AA608-8F73-099D-AFE9-30E22E0C4D3A}"/>
                </a:ext>
              </a:extLst>
            </p:cNvPr>
            <p:cNvSpPr>
              <a:spLocks noChangeArrowheads="1"/>
            </p:cNvSpPr>
            <p:nvPr/>
          </p:nvSpPr>
          <p:spPr bwMode="auto">
            <a:xfrm rot="5400000" flipV="1">
              <a:off x="1997"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1" name="Rectangle 34">
              <a:extLst>
                <a:ext uri="{FF2B5EF4-FFF2-40B4-BE49-F238E27FC236}">
                  <a16:creationId xmlns:a16="http://schemas.microsoft.com/office/drawing/2014/main" id="{44E31239-6B39-9000-95C5-3D8DFB3D4844}"/>
                </a:ext>
              </a:extLst>
            </p:cNvPr>
            <p:cNvSpPr>
              <a:spLocks noChangeArrowheads="1"/>
            </p:cNvSpPr>
            <p:nvPr/>
          </p:nvSpPr>
          <p:spPr bwMode="auto">
            <a:xfrm flipV="1">
              <a:off x="1822"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2" name="AutoShape 35">
              <a:extLst>
                <a:ext uri="{FF2B5EF4-FFF2-40B4-BE49-F238E27FC236}">
                  <a16:creationId xmlns:a16="http://schemas.microsoft.com/office/drawing/2014/main" id="{5FE9EF1B-A70C-B571-2088-DA3093D0308C}"/>
                </a:ext>
              </a:extLst>
            </p:cNvPr>
            <p:cNvSpPr>
              <a:spLocks noChangeArrowheads="1"/>
            </p:cNvSpPr>
            <p:nvPr/>
          </p:nvSpPr>
          <p:spPr bwMode="auto">
            <a:xfrm rot="5400000" flipV="1">
              <a:off x="171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3" name="Rectangle 36">
              <a:extLst>
                <a:ext uri="{FF2B5EF4-FFF2-40B4-BE49-F238E27FC236}">
                  <a16:creationId xmlns:a16="http://schemas.microsoft.com/office/drawing/2014/main" id="{30252874-1695-BF80-52E0-B84A09F2A545}"/>
                </a:ext>
              </a:extLst>
            </p:cNvPr>
            <p:cNvSpPr>
              <a:spLocks noChangeArrowheads="1"/>
            </p:cNvSpPr>
            <p:nvPr/>
          </p:nvSpPr>
          <p:spPr bwMode="auto">
            <a:xfrm flipV="1">
              <a:off x="153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4" name="AutoShape 37">
              <a:extLst>
                <a:ext uri="{FF2B5EF4-FFF2-40B4-BE49-F238E27FC236}">
                  <a16:creationId xmlns:a16="http://schemas.microsoft.com/office/drawing/2014/main" id="{B4AF007E-16F6-CEBD-0CBB-4D343A2A4621}"/>
                </a:ext>
              </a:extLst>
            </p:cNvPr>
            <p:cNvSpPr>
              <a:spLocks noChangeArrowheads="1"/>
            </p:cNvSpPr>
            <p:nvPr/>
          </p:nvSpPr>
          <p:spPr bwMode="auto">
            <a:xfrm rot="5400000" flipV="1">
              <a:off x="142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5" name="Rectangle 38">
              <a:extLst>
                <a:ext uri="{FF2B5EF4-FFF2-40B4-BE49-F238E27FC236}">
                  <a16:creationId xmlns:a16="http://schemas.microsoft.com/office/drawing/2014/main" id="{9C28F528-1AD3-B032-9903-41898C760F36}"/>
                </a:ext>
              </a:extLst>
            </p:cNvPr>
            <p:cNvSpPr>
              <a:spLocks noChangeArrowheads="1"/>
            </p:cNvSpPr>
            <p:nvPr/>
          </p:nvSpPr>
          <p:spPr bwMode="auto">
            <a:xfrm flipV="1">
              <a:off x="124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6" name="AutoShape 39">
              <a:extLst>
                <a:ext uri="{FF2B5EF4-FFF2-40B4-BE49-F238E27FC236}">
                  <a16:creationId xmlns:a16="http://schemas.microsoft.com/office/drawing/2014/main" id="{B52D1285-4131-4D9E-AC93-58639C24594A}"/>
                </a:ext>
              </a:extLst>
            </p:cNvPr>
            <p:cNvSpPr>
              <a:spLocks noChangeArrowheads="1"/>
            </p:cNvSpPr>
            <p:nvPr/>
          </p:nvSpPr>
          <p:spPr bwMode="auto">
            <a:xfrm rot="5400000" flipV="1">
              <a:off x="1133"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7" name="Rectangle 40">
              <a:extLst>
                <a:ext uri="{FF2B5EF4-FFF2-40B4-BE49-F238E27FC236}">
                  <a16:creationId xmlns:a16="http://schemas.microsoft.com/office/drawing/2014/main" id="{7A020CDE-C6B5-1FCC-E79E-136E65895DE5}"/>
                </a:ext>
              </a:extLst>
            </p:cNvPr>
            <p:cNvSpPr>
              <a:spLocks noChangeArrowheads="1"/>
            </p:cNvSpPr>
            <p:nvPr/>
          </p:nvSpPr>
          <p:spPr bwMode="auto">
            <a:xfrm flipV="1">
              <a:off x="95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8" name="AutoShape 41">
              <a:extLst>
                <a:ext uri="{FF2B5EF4-FFF2-40B4-BE49-F238E27FC236}">
                  <a16:creationId xmlns:a16="http://schemas.microsoft.com/office/drawing/2014/main" id="{BC7D0671-F44D-C489-7EC4-166B5F3AC138}"/>
                </a:ext>
              </a:extLst>
            </p:cNvPr>
            <p:cNvSpPr>
              <a:spLocks noChangeArrowheads="1"/>
            </p:cNvSpPr>
            <p:nvPr/>
          </p:nvSpPr>
          <p:spPr bwMode="auto">
            <a:xfrm rot="5400000" flipV="1">
              <a:off x="84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9" name="AutoShape 42" descr="Large confetti">
              <a:extLst>
                <a:ext uri="{FF2B5EF4-FFF2-40B4-BE49-F238E27FC236}">
                  <a16:creationId xmlns:a16="http://schemas.microsoft.com/office/drawing/2014/main" id="{B77FF285-2829-208F-5C07-82C1FDE97EDF}"/>
                </a:ext>
              </a:extLst>
            </p:cNvPr>
            <p:cNvSpPr>
              <a:spLocks noChangeAspect="1" noChangeArrowheads="1"/>
            </p:cNvSpPr>
            <p:nvPr/>
          </p:nvSpPr>
          <p:spPr bwMode="auto">
            <a:xfrm>
              <a:off x="672" y="1708"/>
              <a:ext cx="2783" cy="327"/>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14480" name="Group 43">
              <a:extLst>
                <a:ext uri="{FF2B5EF4-FFF2-40B4-BE49-F238E27FC236}">
                  <a16:creationId xmlns:a16="http://schemas.microsoft.com/office/drawing/2014/main" id="{27D098FA-F8C9-6267-EF57-5D0F67BE57F8}"/>
                </a:ext>
              </a:extLst>
            </p:cNvPr>
            <p:cNvGrpSpPr>
              <a:grpSpLocks/>
            </p:cNvGrpSpPr>
            <p:nvPr/>
          </p:nvGrpSpPr>
          <p:grpSpPr bwMode="auto">
            <a:xfrm>
              <a:off x="2867" y="1488"/>
              <a:ext cx="666" cy="774"/>
              <a:chOff x="3731" y="1728"/>
              <a:chExt cx="666" cy="774"/>
            </a:xfrm>
          </p:grpSpPr>
          <p:sp>
            <p:nvSpPr>
              <p:cNvPr id="14483" name="Freeform 44">
                <a:extLst>
                  <a:ext uri="{FF2B5EF4-FFF2-40B4-BE49-F238E27FC236}">
                    <a16:creationId xmlns:a16="http://schemas.microsoft.com/office/drawing/2014/main" id="{13DF343B-146F-0A84-E274-0E7854144902}"/>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4" name="Rectangle 45">
                <a:extLst>
                  <a:ext uri="{FF2B5EF4-FFF2-40B4-BE49-F238E27FC236}">
                    <a16:creationId xmlns:a16="http://schemas.microsoft.com/office/drawing/2014/main" id="{E62224BE-5F29-D007-2DEC-539B5C082C2C}"/>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5" name="Rectangle 46">
                <a:extLst>
                  <a:ext uri="{FF2B5EF4-FFF2-40B4-BE49-F238E27FC236}">
                    <a16:creationId xmlns:a16="http://schemas.microsoft.com/office/drawing/2014/main" id="{54035C04-97B0-2FDB-6926-0B04D972713B}"/>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6" name="Rectangle 47">
                <a:extLst>
                  <a:ext uri="{FF2B5EF4-FFF2-40B4-BE49-F238E27FC236}">
                    <a16:creationId xmlns:a16="http://schemas.microsoft.com/office/drawing/2014/main" id="{F97BEEDD-8300-E2A2-39AF-4F99CDFDA828}"/>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81" name="Line 48">
              <a:extLst>
                <a:ext uri="{FF2B5EF4-FFF2-40B4-BE49-F238E27FC236}">
                  <a16:creationId xmlns:a16="http://schemas.microsoft.com/office/drawing/2014/main" id="{4B13F350-5E99-58BF-45A6-820C84C0E0B2}"/>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2" name="Line 49">
              <a:extLst>
                <a:ext uri="{FF2B5EF4-FFF2-40B4-BE49-F238E27FC236}">
                  <a16:creationId xmlns:a16="http://schemas.microsoft.com/office/drawing/2014/main" id="{449D60EB-F9B7-F9C7-8971-3C23B3743F20}"/>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42" name="Text Box 50">
            <a:extLst>
              <a:ext uri="{FF2B5EF4-FFF2-40B4-BE49-F238E27FC236}">
                <a16:creationId xmlns:a16="http://schemas.microsoft.com/office/drawing/2014/main" id="{E9D4200B-95F6-A754-6ADD-7FF67661792E}"/>
              </a:ext>
            </a:extLst>
          </p:cNvPr>
          <p:cNvSpPr txBox="1">
            <a:spLocks noChangeArrowheads="1"/>
          </p:cNvSpPr>
          <p:nvPr/>
        </p:nvSpPr>
        <p:spPr bwMode="auto">
          <a:xfrm>
            <a:off x="1924050" y="1709738"/>
            <a:ext cx="2482850"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INTERNAL TO CHARGE</a:t>
            </a:r>
          </a:p>
        </p:txBody>
      </p:sp>
      <p:sp>
        <p:nvSpPr>
          <p:cNvPr id="14343" name="Text Box 51">
            <a:extLst>
              <a:ext uri="{FF2B5EF4-FFF2-40B4-BE49-F238E27FC236}">
                <a16:creationId xmlns:a16="http://schemas.microsoft.com/office/drawing/2014/main" id="{72F8DC8B-820C-C701-FFCE-A017D0AE94CB}"/>
              </a:ext>
            </a:extLst>
          </p:cNvPr>
          <p:cNvSpPr txBox="1">
            <a:spLocks noChangeArrowheads="1"/>
          </p:cNvSpPr>
          <p:nvPr/>
        </p:nvSpPr>
        <p:spPr bwMode="auto">
          <a:xfrm>
            <a:off x="1920876" y="4475163"/>
            <a:ext cx="2549525"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EXTERNAL TO CHARGE</a:t>
            </a:r>
          </a:p>
        </p:txBody>
      </p:sp>
      <p:sp>
        <p:nvSpPr>
          <p:cNvPr id="14344" name="Text Box 52">
            <a:extLst>
              <a:ext uri="{FF2B5EF4-FFF2-40B4-BE49-F238E27FC236}">
                <a16:creationId xmlns:a16="http://schemas.microsoft.com/office/drawing/2014/main" id="{99CB3B6F-8629-1C9C-0380-64295A94C444}"/>
              </a:ext>
            </a:extLst>
          </p:cNvPr>
          <p:cNvSpPr txBox="1">
            <a:spLocks noChangeArrowheads="1"/>
          </p:cNvSpPr>
          <p:nvPr/>
        </p:nvSpPr>
        <p:spPr bwMode="auto">
          <a:xfrm>
            <a:off x="8585200" y="5022851"/>
            <a:ext cx="2403222"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UK 120mm tank gun</a:t>
            </a:r>
          </a:p>
        </p:txBody>
      </p:sp>
      <p:sp>
        <p:nvSpPr>
          <p:cNvPr id="14345" name="Text Box 53">
            <a:extLst>
              <a:ext uri="{FF2B5EF4-FFF2-40B4-BE49-F238E27FC236}">
                <a16:creationId xmlns:a16="http://schemas.microsoft.com/office/drawing/2014/main" id="{2806D5E5-3829-3A14-63DD-1B910663D235}"/>
              </a:ext>
            </a:extLst>
          </p:cNvPr>
          <p:cNvSpPr txBox="1">
            <a:spLocks noChangeArrowheads="1"/>
          </p:cNvSpPr>
          <p:nvPr/>
        </p:nvSpPr>
        <p:spPr bwMode="auto">
          <a:xfrm>
            <a:off x="2309813" y="3421064"/>
            <a:ext cx="1066800" cy="2762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VENT HOLE</a:t>
            </a:r>
          </a:p>
        </p:txBody>
      </p:sp>
      <p:sp>
        <p:nvSpPr>
          <p:cNvPr id="14346" name="Text Box 54">
            <a:extLst>
              <a:ext uri="{FF2B5EF4-FFF2-40B4-BE49-F238E27FC236}">
                <a16:creationId xmlns:a16="http://schemas.microsoft.com/office/drawing/2014/main" id="{3AE35BBD-6685-3669-1227-8A07E98ED989}"/>
              </a:ext>
            </a:extLst>
          </p:cNvPr>
          <p:cNvSpPr txBox="1">
            <a:spLocks noChangeArrowheads="1"/>
          </p:cNvSpPr>
          <p:nvPr/>
        </p:nvSpPr>
        <p:spPr bwMode="auto">
          <a:xfrm>
            <a:off x="2692400" y="5203826"/>
            <a:ext cx="757238"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Mouth</a:t>
            </a:r>
          </a:p>
          <a:p>
            <a:pPr eaLnBrk="0" fontAlgn="base" hangingPunct="0">
              <a:spcBef>
                <a:spcPct val="0"/>
              </a:spcBef>
              <a:spcAft>
                <a:spcPct val="0"/>
              </a:spcAft>
            </a:pPr>
            <a:r>
              <a:rPr lang="en-GB" altLang="en-US" sz="1200" b="1">
                <a:solidFill>
                  <a:srgbClr val="FFFFFF"/>
                </a:solidFill>
              </a:rPr>
              <a:t>Closure</a:t>
            </a:r>
          </a:p>
        </p:txBody>
      </p:sp>
      <p:sp>
        <p:nvSpPr>
          <p:cNvPr id="14347" name="Text Box 55">
            <a:extLst>
              <a:ext uri="{FF2B5EF4-FFF2-40B4-BE49-F238E27FC236}">
                <a16:creationId xmlns:a16="http://schemas.microsoft.com/office/drawing/2014/main" id="{57380BA1-9123-6B06-0962-4B9A5F7E8324}"/>
              </a:ext>
            </a:extLst>
          </p:cNvPr>
          <p:cNvSpPr txBox="1">
            <a:spLocks noChangeArrowheads="1"/>
          </p:cNvSpPr>
          <p:nvPr/>
        </p:nvSpPr>
        <p:spPr bwMode="auto">
          <a:xfrm>
            <a:off x="3605214" y="3752851"/>
            <a:ext cx="708025"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SEAL</a:t>
            </a:r>
          </a:p>
          <a:p>
            <a:pPr eaLnBrk="0" fontAlgn="base" hangingPunct="0">
              <a:spcBef>
                <a:spcPct val="0"/>
              </a:spcBef>
              <a:spcAft>
                <a:spcPct val="0"/>
              </a:spcAft>
            </a:pPr>
            <a:r>
              <a:rPr lang="en-GB" altLang="en-US" sz="1200" b="1">
                <a:solidFill>
                  <a:srgbClr val="FFFFFF"/>
                </a:solidFill>
              </a:rPr>
              <a:t>LINING</a:t>
            </a:r>
          </a:p>
        </p:txBody>
      </p:sp>
      <p:sp>
        <p:nvSpPr>
          <p:cNvPr id="14348" name="Text Box 56">
            <a:extLst>
              <a:ext uri="{FF2B5EF4-FFF2-40B4-BE49-F238E27FC236}">
                <a16:creationId xmlns:a16="http://schemas.microsoft.com/office/drawing/2014/main" id="{87C82446-20CB-BEF5-6826-43B60F1940FA}"/>
              </a:ext>
            </a:extLst>
          </p:cNvPr>
          <p:cNvSpPr txBox="1">
            <a:spLocks noChangeArrowheads="1"/>
          </p:cNvSpPr>
          <p:nvPr/>
        </p:nvSpPr>
        <p:spPr bwMode="auto">
          <a:xfrm>
            <a:off x="7566025" y="3827464"/>
            <a:ext cx="50800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CAP</a:t>
            </a:r>
          </a:p>
        </p:txBody>
      </p:sp>
      <p:sp>
        <p:nvSpPr>
          <p:cNvPr id="14349" name="Text Box 57">
            <a:extLst>
              <a:ext uri="{FF2B5EF4-FFF2-40B4-BE49-F238E27FC236}">
                <a16:creationId xmlns:a16="http://schemas.microsoft.com/office/drawing/2014/main" id="{2174B9A8-C702-BBF8-79BD-BBFF1F46DCA2}"/>
              </a:ext>
            </a:extLst>
          </p:cNvPr>
          <p:cNvSpPr txBox="1">
            <a:spLocks noChangeArrowheads="1"/>
          </p:cNvSpPr>
          <p:nvPr/>
        </p:nvSpPr>
        <p:spPr bwMode="auto">
          <a:xfrm>
            <a:off x="6283326" y="4062413"/>
            <a:ext cx="1160463" cy="46196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SECONDARY</a:t>
            </a:r>
          </a:p>
          <a:p>
            <a:pPr eaLnBrk="0" fontAlgn="base" hangingPunct="0">
              <a:spcBef>
                <a:spcPct val="0"/>
              </a:spcBef>
              <a:spcAft>
                <a:spcPct val="0"/>
              </a:spcAft>
            </a:pPr>
            <a:r>
              <a:rPr lang="en-GB" altLang="en-US" sz="1200" b="1">
                <a:solidFill>
                  <a:srgbClr val="FFFFFF"/>
                </a:solidFill>
              </a:rPr>
              <a:t>IGNITION</a:t>
            </a:r>
          </a:p>
        </p:txBody>
      </p:sp>
      <p:sp>
        <p:nvSpPr>
          <p:cNvPr id="14350" name="Text Box 58">
            <a:extLst>
              <a:ext uri="{FF2B5EF4-FFF2-40B4-BE49-F238E27FC236}">
                <a16:creationId xmlns:a16="http://schemas.microsoft.com/office/drawing/2014/main" id="{697D8639-DA87-4C37-3A6F-D23A8A8FCB88}"/>
              </a:ext>
            </a:extLst>
          </p:cNvPr>
          <p:cNvSpPr txBox="1">
            <a:spLocks noChangeArrowheads="1"/>
          </p:cNvSpPr>
          <p:nvPr/>
        </p:nvSpPr>
        <p:spPr bwMode="auto">
          <a:xfrm>
            <a:off x="5399088" y="3838576"/>
            <a:ext cx="785812"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MAIN</a:t>
            </a:r>
          </a:p>
          <a:p>
            <a:pPr eaLnBrk="0" fontAlgn="base" hangingPunct="0">
              <a:spcBef>
                <a:spcPct val="0"/>
              </a:spcBef>
              <a:spcAft>
                <a:spcPct val="0"/>
              </a:spcAft>
            </a:pPr>
            <a:r>
              <a:rPr lang="en-GB" altLang="en-US" sz="1200" b="1">
                <a:solidFill>
                  <a:srgbClr val="FFFFFF"/>
                </a:solidFill>
              </a:rPr>
              <a:t>FILLING</a:t>
            </a:r>
          </a:p>
        </p:txBody>
      </p:sp>
      <p:sp>
        <p:nvSpPr>
          <p:cNvPr id="14351" name="Text Box 59">
            <a:extLst>
              <a:ext uri="{FF2B5EF4-FFF2-40B4-BE49-F238E27FC236}">
                <a16:creationId xmlns:a16="http://schemas.microsoft.com/office/drawing/2014/main" id="{3D2FA148-248E-F99A-853C-CAE58D3D8D2D}"/>
              </a:ext>
            </a:extLst>
          </p:cNvPr>
          <p:cNvSpPr txBox="1">
            <a:spLocks noChangeArrowheads="1"/>
          </p:cNvSpPr>
          <p:nvPr/>
        </p:nvSpPr>
        <p:spPr bwMode="auto">
          <a:xfrm>
            <a:off x="4640263" y="4062414"/>
            <a:ext cx="6286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BODY</a:t>
            </a:r>
          </a:p>
        </p:txBody>
      </p:sp>
      <p:sp>
        <p:nvSpPr>
          <p:cNvPr id="14352" name="Line 60">
            <a:extLst>
              <a:ext uri="{FF2B5EF4-FFF2-40B4-BE49-F238E27FC236}">
                <a16:creationId xmlns:a16="http://schemas.microsoft.com/office/drawing/2014/main" id="{D6906724-1718-0480-906A-10C6D5A9BD69}"/>
              </a:ext>
            </a:extLst>
          </p:cNvPr>
          <p:cNvSpPr>
            <a:spLocks noChangeShapeType="1"/>
          </p:cNvSpPr>
          <p:nvPr/>
        </p:nvSpPr>
        <p:spPr bwMode="auto">
          <a:xfrm flipH="1" flipV="1">
            <a:off x="7573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3" name="Line 61">
            <a:extLst>
              <a:ext uri="{FF2B5EF4-FFF2-40B4-BE49-F238E27FC236}">
                <a16:creationId xmlns:a16="http://schemas.microsoft.com/office/drawing/2014/main" id="{E007D4EF-DF34-FCDA-6CE2-BF49EA1D14D3}"/>
              </a:ext>
            </a:extLst>
          </p:cNvPr>
          <p:cNvSpPr>
            <a:spLocks noChangeShapeType="1"/>
          </p:cNvSpPr>
          <p:nvPr/>
        </p:nvSpPr>
        <p:spPr bwMode="auto">
          <a:xfrm flipV="1">
            <a:off x="6900863" y="2809876"/>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4" name="Line 62">
            <a:extLst>
              <a:ext uri="{FF2B5EF4-FFF2-40B4-BE49-F238E27FC236}">
                <a16:creationId xmlns:a16="http://schemas.microsoft.com/office/drawing/2014/main" id="{1E52D2CD-ACA0-14AB-9564-60FE31610B5E}"/>
              </a:ext>
            </a:extLst>
          </p:cNvPr>
          <p:cNvSpPr>
            <a:spLocks noChangeShapeType="1"/>
          </p:cNvSpPr>
          <p:nvPr/>
        </p:nvSpPr>
        <p:spPr bwMode="auto">
          <a:xfrm flipV="1">
            <a:off x="5770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5" name="Line 63">
            <a:extLst>
              <a:ext uri="{FF2B5EF4-FFF2-40B4-BE49-F238E27FC236}">
                <a16:creationId xmlns:a16="http://schemas.microsoft.com/office/drawing/2014/main" id="{983EC56E-BA01-525C-BE9F-935480C3A5A9}"/>
              </a:ext>
            </a:extLst>
          </p:cNvPr>
          <p:cNvSpPr>
            <a:spLocks noChangeShapeType="1"/>
          </p:cNvSpPr>
          <p:nvPr/>
        </p:nvSpPr>
        <p:spPr bwMode="auto">
          <a:xfrm flipV="1">
            <a:off x="4922838" y="3225801"/>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6" name="Line 64">
            <a:extLst>
              <a:ext uri="{FF2B5EF4-FFF2-40B4-BE49-F238E27FC236}">
                <a16:creationId xmlns:a16="http://schemas.microsoft.com/office/drawing/2014/main" id="{4B5A41D2-34E2-1E51-3018-A960C112C078}"/>
              </a:ext>
            </a:extLst>
          </p:cNvPr>
          <p:cNvSpPr>
            <a:spLocks noChangeShapeType="1"/>
          </p:cNvSpPr>
          <p:nvPr/>
        </p:nvSpPr>
        <p:spPr bwMode="auto">
          <a:xfrm flipV="1">
            <a:off x="4116389" y="3141664"/>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7" name="Line 65">
            <a:extLst>
              <a:ext uri="{FF2B5EF4-FFF2-40B4-BE49-F238E27FC236}">
                <a16:creationId xmlns:a16="http://schemas.microsoft.com/office/drawing/2014/main" id="{BBB5EC6D-822C-7012-FA27-53B112E23805}"/>
              </a:ext>
            </a:extLst>
          </p:cNvPr>
          <p:cNvSpPr>
            <a:spLocks noChangeShapeType="1"/>
          </p:cNvSpPr>
          <p:nvPr/>
        </p:nvSpPr>
        <p:spPr bwMode="auto">
          <a:xfrm flipV="1">
            <a:off x="3335339" y="3200401"/>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8" name="Line 66">
            <a:extLst>
              <a:ext uri="{FF2B5EF4-FFF2-40B4-BE49-F238E27FC236}">
                <a16:creationId xmlns:a16="http://schemas.microsoft.com/office/drawing/2014/main" id="{2BCC247E-19D3-584A-3084-8276DF70AF22}"/>
              </a:ext>
            </a:extLst>
          </p:cNvPr>
          <p:cNvSpPr>
            <a:spLocks noChangeShapeType="1"/>
          </p:cNvSpPr>
          <p:nvPr/>
        </p:nvSpPr>
        <p:spPr bwMode="auto">
          <a:xfrm>
            <a:off x="3567114"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9" name="Line 67">
            <a:extLst>
              <a:ext uri="{FF2B5EF4-FFF2-40B4-BE49-F238E27FC236}">
                <a16:creationId xmlns:a16="http://schemas.microsoft.com/office/drawing/2014/main" id="{B08D7EEC-20F6-005F-00F4-8B5E361FB06F}"/>
              </a:ext>
            </a:extLst>
          </p:cNvPr>
          <p:cNvSpPr>
            <a:spLocks noChangeShapeType="1"/>
          </p:cNvSpPr>
          <p:nvPr/>
        </p:nvSpPr>
        <p:spPr bwMode="auto">
          <a:xfrm>
            <a:off x="4913313" y="4348164"/>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0" name="Line 68">
            <a:extLst>
              <a:ext uri="{FF2B5EF4-FFF2-40B4-BE49-F238E27FC236}">
                <a16:creationId xmlns:a16="http://schemas.microsoft.com/office/drawing/2014/main" id="{F9E7E24B-25C8-835B-0FC7-EA5457DA2A92}"/>
              </a:ext>
            </a:extLst>
          </p:cNvPr>
          <p:cNvSpPr>
            <a:spLocks noChangeShapeType="1"/>
          </p:cNvSpPr>
          <p:nvPr/>
        </p:nvSpPr>
        <p:spPr bwMode="auto">
          <a:xfrm>
            <a:off x="5753100" y="4297364"/>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1" name="Line 69">
            <a:extLst>
              <a:ext uri="{FF2B5EF4-FFF2-40B4-BE49-F238E27FC236}">
                <a16:creationId xmlns:a16="http://schemas.microsoft.com/office/drawing/2014/main" id="{50034194-8620-0FBC-0612-09CE03B537D5}"/>
              </a:ext>
            </a:extLst>
          </p:cNvPr>
          <p:cNvSpPr>
            <a:spLocks noChangeShapeType="1"/>
          </p:cNvSpPr>
          <p:nvPr/>
        </p:nvSpPr>
        <p:spPr bwMode="auto">
          <a:xfrm>
            <a:off x="6883401"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2" name="Line 70">
            <a:extLst>
              <a:ext uri="{FF2B5EF4-FFF2-40B4-BE49-F238E27FC236}">
                <a16:creationId xmlns:a16="http://schemas.microsoft.com/office/drawing/2014/main" id="{CF442965-E69E-D204-7EA7-3ACE35455822}"/>
              </a:ext>
            </a:extLst>
          </p:cNvPr>
          <p:cNvSpPr>
            <a:spLocks noChangeShapeType="1"/>
          </p:cNvSpPr>
          <p:nvPr/>
        </p:nvSpPr>
        <p:spPr bwMode="auto">
          <a:xfrm flipH="1">
            <a:off x="7283451" y="4089401"/>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3" name="Freeform 71" descr="Large confetti">
            <a:extLst>
              <a:ext uri="{FF2B5EF4-FFF2-40B4-BE49-F238E27FC236}">
                <a16:creationId xmlns:a16="http://schemas.microsoft.com/office/drawing/2014/main" id="{372322AB-8D78-328A-935C-DF368B2E8E4A}"/>
              </a:ext>
            </a:extLst>
          </p:cNvPr>
          <p:cNvSpPr>
            <a:spLocks noChangeAspect="1"/>
          </p:cNvSpPr>
          <p:nvPr/>
        </p:nvSpPr>
        <p:spPr bwMode="auto">
          <a:xfrm>
            <a:off x="9096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364" name="Group 72">
            <a:extLst>
              <a:ext uri="{FF2B5EF4-FFF2-40B4-BE49-F238E27FC236}">
                <a16:creationId xmlns:a16="http://schemas.microsoft.com/office/drawing/2014/main" id="{647D3380-0557-D964-1BA6-726821CED594}"/>
              </a:ext>
            </a:extLst>
          </p:cNvPr>
          <p:cNvGrpSpPr>
            <a:grpSpLocks noChangeAspect="1"/>
          </p:cNvGrpSpPr>
          <p:nvPr/>
        </p:nvGrpSpPr>
        <p:grpSpPr bwMode="auto">
          <a:xfrm>
            <a:off x="8320088" y="3013075"/>
            <a:ext cx="895350" cy="211138"/>
            <a:chOff x="1437" y="1305"/>
            <a:chExt cx="2993" cy="707"/>
          </a:xfrm>
        </p:grpSpPr>
        <p:sp>
          <p:nvSpPr>
            <p:cNvPr id="14444" name="Freeform 73">
              <a:extLst>
                <a:ext uri="{FF2B5EF4-FFF2-40B4-BE49-F238E27FC236}">
                  <a16:creationId xmlns:a16="http://schemas.microsoft.com/office/drawing/2014/main" id="{B3E4A09F-907A-5B55-F7D5-92445EEA3DA6}"/>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5" name="Freeform 74">
              <a:extLst>
                <a:ext uri="{FF2B5EF4-FFF2-40B4-BE49-F238E27FC236}">
                  <a16:creationId xmlns:a16="http://schemas.microsoft.com/office/drawing/2014/main" id="{B49DEDEF-80E0-58AA-694C-297D0F391491}"/>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46" name="Group 75">
              <a:extLst>
                <a:ext uri="{FF2B5EF4-FFF2-40B4-BE49-F238E27FC236}">
                  <a16:creationId xmlns:a16="http://schemas.microsoft.com/office/drawing/2014/main" id="{A413BDD5-70DB-9EB1-64FF-C1E7D207D3E0}"/>
                </a:ext>
              </a:extLst>
            </p:cNvPr>
            <p:cNvGrpSpPr>
              <a:grpSpLocks noChangeAspect="1"/>
            </p:cNvGrpSpPr>
            <p:nvPr/>
          </p:nvGrpSpPr>
          <p:grpSpPr bwMode="auto">
            <a:xfrm>
              <a:off x="3799" y="1305"/>
              <a:ext cx="233" cy="707"/>
              <a:chOff x="3799" y="1296"/>
              <a:chExt cx="233" cy="707"/>
            </a:xfrm>
          </p:grpSpPr>
          <p:sp>
            <p:nvSpPr>
              <p:cNvPr id="14447" name="Rectangle 76">
                <a:extLst>
                  <a:ext uri="{FF2B5EF4-FFF2-40B4-BE49-F238E27FC236}">
                    <a16:creationId xmlns:a16="http://schemas.microsoft.com/office/drawing/2014/main" id="{4A38B990-A0A3-C298-6EBC-0414C2B2D2C1}"/>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48" name="AutoShape 77">
                <a:extLst>
                  <a:ext uri="{FF2B5EF4-FFF2-40B4-BE49-F238E27FC236}">
                    <a16:creationId xmlns:a16="http://schemas.microsoft.com/office/drawing/2014/main" id="{5620672F-4BD5-BF91-44DB-190BDBAB2771}"/>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9" name="AutoShape 78">
                <a:extLst>
                  <a:ext uri="{FF2B5EF4-FFF2-40B4-BE49-F238E27FC236}">
                    <a16:creationId xmlns:a16="http://schemas.microsoft.com/office/drawing/2014/main" id="{DCAF1B14-B91F-4D7A-8089-9BAABE54E800}"/>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5" name="Group 79">
            <a:extLst>
              <a:ext uri="{FF2B5EF4-FFF2-40B4-BE49-F238E27FC236}">
                <a16:creationId xmlns:a16="http://schemas.microsoft.com/office/drawing/2014/main" id="{FAAB0C5F-E2CD-5665-BFEC-A33E1FABDB2B}"/>
              </a:ext>
            </a:extLst>
          </p:cNvPr>
          <p:cNvGrpSpPr>
            <a:grpSpLocks noChangeAspect="1"/>
          </p:cNvGrpSpPr>
          <p:nvPr/>
        </p:nvGrpSpPr>
        <p:grpSpPr bwMode="auto">
          <a:xfrm>
            <a:off x="9096375" y="2952751"/>
            <a:ext cx="1339850" cy="334963"/>
            <a:chOff x="3721" y="2861"/>
            <a:chExt cx="1519" cy="380"/>
          </a:xfrm>
        </p:grpSpPr>
        <p:sp>
          <p:nvSpPr>
            <p:cNvPr id="14442" name="Freeform 80">
              <a:extLst>
                <a:ext uri="{FF2B5EF4-FFF2-40B4-BE49-F238E27FC236}">
                  <a16:creationId xmlns:a16="http://schemas.microsoft.com/office/drawing/2014/main" id="{193D0727-88A0-0D73-F1B0-EFB54D03060C}"/>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3" name="Freeform 81">
              <a:extLst>
                <a:ext uri="{FF2B5EF4-FFF2-40B4-BE49-F238E27FC236}">
                  <a16:creationId xmlns:a16="http://schemas.microsoft.com/office/drawing/2014/main" id="{B3514D8B-D191-DE3B-7C31-7941111027DB}"/>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7" name="Group 88">
            <a:extLst>
              <a:ext uri="{FF2B5EF4-FFF2-40B4-BE49-F238E27FC236}">
                <a16:creationId xmlns:a16="http://schemas.microsoft.com/office/drawing/2014/main" id="{C8B2314A-9D5C-9999-F4F4-D17E4C72748D}"/>
              </a:ext>
            </a:extLst>
          </p:cNvPr>
          <p:cNvGrpSpPr>
            <a:grpSpLocks noChangeAspect="1"/>
          </p:cNvGrpSpPr>
          <p:nvPr/>
        </p:nvGrpSpPr>
        <p:grpSpPr bwMode="auto">
          <a:xfrm>
            <a:off x="9056689" y="5583238"/>
            <a:ext cx="1057275" cy="284162"/>
            <a:chOff x="2888" y="3077"/>
            <a:chExt cx="1423" cy="382"/>
          </a:xfrm>
        </p:grpSpPr>
        <p:sp>
          <p:nvSpPr>
            <p:cNvPr id="14403" name="AutoShape 89">
              <a:extLst>
                <a:ext uri="{FF2B5EF4-FFF2-40B4-BE49-F238E27FC236}">
                  <a16:creationId xmlns:a16="http://schemas.microsoft.com/office/drawing/2014/main" id="{B118AC4D-64F7-BEA4-F06D-E7924953F8D4}"/>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04" name="Freeform 90">
              <a:extLst>
                <a:ext uri="{FF2B5EF4-FFF2-40B4-BE49-F238E27FC236}">
                  <a16:creationId xmlns:a16="http://schemas.microsoft.com/office/drawing/2014/main" id="{A2A1A955-7CF1-70D7-2509-36486B981F32}"/>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5" name="Freeform 91">
              <a:extLst>
                <a:ext uri="{FF2B5EF4-FFF2-40B4-BE49-F238E27FC236}">
                  <a16:creationId xmlns:a16="http://schemas.microsoft.com/office/drawing/2014/main" id="{94313189-D8FD-E3AF-2198-7D8A0927FB07}"/>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06" name="Group 92">
              <a:extLst>
                <a:ext uri="{FF2B5EF4-FFF2-40B4-BE49-F238E27FC236}">
                  <a16:creationId xmlns:a16="http://schemas.microsoft.com/office/drawing/2014/main" id="{84220E22-C6F7-7E46-196C-C486749AD6A0}"/>
                </a:ext>
              </a:extLst>
            </p:cNvPr>
            <p:cNvGrpSpPr>
              <a:grpSpLocks noChangeAspect="1"/>
            </p:cNvGrpSpPr>
            <p:nvPr/>
          </p:nvGrpSpPr>
          <p:grpSpPr bwMode="auto">
            <a:xfrm>
              <a:off x="2888" y="3077"/>
              <a:ext cx="95" cy="380"/>
              <a:chOff x="2840" y="2365"/>
              <a:chExt cx="95" cy="380"/>
            </a:xfrm>
          </p:grpSpPr>
          <p:sp>
            <p:nvSpPr>
              <p:cNvPr id="14435" name="Freeform 93">
                <a:extLst>
                  <a:ext uri="{FF2B5EF4-FFF2-40B4-BE49-F238E27FC236}">
                    <a16:creationId xmlns:a16="http://schemas.microsoft.com/office/drawing/2014/main" id="{DB47A50A-0E6C-5847-426C-4E302E97DA7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36" name="Rectangle 94">
                <a:extLst>
                  <a:ext uri="{FF2B5EF4-FFF2-40B4-BE49-F238E27FC236}">
                    <a16:creationId xmlns:a16="http://schemas.microsoft.com/office/drawing/2014/main" id="{3589D381-BFF5-9930-8ACB-FC15A8DEF0DB}"/>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7" name="Group 95">
              <a:extLst>
                <a:ext uri="{FF2B5EF4-FFF2-40B4-BE49-F238E27FC236}">
                  <a16:creationId xmlns:a16="http://schemas.microsoft.com/office/drawing/2014/main" id="{C0882BCD-705A-D823-E25C-BC3EA23ACBF5}"/>
                </a:ext>
              </a:extLst>
            </p:cNvPr>
            <p:cNvGrpSpPr>
              <a:grpSpLocks noChangeAspect="1"/>
            </p:cNvGrpSpPr>
            <p:nvPr/>
          </p:nvGrpSpPr>
          <p:grpSpPr bwMode="auto">
            <a:xfrm>
              <a:off x="2980" y="3106"/>
              <a:ext cx="1234" cy="321"/>
              <a:chOff x="2932" y="2394"/>
              <a:chExt cx="1234" cy="321"/>
            </a:xfrm>
          </p:grpSpPr>
          <p:grpSp>
            <p:nvGrpSpPr>
              <p:cNvPr id="14408" name="Group 96">
                <a:extLst>
                  <a:ext uri="{FF2B5EF4-FFF2-40B4-BE49-F238E27FC236}">
                    <a16:creationId xmlns:a16="http://schemas.microsoft.com/office/drawing/2014/main" id="{AD676E9F-3E8A-FA14-6407-DC4553C2963A}"/>
                  </a:ext>
                </a:extLst>
              </p:cNvPr>
              <p:cNvGrpSpPr>
                <a:grpSpLocks noChangeAspect="1"/>
              </p:cNvGrpSpPr>
              <p:nvPr/>
            </p:nvGrpSpPr>
            <p:grpSpPr bwMode="auto">
              <a:xfrm>
                <a:off x="2932" y="2397"/>
                <a:ext cx="1234" cy="105"/>
                <a:chOff x="2942" y="2401"/>
                <a:chExt cx="1234" cy="334"/>
              </a:xfrm>
            </p:grpSpPr>
            <p:sp>
              <p:nvSpPr>
                <p:cNvPr id="14428" name="Rectangle 97">
                  <a:extLst>
                    <a:ext uri="{FF2B5EF4-FFF2-40B4-BE49-F238E27FC236}">
                      <a16:creationId xmlns:a16="http://schemas.microsoft.com/office/drawing/2014/main" id="{29BFF282-C50E-CDBE-11C4-9FE866D9FFA1}"/>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9" name="Rectangle 98">
                  <a:extLst>
                    <a:ext uri="{FF2B5EF4-FFF2-40B4-BE49-F238E27FC236}">
                      <a16:creationId xmlns:a16="http://schemas.microsoft.com/office/drawing/2014/main" id="{C664E730-3B42-A0B5-4CD3-A4E5603F0CB3}"/>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0" name="Rectangle 99">
                  <a:extLst>
                    <a:ext uri="{FF2B5EF4-FFF2-40B4-BE49-F238E27FC236}">
                      <a16:creationId xmlns:a16="http://schemas.microsoft.com/office/drawing/2014/main" id="{38B637FC-63B0-BF04-675A-A45FCFCA6ACF}"/>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1" name="Rectangle 100">
                  <a:extLst>
                    <a:ext uri="{FF2B5EF4-FFF2-40B4-BE49-F238E27FC236}">
                      <a16:creationId xmlns:a16="http://schemas.microsoft.com/office/drawing/2014/main" id="{427A621F-47AF-1B63-F4ED-06B5BD38D53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2" name="Rectangle 101">
                  <a:extLst>
                    <a:ext uri="{FF2B5EF4-FFF2-40B4-BE49-F238E27FC236}">
                      <a16:creationId xmlns:a16="http://schemas.microsoft.com/office/drawing/2014/main" id="{E2583708-7E96-165D-33E4-B22450D22764}"/>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3" name="Rectangle 102">
                  <a:extLst>
                    <a:ext uri="{FF2B5EF4-FFF2-40B4-BE49-F238E27FC236}">
                      <a16:creationId xmlns:a16="http://schemas.microsoft.com/office/drawing/2014/main" id="{93449BC5-B2EF-5CCD-60B1-FEB73B25262D}"/>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4" name="Rectangle 103">
                  <a:extLst>
                    <a:ext uri="{FF2B5EF4-FFF2-40B4-BE49-F238E27FC236}">
                      <a16:creationId xmlns:a16="http://schemas.microsoft.com/office/drawing/2014/main" id="{FC9B97C9-266A-7AC5-0849-A97A5182598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9" name="Group 104">
                <a:extLst>
                  <a:ext uri="{FF2B5EF4-FFF2-40B4-BE49-F238E27FC236}">
                    <a16:creationId xmlns:a16="http://schemas.microsoft.com/office/drawing/2014/main" id="{70CF1444-7BC0-901B-13B9-B3193D513357}"/>
                  </a:ext>
                </a:extLst>
              </p:cNvPr>
              <p:cNvGrpSpPr>
                <a:grpSpLocks noChangeAspect="1"/>
              </p:cNvGrpSpPr>
              <p:nvPr/>
            </p:nvGrpSpPr>
            <p:grpSpPr bwMode="auto">
              <a:xfrm>
                <a:off x="2932" y="2503"/>
                <a:ext cx="1234" cy="104"/>
                <a:chOff x="2942" y="2401"/>
                <a:chExt cx="1234" cy="334"/>
              </a:xfrm>
            </p:grpSpPr>
            <p:sp>
              <p:nvSpPr>
                <p:cNvPr id="14421" name="Rectangle 105">
                  <a:extLst>
                    <a:ext uri="{FF2B5EF4-FFF2-40B4-BE49-F238E27FC236}">
                      <a16:creationId xmlns:a16="http://schemas.microsoft.com/office/drawing/2014/main" id="{06403684-4C4D-9A35-4BC2-2D6A958E440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2" name="Rectangle 106">
                  <a:extLst>
                    <a:ext uri="{FF2B5EF4-FFF2-40B4-BE49-F238E27FC236}">
                      <a16:creationId xmlns:a16="http://schemas.microsoft.com/office/drawing/2014/main" id="{09124AE4-F616-989D-C7E6-E920B6BC54D7}"/>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3" name="Rectangle 107">
                  <a:extLst>
                    <a:ext uri="{FF2B5EF4-FFF2-40B4-BE49-F238E27FC236}">
                      <a16:creationId xmlns:a16="http://schemas.microsoft.com/office/drawing/2014/main" id="{B991B833-9B18-FBD8-AADD-A68D3DFC6AC2}"/>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4" name="Rectangle 108">
                  <a:extLst>
                    <a:ext uri="{FF2B5EF4-FFF2-40B4-BE49-F238E27FC236}">
                      <a16:creationId xmlns:a16="http://schemas.microsoft.com/office/drawing/2014/main" id="{4CE05817-B3BF-A9FE-9A85-352C2CDF1D51}"/>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5" name="Rectangle 109">
                  <a:extLst>
                    <a:ext uri="{FF2B5EF4-FFF2-40B4-BE49-F238E27FC236}">
                      <a16:creationId xmlns:a16="http://schemas.microsoft.com/office/drawing/2014/main" id="{D94E8B91-992C-9109-7320-B34508BD3616}"/>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6" name="Rectangle 110">
                  <a:extLst>
                    <a:ext uri="{FF2B5EF4-FFF2-40B4-BE49-F238E27FC236}">
                      <a16:creationId xmlns:a16="http://schemas.microsoft.com/office/drawing/2014/main" id="{35E64446-9068-D494-A378-0E85ED4324E2}"/>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7" name="Rectangle 111">
                  <a:extLst>
                    <a:ext uri="{FF2B5EF4-FFF2-40B4-BE49-F238E27FC236}">
                      <a16:creationId xmlns:a16="http://schemas.microsoft.com/office/drawing/2014/main" id="{51BEFB1C-693D-64BF-DDBF-4ADF3357A3AE}"/>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10" name="Group 112">
                <a:extLst>
                  <a:ext uri="{FF2B5EF4-FFF2-40B4-BE49-F238E27FC236}">
                    <a16:creationId xmlns:a16="http://schemas.microsoft.com/office/drawing/2014/main" id="{C18D08C4-804D-D6DB-A274-E3F3441AA319}"/>
                  </a:ext>
                </a:extLst>
              </p:cNvPr>
              <p:cNvGrpSpPr>
                <a:grpSpLocks noChangeAspect="1"/>
              </p:cNvGrpSpPr>
              <p:nvPr/>
            </p:nvGrpSpPr>
            <p:grpSpPr bwMode="auto">
              <a:xfrm>
                <a:off x="2932" y="2609"/>
                <a:ext cx="1234" cy="105"/>
                <a:chOff x="2942" y="2401"/>
                <a:chExt cx="1234" cy="334"/>
              </a:xfrm>
            </p:grpSpPr>
            <p:sp>
              <p:nvSpPr>
                <p:cNvPr id="14414" name="Rectangle 113">
                  <a:extLst>
                    <a:ext uri="{FF2B5EF4-FFF2-40B4-BE49-F238E27FC236}">
                      <a16:creationId xmlns:a16="http://schemas.microsoft.com/office/drawing/2014/main" id="{79945449-8CD1-B41D-9C30-EFD4D2514EC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5" name="Rectangle 114">
                  <a:extLst>
                    <a:ext uri="{FF2B5EF4-FFF2-40B4-BE49-F238E27FC236}">
                      <a16:creationId xmlns:a16="http://schemas.microsoft.com/office/drawing/2014/main" id="{BFFEE810-BDBF-B36A-ED7F-4BC8D6B4FD65}"/>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6" name="Rectangle 115">
                  <a:extLst>
                    <a:ext uri="{FF2B5EF4-FFF2-40B4-BE49-F238E27FC236}">
                      <a16:creationId xmlns:a16="http://schemas.microsoft.com/office/drawing/2014/main" id="{D6E2372E-E298-B1D2-EE2E-A74C0A6ADD6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7" name="Rectangle 116">
                  <a:extLst>
                    <a:ext uri="{FF2B5EF4-FFF2-40B4-BE49-F238E27FC236}">
                      <a16:creationId xmlns:a16="http://schemas.microsoft.com/office/drawing/2014/main" id="{22F4F337-4D2D-170B-A738-7A245716AFA3}"/>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8" name="Rectangle 117">
                  <a:extLst>
                    <a:ext uri="{FF2B5EF4-FFF2-40B4-BE49-F238E27FC236}">
                      <a16:creationId xmlns:a16="http://schemas.microsoft.com/office/drawing/2014/main" id="{B14AA1F5-0F03-FEDF-779F-2C94F17E2FEC}"/>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9" name="Rectangle 118">
                  <a:extLst>
                    <a:ext uri="{FF2B5EF4-FFF2-40B4-BE49-F238E27FC236}">
                      <a16:creationId xmlns:a16="http://schemas.microsoft.com/office/drawing/2014/main" id="{81E261C2-1288-401E-F86D-ACA3663EEB30}"/>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0" name="Rectangle 119">
                  <a:extLst>
                    <a:ext uri="{FF2B5EF4-FFF2-40B4-BE49-F238E27FC236}">
                      <a16:creationId xmlns:a16="http://schemas.microsoft.com/office/drawing/2014/main" id="{0AA195DC-439C-3A82-915D-F86DCC4E1B35}"/>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11" name="Line 120">
                <a:extLst>
                  <a:ext uri="{FF2B5EF4-FFF2-40B4-BE49-F238E27FC236}">
                    <a16:creationId xmlns:a16="http://schemas.microsoft.com/office/drawing/2014/main" id="{B76E22BB-6F99-2AF0-28C3-B45BC689C383}"/>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2" name="Line 121">
                <a:extLst>
                  <a:ext uri="{FF2B5EF4-FFF2-40B4-BE49-F238E27FC236}">
                    <a16:creationId xmlns:a16="http://schemas.microsoft.com/office/drawing/2014/main" id="{F9CA0CAC-36E6-3EF3-6E3A-BCCE5D2E9658}"/>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3" name="Line 122">
                <a:extLst>
                  <a:ext uri="{FF2B5EF4-FFF2-40B4-BE49-F238E27FC236}">
                    <a16:creationId xmlns:a16="http://schemas.microsoft.com/office/drawing/2014/main" id="{D76AB427-F858-990C-EE38-618DBDBF04DD}"/>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8" name="Group 123">
            <a:extLst>
              <a:ext uri="{FF2B5EF4-FFF2-40B4-BE49-F238E27FC236}">
                <a16:creationId xmlns:a16="http://schemas.microsoft.com/office/drawing/2014/main" id="{D6B73DEC-3003-882C-9A4E-BA51F169E8B1}"/>
              </a:ext>
            </a:extLst>
          </p:cNvPr>
          <p:cNvGrpSpPr>
            <a:grpSpLocks noChangeAspect="1"/>
          </p:cNvGrpSpPr>
          <p:nvPr/>
        </p:nvGrpSpPr>
        <p:grpSpPr bwMode="auto">
          <a:xfrm>
            <a:off x="7991476" y="5595939"/>
            <a:ext cx="1025525" cy="257175"/>
            <a:chOff x="336" y="2456"/>
            <a:chExt cx="1843" cy="461"/>
          </a:xfrm>
        </p:grpSpPr>
        <p:sp>
          <p:nvSpPr>
            <p:cNvPr id="14378" name="Freeform 124">
              <a:extLst>
                <a:ext uri="{FF2B5EF4-FFF2-40B4-BE49-F238E27FC236}">
                  <a16:creationId xmlns:a16="http://schemas.microsoft.com/office/drawing/2014/main" id="{22447F69-A233-0947-2B21-244B14433DF8}"/>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9" name="Freeform 125">
              <a:extLst>
                <a:ext uri="{FF2B5EF4-FFF2-40B4-BE49-F238E27FC236}">
                  <a16:creationId xmlns:a16="http://schemas.microsoft.com/office/drawing/2014/main" id="{5630566C-20DA-6F4C-35B8-155C75894A59}"/>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0" name="Freeform 126">
              <a:extLst>
                <a:ext uri="{FF2B5EF4-FFF2-40B4-BE49-F238E27FC236}">
                  <a16:creationId xmlns:a16="http://schemas.microsoft.com/office/drawing/2014/main" id="{09C5B061-4150-A5E1-7110-FB129C2C25F6}"/>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1" name="Freeform 127">
              <a:extLst>
                <a:ext uri="{FF2B5EF4-FFF2-40B4-BE49-F238E27FC236}">
                  <a16:creationId xmlns:a16="http://schemas.microsoft.com/office/drawing/2014/main" id="{A109F116-8ED1-9459-29B9-0ED620686817}"/>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2" name="Freeform 128">
              <a:extLst>
                <a:ext uri="{FF2B5EF4-FFF2-40B4-BE49-F238E27FC236}">
                  <a16:creationId xmlns:a16="http://schemas.microsoft.com/office/drawing/2014/main" id="{435B7442-8E36-7756-36FC-873D8D3F779E}"/>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3" name="Freeform 129">
              <a:extLst>
                <a:ext uri="{FF2B5EF4-FFF2-40B4-BE49-F238E27FC236}">
                  <a16:creationId xmlns:a16="http://schemas.microsoft.com/office/drawing/2014/main" id="{5429DAC7-6682-4246-7212-A92A75CCAF4F}"/>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4" name="Freeform 130">
              <a:extLst>
                <a:ext uri="{FF2B5EF4-FFF2-40B4-BE49-F238E27FC236}">
                  <a16:creationId xmlns:a16="http://schemas.microsoft.com/office/drawing/2014/main" id="{156BEAE9-B53F-FD50-7357-B9C7D4C76B88}"/>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5" name="AutoShape 131">
              <a:extLst>
                <a:ext uri="{FF2B5EF4-FFF2-40B4-BE49-F238E27FC236}">
                  <a16:creationId xmlns:a16="http://schemas.microsoft.com/office/drawing/2014/main" id="{A3EAD56A-4B4E-9EF5-9A59-6F99A84D6DE8}"/>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6" name="Freeform 132">
              <a:extLst>
                <a:ext uri="{FF2B5EF4-FFF2-40B4-BE49-F238E27FC236}">
                  <a16:creationId xmlns:a16="http://schemas.microsoft.com/office/drawing/2014/main" id="{515B16C5-BACF-CC22-CC3C-5AACE6AB4B60}"/>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7" name="Freeform 133">
              <a:extLst>
                <a:ext uri="{FF2B5EF4-FFF2-40B4-BE49-F238E27FC236}">
                  <a16:creationId xmlns:a16="http://schemas.microsoft.com/office/drawing/2014/main" id="{44077198-974D-70EF-7F3E-DD5D732C6672}"/>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8" name="Rectangle 134">
              <a:extLst>
                <a:ext uri="{FF2B5EF4-FFF2-40B4-BE49-F238E27FC236}">
                  <a16:creationId xmlns:a16="http://schemas.microsoft.com/office/drawing/2014/main" id="{A90FF497-7E0A-E258-5A77-F37F6092BC30}"/>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89" name="Rectangle 135">
              <a:extLst>
                <a:ext uri="{FF2B5EF4-FFF2-40B4-BE49-F238E27FC236}">
                  <a16:creationId xmlns:a16="http://schemas.microsoft.com/office/drawing/2014/main" id="{3FF5CEB0-1FA0-3640-4558-1390807000D0}"/>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0" name="AutoShape 136">
              <a:extLst>
                <a:ext uri="{FF2B5EF4-FFF2-40B4-BE49-F238E27FC236}">
                  <a16:creationId xmlns:a16="http://schemas.microsoft.com/office/drawing/2014/main" id="{EA1DF2C8-F51C-C87F-DAE5-23D2DC6E9F1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1" name="AutoShape 137">
              <a:extLst>
                <a:ext uri="{FF2B5EF4-FFF2-40B4-BE49-F238E27FC236}">
                  <a16:creationId xmlns:a16="http://schemas.microsoft.com/office/drawing/2014/main" id="{9BF18269-4A75-91DF-3036-7B9C120A4E26}"/>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2" name="Rectangle 138">
              <a:extLst>
                <a:ext uri="{FF2B5EF4-FFF2-40B4-BE49-F238E27FC236}">
                  <a16:creationId xmlns:a16="http://schemas.microsoft.com/office/drawing/2014/main" id="{16E07080-4AB6-2AA1-C520-F61A1336595E}"/>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228939" name="Rectangle 139">
              <a:extLst>
                <a:ext uri="{FF2B5EF4-FFF2-40B4-BE49-F238E27FC236}">
                  <a16:creationId xmlns:a16="http://schemas.microsoft.com/office/drawing/2014/main" id="{F05B475A-CBAE-213F-9AAE-9EA3CA77D5CA}"/>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14394" name="Group 140">
              <a:extLst>
                <a:ext uri="{FF2B5EF4-FFF2-40B4-BE49-F238E27FC236}">
                  <a16:creationId xmlns:a16="http://schemas.microsoft.com/office/drawing/2014/main" id="{51A4165F-E06D-8726-E932-CC32476A7C72}"/>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9446DF46-F47E-6BFF-2D80-FD68106164A8}"/>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28942" name="AutoShape 142">
                <a:extLst>
                  <a:ext uri="{FF2B5EF4-FFF2-40B4-BE49-F238E27FC236}">
                    <a16:creationId xmlns:a16="http://schemas.microsoft.com/office/drawing/2014/main" id="{E115EF24-D242-A224-575A-1F7AC0F670F7}"/>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14395" name="Rectangle 143">
              <a:extLst>
                <a:ext uri="{FF2B5EF4-FFF2-40B4-BE49-F238E27FC236}">
                  <a16:creationId xmlns:a16="http://schemas.microsoft.com/office/drawing/2014/main" id="{028C3FED-1614-9FD3-1581-5C225D42B677}"/>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6" name="AutoShape 144">
              <a:extLst>
                <a:ext uri="{FF2B5EF4-FFF2-40B4-BE49-F238E27FC236}">
                  <a16:creationId xmlns:a16="http://schemas.microsoft.com/office/drawing/2014/main" id="{1EA49D48-8905-185E-BB0C-F496BF9B5EB1}"/>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7" name="Freeform 145">
              <a:extLst>
                <a:ext uri="{FF2B5EF4-FFF2-40B4-BE49-F238E27FC236}">
                  <a16:creationId xmlns:a16="http://schemas.microsoft.com/office/drawing/2014/main" id="{92AFCB71-3407-CCBC-45EC-BA28A7494863}"/>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946" name="AutoShape 146">
              <a:extLst>
                <a:ext uri="{FF2B5EF4-FFF2-40B4-BE49-F238E27FC236}">
                  <a16:creationId xmlns:a16="http://schemas.microsoft.com/office/drawing/2014/main" id="{681BFAF2-0A96-6C4F-732B-2B745222495D}"/>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4399" name="Line 147">
              <a:extLst>
                <a:ext uri="{FF2B5EF4-FFF2-40B4-BE49-F238E27FC236}">
                  <a16:creationId xmlns:a16="http://schemas.microsoft.com/office/drawing/2014/main" id="{D77C6785-EA51-3562-8F18-26C94D0D6DE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0" name="Line 148">
              <a:extLst>
                <a:ext uri="{FF2B5EF4-FFF2-40B4-BE49-F238E27FC236}">
                  <a16:creationId xmlns:a16="http://schemas.microsoft.com/office/drawing/2014/main" id="{C1A76459-1527-1649-231B-C2AEF3E5AA2A}"/>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9" name="Group 149">
            <a:extLst>
              <a:ext uri="{FF2B5EF4-FFF2-40B4-BE49-F238E27FC236}">
                <a16:creationId xmlns:a16="http://schemas.microsoft.com/office/drawing/2014/main" id="{762550FC-43CB-C0DF-7ED7-290AC6E2529F}"/>
              </a:ext>
            </a:extLst>
          </p:cNvPr>
          <p:cNvGrpSpPr>
            <a:grpSpLocks noChangeAspect="1"/>
          </p:cNvGrpSpPr>
          <p:nvPr/>
        </p:nvGrpSpPr>
        <p:grpSpPr bwMode="auto">
          <a:xfrm>
            <a:off x="10179051" y="5684838"/>
            <a:ext cx="315913" cy="82550"/>
            <a:chOff x="4232" y="2445"/>
            <a:chExt cx="1986" cy="516"/>
          </a:xfrm>
        </p:grpSpPr>
        <p:sp>
          <p:nvSpPr>
            <p:cNvPr id="14371" name="Rectangle 150">
              <a:extLst>
                <a:ext uri="{FF2B5EF4-FFF2-40B4-BE49-F238E27FC236}">
                  <a16:creationId xmlns:a16="http://schemas.microsoft.com/office/drawing/2014/main" id="{27F963D2-148F-C29E-6A91-7440846ACA44}"/>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2" name="Rectangle 151">
              <a:extLst>
                <a:ext uri="{FF2B5EF4-FFF2-40B4-BE49-F238E27FC236}">
                  <a16:creationId xmlns:a16="http://schemas.microsoft.com/office/drawing/2014/main" id="{F4517069-D8BB-F4A9-ADC0-143396162168}"/>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3" name="Rectangle 152">
              <a:extLst>
                <a:ext uri="{FF2B5EF4-FFF2-40B4-BE49-F238E27FC236}">
                  <a16:creationId xmlns:a16="http://schemas.microsoft.com/office/drawing/2014/main" id="{F4ECB58E-9637-F9B9-9442-F2F1008A8EEE}"/>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4" name="Freeform 153">
              <a:extLst>
                <a:ext uri="{FF2B5EF4-FFF2-40B4-BE49-F238E27FC236}">
                  <a16:creationId xmlns:a16="http://schemas.microsoft.com/office/drawing/2014/main" id="{9A886BF2-7FBA-B083-079F-943ECCB34670}"/>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5" name="Rectangle 154">
              <a:extLst>
                <a:ext uri="{FF2B5EF4-FFF2-40B4-BE49-F238E27FC236}">
                  <a16:creationId xmlns:a16="http://schemas.microsoft.com/office/drawing/2014/main" id="{8353384F-D62F-8BE8-6DF3-25EA426BBBEA}"/>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6" name="Freeform 155">
              <a:extLst>
                <a:ext uri="{FF2B5EF4-FFF2-40B4-BE49-F238E27FC236}">
                  <a16:creationId xmlns:a16="http://schemas.microsoft.com/office/drawing/2014/main" id="{E8F608CB-9E4C-CFBD-5F61-07BC4B7CCEA7}"/>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7" name="Freeform 156">
              <a:extLst>
                <a:ext uri="{FF2B5EF4-FFF2-40B4-BE49-F238E27FC236}">
                  <a16:creationId xmlns:a16="http://schemas.microsoft.com/office/drawing/2014/main" id="{5F8D1562-3A01-AA8B-4B54-433429AD117F}"/>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70" name="Rectangle 157">
            <a:extLst>
              <a:ext uri="{FF2B5EF4-FFF2-40B4-BE49-F238E27FC236}">
                <a16:creationId xmlns:a16="http://schemas.microsoft.com/office/drawing/2014/main" id="{DD6300B4-FFCD-C9D0-2162-E298643CF416}"/>
              </a:ext>
            </a:extLst>
          </p:cNvPr>
          <p:cNvSpPr>
            <a:spLocks noChangeAspect="1" noChangeArrowheads="1"/>
          </p:cNvSpPr>
          <p:nvPr/>
        </p:nvSpPr>
        <p:spPr bwMode="auto">
          <a:xfrm>
            <a:off x="1581150" y="114300"/>
            <a:ext cx="3989388"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0" fontAlgn="base" hangingPunct="0">
              <a:spcBef>
                <a:spcPct val="0"/>
              </a:spcBef>
              <a:spcAft>
                <a:spcPct val="0"/>
              </a:spcAft>
              <a:buClrTx/>
              <a:buSzTx/>
              <a:buNone/>
            </a:pPr>
            <a:r>
              <a:rPr lang="en-GB" altLang="en-US" b="1">
                <a:solidFill>
                  <a:srgbClr val="FFFFFF"/>
                </a:solidFill>
              </a:rPr>
              <a:t>Charge Components</a:t>
            </a:r>
          </a:p>
        </p:txBody>
      </p:sp>
    </p:spTree>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64CC1DB5-6490-7A61-6BCE-6AE7F0613DA8}"/>
              </a:ext>
            </a:extLst>
          </p:cNvPr>
          <p:cNvSpPr>
            <a:spLocks noGrp="1" noChangeArrowheads="1"/>
          </p:cNvSpPr>
          <p:nvPr>
            <p:ph type="ctrTitle"/>
          </p:nvPr>
        </p:nvSpPr>
        <p:spPr>
          <a:xfrm>
            <a:off x="1925639" y="920750"/>
            <a:ext cx="8416925" cy="534988"/>
          </a:xfrm>
        </p:spPr>
        <p:txBody>
          <a:bodyPr anchor="ctr"/>
          <a:lstStyle/>
          <a:p>
            <a:r>
              <a:rPr lang="en-GB" altLang="en-US" sz="2000"/>
              <a:t>Propulsion– Igniter Components</a:t>
            </a:r>
          </a:p>
        </p:txBody>
      </p:sp>
      <p:sp>
        <p:nvSpPr>
          <p:cNvPr id="14339" name="Text Box 3">
            <a:extLst>
              <a:ext uri="{FF2B5EF4-FFF2-40B4-BE49-F238E27FC236}">
                <a16:creationId xmlns:a16="http://schemas.microsoft.com/office/drawing/2014/main" id="{E8F98867-8B53-F635-6BD0-26A0F8A819C5}"/>
              </a:ext>
            </a:extLst>
          </p:cNvPr>
          <p:cNvSpPr txBox="1">
            <a:spLocks noChangeArrowheads="1"/>
          </p:cNvSpPr>
          <p:nvPr/>
        </p:nvSpPr>
        <p:spPr bwMode="auto">
          <a:xfrm>
            <a:off x="8596314" y="2409825"/>
            <a:ext cx="1360487" cy="923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Typical example</a:t>
            </a:r>
          </a:p>
          <a:p>
            <a:r>
              <a:rPr lang="en-GB" altLang="en-US" b="1"/>
              <a:t>4.5” Naval</a:t>
            </a:r>
          </a:p>
        </p:txBody>
      </p:sp>
      <p:grpSp>
        <p:nvGrpSpPr>
          <p:cNvPr id="14340" name="Group 4">
            <a:extLst>
              <a:ext uri="{FF2B5EF4-FFF2-40B4-BE49-F238E27FC236}">
                <a16:creationId xmlns:a16="http://schemas.microsoft.com/office/drawing/2014/main" id="{81C8CCB0-F2E7-473A-CA3C-D3E27AE12133}"/>
              </a:ext>
            </a:extLst>
          </p:cNvPr>
          <p:cNvGrpSpPr>
            <a:grpSpLocks/>
          </p:cNvGrpSpPr>
          <p:nvPr/>
        </p:nvGrpSpPr>
        <p:grpSpPr bwMode="auto">
          <a:xfrm>
            <a:off x="3927475" y="4975225"/>
            <a:ext cx="3505200" cy="914400"/>
            <a:chOff x="2448" y="2832"/>
            <a:chExt cx="2208" cy="576"/>
          </a:xfrm>
        </p:grpSpPr>
        <p:sp>
          <p:nvSpPr>
            <p:cNvPr id="14487" name="Rectangle 5">
              <a:extLst>
                <a:ext uri="{FF2B5EF4-FFF2-40B4-BE49-F238E27FC236}">
                  <a16:creationId xmlns:a16="http://schemas.microsoft.com/office/drawing/2014/main" id="{2F4565C2-39B6-698F-1C93-CC6F2A6E6D0B}"/>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88" name="Rectangle 6">
              <a:extLst>
                <a:ext uri="{FF2B5EF4-FFF2-40B4-BE49-F238E27FC236}">
                  <a16:creationId xmlns:a16="http://schemas.microsoft.com/office/drawing/2014/main" id="{373B657D-0F1B-5B9E-A625-620E6F12C6AE}"/>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89" name="Rectangle 7">
              <a:extLst>
                <a:ext uri="{FF2B5EF4-FFF2-40B4-BE49-F238E27FC236}">
                  <a16:creationId xmlns:a16="http://schemas.microsoft.com/office/drawing/2014/main" id="{3D137D15-840D-B09A-579A-C7837354FE06}"/>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90" name="Freeform 8" descr="Large confetti">
              <a:extLst>
                <a:ext uri="{FF2B5EF4-FFF2-40B4-BE49-F238E27FC236}">
                  <a16:creationId xmlns:a16="http://schemas.microsoft.com/office/drawing/2014/main" id="{51621693-45B5-7BFA-643B-304A478C6D78}"/>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91" name="Rectangle 9">
              <a:extLst>
                <a:ext uri="{FF2B5EF4-FFF2-40B4-BE49-F238E27FC236}">
                  <a16:creationId xmlns:a16="http://schemas.microsoft.com/office/drawing/2014/main" id="{808712D6-B5FA-326C-FA9D-816A02D970EB}"/>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92" name="Freeform 10">
              <a:extLst>
                <a:ext uri="{FF2B5EF4-FFF2-40B4-BE49-F238E27FC236}">
                  <a16:creationId xmlns:a16="http://schemas.microsoft.com/office/drawing/2014/main" id="{770CAF3A-700D-E737-EA5D-960E0E0DC4FE}"/>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93" name="Freeform 11">
              <a:extLst>
                <a:ext uri="{FF2B5EF4-FFF2-40B4-BE49-F238E27FC236}">
                  <a16:creationId xmlns:a16="http://schemas.microsoft.com/office/drawing/2014/main" id="{7DCA062C-87C3-5A6F-2E38-55ECD54150E3}"/>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4341" name="Group 12">
            <a:extLst>
              <a:ext uri="{FF2B5EF4-FFF2-40B4-BE49-F238E27FC236}">
                <a16:creationId xmlns:a16="http://schemas.microsoft.com/office/drawing/2014/main" id="{BC5C61D2-660F-B9B1-1A78-591F06E50DD0}"/>
              </a:ext>
            </a:extLst>
          </p:cNvPr>
          <p:cNvGrpSpPr>
            <a:grpSpLocks/>
          </p:cNvGrpSpPr>
          <p:nvPr/>
        </p:nvGrpSpPr>
        <p:grpSpPr bwMode="auto">
          <a:xfrm>
            <a:off x="3232150" y="2227264"/>
            <a:ext cx="4694238" cy="1228725"/>
            <a:chOff x="576" y="1488"/>
            <a:chExt cx="2957" cy="774"/>
          </a:xfrm>
        </p:grpSpPr>
        <p:sp>
          <p:nvSpPr>
            <p:cNvPr id="14450" name="AutoShape 13">
              <a:extLst>
                <a:ext uri="{FF2B5EF4-FFF2-40B4-BE49-F238E27FC236}">
                  <a16:creationId xmlns:a16="http://schemas.microsoft.com/office/drawing/2014/main" id="{E6EB4367-1246-9DC6-FB19-8ED70079AEEB}"/>
                </a:ext>
              </a:extLst>
            </p:cNvPr>
            <p:cNvSpPr>
              <a:spLocks noChangeArrowheads="1"/>
            </p:cNvSpPr>
            <p:nvPr/>
          </p:nvSpPr>
          <p:spPr bwMode="auto">
            <a:xfrm rot="-5400000">
              <a:off x="257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1" name="AutoShape 14">
              <a:extLst>
                <a:ext uri="{FF2B5EF4-FFF2-40B4-BE49-F238E27FC236}">
                  <a16:creationId xmlns:a16="http://schemas.microsoft.com/office/drawing/2014/main" id="{19143A1C-3AF5-6A9C-2158-1189BF401B73}"/>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52" name="Rectangle 15">
              <a:extLst>
                <a:ext uri="{FF2B5EF4-FFF2-40B4-BE49-F238E27FC236}">
                  <a16:creationId xmlns:a16="http://schemas.microsoft.com/office/drawing/2014/main" id="{D5C345B0-895D-E899-4806-A01F4F21EFE4}"/>
                </a:ext>
              </a:extLst>
            </p:cNvPr>
            <p:cNvSpPr>
              <a:spLocks noChangeArrowheads="1"/>
            </p:cNvSpPr>
            <p:nvPr/>
          </p:nvSpPr>
          <p:spPr bwMode="auto">
            <a:xfrm>
              <a:off x="2688" y="158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3" name="Rectangle 16">
              <a:extLst>
                <a:ext uri="{FF2B5EF4-FFF2-40B4-BE49-F238E27FC236}">
                  <a16:creationId xmlns:a16="http://schemas.microsoft.com/office/drawing/2014/main" id="{5758F473-E337-3047-1BD1-E12A0A118C62}"/>
                </a:ext>
              </a:extLst>
            </p:cNvPr>
            <p:cNvSpPr>
              <a:spLocks noChangeArrowheads="1"/>
            </p:cNvSpPr>
            <p:nvPr/>
          </p:nvSpPr>
          <p:spPr bwMode="auto">
            <a:xfrm>
              <a:off x="240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4" name="AutoShape 17">
              <a:extLst>
                <a:ext uri="{FF2B5EF4-FFF2-40B4-BE49-F238E27FC236}">
                  <a16:creationId xmlns:a16="http://schemas.microsoft.com/office/drawing/2014/main" id="{47BE6DFD-3750-DE03-5AF9-EF7F617184D0}"/>
                </a:ext>
              </a:extLst>
            </p:cNvPr>
            <p:cNvSpPr>
              <a:spLocks noChangeArrowheads="1"/>
            </p:cNvSpPr>
            <p:nvPr/>
          </p:nvSpPr>
          <p:spPr bwMode="auto">
            <a:xfrm rot="-5400000">
              <a:off x="228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5" name="Rectangle 18">
              <a:extLst>
                <a:ext uri="{FF2B5EF4-FFF2-40B4-BE49-F238E27FC236}">
                  <a16:creationId xmlns:a16="http://schemas.microsoft.com/office/drawing/2014/main" id="{85ED830F-9D4F-CC44-08B9-03400FE423DF}"/>
                </a:ext>
              </a:extLst>
            </p:cNvPr>
            <p:cNvSpPr>
              <a:spLocks noChangeArrowheads="1"/>
            </p:cNvSpPr>
            <p:nvPr/>
          </p:nvSpPr>
          <p:spPr bwMode="auto">
            <a:xfrm>
              <a:off x="211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6" name="AutoShape 19">
              <a:extLst>
                <a:ext uri="{FF2B5EF4-FFF2-40B4-BE49-F238E27FC236}">
                  <a16:creationId xmlns:a16="http://schemas.microsoft.com/office/drawing/2014/main" id="{50E108BF-A88C-AC27-A39D-AC5A3177BF98}"/>
                </a:ext>
              </a:extLst>
            </p:cNvPr>
            <p:cNvSpPr>
              <a:spLocks noChangeArrowheads="1"/>
            </p:cNvSpPr>
            <p:nvPr/>
          </p:nvSpPr>
          <p:spPr bwMode="auto">
            <a:xfrm rot="-5400000">
              <a:off x="1997"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7" name="Rectangle 20">
              <a:extLst>
                <a:ext uri="{FF2B5EF4-FFF2-40B4-BE49-F238E27FC236}">
                  <a16:creationId xmlns:a16="http://schemas.microsoft.com/office/drawing/2014/main" id="{2866E1CB-5018-91EF-07C4-884363C40819}"/>
                </a:ext>
              </a:extLst>
            </p:cNvPr>
            <p:cNvSpPr>
              <a:spLocks noChangeArrowheads="1"/>
            </p:cNvSpPr>
            <p:nvPr/>
          </p:nvSpPr>
          <p:spPr bwMode="auto">
            <a:xfrm>
              <a:off x="1822"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8" name="AutoShape 21">
              <a:extLst>
                <a:ext uri="{FF2B5EF4-FFF2-40B4-BE49-F238E27FC236}">
                  <a16:creationId xmlns:a16="http://schemas.microsoft.com/office/drawing/2014/main" id="{03B79FB4-4F40-8115-207E-98612EFF5CBB}"/>
                </a:ext>
              </a:extLst>
            </p:cNvPr>
            <p:cNvSpPr>
              <a:spLocks noChangeArrowheads="1"/>
            </p:cNvSpPr>
            <p:nvPr/>
          </p:nvSpPr>
          <p:spPr bwMode="auto">
            <a:xfrm rot="-5400000">
              <a:off x="171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59" name="Rectangle 22">
              <a:extLst>
                <a:ext uri="{FF2B5EF4-FFF2-40B4-BE49-F238E27FC236}">
                  <a16:creationId xmlns:a16="http://schemas.microsoft.com/office/drawing/2014/main" id="{E6E97F73-6258-E2C1-7FD4-22FD3280C481}"/>
                </a:ext>
              </a:extLst>
            </p:cNvPr>
            <p:cNvSpPr>
              <a:spLocks noChangeArrowheads="1"/>
            </p:cNvSpPr>
            <p:nvPr/>
          </p:nvSpPr>
          <p:spPr bwMode="auto">
            <a:xfrm>
              <a:off x="153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0" name="AutoShape 23">
              <a:extLst>
                <a:ext uri="{FF2B5EF4-FFF2-40B4-BE49-F238E27FC236}">
                  <a16:creationId xmlns:a16="http://schemas.microsoft.com/office/drawing/2014/main" id="{90C2C714-80AD-0F2B-F320-5FBC08255D07}"/>
                </a:ext>
              </a:extLst>
            </p:cNvPr>
            <p:cNvSpPr>
              <a:spLocks noChangeArrowheads="1"/>
            </p:cNvSpPr>
            <p:nvPr/>
          </p:nvSpPr>
          <p:spPr bwMode="auto">
            <a:xfrm rot="-5400000">
              <a:off x="142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1" name="Rectangle 24">
              <a:extLst>
                <a:ext uri="{FF2B5EF4-FFF2-40B4-BE49-F238E27FC236}">
                  <a16:creationId xmlns:a16="http://schemas.microsoft.com/office/drawing/2014/main" id="{747CBECE-EEA9-533B-3CB9-AB0209B43364}"/>
                </a:ext>
              </a:extLst>
            </p:cNvPr>
            <p:cNvSpPr>
              <a:spLocks noChangeArrowheads="1"/>
            </p:cNvSpPr>
            <p:nvPr/>
          </p:nvSpPr>
          <p:spPr bwMode="auto">
            <a:xfrm>
              <a:off x="124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2" name="AutoShape 25">
              <a:extLst>
                <a:ext uri="{FF2B5EF4-FFF2-40B4-BE49-F238E27FC236}">
                  <a16:creationId xmlns:a16="http://schemas.microsoft.com/office/drawing/2014/main" id="{01AFBFCC-3670-C89E-96F8-C080325BE43C}"/>
                </a:ext>
              </a:extLst>
            </p:cNvPr>
            <p:cNvSpPr>
              <a:spLocks noChangeArrowheads="1"/>
            </p:cNvSpPr>
            <p:nvPr/>
          </p:nvSpPr>
          <p:spPr bwMode="auto">
            <a:xfrm rot="-5400000">
              <a:off x="1133"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3" name="Rectangle 26">
              <a:extLst>
                <a:ext uri="{FF2B5EF4-FFF2-40B4-BE49-F238E27FC236}">
                  <a16:creationId xmlns:a16="http://schemas.microsoft.com/office/drawing/2014/main" id="{058E6D71-42C8-769B-CA8D-8D1C07866D6B}"/>
                </a:ext>
              </a:extLst>
            </p:cNvPr>
            <p:cNvSpPr>
              <a:spLocks noChangeArrowheads="1"/>
            </p:cNvSpPr>
            <p:nvPr/>
          </p:nvSpPr>
          <p:spPr bwMode="auto">
            <a:xfrm>
              <a:off x="958"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4" name="AutoShape 27">
              <a:extLst>
                <a:ext uri="{FF2B5EF4-FFF2-40B4-BE49-F238E27FC236}">
                  <a16:creationId xmlns:a16="http://schemas.microsoft.com/office/drawing/2014/main" id="{2C0284B0-E113-2E5A-1F80-80636343108F}"/>
                </a:ext>
              </a:extLst>
            </p:cNvPr>
            <p:cNvSpPr>
              <a:spLocks noChangeArrowheads="1"/>
            </p:cNvSpPr>
            <p:nvPr/>
          </p:nvSpPr>
          <p:spPr bwMode="auto">
            <a:xfrm rot="-5400000">
              <a:off x="84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5" name="AutoShape 28">
              <a:extLst>
                <a:ext uri="{FF2B5EF4-FFF2-40B4-BE49-F238E27FC236}">
                  <a16:creationId xmlns:a16="http://schemas.microsoft.com/office/drawing/2014/main" id="{A979E473-963E-B698-66BF-3F51B49C5A1C}"/>
                </a:ext>
              </a:extLst>
            </p:cNvPr>
            <p:cNvSpPr>
              <a:spLocks noChangeArrowheads="1"/>
            </p:cNvSpPr>
            <p:nvPr/>
          </p:nvSpPr>
          <p:spPr bwMode="auto">
            <a:xfrm rot="5400000" flipV="1">
              <a:off x="257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6" name="Rectangle 29">
              <a:extLst>
                <a:ext uri="{FF2B5EF4-FFF2-40B4-BE49-F238E27FC236}">
                  <a16:creationId xmlns:a16="http://schemas.microsoft.com/office/drawing/2014/main" id="{C0C5DC30-67E4-12D3-786B-F45DC71E6495}"/>
                </a:ext>
              </a:extLst>
            </p:cNvPr>
            <p:cNvSpPr>
              <a:spLocks noChangeArrowheads="1"/>
            </p:cNvSpPr>
            <p:nvPr/>
          </p:nvSpPr>
          <p:spPr bwMode="auto">
            <a:xfrm flipV="1">
              <a:off x="2688" y="206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7" name="Rectangle 30">
              <a:extLst>
                <a:ext uri="{FF2B5EF4-FFF2-40B4-BE49-F238E27FC236}">
                  <a16:creationId xmlns:a16="http://schemas.microsoft.com/office/drawing/2014/main" id="{BBF74F97-36BD-AC78-6A27-8C534639411A}"/>
                </a:ext>
              </a:extLst>
            </p:cNvPr>
            <p:cNvSpPr>
              <a:spLocks noChangeArrowheads="1"/>
            </p:cNvSpPr>
            <p:nvPr/>
          </p:nvSpPr>
          <p:spPr bwMode="auto">
            <a:xfrm flipV="1">
              <a:off x="240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8" name="AutoShape 31">
              <a:extLst>
                <a:ext uri="{FF2B5EF4-FFF2-40B4-BE49-F238E27FC236}">
                  <a16:creationId xmlns:a16="http://schemas.microsoft.com/office/drawing/2014/main" id="{A17097E7-C5C2-9C31-4BE4-3DFC8DB81310}"/>
                </a:ext>
              </a:extLst>
            </p:cNvPr>
            <p:cNvSpPr>
              <a:spLocks noChangeArrowheads="1"/>
            </p:cNvSpPr>
            <p:nvPr/>
          </p:nvSpPr>
          <p:spPr bwMode="auto">
            <a:xfrm rot="5400000" flipV="1">
              <a:off x="228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69" name="Rectangle 32">
              <a:extLst>
                <a:ext uri="{FF2B5EF4-FFF2-40B4-BE49-F238E27FC236}">
                  <a16:creationId xmlns:a16="http://schemas.microsoft.com/office/drawing/2014/main" id="{9EF30336-9F3A-19CF-0BB9-D39874BD0772}"/>
                </a:ext>
              </a:extLst>
            </p:cNvPr>
            <p:cNvSpPr>
              <a:spLocks noChangeArrowheads="1"/>
            </p:cNvSpPr>
            <p:nvPr/>
          </p:nvSpPr>
          <p:spPr bwMode="auto">
            <a:xfrm flipV="1">
              <a:off x="211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0" name="AutoShape 33">
              <a:extLst>
                <a:ext uri="{FF2B5EF4-FFF2-40B4-BE49-F238E27FC236}">
                  <a16:creationId xmlns:a16="http://schemas.microsoft.com/office/drawing/2014/main" id="{6F18DFFD-D96C-EE18-0987-CB66BA4AA192}"/>
                </a:ext>
              </a:extLst>
            </p:cNvPr>
            <p:cNvSpPr>
              <a:spLocks noChangeArrowheads="1"/>
            </p:cNvSpPr>
            <p:nvPr/>
          </p:nvSpPr>
          <p:spPr bwMode="auto">
            <a:xfrm rot="5400000" flipV="1">
              <a:off x="1997"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1" name="Rectangle 34">
              <a:extLst>
                <a:ext uri="{FF2B5EF4-FFF2-40B4-BE49-F238E27FC236}">
                  <a16:creationId xmlns:a16="http://schemas.microsoft.com/office/drawing/2014/main" id="{E395EAEC-50E0-1446-3EB9-E98B248D2B1B}"/>
                </a:ext>
              </a:extLst>
            </p:cNvPr>
            <p:cNvSpPr>
              <a:spLocks noChangeArrowheads="1"/>
            </p:cNvSpPr>
            <p:nvPr/>
          </p:nvSpPr>
          <p:spPr bwMode="auto">
            <a:xfrm flipV="1">
              <a:off x="1822"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2" name="AutoShape 35">
              <a:extLst>
                <a:ext uri="{FF2B5EF4-FFF2-40B4-BE49-F238E27FC236}">
                  <a16:creationId xmlns:a16="http://schemas.microsoft.com/office/drawing/2014/main" id="{683A0385-2DE5-D3AD-BCD8-ED3DDB248603}"/>
                </a:ext>
              </a:extLst>
            </p:cNvPr>
            <p:cNvSpPr>
              <a:spLocks noChangeArrowheads="1"/>
            </p:cNvSpPr>
            <p:nvPr/>
          </p:nvSpPr>
          <p:spPr bwMode="auto">
            <a:xfrm rot="5400000" flipV="1">
              <a:off x="171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3" name="Rectangle 36">
              <a:extLst>
                <a:ext uri="{FF2B5EF4-FFF2-40B4-BE49-F238E27FC236}">
                  <a16:creationId xmlns:a16="http://schemas.microsoft.com/office/drawing/2014/main" id="{58CC3D76-1369-CDEE-684E-13D193578244}"/>
                </a:ext>
              </a:extLst>
            </p:cNvPr>
            <p:cNvSpPr>
              <a:spLocks noChangeArrowheads="1"/>
            </p:cNvSpPr>
            <p:nvPr/>
          </p:nvSpPr>
          <p:spPr bwMode="auto">
            <a:xfrm flipV="1">
              <a:off x="153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4" name="AutoShape 37">
              <a:extLst>
                <a:ext uri="{FF2B5EF4-FFF2-40B4-BE49-F238E27FC236}">
                  <a16:creationId xmlns:a16="http://schemas.microsoft.com/office/drawing/2014/main" id="{8A360725-7B1A-6A7C-C0F1-E505505AD00A}"/>
                </a:ext>
              </a:extLst>
            </p:cNvPr>
            <p:cNvSpPr>
              <a:spLocks noChangeArrowheads="1"/>
            </p:cNvSpPr>
            <p:nvPr/>
          </p:nvSpPr>
          <p:spPr bwMode="auto">
            <a:xfrm rot="5400000" flipV="1">
              <a:off x="142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5" name="Rectangle 38">
              <a:extLst>
                <a:ext uri="{FF2B5EF4-FFF2-40B4-BE49-F238E27FC236}">
                  <a16:creationId xmlns:a16="http://schemas.microsoft.com/office/drawing/2014/main" id="{6230AB55-31E7-3536-1045-4D6A04D2E309}"/>
                </a:ext>
              </a:extLst>
            </p:cNvPr>
            <p:cNvSpPr>
              <a:spLocks noChangeArrowheads="1"/>
            </p:cNvSpPr>
            <p:nvPr/>
          </p:nvSpPr>
          <p:spPr bwMode="auto">
            <a:xfrm flipV="1">
              <a:off x="124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6" name="AutoShape 39">
              <a:extLst>
                <a:ext uri="{FF2B5EF4-FFF2-40B4-BE49-F238E27FC236}">
                  <a16:creationId xmlns:a16="http://schemas.microsoft.com/office/drawing/2014/main" id="{8178B07F-4D87-0A3C-46FC-01F060AE880F}"/>
                </a:ext>
              </a:extLst>
            </p:cNvPr>
            <p:cNvSpPr>
              <a:spLocks noChangeArrowheads="1"/>
            </p:cNvSpPr>
            <p:nvPr/>
          </p:nvSpPr>
          <p:spPr bwMode="auto">
            <a:xfrm rot="5400000" flipV="1">
              <a:off x="1133"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7" name="Rectangle 40">
              <a:extLst>
                <a:ext uri="{FF2B5EF4-FFF2-40B4-BE49-F238E27FC236}">
                  <a16:creationId xmlns:a16="http://schemas.microsoft.com/office/drawing/2014/main" id="{A89B05BA-3F01-F34C-29FE-8D4F1BEA9095}"/>
                </a:ext>
              </a:extLst>
            </p:cNvPr>
            <p:cNvSpPr>
              <a:spLocks noChangeArrowheads="1"/>
            </p:cNvSpPr>
            <p:nvPr/>
          </p:nvSpPr>
          <p:spPr bwMode="auto">
            <a:xfrm flipV="1">
              <a:off x="958"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8" name="AutoShape 41">
              <a:extLst>
                <a:ext uri="{FF2B5EF4-FFF2-40B4-BE49-F238E27FC236}">
                  <a16:creationId xmlns:a16="http://schemas.microsoft.com/office/drawing/2014/main" id="{2622429E-BFF8-64D7-3AB1-65BD07083AB8}"/>
                </a:ext>
              </a:extLst>
            </p:cNvPr>
            <p:cNvSpPr>
              <a:spLocks noChangeArrowheads="1"/>
            </p:cNvSpPr>
            <p:nvPr/>
          </p:nvSpPr>
          <p:spPr bwMode="auto">
            <a:xfrm rot="5400000" flipV="1">
              <a:off x="84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79" name="AutoShape 42" descr="Large confetti">
              <a:extLst>
                <a:ext uri="{FF2B5EF4-FFF2-40B4-BE49-F238E27FC236}">
                  <a16:creationId xmlns:a16="http://schemas.microsoft.com/office/drawing/2014/main" id="{B8B8FBF7-4762-11B9-21A9-65DA53F2D447}"/>
                </a:ext>
              </a:extLst>
            </p:cNvPr>
            <p:cNvSpPr>
              <a:spLocks noChangeAspect="1" noChangeArrowheads="1"/>
            </p:cNvSpPr>
            <p:nvPr/>
          </p:nvSpPr>
          <p:spPr bwMode="auto">
            <a:xfrm>
              <a:off x="672" y="1680"/>
              <a:ext cx="2783" cy="384"/>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14480" name="Group 43">
              <a:extLst>
                <a:ext uri="{FF2B5EF4-FFF2-40B4-BE49-F238E27FC236}">
                  <a16:creationId xmlns:a16="http://schemas.microsoft.com/office/drawing/2014/main" id="{76021564-88E9-5AA0-21FF-E26BCCA1A587}"/>
                </a:ext>
              </a:extLst>
            </p:cNvPr>
            <p:cNvGrpSpPr>
              <a:grpSpLocks/>
            </p:cNvGrpSpPr>
            <p:nvPr/>
          </p:nvGrpSpPr>
          <p:grpSpPr bwMode="auto">
            <a:xfrm>
              <a:off x="2867" y="1488"/>
              <a:ext cx="666" cy="774"/>
              <a:chOff x="3731" y="1728"/>
              <a:chExt cx="666" cy="774"/>
            </a:xfrm>
          </p:grpSpPr>
          <p:sp>
            <p:nvSpPr>
              <p:cNvPr id="14483" name="Freeform 44">
                <a:extLst>
                  <a:ext uri="{FF2B5EF4-FFF2-40B4-BE49-F238E27FC236}">
                    <a16:creationId xmlns:a16="http://schemas.microsoft.com/office/drawing/2014/main" id="{70EBF5D4-7C2C-6768-9B64-9E01AB019D1B}"/>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GB"/>
              </a:p>
            </p:txBody>
          </p:sp>
          <p:sp>
            <p:nvSpPr>
              <p:cNvPr id="14484" name="Rectangle 45">
                <a:extLst>
                  <a:ext uri="{FF2B5EF4-FFF2-40B4-BE49-F238E27FC236}">
                    <a16:creationId xmlns:a16="http://schemas.microsoft.com/office/drawing/2014/main" id="{20B52299-2976-C244-E20A-F79BD794DD9D}"/>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85" name="Rectangle 46">
                <a:extLst>
                  <a:ext uri="{FF2B5EF4-FFF2-40B4-BE49-F238E27FC236}">
                    <a16:creationId xmlns:a16="http://schemas.microsoft.com/office/drawing/2014/main" id="{0A50908F-D94F-2C35-DEA1-A147AC7A9861}"/>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86" name="Rectangle 47">
                <a:extLst>
                  <a:ext uri="{FF2B5EF4-FFF2-40B4-BE49-F238E27FC236}">
                    <a16:creationId xmlns:a16="http://schemas.microsoft.com/office/drawing/2014/main" id="{4F4F566F-239D-3E2C-56F2-83C902D7BD71}"/>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4481" name="Line 48">
              <a:extLst>
                <a:ext uri="{FF2B5EF4-FFF2-40B4-BE49-F238E27FC236}">
                  <a16:creationId xmlns:a16="http://schemas.microsoft.com/office/drawing/2014/main" id="{BC6985CF-7B1C-95D5-19A5-5813DF0562D1}"/>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sp>
          <p:nvSpPr>
            <p:cNvPr id="14482" name="Line 49">
              <a:extLst>
                <a:ext uri="{FF2B5EF4-FFF2-40B4-BE49-F238E27FC236}">
                  <a16:creationId xmlns:a16="http://schemas.microsoft.com/office/drawing/2014/main" id="{63CE94BF-744C-B1B4-AAFB-DC11213D568C}"/>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grpSp>
      <p:sp>
        <p:nvSpPr>
          <p:cNvPr id="14342" name="Text Box 50">
            <a:extLst>
              <a:ext uri="{FF2B5EF4-FFF2-40B4-BE49-F238E27FC236}">
                <a16:creationId xmlns:a16="http://schemas.microsoft.com/office/drawing/2014/main" id="{9002B610-B74E-4C81-3707-C295DF4D29DF}"/>
              </a:ext>
            </a:extLst>
          </p:cNvPr>
          <p:cNvSpPr txBox="1">
            <a:spLocks noChangeArrowheads="1"/>
          </p:cNvSpPr>
          <p:nvPr/>
        </p:nvSpPr>
        <p:spPr bwMode="auto">
          <a:xfrm>
            <a:off x="1924050" y="1709738"/>
            <a:ext cx="2482850"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INTERNAL TO CHARGE</a:t>
            </a:r>
          </a:p>
        </p:txBody>
      </p:sp>
      <p:sp>
        <p:nvSpPr>
          <p:cNvPr id="14343" name="Text Box 51">
            <a:extLst>
              <a:ext uri="{FF2B5EF4-FFF2-40B4-BE49-F238E27FC236}">
                <a16:creationId xmlns:a16="http://schemas.microsoft.com/office/drawing/2014/main" id="{468C6EF1-B035-487C-7087-ED20FC7F7908}"/>
              </a:ext>
            </a:extLst>
          </p:cNvPr>
          <p:cNvSpPr txBox="1">
            <a:spLocks noChangeArrowheads="1"/>
          </p:cNvSpPr>
          <p:nvPr/>
        </p:nvSpPr>
        <p:spPr bwMode="auto">
          <a:xfrm>
            <a:off x="1920876" y="4475163"/>
            <a:ext cx="2549525"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EXTERNAL TO CHARGE</a:t>
            </a:r>
          </a:p>
        </p:txBody>
      </p:sp>
      <p:sp>
        <p:nvSpPr>
          <p:cNvPr id="14344" name="Text Box 52">
            <a:extLst>
              <a:ext uri="{FF2B5EF4-FFF2-40B4-BE49-F238E27FC236}">
                <a16:creationId xmlns:a16="http://schemas.microsoft.com/office/drawing/2014/main" id="{F8A7B47A-4C6C-AAED-B6AD-B84FD961DC40}"/>
              </a:ext>
            </a:extLst>
          </p:cNvPr>
          <p:cNvSpPr txBox="1">
            <a:spLocks noChangeArrowheads="1"/>
          </p:cNvSpPr>
          <p:nvPr/>
        </p:nvSpPr>
        <p:spPr bwMode="auto">
          <a:xfrm>
            <a:off x="8562975" y="4880585"/>
            <a:ext cx="2220916" cy="923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dirty="0"/>
              <a:t>Typical example</a:t>
            </a:r>
          </a:p>
          <a:p>
            <a:r>
              <a:rPr lang="en-GB" altLang="en-US" b="1" dirty="0"/>
              <a:t>UK 120mm tank gun</a:t>
            </a:r>
          </a:p>
        </p:txBody>
      </p:sp>
      <p:sp>
        <p:nvSpPr>
          <p:cNvPr id="14345" name="Text Box 53">
            <a:extLst>
              <a:ext uri="{FF2B5EF4-FFF2-40B4-BE49-F238E27FC236}">
                <a16:creationId xmlns:a16="http://schemas.microsoft.com/office/drawing/2014/main" id="{EDBB8561-275B-5555-912C-EF3B6F703388}"/>
              </a:ext>
            </a:extLst>
          </p:cNvPr>
          <p:cNvSpPr txBox="1">
            <a:spLocks noChangeArrowheads="1"/>
          </p:cNvSpPr>
          <p:nvPr/>
        </p:nvSpPr>
        <p:spPr bwMode="auto">
          <a:xfrm>
            <a:off x="2309813" y="3421064"/>
            <a:ext cx="1066800" cy="2762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VENT HOLE</a:t>
            </a:r>
          </a:p>
        </p:txBody>
      </p:sp>
      <p:sp>
        <p:nvSpPr>
          <p:cNvPr id="14346" name="Text Box 54">
            <a:extLst>
              <a:ext uri="{FF2B5EF4-FFF2-40B4-BE49-F238E27FC236}">
                <a16:creationId xmlns:a16="http://schemas.microsoft.com/office/drawing/2014/main" id="{ACF85151-7F42-7AC2-3A36-1B884BD1BE21}"/>
              </a:ext>
            </a:extLst>
          </p:cNvPr>
          <p:cNvSpPr txBox="1">
            <a:spLocks noChangeArrowheads="1"/>
          </p:cNvSpPr>
          <p:nvPr/>
        </p:nvSpPr>
        <p:spPr bwMode="auto">
          <a:xfrm>
            <a:off x="2692400" y="5203826"/>
            <a:ext cx="757238"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Mouth</a:t>
            </a:r>
          </a:p>
          <a:p>
            <a:r>
              <a:rPr lang="en-GB" altLang="en-US" sz="1200" b="1"/>
              <a:t>Closure</a:t>
            </a:r>
          </a:p>
        </p:txBody>
      </p:sp>
      <p:sp>
        <p:nvSpPr>
          <p:cNvPr id="14347" name="Text Box 55">
            <a:extLst>
              <a:ext uri="{FF2B5EF4-FFF2-40B4-BE49-F238E27FC236}">
                <a16:creationId xmlns:a16="http://schemas.microsoft.com/office/drawing/2014/main" id="{8C09990B-A5B0-06C6-7F3D-E0DFBD4FDF7B}"/>
              </a:ext>
            </a:extLst>
          </p:cNvPr>
          <p:cNvSpPr txBox="1">
            <a:spLocks noChangeArrowheads="1"/>
          </p:cNvSpPr>
          <p:nvPr/>
        </p:nvSpPr>
        <p:spPr bwMode="auto">
          <a:xfrm>
            <a:off x="3605214" y="3752851"/>
            <a:ext cx="708025"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SEAL</a:t>
            </a:r>
          </a:p>
          <a:p>
            <a:r>
              <a:rPr lang="en-GB" altLang="en-US" sz="1200" b="1"/>
              <a:t>LINING</a:t>
            </a:r>
          </a:p>
        </p:txBody>
      </p:sp>
      <p:sp>
        <p:nvSpPr>
          <p:cNvPr id="14348" name="Text Box 56">
            <a:extLst>
              <a:ext uri="{FF2B5EF4-FFF2-40B4-BE49-F238E27FC236}">
                <a16:creationId xmlns:a16="http://schemas.microsoft.com/office/drawing/2014/main" id="{35E97F8E-64D9-AF71-0041-C46D620E3AA2}"/>
              </a:ext>
            </a:extLst>
          </p:cNvPr>
          <p:cNvSpPr txBox="1">
            <a:spLocks noChangeArrowheads="1"/>
          </p:cNvSpPr>
          <p:nvPr/>
        </p:nvSpPr>
        <p:spPr bwMode="auto">
          <a:xfrm>
            <a:off x="7566025" y="3827464"/>
            <a:ext cx="50800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CAP</a:t>
            </a:r>
          </a:p>
        </p:txBody>
      </p:sp>
      <p:sp>
        <p:nvSpPr>
          <p:cNvPr id="14349" name="Text Box 57">
            <a:extLst>
              <a:ext uri="{FF2B5EF4-FFF2-40B4-BE49-F238E27FC236}">
                <a16:creationId xmlns:a16="http://schemas.microsoft.com/office/drawing/2014/main" id="{B5C045CC-A959-A0C9-6735-5F1EC2DAFEB0}"/>
              </a:ext>
            </a:extLst>
          </p:cNvPr>
          <p:cNvSpPr txBox="1">
            <a:spLocks noChangeArrowheads="1"/>
          </p:cNvSpPr>
          <p:nvPr/>
        </p:nvSpPr>
        <p:spPr bwMode="auto">
          <a:xfrm>
            <a:off x="6283326" y="4062413"/>
            <a:ext cx="1160463" cy="46196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SECONDARY</a:t>
            </a:r>
          </a:p>
          <a:p>
            <a:r>
              <a:rPr lang="en-GB" altLang="en-US" sz="1200" b="1"/>
              <a:t>IGNITION</a:t>
            </a:r>
          </a:p>
        </p:txBody>
      </p:sp>
      <p:sp>
        <p:nvSpPr>
          <p:cNvPr id="14350" name="Text Box 58">
            <a:extLst>
              <a:ext uri="{FF2B5EF4-FFF2-40B4-BE49-F238E27FC236}">
                <a16:creationId xmlns:a16="http://schemas.microsoft.com/office/drawing/2014/main" id="{681B18B6-4086-7E9B-11E7-B90B20FF14A4}"/>
              </a:ext>
            </a:extLst>
          </p:cNvPr>
          <p:cNvSpPr txBox="1">
            <a:spLocks noChangeArrowheads="1"/>
          </p:cNvSpPr>
          <p:nvPr/>
        </p:nvSpPr>
        <p:spPr bwMode="auto">
          <a:xfrm>
            <a:off x="5399088" y="3838576"/>
            <a:ext cx="785812"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MAIN</a:t>
            </a:r>
          </a:p>
          <a:p>
            <a:r>
              <a:rPr lang="en-GB" altLang="en-US" sz="1200" b="1"/>
              <a:t>FILLING</a:t>
            </a:r>
          </a:p>
        </p:txBody>
      </p:sp>
      <p:sp>
        <p:nvSpPr>
          <p:cNvPr id="14351" name="Text Box 59">
            <a:extLst>
              <a:ext uri="{FF2B5EF4-FFF2-40B4-BE49-F238E27FC236}">
                <a16:creationId xmlns:a16="http://schemas.microsoft.com/office/drawing/2014/main" id="{8CD9E78D-16B0-F2DD-C358-772E5967CE57}"/>
              </a:ext>
            </a:extLst>
          </p:cNvPr>
          <p:cNvSpPr txBox="1">
            <a:spLocks noChangeArrowheads="1"/>
          </p:cNvSpPr>
          <p:nvPr/>
        </p:nvSpPr>
        <p:spPr bwMode="auto">
          <a:xfrm>
            <a:off x="4640263" y="4062414"/>
            <a:ext cx="6286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BODY</a:t>
            </a:r>
          </a:p>
        </p:txBody>
      </p:sp>
      <p:sp>
        <p:nvSpPr>
          <p:cNvPr id="14352" name="Line 60">
            <a:extLst>
              <a:ext uri="{FF2B5EF4-FFF2-40B4-BE49-F238E27FC236}">
                <a16:creationId xmlns:a16="http://schemas.microsoft.com/office/drawing/2014/main" id="{026B78C1-A51D-CDF6-D4C4-14A229F3C7A5}"/>
              </a:ext>
            </a:extLst>
          </p:cNvPr>
          <p:cNvSpPr>
            <a:spLocks noChangeShapeType="1"/>
          </p:cNvSpPr>
          <p:nvPr/>
        </p:nvSpPr>
        <p:spPr bwMode="auto">
          <a:xfrm flipH="1" flipV="1">
            <a:off x="7573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3" name="Line 61">
            <a:extLst>
              <a:ext uri="{FF2B5EF4-FFF2-40B4-BE49-F238E27FC236}">
                <a16:creationId xmlns:a16="http://schemas.microsoft.com/office/drawing/2014/main" id="{D50CBB32-A36A-CDF3-5537-132DC5EEE316}"/>
              </a:ext>
            </a:extLst>
          </p:cNvPr>
          <p:cNvSpPr>
            <a:spLocks noChangeShapeType="1"/>
          </p:cNvSpPr>
          <p:nvPr/>
        </p:nvSpPr>
        <p:spPr bwMode="auto">
          <a:xfrm flipV="1">
            <a:off x="6900863" y="2809876"/>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4" name="Line 62">
            <a:extLst>
              <a:ext uri="{FF2B5EF4-FFF2-40B4-BE49-F238E27FC236}">
                <a16:creationId xmlns:a16="http://schemas.microsoft.com/office/drawing/2014/main" id="{E1576874-0C04-437F-510A-6416C7EB9790}"/>
              </a:ext>
            </a:extLst>
          </p:cNvPr>
          <p:cNvSpPr>
            <a:spLocks noChangeShapeType="1"/>
          </p:cNvSpPr>
          <p:nvPr/>
        </p:nvSpPr>
        <p:spPr bwMode="auto">
          <a:xfrm flipV="1">
            <a:off x="5770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5" name="Line 63">
            <a:extLst>
              <a:ext uri="{FF2B5EF4-FFF2-40B4-BE49-F238E27FC236}">
                <a16:creationId xmlns:a16="http://schemas.microsoft.com/office/drawing/2014/main" id="{3624CF74-53C1-9B24-1608-C9A819D75B76}"/>
              </a:ext>
            </a:extLst>
          </p:cNvPr>
          <p:cNvSpPr>
            <a:spLocks noChangeShapeType="1"/>
          </p:cNvSpPr>
          <p:nvPr/>
        </p:nvSpPr>
        <p:spPr bwMode="auto">
          <a:xfrm flipV="1">
            <a:off x="4922838" y="3225801"/>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6" name="Line 64">
            <a:extLst>
              <a:ext uri="{FF2B5EF4-FFF2-40B4-BE49-F238E27FC236}">
                <a16:creationId xmlns:a16="http://schemas.microsoft.com/office/drawing/2014/main" id="{A29320E5-0DCC-893A-FD19-A293C7C23BB6}"/>
              </a:ext>
            </a:extLst>
          </p:cNvPr>
          <p:cNvSpPr>
            <a:spLocks noChangeShapeType="1"/>
          </p:cNvSpPr>
          <p:nvPr/>
        </p:nvSpPr>
        <p:spPr bwMode="auto">
          <a:xfrm flipV="1">
            <a:off x="4116389" y="3141664"/>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7" name="Line 65">
            <a:extLst>
              <a:ext uri="{FF2B5EF4-FFF2-40B4-BE49-F238E27FC236}">
                <a16:creationId xmlns:a16="http://schemas.microsoft.com/office/drawing/2014/main" id="{D9576ECC-5A0B-C0B9-9D84-7D6959CA1C70}"/>
              </a:ext>
            </a:extLst>
          </p:cNvPr>
          <p:cNvSpPr>
            <a:spLocks noChangeShapeType="1"/>
          </p:cNvSpPr>
          <p:nvPr/>
        </p:nvSpPr>
        <p:spPr bwMode="auto">
          <a:xfrm flipV="1">
            <a:off x="3335339" y="3200401"/>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8" name="Line 66">
            <a:extLst>
              <a:ext uri="{FF2B5EF4-FFF2-40B4-BE49-F238E27FC236}">
                <a16:creationId xmlns:a16="http://schemas.microsoft.com/office/drawing/2014/main" id="{7CD4DA17-481F-50C5-A176-3F85C90284A1}"/>
              </a:ext>
            </a:extLst>
          </p:cNvPr>
          <p:cNvSpPr>
            <a:spLocks noChangeShapeType="1"/>
          </p:cNvSpPr>
          <p:nvPr/>
        </p:nvSpPr>
        <p:spPr bwMode="auto">
          <a:xfrm>
            <a:off x="3567114"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59" name="Line 67">
            <a:extLst>
              <a:ext uri="{FF2B5EF4-FFF2-40B4-BE49-F238E27FC236}">
                <a16:creationId xmlns:a16="http://schemas.microsoft.com/office/drawing/2014/main" id="{F40CDA4F-49D7-F9F6-9608-59A79FE44960}"/>
              </a:ext>
            </a:extLst>
          </p:cNvPr>
          <p:cNvSpPr>
            <a:spLocks noChangeShapeType="1"/>
          </p:cNvSpPr>
          <p:nvPr/>
        </p:nvSpPr>
        <p:spPr bwMode="auto">
          <a:xfrm>
            <a:off x="4913313" y="4348164"/>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60" name="Line 68">
            <a:extLst>
              <a:ext uri="{FF2B5EF4-FFF2-40B4-BE49-F238E27FC236}">
                <a16:creationId xmlns:a16="http://schemas.microsoft.com/office/drawing/2014/main" id="{37299199-5DF8-B15D-044E-8A4FA20E6995}"/>
              </a:ext>
            </a:extLst>
          </p:cNvPr>
          <p:cNvSpPr>
            <a:spLocks noChangeShapeType="1"/>
          </p:cNvSpPr>
          <p:nvPr/>
        </p:nvSpPr>
        <p:spPr bwMode="auto">
          <a:xfrm>
            <a:off x="5753100" y="4297364"/>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61" name="Line 69">
            <a:extLst>
              <a:ext uri="{FF2B5EF4-FFF2-40B4-BE49-F238E27FC236}">
                <a16:creationId xmlns:a16="http://schemas.microsoft.com/office/drawing/2014/main" id="{D8148FEF-D2A7-4D55-C09A-51DD32DB06DE}"/>
              </a:ext>
            </a:extLst>
          </p:cNvPr>
          <p:cNvSpPr>
            <a:spLocks noChangeShapeType="1"/>
          </p:cNvSpPr>
          <p:nvPr/>
        </p:nvSpPr>
        <p:spPr bwMode="auto">
          <a:xfrm>
            <a:off x="6883401"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62" name="Line 70">
            <a:extLst>
              <a:ext uri="{FF2B5EF4-FFF2-40B4-BE49-F238E27FC236}">
                <a16:creationId xmlns:a16="http://schemas.microsoft.com/office/drawing/2014/main" id="{0EFC6434-726E-B741-D947-E275CD1AB375}"/>
              </a:ext>
            </a:extLst>
          </p:cNvPr>
          <p:cNvSpPr>
            <a:spLocks noChangeShapeType="1"/>
          </p:cNvSpPr>
          <p:nvPr/>
        </p:nvSpPr>
        <p:spPr bwMode="auto">
          <a:xfrm flipH="1">
            <a:off x="7283451" y="4089401"/>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63" name="Freeform 71" descr="Large confetti">
            <a:extLst>
              <a:ext uri="{FF2B5EF4-FFF2-40B4-BE49-F238E27FC236}">
                <a16:creationId xmlns:a16="http://schemas.microsoft.com/office/drawing/2014/main" id="{36936254-9CDE-7543-58AD-272FC9FE64E7}"/>
              </a:ext>
            </a:extLst>
          </p:cNvPr>
          <p:cNvSpPr>
            <a:spLocks noChangeAspect="1"/>
          </p:cNvSpPr>
          <p:nvPr/>
        </p:nvSpPr>
        <p:spPr bwMode="auto">
          <a:xfrm>
            <a:off x="9096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4364" name="Group 72">
            <a:extLst>
              <a:ext uri="{FF2B5EF4-FFF2-40B4-BE49-F238E27FC236}">
                <a16:creationId xmlns:a16="http://schemas.microsoft.com/office/drawing/2014/main" id="{08F278B3-E30F-F8F2-F40D-8D36C71FD323}"/>
              </a:ext>
            </a:extLst>
          </p:cNvPr>
          <p:cNvGrpSpPr>
            <a:grpSpLocks noChangeAspect="1"/>
          </p:cNvGrpSpPr>
          <p:nvPr/>
        </p:nvGrpSpPr>
        <p:grpSpPr bwMode="auto">
          <a:xfrm>
            <a:off x="8320088" y="3013075"/>
            <a:ext cx="895350" cy="211138"/>
            <a:chOff x="1437" y="1305"/>
            <a:chExt cx="2993" cy="707"/>
          </a:xfrm>
        </p:grpSpPr>
        <p:sp>
          <p:nvSpPr>
            <p:cNvPr id="14444" name="Freeform 73">
              <a:extLst>
                <a:ext uri="{FF2B5EF4-FFF2-40B4-BE49-F238E27FC236}">
                  <a16:creationId xmlns:a16="http://schemas.microsoft.com/office/drawing/2014/main" id="{5B38B3A9-707F-F7E9-E0D1-2B00A0B29258}"/>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445" name="Freeform 74">
              <a:extLst>
                <a:ext uri="{FF2B5EF4-FFF2-40B4-BE49-F238E27FC236}">
                  <a16:creationId xmlns:a16="http://schemas.microsoft.com/office/drawing/2014/main" id="{D230A412-2F11-C888-F4B4-52EB6DA760FD}"/>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nvGrpSpPr>
            <p:cNvPr id="14446" name="Group 75">
              <a:extLst>
                <a:ext uri="{FF2B5EF4-FFF2-40B4-BE49-F238E27FC236}">
                  <a16:creationId xmlns:a16="http://schemas.microsoft.com/office/drawing/2014/main" id="{AEDED064-EE29-BAB3-B89D-88E90DB50AD8}"/>
                </a:ext>
              </a:extLst>
            </p:cNvPr>
            <p:cNvGrpSpPr>
              <a:grpSpLocks noChangeAspect="1"/>
            </p:cNvGrpSpPr>
            <p:nvPr/>
          </p:nvGrpSpPr>
          <p:grpSpPr bwMode="auto">
            <a:xfrm>
              <a:off x="3799" y="1305"/>
              <a:ext cx="233" cy="707"/>
              <a:chOff x="3799" y="1296"/>
              <a:chExt cx="233" cy="707"/>
            </a:xfrm>
          </p:grpSpPr>
          <p:sp>
            <p:nvSpPr>
              <p:cNvPr id="14447" name="Rectangle 76">
                <a:extLst>
                  <a:ext uri="{FF2B5EF4-FFF2-40B4-BE49-F238E27FC236}">
                    <a16:creationId xmlns:a16="http://schemas.microsoft.com/office/drawing/2014/main" id="{9CCD2918-46CF-5128-C61D-9A1BB6EAD59B}"/>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48" name="AutoShape 77">
                <a:extLst>
                  <a:ext uri="{FF2B5EF4-FFF2-40B4-BE49-F238E27FC236}">
                    <a16:creationId xmlns:a16="http://schemas.microsoft.com/office/drawing/2014/main" id="{D4122DD2-5A87-E071-4698-2E3818B3FB0C}"/>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49" name="AutoShape 78">
                <a:extLst>
                  <a:ext uri="{FF2B5EF4-FFF2-40B4-BE49-F238E27FC236}">
                    <a16:creationId xmlns:a16="http://schemas.microsoft.com/office/drawing/2014/main" id="{7C30A9F3-8A0B-450F-FE4A-8067A2879310}"/>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nvGrpSpPr>
          <p:cNvPr id="14365" name="Group 79">
            <a:extLst>
              <a:ext uri="{FF2B5EF4-FFF2-40B4-BE49-F238E27FC236}">
                <a16:creationId xmlns:a16="http://schemas.microsoft.com/office/drawing/2014/main" id="{9EF27A6B-D018-7AD6-98EA-8DA00AC6F7B7}"/>
              </a:ext>
            </a:extLst>
          </p:cNvPr>
          <p:cNvGrpSpPr>
            <a:grpSpLocks noChangeAspect="1"/>
          </p:cNvGrpSpPr>
          <p:nvPr/>
        </p:nvGrpSpPr>
        <p:grpSpPr bwMode="auto">
          <a:xfrm>
            <a:off x="9096375" y="2952751"/>
            <a:ext cx="1339850" cy="334963"/>
            <a:chOff x="3721" y="2861"/>
            <a:chExt cx="1519" cy="380"/>
          </a:xfrm>
        </p:grpSpPr>
        <p:sp>
          <p:nvSpPr>
            <p:cNvPr id="14442" name="Freeform 80">
              <a:extLst>
                <a:ext uri="{FF2B5EF4-FFF2-40B4-BE49-F238E27FC236}">
                  <a16:creationId xmlns:a16="http://schemas.microsoft.com/office/drawing/2014/main" id="{3ADAA4B5-118E-D364-0252-7E2AEC92D676}"/>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GB"/>
            </a:p>
          </p:txBody>
        </p:sp>
        <p:sp>
          <p:nvSpPr>
            <p:cNvPr id="14443" name="Freeform 81">
              <a:extLst>
                <a:ext uri="{FF2B5EF4-FFF2-40B4-BE49-F238E27FC236}">
                  <a16:creationId xmlns:a16="http://schemas.microsoft.com/office/drawing/2014/main" id="{656A812F-7886-9541-E1C2-0836CBEC5A26}"/>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GB"/>
            </a:p>
          </p:txBody>
        </p:sp>
      </p:grpSp>
      <p:grpSp>
        <p:nvGrpSpPr>
          <p:cNvPr id="14366" name="Group 82">
            <a:extLst>
              <a:ext uri="{FF2B5EF4-FFF2-40B4-BE49-F238E27FC236}">
                <a16:creationId xmlns:a16="http://schemas.microsoft.com/office/drawing/2014/main" id="{E390EB5A-87A8-1299-63CA-A357049BF6E9}"/>
              </a:ext>
            </a:extLst>
          </p:cNvPr>
          <p:cNvGrpSpPr>
            <a:grpSpLocks noChangeAspect="1"/>
          </p:cNvGrpSpPr>
          <p:nvPr/>
        </p:nvGrpSpPr>
        <p:grpSpPr bwMode="auto">
          <a:xfrm>
            <a:off x="9601201" y="3082925"/>
            <a:ext cx="835025" cy="76200"/>
            <a:chOff x="3058" y="1625"/>
            <a:chExt cx="1396" cy="129"/>
          </a:xfrm>
        </p:grpSpPr>
        <p:sp>
          <p:nvSpPr>
            <p:cNvPr id="14437" name="AutoShape 83">
              <a:extLst>
                <a:ext uri="{FF2B5EF4-FFF2-40B4-BE49-F238E27FC236}">
                  <a16:creationId xmlns:a16="http://schemas.microsoft.com/office/drawing/2014/main" id="{564B723D-2A40-D163-5077-C593A7DE9E76}"/>
                </a:ext>
              </a:extLst>
            </p:cNvPr>
            <p:cNvSpPr>
              <a:spLocks noChangeAspect="1" noChangeArrowheads="1"/>
            </p:cNvSpPr>
            <p:nvPr/>
          </p:nvSpPr>
          <p:spPr bwMode="auto">
            <a:xfrm>
              <a:off x="3058" y="1641"/>
              <a:ext cx="1377" cy="98"/>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8" name="AutoShape 84">
              <a:extLst>
                <a:ext uri="{FF2B5EF4-FFF2-40B4-BE49-F238E27FC236}">
                  <a16:creationId xmlns:a16="http://schemas.microsoft.com/office/drawing/2014/main" id="{6CC31823-9C40-2D96-FBFB-663484B58FC1}"/>
                </a:ext>
              </a:extLst>
            </p:cNvPr>
            <p:cNvSpPr>
              <a:spLocks noChangeAspect="1" noChangeArrowheads="1"/>
            </p:cNvSpPr>
            <p:nvPr/>
          </p:nvSpPr>
          <p:spPr bwMode="auto">
            <a:xfrm>
              <a:off x="3075" y="1658"/>
              <a:ext cx="1371" cy="64"/>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9" name="Freeform 85">
              <a:extLst>
                <a:ext uri="{FF2B5EF4-FFF2-40B4-BE49-F238E27FC236}">
                  <a16:creationId xmlns:a16="http://schemas.microsoft.com/office/drawing/2014/main" id="{F5F353D1-43AB-00C3-8B86-2EA095D20271}"/>
                </a:ext>
              </a:extLst>
            </p:cNvPr>
            <p:cNvSpPr>
              <a:spLocks noChangeAspect="1"/>
            </p:cNvSpPr>
            <p:nvPr/>
          </p:nvSpPr>
          <p:spPr bwMode="auto">
            <a:xfrm>
              <a:off x="4343" y="1625"/>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FFFFFF"/>
            </a:solidFill>
            <a:ln w="6350">
              <a:solidFill>
                <a:srgbClr val="FFFFFF"/>
              </a:solidFill>
              <a:prstDash val="solid"/>
              <a:round/>
              <a:headEnd/>
              <a:tailEnd/>
            </a:ln>
          </p:spPr>
          <p:txBody>
            <a:bodyPr/>
            <a:lstStyle/>
            <a:p>
              <a:endParaRPr lang="en-GB"/>
            </a:p>
          </p:txBody>
        </p:sp>
        <p:sp>
          <p:nvSpPr>
            <p:cNvPr id="14440" name="Rectangle 86">
              <a:extLst>
                <a:ext uri="{FF2B5EF4-FFF2-40B4-BE49-F238E27FC236}">
                  <a16:creationId xmlns:a16="http://schemas.microsoft.com/office/drawing/2014/main" id="{53C7D434-5BC1-0C41-5AB1-37AC496C3099}"/>
                </a:ext>
              </a:extLst>
            </p:cNvPr>
            <p:cNvSpPr>
              <a:spLocks noChangeAspect="1" noChangeArrowheads="1"/>
            </p:cNvSpPr>
            <p:nvPr/>
          </p:nvSpPr>
          <p:spPr bwMode="auto">
            <a:xfrm>
              <a:off x="4344" y="1673"/>
              <a:ext cx="109"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41" name="Rectangle 87">
              <a:extLst>
                <a:ext uri="{FF2B5EF4-FFF2-40B4-BE49-F238E27FC236}">
                  <a16:creationId xmlns:a16="http://schemas.microsoft.com/office/drawing/2014/main" id="{0594FA37-2E51-2FEE-61B5-80ED69CAE8E6}"/>
                </a:ext>
              </a:extLst>
            </p:cNvPr>
            <p:cNvSpPr>
              <a:spLocks noChangeAspect="1" noChangeArrowheads="1"/>
            </p:cNvSpPr>
            <p:nvPr/>
          </p:nvSpPr>
          <p:spPr bwMode="auto">
            <a:xfrm>
              <a:off x="4391" y="1673"/>
              <a:ext cx="31"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4367" name="Group 88">
            <a:extLst>
              <a:ext uri="{FF2B5EF4-FFF2-40B4-BE49-F238E27FC236}">
                <a16:creationId xmlns:a16="http://schemas.microsoft.com/office/drawing/2014/main" id="{2AFB51FA-A36B-BFFB-8D9F-0FF08B16DAEB}"/>
              </a:ext>
            </a:extLst>
          </p:cNvPr>
          <p:cNvGrpSpPr>
            <a:grpSpLocks noChangeAspect="1"/>
          </p:cNvGrpSpPr>
          <p:nvPr/>
        </p:nvGrpSpPr>
        <p:grpSpPr bwMode="auto">
          <a:xfrm>
            <a:off x="9056689" y="5583238"/>
            <a:ext cx="1057275" cy="284162"/>
            <a:chOff x="2888" y="3077"/>
            <a:chExt cx="1423" cy="382"/>
          </a:xfrm>
        </p:grpSpPr>
        <p:sp>
          <p:nvSpPr>
            <p:cNvPr id="14403" name="AutoShape 89">
              <a:extLst>
                <a:ext uri="{FF2B5EF4-FFF2-40B4-BE49-F238E27FC236}">
                  <a16:creationId xmlns:a16="http://schemas.microsoft.com/office/drawing/2014/main" id="{91EE1B6D-C1B3-A222-72B4-FE17B73A1589}"/>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04" name="Freeform 90">
              <a:extLst>
                <a:ext uri="{FF2B5EF4-FFF2-40B4-BE49-F238E27FC236}">
                  <a16:creationId xmlns:a16="http://schemas.microsoft.com/office/drawing/2014/main" id="{CC9DAD32-ED27-457E-4125-45B56C1CD6E5}"/>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GB"/>
            </a:p>
          </p:txBody>
        </p:sp>
        <p:sp>
          <p:nvSpPr>
            <p:cNvPr id="14405" name="Freeform 91">
              <a:extLst>
                <a:ext uri="{FF2B5EF4-FFF2-40B4-BE49-F238E27FC236}">
                  <a16:creationId xmlns:a16="http://schemas.microsoft.com/office/drawing/2014/main" id="{A4FA8254-12BE-F11F-2ACA-E782879EB402}"/>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endParaRPr lang="en-GB"/>
            </a:p>
          </p:txBody>
        </p:sp>
        <p:grpSp>
          <p:nvGrpSpPr>
            <p:cNvPr id="14406" name="Group 92">
              <a:extLst>
                <a:ext uri="{FF2B5EF4-FFF2-40B4-BE49-F238E27FC236}">
                  <a16:creationId xmlns:a16="http://schemas.microsoft.com/office/drawing/2014/main" id="{439DF8D5-353B-61D5-1F5C-F1367DE64B1C}"/>
                </a:ext>
              </a:extLst>
            </p:cNvPr>
            <p:cNvGrpSpPr>
              <a:grpSpLocks noChangeAspect="1"/>
            </p:cNvGrpSpPr>
            <p:nvPr/>
          </p:nvGrpSpPr>
          <p:grpSpPr bwMode="auto">
            <a:xfrm>
              <a:off x="2888" y="3077"/>
              <a:ext cx="95" cy="380"/>
              <a:chOff x="2840" y="2365"/>
              <a:chExt cx="95" cy="380"/>
            </a:xfrm>
          </p:grpSpPr>
          <p:sp>
            <p:nvSpPr>
              <p:cNvPr id="14435" name="Freeform 93">
                <a:extLst>
                  <a:ext uri="{FF2B5EF4-FFF2-40B4-BE49-F238E27FC236}">
                    <a16:creationId xmlns:a16="http://schemas.microsoft.com/office/drawing/2014/main" id="{C1BC4D21-7213-75CE-E5EE-A38211C2A504}"/>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GB"/>
              </a:p>
            </p:txBody>
          </p:sp>
          <p:sp>
            <p:nvSpPr>
              <p:cNvPr id="14436" name="Rectangle 94">
                <a:extLst>
                  <a:ext uri="{FF2B5EF4-FFF2-40B4-BE49-F238E27FC236}">
                    <a16:creationId xmlns:a16="http://schemas.microsoft.com/office/drawing/2014/main" id="{657993CA-B75F-8E1C-8D7E-4C48B7FB4FDD}"/>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4407" name="Group 95">
              <a:extLst>
                <a:ext uri="{FF2B5EF4-FFF2-40B4-BE49-F238E27FC236}">
                  <a16:creationId xmlns:a16="http://schemas.microsoft.com/office/drawing/2014/main" id="{568E2478-CEFA-C389-2394-722269D0400A}"/>
                </a:ext>
              </a:extLst>
            </p:cNvPr>
            <p:cNvGrpSpPr>
              <a:grpSpLocks noChangeAspect="1"/>
            </p:cNvGrpSpPr>
            <p:nvPr/>
          </p:nvGrpSpPr>
          <p:grpSpPr bwMode="auto">
            <a:xfrm>
              <a:off x="2980" y="3106"/>
              <a:ext cx="1234" cy="321"/>
              <a:chOff x="2932" y="2394"/>
              <a:chExt cx="1234" cy="321"/>
            </a:xfrm>
          </p:grpSpPr>
          <p:grpSp>
            <p:nvGrpSpPr>
              <p:cNvPr id="14408" name="Group 96">
                <a:extLst>
                  <a:ext uri="{FF2B5EF4-FFF2-40B4-BE49-F238E27FC236}">
                    <a16:creationId xmlns:a16="http://schemas.microsoft.com/office/drawing/2014/main" id="{20B838EC-F06F-BB84-E94B-9D2D5257AC4B}"/>
                  </a:ext>
                </a:extLst>
              </p:cNvPr>
              <p:cNvGrpSpPr>
                <a:grpSpLocks noChangeAspect="1"/>
              </p:cNvGrpSpPr>
              <p:nvPr/>
            </p:nvGrpSpPr>
            <p:grpSpPr bwMode="auto">
              <a:xfrm>
                <a:off x="2932" y="2397"/>
                <a:ext cx="1234" cy="105"/>
                <a:chOff x="2942" y="2401"/>
                <a:chExt cx="1234" cy="334"/>
              </a:xfrm>
            </p:grpSpPr>
            <p:sp>
              <p:nvSpPr>
                <p:cNvPr id="14428" name="Rectangle 97">
                  <a:extLst>
                    <a:ext uri="{FF2B5EF4-FFF2-40B4-BE49-F238E27FC236}">
                      <a16:creationId xmlns:a16="http://schemas.microsoft.com/office/drawing/2014/main" id="{B76FB426-1B8B-6634-EC5F-825E4BD6EBAD}"/>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9" name="Rectangle 98">
                  <a:extLst>
                    <a:ext uri="{FF2B5EF4-FFF2-40B4-BE49-F238E27FC236}">
                      <a16:creationId xmlns:a16="http://schemas.microsoft.com/office/drawing/2014/main" id="{EC7EC33C-5F01-0B30-B74C-8AB2D4EC8A5C}"/>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0" name="Rectangle 99">
                  <a:extLst>
                    <a:ext uri="{FF2B5EF4-FFF2-40B4-BE49-F238E27FC236}">
                      <a16:creationId xmlns:a16="http://schemas.microsoft.com/office/drawing/2014/main" id="{6C2433DB-0F1A-C5E6-3D46-1EC896C412AC}"/>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1" name="Rectangle 100">
                  <a:extLst>
                    <a:ext uri="{FF2B5EF4-FFF2-40B4-BE49-F238E27FC236}">
                      <a16:creationId xmlns:a16="http://schemas.microsoft.com/office/drawing/2014/main" id="{52A8DC57-BDF0-DCCC-389B-D99B8D8D895A}"/>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2" name="Rectangle 101">
                  <a:extLst>
                    <a:ext uri="{FF2B5EF4-FFF2-40B4-BE49-F238E27FC236}">
                      <a16:creationId xmlns:a16="http://schemas.microsoft.com/office/drawing/2014/main" id="{33102F4F-1642-17D6-EECF-1F08A1B5CA53}"/>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3" name="Rectangle 102">
                  <a:extLst>
                    <a:ext uri="{FF2B5EF4-FFF2-40B4-BE49-F238E27FC236}">
                      <a16:creationId xmlns:a16="http://schemas.microsoft.com/office/drawing/2014/main" id="{69E3B89D-BB7F-50B6-F2B0-8E747FF3B3B0}"/>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34" name="Rectangle 103">
                  <a:extLst>
                    <a:ext uri="{FF2B5EF4-FFF2-40B4-BE49-F238E27FC236}">
                      <a16:creationId xmlns:a16="http://schemas.microsoft.com/office/drawing/2014/main" id="{F1EDAF91-3C40-5391-8AA4-BB8594BC785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4409" name="Group 104">
                <a:extLst>
                  <a:ext uri="{FF2B5EF4-FFF2-40B4-BE49-F238E27FC236}">
                    <a16:creationId xmlns:a16="http://schemas.microsoft.com/office/drawing/2014/main" id="{90143D4E-BD74-0E21-F9E8-454D67B4A291}"/>
                  </a:ext>
                </a:extLst>
              </p:cNvPr>
              <p:cNvGrpSpPr>
                <a:grpSpLocks noChangeAspect="1"/>
              </p:cNvGrpSpPr>
              <p:nvPr/>
            </p:nvGrpSpPr>
            <p:grpSpPr bwMode="auto">
              <a:xfrm>
                <a:off x="2932" y="2503"/>
                <a:ext cx="1234" cy="104"/>
                <a:chOff x="2942" y="2401"/>
                <a:chExt cx="1234" cy="334"/>
              </a:xfrm>
            </p:grpSpPr>
            <p:sp>
              <p:nvSpPr>
                <p:cNvPr id="14421" name="Rectangle 105">
                  <a:extLst>
                    <a:ext uri="{FF2B5EF4-FFF2-40B4-BE49-F238E27FC236}">
                      <a16:creationId xmlns:a16="http://schemas.microsoft.com/office/drawing/2014/main" id="{C1BD0443-2720-6CEA-50FA-32EB86F50BE4}"/>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2" name="Rectangle 106">
                  <a:extLst>
                    <a:ext uri="{FF2B5EF4-FFF2-40B4-BE49-F238E27FC236}">
                      <a16:creationId xmlns:a16="http://schemas.microsoft.com/office/drawing/2014/main" id="{E5988A94-8556-51FF-2266-C0849A30002C}"/>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3" name="Rectangle 107">
                  <a:extLst>
                    <a:ext uri="{FF2B5EF4-FFF2-40B4-BE49-F238E27FC236}">
                      <a16:creationId xmlns:a16="http://schemas.microsoft.com/office/drawing/2014/main" id="{298BD504-BF79-B78A-78AD-23C0F7818D1F}"/>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4" name="Rectangle 108">
                  <a:extLst>
                    <a:ext uri="{FF2B5EF4-FFF2-40B4-BE49-F238E27FC236}">
                      <a16:creationId xmlns:a16="http://schemas.microsoft.com/office/drawing/2014/main" id="{79E6DCA3-E8E2-34EF-EF2D-C4D5D79B95AC}"/>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5" name="Rectangle 109">
                  <a:extLst>
                    <a:ext uri="{FF2B5EF4-FFF2-40B4-BE49-F238E27FC236}">
                      <a16:creationId xmlns:a16="http://schemas.microsoft.com/office/drawing/2014/main" id="{8A7FB2FC-5F58-B964-47BF-C1B6F4821B07}"/>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6" name="Rectangle 110">
                  <a:extLst>
                    <a:ext uri="{FF2B5EF4-FFF2-40B4-BE49-F238E27FC236}">
                      <a16:creationId xmlns:a16="http://schemas.microsoft.com/office/drawing/2014/main" id="{3B548069-02C4-C90E-51FE-F5BF4F6F25F7}"/>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7" name="Rectangle 111">
                  <a:extLst>
                    <a:ext uri="{FF2B5EF4-FFF2-40B4-BE49-F238E27FC236}">
                      <a16:creationId xmlns:a16="http://schemas.microsoft.com/office/drawing/2014/main" id="{199A5807-9CB7-9498-F6D6-48CF7304EA0B}"/>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4410" name="Group 112">
                <a:extLst>
                  <a:ext uri="{FF2B5EF4-FFF2-40B4-BE49-F238E27FC236}">
                    <a16:creationId xmlns:a16="http://schemas.microsoft.com/office/drawing/2014/main" id="{15FE5556-0257-383E-6E83-27E80D4A086B}"/>
                  </a:ext>
                </a:extLst>
              </p:cNvPr>
              <p:cNvGrpSpPr>
                <a:grpSpLocks noChangeAspect="1"/>
              </p:cNvGrpSpPr>
              <p:nvPr/>
            </p:nvGrpSpPr>
            <p:grpSpPr bwMode="auto">
              <a:xfrm>
                <a:off x="2932" y="2609"/>
                <a:ext cx="1234" cy="105"/>
                <a:chOff x="2942" y="2401"/>
                <a:chExt cx="1234" cy="334"/>
              </a:xfrm>
            </p:grpSpPr>
            <p:sp>
              <p:nvSpPr>
                <p:cNvPr id="14414" name="Rectangle 113">
                  <a:extLst>
                    <a:ext uri="{FF2B5EF4-FFF2-40B4-BE49-F238E27FC236}">
                      <a16:creationId xmlns:a16="http://schemas.microsoft.com/office/drawing/2014/main" id="{1AD2B403-CA8D-1845-8038-915B611ADB5F}"/>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15" name="Rectangle 114">
                  <a:extLst>
                    <a:ext uri="{FF2B5EF4-FFF2-40B4-BE49-F238E27FC236}">
                      <a16:creationId xmlns:a16="http://schemas.microsoft.com/office/drawing/2014/main" id="{E9566FD3-AFB0-DB68-9B66-FDE275E65AD4}"/>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16" name="Rectangle 115">
                  <a:extLst>
                    <a:ext uri="{FF2B5EF4-FFF2-40B4-BE49-F238E27FC236}">
                      <a16:creationId xmlns:a16="http://schemas.microsoft.com/office/drawing/2014/main" id="{355401A5-0414-9924-E331-BB92349B0F6E}"/>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17" name="Rectangle 116">
                  <a:extLst>
                    <a:ext uri="{FF2B5EF4-FFF2-40B4-BE49-F238E27FC236}">
                      <a16:creationId xmlns:a16="http://schemas.microsoft.com/office/drawing/2014/main" id="{A96E524A-A9A8-A69F-C8B3-90E5BCF1D9C7}"/>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18" name="Rectangle 117">
                  <a:extLst>
                    <a:ext uri="{FF2B5EF4-FFF2-40B4-BE49-F238E27FC236}">
                      <a16:creationId xmlns:a16="http://schemas.microsoft.com/office/drawing/2014/main" id="{1F032C4E-3D02-392F-B742-E9735B22E1E9}"/>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19" name="Rectangle 118">
                  <a:extLst>
                    <a:ext uri="{FF2B5EF4-FFF2-40B4-BE49-F238E27FC236}">
                      <a16:creationId xmlns:a16="http://schemas.microsoft.com/office/drawing/2014/main" id="{56463BD0-F792-73ED-DE46-76D398762A5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420" name="Rectangle 119">
                  <a:extLst>
                    <a:ext uri="{FF2B5EF4-FFF2-40B4-BE49-F238E27FC236}">
                      <a16:creationId xmlns:a16="http://schemas.microsoft.com/office/drawing/2014/main" id="{3364F6EA-A2FB-9047-252D-48319BB086F7}"/>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4411" name="Line 120">
                <a:extLst>
                  <a:ext uri="{FF2B5EF4-FFF2-40B4-BE49-F238E27FC236}">
                    <a16:creationId xmlns:a16="http://schemas.microsoft.com/office/drawing/2014/main" id="{B3AE3278-1323-62AC-A3D6-DBB055713323}"/>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12" name="Line 121">
                <a:extLst>
                  <a:ext uri="{FF2B5EF4-FFF2-40B4-BE49-F238E27FC236}">
                    <a16:creationId xmlns:a16="http://schemas.microsoft.com/office/drawing/2014/main" id="{2BE44A83-4986-DBEB-9777-4F2231455B0D}"/>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13" name="Line 122">
                <a:extLst>
                  <a:ext uri="{FF2B5EF4-FFF2-40B4-BE49-F238E27FC236}">
                    <a16:creationId xmlns:a16="http://schemas.microsoft.com/office/drawing/2014/main" id="{6A443F49-310B-419A-648A-8906C5536E16}"/>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grpSp>
        <p:nvGrpSpPr>
          <p:cNvPr id="14368" name="Group 123">
            <a:extLst>
              <a:ext uri="{FF2B5EF4-FFF2-40B4-BE49-F238E27FC236}">
                <a16:creationId xmlns:a16="http://schemas.microsoft.com/office/drawing/2014/main" id="{448ADAD8-85C4-8F7B-F1A6-2B12BFF3CFF3}"/>
              </a:ext>
            </a:extLst>
          </p:cNvPr>
          <p:cNvGrpSpPr>
            <a:grpSpLocks noChangeAspect="1"/>
          </p:cNvGrpSpPr>
          <p:nvPr/>
        </p:nvGrpSpPr>
        <p:grpSpPr bwMode="auto">
          <a:xfrm>
            <a:off x="7991476" y="5595939"/>
            <a:ext cx="1025525" cy="257175"/>
            <a:chOff x="336" y="2456"/>
            <a:chExt cx="1843" cy="461"/>
          </a:xfrm>
        </p:grpSpPr>
        <p:sp>
          <p:nvSpPr>
            <p:cNvPr id="14378" name="Freeform 124">
              <a:extLst>
                <a:ext uri="{FF2B5EF4-FFF2-40B4-BE49-F238E27FC236}">
                  <a16:creationId xmlns:a16="http://schemas.microsoft.com/office/drawing/2014/main" id="{0C093675-BE29-9B7B-11AA-F1B3020558A2}"/>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79" name="Freeform 125">
              <a:extLst>
                <a:ext uri="{FF2B5EF4-FFF2-40B4-BE49-F238E27FC236}">
                  <a16:creationId xmlns:a16="http://schemas.microsoft.com/office/drawing/2014/main" id="{5BADF85A-6943-37DE-3973-0F6471DD7E65}"/>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0" name="Freeform 126">
              <a:extLst>
                <a:ext uri="{FF2B5EF4-FFF2-40B4-BE49-F238E27FC236}">
                  <a16:creationId xmlns:a16="http://schemas.microsoft.com/office/drawing/2014/main" id="{D8608F28-1980-C65B-CB5F-581EDFC30A6A}"/>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1" name="Freeform 127">
              <a:extLst>
                <a:ext uri="{FF2B5EF4-FFF2-40B4-BE49-F238E27FC236}">
                  <a16:creationId xmlns:a16="http://schemas.microsoft.com/office/drawing/2014/main" id="{DE0038CE-DF65-FDD7-6BB8-C3185999DD6B}"/>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2" name="Freeform 128">
              <a:extLst>
                <a:ext uri="{FF2B5EF4-FFF2-40B4-BE49-F238E27FC236}">
                  <a16:creationId xmlns:a16="http://schemas.microsoft.com/office/drawing/2014/main" id="{9629121D-9ADF-01F4-4785-9C129337970A}"/>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3" name="Freeform 129">
              <a:extLst>
                <a:ext uri="{FF2B5EF4-FFF2-40B4-BE49-F238E27FC236}">
                  <a16:creationId xmlns:a16="http://schemas.microsoft.com/office/drawing/2014/main" id="{A4CEEAA5-BA95-1455-521D-6C8E6DC80545}"/>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4" name="Freeform 130">
              <a:extLst>
                <a:ext uri="{FF2B5EF4-FFF2-40B4-BE49-F238E27FC236}">
                  <a16:creationId xmlns:a16="http://schemas.microsoft.com/office/drawing/2014/main" id="{B7B2FEAB-9005-2474-9E7B-453558BCE7CE}"/>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385" name="AutoShape 131">
              <a:extLst>
                <a:ext uri="{FF2B5EF4-FFF2-40B4-BE49-F238E27FC236}">
                  <a16:creationId xmlns:a16="http://schemas.microsoft.com/office/drawing/2014/main" id="{DC4A4474-0DEE-C7D4-EF31-F5FA2FEB4ECF}"/>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86" name="Freeform 132">
              <a:extLst>
                <a:ext uri="{FF2B5EF4-FFF2-40B4-BE49-F238E27FC236}">
                  <a16:creationId xmlns:a16="http://schemas.microsoft.com/office/drawing/2014/main" id="{5AB0996E-39FB-F12A-7A2F-8F4E189533BE}"/>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87" name="Freeform 133">
              <a:extLst>
                <a:ext uri="{FF2B5EF4-FFF2-40B4-BE49-F238E27FC236}">
                  <a16:creationId xmlns:a16="http://schemas.microsoft.com/office/drawing/2014/main" id="{E3E1B5BD-0FCA-27C5-577E-D9FF477D4C14}"/>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88" name="Rectangle 134">
              <a:extLst>
                <a:ext uri="{FF2B5EF4-FFF2-40B4-BE49-F238E27FC236}">
                  <a16:creationId xmlns:a16="http://schemas.microsoft.com/office/drawing/2014/main" id="{3E55BA2B-C32E-AEC0-5E7F-2642F080E5FD}"/>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89" name="Rectangle 135">
              <a:extLst>
                <a:ext uri="{FF2B5EF4-FFF2-40B4-BE49-F238E27FC236}">
                  <a16:creationId xmlns:a16="http://schemas.microsoft.com/office/drawing/2014/main" id="{AFA70F29-D67B-7080-3307-362EF1F35724}"/>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90" name="AutoShape 136">
              <a:extLst>
                <a:ext uri="{FF2B5EF4-FFF2-40B4-BE49-F238E27FC236}">
                  <a16:creationId xmlns:a16="http://schemas.microsoft.com/office/drawing/2014/main" id="{A0EA8ADB-FAAA-ACE4-20CA-2776D2680CC0}"/>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91" name="AutoShape 137">
              <a:extLst>
                <a:ext uri="{FF2B5EF4-FFF2-40B4-BE49-F238E27FC236}">
                  <a16:creationId xmlns:a16="http://schemas.microsoft.com/office/drawing/2014/main" id="{A2084568-4CD9-0288-2F71-C46C4B2334C2}"/>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92" name="Rectangle 138">
              <a:extLst>
                <a:ext uri="{FF2B5EF4-FFF2-40B4-BE49-F238E27FC236}">
                  <a16:creationId xmlns:a16="http://schemas.microsoft.com/office/drawing/2014/main" id="{8DB5D822-AD88-ABBA-7DB5-91B5D9DBEB02}"/>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228939" name="Rectangle 139">
              <a:extLst>
                <a:ext uri="{FF2B5EF4-FFF2-40B4-BE49-F238E27FC236}">
                  <a16:creationId xmlns:a16="http://schemas.microsoft.com/office/drawing/2014/main" id="{E5FE8E7F-2398-0E6D-931C-4150775EAB16}"/>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nvGrpSpPr>
            <p:cNvPr id="14394" name="Group 140">
              <a:extLst>
                <a:ext uri="{FF2B5EF4-FFF2-40B4-BE49-F238E27FC236}">
                  <a16:creationId xmlns:a16="http://schemas.microsoft.com/office/drawing/2014/main" id="{5D0EC327-2BFF-09A0-2504-37C29B0C23F4}"/>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22A44303-92D5-ABCD-2647-A50106B2F214}"/>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1228942" name="AutoShape 142">
                <a:extLst>
                  <a:ext uri="{FF2B5EF4-FFF2-40B4-BE49-F238E27FC236}">
                    <a16:creationId xmlns:a16="http://schemas.microsoft.com/office/drawing/2014/main" id="{61C71783-EDAE-989C-E1FC-FD5CAA1788DB}"/>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sp>
          <p:nvSpPr>
            <p:cNvPr id="14395" name="Rectangle 143">
              <a:extLst>
                <a:ext uri="{FF2B5EF4-FFF2-40B4-BE49-F238E27FC236}">
                  <a16:creationId xmlns:a16="http://schemas.microsoft.com/office/drawing/2014/main" id="{4DC5D0EE-2B96-99BD-6D1D-643CBF229A24}"/>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96" name="AutoShape 144">
              <a:extLst>
                <a:ext uri="{FF2B5EF4-FFF2-40B4-BE49-F238E27FC236}">
                  <a16:creationId xmlns:a16="http://schemas.microsoft.com/office/drawing/2014/main" id="{D70AF3F3-D480-8D5A-6EFC-DD6DEEAAC2F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97" name="Freeform 145">
              <a:extLst>
                <a:ext uri="{FF2B5EF4-FFF2-40B4-BE49-F238E27FC236}">
                  <a16:creationId xmlns:a16="http://schemas.microsoft.com/office/drawing/2014/main" id="{548FE1E0-8A02-14BF-4072-98517D42A57D}"/>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endParaRPr lang="en-GB"/>
            </a:p>
          </p:txBody>
        </p:sp>
        <p:sp>
          <p:nvSpPr>
            <p:cNvPr id="1228946" name="AutoShape 146">
              <a:extLst>
                <a:ext uri="{FF2B5EF4-FFF2-40B4-BE49-F238E27FC236}">
                  <a16:creationId xmlns:a16="http://schemas.microsoft.com/office/drawing/2014/main" id="{9C65326F-E603-7FCF-0F1C-C694D94DD9A3}"/>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14399" name="Line 147">
              <a:extLst>
                <a:ext uri="{FF2B5EF4-FFF2-40B4-BE49-F238E27FC236}">
                  <a16:creationId xmlns:a16="http://schemas.microsoft.com/office/drawing/2014/main" id="{DFFF7991-91FD-0588-BC95-6180EDF50C2D}"/>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400" name="Line 148">
              <a:extLst>
                <a:ext uri="{FF2B5EF4-FFF2-40B4-BE49-F238E27FC236}">
                  <a16:creationId xmlns:a16="http://schemas.microsoft.com/office/drawing/2014/main" id="{2842CD5E-2A60-1224-6A5E-246B1FC4B73D}"/>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4369" name="Group 149">
            <a:extLst>
              <a:ext uri="{FF2B5EF4-FFF2-40B4-BE49-F238E27FC236}">
                <a16:creationId xmlns:a16="http://schemas.microsoft.com/office/drawing/2014/main" id="{0F37CFB7-E79F-B061-DA79-3D7F3CA52361}"/>
              </a:ext>
            </a:extLst>
          </p:cNvPr>
          <p:cNvGrpSpPr>
            <a:grpSpLocks noChangeAspect="1"/>
          </p:cNvGrpSpPr>
          <p:nvPr/>
        </p:nvGrpSpPr>
        <p:grpSpPr bwMode="auto">
          <a:xfrm>
            <a:off x="10179051" y="5684838"/>
            <a:ext cx="315913" cy="82550"/>
            <a:chOff x="4232" y="2445"/>
            <a:chExt cx="1986" cy="516"/>
          </a:xfrm>
        </p:grpSpPr>
        <p:sp>
          <p:nvSpPr>
            <p:cNvPr id="14371" name="Rectangle 150">
              <a:extLst>
                <a:ext uri="{FF2B5EF4-FFF2-40B4-BE49-F238E27FC236}">
                  <a16:creationId xmlns:a16="http://schemas.microsoft.com/office/drawing/2014/main" id="{AFA22B5E-03C3-E899-9CA8-28A3F80FDB84}"/>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72" name="Rectangle 151">
              <a:extLst>
                <a:ext uri="{FF2B5EF4-FFF2-40B4-BE49-F238E27FC236}">
                  <a16:creationId xmlns:a16="http://schemas.microsoft.com/office/drawing/2014/main" id="{05DB8515-F31F-536C-50FA-EBDE8C091AE0}"/>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73" name="Rectangle 152">
              <a:extLst>
                <a:ext uri="{FF2B5EF4-FFF2-40B4-BE49-F238E27FC236}">
                  <a16:creationId xmlns:a16="http://schemas.microsoft.com/office/drawing/2014/main" id="{E1121294-3FD5-6207-855E-64CD89D645EF}"/>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74" name="Freeform 153">
              <a:extLst>
                <a:ext uri="{FF2B5EF4-FFF2-40B4-BE49-F238E27FC236}">
                  <a16:creationId xmlns:a16="http://schemas.microsoft.com/office/drawing/2014/main" id="{F567714A-31EC-8144-23FD-2D280CE3897F}"/>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75" name="Rectangle 154">
              <a:extLst>
                <a:ext uri="{FF2B5EF4-FFF2-40B4-BE49-F238E27FC236}">
                  <a16:creationId xmlns:a16="http://schemas.microsoft.com/office/drawing/2014/main" id="{67FB1ECB-E59C-D183-A914-8EADF7FC6F23}"/>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4376" name="Freeform 155">
              <a:extLst>
                <a:ext uri="{FF2B5EF4-FFF2-40B4-BE49-F238E27FC236}">
                  <a16:creationId xmlns:a16="http://schemas.microsoft.com/office/drawing/2014/main" id="{5E6FA797-759A-2051-B342-6D6C35C05DEA}"/>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377" name="Freeform 156">
              <a:extLst>
                <a:ext uri="{FF2B5EF4-FFF2-40B4-BE49-F238E27FC236}">
                  <a16:creationId xmlns:a16="http://schemas.microsoft.com/office/drawing/2014/main" id="{6E852AB1-B750-F9E0-7E62-969A2BEB7931}"/>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4370" name="Rectangle 157">
            <a:extLst>
              <a:ext uri="{FF2B5EF4-FFF2-40B4-BE49-F238E27FC236}">
                <a16:creationId xmlns:a16="http://schemas.microsoft.com/office/drawing/2014/main" id="{149BB65D-30F2-7940-6A68-637F1E62EE93}"/>
              </a:ext>
            </a:extLst>
          </p:cNvPr>
          <p:cNvSpPr>
            <a:spLocks noChangeAspect="1" noChangeArrowheads="1"/>
          </p:cNvSpPr>
          <p:nvPr/>
        </p:nvSpPr>
        <p:spPr bwMode="auto">
          <a:xfrm>
            <a:off x="1581150" y="114300"/>
            <a:ext cx="3989388"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anose="05000000000000000000"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anose="05000000000000000000"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anose="05000000000000000000" pitchFamily="2" charset="2"/>
              <a:buChar char="l"/>
              <a:defRPr sz="2400">
                <a:solidFill>
                  <a:schemeClr val="tx1"/>
                </a:solidFill>
                <a:latin typeface="Arial" panose="020B0604020202020204" pitchFamily="34" charset="0"/>
              </a:defRPr>
            </a:lvl9pPr>
          </a:lstStyle>
          <a:p>
            <a:pPr>
              <a:spcBef>
                <a:spcPct val="0"/>
              </a:spcBef>
              <a:spcAft>
                <a:spcPct val="0"/>
              </a:spcAft>
              <a:buClrTx/>
              <a:buSzTx/>
              <a:buFontTx/>
              <a:buNone/>
            </a:pPr>
            <a:r>
              <a:rPr lang="en-GB" altLang="en-US" sz="2800" b="1"/>
              <a:t>Charge Components</a:t>
            </a:r>
          </a:p>
        </p:txBody>
      </p:sp>
    </p:spTree>
    <p:extLst>
      <p:ext uri="{BB962C8B-B14F-4D97-AF65-F5344CB8AC3E}">
        <p14:creationId xmlns:p14="http://schemas.microsoft.com/office/powerpoint/2010/main" val="4078325365"/>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46F73D3-F977-2F98-969D-ACBD2DF7819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083" t="11429" r="2738" b="11666"/>
          <a:stretch/>
        </p:blipFill>
        <p:spPr>
          <a:xfrm>
            <a:off x="1877786" y="265339"/>
            <a:ext cx="8250405" cy="6187804"/>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08706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AACBC9F-B42A-E286-AC06-170302064E0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548" t="6666" r="8809" b="8572"/>
          <a:stretch/>
        </p:blipFill>
        <p:spPr>
          <a:xfrm>
            <a:off x="1908648" y="288485"/>
            <a:ext cx="8345695" cy="625927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076028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8681" name="Freeform 9">
            <a:extLst>
              <a:ext uri="{FF2B5EF4-FFF2-40B4-BE49-F238E27FC236}">
                <a16:creationId xmlns:a16="http://schemas.microsoft.com/office/drawing/2014/main" id="{4195F1C7-1D50-17A3-5015-8157B424701A}"/>
              </a:ext>
            </a:extLst>
          </p:cNvPr>
          <p:cNvSpPr>
            <a:spLocks/>
          </p:cNvSpPr>
          <p:nvPr/>
        </p:nvSpPr>
        <p:spPr bwMode="auto">
          <a:xfrm>
            <a:off x="5498307" y="2250281"/>
            <a:ext cx="1195386" cy="1890712"/>
          </a:xfrm>
          <a:custGeom>
            <a:avLst/>
            <a:gdLst>
              <a:gd name="T0" fmla="*/ 2147483646 w 672"/>
              <a:gd name="T1" fmla="*/ 2147483646 h 1023"/>
              <a:gd name="T2" fmla="*/ 2147483646 w 672"/>
              <a:gd name="T3" fmla="*/ 2147483646 h 1023"/>
              <a:gd name="T4" fmla="*/ 2147483646 w 672"/>
              <a:gd name="T5" fmla="*/ 2147483646 h 1023"/>
              <a:gd name="T6" fmla="*/ 2147483646 w 672"/>
              <a:gd name="T7" fmla="*/ 2147483646 h 1023"/>
              <a:gd name="T8" fmla="*/ 2147483646 w 672"/>
              <a:gd name="T9" fmla="*/ 2147483646 h 1023"/>
              <a:gd name="T10" fmla="*/ 2147483646 w 672"/>
              <a:gd name="T11" fmla="*/ 2147483646 h 1023"/>
              <a:gd name="T12" fmla="*/ 2147483646 w 672"/>
              <a:gd name="T13" fmla="*/ 2147483646 h 1023"/>
              <a:gd name="T14" fmla="*/ 2147483646 w 672"/>
              <a:gd name="T15" fmla="*/ 2147483646 h 1023"/>
              <a:gd name="T16" fmla="*/ 2147483646 w 672"/>
              <a:gd name="T17" fmla="*/ 2147483646 h 1023"/>
              <a:gd name="T18" fmla="*/ 2147483646 w 672"/>
              <a:gd name="T19" fmla="*/ 2147483646 h 1023"/>
              <a:gd name="T20" fmla="*/ 2147483646 w 672"/>
              <a:gd name="T21" fmla="*/ 2147483646 h 1023"/>
              <a:gd name="T22" fmla="*/ 2147483646 w 672"/>
              <a:gd name="T23" fmla="*/ 2147483646 h 1023"/>
              <a:gd name="T24" fmla="*/ 2147483646 w 672"/>
              <a:gd name="T25" fmla="*/ 2147483646 h 1023"/>
              <a:gd name="T26" fmla="*/ 2147483646 w 672"/>
              <a:gd name="T27" fmla="*/ 2147483646 h 1023"/>
              <a:gd name="T28" fmla="*/ 2147483646 w 672"/>
              <a:gd name="T29" fmla="*/ 2147483646 h 1023"/>
              <a:gd name="T30" fmla="*/ 2147483646 w 672"/>
              <a:gd name="T31" fmla="*/ 2147483646 h 1023"/>
              <a:gd name="T32" fmla="*/ 2147483646 w 672"/>
              <a:gd name="T33" fmla="*/ 2147483646 h 1023"/>
              <a:gd name="T34" fmla="*/ 2147483646 w 672"/>
              <a:gd name="T35" fmla="*/ 2147483646 h 1023"/>
              <a:gd name="T36" fmla="*/ 2147483646 w 672"/>
              <a:gd name="T37" fmla="*/ 2147483646 h 1023"/>
              <a:gd name="T38" fmla="*/ 2147483646 w 672"/>
              <a:gd name="T39" fmla="*/ 2147483646 h 1023"/>
              <a:gd name="T40" fmla="*/ 2147483646 w 672"/>
              <a:gd name="T41" fmla="*/ 2147483646 h 1023"/>
              <a:gd name="T42" fmla="*/ 2147483646 w 672"/>
              <a:gd name="T43" fmla="*/ 2147483646 h 1023"/>
              <a:gd name="T44" fmla="*/ 2147483646 w 672"/>
              <a:gd name="T45" fmla="*/ 2147483646 h 1023"/>
              <a:gd name="T46" fmla="*/ 2147483646 w 672"/>
              <a:gd name="T47" fmla="*/ 2147483646 h 1023"/>
              <a:gd name="T48" fmla="*/ 2147483646 w 672"/>
              <a:gd name="T49" fmla="*/ 2147483646 h 1023"/>
              <a:gd name="T50" fmla="*/ 2147483646 w 672"/>
              <a:gd name="T51" fmla="*/ 2147483646 h 1023"/>
              <a:gd name="T52" fmla="*/ 2147483646 w 672"/>
              <a:gd name="T53" fmla="*/ 2147483646 h 1023"/>
              <a:gd name="T54" fmla="*/ 2147483646 w 672"/>
              <a:gd name="T55" fmla="*/ 0 h 1023"/>
              <a:gd name="T56" fmla="*/ 2147483646 w 672"/>
              <a:gd name="T57" fmla="*/ 2147483646 h 1023"/>
              <a:gd name="T58" fmla="*/ 2147483646 w 672"/>
              <a:gd name="T59" fmla="*/ 2147483646 h 1023"/>
              <a:gd name="T60" fmla="*/ 2147483646 w 672"/>
              <a:gd name="T61" fmla="*/ 2147483646 h 1023"/>
              <a:gd name="T62" fmla="*/ 2147483646 w 672"/>
              <a:gd name="T63" fmla="*/ 2147483646 h 1023"/>
              <a:gd name="T64" fmla="*/ 2147483646 w 672"/>
              <a:gd name="T65" fmla="*/ 2147483646 h 1023"/>
              <a:gd name="T66" fmla="*/ 2147483646 w 672"/>
              <a:gd name="T67" fmla="*/ 2147483646 h 1023"/>
              <a:gd name="T68" fmla="*/ 2147483646 w 672"/>
              <a:gd name="T69" fmla="*/ 2147483646 h 1023"/>
              <a:gd name="T70" fmla="*/ 2147483646 w 672"/>
              <a:gd name="T71" fmla="*/ 2147483646 h 1023"/>
              <a:gd name="T72" fmla="*/ 2147483646 w 672"/>
              <a:gd name="T73" fmla="*/ 2147483646 h 1023"/>
              <a:gd name="T74" fmla="*/ 2147483646 w 672"/>
              <a:gd name="T75" fmla="*/ 2147483646 h 1023"/>
              <a:gd name="T76" fmla="*/ 2147483646 w 672"/>
              <a:gd name="T77" fmla="*/ 2147483646 h 1023"/>
              <a:gd name="T78" fmla="*/ 2147483646 w 672"/>
              <a:gd name="T79" fmla="*/ 2147483646 h 1023"/>
              <a:gd name="T80" fmla="*/ 0 w 672"/>
              <a:gd name="T81" fmla="*/ 2147483646 h 1023"/>
              <a:gd name="T82" fmla="*/ 0 w 672"/>
              <a:gd name="T83" fmla="*/ 2147483646 h 1023"/>
              <a:gd name="T84" fmla="*/ 2147483646 w 672"/>
              <a:gd name="T85" fmla="*/ 2147483646 h 102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72" h="1023">
                <a:moveTo>
                  <a:pt x="18" y="759"/>
                </a:moveTo>
                <a:lnTo>
                  <a:pt x="36" y="807"/>
                </a:lnTo>
                <a:lnTo>
                  <a:pt x="69" y="870"/>
                </a:lnTo>
                <a:lnTo>
                  <a:pt x="126" y="942"/>
                </a:lnTo>
                <a:lnTo>
                  <a:pt x="195" y="990"/>
                </a:lnTo>
                <a:lnTo>
                  <a:pt x="255" y="1011"/>
                </a:lnTo>
                <a:lnTo>
                  <a:pt x="327" y="1023"/>
                </a:lnTo>
                <a:lnTo>
                  <a:pt x="375" y="1020"/>
                </a:lnTo>
                <a:lnTo>
                  <a:pt x="447" y="1005"/>
                </a:lnTo>
                <a:lnTo>
                  <a:pt x="516" y="966"/>
                </a:lnTo>
                <a:lnTo>
                  <a:pt x="567" y="918"/>
                </a:lnTo>
                <a:lnTo>
                  <a:pt x="606" y="861"/>
                </a:lnTo>
                <a:lnTo>
                  <a:pt x="633" y="801"/>
                </a:lnTo>
                <a:lnTo>
                  <a:pt x="645" y="750"/>
                </a:lnTo>
                <a:lnTo>
                  <a:pt x="672" y="573"/>
                </a:lnTo>
                <a:lnTo>
                  <a:pt x="666" y="420"/>
                </a:lnTo>
                <a:lnTo>
                  <a:pt x="624" y="288"/>
                </a:lnTo>
                <a:lnTo>
                  <a:pt x="591" y="369"/>
                </a:lnTo>
                <a:lnTo>
                  <a:pt x="573" y="456"/>
                </a:lnTo>
                <a:lnTo>
                  <a:pt x="546" y="366"/>
                </a:lnTo>
                <a:lnTo>
                  <a:pt x="513" y="183"/>
                </a:lnTo>
                <a:lnTo>
                  <a:pt x="459" y="66"/>
                </a:lnTo>
                <a:lnTo>
                  <a:pt x="423" y="183"/>
                </a:lnTo>
                <a:lnTo>
                  <a:pt x="408" y="288"/>
                </a:lnTo>
                <a:lnTo>
                  <a:pt x="399" y="375"/>
                </a:lnTo>
                <a:lnTo>
                  <a:pt x="354" y="252"/>
                </a:lnTo>
                <a:lnTo>
                  <a:pt x="330" y="132"/>
                </a:lnTo>
                <a:lnTo>
                  <a:pt x="321" y="0"/>
                </a:lnTo>
                <a:lnTo>
                  <a:pt x="285" y="87"/>
                </a:lnTo>
                <a:lnTo>
                  <a:pt x="279" y="141"/>
                </a:lnTo>
                <a:lnTo>
                  <a:pt x="255" y="69"/>
                </a:lnTo>
                <a:lnTo>
                  <a:pt x="216" y="168"/>
                </a:lnTo>
                <a:lnTo>
                  <a:pt x="198" y="258"/>
                </a:lnTo>
                <a:lnTo>
                  <a:pt x="174" y="192"/>
                </a:lnTo>
                <a:lnTo>
                  <a:pt x="138" y="264"/>
                </a:lnTo>
                <a:lnTo>
                  <a:pt x="108" y="378"/>
                </a:lnTo>
                <a:lnTo>
                  <a:pt x="90" y="318"/>
                </a:lnTo>
                <a:lnTo>
                  <a:pt x="81" y="279"/>
                </a:lnTo>
                <a:lnTo>
                  <a:pt x="36" y="390"/>
                </a:lnTo>
                <a:lnTo>
                  <a:pt x="15" y="495"/>
                </a:lnTo>
                <a:lnTo>
                  <a:pt x="0" y="606"/>
                </a:lnTo>
                <a:lnTo>
                  <a:pt x="0" y="693"/>
                </a:lnTo>
                <a:lnTo>
                  <a:pt x="18" y="759"/>
                </a:lnTo>
                <a:close/>
              </a:path>
            </a:pathLst>
          </a:custGeom>
          <a:gradFill rotWithShape="1">
            <a:gsLst>
              <a:gs pos="0">
                <a:schemeClr val="accent1"/>
              </a:gs>
              <a:gs pos="100000">
                <a:srgbClr val="FF9900"/>
              </a:gs>
            </a:gsLst>
            <a:path path="rect">
              <a:fillToRect l="50000" t="50000" r="50000" b="50000"/>
            </a:path>
          </a:gradFill>
          <a:ln w="6350" cap="flat" cmpd="sng">
            <a:solidFill>
              <a:schemeClr val="accent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2227" name="Rectangle 3">
            <a:extLst>
              <a:ext uri="{FF2B5EF4-FFF2-40B4-BE49-F238E27FC236}">
                <a16:creationId xmlns:a16="http://schemas.microsoft.com/office/drawing/2014/main" id="{B80EEBCA-33FA-230D-0540-A4F334164557}"/>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2228" name="Oval 5">
            <a:extLst>
              <a:ext uri="{FF2B5EF4-FFF2-40B4-BE49-F238E27FC236}">
                <a16:creationId xmlns:a16="http://schemas.microsoft.com/office/drawing/2014/main" id="{4032DD00-6528-47E3-A6AE-2BCDE965E7C2}"/>
              </a:ext>
            </a:extLst>
          </p:cNvPr>
          <p:cNvSpPr>
            <a:spLocks noChangeArrowheads="1"/>
          </p:cNvSpPr>
          <p:nvPr/>
        </p:nvSpPr>
        <p:spPr bwMode="auto">
          <a:xfrm>
            <a:off x="2468563" y="3127841"/>
            <a:ext cx="1484312" cy="562630"/>
          </a:xfrm>
          <a:prstGeom prst="ellipse">
            <a:avLst/>
          </a:prstGeom>
          <a:solidFill>
            <a:srgbClr val="FFCC66"/>
          </a:solidFill>
          <a:ln w="38100" algn="ctr">
            <a:solidFill>
              <a:srgbClr val="FFCC66"/>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78" name="Cloud">
            <a:extLst>
              <a:ext uri="{FF2B5EF4-FFF2-40B4-BE49-F238E27FC236}">
                <a16:creationId xmlns:a16="http://schemas.microsoft.com/office/drawing/2014/main" id="{CCB9E765-2571-5AF4-B324-339D21B3AF21}"/>
              </a:ext>
            </a:extLst>
          </p:cNvPr>
          <p:cNvSpPr>
            <a:spLocks noChangeAspect="1" noEditPoints="1" noChangeArrowheads="1"/>
          </p:cNvSpPr>
          <p:nvPr/>
        </p:nvSpPr>
        <p:spPr bwMode="auto">
          <a:xfrm rot="10800000">
            <a:off x="8445501" y="2476500"/>
            <a:ext cx="925513"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080808"/>
              </a:gs>
              <a:gs pos="100000">
                <a:schemeClr val="bg2"/>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08680" name="Oval 8">
            <a:extLst>
              <a:ext uri="{FF2B5EF4-FFF2-40B4-BE49-F238E27FC236}">
                <a16:creationId xmlns:a16="http://schemas.microsoft.com/office/drawing/2014/main" id="{30D92F88-B1C1-6F3F-0F3D-82200895F478}"/>
              </a:ext>
            </a:extLst>
          </p:cNvPr>
          <p:cNvSpPr>
            <a:spLocks noChangeArrowheads="1"/>
          </p:cNvSpPr>
          <p:nvPr/>
        </p:nvSpPr>
        <p:spPr bwMode="auto">
          <a:xfrm>
            <a:off x="5699126" y="3143716"/>
            <a:ext cx="784225" cy="562630"/>
          </a:xfrm>
          <a:prstGeom prst="ellipse">
            <a:avLst/>
          </a:prstGeom>
          <a:solidFill>
            <a:srgbClr val="FFCC66"/>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82" name="AutoShape 10">
            <a:extLst>
              <a:ext uri="{FF2B5EF4-FFF2-40B4-BE49-F238E27FC236}">
                <a16:creationId xmlns:a16="http://schemas.microsoft.com/office/drawing/2014/main" id="{0B2518D2-65F7-B210-B040-CE49DFCA9534}"/>
              </a:ext>
            </a:extLst>
          </p:cNvPr>
          <p:cNvSpPr>
            <a:spLocks noChangeArrowheads="1"/>
          </p:cNvSpPr>
          <p:nvPr/>
        </p:nvSpPr>
        <p:spPr bwMode="auto">
          <a:xfrm rot="5400000">
            <a:off x="7303295" y="3188910"/>
            <a:ext cx="452437" cy="465892"/>
          </a:xfrm>
          <a:prstGeom prst="upArrow">
            <a:avLst>
              <a:gd name="adj1" fmla="val 50000"/>
              <a:gd name="adj2" fmla="val 30702"/>
            </a:avLst>
          </a:prstGeom>
          <a:solidFill>
            <a:schemeClr val="tx1"/>
          </a:solidFill>
          <a:ln w="38100"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83" name="AutoShape 11">
            <a:extLst>
              <a:ext uri="{FF2B5EF4-FFF2-40B4-BE49-F238E27FC236}">
                <a16:creationId xmlns:a16="http://schemas.microsoft.com/office/drawing/2014/main" id="{F3F01014-63A4-EC65-2071-6A9A478DF421}"/>
              </a:ext>
            </a:extLst>
          </p:cNvPr>
          <p:cNvSpPr>
            <a:spLocks noChangeArrowheads="1"/>
          </p:cNvSpPr>
          <p:nvPr/>
        </p:nvSpPr>
        <p:spPr bwMode="auto">
          <a:xfrm rot="5400000">
            <a:off x="4425158" y="3188910"/>
            <a:ext cx="452437" cy="465892"/>
          </a:xfrm>
          <a:prstGeom prst="upArrow">
            <a:avLst>
              <a:gd name="adj1" fmla="val 50000"/>
              <a:gd name="adj2" fmla="val 30702"/>
            </a:avLst>
          </a:prstGeom>
          <a:solidFill>
            <a:schemeClr val="tx1"/>
          </a:solidFill>
          <a:ln w="38100"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2233" name="Text Box 12">
            <a:extLst>
              <a:ext uri="{FF2B5EF4-FFF2-40B4-BE49-F238E27FC236}">
                <a16:creationId xmlns:a16="http://schemas.microsoft.com/office/drawing/2014/main" id="{F87D0141-DC59-105E-B007-9BCBCFB1E388}"/>
              </a:ext>
            </a:extLst>
          </p:cNvPr>
          <p:cNvSpPr txBox="1">
            <a:spLocks noChangeArrowheads="1"/>
          </p:cNvSpPr>
          <p:nvPr/>
        </p:nvSpPr>
        <p:spPr bwMode="auto">
          <a:xfrm>
            <a:off x="2538413" y="4457700"/>
            <a:ext cx="13462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Propellant</a:t>
            </a:r>
          </a:p>
        </p:txBody>
      </p:sp>
      <p:sp>
        <p:nvSpPr>
          <p:cNvPr id="1308685" name="Text Box 13">
            <a:extLst>
              <a:ext uri="{FF2B5EF4-FFF2-40B4-BE49-F238E27FC236}">
                <a16:creationId xmlns:a16="http://schemas.microsoft.com/office/drawing/2014/main" id="{0E1A9081-39B9-7434-0A8C-7F85255A7310}"/>
              </a:ext>
            </a:extLst>
          </p:cNvPr>
          <p:cNvSpPr txBox="1">
            <a:spLocks noChangeArrowheads="1"/>
          </p:cNvSpPr>
          <p:nvPr/>
        </p:nvSpPr>
        <p:spPr bwMode="auto">
          <a:xfrm>
            <a:off x="8294688" y="4246564"/>
            <a:ext cx="13462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Burnt</a:t>
            </a:r>
          </a:p>
          <a:p>
            <a:pPr algn="ctr" eaLnBrk="0" fontAlgn="base" hangingPunct="0">
              <a:spcBef>
                <a:spcPct val="0"/>
              </a:spcBef>
              <a:spcAft>
                <a:spcPct val="0"/>
              </a:spcAft>
            </a:pPr>
            <a:r>
              <a:rPr lang="en-GB" altLang="en-US" sz="1600" b="1">
                <a:solidFill>
                  <a:srgbClr val="FFFFFF"/>
                </a:solidFill>
              </a:rPr>
              <a:t>Propellant</a:t>
            </a:r>
          </a:p>
        </p:txBody>
      </p:sp>
      <p:sp>
        <p:nvSpPr>
          <p:cNvPr id="1308686" name="Text Box 14">
            <a:extLst>
              <a:ext uri="{FF2B5EF4-FFF2-40B4-BE49-F238E27FC236}">
                <a16:creationId xmlns:a16="http://schemas.microsoft.com/office/drawing/2014/main" id="{32BF4210-5DDA-3FA5-E391-FFCE4E87FFEB}"/>
              </a:ext>
            </a:extLst>
          </p:cNvPr>
          <p:cNvSpPr txBox="1">
            <a:spLocks noChangeArrowheads="1"/>
          </p:cNvSpPr>
          <p:nvPr/>
        </p:nvSpPr>
        <p:spPr bwMode="auto">
          <a:xfrm>
            <a:off x="5407025" y="4248151"/>
            <a:ext cx="13462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Burning</a:t>
            </a:r>
          </a:p>
          <a:p>
            <a:pPr algn="ctr" eaLnBrk="0" fontAlgn="base" hangingPunct="0">
              <a:spcBef>
                <a:spcPct val="0"/>
              </a:spcBef>
              <a:spcAft>
                <a:spcPct val="0"/>
              </a:spcAft>
            </a:pPr>
            <a:r>
              <a:rPr lang="en-GB" altLang="en-US" sz="1600" b="1">
                <a:solidFill>
                  <a:srgbClr val="FFFFFF"/>
                </a:solidFill>
              </a:rPr>
              <a:t>Propellant</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08681"/>
                                        </p:tgtEl>
                                        <p:attrNameLst>
                                          <p:attrName>style.visibility</p:attrName>
                                        </p:attrNameLst>
                                      </p:cBhvr>
                                      <p:to>
                                        <p:strVal val="visible"/>
                                      </p:to>
                                    </p:set>
                                    <p:animEffect transition="in" filter="blinds(horizontal)">
                                      <p:cBhvr>
                                        <p:cTn id="7" dur="500"/>
                                        <p:tgtEl>
                                          <p:spTgt spid="1308681"/>
                                        </p:tgtEl>
                                      </p:cBhvr>
                                    </p:animEffect>
                                  </p:childTnLst>
                                </p:cTn>
                              </p:par>
                              <p:par>
                                <p:cTn id="8" presetID="3" presetClass="entr" presetSubtype="10" fill="hold" nodeType="withEffect">
                                  <p:stCondLst>
                                    <p:cond delay="0"/>
                                  </p:stCondLst>
                                  <p:childTnLst>
                                    <p:set>
                                      <p:cBhvr>
                                        <p:cTn id="9" dur="1" fill="hold">
                                          <p:stCondLst>
                                            <p:cond delay="0"/>
                                          </p:stCondLst>
                                        </p:cTn>
                                        <p:tgtEl>
                                          <p:spTgt spid="1308680"/>
                                        </p:tgtEl>
                                        <p:attrNameLst>
                                          <p:attrName>style.visibility</p:attrName>
                                        </p:attrNameLst>
                                      </p:cBhvr>
                                      <p:to>
                                        <p:strVal val="visible"/>
                                      </p:to>
                                    </p:set>
                                    <p:animEffect transition="in" filter="blinds(horizontal)">
                                      <p:cBhvr>
                                        <p:cTn id="10" dur="500"/>
                                        <p:tgtEl>
                                          <p:spTgt spid="1308680"/>
                                        </p:tgtEl>
                                      </p:cBhvr>
                                    </p:animEffect>
                                  </p:childTnLst>
                                </p:cTn>
                              </p:par>
                              <p:par>
                                <p:cTn id="11" presetID="3" presetClass="entr" presetSubtype="10" fill="hold" nodeType="withEffect">
                                  <p:stCondLst>
                                    <p:cond delay="0"/>
                                  </p:stCondLst>
                                  <p:childTnLst>
                                    <p:set>
                                      <p:cBhvr>
                                        <p:cTn id="12" dur="1" fill="hold">
                                          <p:stCondLst>
                                            <p:cond delay="0"/>
                                          </p:stCondLst>
                                        </p:cTn>
                                        <p:tgtEl>
                                          <p:spTgt spid="1308683"/>
                                        </p:tgtEl>
                                        <p:attrNameLst>
                                          <p:attrName>style.visibility</p:attrName>
                                        </p:attrNameLst>
                                      </p:cBhvr>
                                      <p:to>
                                        <p:strVal val="visible"/>
                                      </p:to>
                                    </p:set>
                                    <p:animEffect transition="in" filter="blinds(horizontal)">
                                      <p:cBhvr>
                                        <p:cTn id="13" dur="500"/>
                                        <p:tgtEl>
                                          <p:spTgt spid="1308683"/>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1308686"/>
                                        </p:tgtEl>
                                        <p:attrNameLst>
                                          <p:attrName>style.visibility</p:attrName>
                                        </p:attrNameLst>
                                      </p:cBhvr>
                                      <p:to>
                                        <p:strVal val="visible"/>
                                      </p:to>
                                    </p:set>
                                    <p:animEffect transition="in" filter="blinds(horizontal)">
                                      <p:cBhvr>
                                        <p:cTn id="16" dur="500"/>
                                        <p:tgtEl>
                                          <p:spTgt spid="130868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nodeType="clickEffect">
                                  <p:stCondLst>
                                    <p:cond delay="0"/>
                                  </p:stCondLst>
                                  <p:childTnLst>
                                    <p:set>
                                      <p:cBhvr>
                                        <p:cTn id="20" dur="1" fill="hold">
                                          <p:stCondLst>
                                            <p:cond delay="0"/>
                                          </p:stCondLst>
                                        </p:cTn>
                                        <p:tgtEl>
                                          <p:spTgt spid="1308678"/>
                                        </p:tgtEl>
                                        <p:attrNameLst>
                                          <p:attrName>style.visibility</p:attrName>
                                        </p:attrNameLst>
                                      </p:cBhvr>
                                      <p:to>
                                        <p:strVal val="visible"/>
                                      </p:to>
                                    </p:set>
                                    <p:animEffect transition="in" filter="blinds(horizontal)">
                                      <p:cBhvr>
                                        <p:cTn id="21" dur="500"/>
                                        <p:tgtEl>
                                          <p:spTgt spid="1308678"/>
                                        </p:tgtEl>
                                      </p:cBhvr>
                                    </p:animEffect>
                                  </p:childTnLst>
                                </p:cTn>
                              </p:par>
                              <p:par>
                                <p:cTn id="22" presetID="3" presetClass="entr" presetSubtype="10" fill="hold" nodeType="withEffect">
                                  <p:stCondLst>
                                    <p:cond delay="0"/>
                                  </p:stCondLst>
                                  <p:childTnLst>
                                    <p:set>
                                      <p:cBhvr>
                                        <p:cTn id="23" dur="1" fill="hold">
                                          <p:stCondLst>
                                            <p:cond delay="0"/>
                                          </p:stCondLst>
                                        </p:cTn>
                                        <p:tgtEl>
                                          <p:spTgt spid="1308682"/>
                                        </p:tgtEl>
                                        <p:attrNameLst>
                                          <p:attrName>style.visibility</p:attrName>
                                        </p:attrNameLst>
                                      </p:cBhvr>
                                      <p:to>
                                        <p:strVal val="visible"/>
                                      </p:to>
                                    </p:set>
                                    <p:animEffect transition="in" filter="blinds(horizontal)">
                                      <p:cBhvr>
                                        <p:cTn id="24" dur="500"/>
                                        <p:tgtEl>
                                          <p:spTgt spid="1308682"/>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1308685"/>
                                        </p:tgtEl>
                                        <p:attrNameLst>
                                          <p:attrName>style.visibility</p:attrName>
                                        </p:attrNameLst>
                                      </p:cBhvr>
                                      <p:to>
                                        <p:strVal val="visible"/>
                                      </p:to>
                                    </p:set>
                                    <p:animEffect transition="in" filter="blinds(horizontal)">
                                      <p:cBhvr>
                                        <p:cTn id="27" dur="500"/>
                                        <p:tgtEl>
                                          <p:spTgt spid="13086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8685" grpId="0"/>
      <p:bldP spid="1308686" grpId="0"/>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D5A13C1-07F3-1232-1278-FE7B171EF918}"/>
              </a:ext>
            </a:extLst>
          </p:cNvPr>
          <p:cNvPicPr>
            <a:picLocks noChangeAspect="1"/>
          </p:cNvPicPr>
          <p:nvPr/>
        </p:nvPicPr>
        <p:blipFill>
          <a:blip r:embed="rId2"/>
          <a:stretch>
            <a:fillRect/>
          </a:stretch>
        </p:blipFill>
        <p:spPr>
          <a:xfrm>
            <a:off x="1796143" y="204107"/>
            <a:ext cx="8637814" cy="6478362"/>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1431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08A15EE-BB55-800B-F5B8-EBABE86472A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691" t="6904" r="3988" b="16667"/>
          <a:stretch/>
        </p:blipFill>
        <p:spPr>
          <a:xfrm>
            <a:off x="78841" y="696125"/>
            <a:ext cx="7287664" cy="546574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watch&#10;&#10;Description automatically generated">
            <a:extLst>
              <a:ext uri="{FF2B5EF4-FFF2-40B4-BE49-F238E27FC236}">
                <a16:creationId xmlns:a16="http://schemas.microsoft.com/office/drawing/2014/main" id="{43666485-8D3C-468E-03C1-4E5DB8E7F83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04080" y="923574"/>
            <a:ext cx="4055035" cy="1789809"/>
          </a:xfrm>
          <a:prstGeom prst="rect">
            <a:avLst/>
          </a:prstGeom>
        </p:spPr>
      </p:pic>
      <p:pic>
        <p:nvPicPr>
          <p:cNvPr id="6" name="Picture 5" descr="Diagram&#10;&#10;Description automatically generated with medium confidence">
            <a:extLst>
              <a:ext uri="{FF2B5EF4-FFF2-40B4-BE49-F238E27FC236}">
                <a16:creationId xmlns:a16="http://schemas.microsoft.com/office/drawing/2014/main" id="{CA45778E-3779-530C-8DD9-0CDE741CBFC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961849" y="2792950"/>
            <a:ext cx="3078186" cy="1960512"/>
          </a:xfrm>
          <a:prstGeom prst="rect">
            <a:avLst/>
          </a:prstGeom>
        </p:spPr>
      </p:pic>
      <p:pic>
        <p:nvPicPr>
          <p:cNvPr id="8" name="Picture 7" descr="Diagram&#10;&#10;Description automatically generated with medium confidence">
            <a:extLst>
              <a:ext uri="{FF2B5EF4-FFF2-40B4-BE49-F238E27FC236}">
                <a16:creationId xmlns:a16="http://schemas.microsoft.com/office/drawing/2014/main" id="{690BE54E-AE8F-37E4-A58F-27EA750FDE3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790150" y="4854002"/>
            <a:ext cx="1866900" cy="1498600"/>
          </a:xfrm>
          <a:prstGeom prst="rect">
            <a:avLst/>
          </a:prstGeom>
        </p:spPr>
      </p:pic>
    </p:spTree>
    <p:extLst>
      <p:ext uri="{BB962C8B-B14F-4D97-AF65-F5344CB8AC3E}">
        <p14:creationId xmlns:p14="http://schemas.microsoft.com/office/powerpoint/2010/main" val="37093560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4D8B910-44C2-8B31-4445-854449D38D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583" t="11190" r="9345" b="15000"/>
          <a:stretch/>
        </p:blipFill>
        <p:spPr>
          <a:xfrm>
            <a:off x="1764945" y="643467"/>
            <a:ext cx="8662110" cy="5571066"/>
          </a:xfrm>
          <a:prstGeom prst="rect">
            <a:avLst/>
          </a:prstGeom>
        </p:spPr>
      </p:pic>
    </p:spTree>
    <p:extLst>
      <p:ext uri="{BB962C8B-B14F-4D97-AF65-F5344CB8AC3E}">
        <p14:creationId xmlns:p14="http://schemas.microsoft.com/office/powerpoint/2010/main" val="250564651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3">
            <a:extLst>
              <a:ext uri="{FF2B5EF4-FFF2-40B4-BE49-F238E27FC236}">
                <a16:creationId xmlns:a16="http://schemas.microsoft.com/office/drawing/2014/main" id="{DD5CF8E8-5761-4400-93F6-8C475F7501CD}"/>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Geometries</a:t>
            </a:r>
          </a:p>
        </p:txBody>
      </p:sp>
      <p:grpSp>
        <p:nvGrpSpPr>
          <p:cNvPr id="57347" name="Group 25">
            <a:extLst>
              <a:ext uri="{FF2B5EF4-FFF2-40B4-BE49-F238E27FC236}">
                <a16:creationId xmlns:a16="http://schemas.microsoft.com/office/drawing/2014/main" id="{A554326A-B0FB-16B1-0757-04E3FB1BC4A0}"/>
              </a:ext>
            </a:extLst>
          </p:cNvPr>
          <p:cNvGrpSpPr>
            <a:grpSpLocks/>
          </p:cNvGrpSpPr>
          <p:nvPr/>
        </p:nvGrpSpPr>
        <p:grpSpPr bwMode="auto">
          <a:xfrm>
            <a:off x="2565400" y="2578100"/>
            <a:ext cx="1828800" cy="990600"/>
            <a:chOff x="176" y="2362"/>
            <a:chExt cx="1152" cy="624"/>
          </a:xfrm>
        </p:grpSpPr>
        <p:sp>
          <p:nvSpPr>
            <p:cNvPr id="57366" name="AutoShape 26">
              <a:extLst>
                <a:ext uri="{FF2B5EF4-FFF2-40B4-BE49-F238E27FC236}">
                  <a16:creationId xmlns:a16="http://schemas.microsoft.com/office/drawing/2014/main" id="{87B321A1-EEE2-4CB6-FE73-ECCEBCB6C3DA}"/>
                </a:ext>
              </a:extLst>
            </p:cNvPr>
            <p:cNvSpPr>
              <a:spLocks noChangeArrowheads="1"/>
            </p:cNvSpPr>
            <p:nvPr/>
          </p:nvSpPr>
          <p:spPr bwMode="auto">
            <a:xfrm rot="-6997794">
              <a:off x="440" y="209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7" name="Text Box 27">
              <a:extLst>
                <a:ext uri="{FF2B5EF4-FFF2-40B4-BE49-F238E27FC236}">
                  <a16:creationId xmlns:a16="http://schemas.microsoft.com/office/drawing/2014/main" id="{FAA27C79-48CF-5D70-1532-FE98C5BA3C7E}"/>
                </a:ext>
              </a:extLst>
            </p:cNvPr>
            <p:cNvSpPr txBox="1">
              <a:spLocks noChangeArrowheads="1"/>
            </p:cNvSpPr>
            <p:nvPr/>
          </p:nvSpPr>
          <p:spPr bwMode="auto">
            <a:xfrm>
              <a:off x="610" y="2565"/>
              <a:ext cx="398"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000000"/>
                  </a:solidFill>
                </a:rPr>
                <a:t>CORD</a:t>
              </a:r>
            </a:p>
          </p:txBody>
        </p:sp>
      </p:grpSp>
      <p:grpSp>
        <p:nvGrpSpPr>
          <p:cNvPr id="1333276" name="Group 28">
            <a:extLst>
              <a:ext uri="{FF2B5EF4-FFF2-40B4-BE49-F238E27FC236}">
                <a16:creationId xmlns:a16="http://schemas.microsoft.com/office/drawing/2014/main" id="{7B83B2FE-BCC9-5199-77F4-646751AC3AF8}"/>
              </a:ext>
            </a:extLst>
          </p:cNvPr>
          <p:cNvGrpSpPr>
            <a:grpSpLocks/>
          </p:cNvGrpSpPr>
          <p:nvPr/>
        </p:nvGrpSpPr>
        <p:grpSpPr bwMode="auto">
          <a:xfrm>
            <a:off x="5070475" y="2584451"/>
            <a:ext cx="1828800" cy="1071563"/>
            <a:chOff x="1268" y="3152"/>
            <a:chExt cx="1152" cy="675"/>
          </a:xfrm>
        </p:grpSpPr>
        <p:sp>
          <p:nvSpPr>
            <p:cNvPr id="57363" name="AutoShape 29">
              <a:extLst>
                <a:ext uri="{FF2B5EF4-FFF2-40B4-BE49-F238E27FC236}">
                  <a16:creationId xmlns:a16="http://schemas.microsoft.com/office/drawing/2014/main" id="{5411F1A9-7878-565E-776F-DE4577E6CC18}"/>
                </a:ext>
              </a:extLst>
            </p:cNvPr>
            <p:cNvSpPr>
              <a:spLocks noChangeArrowheads="1"/>
            </p:cNvSpPr>
            <p:nvPr/>
          </p:nvSpPr>
          <p:spPr bwMode="auto">
            <a:xfrm rot="-6997794">
              <a:off x="1532" y="288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4" name="Oval 30">
              <a:extLst>
                <a:ext uri="{FF2B5EF4-FFF2-40B4-BE49-F238E27FC236}">
                  <a16:creationId xmlns:a16="http://schemas.microsoft.com/office/drawing/2014/main" id="{0F2C2FA8-5FBD-8FF1-8F11-80EE1A4DF37E}"/>
                </a:ext>
              </a:extLst>
            </p:cNvPr>
            <p:cNvSpPr>
              <a:spLocks noChangeAspect="1" noChangeArrowheads="1"/>
            </p:cNvSpPr>
            <p:nvPr/>
          </p:nvSpPr>
          <p:spPr bwMode="auto">
            <a:xfrm rot="-1632241">
              <a:off x="1384" y="3491"/>
              <a:ext cx="134" cy="336"/>
            </a:xfrm>
            <a:prstGeom prst="ellipse">
              <a:avLst/>
            </a:prstGeom>
            <a:gradFill rotWithShape="0">
              <a:gsLst>
                <a:gs pos="0">
                  <a:srgbClr val="765E00"/>
                </a:gs>
                <a:gs pos="50000">
                  <a:srgbClr val="FFCC00"/>
                </a:gs>
                <a:gs pos="100000">
                  <a:srgbClr val="765E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5" name="Text Box 31">
              <a:extLst>
                <a:ext uri="{FF2B5EF4-FFF2-40B4-BE49-F238E27FC236}">
                  <a16:creationId xmlns:a16="http://schemas.microsoft.com/office/drawing/2014/main" id="{A958C6E7-8D2D-933E-A056-82F6B4016114}"/>
                </a:ext>
              </a:extLst>
            </p:cNvPr>
            <p:cNvSpPr txBox="1">
              <a:spLocks noChangeArrowheads="1"/>
            </p:cNvSpPr>
            <p:nvPr/>
          </p:nvSpPr>
          <p:spPr bwMode="auto">
            <a:xfrm>
              <a:off x="1720" y="3323"/>
              <a:ext cx="377"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000000"/>
                  </a:solidFill>
                </a:rPr>
                <a:t>TUBE</a:t>
              </a:r>
            </a:p>
          </p:txBody>
        </p:sp>
      </p:grpSp>
      <p:grpSp>
        <p:nvGrpSpPr>
          <p:cNvPr id="1333288" name="Group 40">
            <a:extLst>
              <a:ext uri="{FF2B5EF4-FFF2-40B4-BE49-F238E27FC236}">
                <a16:creationId xmlns:a16="http://schemas.microsoft.com/office/drawing/2014/main" id="{8EC35FA6-8422-BA0F-6160-DB0ACA98F446}"/>
              </a:ext>
            </a:extLst>
          </p:cNvPr>
          <p:cNvGrpSpPr>
            <a:grpSpLocks/>
          </p:cNvGrpSpPr>
          <p:nvPr/>
        </p:nvGrpSpPr>
        <p:grpSpPr bwMode="auto">
          <a:xfrm>
            <a:off x="7566025" y="2555876"/>
            <a:ext cx="1828800" cy="1114425"/>
            <a:chOff x="4436" y="2378"/>
            <a:chExt cx="1152" cy="702"/>
          </a:xfrm>
        </p:grpSpPr>
        <p:grpSp>
          <p:nvGrpSpPr>
            <p:cNvPr id="57353" name="Group 41">
              <a:extLst>
                <a:ext uri="{FF2B5EF4-FFF2-40B4-BE49-F238E27FC236}">
                  <a16:creationId xmlns:a16="http://schemas.microsoft.com/office/drawing/2014/main" id="{1D92A051-61FF-2248-18E4-9340D8AAAEF5}"/>
                </a:ext>
              </a:extLst>
            </p:cNvPr>
            <p:cNvGrpSpPr>
              <a:grpSpLocks/>
            </p:cNvGrpSpPr>
            <p:nvPr/>
          </p:nvGrpSpPr>
          <p:grpSpPr bwMode="auto">
            <a:xfrm>
              <a:off x="4436" y="2378"/>
              <a:ext cx="1152" cy="702"/>
              <a:chOff x="3964" y="2641"/>
              <a:chExt cx="1152" cy="702"/>
            </a:xfrm>
          </p:grpSpPr>
          <p:sp>
            <p:nvSpPr>
              <p:cNvPr id="57355" name="AutoShape 42">
                <a:extLst>
                  <a:ext uri="{FF2B5EF4-FFF2-40B4-BE49-F238E27FC236}">
                    <a16:creationId xmlns:a16="http://schemas.microsoft.com/office/drawing/2014/main" id="{9B7CB33F-6964-7EA9-0A22-2FC153DECEE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6" name="Oval 43">
                <a:extLst>
                  <a:ext uri="{FF2B5EF4-FFF2-40B4-BE49-F238E27FC236}">
                    <a16:creationId xmlns:a16="http://schemas.microsoft.com/office/drawing/2014/main" id="{913B818F-FE14-2944-059A-56B8EBB1EC5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7" name="Oval 44">
                <a:extLst>
                  <a:ext uri="{FF2B5EF4-FFF2-40B4-BE49-F238E27FC236}">
                    <a16:creationId xmlns:a16="http://schemas.microsoft.com/office/drawing/2014/main" id="{FEB05C5B-9185-9519-57D0-017C9973B5E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8" name="Oval 45">
                <a:extLst>
                  <a:ext uri="{FF2B5EF4-FFF2-40B4-BE49-F238E27FC236}">
                    <a16:creationId xmlns:a16="http://schemas.microsoft.com/office/drawing/2014/main" id="{DFB2A9D0-093D-1149-8B85-6914DCCCA81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9" name="Oval 46">
                <a:extLst>
                  <a:ext uri="{FF2B5EF4-FFF2-40B4-BE49-F238E27FC236}">
                    <a16:creationId xmlns:a16="http://schemas.microsoft.com/office/drawing/2014/main" id="{29ED38B6-2397-106E-F80F-AAB38AFFD48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0" name="Oval 47">
                <a:extLst>
                  <a:ext uri="{FF2B5EF4-FFF2-40B4-BE49-F238E27FC236}">
                    <a16:creationId xmlns:a16="http://schemas.microsoft.com/office/drawing/2014/main" id="{55CE71D4-AF78-436C-CE61-08EB833AEE0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1" name="Oval 48">
                <a:extLst>
                  <a:ext uri="{FF2B5EF4-FFF2-40B4-BE49-F238E27FC236}">
                    <a16:creationId xmlns:a16="http://schemas.microsoft.com/office/drawing/2014/main" id="{C3F4592F-988E-33FF-F2A5-DF660B3DCDD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2" name="Oval 49">
                <a:extLst>
                  <a:ext uri="{FF2B5EF4-FFF2-40B4-BE49-F238E27FC236}">
                    <a16:creationId xmlns:a16="http://schemas.microsoft.com/office/drawing/2014/main" id="{5C1438CC-E4AF-2051-4ACF-154BA01C401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57354" name="Text Box 50">
              <a:extLst>
                <a:ext uri="{FF2B5EF4-FFF2-40B4-BE49-F238E27FC236}">
                  <a16:creationId xmlns:a16="http://schemas.microsoft.com/office/drawing/2014/main" id="{76017E74-8611-8AD5-0574-8214E9572024}"/>
                </a:ext>
              </a:extLst>
            </p:cNvPr>
            <p:cNvSpPr txBox="1">
              <a:spLocks noChangeArrowheads="1"/>
            </p:cNvSpPr>
            <p:nvPr/>
          </p:nvSpPr>
          <p:spPr bwMode="auto">
            <a:xfrm>
              <a:off x="4867" y="2555"/>
              <a:ext cx="463"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000000"/>
                  </a:solidFill>
                </a:rPr>
                <a:t>7 HOLE</a:t>
              </a:r>
            </a:p>
          </p:txBody>
        </p:sp>
      </p:grpSp>
      <p:sp>
        <p:nvSpPr>
          <p:cNvPr id="1333322" name="Text Box 74">
            <a:extLst>
              <a:ext uri="{FF2B5EF4-FFF2-40B4-BE49-F238E27FC236}">
                <a16:creationId xmlns:a16="http://schemas.microsoft.com/office/drawing/2014/main" id="{C5B4A92E-C3F0-66EA-2B8D-D4025EE73B74}"/>
              </a:ext>
            </a:extLst>
          </p:cNvPr>
          <p:cNvSpPr txBox="1">
            <a:spLocks noChangeArrowheads="1"/>
          </p:cNvSpPr>
          <p:nvPr/>
        </p:nvSpPr>
        <p:spPr bwMode="auto">
          <a:xfrm>
            <a:off x="7477125" y="4133850"/>
            <a:ext cx="2020888"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Surface increases </a:t>
            </a:r>
          </a:p>
          <a:p>
            <a:pPr eaLnBrk="0" fontAlgn="base" hangingPunct="0">
              <a:spcBef>
                <a:spcPct val="0"/>
              </a:spcBef>
              <a:spcAft>
                <a:spcPct val="0"/>
              </a:spcAft>
            </a:pPr>
            <a:r>
              <a:rPr lang="en-GB" altLang="en-US" sz="1600" b="1">
                <a:solidFill>
                  <a:srgbClr val="FFFFFF"/>
                </a:solidFill>
              </a:rPr>
              <a:t>as propellant burns</a:t>
            </a:r>
          </a:p>
        </p:txBody>
      </p:sp>
      <p:sp>
        <p:nvSpPr>
          <p:cNvPr id="57351" name="Text Box 75">
            <a:extLst>
              <a:ext uri="{FF2B5EF4-FFF2-40B4-BE49-F238E27FC236}">
                <a16:creationId xmlns:a16="http://schemas.microsoft.com/office/drawing/2014/main" id="{B7B39810-31AE-E8EF-E34D-0DE6E24CD2AD}"/>
              </a:ext>
            </a:extLst>
          </p:cNvPr>
          <p:cNvSpPr txBox="1">
            <a:spLocks noChangeArrowheads="1"/>
          </p:cNvSpPr>
          <p:nvPr/>
        </p:nvSpPr>
        <p:spPr bwMode="auto">
          <a:xfrm>
            <a:off x="2476500" y="4133850"/>
            <a:ext cx="2020888"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Surface decreases</a:t>
            </a:r>
          </a:p>
          <a:p>
            <a:pPr eaLnBrk="0" fontAlgn="base" hangingPunct="0">
              <a:spcBef>
                <a:spcPct val="0"/>
              </a:spcBef>
              <a:spcAft>
                <a:spcPct val="0"/>
              </a:spcAft>
            </a:pPr>
            <a:r>
              <a:rPr lang="en-GB" altLang="en-US" sz="1600" b="1">
                <a:solidFill>
                  <a:srgbClr val="FFFFFF"/>
                </a:solidFill>
              </a:rPr>
              <a:t>as propellant burns</a:t>
            </a:r>
          </a:p>
        </p:txBody>
      </p:sp>
      <p:sp>
        <p:nvSpPr>
          <p:cNvPr id="1333324" name="Text Box 76">
            <a:extLst>
              <a:ext uri="{FF2B5EF4-FFF2-40B4-BE49-F238E27FC236}">
                <a16:creationId xmlns:a16="http://schemas.microsoft.com/office/drawing/2014/main" id="{39463B87-C1BD-5D99-F8E1-F7F04626ED02}"/>
              </a:ext>
            </a:extLst>
          </p:cNvPr>
          <p:cNvSpPr txBox="1">
            <a:spLocks noChangeArrowheads="1"/>
          </p:cNvSpPr>
          <p:nvPr/>
        </p:nvSpPr>
        <p:spPr bwMode="auto">
          <a:xfrm>
            <a:off x="5000625" y="4133851"/>
            <a:ext cx="2020888" cy="10699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Surface remains almost constant</a:t>
            </a:r>
          </a:p>
          <a:p>
            <a:pPr eaLnBrk="0" fontAlgn="base" hangingPunct="0">
              <a:spcBef>
                <a:spcPct val="0"/>
              </a:spcBef>
              <a:spcAft>
                <a:spcPct val="0"/>
              </a:spcAft>
            </a:pPr>
            <a:r>
              <a:rPr lang="en-GB" altLang="en-US" sz="1600" b="1">
                <a:solidFill>
                  <a:srgbClr val="FFFFFF"/>
                </a:solidFill>
              </a:rPr>
              <a:t>as propellant burns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33276"/>
                                        </p:tgtEl>
                                        <p:attrNameLst>
                                          <p:attrName>style.visibility</p:attrName>
                                        </p:attrNameLst>
                                      </p:cBhvr>
                                      <p:to>
                                        <p:strVal val="visible"/>
                                      </p:to>
                                    </p:set>
                                    <p:animEffect transition="in" filter="blinds(horizontal)">
                                      <p:cBhvr>
                                        <p:cTn id="7" dur="500"/>
                                        <p:tgtEl>
                                          <p:spTgt spid="1333276"/>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1333324"/>
                                        </p:tgtEl>
                                        <p:attrNameLst>
                                          <p:attrName>style.visibility</p:attrName>
                                        </p:attrNameLst>
                                      </p:cBhvr>
                                      <p:to>
                                        <p:strVal val="visible"/>
                                      </p:to>
                                    </p:set>
                                    <p:animEffect transition="in" filter="blinds(horizontal)">
                                      <p:cBhvr>
                                        <p:cTn id="10" dur="500"/>
                                        <p:tgtEl>
                                          <p:spTgt spid="1333324"/>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3" presetClass="entr" presetSubtype="10" fill="hold" nodeType="clickEffect">
                                  <p:stCondLst>
                                    <p:cond delay="0"/>
                                  </p:stCondLst>
                                  <p:childTnLst>
                                    <p:set>
                                      <p:cBhvr>
                                        <p:cTn id="14" dur="1" fill="hold">
                                          <p:stCondLst>
                                            <p:cond delay="0"/>
                                          </p:stCondLst>
                                        </p:cTn>
                                        <p:tgtEl>
                                          <p:spTgt spid="1333288"/>
                                        </p:tgtEl>
                                        <p:attrNameLst>
                                          <p:attrName>style.visibility</p:attrName>
                                        </p:attrNameLst>
                                      </p:cBhvr>
                                      <p:to>
                                        <p:strVal val="visible"/>
                                      </p:to>
                                    </p:set>
                                    <p:animEffect transition="in" filter="blinds(horizontal)">
                                      <p:cBhvr>
                                        <p:cTn id="15" dur="500"/>
                                        <p:tgtEl>
                                          <p:spTgt spid="1333288"/>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333322"/>
                                        </p:tgtEl>
                                        <p:attrNameLst>
                                          <p:attrName>style.visibility</p:attrName>
                                        </p:attrNameLst>
                                      </p:cBhvr>
                                      <p:to>
                                        <p:strVal val="visible"/>
                                      </p:to>
                                    </p:set>
                                    <p:animEffect transition="in" filter="blinds(horizontal)">
                                      <p:cBhvr>
                                        <p:cTn id="18" dur="500"/>
                                        <p:tgtEl>
                                          <p:spTgt spid="13333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3322" grpId="0"/>
      <p:bldP spid="1333324" grpId="0"/>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35947ED-E09A-0D8C-5016-381E66D40A2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9226" t="8333" r="9701" b="20953"/>
          <a:stretch/>
        </p:blipFill>
        <p:spPr>
          <a:xfrm>
            <a:off x="1670670" y="110002"/>
            <a:ext cx="8632659" cy="647449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2D63703-BD8F-5CC4-0BA8-C2C49A7D0C50}"/>
              </a:ext>
            </a:extLst>
          </p:cNvPr>
          <p:cNvSpPr txBox="1"/>
          <p:nvPr/>
        </p:nvSpPr>
        <p:spPr>
          <a:xfrm>
            <a:off x="3002497" y="1740877"/>
            <a:ext cx="1585370" cy="369332"/>
          </a:xfrm>
          <a:prstGeom prst="rect">
            <a:avLst/>
          </a:prstGeom>
          <a:noFill/>
        </p:spPr>
        <p:txBody>
          <a:bodyPr wrap="none" rtlCol="0">
            <a:spAutoFit/>
          </a:bodyPr>
          <a:lstStyle/>
          <a:p>
            <a:r>
              <a:rPr lang="en-US" dirty="0"/>
              <a:t>Before burning</a:t>
            </a:r>
          </a:p>
        </p:txBody>
      </p:sp>
      <p:sp>
        <p:nvSpPr>
          <p:cNvPr id="3" name="TextBox 2">
            <a:extLst>
              <a:ext uri="{FF2B5EF4-FFF2-40B4-BE49-F238E27FC236}">
                <a16:creationId xmlns:a16="http://schemas.microsoft.com/office/drawing/2014/main" id="{5804C0CA-CDE7-6349-F3DD-18570F9491DF}"/>
              </a:ext>
            </a:extLst>
          </p:cNvPr>
          <p:cNvSpPr txBox="1"/>
          <p:nvPr/>
        </p:nvSpPr>
        <p:spPr>
          <a:xfrm>
            <a:off x="6654445" y="1723292"/>
            <a:ext cx="2816412" cy="369332"/>
          </a:xfrm>
          <a:prstGeom prst="rect">
            <a:avLst/>
          </a:prstGeom>
          <a:noFill/>
        </p:spPr>
        <p:txBody>
          <a:bodyPr wrap="none" rtlCol="0">
            <a:spAutoFit/>
          </a:bodyPr>
          <a:lstStyle/>
          <a:p>
            <a:r>
              <a:rPr lang="en-US" dirty="0"/>
              <a:t>Slivering – towards all-burnt</a:t>
            </a:r>
          </a:p>
        </p:txBody>
      </p:sp>
    </p:spTree>
    <p:extLst>
      <p:ext uri="{BB962C8B-B14F-4D97-AF65-F5344CB8AC3E}">
        <p14:creationId xmlns:p14="http://schemas.microsoft.com/office/powerpoint/2010/main" val="13043027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3E4A26F-4CB1-E3D9-9A2B-B5DC5E129EC9}"/>
              </a:ext>
            </a:extLst>
          </p:cNvPr>
          <p:cNvSpPr/>
          <p:nvPr/>
        </p:nvSpPr>
        <p:spPr bwMode="auto">
          <a:xfrm>
            <a:off x="6770961" y="195421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2" name="Oval 1">
            <a:extLst>
              <a:ext uri="{FF2B5EF4-FFF2-40B4-BE49-F238E27FC236}">
                <a16:creationId xmlns:a16="http://schemas.microsoft.com/office/drawing/2014/main" id="{198957BF-894B-2E90-F902-10610F4C1917}"/>
              </a:ext>
            </a:extLst>
          </p:cNvPr>
          <p:cNvSpPr/>
          <p:nvPr/>
        </p:nvSpPr>
        <p:spPr bwMode="auto">
          <a:xfrm>
            <a:off x="2411409" y="1982258"/>
            <a:ext cx="2295522" cy="2292346"/>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58371" name="Rectangle 13">
            <a:extLst>
              <a:ext uri="{FF2B5EF4-FFF2-40B4-BE49-F238E27FC236}">
                <a16:creationId xmlns:a16="http://schemas.microsoft.com/office/drawing/2014/main" id="{3AFE4D44-80A6-55CA-191B-E87BD95CED64}"/>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8373" name="Text Box 18">
            <a:extLst>
              <a:ext uri="{FF2B5EF4-FFF2-40B4-BE49-F238E27FC236}">
                <a16:creationId xmlns:a16="http://schemas.microsoft.com/office/drawing/2014/main" id="{52445799-28EA-1696-F896-4360C55EEBCC}"/>
              </a:ext>
            </a:extLst>
          </p:cNvPr>
          <p:cNvSpPr txBox="1">
            <a:spLocks noChangeArrowheads="1"/>
          </p:cNvSpPr>
          <p:nvPr/>
        </p:nvSpPr>
        <p:spPr bwMode="auto">
          <a:xfrm>
            <a:off x="3924301" y="5167313"/>
            <a:ext cx="3579813"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Surface  </a:t>
            </a:r>
            <a:r>
              <a:rPr lang="en-GB" altLang="en-US" sz="1600" b="1">
                <a:solidFill>
                  <a:srgbClr val="FFFFFF"/>
                </a:solidFill>
                <a:sym typeface="Math B"/>
              </a:rPr>
              <a:t>  </a:t>
            </a:r>
            <a:r>
              <a:rPr lang="en-GB" altLang="en-US" sz="1600" b="1">
                <a:solidFill>
                  <a:srgbClr val="FFFFFF"/>
                </a:solidFill>
              </a:rPr>
              <a:t>Circumference</a:t>
            </a:r>
          </a:p>
        </p:txBody>
      </p:sp>
      <p:sp>
        <p:nvSpPr>
          <p:cNvPr id="58374" name="Text Box 19">
            <a:extLst>
              <a:ext uri="{FF2B5EF4-FFF2-40B4-BE49-F238E27FC236}">
                <a16:creationId xmlns:a16="http://schemas.microsoft.com/office/drawing/2014/main" id="{4984D6F4-62C2-F2AD-6E41-BDAA1FFF6576}"/>
              </a:ext>
            </a:extLst>
          </p:cNvPr>
          <p:cNvSpPr txBox="1">
            <a:spLocks noChangeArrowheads="1"/>
          </p:cNvSpPr>
          <p:nvPr/>
        </p:nvSpPr>
        <p:spPr bwMode="auto">
          <a:xfrm>
            <a:off x="2371725" y="5145088"/>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2</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(2r)</a:t>
            </a:r>
            <a:endParaRPr lang="el-GR" altLang="en-US" sz="1600" b="1" baseline="30000">
              <a:solidFill>
                <a:srgbClr val="FFFFFF"/>
              </a:solidFill>
              <a:cs typeface="Arial" panose="020B0604020202020204" pitchFamily="34" charset="0"/>
            </a:endParaRPr>
          </a:p>
        </p:txBody>
      </p:sp>
      <p:sp>
        <p:nvSpPr>
          <p:cNvPr id="1311764" name="Text Box 20">
            <a:extLst>
              <a:ext uri="{FF2B5EF4-FFF2-40B4-BE49-F238E27FC236}">
                <a16:creationId xmlns:a16="http://schemas.microsoft.com/office/drawing/2014/main" id="{26E558EE-A58E-B1E2-DB9F-0C8D17979DA8}"/>
              </a:ext>
            </a:extLst>
          </p:cNvPr>
          <p:cNvSpPr txBox="1">
            <a:spLocks noChangeArrowheads="1"/>
          </p:cNvSpPr>
          <p:nvPr/>
        </p:nvSpPr>
        <p:spPr bwMode="auto">
          <a:xfrm>
            <a:off x="6618288" y="5124451"/>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4 x 2 </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a:t>
            </a:r>
            <a:r>
              <a:rPr lang="en-GB" altLang="en-US" sz="2000" b="1">
                <a:solidFill>
                  <a:srgbClr val="FFFFFF"/>
                </a:solidFill>
              </a:rPr>
              <a:t>r</a:t>
            </a:r>
            <a:endParaRPr lang="el-GR" altLang="en-US" sz="1600" b="1">
              <a:solidFill>
                <a:srgbClr val="FFFFFF"/>
              </a:solidFill>
              <a:cs typeface="Arial" panose="020B0604020202020204" pitchFamily="34" charset="0"/>
            </a:endParaRPr>
          </a:p>
        </p:txBody>
      </p:sp>
      <p:sp>
        <p:nvSpPr>
          <p:cNvPr id="1311765" name="Line 21">
            <a:extLst>
              <a:ext uri="{FF2B5EF4-FFF2-40B4-BE49-F238E27FC236}">
                <a16:creationId xmlns:a16="http://schemas.microsoft.com/office/drawing/2014/main" id="{4D3DDDAA-7569-089F-DAC8-D4BCDAFC3308}"/>
              </a:ext>
            </a:extLst>
          </p:cNvPr>
          <p:cNvSpPr>
            <a:spLocks noChangeShapeType="1"/>
          </p:cNvSpPr>
          <p:nvPr/>
        </p:nvSpPr>
        <p:spPr bwMode="auto">
          <a:xfrm>
            <a:off x="3578226" y="2538413"/>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6" name="Line 22">
            <a:extLst>
              <a:ext uri="{FF2B5EF4-FFF2-40B4-BE49-F238E27FC236}">
                <a16:creationId xmlns:a16="http://schemas.microsoft.com/office/drawing/2014/main" id="{5874EB10-D6C2-DE9D-62A0-767265C66F89}"/>
              </a:ext>
            </a:extLst>
          </p:cNvPr>
          <p:cNvSpPr>
            <a:spLocks noChangeShapeType="1"/>
          </p:cNvSpPr>
          <p:nvPr/>
        </p:nvSpPr>
        <p:spPr bwMode="auto">
          <a:xfrm>
            <a:off x="3578226" y="3060700"/>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7" name="Line 23">
            <a:extLst>
              <a:ext uri="{FF2B5EF4-FFF2-40B4-BE49-F238E27FC236}">
                <a16:creationId xmlns:a16="http://schemas.microsoft.com/office/drawing/2014/main" id="{A3636615-29AD-C56C-DDE5-141E7C67ABA9}"/>
              </a:ext>
            </a:extLst>
          </p:cNvPr>
          <p:cNvSpPr>
            <a:spLocks noChangeShapeType="1"/>
          </p:cNvSpPr>
          <p:nvPr/>
        </p:nvSpPr>
        <p:spPr bwMode="auto">
          <a:xfrm>
            <a:off x="3578226" y="1982788"/>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8379" name="Line 24">
            <a:extLst>
              <a:ext uri="{FF2B5EF4-FFF2-40B4-BE49-F238E27FC236}">
                <a16:creationId xmlns:a16="http://schemas.microsoft.com/office/drawing/2014/main" id="{44667E4B-65AB-16BD-938C-1591DCB768B9}"/>
              </a:ext>
            </a:extLst>
          </p:cNvPr>
          <p:cNvSpPr>
            <a:spLocks noChangeShapeType="1"/>
          </p:cNvSpPr>
          <p:nvPr/>
        </p:nvSpPr>
        <p:spPr bwMode="auto">
          <a:xfrm rot="-5400000">
            <a:off x="3039269" y="2515394"/>
            <a:ext cx="1100138"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9" name="Line 25">
            <a:extLst>
              <a:ext uri="{FF2B5EF4-FFF2-40B4-BE49-F238E27FC236}">
                <a16:creationId xmlns:a16="http://schemas.microsoft.com/office/drawing/2014/main" id="{D36D5766-77D8-45E1-B3AC-11E8B4327B35}"/>
              </a:ext>
            </a:extLst>
          </p:cNvPr>
          <p:cNvSpPr>
            <a:spLocks noChangeShapeType="1"/>
          </p:cNvSpPr>
          <p:nvPr/>
        </p:nvSpPr>
        <p:spPr bwMode="auto">
          <a:xfrm rot="-5400000">
            <a:off x="7035800" y="2266950"/>
            <a:ext cx="57785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8381" name="Text Box 27">
            <a:extLst>
              <a:ext uri="{FF2B5EF4-FFF2-40B4-BE49-F238E27FC236}">
                <a16:creationId xmlns:a16="http://schemas.microsoft.com/office/drawing/2014/main" id="{EDC2DD75-0656-C4B7-F359-04DF6ED391DD}"/>
              </a:ext>
            </a:extLst>
          </p:cNvPr>
          <p:cNvSpPr txBox="1">
            <a:spLocks noChangeArrowheads="1"/>
          </p:cNvSpPr>
          <p:nvPr/>
        </p:nvSpPr>
        <p:spPr bwMode="auto">
          <a:xfrm>
            <a:off x="6135688" y="2097089"/>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080808"/>
                </a:solidFill>
              </a:rPr>
              <a:t>r</a:t>
            </a:r>
            <a:endParaRPr lang="el-GR" altLang="en-US" sz="2000" b="1">
              <a:solidFill>
                <a:srgbClr val="080808"/>
              </a:solidFill>
              <a:cs typeface="Arial" panose="020B0604020202020204" pitchFamily="34" charset="0"/>
            </a:endParaRPr>
          </a:p>
        </p:txBody>
      </p:sp>
      <p:sp>
        <p:nvSpPr>
          <p:cNvPr id="58382" name="Text Box 28">
            <a:extLst>
              <a:ext uri="{FF2B5EF4-FFF2-40B4-BE49-F238E27FC236}">
                <a16:creationId xmlns:a16="http://schemas.microsoft.com/office/drawing/2014/main" id="{D9DAD4CF-B256-6EE9-DD54-ACD338E0B132}"/>
              </a:ext>
            </a:extLst>
          </p:cNvPr>
          <p:cNvSpPr txBox="1">
            <a:spLocks noChangeArrowheads="1"/>
          </p:cNvSpPr>
          <p:nvPr/>
        </p:nvSpPr>
        <p:spPr bwMode="auto">
          <a:xfrm>
            <a:off x="2014538" y="2328864"/>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080808"/>
                </a:solidFill>
              </a:rPr>
              <a:t>2 r</a:t>
            </a:r>
            <a:endParaRPr lang="el-GR" altLang="en-US" sz="2000" b="1">
              <a:solidFill>
                <a:srgbClr val="080808"/>
              </a:solidFill>
              <a:cs typeface="Arial" panose="020B0604020202020204" pitchFamily="34" charset="0"/>
            </a:endParaRPr>
          </a:p>
        </p:txBody>
      </p:sp>
      <p:sp>
        <p:nvSpPr>
          <p:cNvPr id="58383" name="Text Box 29">
            <a:extLst>
              <a:ext uri="{FF2B5EF4-FFF2-40B4-BE49-F238E27FC236}">
                <a16:creationId xmlns:a16="http://schemas.microsoft.com/office/drawing/2014/main" id="{697AB604-8A9C-C5DC-72F9-F397D2830CF0}"/>
              </a:ext>
            </a:extLst>
          </p:cNvPr>
          <p:cNvSpPr txBox="1">
            <a:spLocks noChangeArrowheads="1"/>
          </p:cNvSpPr>
          <p:nvPr/>
        </p:nvSpPr>
        <p:spPr bwMode="auto">
          <a:xfrm>
            <a:off x="4446588" y="4445000"/>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Mass  </a:t>
            </a:r>
            <a:r>
              <a:rPr lang="en-GB" altLang="en-US" sz="1600" b="1">
                <a:solidFill>
                  <a:srgbClr val="FFFFFF"/>
                </a:solidFill>
                <a:sym typeface="Math B"/>
              </a:rPr>
              <a:t>  </a:t>
            </a:r>
            <a:r>
              <a:rPr lang="en-GB" altLang="en-US" sz="1600" b="1">
                <a:solidFill>
                  <a:srgbClr val="FFFFFF"/>
                </a:solidFill>
              </a:rPr>
              <a:t>CSA</a:t>
            </a:r>
          </a:p>
        </p:txBody>
      </p:sp>
      <p:sp>
        <p:nvSpPr>
          <p:cNvPr id="58384" name="Text Box 30">
            <a:extLst>
              <a:ext uri="{FF2B5EF4-FFF2-40B4-BE49-F238E27FC236}">
                <a16:creationId xmlns:a16="http://schemas.microsoft.com/office/drawing/2014/main" id="{BBFF150C-3EDA-866C-DD0E-EBC4B69503C3}"/>
              </a:ext>
            </a:extLst>
          </p:cNvPr>
          <p:cNvSpPr txBox="1">
            <a:spLocks noChangeArrowheads="1"/>
          </p:cNvSpPr>
          <p:nvPr/>
        </p:nvSpPr>
        <p:spPr bwMode="auto">
          <a:xfrm>
            <a:off x="2371725" y="4422775"/>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(2r)</a:t>
            </a:r>
            <a:r>
              <a:rPr lang="en-GB" altLang="en-US" sz="1600" b="1" baseline="30000">
                <a:solidFill>
                  <a:srgbClr val="FFFFFF"/>
                </a:solidFill>
                <a:cs typeface="Arial" panose="020B0604020202020204" pitchFamily="34" charset="0"/>
              </a:rPr>
              <a:t>2</a:t>
            </a:r>
            <a:endParaRPr lang="el-GR" altLang="en-US" sz="1600" b="1" baseline="30000">
              <a:solidFill>
                <a:srgbClr val="FFFFFF"/>
              </a:solidFill>
              <a:cs typeface="Arial" panose="020B0604020202020204" pitchFamily="34" charset="0"/>
            </a:endParaRPr>
          </a:p>
        </p:txBody>
      </p:sp>
      <p:sp>
        <p:nvSpPr>
          <p:cNvPr id="1311775" name="Text Box 31">
            <a:extLst>
              <a:ext uri="{FF2B5EF4-FFF2-40B4-BE49-F238E27FC236}">
                <a16:creationId xmlns:a16="http://schemas.microsoft.com/office/drawing/2014/main" id="{DBC21CEE-4DB0-46B6-DB88-8CB0F2E0DE9D}"/>
              </a:ext>
            </a:extLst>
          </p:cNvPr>
          <p:cNvSpPr txBox="1">
            <a:spLocks noChangeArrowheads="1"/>
          </p:cNvSpPr>
          <p:nvPr/>
        </p:nvSpPr>
        <p:spPr bwMode="auto">
          <a:xfrm>
            <a:off x="6618288" y="4402139"/>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4 x (</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a:t>
            </a:r>
            <a:r>
              <a:rPr lang="en-GB" altLang="en-US" sz="2000" b="1">
                <a:solidFill>
                  <a:srgbClr val="FFFFFF"/>
                </a:solidFill>
              </a:rPr>
              <a:t>r</a:t>
            </a:r>
            <a:r>
              <a:rPr lang="en-GB" altLang="en-US" sz="1600" b="1" baseline="30000">
                <a:solidFill>
                  <a:srgbClr val="FFFFFF"/>
                </a:solidFill>
                <a:cs typeface="Arial" panose="020B0604020202020204" pitchFamily="34" charset="0"/>
              </a:rPr>
              <a:t>2</a:t>
            </a:r>
            <a:r>
              <a:rPr lang="en-GB" altLang="en-US" sz="1600" b="1">
                <a:solidFill>
                  <a:srgbClr val="FFFFFF"/>
                </a:solidFill>
                <a:cs typeface="Arial" panose="020B0604020202020204" pitchFamily="34" charset="0"/>
              </a:rPr>
              <a:t>)</a:t>
            </a:r>
            <a:endParaRPr lang="el-GR" altLang="en-US" sz="1600" b="1">
              <a:solidFill>
                <a:srgbClr val="FFFFFF"/>
              </a:solidFill>
              <a:cs typeface="Arial" panose="020B0604020202020204" pitchFamily="34" charset="0"/>
            </a:endParaRPr>
          </a:p>
        </p:txBody>
      </p:sp>
      <p:sp>
        <p:nvSpPr>
          <p:cNvPr id="1311776" name="Rectangle 32">
            <a:extLst>
              <a:ext uri="{FF2B5EF4-FFF2-40B4-BE49-F238E27FC236}">
                <a16:creationId xmlns:a16="http://schemas.microsoft.com/office/drawing/2014/main" id="{5ADBE93A-2AB6-5D44-D7E2-3E5938BFB760}"/>
              </a:ext>
            </a:extLst>
          </p:cNvPr>
          <p:cNvSpPr>
            <a:spLocks noChangeArrowheads="1"/>
          </p:cNvSpPr>
          <p:nvPr/>
        </p:nvSpPr>
        <p:spPr bwMode="auto">
          <a:xfrm>
            <a:off x="2684464" y="5646739"/>
            <a:ext cx="59594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Half propellant web size </a:t>
            </a:r>
            <a:r>
              <a:rPr lang="en-GB" altLang="en-US" sz="2000" b="1">
                <a:solidFill>
                  <a:srgbClr val="FFCC00"/>
                </a:solidFill>
                <a:sym typeface="Wingdings" pitchFamily="2" charset="2"/>
              </a:rPr>
              <a:t>  Double surface area</a:t>
            </a:r>
            <a:endParaRPr lang="en-GB" altLang="en-US" sz="2000" b="1">
              <a:solidFill>
                <a:srgbClr val="FFCC00"/>
              </a:solidFill>
            </a:endParaRPr>
          </a:p>
        </p:txBody>
      </p:sp>
      <p:sp>
        <p:nvSpPr>
          <p:cNvPr id="5" name="Oval 4">
            <a:extLst>
              <a:ext uri="{FF2B5EF4-FFF2-40B4-BE49-F238E27FC236}">
                <a16:creationId xmlns:a16="http://schemas.microsoft.com/office/drawing/2014/main" id="{ED55F904-6359-1940-1372-C71FAF4F67D7}"/>
              </a:ext>
            </a:extLst>
          </p:cNvPr>
          <p:cNvSpPr/>
          <p:nvPr/>
        </p:nvSpPr>
        <p:spPr bwMode="auto">
          <a:xfrm>
            <a:off x="7922425" y="193728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6" name="Oval 5">
            <a:extLst>
              <a:ext uri="{FF2B5EF4-FFF2-40B4-BE49-F238E27FC236}">
                <a16:creationId xmlns:a16="http://schemas.microsoft.com/office/drawing/2014/main" id="{94F3F18D-AD8A-D040-F37C-ED1B7981033F}"/>
              </a:ext>
            </a:extLst>
          </p:cNvPr>
          <p:cNvSpPr/>
          <p:nvPr/>
        </p:nvSpPr>
        <p:spPr bwMode="auto">
          <a:xfrm>
            <a:off x="7922426" y="308874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7" name="Oval 6">
            <a:extLst>
              <a:ext uri="{FF2B5EF4-FFF2-40B4-BE49-F238E27FC236}">
                <a16:creationId xmlns:a16="http://schemas.microsoft.com/office/drawing/2014/main" id="{B10C3621-9BBA-A80C-2013-3700A2E546A3}"/>
              </a:ext>
            </a:extLst>
          </p:cNvPr>
          <p:cNvSpPr/>
          <p:nvPr/>
        </p:nvSpPr>
        <p:spPr bwMode="auto">
          <a:xfrm>
            <a:off x="6787895" y="3088744"/>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nodeType="withEffect">
                                  <p:stCondLst>
                                    <p:cond delay="0"/>
                                  </p:stCondLst>
                                  <p:childTnLst>
                                    <p:set>
                                      <p:cBhvr>
                                        <p:cTn id="6" dur="1" fill="hold">
                                          <p:stCondLst>
                                            <p:cond delay="0"/>
                                          </p:stCondLst>
                                        </p:cTn>
                                        <p:tgtEl>
                                          <p:spTgt spid="1311769"/>
                                        </p:tgtEl>
                                        <p:attrNameLst>
                                          <p:attrName>style.visibility</p:attrName>
                                        </p:attrNameLst>
                                      </p:cBhvr>
                                      <p:to>
                                        <p:strVal val="visible"/>
                                      </p:to>
                                    </p:set>
                                    <p:animEffect transition="in" filter="blinds(horizontal)">
                                      <p:cBhvr>
                                        <p:cTn id="7" dur="500"/>
                                        <p:tgtEl>
                                          <p:spTgt spid="1311769"/>
                                        </p:tgtEl>
                                      </p:cBhvr>
                                    </p:animEffect>
                                  </p:childTnLst>
                                </p:cTn>
                              </p:par>
                              <p:par>
                                <p:cTn id="8" presetID="3" presetClass="entr" presetSubtype="10" fill="hold" nodeType="withEffect">
                                  <p:stCondLst>
                                    <p:cond delay="0"/>
                                  </p:stCondLst>
                                  <p:childTnLst>
                                    <p:set>
                                      <p:cBhvr>
                                        <p:cTn id="9" dur="1" fill="hold">
                                          <p:stCondLst>
                                            <p:cond delay="0"/>
                                          </p:stCondLst>
                                        </p:cTn>
                                        <p:tgtEl>
                                          <p:spTgt spid="1311767"/>
                                        </p:tgtEl>
                                        <p:attrNameLst>
                                          <p:attrName>style.visibility</p:attrName>
                                        </p:attrNameLst>
                                      </p:cBhvr>
                                      <p:to>
                                        <p:strVal val="visible"/>
                                      </p:to>
                                    </p:set>
                                    <p:animEffect transition="in" filter="blinds(horizontal)">
                                      <p:cBhvr>
                                        <p:cTn id="10" dur="500"/>
                                        <p:tgtEl>
                                          <p:spTgt spid="1311767"/>
                                        </p:tgtEl>
                                      </p:cBhvr>
                                    </p:animEffect>
                                  </p:childTnLst>
                                </p:cTn>
                              </p:par>
                              <p:par>
                                <p:cTn id="11" presetID="3" presetClass="entr" presetSubtype="10" fill="hold" nodeType="withEffect">
                                  <p:stCondLst>
                                    <p:cond delay="0"/>
                                  </p:stCondLst>
                                  <p:childTnLst>
                                    <p:set>
                                      <p:cBhvr>
                                        <p:cTn id="12" dur="1" fill="hold">
                                          <p:stCondLst>
                                            <p:cond delay="0"/>
                                          </p:stCondLst>
                                        </p:cTn>
                                        <p:tgtEl>
                                          <p:spTgt spid="1311765"/>
                                        </p:tgtEl>
                                        <p:attrNameLst>
                                          <p:attrName>style.visibility</p:attrName>
                                        </p:attrNameLst>
                                      </p:cBhvr>
                                      <p:to>
                                        <p:strVal val="visible"/>
                                      </p:to>
                                    </p:set>
                                    <p:animEffect transition="in" filter="blinds(horizontal)">
                                      <p:cBhvr>
                                        <p:cTn id="13" dur="500"/>
                                        <p:tgtEl>
                                          <p:spTgt spid="1311765"/>
                                        </p:tgtEl>
                                      </p:cBhvr>
                                    </p:animEffect>
                                  </p:childTnLst>
                                </p:cTn>
                              </p:par>
                              <p:par>
                                <p:cTn id="14" presetID="3" presetClass="entr" presetSubtype="10" fill="hold" nodeType="withEffect">
                                  <p:stCondLst>
                                    <p:cond delay="0"/>
                                  </p:stCondLst>
                                  <p:childTnLst>
                                    <p:set>
                                      <p:cBhvr>
                                        <p:cTn id="15" dur="1" fill="hold">
                                          <p:stCondLst>
                                            <p:cond delay="0"/>
                                          </p:stCondLst>
                                        </p:cTn>
                                        <p:tgtEl>
                                          <p:spTgt spid="1311766"/>
                                        </p:tgtEl>
                                        <p:attrNameLst>
                                          <p:attrName>style.visibility</p:attrName>
                                        </p:attrNameLst>
                                      </p:cBhvr>
                                      <p:to>
                                        <p:strVal val="visible"/>
                                      </p:to>
                                    </p:set>
                                    <p:animEffect transition="in" filter="blinds(horizontal)">
                                      <p:cBhvr>
                                        <p:cTn id="16" dur="500"/>
                                        <p:tgtEl>
                                          <p:spTgt spid="131176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311775"/>
                                        </p:tgtEl>
                                        <p:attrNameLst>
                                          <p:attrName>style.visibility</p:attrName>
                                        </p:attrNameLst>
                                      </p:cBhvr>
                                      <p:to>
                                        <p:strVal val="visible"/>
                                      </p:to>
                                    </p:set>
                                    <p:animEffect transition="in" filter="blinds(horizontal)">
                                      <p:cBhvr>
                                        <p:cTn id="21" dur="500"/>
                                        <p:tgtEl>
                                          <p:spTgt spid="1311775"/>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1311764"/>
                                        </p:tgtEl>
                                        <p:attrNameLst>
                                          <p:attrName>style.visibility</p:attrName>
                                        </p:attrNameLst>
                                      </p:cBhvr>
                                      <p:to>
                                        <p:strVal val="visible"/>
                                      </p:to>
                                    </p:set>
                                    <p:animEffect transition="in" filter="blinds(horizontal)">
                                      <p:cBhvr>
                                        <p:cTn id="26" dur="500"/>
                                        <p:tgtEl>
                                          <p:spTgt spid="1311764"/>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1311776"/>
                                        </p:tgtEl>
                                        <p:attrNameLst>
                                          <p:attrName>style.visibility</p:attrName>
                                        </p:attrNameLst>
                                      </p:cBhvr>
                                      <p:to>
                                        <p:strVal val="visible"/>
                                      </p:to>
                                    </p:set>
                                    <p:animEffect transition="in" filter="blinds(horizontal)">
                                      <p:cBhvr>
                                        <p:cTn id="31" dur="500"/>
                                        <p:tgtEl>
                                          <p:spTgt spid="13117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1764" grpId="0"/>
      <p:bldP spid="1311775" grpId="0"/>
      <p:bldP spid="1311776"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3">
            <a:extLst>
              <a:ext uri="{FF2B5EF4-FFF2-40B4-BE49-F238E27FC236}">
                <a16:creationId xmlns:a16="http://schemas.microsoft.com/office/drawing/2014/main" id="{BD0659CF-CE59-71A1-81BF-52F8597EE779}"/>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9395" name="Rectangle 22">
            <a:extLst>
              <a:ext uri="{FF2B5EF4-FFF2-40B4-BE49-F238E27FC236}">
                <a16:creationId xmlns:a16="http://schemas.microsoft.com/office/drawing/2014/main" id="{9B5BF49F-EAFF-A517-38F9-0970874AD5A3}"/>
              </a:ext>
            </a:extLst>
          </p:cNvPr>
          <p:cNvSpPr>
            <a:spLocks noChangeArrowheads="1"/>
          </p:cNvSpPr>
          <p:nvPr/>
        </p:nvSpPr>
        <p:spPr bwMode="auto">
          <a:xfrm>
            <a:off x="1803400" y="2884488"/>
            <a:ext cx="85280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Burning Rate =</a:t>
            </a:r>
            <a:r>
              <a:rPr lang="en-GB" altLang="en-US" sz="3600" b="1">
                <a:solidFill>
                  <a:srgbClr val="FFFFFF"/>
                </a:solidFill>
                <a:sym typeface="Wingdings" pitchFamily="2" charset="2"/>
              </a:rPr>
              <a:t>  Coefficient x Pressure</a:t>
            </a:r>
            <a:endParaRPr lang="en-GB" altLang="en-US" sz="3600" b="1">
              <a:solidFill>
                <a:srgbClr val="FFFFFF"/>
              </a:solidFill>
            </a:endParaRPr>
          </a:p>
        </p:txBody>
      </p:sp>
      <p:sp>
        <p:nvSpPr>
          <p:cNvPr id="1312791" name="Rectangle 23">
            <a:extLst>
              <a:ext uri="{FF2B5EF4-FFF2-40B4-BE49-F238E27FC236}">
                <a16:creationId xmlns:a16="http://schemas.microsoft.com/office/drawing/2014/main" id="{94FCD33D-29FD-D94B-3916-A24462008E87}"/>
              </a:ext>
            </a:extLst>
          </p:cNvPr>
          <p:cNvSpPr>
            <a:spLocks noChangeArrowheads="1"/>
          </p:cNvSpPr>
          <p:nvPr/>
        </p:nvSpPr>
        <p:spPr bwMode="auto">
          <a:xfrm>
            <a:off x="3557589" y="5386389"/>
            <a:ext cx="50323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Higher Pressure </a:t>
            </a:r>
            <a:r>
              <a:rPr lang="en-GB" altLang="en-US" sz="2000" b="1">
                <a:solidFill>
                  <a:srgbClr val="FFCC00"/>
                </a:solidFill>
                <a:sym typeface="Wingdings" pitchFamily="2" charset="2"/>
              </a:rPr>
              <a:t>  Faster Burning Rate</a:t>
            </a:r>
            <a:endParaRPr lang="en-GB" altLang="en-US" sz="2000" b="1">
              <a:solidFill>
                <a:srgbClr val="FFCC00"/>
              </a:solidFill>
            </a:endParaRPr>
          </a:p>
        </p:txBody>
      </p:sp>
      <p:sp>
        <p:nvSpPr>
          <p:cNvPr id="59397" name="Rectangle 24">
            <a:extLst>
              <a:ext uri="{FF2B5EF4-FFF2-40B4-BE49-F238E27FC236}">
                <a16:creationId xmlns:a16="http://schemas.microsoft.com/office/drawing/2014/main" id="{06EC18CE-CED1-3F04-8D55-2F2CF0BDF279}"/>
              </a:ext>
            </a:extLst>
          </p:cNvPr>
          <p:cNvSpPr>
            <a:spLocks noChangeArrowheads="1"/>
          </p:cNvSpPr>
          <p:nvPr/>
        </p:nvSpPr>
        <p:spPr bwMode="auto">
          <a:xfrm>
            <a:off x="4173539" y="2014539"/>
            <a:ext cx="38385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u="sng">
                <a:solidFill>
                  <a:srgbClr val="FFFFFF"/>
                </a:solidFill>
              </a:rPr>
              <a:t>Simple Burning Rate Equation</a:t>
            </a:r>
          </a:p>
        </p:txBody>
      </p:sp>
      <p:sp>
        <p:nvSpPr>
          <p:cNvPr id="59398" name="Rectangle 25">
            <a:extLst>
              <a:ext uri="{FF2B5EF4-FFF2-40B4-BE49-F238E27FC236}">
                <a16:creationId xmlns:a16="http://schemas.microsoft.com/office/drawing/2014/main" id="{4FF9FE5A-F1C5-4750-33C4-5B9D7E604DCB}"/>
              </a:ext>
            </a:extLst>
          </p:cNvPr>
          <p:cNvSpPr>
            <a:spLocks noChangeArrowheads="1"/>
          </p:cNvSpPr>
          <p:nvPr/>
        </p:nvSpPr>
        <p:spPr bwMode="auto">
          <a:xfrm>
            <a:off x="3562351" y="4459289"/>
            <a:ext cx="6003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Beta (</a:t>
            </a:r>
            <a:r>
              <a:rPr lang="el-GR" altLang="en-US" sz="2000" b="1">
                <a:solidFill>
                  <a:srgbClr val="FFFFFF"/>
                </a:solidFill>
                <a:cs typeface="Arial" panose="020B0604020202020204" pitchFamily="34" charset="0"/>
              </a:rPr>
              <a:t>β</a:t>
            </a:r>
            <a:r>
              <a:rPr lang="en-GB" altLang="en-US" sz="2000" b="1">
                <a:solidFill>
                  <a:srgbClr val="FFFFFF"/>
                </a:solidFill>
                <a:cs typeface="Arial" panose="020B0604020202020204" pitchFamily="34" charset="0"/>
              </a:rPr>
              <a:t>) </a:t>
            </a:r>
            <a:r>
              <a:rPr lang="en-GB" altLang="en-US" sz="2000" b="1">
                <a:solidFill>
                  <a:srgbClr val="FFFFFF"/>
                </a:solidFill>
              </a:rPr>
              <a:t>is the term for the Burn Rate Coefficient</a:t>
            </a:r>
          </a:p>
        </p:txBody>
      </p:sp>
      <p:sp>
        <p:nvSpPr>
          <p:cNvPr id="59399" name="Rectangle 26">
            <a:extLst>
              <a:ext uri="{FF2B5EF4-FFF2-40B4-BE49-F238E27FC236}">
                <a16:creationId xmlns:a16="http://schemas.microsoft.com/office/drawing/2014/main" id="{069E9C3C-8AF8-264C-B4DD-4BE801CA2B2A}"/>
              </a:ext>
            </a:extLst>
          </p:cNvPr>
          <p:cNvSpPr>
            <a:spLocks noChangeArrowheads="1"/>
          </p:cNvSpPr>
          <p:nvPr/>
        </p:nvSpPr>
        <p:spPr bwMode="auto">
          <a:xfrm>
            <a:off x="2724151" y="3446464"/>
            <a:ext cx="930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(cm/s)</a:t>
            </a:r>
          </a:p>
        </p:txBody>
      </p:sp>
      <p:sp>
        <p:nvSpPr>
          <p:cNvPr id="59400" name="Rectangle 27">
            <a:extLst>
              <a:ext uri="{FF2B5EF4-FFF2-40B4-BE49-F238E27FC236}">
                <a16:creationId xmlns:a16="http://schemas.microsoft.com/office/drawing/2014/main" id="{7678B247-C0F1-BECA-7598-92FA1EC75992}"/>
              </a:ext>
            </a:extLst>
          </p:cNvPr>
          <p:cNvSpPr>
            <a:spLocks noChangeArrowheads="1"/>
          </p:cNvSpPr>
          <p:nvPr/>
        </p:nvSpPr>
        <p:spPr bwMode="auto">
          <a:xfrm>
            <a:off x="8832851" y="3455989"/>
            <a:ext cx="8747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(MPa)</a:t>
            </a:r>
          </a:p>
        </p:txBody>
      </p:sp>
      <p:sp>
        <p:nvSpPr>
          <p:cNvPr id="59401" name="Rectangle 28">
            <a:extLst>
              <a:ext uri="{FF2B5EF4-FFF2-40B4-BE49-F238E27FC236}">
                <a16:creationId xmlns:a16="http://schemas.microsoft.com/office/drawing/2014/main" id="{73943525-9573-5BE5-8651-1E2F82375B02}"/>
              </a:ext>
            </a:extLst>
          </p:cNvPr>
          <p:cNvSpPr>
            <a:spLocks noChangeArrowheads="1"/>
          </p:cNvSpPr>
          <p:nvPr/>
        </p:nvSpPr>
        <p:spPr bwMode="auto">
          <a:xfrm>
            <a:off x="5791201" y="3444876"/>
            <a:ext cx="15224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(cm/s/MPa)</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12791"/>
                                        </p:tgtEl>
                                        <p:attrNameLst>
                                          <p:attrName>style.visibility</p:attrName>
                                        </p:attrNameLst>
                                      </p:cBhvr>
                                      <p:to>
                                        <p:strVal val="visible"/>
                                      </p:to>
                                    </p:set>
                                    <p:animEffect transition="in" filter="blinds(horizontal)">
                                      <p:cBhvr>
                                        <p:cTn id="7" dur="500"/>
                                        <p:tgtEl>
                                          <p:spTgt spid="13127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2791"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50F77EE0-ECAA-A19F-B238-25CD55DAF396}"/>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0419" name="Rectangle 9">
            <a:extLst>
              <a:ext uri="{FF2B5EF4-FFF2-40B4-BE49-F238E27FC236}">
                <a16:creationId xmlns:a16="http://schemas.microsoft.com/office/drawing/2014/main" id="{38C5DDC8-E68E-557F-3234-E7E2664D8C56}"/>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0420" name="Rectangle 11">
            <a:extLst>
              <a:ext uri="{FF2B5EF4-FFF2-40B4-BE49-F238E27FC236}">
                <a16:creationId xmlns:a16="http://schemas.microsoft.com/office/drawing/2014/main" id="{F5E959AA-715E-F5EA-D29C-E7B33BCAFC4A}"/>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0421" name="Rectangle 16">
            <a:extLst>
              <a:ext uri="{FF2B5EF4-FFF2-40B4-BE49-F238E27FC236}">
                <a16:creationId xmlns:a16="http://schemas.microsoft.com/office/drawing/2014/main" id="{23FC799A-F6B1-8282-B4D8-3B3439F582DF}"/>
              </a:ext>
            </a:extLst>
          </p:cNvPr>
          <p:cNvSpPr>
            <a:spLocks noChangeArrowheads="1"/>
          </p:cNvSpPr>
          <p:nvPr/>
        </p:nvSpPr>
        <p:spPr bwMode="auto">
          <a:xfrm>
            <a:off x="3000376" y="4875214"/>
            <a:ext cx="6151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Higher Pressure </a:t>
            </a:r>
            <a:r>
              <a:rPr lang="en-GB" altLang="en-US" sz="2000" b="1">
                <a:solidFill>
                  <a:srgbClr val="FFCC00"/>
                </a:solidFill>
                <a:sym typeface="Wingdings" pitchFamily="2" charset="2"/>
              </a:rPr>
              <a:t>gives a Faster Burning Rate ……</a:t>
            </a:r>
            <a:endParaRPr lang="en-GB" altLang="en-US" sz="2000" b="1">
              <a:solidFill>
                <a:srgbClr val="FFCC00"/>
              </a:solidFill>
            </a:endParaRPr>
          </a:p>
        </p:txBody>
      </p:sp>
      <p:sp>
        <p:nvSpPr>
          <p:cNvPr id="60422" name="AutoShape 17">
            <a:extLst>
              <a:ext uri="{FF2B5EF4-FFF2-40B4-BE49-F238E27FC236}">
                <a16:creationId xmlns:a16="http://schemas.microsoft.com/office/drawing/2014/main" id="{4039FDA2-DA24-F53F-60E9-C8229EE406B3}"/>
              </a:ext>
            </a:extLst>
          </p:cNvPr>
          <p:cNvSpPr>
            <a:spLocks noChangeArrowheads="1"/>
          </p:cNvSpPr>
          <p:nvPr/>
        </p:nvSpPr>
        <p:spPr bwMode="auto">
          <a:xfrm>
            <a:off x="5329238" y="3034774"/>
            <a:ext cx="1371600"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7A3A4C42-DD6A-D77B-5BFF-4F82FF058522}"/>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1443" name="AutoShape 7">
            <a:extLst>
              <a:ext uri="{FF2B5EF4-FFF2-40B4-BE49-F238E27FC236}">
                <a16:creationId xmlns:a16="http://schemas.microsoft.com/office/drawing/2014/main" id="{8F394AE4-D403-E722-AFCF-8986E9A4F0E8}"/>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1444" name="Rectangle 9">
            <a:extLst>
              <a:ext uri="{FF2B5EF4-FFF2-40B4-BE49-F238E27FC236}">
                <a16:creationId xmlns:a16="http://schemas.microsoft.com/office/drawing/2014/main" id="{287EB9A0-71DA-5A83-ECB8-3F7B2C79A008}"/>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1445" name="Rectangle 10">
            <a:extLst>
              <a:ext uri="{FF2B5EF4-FFF2-40B4-BE49-F238E27FC236}">
                <a16:creationId xmlns:a16="http://schemas.microsoft.com/office/drawing/2014/main" id="{0560F4B5-3F75-E244-60B6-FDDCACA932DB}"/>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1446" name="Rectangle 13">
            <a:extLst>
              <a:ext uri="{FF2B5EF4-FFF2-40B4-BE49-F238E27FC236}">
                <a16:creationId xmlns:a16="http://schemas.microsoft.com/office/drawing/2014/main" id="{6288EF11-44B2-268C-4F18-438068F2D7A2}"/>
              </a:ext>
            </a:extLst>
          </p:cNvPr>
          <p:cNvSpPr>
            <a:spLocks noChangeArrowheads="1"/>
          </p:cNvSpPr>
          <p:nvPr/>
        </p:nvSpPr>
        <p:spPr bwMode="auto">
          <a:xfrm>
            <a:off x="2376489" y="4875214"/>
            <a:ext cx="74056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but a Faster </a:t>
            </a:r>
            <a:r>
              <a:rPr lang="en-GB" altLang="en-US" sz="2000" b="1">
                <a:solidFill>
                  <a:srgbClr val="FFCC00"/>
                </a:solidFill>
                <a:sym typeface="Wingdings" pitchFamily="2" charset="2"/>
              </a:rPr>
              <a:t>Burning Rate generates a higher pressure …….</a:t>
            </a:r>
            <a:endParaRPr lang="en-GB" altLang="en-US" sz="2000" b="1">
              <a:solidFill>
                <a:srgbClr val="FFCC00"/>
              </a:solidFill>
            </a:endParaRPr>
          </a:p>
        </p:txBody>
      </p:sp>
      <p:sp>
        <p:nvSpPr>
          <p:cNvPr id="61447" name="AutoShape 14">
            <a:extLst>
              <a:ext uri="{FF2B5EF4-FFF2-40B4-BE49-F238E27FC236}">
                <a16:creationId xmlns:a16="http://schemas.microsoft.com/office/drawing/2014/main" id="{4DEDD4D7-7F0D-3F70-75A7-AFD2EA9F25A4}"/>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44962A31-ED08-F929-A560-11C671A0E8AD}"/>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2467" name="AutoShape 7">
            <a:extLst>
              <a:ext uri="{FF2B5EF4-FFF2-40B4-BE49-F238E27FC236}">
                <a16:creationId xmlns:a16="http://schemas.microsoft.com/office/drawing/2014/main" id="{2AF6958C-CE1D-4587-FF34-CC0877796791}"/>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2468" name="AutoShape 8">
            <a:extLst>
              <a:ext uri="{FF2B5EF4-FFF2-40B4-BE49-F238E27FC236}">
                <a16:creationId xmlns:a16="http://schemas.microsoft.com/office/drawing/2014/main" id="{1EF81192-B0F2-0E0C-CAD0-528447371DAB}"/>
              </a:ext>
            </a:extLst>
          </p:cNvPr>
          <p:cNvSpPr>
            <a:spLocks noChangeArrowheads="1"/>
          </p:cNvSpPr>
          <p:nvPr/>
        </p:nvSpPr>
        <p:spPr bwMode="auto">
          <a:xfrm rot="-5400000">
            <a:off x="5961857" y="411957"/>
            <a:ext cx="596900" cy="4611687"/>
          </a:xfrm>
          <a:prstGeom prst="curvedLeftArrow">
            <a:avLst>
              <a:gd name="adj1" fmla="val 74185"/>
              <a:gd name="adj2" fmla="val 22877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2469" name="Rectangle 9">
            <a:extLst>
              <a:ext uri="{FF2B5EF4-FFF2-40B4-BE49-F238E27FC236}">
                <a16:creationId xmlns:a16="http://schemas.microsoft.com/office/drawing/2014/main" id="{622522E5-9701-ECC1-1820-C8AF093F7B45}"/>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2470" name="Rectangle 10">
            <a:extLst>
              <a:ext uri="{FF2B5EF4-FFF2-40B4-BE49-F238E27FC236}">
                <a16:creationId xmlns:a16="http://schemas.microsoft.com/office/drawing/2014/main" id="{0690A126-C03A-AC6E-A330-083190DB9713}"/>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2471" name="Rectangle 12">
            <a:extLst>
              <a:ext uri="{FF2B5EF4-FFF2-40B4-BE49-F238E27FC236}">
                <a16:creationId xmlns:a16="http://schemas.microsoft.com/office/drawing/2014/main" id="{9DE495DF-A97C-C75B-EBC0-0FF8BF55BEE6}"/>
              </a:ext>
            </a:extLst>
          </p:cNvPr>
          <p:cNvSpPr>
            <a:spLocks noChangeArrowheads="1"/>
          </p:cNvSpPr>
          <p:nvPr/>
        </p:nvSpPr>
        <p:spPr bwMode="auto">
          <a:xfrm>
            <a:off x="3633788" y="4997451"/>
            <a:ext cx="48895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which is gives a faster burning rate …..</a:t>
            </a:r>
          </a:p>
        </p:txBody>
      </p:sp>
      <p:sp>
        <p:nvSpPr>
          <p:cNvPr id="62472" name="AutoShape 13">
            <a:extLst>
              <a:ext uri="{FF2B5EF4-FFF2-40B4-BE49-F238E27FC236}">
                <a16:creationId xmlns:a16="http://schemas.microsoft.com/office/drawing/2014/main" id="{036B4816-9396-25CE-12DE-3FF2735747AB}"/>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96762204-8278-610C-6364-2323451221F6}"/>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3491" name="AutoShape 3">
            <a:extLst>
              <a:ext uri="{FF2B5EF4-FFF2-40B4-BE49-F238E27FC236}">
                <a16:creationId xmlns:a16="http://schemas.microsoft.com/office/drawing/2014/main" id="{71D97ED7-8C9E-82EB-4D68-F3D7EF2B0376}"/>
              </a:ext>
            </a:extLst>
          </p:cNvPr>
          <p:cNvSpPr>
            <a:spLocks noChangeArrowheads="1"/>
          </p:cNvSpPr>
          <p:nvPr/>
        </p:nvSpPr>
        <p:spPr bwMode="auto">
          <a:xfrm rot="5400000">
            <a:off x="5019675" y="879475"/>
            <a:ext cx="1062038" cy="6808788"/>
          </a:xfrm>
          <a:prstGeom prst="curvedLeftArrow">
            <a:avLst>
              <a:gd name="adj1" fmla="val 61558"/>
              <a:gd name="adj2" fmla="val 189839"/>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2" name="AutoShape 4">
            <a:extLst>
              <a:ext uri="{FF2B5EF4-FFF2-40B4-BE49-F238E27FC236}">
                <a16:creationId xmlns:a16="http://schemas.microsoft.com/office/drawing/2014/main" id="{27FD5702-7D8C-3254-27DA-21EB3409273F}"/>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3" name="AutoShape 5">
            <a:extLst>
              <a:ext uri="{FF2B5EF4-FFF2-40B4-BE49-F238E27FC236}">
                <a16:creationId xmlns:a16="http://schemas.microsoft.com/office/drawing/2014/main" id="{05FC7182-36C7-FB1E-B5AD-38F35E7F49D5}"/>
              </a:ext>
            </a:extLst>
          </p:cNvPr>
          <p:cNvSpPr>
            <a:spLocks noChangeArrowheads="1"/>
          </p:cNvSpPr>
          <p:nvPr/>
        </p:nvSpPr>
        <p:spPr bwMode="auto">
          <a:xfrm rot="-5400000">
            <a:off x="5961857" y="411957"/>
            <a:ext cx="596900" cy="4611687"/>
          </a:xfrm>
          <a:prstGeom prst="curvedLeftArrow">
            <a:avLst>
              <a:gd name="adj1" fmla="val 74185"/>
              <a:gd name="adj2" fmla="val 22877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4" name="Rectangle 6">
            <a:extLst>
              <a:ext uri="{FF2B5EF4-FFF2-40B4-BE49-F238E27FC236}">
                <a16:creationId xmlns:a16="http://schemas.microsoft.com/office/drawing/2014/main" id="{07DF0463-7DCE-713B-44E6-F6D8B8AC51C0}"/>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3495" name="Rectangle 7">
            <a:extLst>
              <a:ext uri="{FF2B5EF4-FFF2-40B4-BE49-F238E27FC236}">
                <a16:creationId xmlns:a16="http://schemas.microsoft.com/office/drawing/2014/main" id="{6483CAFA-32CA-5355-5F2E-7CCA50F37DD4}"/>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1357832" name="Rectangle 8">
            <a:extLst>
              <a:ext uri="{FF2B5EF4-FFF2-40B4-BE49-F238E27FC236}">
                <a16:creationId xmlns:a16="http://schemas.microsoft.com/office/drawing/2014/main" id="{D9E197AA-933B-3A2C-3825-8EFAAC207E36}"/>
              </a:ext>
            </a:extLst>
          </p:cNvPr>
          <p:cNvSpPr>
            <a:spLocks noChangeArrowheads="1"/>
          </p:cNvSpPr>
          <p:nvPr/>
        </p:nvSpPr>
        <p:spPr bwMode="auto">
          <a:xfrm>
            <a:off x="2595563" y="5753101"/>
            <a:ext cx="69977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Positive feedback system = inherently difficult to control</a:t>
            </a:r>
          </a:p>
        </p:txBody>
      </p:sp>
      <p:sp>
        <p:nvSpPr>
          <p:cNvPr id="63497" name="Rectangle 9">
            <a:extLst>
              <a:ext uri="{FF2B5EF4-FFF2-40B4-BE49-F238E27FC236}">
                <a16:creationId xmlns:a16="http://schemas.microsoft.com/office/drawing/2014/main" id="{880D8E79-3CDB-C855-17E2-78880315DD90}"/>
              </a:ext>
            </a:extLst>
          </p:cNvPr>
          <p:cNvSpPr>
            <a:spLocks noChangeArrowheads="1"/>
          </p:cNvSpPr>
          <p:nvPr/>
        </p:nvSpPr>
        <p:spPr bwMode="auto">
          <a:xfrm>
            <a:off x="2763839" y="4997451"/>
            <a:ext cx="66262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which is repeated in continuing increasing cycles …..</a:t>
            </a:r>
          </a:p>
        </p:txBody>
      </p:sp>
      <p:sp>
        <p:nvSpPr>
          <p:cNvPr id="63498" name="AutoShape 10">
            <a:extLst>
              <a:ext uri="{FF2B5EF4-FFF2-40B4-BE49-F238E27FC236}">
                <a16:creationId xmlns:a16="http://schemas.microsoft.com/office/drawing/2014/main" id="{2A4CAE3E-8C97-101E-13F0-DF7776AD17F5}"/>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57832"/>
                                        </p:tgtEl>
                                        <p:attrNameLst>
                                          <p:attrName>style.visibility</p:attrName>
                                        </p:attrNameLst>
                                      </p:cBhvr>
                                      <p:to>
                                        <p:strVal val="visible"/>
                                      </p:to>
                                    </p:set>
                                    <p:animEffect transition="in" filter="blinds(horizontal)">
                                      <p:cBhvr>
                                        <p:cTn id="7" dur="500"/>
                                        <p:tgtEl>
                                          <p:spTgt spid="13578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7832"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41C767D4-67BE-9713-698E-723C835A794D}"/>
              </a:ext>
            </a:extLst>
          </p:cNvPr>
          <p:cNvSpPr>
            <a:spLocks noChangeAspect="1" noChangeArrowheads="1"/>
          </p:cNvSpPr>
          <p:nvPr/>
        </p:nvSpPr>
        <p:spPr bwMode="auto">
          <a:xfrm>
            <a:off x="2503488" y="1011239"/>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Key Messages on Combustion</a:t>
            </a:r>
          </a:p>
        </p:txBody>
      </p:sp>
      <p:sp>
        <p:nvSpPr>
          <p:cNvPr id="1316875" name="Text Box 11">
            <a:extLst>
              <a:ext uri="{FF2B5EF4-FFF2-40B4-BE49-F238E27FC236}">
                <a16:creationId xmlns:a16="http://schemas.microsoft.com/office/drawing/2014/main" id="{88690CBB-5D85-990E-638D-AA193AF329D8}"/>
              </a:ext>
            </a:extLst>
          </p:cNvPr>
          <p:cNvSpPr txBox="1">
            <a:spLocks noChangeArrowheads="1"/>
          </p:cNvSpPr>
          <p:nvPr/>
        </p:nvSpPr>
        <p:spPr bwMode="auto">
          <a:xfrm>
            <a:off x="2474914" y="2024064"/>
            <a:ext cx="7578725" cy="3019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marL="450850" indent="-439738">
              <a:tabLst>
                <a:tab pos="450850" algn="l"/>
              </a:tabLst>
              <a:defRPr>
                <a:solidFill>
                  <a:schemeClr val="tx2"/>
                </a:solidFill>
                <a:latin typeface="Arial" panose="020B0604020202020204" pitchFamily="34" charset="0"/>
              </a:defRPr>
            </a:lvl1pPr>
            <a:lvl2pPr marL="903288" indent="355600">
              <a:tabLst>
                <a:tab pos="450850" algn="l"/>
              </a:tabLst>
              <a:defRPr>
                <a:solidFill>
                  <a:schemeClr val="tx2"/>
                </a:solidFill>
                <a:latin typeface="Arial" panose="020B0604020202020204" pitchFamily="34" charset="0"/>
              </a:defRPr>
            </a:lvl2pPr>
            <a:lvl3pPr marL="1143000" indent="-228600">
              <a:tabLst>
                <a:tab pos="450850" algn="l"/>
              </a:tabLst>
              <a:defRPr>
                <a:solidFill>
                  <a:schemeClr val="tx2"/>
                </a:solidFill>
                <a:latin typeface="Arial" panose="020B0604020202020204" pitchFamily="34" charset="0"/>
              </a:defRPr>
            </a:lvl3pPr>
            <a:lvl4pPr marL="1600200" indent="-228600">
              <a:tabLst>
                <a:tab pos="450850" algn="l"/>
              </a:tabLst>
              <a:defRPr>
                <a:solidFill>
                  <a:schemeClr val="tx2"/>
                </a:solidFill>
                <a:latin typeface="Arial" panose="020B0604020202020204" pitchFamily="34" charset="0"/>
              </a:defRPr>
            </a:lvl4pPr>
            <a:lvl5pPr marL="2057400" indent="-228600">
              <a:tabLst>
                <a:tab pos="450850" algn="l"/>
              </a:tabLst>
              <a:defRPr>
                <a:solidFill>
                  <a:schemeClr val="tx2"/>
                </a:solidFill>
                <a:latin typeface="Arial" panose="020B0604020202020204" pitchFamily="34" charset="0"/>
              </a:defRPr>
            </a:lvl5pPr>
            <a:lvl6pPr marL="2514600" indent="-228600" eaLnBrk="0" fontAlgn="base" hangingPunct="0">
              <a:spcBef>
                <a:spcPct val="0"/>
              </a:spcBef>
              <a:spcAft>
                <a:spcPct val="0"/>
              </a:spcAft>
              <a:tabLst>
                <a:tab pos="450850" algn="l"/>
              </a:tabLst>
              <a:defRPr>
                <a:solidFill>
                  <a:schemeClr val="tx2"/>
                </a:solidFill>
                <a:latin typeface="Arial" panose="020B0604020202020204" pitchFamily="34" charset="0"/>
              </a:defRPr>
            </a:lvl6pPr>
            <a:lvl7pPr marL="2971800" indent="-228600" eaLnBrk="0" fontAlgn="base" hangingPunct="0">
              <a:spcBef>
                <a:spcPct val="0"/>
              </a:spcBef>
              <a:spcAft>
                <a:spcPct val="0"/>
              </a:spcAft>
              <a:tabLst>
                <a:tab pos="450850" algn="l"/>
              </a:tabLst>
              <a:defRPr>
                <a:solidFill>
                  <a:schemeClr val="tx2"/>
                </a:solidFill>
                <a:latin typeface="Arial" panose="020B0604020202020204" pitchFamily="34" charset="0"/>
              </a:defRPr>
            </a:lvl7pPr>
            <a:lvl8pPr marL="3429000" indent="-228600" eaLnBrk="0" fontAlgn="base" hangingPunct="0">
              <a:spcBef>
                <a:spcPct val="0"/>
              </a:spcBef>
              <a:spcAft>
                <a:spcPct val="0"/>
              </a:spcAft>
              <a:tabLst>
                <a:tab pos="450850" algn="l"/>
              </a:tabLst>
              <a:defRPr>
                <a:solidFill>
                  <a:schemeClr val="tx2"/>
                </a:solidFill>
                <a:latin typeface="Arial" panose="020B0604020202020204" pitchFamily="34" charset="0"/>
              </a:defRPr>
            </a:lvl8pPr>
            <a:lvl9pPr marL="3886200" indent="-228600" eaLnBrk="0" fontAlgn="base" hangingPunct="0">
              <a:spcBef>
                <a:spcPct val="0"/>
              </a:spcBef>
              <a:spcAft>
                <a:spcPct val="0"/>
              </a:spcAft>
              <a:tabLst>
                <a:tab pos="450850" algn="l"/>
              </a:tabLs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Rate of combustion depends on surface area</a:t>
            </a:r>
          </a:p>
          <a:p>
            <a:pPr eaLnBrk="0" fontAlgn="base" hangingPunct="0">
              <a:spcBef>
                <a:spcPct val="0"/>
              </a:spcBef>
              <a:spcAft>
                <a:spcPct val="0"/>
              </a:spcAft>
              <a:buFontTx/>
              <a:buChar char="•"/>
            </a:pPr>
            <a:endParaRPr lang="en-GB" altLang="en-US" sz="2000" b="1">
              <a:solidFill>
                <a:srgbClr val="FFFFFF"/>
              </a:solidFill>
            </a:endParaRPr>
          </a:p>
          <a:p>
            <a:pPr lvl="1" eaLnBrk="0" fontAlgn="base" hangingPunct="0">
              <a:spcBef>
                <a:spcPct val="0"/>
              </a:spcBef>
              <a:spcAft>
                <a:spcPct val="0"/>
              </a:spcAft>
              <a:buFont typeface="Wingdings" pitchFamily="2" charset="2"/>
              <a:buChar char="Ø"/>
            </a:pPr>
            <a:r>
              <a:rPr lang="en-GB" altLang="en-US" b="1">
                <a:solidFill>
                  <a:srgbClr val="FFFFFF"/>
                </a:solidFill>
              </a:rPr>
              <a:t>Small web propellants burn more quickly than large web</a:t>
            </a:r>
          </a:p>
          <a:p>
            <a:pPr lvl="1" eaLnBrk="0" fontAlgn="base" hangingPunct="0">
              <a:spcBef>
                <a:spcPct val="0"/>
              </a:spcBef>
              <a:spcAft>
                <a:spcPct val="0"/>
              </a:spcAft>
              <a:buFont typeface="Wingdings" pitchFamily="2" charset="2"/>
              <a:buChar char="Ø"/>
            </a:pPr>
            <a:endParaRPr lang="en-GB" altLang="en-US" b="1">
              <a:solidFill>
                <a:srgbClr val="FFFFFF"/>
              </a:solidFill>
            </a:endParaRPr>
          </a:p>
          <a:p>
            <a:pPr lvl="1" eaLnBrk="0" fontAlgn="base" hangingPunct="0">
              <a:spcBef>
                <a:spcPct val="0"/>
              </a:spcBef>
              <a:spcAft>
                <a:spcPct val="0"/>
              </a:spcAft>
              <a:buFont typeface="Wingdings" pitchFamily="2" charset="2"/>
              <a:buChar char="Ø"/>
            </a:pPr>
            <a:r>
              <a:rPr lang="en-GB" altLang="en-US" b="1">
                <a:solidFill>
                  <a:srgbClr val="FFFFFF"/>
                </a:solidFill>
              </a:rPr>
              <a:t>Must not lose control of the propellant surface area</a:t>
            </a:r>
          </a:p>
          <a:p>
            <a:pPr eaLnBrk="0" fontAlgn="base" hangingPunct="0">
              <a:spcBef>
                <a:spcPct val="0"/>
              </a:spcBef>
              <a:spcAft>
                <a:spcPct val="0"/>
              </a:spcAft>
              <a:buFontTx/>
              <a:buChar char="•"/>
            </a:pPr>
            <a:endParaRPr lang="en-GB" altLang="en-US" b="1">
              <a:solidFill>
                <a:srgbClr val="FFFFFF"/>
              </a:solidFill>
            </a:endParaRPr>
          </a:p>
          <a:p>
            <a:pPr eaLnBrk="0" fontAlgn="base" hangingPunct="0">
              <a:spcBef>
                <a:spcPct val="0"/>
              </a:spcBef>
              <a:spcAft>
                <a:spcPct val="0"/>
              </a:spcAft>
              <a:buFontTx/>
              <a:buChar char="•"/>
            </a:pPr>
            <a:r>
              <a:rPr lang="en-GB" altLang="en-US" sz="2000" b="1">
                <a:solidFill>
                  <a:srgbClr val="FFFFFF"/>
                </a:solidFill>
              </a:rPr>
              <a:t>Rate of combustion depends on pressure</a:t>
            </a:r>
          </a:p>
          <a:p>
            <a:pPr eaLnBrk="0" fontAlgn="base" hangingPunct="0">
              <a:spcBef>
                <a:spcPct val="0"/>
              </a:spcBef>
              <a:spcAft>
                <a:spcPct val="0"/>
              </a:spcAft>
              <a:buFontTx/>
              <a:buChar char="•"/>
            </a:pPr>
            <a:endParaRPr lang="en-GB" altLang="en-US" sz="2000" b="1">
              <a:solidFill>
                <a:srgbClr val="FFFFFF"/>
              </a:solidFill>
            </a:endParaRPr>
          </a:p>
          <a:p>
            <a:pPr eaLnBrk="0" fontAlgn="base" hangingPunct="0">
              <a:spcBef>
                <a:spcPct val="0"/>
              </a:spcBef>
              <a:spcAft>
                <a:spcPct val="0"/>
              </a:spcAft>
              <a:buFontTx/>
              <a:buChar char="•"/>
            </a:pPr>
            <a:r>
              <a:rPr lang="en-GB" altLang="en-US" sz="2000" b="1">
                <a:solidFill>
                  <a:srgbClr val="FFFFFF"/>
                </a:solidFill>
              </a:rPr>
              <a:t>Positive feedback system</a:t>
            </a:r>
          </a:p>
          <a:p>
            <a:pPr eaLnBrk="0" fontAlgn="base" hangingPunct="0">
              <a:spcBef>
                <a:spcPct val="0"/>
              </a:spcBef>
              <a:spcAft>
                <a:spcPct val="0"/>
              </a:spcAft>
              <a:buFontTx/>
              <a:buChar char="•"/>
            </a:pPr>
            <a:endParaRPr lang="en-GB" altLang="en-US" sz="2000" b="1">
              <a:solidFill>
                <a:srgbClr val="FFFFFF"/>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16875">
                                            <p:txEl>
                                              <p:pRg st="0" end="0"/>
                                            </p:txEl>
                                          </p:spTgt>
                                        </p:tgtEl>
                                        <p:attrNameLst>
                                          <p:attrName>style.visibility</p:attrName>
                                        </p:attrNameLst>
                                      </p:cBhvr>
                                      <p:to>
                                        <p:strVal val="visible"/>
                                      </p:to>
                                    </p:set>
                                    <p:animEffect transition="in" filter="blinds(horizontal)">
                                      <p:cBhvr>
                                        <p:cTn id="7" dur="500"/>
                                        <p:tgtEl>
                                          <p:spTgt spid="13168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16875">
                                            <p:txEl>
                                              <p:pRg st="2" end="2"/>
                                            </p:txEl>
                                          </p:spTgt>
                                        </p:tgtEl>
                                        <p:attrNameLst>
                                          <p:attrName>style.visibility</p:attrName>
                                        </p:attrNameLst>
                                      </p:cBhvr>
                                      <p:to>
                                        <p:strVal val="visible"/>
                                      </p:to>
                                    </p:set>
                                    <p:animEffect transition="in" filter="blinds(horizontal)">
                                      <p:cBhvr>
                                        <p:cTn id="12" dur="500"/>
                                        <p:tgtEl>
                                          <p:spTgt spid="13168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16875">
                                            <p:txEl>
                                              <p:pRg st="4" end="4"/>
                                            </p:txEl>
                                          </p:spTgt>
                                        </p:tgtEl>
                                        <p:attrNameLst>
                                          <p:attrName>style.visibility</p:attrName>
                                        </p:attrNameLst>
                                      </p:cBhvr>
                                      <p:to>
                                        <p:strVal val="visible"/>
                                      </p:to>
                                    </p:set>
                                    <p:animEffect transition="in" filter="blinds(horizontal)">
                                      <p:cBhvr>
                                        <p:cTn id="17" dur="500"/>
                                        <p:tgtEl>
                                          <p:spTgt spid="131687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16875">
                                            <p:txEl>
                                              <p:pRg st="6" end="6"/>
                                            </p:txEl>
                                          </p:spTgt>
                                        </p:tgtEl>
                                        <p:attrNameLst>
                                          <p:attrName>style.visibility</p:attrName>
                                        </p:attrNameLst>
                                      </p:cBhvr>
                                      <p:to>
                                        <p:strVal val="visible"/>
                                      </p:to>
                                    </p:set>
                                    <p:animEffect transition="in" filter="blinds(horizontal)">
                                      <p:cBhvr>
                                        <p:cTn id="22" dur="500"/>
                                        <p:tgtEl>
                                          <p:spTgt spid="1316875">
                                            <p:txEl>
                                              <p:pRg st="6" end="6"/>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316875">
                                            <p:txEl>
                                              <p:pRg st="8" end="8"/>
                                            </p:txEl>
                                          </p:spTgt>
                                        </p:tgtEl>
                                        <p:attrNameLst>
                                          <p:attrName>style.visibility</p:attrName>
                                        </p:attrNameLst>
                                      </p:cBhvr>
                                      <p:to>
                                        <p:strVal val="visible"/>
                                      </p:to>
                                    </p:set>
                                    <p:animEffect transition="in" filter="blinds(horizontal)">
                                      <p:cBhvr>
                                        <p:cTn id="27" dur="500"/>
                                        <p:tgtEl>
                                          <p:spTgt spid="131687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65125"/>
            <a:ext cx="10515600" cy="18604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600" kern="1200" dirty="0">
                <a:solidFill>
                  <a:schemeClr val="tx1"/>
                </a:solidFill>
                <a:latin typeface="+mj-lt"/>
                <a:ea typeface="+mj-ea"/>
                <a:cs typeface="+mj-cs"/>
              </a:rPr>
              <a:t>Grain shape and ratio of surface area burn </a:t>
            </a:r>
          </a:p>
          <a:p>
            <a:pPr>
              <a:spcBef>
                <a:spcPct val="0"/>
              </a:spcBef>
              <a:spcAft>
                <a:spcPts val="600"/>
              </a:spcAft>
            </a:pPr>
            <a:r>
              <a:rPr lang="en-US" sz="3600" kern="1200" dirty="0">
                <a:solidFill>
                  <a:schemeClr val="tx1"/>
                </a:solidFill>
                <a:latin typeface="+mj-lt"/>
                <a:ea typeface="+mj-ea"/>
                <a:cs typeface="+mj-cs"/>
              </a:rPr>
              <a:t>(the form function)</a:t>
            </a:r>
          </a:p>
        </p:txBody>
      </p:sp>
      <p:pic>
        <p:nvPicPr>
          <p:cNvPr id="9" name="Picture 8" descr="Diagram, shape&#10;&#10;Description automatically generated">
            <a:extLst>
              <a:ext uri="{FF2B5EF4-FFF2-40B4-BE49-F238E27FC236}">
                <a16:creationId xmlns:a16="http://schemas.microsoft.com/office/drawing/2014/main" id="{9188E18D-A301-B254-A853-E0E526ACE7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60117" y="2365285"/>
            <a:ext cx="5470495" cy="3938756"/>
          </a:xfrm>
          <a:prstGeom prst="rect">
            <a:avLst/>
          </a:prstGeom>
        </p:spPr>
      </p:pic>
      <p:pic>
        <p:nvPicPr>
          <p:cNvPr id="7" name="Picture 6" descr="Diagram&#10;&#10;Description automatically generated">
            <a:extLst>
              <a:ext uri="{FF2B5EF4-FFF2-40B4-BE49-F238E27FC236}">
                <a16:creationId xmlns:a16="http://schemas.microsoft.com/office/drawing/2014/main" id="{C0E11DC3-4AC6-E905-257B-3CD7AB9E998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182505" y="2440478"/>
            <a:ext cx="5828261" cy="3788369"/>
          </a:xfrm>
          <a:prstGeom prst="rect">
            <a:avLst/>
          </a:prstGeom>
        </p:spPr>
      </p:pic>
      <p:pic>
        <p:nvPicPr>
          <p:cNvPr id="4" name="Picture 3" descr="A picture containing icon&#10;&#10;Description automatically generated">
            <a:extLst>
              <a:ext uri="{FF2B5EF4-FFF2-40B4-BE49-F238E27FC236}">
                <a16:creationId xmlns:a16="http://schemas.microsoft.com/office/drawing/2014/main" id="{3755B0B2-7F5B-4C3C-5CC9-E73A125F1EB1}"/>
              </a:ext>
            </a:extLst>
          </p:cNvPr>
          <p:cNvPicPr>
            <a:picLocks noChangeAspect="1"/>
          </p:cNvPicPr>
          <p:nvPr/>
        </p:nvPicPr>
        <p:blipFill>
          <a:blip r:embed="rId5"/>
          <a:stretch>
            <a:fillRect/>
          </a:stretch>
        </p:blipFill>
        <p:spPr>
          <a:xfrm>
            <a:off x="7693478" y="1533405"/>
            <a:ext cx="3805851" cy="831880"/>
          </a:xfrm>
          <a:prstGeom prst="rect">
            <a:avLst/>
          </a:prstGeom>
        </p:spPr>
      </p:pic>
      <p:sp>
        <p:nvSpPr>
          <p:cNvPr id="2" name="TextBox 1">
            <a:extLst>
              <a:ext uri="{FF2B5EF4-FFF2-40B4-BE49-F238E27FC236}">
                <a16:creationId xmlns:a16="http://schemas.microsoft.com/office/drawing/2014/main" id="{7F8A937D-3A60-809E-356F-77F8FE4F239F}"/>
              </a:ext>
            </a:extLst>
          </p:cNvPr>
          <p:cNvSpPr txBox="1"/>
          <p:nvPr/>
        </p:nvSpPr>
        <p:spPr>
          <a:xfrm>
            <a:off x="2797628" y="1941217"/>
            <a:ext cx="4598310" cy="923330"/>
          </a:xfrm>
          <a:prstGeom prst="rect">
            <a:avLst/>
          </a:prstGeom>
          <a:noFill/>
        </p:spPr>
        <p:txBody>
          <a:bodyPr wrap="none" rtlCol="0">
            <a:spAutoFit/>
          </a:bodyPr>
          <a:lstStyle/>
          <a:p>
            <a:r>
              <a:rPr lang="en-US" dirty="0"/>
              <a:t>Z = fraction of grain mass burnt at given instant</a:t>
            </a:r>
          </a:p>
          <a:p>
            <a:r>
              <a:rPr lang="en-US" dirty="0"/>
              <a:t>f = fraction of grain mass remaining</a:t>
            </a:r>
          </a:p>
          <a:p>
            <a:r>
              <a:rPr lang="en-US" dirty="0"/>
              <a:t>𝜽=form coefficient for grain shape</a:t>
            </a:r>
          </a:p>
        </p:txBody>
      </p:sp>
      <p:sp>
        <p:nvSpPr>
          <p:cNvPr id="5" name="TextBox 4">
            <a:extLst>
              <a:ext uri="{FF2B5EF4-FFF2-40B4-BE49-F238E27FC236}">
                <a16:creationId xmlns:a16="http://schemas.microsoft.com/office/drawing/2014/main" id="{58192E21-9C25-74DB-43AA-B9579B939406}"/>
              </a:ext>
            </a:extLst>
          </p:cNvPr>
          <p:cNvSpPr txBox="1"/>
          <p:nvPr/>
        </p:nvSpPr>
        <p:spPr>
          <a:xfrm>
            <a:off x="1060420" y="2864547"/>
            <a:ext cx="676788" cy="369332"/>
          </a:xfrm>
          <a:prstGeom prst="rect">
            <a:avLst/>
          </a:prstGeom>
          <a:noFill/>
        </p:spPr>
        <p:txBody>
          <a:bodyPr wrap="none" rtlCol="0">
            <a:spAutoFit/>
          </a:bodyPr>
          <a:lstStyle/>
          <a:p>
            <a:r>
              <a:rPr lang="en-US" dirty="0"/>
              <a:t>𝜽=+1</a:t>
            </a:r>
          </a:p>
        </p:txBody>
      </p:sp>
      <p:sp>
        <p:nvSpPr>
          <p:cNvPr id="6" name="TextBox 5">
            <a:extLst>
              <a:ext uri="{FF2B5EF4-FFF2-40B4-BE49-F238E27FC236}">
                <a16:creationId xmlns:a16="http://schemas.microsoft.com/office/drawing/2014/main" id="{925901E2-2EAA-79D3-626B-ECB00CBFA40A}"/>
              </a:ext>
            </a:extLst>
          </p:cNvPr>
          <p:cNvSpPr txBox="1"/>
          <p:nvPr/>
        </p:nvSpPr>
        <p:spPr>
          <a:xfrm>
            <a:off x="1486836" y="3965330"/>
            <a:ext cx="561372" cy="369332"/>
          </a:xfrm>
          <a:prstGeom prst="rect">
            <a:avLst/>
          </a:prstGeom>
          <a:noFill/>
        </p:spPr>
        <p:txBody>
          <a:bodyPr wrap="none" rtlCol="0">
            <a:spAutoFit/>
          </a:bodyPr>
          <a:lstStyle/>
          <a:p>
            <a:r>
              <a:rPr lang="en-US" dirty="0"/>
              <a:t>𝜽=0</a:t>
            </a:r>
          </a:p>
        </p:txBody>
      </p:sp>
      <p:sp>
        <p:nvSpPr>
          <p:cNvPr id="8" name="TextBox 7">
            <a:extLst>
              <a:ext uri="{FF2B5EF4-FFF2-40B4-BE49-F238E27FC236}">
                <a16:creationId xmlns:a16="http://schemas.microsoft.com/office/drawing/2014/main" id="{2A59B93F-7A4A-4A7F-4FFE-0825BB5C6E18}"/>
              </a:ext>
            </a:extLst>
          </p:cNvPr>
          <p:cNvSpPr txBox="1"/>
          <p:nvPr/>
        </p:nvSpPr>
        <p:spPr>
          <a:xfrm>
            <a:off x="4358700" y="4590810"/>
            <a:ext cx="1040670" cy="369332"/>
          </a:xfrm>
          <a:prstGeom prst="rect">
            <a:avLst/>
          </a:prstGeom>
          <a:noFill/>
        </p:spPr>
        <p:txBody>
          <a:bodyPr wrap="none" rtlCol="0">
            <a:spAutoFit/>
          </a:bodyPr>
          <a:lstStyle/>
          <a:p>
            <a:r>
              <a:rPr lang="en-US" dirty="0"/>
              <a:t>𝜽=-0.172</a:t>
            </a:r>
          </a:p>
        </p:txBody>
      </p:sp>
      <p:sp>
        <p:nvSpPr>
          <p:cNvPr id="10" name="TextBox 9">
            <a:extLst>
              <a:ext uri="{FF2B5EF4-FFF2-40B4-BE49-F238E27FC236}">
                <a16:creationId xmlns:a16="http://schemas.microsoft.com/office/drawing/2014/main" id="{2E0F478F-92A5-A8E6-5D16-B9AA9D418759}"/>
              </a:ext>
            </a:extLst>
          </p:cNvPr>
          <p:cNvSpPr txBox="1"/>
          <p:nvPr/>
        </p:nvSpPr>
        <p:spPr>
          <a:xfrm>
            <a:off x="3526928" y="6288161"/>
            <a:ext cx="5668924" cy="461665"/>
          </a:xfrm>
          <a:prstGeom prst="rect">
            <a:avLst/>
          </a:prstGeom>
          <a:noFill/>
        </p:spPr>
        <p:txBody>
          <a:bodyPr wrap="none" rtlCol="0">
            <a:spAutoFit/>
          </a:bodyPr>
          <a:lstStyle/>
          <a:p>
            <a:r>
              <a:rPr lang="en-US" sz="2400" dirty="0"/>
              <a:t>𝜽= +</a:t>
            </a:r>
            <a:r>
              <a:rPr lang="en-US" sz="2400" dirty="0" err="1"/>
              <a:t>ve</a:t>
            </a:r>
            <a:r>
              <a:rPr lang="en-US" sz="2400" dirty="0"/>
              <a:t> regressive, 0 neutral, -</a:t>
            </a:r>
            <a:r>
              <a:rPr lang="en-US" sz="2400" dirty="0" err="1"/>
              <a:t>ve</a:t>
            </a:r>
            <a:r>
              <a:rPr lang="en-US" sz="2400" dirty="0"/>
              <a:t> progressive</a:t>
            </a:r>
          </a:p>
        </p:txBody>
      </p:sp>
    </p:spTree>
    <p:extLst>
      <p:ext uri="{BB962C8B-B14F-4D97-AF65-F5344CB8AC3E}">
        <p14:creationId xmlns:p14="http://schemas.microsoft.com/office/powerpoint/2010/main" val="249347538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C848D0F2-8B4D-6BBC-7E1A-61E97E18BB50}"/>
              </a:ext>
            </a:extLst>
          </p:cNvPr>
          <p:cNvSpPr txBox="1">
            <a:spLocks/>
          </p:cNvSpPr>
          <p:nvPr/>
        </p:nvSpPr>
        <p:spPr>
          <a:xfrm>
            <a:off x="838200" y="184805"/>
            <a:ext cx="10515600" cy="150588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5200" kern="1200">
                <a:solidFill>
                  <a:schemeClr val="tx1"/>
                </a:solidFill>
                <a:latin typeface="+mj-lt"/>
                <a:ea typeface="+mj-ea"/>
                <a:cs typeface="+mj-cs"/>
              </a:rPr>
              <a:t>Effect of grain shape on performance</a:t>
            </a:r>
          </a:p>
        </p:txBody>
      </p:sp>
      <p:pic>
        <p:nvPicPr>
          <p:cNvPr id="4" name="Picture 3" descr="Diagram&#10;&#10;Description automatically generated">
            <a:extLst>
              <a:ext uri="{FF2B5EF4-FFF2-40B4-BE49-F238E27FC236}">
                <a16:creationId xmlns:a16="http://schemas.microsoft.com/office/drawing/2014/main" id="{EE8E22C1-3E8A-F4DF-36F4-6435A8C5F5D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1751433" y="1845426"/>
            <a:ext cx="8686081" cy="4450303"/>
          </a:xfrm>
          <a:prstGeom prst="rect">
            <a:avLst/>
          </a:prstGeom>
        </p:spPr>
      </p:pic>
      <p:sp>
        <p:nvSpPr>
          <p:cNvPr id="3" name="TextBox 2">
            <a:extLst>
              <a:ext uri="{FF2B5EF4-FFF2-40B4-BE49-F238E27FC236}">
                <a16:creationId xmlns:a16="http://schemas.microsoft.com/office/drawing/2014/main" id="{71355D29-AB0F-CD5B-05C4-B98625C76E0C}"/>
              </a:ext>
            </a:extLst>
          </p:cNvPr>
          <p:cNvSpPr txBox="1"/>
          <p:nvPr/>
        </p:nvSpPr>
        <p:spPr>
          <a:xfrm>
            <a:off x="8985738" y="2795953"/>
            <a:ext cx="561372" cy="369332"/>
          </a:xfrm>
          <a:prstGeom prst="rect">
            <a:avLst/>
          </a:prstGeom>
          <a:noFill/>
        </p:spPr>
        <p:txBody>
          <a:bodyPr wrap="none" rtlCol="0">
            <a:spAutoFit/>
          </a:bodyPr>
          <a:lstStyle/>
          <a:p>
            <a:r>
              <a:rPr lang="en-US" dirty="0"/>
              <a:t>𝜽&gt;0</a:t>
            </a:r>
          </a:p>
        </p:txBody>
      </p:sp>
      <p:sp>
        <p:nvSpPr>
          <p:cNvPr id="6" name="TextBox 5">
            <a:extLst>
              <a:ext uri="{FF2B5EF4-FFF2-40B4-BE49-F238E27FC236}">
                <a16:creationId xmlns:a16="http://schemas.microsoft.com/office/drawing/2014/main" id="{2E373DE1-F753-7B31-6506-2D20B5E30515}"/>
              </a:ext>
            </a:extLst>
          </p:cNvPr>
          <p:cNvSpPr txBox="1"/>
          <p:nvPr/>
        </p:nvSpPr>
        <p:spPr>
          <a:xfrm>
            <a:off x="8962291" y="3282464"/>
            <a:ext cx="561372" cy="369332"/>
          </a:xfrm>
          <a:prstGeom prst="rect">
            <a:avLst/>
          </a:prstGeom>
          <a:noFill/>
        </p:spPr>
        <p:txBody>
          <a:bodyPr wrap="none" rtlCol="0">
            <a:spAutoFit/>
          </a:bodyPr>
          <a:lstStyle/>
          <a:p>
            <a:r>
              <a:rPr lang="en-US" dirty="0"/>
              <a:t>𝜽&lt;0</a:t>
            </a:r>
          </a:p>
        </p:txBody>
      </p:sp>
      <p:sp>
        <p:nvSpPr>
          <p:cNvPr id="7" name="TextBox 6">
            <a:extLst>
              <a:ext uri="{FF2B5EF4-FFF2-40B4-BE49-F238E27FC236}">
                <a16:creationId xmlns:a16="http://schemas.microsoft.com/office/drawing/2014/main" id="{ECDD06B8-FB2C-6EB4-D0D3-765469EE1A60}"/>
              </a:ext>
            </a:extLst>
          </p:cNvPr>
          <p:cNvSpPr txBox="1"/>
          <p:nvPr/>
        </p:nvSpPr>
        <p:spPr>
          <a:xfrm>
            <a:off x="8991601" y="2291859"/>
            <a:ext cx="561372" cy="369332"/>
          </a:xfrm>
          <a:prstGeom prst="rect">
            <a:avLst/>
          </a:prstGeom>
          <a:noFill/>
        </p:spPr>
        <p:txBody>
          <a:bodyPr wrap="none" rtlCol="0">
            <a:spAutoFit/>
          </a:bodyPr>
          <a:lstStyle/>
          <a:p>
            <a:r>
              <a:rPr lang="en-US" dirty="0"/>
              <a:t>𝜽=0</a:t>
            </a:r>
          </a:p>
        </p:txBody>
      </p:sp>
    </p:spTree>
    <p:extLst>
      <p:ext uri="{BB962C8B-B14F-4D97-AF65-F5344CB8AC3E}">
        <p14:creationId xmlns:p14="http://schemas.microsoft.com/office/powerpoint/2010/main" val="186681589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4BD766F5-E3A4-ACEC-08FE-B5FA64D23FB3}"/>
              </a:ext>
            </a:extLst>
          </p:cNvPr>
          <p:cNvSpPr>
            <a:spLocks noChangeAspect="1" noChangeArrowheads="1"/>
          </p:cNvSpPr>
          <p:nvPr/>
        </p:nvSpPr>
        <p:spPr bwMode="auto">
          <a:xfrm>
            <a:off x="1665289" y="96839"/>
            <a:ext cx="8320087"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0" fontAlgn="base" hangingPunct="0">
              <a:spcBef>
                <a:spcPct val="0"/>
              </a:spcBef>
              <a:spcAft>
                <a:spcPct val="0"/>
              </a:spcAft>
              <a:buClrTx/>
              <a:buSzTx/>
              <a:buNone/>
            </a:pPr>
            <a:r>
              <a:rPr lang="en-GB" altLang="en-US" sz="3600" b="1">
                <a:solidFill>
                  <a:srgbClr val="FFFFFF"/>
                </a:solidFill>
              </a:rPr>
              <a:t>Propellant Configuration - Geometry</a:t>
            </a:r>
          </a:p>
        </p:txBody>
      </p:sp>
      <p:grpSp>
        <p:nvGrpSpPr>
          <p:cNvPr id="115715" name="Group 62">
            <a:extLst>
              <a:ext uri="{FF2B5EF4-FFF2-40B4-BE49-F238E27FC236}">
                <a16:creationId xmlns:a16="http://schemas.microsoft.com/office/drawing/2014/main" id="{7C4AED71-BD5F-9D92-DD11-C54DF776458F}"/>
              </a:ext>
            </a:extLst>
          </p:cNvPr>
          <p:cNvGrpSpPr>
            <a:grpSpLocks/>
          </p:cNvGrpSpPr>
          <p:nvPr/>
        </p:nvGrpSpPr>
        <p:grpSpPr bwMode="auto">
          <a:xfrm>
            <a:off x="1803400" y="1736725"/>
            <a:ext cx="8591550" cy="4338638"/>
            <a:chOff x="176" y="1094"/>
            <a:chExt cx="5412" cy="2733"/>
          </a:xfrm>
        </p:grpSpPr>
        <p:grpSp>
          <p:nvGrpSpPr>
            <p:cNvPr id="115724" name="Group 3">
              <a:extLst>
                <a:ext uri="{FF2B5EF4-FFF2-40B4-BE49-F238E27FC236}">
                  <a16:creationId xmlns:a16="http://schemas.microsoft.com/office/drawing/2014/main" id="{30494F4A-46ED-563A-F712-450BC04D8D22}"/>
                </a:ext>
              </a:extLst>
            </p:cNvPr>
            <p:cNvGrpSpPr>
              <a:grpSpLocks/>
            </p:cNvGrpSpPr>
            <p:nvPr/>
          </p:nvGrpSpPr>
          <p:grpSpPr bwMode="auto">
            <a:xfrm>
              <a:off x="1224" y="1206"/>
              <a:ext cx="3532" cy="2305"/>
              <a:chOff x="1224" y="1206"/>
              <a:chExt cx="3532" cy="2305"/>
            </a:xfrm>
          </p:grpSpPr>
          <p:sp>
            <p:nvSpPr>
              <p:cNvPr id="115772" name="AutoShape 4">
                <a:extLst>
                  <a:ext uri="{FF2B5EF4-FFF2-40B4-BE49-F238E27FC236}">
                    <a16:creationId xmlns:a16="http://schemas.microsoft.com/office/drawing/2014/main" id="{2491F82F-A721-0275-DE46-02C5E79D096F}"/>
                  </a:ext>
                </a:extLst>
              </p:cNvPr>
              <p:cNvSpPr>
                <a:spLocks noChangeAspect="1" noChangeArrowheads="1"/>
              </p:cNvSpPr>
              <p:nvPr/>
            </p:nvSpPr>
            <p:spPr bwMode="auto">
              <a:xfrm flipV="1">
                <a:off x="1224" y="1206"/>
                <a:ext cx="3532" cy="230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62 w 21600"/>
                  <a:gd name="T19" fmla="*/ 3167 h 21600"/>
                  <a:gd name="T20" fmla="*/ 18438 w 21600"/>
                  <a:gd name="T21" fmla="*/ 18433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3681" y="16238"/>
                    </a:moveTo>
                    <a:cubicBezTo>
                      <a:pt x="15695" y="15171"/>
                      <a:pt x="16955" y="13079"/>
                      <a:pt x="16955" y="10800"/>
                    </a:cubicBezTo>
                    <a:cubicBezTo>
                      <a:pt x="16955" y="7400"/>
                      <a:pt x="14199" y="4645"/>
                      <a:pt x="10800" y="4645"/>
                    </a:cubicBezTo>
                    <a:cubicBezTo>
                      <a:pt x="7750" y="4645"/>
                      <a:pt x="5160" y="6877"/>
                      <a:pt x="4712" y="9894"/>
                    </a:cubicBezTo>
                    <a:lnTo>
                      <a:pt x="117" y="9210"/>
                    </a:lnTo>
                    <a:cubicBezTo>
                      <a:pt x="905" y="3917"/>
                      <a:pt x="5449" y="0"/>
                      <a:pt x="10800" y="0"/>
                    </a:cubicBezTo>
                    <a:cubicBezTo>
                      <a:pt x="16764" y="0"/>
                      <a:pt x="21600" y="4835"/>
                      <a:pt x="21600" y="10800"/>
                    </a:cubicBezTo>
                    <a:cubicBezTo>
                      <a:pt x="21600" y="14799"/>
                      <a:pt x="19390" y="18470"/>
                      <a:pt x="15856" y="20343"/>
                    </a:cubicBezTo>
                    <a:lnTo>
                      <a:pt x="17120" y="22728"/>
                    </a:lnTo>
                    <a:lnTo>
                      <a:pt x="10330" y="20643"/>
                    </a:lnTo>
                    <a:lnTo>
                      <a:pt x="12417" y="13852"/>
                    </a:lnTo>
                    <a:lnTo>
                      <a:pt x="13681" y="16238"/>
                    </a:lnTo>
                    <a:close/>
                  </a:path>
                </a:pathLst>
              </a:custGeom>
              <a:solidFill>
                <a:schemeClr val="bg2"/>
              </a:solidFill>
              <a:ln w="635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3" name="Text Box 5">
                <a:extLst>
                  <a:ext uri="{FF2B5EF4-FFF2-40B4-BE49-F238E27FC236}">
                    <a16:creationId xmlns:a16="http://schemas.microsoft.com/office/drawing/2014/main" id="{4C8F72FC-C12C-7FA4-DB54-5A2CA75F7B63}"/>
                  </a:ext>
                </a:extLst>
              </p:cNvPr>
              <p:cNvSpPr txBox="1">
                <a:spLocks noChangeArrowheads="1"/>
              </p:cNvSpPr>
              <p:nvPr/>
            </p:nvSpPr>
            <p:spPr bwMode="auto">
              <a:xfrm>
                <a:off x="2334" y="2160"/>
                <a:ext cx="1458" cy="442"/>
              </a:xfrm>
              <a:prstGeom prst="rect">
                <a:avLst/>
              </a:prstGeom>
              <a:solidFill>
                <a:schemeClr val="bg2"/>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CC00"/>
                    </a:solidFill>
                  </a:rPr>
                  <a:t>More Progressive</a:t>
                </a:r>
              </a:p>
              <a:p>
                <a:pPr eaLnBrk="0" fontAlgn="base" hangingPunct="0">
                  <a:spcBef>
                    <a:spcPct val="0"/>
                  </a:spcBef>
                  <a:spcAft>
                    <a:spcPct val="0"/>
                  </a:spcAft>
                </a:pPr>
                <a:r>
                  <a:rPr lang="en-GB" altLang="en-US" sz="2000" b="1">
                    <a:solidFill>
                      <a:srgbClr val="FFCC00"/>
                    </a:solidFill>
                  </a:rPr>
                  <a:t>Burning</a:t>
                </a:r>
              </a:p>
            </p:txBody>
          </p:sp>
        </p:grpSp>
        <p:grpSp>
          <p:nvGrpSpPr>
            <p:cNvPr id="115725" name="Group 6">
              <a:extLst>
                <a:ext uri="{FF2B5EF4-FFF2-40B4-BE49-F238E27FC236}">
                  <a16:creationId xmlns:a16="http://schemas.microsoft.com/office/drawing/2014/main" id="{56BA1168-E969-5735-F0D9-B64D01A52A54}"/>
                </a:ext>
              </a:extLst>
            </p:cNvPr>
            <p:cNvGrpSpPr>
              <a:grpSpLocks/>
            </p:cNvGrpSpPr>
            <p:nvPr/>
          </p:nvGrpSpPr>
          <p:grpSpPr bwMode="auto">
            <a:xfrm>
              <a:off x="735" y="1094"/>
              <a:ext cx="1200" cy="864"/>
              <a:chOff x="735" y="1094"/>
              <a:chExt cx="1200" cy="864"/>
            </a:xfrm>
          </p:grpSpPr>
          <p:grpSp>
            <p:nvGrpSpPr>
              <p:cNvPr id="115767" name="Group 7">
                <a:extLst>
                  <a:ext uri="{FF2B5EF4-FFF2-40B4-BE49-F238E27FC236}">
                    <a16:creationId xmlns:a16="http://schemas.microsoft.com/office/drawing/2014/main" id="{7CD77393-E9B7-3B3D-3A4C-AA4890ECA5F6}"/>
                  </a:ext>
                </a:extLst>
              </p:cNvPr>
              <p:cNvGrpSpPr>
                <a:grpSpLocks/>
              </p:cNvGrpSpPr>
              <p:nvPr/>
            </p:nvGrpSpPr>
            <p:grpSpPr bwMode="auto">
              <a:xfrm>
                <a:off x="735" y="1094"/>
                <a:ext cx="1200" cy="864"/>
                <a:chOff x="288" y="1056"/>
                <a:chExt cx="1200" cy="864"/>
              </a:xfrm>
            </p:grpSpPr>
            <p:sp>
              <p:nvSpPr>
                <p:cNvPr id="115769" name="Freeform 8">
                  <a:extLst>
                    <a:ext uri="{FF2B5EF4-FFF2-40B4-BE49-F238E27FC236}">
                      <a16:creationId xmlns:a16="http://schemas.microsoft.com/office/drawing/2014/main" id="{CD6C9FE9-A8A8-03DD-4F58-0EE3005E9588}"/>
                    </a:ext>
                  </a:extLst>
                </p:cNvPr>
                <p:cNvSpPr>
                  <a:spLocks/>
                </p:cNvSpPr>
                <p:nvPr/>
              </p:nvSpPr>
              <p:spPr bwMode="auto">
                <a:xfrm>
                  <a:off x="288" y="1488"/>
                  <a:ext cx="336" cy="432"/>
                </a:xfrm>
                <a:custGeom>
                  <a:avLst/>
                  <a:gdLst>
                    <a:gd name="T0" fmla="*/ 0 w 336"/>
                    <a:gd name="T1" fmla="*/ 0 h 432"/>
                    <a:gd name="T2" fmla="*/ 336 w 336"/>
                    <a:gd name="T3" fmla="*/ 288 h 432"/>
                    <a:gd name="T4" fmla="*/ 336 w 336"/>
                    <a:gd name="T5" fmla="*/ 432 h 432"/>
                    <a:gd name="T6" fmla="*/ 0 w 336"/>
                    <a:gd name="T7" fmla="*/ 144 h 432"/>
                    <a:gd name="T8" fmla="*/ 0 w 336"/>
                    <a:gd name="T9" fmla="*/ 0 h 4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6" h="432">
                      <a:moveTo>
                        <a:pt x="0" y="0"/>
                      </a:moveTo>
                      <a:lnTo>
                        <a:pt x="336" y="288"/>
                      </a:lnTo>
                      <a:lnTo>
                        <a:pt x="336" y="432"/>
                      </a:lnTo>
                      <a:lnTo>
                        <a:pt x="0" y="144"/>
                      </a:lnTo>
                      <a:lnTo>
                        <a:pt x="0" y="0"/>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0" name="Freeform 9">
                  <a:extLst>
                    <a:ext uri="{FF2B5EF4-FFF2-40B4-BE49-F238E27FC236}">
                      <a16:creationId xmlns:a16="http://schemas.microsoft.com/office/drawing/2014/main" id="{B8B467CF-F1CC-8F5D-393C-9E7E0D7C3F47}"/>
                    </a:ext>
                  </a:extLst>
                </p:cNvPr>
                <p:cNvSpPr>
                  <a:spLocks/>
                </p:cNvSpPr>
                <p:nvPr/>
              </p:nvSpPr>
              <p:spPr bwMode="auto">
                <a:xfrm>
                  <a:off x="288" y="1056"/>
                  <a:ext cx="1200" cy="720"/>
                </a:xfrm>
                <a:custGeom>
                  <a:avLst/>
                  <a:gdLst>
                    <a:gd name="T0" fmla="*/ 0 w 1200"/>
                    <a:gd name="T1" fmla="*/ 432 h 720"/>
                    <a:gd name="T2" fmla="*/ 864 w 1200"/>
                    <a:gd name="T3" fmla="*/ 0 h 720"/>
                    <a:gd name="T4" fmla="*/ 1200 w 1200"/>
                    <a:gd name="T5" fmla="*/ 288 h 720"/>
                    <a:gd name="T6" fmla="*/ 336 w 1200"/>
                    <a:gd name="T7" fmla="*/ 720 h 720"/>
                    <a:gd name="T8" fmla="*/ 0 w 1200"/>
                    <a:gd name="T9" fmla="*/ 432 h 7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00" h="720">
                      <a:moveTo>
                        <a:pt x="0" y="432"/>
                      </a:moveTo>
                      <a:lnTo>
                        <a:pt x="864" y="0"/>
                      </a:lnTo>
                      <a:lnTo>
                        <a:pt x="1200" y="288"/>
                      </a:lnTo>
                      <a:lnTo>
                        <a:pt x="336" y="720"/>
                      </a:lnTo>
                      <a:lnTo>
                        <a:pt x="0" y="432"/>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1" name="Freeform 10">
                  <a:extLst>
                    <a:ext uri="{FF2B5EF4-FFF2-40B4-BE49-F238E27FC236}">
                      <a16:creationId xmlns:a16="http://schemas.microsoft.com/office/drawing/2014/main" id="{A058AE03-40C7-0991-A0B0-5B4E41F5D9C4}"/>
                    </a:ext>
                  </a:extLst>
                </p:cNvPr>
                <p:cNvSpPr>
                  <a:spLocks/>
                </p:cNvSpPr>
                <p:nvPr/>
              </p:nvSpPr>
              <p:spPr bwMode="auto">
                <a:xfrm>
                  <a:off x="624" y="1344"/>
                  <a:ext cx="864" cy="576"/>
                </a:xfrm>
                <a:custGeom>
                  <a:avLst/>
                  <a:gdLst>
                    <a:gd name="T0" fmla="*/ 0 w 864"/>
                    <a:gd name="T1" fmla="*/ 432 h 576"/>
                    <a:gd name="T2" fmla="*/ 864 w 864"/>
                    <a:gd name="T3" fmla="*/ 0 h 576"/>
                    <a:gd name="T4" fmla="*/ 864 w 864"/>
                    <a:gd name="T5" fmla="*/ 144 h 576"/>
                    <a:gd name="T6" fmla="*/ 0 w 864"/>
                    <a:gd name="T7" fmla="*/ 576 h 576"/>
                    <a:gd name="T8" fmla="*/ 0 w 864"/>
                    <a:gd name="T9" fmla="*/ 432 h 57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4" h="576">
                      <a:moveTo>
                        <a:pt x="0" y="432"/>
                      </a:moveTo>
                      <a:lnTo>
                        <a:pt x="864" y="0"/>
                      </a:lnTo>
                      <a:lnTo>
                        <a:pt x="864" y="144"/>
                      </a:lnTo>
                      <a:lnTo>
                        <a:pt x="0" y="576"/>
                      </a:lnTo>
                      <a:lnTo>
                        <a:pt x="0" y="432"/>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15768" name="Text Box 11">
                <a:extLst>
                  <a:ext uri="{FF2B5EF4-FFF2-40B4-BE49-F238E27FC236}">
                    <a16:creationId xmlns:a16="http://schemas.microsoft.com/office/drawing/2014/main" id="{4DD510ED-00CA-78D3-3286-69C613A68778}"/>
                  </a:ext>
                </a:extLst>
              </p:cNvPr>
              <p:cNvSpPr txBox="1">
                <a:spLocks noChangeArrowheads="1"/>
              </p:cNvSpPr>
              <p:nvPr/>
            </p:nvSpPr>
            <p:spPr bwMode="auto">
              <a:xfrm>
                <a:off x="1119" y="1379"/>
                <a:ext cx="690"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RIBBON</a:t>
                </a:r>
              </a:p>
            </p:txBody>
          </p:sp>
        </p:grpSp>
        <p:grpSp>
          <p:nvGrpSpPr>
            <p:cNvPr id="115726" name="Group 12">
              <a:extLst>
                <a:ext uri="{FF2B5EF4-FFF2-40B4-BE49-F238E27FC236}">
                  <a16:creationId xmlns:a16="http://schemas.microsoft.com/office/drawing/2014/main" id="{3D9BF742-1B54-C047-932D-22B05510F174}"/>
                </a:ext>
              </a:extLst>
            </p:cNvPr>
            <p:cNvGrpSpPr>
              <a:grpSpLocks/>
            </p:cNvGrpSpPr>
            <p:nvPr/>
          </p:nvGrpSpPr>
          <p:grpSpPr bwMode="auto">
            <a:xfrm>
              <a:off x="176" y="2362"/>
              <a:ext cx="1152" cy="624"/>
              <a:chOff x="176" y="2362"/>
              <a:chExt cx="1152" cy="624"/>
            </a:xfrm>
          </p:grpSpPr>
          <p:sp>
            <p:nvSpPr>
              <p:cNvPr id="115765" name="AutoShape 13">
                <a:extLst>
                  <a:ext uri="{FF2B5EF4-FFF2-40B4-BE49-F238E27FC236}">
                    <a16:creationId xmlns:a16="http://schemas.microsoft.com/office/drawing/2014/main" id="{5CE9BC59-9FE6-702B-5D3D-A261525635BE}"/>
                  </a:ext>
                </a:extLst>
              </p:cNvPr>
              <p:cNvSpPr>
                <a:spLocks noChangeArrowheads="1"/>
              </p:cNvSpPr>
              <p:nvPr/>
            </p:nvSpPr>
            <p:spPr bwMode="auto">
              <a:xfrm rot="-6997794">
                <a:off x="440" y="209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6" name="Text Box 14">
                <a:extLst>
                  <a:ext uri="{FF2B5EF4-FFF2-40B4-BE49-F238E27FC236}">
                    <a16:creationId xmlns:a16="http://schemas.microsoft.com/office/drawing/2014/main" id="{E3820495-DE58-8B95-DA39-8D45DEAD9431}"/>
                  </a:ext>
                </a:extLst>
              </p:cNvPr>
              <p:cNvSpPr txBox="1">
                <a:spLocks noChangeArrowheads="1"/>
              </p:cNvSpPr>
              <p:nvPr/>
            </p:nvSpPr>
            <p:spPr bwMode="auto">
              <a:xfrm>
                <a:off x="610" y="2565"/>
                <a:ext cx="544"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CORD</a:t>
                </a:r>
              </a:p>
            </p:txBody>
          </p:sp>
        </p:grpSp>
        <p:grpSp>
          <p:nvGrpSpPr>
            <p:cNvPr id="115727" name="Group 15">
              <a:extLst>
                <a:ext uri="{FF2B5EF4-FFF2-40B4-BE49-F238E27FC236}">
                  <a16:creationId xmlns:a16="http://schemas.microsoft.com/office/drawing/2014/main" id="{1ED570B5-29F5-ED76-097E-4E93AA2409D6}"/>
                </a:ext>
              </a:extLst>
            </p:cNvPr>
            <p:cNvGrpSpPr>
              <a:grpSpLocks/>
            </p:cNvGrpSpPr>
            <p:nvPr/>
          </p:nvGrpSpPr>
          <p:grpSpPr bwMode="auto">
            <a:xfrm>
              <a:off x="1268" y="3152"/>
              <a:ext cx="1152" cy="675"/>
              <a:chOff x="1268" y="3152"/>
              <a:chExt cx="1152" cy="675"/>
            </a:xfrm>
          </p:grpSpPr>
          <p:sp>
            <p:nvSpPr>
              <p:cNvPr id="115762" name="AutoShape 16">
                <a:extLst>
                  <a:ext uri="{FF2B5EF4-FFF2-40B4-BE49-F238E27FC236}">
                    <a16:creationId xmlns:a16="http://schemas.microsoft.com/office/drawing/2014/main" id="{CDECF664-15C5-9597-D58E-573ADE918CF9}"/>
                  </a:ext>
                </a:extLst>
              </p:cNvPr>
              <p:cNvSpPr>
                <a:spLocks noChangeArrowheads="1"/>
              </p:cNvSpPr>
              <p:nvPr/>
            </p:nvSpPr>
            <p:spPr bwMode="auto">
              <a:xfrm rot="-6997794">
                <a:off x="1532" y="288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3" name="Oval 17">
                <a:extLst>
                  <a:ext uri="{FF2B5EF4-FFF2-40B4-BE49-F238E27FC236}">
                    <a16:creationId xmlns:a16="http://schemas.microsoft.com/office/drawing/2014/main" id="{1C6D07D9-8785-A3EB-954B-5EC9F1A60EE9}"/>
                  </a:ext>
                </a:extLst>
              </p:cNvPr>
              <p:cNvSpPr>
                <a:spLocks noChangeAspect="1" noChangeArrowheads="1"/>
              </p:cNvSpPr>
              <p:nvPr/>
            </p:nvSpPr>
            <p:spPr bwMode="auto">
              <a:xfrm rot="-1632241">
                <a:off x="1384" y="3491"/>
                <a:ext cx="134" cy="336"/>
              </a:xfrm>
              <a:prstGeom prst="ellipse">
                <a:avLst/>
              </a:prstGeom>
              <a:gradFill rotWithShape="0">
                <a:gsLst>
                  <a:gs pos="0">
                    <a:srgbClr val="765E00"/>
                  </a:gs>
                  <a:gs pos="50000">
                    <a:srgbClr val="FFCC00"/>
                  </a:gs>
                  <a:gs pos="100000">
                    <a:srgbClr val="765E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4" name="Text Box 18">
                <a:extLst>
                  <a:ext uri="{FF2B5EF4-FFF2-40B4-BE49-F238E27FC236}">
                    <a16:creationId xmlns:a16="http://schemas.microsoft.com/office/drawing/2014/main" id="{E3A43381-B997-1F1B-AC5D-AF741F555D8C}"/>
                  </a:ext>
                </a:extLst>
              </p:cNvPr>
              <p:cNvSpPr txBox="1">
                <a:spLocks noChangeArrowheads="1"/>
              </p:cNvSpPr>
              <p:nvPr/>
            </p:nvSpPr>
            <p:spPr bwMode="auto">
              <a:xfrm>
                <a:off x="1720" y="3323"/>
                <a:ext cx="512"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TUBE</a:t>
                </a:r>
              </a:p>
            </p:txBody>
          </p:sp>
        </p:grpSp>
        <p:grpSp>
          <p:nvGrpSpPr>
            <p:cNvPr id="115728" name="Group 27">
              <a:extLst>
                <a:ext uri="{FF2B5EF4-FFF2-40B4-BE49-F238E27FC236}">
                  <a16:creationId xmlns:a16="http://schemas.microsoft.com/office/drawing/2014/main" id="{DF532C01-E549-F0F5-B6CE-D76F6131E7A0}"/>
                </a:ext>
              </a:extLst>
            </p:cNvPr>
            <p:cNvGrpSpPr>
              <a:grpSpLocks/>
            </p:cNvGrpSpPr>
            <p:nvPr/>
          </p:nvGrpSpPr>
          <p:grpSpPr bwMode="auto">
            <a:xfrm>
              <a:off x="4436" y="2378"/>
              <a:ext cx="1152" cy="702"/>
              <a:chOff x="4436" y="2378"/>
              <a:chExt cx="1152" cy="702"/>
            </a:xfrm>
          </p:grpSpPr>
          <p:grpSp>
            <p:nvGrpSpPr>
              <p:cNvPr id="115752" name="Group 28">
                <a:extLst>
                  <a:ext uri="{FF2B5EF4-FFF2-40B4-BE49-F238E27FC236}">
                    <a16:creationId xmlns:a16="http://schemas.microsoft.com/office/drawing/2014/main" id="{0B9E7BFD-681E-AEA3-C093-D522CA781501}"/>
                  </a:ext>
                </a:extLst>
              </p:cNvPr>
              <p:cNvGrpSpPr>
                <a:grpSpLocks/>
              </p:cNvGrpSpPr>
              <p:nvPr/>
            </p:nvGrpSpPr>
            <p:grpSpPr bwMode="auto">
              <a:xfrm>
                <a:off x="4436" y="2378"/>
                <a:ext cx="1152" cy="702"/>
                <a:chOff x="3964" y="2641"/>
                <a:chExt cx="1152" cy="702"/>
              </a:xfrm>
            </p:grpSpPr>
            <p:sp>
              <p:nvSpPr>
                <p:cNvPr id="115754" name="AutoShape 29">
                  <a:extLst>
                    <a:ext uri="{FF2B5EF4-FFF2-40B4-BE49-F238E27FC236}">
                      <a16:creationId xmlns:a16="http://schemas.microsoft.com/office/drawing/2014/main" id="{22715E7D-5A19-8BB8-63BF-4366214190F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5" name="Oval 30">
                  <a:extLst>
                    <a:ext uri="{FF2B5EF4-FFF2-40B4-BE49-F238E27FC236}">
                      <a16:creationId xmlns:a16="http://schemas.microsoft.com/office/drawing/2014/main" id="{AC7F4AC4-CEAA-D3C1-29E0-D56A41ECC08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6" name="Oval 31">
                  <a:extLst>
                    <a:ext uri="{FF2B5EF4-FFF2-40B4-BE49-F238E27FC236}">
                      <a16:creationId xmlns:a16="http://schemas.microsoft.com/office/drawing/2014/main" id="{B10D4D72-3FD3-B25F-33CD-463F21E56E4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7" name="Oval 32">
                  <a:extLst>
                    <a:ext uri="{FF2B5EF4-FFF2-40B4-BE49-F238E27FC236}">
                      <a16:creationId xmlns:a16="http://schemas.microsoft.com/office/drawing/2014/main" id="{0752F57A-5DC9-6FA4-DD91-22F280FDCE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8" name="Oval 33">
                  <a:extLst>
                    <a:ext uri="{FF2B5EF4-FFF2-40B4-BE49-F238E27FC236}">
                      <a16:creationId xmlns:a16="http://schemas.microsoft.com/office/drawing/2014/main" id="{9C3817F5-42BE-DC88-89B9-911F8C6221C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9" name="Oval 34">
                  <a:extLst>
                    <a:ext uri="{FF2B5EF4-FFF2-40B4-BE49-F238E27FC236}">
                      <a16:creationId xmlns:a16="http://schemas.microsoft.com/office/drawing/2014/main" id="{8AEA12DA-F2B6-10C0-084D-76E83A850CF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0" name="Oval 35">
                  <a:extLst>
                    <a:ext uri="{FF2B5EF4-FFF2-40B4-BE49-F238E27FC236}">
                      <a16:creationId xmlns:a16="http://schemas.microsoft.com/office/drawing/2014/main" id="{495E3AA5-6988-8CA4-2D2B-CC45080DEE3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1" name="Oval 36">
                  <a:extLst>
                    <a:ext uri="{FF2B5EF4-FFF2-40B4-BE49-F238E27FC236}">
                      <a16:creationId xmlns:a16="http://schemas.microsoft.com/office/drawing/2014/main" id="{D494238E-7A1E-7425-E853-9BB41BA7A67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15753" name="Text Box 37">
                <a:extLst>
                  <a:ext uri="{FF2B5EF4-FFF2-40B4-BE49-F238E27FC236}">
                    <a16:creationId xmlns:a16="http://schemas.microsoft.com/office/drawing/2014/main" id="{F04BB137-7BAE-1C76-F6A4-B95C3FEEACEF}"/>
                  </a:ext>
                </a:extLst>
              </p:cNvPr>
              <p:cNvSpPr txBox="1">
                <a:spLocks noChangeArrowheads="1"/>
              </p:cNvSpPr>
              <p:nvPr/>
            </p:nvSpPr>
            <p:spPr bwMode="auto">
              <a:xfrm>
                <a:off x="4867" y="2555"/>
                <a:ext cx="641"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7 HOLE</a:t>
                </a:r>
              </a:p>
            </p:txBody>
          </p:sp>
        </p:grpSp>
        <p:grpSp>
          <p:nvGrpSpPr>
            <p:cNvPr id="115729" name="Group 38">
              <a:extLst>
                <a:ext uri="{FF2B5EF4-FFF2-40B4-BE49-F238E27FC236}">
                  <a16:creationId xmlns:a16="http://schemas.microsoft.com/office/drawing/2014/main" id="{88B00562-6BC1-3487-E3DF-B0629C69CD78}"/>
                </a:ext>
              </a:extLst>
            </p:cNvPr>
            <p:cNvGrpSpPr>
              <a:grpSpLocks/>
            </p:cNvGrpSpPr>
            <p:nvPr/>
          </p:nvGrpSpPr>
          <p:grpSpPr bwMode="auto">
            <a:xfrm>
              <a:off x="3752" y="1313"/>
              <a:ext cx="1152" cy="707"/>
              <a:chOff x="3752" y="1313"/>
              <a:chExt cx="1152" cy="707"/>
            </a:xfrm>
          </p:grpSpPr>
          <p:grpSp>
            <p:nvGrpSpPr>
              <p:cNvPr id="115730" name="Group 39">
                <a:extLst>
                  <a:ext uri="{FF2B5EF4-FFF2-40B4-BE49-F238E27FC236}">
                    <a16:creationId xmlns:a16="http://schemas.microsoft.com/office/drawing/2014/main" id="{23E2082C-95C6-BBB6-7FAC-12ECEA1DC35C}"/>
                  </a:ext>
                </a:extLst>
              </p:cNvPr>
              <p:cNvGrpSpPr>
                <a:grpSpLocks/>
              </p:cNvGrpSpPr>
              <p:nvPr/>
            </p:nvGrpSpPr>
            <p:grpSpPr bwMode="auto">
              <a:xfrm>
                <a:off x="3752" y="1313"/>
                <a:ext cx="1152" cy="707"/>
                <a:chOff x="4247" y="1251"/>
                <a:chExt cx="1152" cy="707"/>
              </a:xfrm>
            </p:grpSpPr>
            <p:sp>
              <p:nvSpPr>
                <p:cNvPr id="115732" name="AutoShape 40">
                  <a:extLst>
                    <a:ext uri="{FF2B5EF4-FFF2-40B4-BE49-F238E27FC236}">
                      <a16:creationId xmlns:a16="http://schemas.microsoft.com/office/drawing/2014/main" id="{2C7D9EEC-49F7-5211-413B-C13BA4900DE6}"/>
                    </a:ext>
                  </a:extLst>
                </p:cNvPr>
                <p:cNvSpPr>
                  <a:spLocks noChangeArrowheads="1"/>
                </p:cNvSpPr>
                <p:nvPr/>
              </p:nvSpPr>
              <p:spPr bwMode="auto">
                <a:xfrm rot="-6997794">
                  <a:off x="4511" y="98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3" name="Oval 41">
                  <a:extLst>
                    <a:ext uri="{FF2B5EF4-FFF2-40B4-BE49-F238E27FC236}">
                      <a16:creationId xmlns:a16="http://schemas.microsoft.com/office/drawing/2014/main" id="{5317AD1C-16D1-88BD-B3EA-1396537BADD5}"/>
                    </a:ext>
                  </a:extLst>
                </p:cNvPr>
                <p:cNvSpPr>
                  <a:spLocks noChangeAspect="1" noChangeArrowheads="1"/>
                </p:cNvSpPr>
                <p:nvPr/>
              </p:nvSpPr>
              <p:spPr bwMode="auto">
                <a:xfrm rot="-1632241">
                  <a:off x="4419" y="1735"/>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4" name="Oval 42">
                  <a:extLst>
                    <a:ext uri="{FF2B5EF4-FFF2-40B4-BE49-F238E27FC236}">
                      <a16:creationId xmlns:a16="http://schemas.microsoft.com/office/drawing/2014/main" id="{CEF6D71E-75F3-182E-A18E-CB26A8D9A269}"/>
                    </a:ext>
                  </a:extLst>
                </p:cNvPr>
                <p:cNvSpPr>
                  <a:spLocks noChangeAspect="1" noChangeArrowheads="1"/>
                </p:cNvSpPr>
                <p:nvPr/>
              </p:nvSpPr>
              <p:spPr bwMode="auto">
                <a:xfrm rot="-1632241">
                  <a:off x="4378" y="1650"/>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5" name="Oval 43">
                  <a:extLst>
                    <a:ext uri="{FF2B5EF4-FFF2-40B4-BE49-F238E27FC236}">
                      <a16:creationId xmlns:a16="http://schemas.microsoft.com/office/drawing/2014/main" id="{4CB6766C-FCFA-D394-04C5-6AC0F7F65830}"/>
                    </a:ext>
                  </a:extLst>
                </p:cNvPr>
                <p:cNvSpPr>
                  <a:spLocks noChangeAspect="1" noChangeArrowheads="1"/>
                </p:cNvSpPr>
                <p:nvPr/>
              </p:nvSpPr>
              <p:spPr bwMode="auto">
                <a:xfrm rot="-1632241">
                  <a:off x="4464" y="1818"/>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6" name="Oval 44">
                  <a:extLst>
                    <a:ext uri="{FF2B5EF4-FFF2-40B4-BE49-F238E27FC236}">
                      <a16:creationId xmlns:a16="http://schemas.microsoft.com/office/drawing/2014/main" id="{D3D98A0F-2B9E-B044-DC15-59D873C380BE}"/>
                    </a:ext>
                  </a:extLst>
                </p:cNvPr>
                <p:cNvSpPr>
                  <a:spLocks noChangeAspect="1" noChangeArrowheads="1"/>
                </p:cNvSpPr>
                <p:nvPr/>
              </p:nvSpPr>
              <p:spPr bwMode="auto">
                <a:xfrm rot="-1632241">
                  <a:off x="4369" y="1716"/>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7" name="Oval 45">
                  <a:extLst>
                    <a:ext uri="{FF2B5EF4-FFF2-40B4-BE49-F238E27FC236}">
                      <a16:creationId xmlns:a16="http://schemas.microsoft.com/office/drawing/2014/main" id="{BDF8E57B-23ED-3B69-DACC-B5BAAE46F296}"/>
                    </a:ext>
                  </a:extLst>
                </p:cNvPr>
                <p:cNvSpPr>
                  <a:spLocks noChangeAspect="1" noChangeArrowheads="1"/>
                </p:cNvSpPr>
                <p:nvPr/>
              </p:nvSpPr>
              <p:spPr bwMode="auto">
                <a:xfrm rot="-1632241">
                  <a:off x="4471" y="1754"/>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8" name="Oval 46">
                  <a:extLst>
                    <a:ext uri="{FF2B5EF4-FFF2-40B4-BE49-F238E27FC236}">
                      <a16:creationId xmlns:a16="http://schemas.microsoft.com/office/drawing/2014/main" id="{4BB29966-3503-E67F-7924-1B31EA715DCE}"/>
                    </a:ext>
                  </a:extLst>
                </p:cNvPr>
                <p:cNvSpPr>
                  <a:spLocks noChangeAspect="1" noChangeArrowheads="1"/>
                </p:cNvSpPr>
                <p:nvPr/>
              </p:nvSpPr>
              <p:spPr bwMode="auto">
                <a:xfrm rot="-1632241">
                  <a:off x="4412" y="1795"/>
                  <a:ext cx="14" cy="35"/>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9" name="Oval 47">
                  <a:extLst>
                    <a:ext uri="{FF2B5EF4-FFF2-40B4-BE49-F238E27FC236}">
                      <a16:creationId xmlns:a16="http://schemas.microsoft.com/office/drawing/2014/main" id="{CF987CCB-DF9D-C45E-678A-BFB371FEC5DD}"/>
                    </a:ext>
                  </a:extLst>
                </p:cNvPr>
                <p:cNvSpPr>
                  <a:spLocks noChangeAspect="1" noChangeArrowheads="1"/>
                </p:cNvSpPr>
                <p:nvPr/>
              </p:nvSpPr>
              <p:spPr bwMode="auto">
                <a:xfrm rot="-1632241">
                  <a:off x="4431" y="167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0" name="Oval 48">
                  <a:extLst>
                    <a:ext uri="{FF2B5EF4-FFF2-40B4-BE49-F238E27FC236}">
                      <a16:creationId xmlns:a16="http://schemas.microsoft.com/office/drawing/2014/main" id="{ACDC939C-6864-AFC5-3154-1DAA9F674B18}"/>
                    </a:ext>
                  </a:extLst>
                </p:cNvPr>
                <p:cNvSpPr>
                  <a:spLocks noChangeAspect="1" noChangeArrowheads="1"/>
                </p:cNvSpPr>
                <p:nvPr/>
              </p:nvSpPr>
              <p:spPr bwMode="auto">
                <a:xfrm rot="-1632241">
                  <a:off x="4307" y="157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1" name="Oval 49">
                  <a:extLst>
                    <a:ext uri="{FF2B5EF4-FFF2-40B4-BE49-F238E27FC236}">
                      <a16:creationId xmlns:a16="http://schemas.microsoft.com/office/drawing/2014/main" id="{413E06FF-0BFE-FF17-41B8-30FA0029DF7F}"/>
                    </a:ext>
                  </a:extLst>
                </p:cNvPr>
                <p:cNvSpPr>
                  <a:spLocks noChangeAspect="1" noChangeArrowheads="1"/>
                </p:cNvSpPr>
                <p:nvPr/>
              </p:nvSpPr>
              <p:spPr bwMode="auto">
                <a:xfrm rot="-1632241">
                  <a:off x="4535" y="1894"/>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2" name="Oval 50">
                  <a:extLst>
                    <a:ext uri="{FF2B5EF4-FFF2-40B4-BE49-F238E27FC236}">
                      <a16:creationId xmlns:a16="http://schemas.microsoft.com/office/drawing/2014/main" id="{46E94FD4-FE27-6CDC-0BE6-7B0C454D4B9F}"/>
                    </a:ext>
                  </a:extLst>
                </p:cNvPr>
                <p:cNvSpPr>
                  <a:spLocks noChangeAspect="1" noChangeArrowheads="1"/>
                </p:cNvSpPr>
                <p:nvPr/>
              </p:nvSpPr>
              <p:spPr bwMode="auto">
                <a:xfrm rot="-1632241">
                  <a:off x="4321" y="1747"/>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3" name="Oval 51">
                  <a:extLst>
                    <a:ext uri="{FF2B5EF4-FFF2-40B4-BE49-F238E27FC236}">
                      <a16:creationId xmlns:a16="http://schemas.microsoft.com/office/drawing/2014/main" id="{729170A6-1311-3DE3-2EA9-4984468A6440}"/>
                    </a:ext>
                  </a:extLst>
                </p:cNvPr>
                <p:cNvSpPr>
                  <a:spLocks noChangeAspect="1" noChangeArrowheads="1"/>
                </p:cNvSpPr>
                <p:nvPr/>
              </p:nvSpPr>
              <p:spPr bwMode="auto">
                <a:xfrm rot="-1632241">
                  <a:off x="4526" y="173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4" name="Oval 52">
                  <a:extLst>
                    <a:ext uri="{FF2B5EF4-FFF2-40B4-BE49-F238E27FC236}">
                      <a16:creationId xmlns:a16="http://schemas.microsoft.com/office/drawing/2014/main" id="{1FDC93D9-49DD-B933-99EB-685316F2BCD6}"/>
                    </a:ext>
                  </a:extLst>
                </p:cNvPr>
                <p:cNvSpPr>
                  <a:spLocks noChangeAspect="1" noChangeArrowheads="1"/>
                </p:cNvSpPr>
                <p:nvPr/>
              </p:nvSpPr>
              <p:spPr bwMode="auto">
                <a:xfrm rot="-1632241">
                  <a:off x="4413" y="157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5" name="Oval 53">
                  <a:extLst>
                    <a:ext uri="{FF2B5EF4-FFF2-40B4-BE49-F238E27FC236}">
                      <a16:creationId xmlns:a16="http://schemas.microsoft.com/office/drawing/2014/main" id="{1FB689F7-9E46-BAED-0887-016720CD0697}"/>
                    </a:ext>
                  </a:extLst>
                </p:cNvPr>
                <p:cNvSpPr>
                  <a:spLocks noChangeAspect="1" noChangeArrowheads="1"/>
                </p:cNvSpPr>
                <p:nvPr/>
              </p:nvSpPr>
              <p:spPr bwMode="auto">
                <a:xfrm rot="-1632241">
                  <a:off x="4429" y="1902"/>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6" name="Oval 54">
                  <a:extLst>
                    <a:ext uri="{FF2B5EF4-FFF2-40B4-BE49-F238E27FC236}">
                      <a16:creationId xmlns:a16="http://schemas.microsoft.com/office/drawing/2014/main" id="{F14F1453-321E-08C3-5BE3-687D3B320173}"/>
                    </a:ext>
                  </a:extLst>
                </p:cNvPr>
                <p:cNvSpPr>
                  <a:spLocks noChangeAspect="1" noChangeArrowheads="1"/>
                </p:cNvSpPr>
                <p:nvPr/>
              </p:nvSpPr>
              <p:spPr bwMode="auto">
                <a:xfrm rot="-1632241">
                  <a:off x="4479" y="164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7" name="Oval 55">
                  <a:extLst>
                    <a:ext uri="{FF2B5EF4-FFF2-40B4-BE49-F238E27FC236}">
                      <a16:creationId xmlns:a16="http://schemas.microsoft.com/office/drawing/2014/main" id="{A17FE503-F64C-2EF7-A1CD-B6B7742553EA}"/>
                    </a:ext>
                  </a:extLst>
                </p:cNvPr>
                <p:cNvSpPr>
                  <a:spLocks noChangeAspect="1" noChangeArrowheads="1"/>
                </p:cNvSpPr>
                <p:nvPr/>
              </p:nvSpPr>
              <p:spPr bwMode="auto">
                <a:xfrm rot="-1632241">
                  <a:off x="4352" y="1549"/>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8" name="Oval 56">
                  <a:extLst>
                    <a:ext uri="{FF2B5EF4-FFF2-40B4-BE49-F238E27FC236}">
                      <a16:creationId xmlns:a16="http://schemas.microsoft.com/office/drawing/2014/main" id="{5AF93427-B277-EC0E-B14A-1BDC11C6E2A4}"/>
                    </a:ext>
                  </a:extLst>
                </p:cNvPr>
                <p:cNvSpPr>
                  <a:spLocks noChangeAspect="1" noChangeArrowheads="1"/>
                </p:cNvSpPr>
                <p:nvPr/>
              </p:nvSpPr>
              <p:spPr bwMode="auto">
                <a:xfrm rot="-1632241">
                  <a:off x="4297" y="165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9" name="Oval 57">
                  <a:extLst>
                    <a:ext uri="{FF2B5EF4-FFF2-40B4-BE49-F238E27FC236}">
                      <a16:creationId xmlns:a16="http://schemas.microsoft.com/office/drawing/2014/main" id="{45596FB3-7E40-E773-905C-B75D380995E4}"/>
                    </a:ext>
                  </a:extLst>
                </p:cNvPr>
                <p:cNvSpPr>
                  <a:spLocks noChangeAspect="1" noChangeArrowheads="1"/>
                </p:cNvSpPr>
                <p:nvPr/>
              </p:nvSpPr>
              <p:spPr bwMode="auto">
                <a:xfrm rot="-1632241">
                  <a:off x="4369" y="183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0" name="Oval 58">
                  <a:extLst>
                    <a:ext uri="{FF2B5EF4-FFF2-40B4-BE49-F238E27FC236}">
                      <a16:creationId xmlns:a16="http://schemas.microsoft.com/office/drawing/2014/main" id="{3DF57C48-AAB9-F9C6-8E0C-564987A35FBB}"/>
                    </a:ext>
                  </a:extLst>
                </p:cNvPr>
                <p:cNvSpPr>
                  <a:spLocks noChangeAspect="1" noChangeArrowheads="1"/>
                </p:cNvSpPr>
                <p:nvPr/>
              </p:nvSpPr>
              <p:spPr bwMode="auto">
                <a:xfrm rot="-1632241">
                  <a:off x="4485" y="1924"/>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1" name="Oval 59">
                  <a:extLst>
                    <a:ext uri="{FF2B5EF4-FFF2-40B4-BE49-F238E27FC236}">
                      <a16:creationId xmlns:a16="http://schemas.microsoft.com/office/drawing/2014/main" id="{783A461C-F23B-903D-A03E-FF45CE67318F}"/>
                    </a:ext>
                  </a:extLst>
                </p:cNvPr>
                <p:cNvSpPr>
                  <a:spLocks noChangeAspect="1" noChangeArrowheads="1"/>
                </p:cNvSpPr>
                <p:nvPr/>
              </p:nvSpPr>
              <p:spPr bwMode="auto">
                <a:xfrm rot="-1632241">
                  <a:off x="4548" y="1829"/>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15731" name="Text Box 60">
                <a:extLst>
                  <a:ext uri="{FF2B5EF4-FFF2-40B4-BE49-F238E27FC236}">
                    <a16:creationId xmlns:a16="http://schemas.microsoft.com/office/drawing/2014/main" id="{9A479EC8-EEA5-166D-D96F-262003A663FC}"/>
                  </a:ext>
                </a:extLst>
              </p:cNvPr>
              <p:cNvSpPr txBox="1">
                <a:spLocks noChangeArrowheads="1"/>
              </p:cNvSpPr>
              <p:nvPr/>
            </p:nvSpPr>
            <p:spPr bwMode="auto">
              <a:xfrm>
                <a:off x="4170" y="1491"/>
                <a:ext cx="722"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19 HOLE</a:t>
                </a:r>
              </a:p>
            </p:txBody>
          </p:sp>
        </p:grpSp>
      </p:grpSp>
      <p:grpSp>
        <p:nvGrpSpPr>
          <p:cNvPr id="115716" name="Group 19">
            <a:extLst>
              <a:ext uri="{FF2B5EF4-FFF2-40B4-BE49-F238E27FC236}">
                <a16:creationId xmlns:a16="http://schemas.microsoft.com/office/drawing/2014/main" id="{4D7B1D51-81E9-8469-070E-353064C38511}"/>
              </a:ext>
            </a:extLst>
          </p:cNvPr>
          <p:cNvGrpSpPr>
            <a:grpSpLocks/>
          </p:cNvGrpSpPr>
          <p:nvPr/>
        </p:nvGrpSpPr>
        <p:grpSpPr bwMode="auto">
          <a:xfrm>
            <a:off x="6307139" y="5030789"/>
            <a:ext cx="1900238" cy="1189037"/>
            <a:chOff x="3013" y="3169"/>
            <a:chExt cx="1197" cy="749"/>
          </a:xfrm>
        </p:grpSpPr>
        <p:grpSp>
          <p:nvGrpSpPr>
            <p:cNvPr id="115717" name="Group 20">
              <a:extLst>
                <a:ext uri="{FF2B5EF4-FFF2-40B4-BE49-F238E27FC236}">
                  <a16:creationId xmlns:a16="http://schemas.microsoft.com/office/drawing/2014/main" id="{98423DE9-CB62-BC49-808A-9A32EC2C0639}"/>
                </a:ext>
              </a:extLst>
            </p:cNvPr>
            <p:cNvGrpSpPr>
              <a:grpSpLocks/>
            </p:cNvGrpSpPr>
            <p:nvPr/>
          </p:nvGrpSpPr>
          <p:grpSpPr bwMode="auto">
            <a:xfrm>
              <a:off x="3013" y="3169"/>
              <a:ext cx="1152" cy="749"/>
              <a:chOff x="2431" y="3106"/>
              <a:chExt cx="1152" cy="749"/>
            </a:xfrm>
          </p:grpSpPr>
          <p:sp>
            <p:nvSpPr>
              <p:cNvPr id="115719" name="AutoShape 21">
                <a:extLst>
                  <a:ext uri="{FF2B5EF4-FFF2-40B4-BE49-F238E27FC236}">
                    <a16:creationId xmlns:a16="http://schemas.microsoft.com/office/drawing/2014/main" id="{FCF008F1-CC79-3AE2-9C3D-0A07B6D01383}"/>
                  </a:ext>
                </a:extLst>
              </p:cNvPr>
              <p:cNvSpPr>
                <a:spLocks noChangeArrowheads="1"/>
              </p:cNvSpPr>
              <p:nvPr/>
            </p:nvSpPr>
            <p:spPr bwMode="auto">
              <a:xfrm rot="-6997794">
                <a:off x="2695" y="2842"/>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20" name="Oval 22">
                <a:extLst>
                  <a:ext uri="{FF2B5EF4-FFF2-40B4-BE49-F238E27FC236}">
                    <a16:creationId xmlns:a16="http://schemas.microsoft.com/office/drawing/2014/main" id="{F196E13E-FC68-9D4D-29C6-62E60B269624}"/>
                  </a:ext>
                </a:extLst>
              </p:cNvPr>
              <p:cNvSpPr>
                <a:spLocks noChangeAspect="1" noChangeArrowheads="1"/>
              </p:cNvSpPr>
              <p:nvPr/>
            </p:nvSpPr>
            <p:spPr bwMode="auto">
              <a:xfrm rot="-1632241">
                <a:off x="2547" y="3445"/>
                <a:ext cx="134" cy="336"/>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21" name="Line 23">
                <a:extLst>
                  <a:ext uri="{FF2B5EF4-FFF2-40B4-BE49-F238E27FC236}">
                    <a16:creationId xmlns:a16="http://schemas.microsoft.com/office/drawing/2014/main" id="{D86C82F4-4641-6FAC-3A8B-1130ABEC0E46}"/>
                  </a:ext>
                </a:extLst>
              </p:cNvPr>
              <p:cNvSpPr>
                <a:spLocks noChangeShapeType="1"/>
              </p:cNvSpPr>
              <p:nvPr/>
            </p:nvSpPr>
            <p:spPr bwMode="auto">
              <a:xfrm flipH="1">
                <a:off x="2626" y="3740"/>
                <a:ext cx="0" cy="114"/>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22" name="Freeform 24">
                <a:extLst>
                  <a:ext uri="{FF2B5EF4-FFF2-40B4-BE49-F238E27FC236}">
                    <a16:creationId xmlns:a16="http://schemas.microsoft.com/office/drawing/2014/main" id="{129157AD-6022-11BE-B614-1CB4BD7A2B02}"/>
                  </a:ext>
                </a:extLst>
              </p:cNvPr>
              <p:cNvSpPr>
                <a:spLocks/>
              </p:cNvSpPr>
              <p:nvPr/>
            </p:nvSpPr>
            <p:spPr bwMode="auto">
              <a:xfrm>
                <a:off x="2578" y="3624"/>
                <a:ext cx="133" cy="178"/>
              </a:xfrm>
              <a:custGeom>
                <a:avLst/>
                <a:gdLst>
                  <a:gd name="T0" fmla="*/ 0 w 133"/>
                  <a:gd name="T1" fmla="*/ 178 h 178"/>
                  <a:gd name="T2" fmla="*/ 0 w 133"/>
                  <a:gd name="T3" fmla="*/ 57 h 178"/>
                  <a:gd name="T4" fmla="*/ 113 w 133"/>
                  <a:gd name="T5" fmla="*/ 0 h 178"/>
                  <a:gd name="T6" fmla="*/ 118 w 133"/>
                  <a:gd name="T7" fmla="*/ 9 h 178"/>
                  <a:gd name="T8" fmla="*/ 120 w 133"/>
                  <a:gd name="T9" fmla="*/ 19 h 178"/>
                  <a:gd name="T10" fmla="*/ 124 w 133"/>
                  <a:gd name="T11" fmla="*/ 30 h 178"/>
                  <a:gd name="T12" fmla="*/ 128 w 133"/>
                  <a:gd name="T13" fmla="*/ 44 h 178"/>
                  <a:gd name="T14" fmla="*/ 130 w 133"/>
                  <a:gd name="T15" fmla="*/ 56 h 178"/>
                  <a:gd name="T16" fmla="*/ 132 w 133"/>
                  <a:gd name="T17" fmla="*/ 66 h 178"/>
                  <a:gd name="T18" fmla="*/ 133 w 133"/>
                  <a:gd name="T19" fmla="*/ 74 h 178"/>
                  <a:gd name="T20" fmla="*/ 48 w 133"/>
                  <a:gd name="T21" fmla="*/ 116 h 178"/>
                  <a:gd name="T22" fmla="*/ 48 w 133"/>
                  <a:gd name="T23" fmla="*/ 157 h 178"/>
                  <a:gd name="T24" fmla="*/ 0 w 133"/>
                  <a:gd name="T25" fmla="*/ 178 h 17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3" h="178">
                    <a:moveTo>
                      <a:pt x="0" y="178"/>
                    </a:moveTo>
                    <a:lnTo>
                      <a:pt x="0" y="57"/>
                    </a:lnTo>
                    <a:lnTo>
                      <a:pt x="113" y="0"/>
                    </a:lnTo>
                    <a:lnTo>
                      <a:pt x="118" y="9"/>
                    </a:lnTo>
                    <a:lnTo>
                      <a:pt x="120" y="19"/>
                    </a:lnTo>
                    <a:lnTo>
                      <a:pt x="124" y="30"/>
                    </a:lnTo>
                    <a:lnTo>
                      <a:pt x="128" y="44"/>
                    </a:lnTo>
                    <a:lnTo>
                      <a:pt x="130" y="56"/>
                    </a:lnTo>
                    <a:lnTo>
                      <a:pt x="132" y="66"/>
                    </a:lnTo>
                    <a:lnTo>
                      <a:pt x="133" y="74"/>
                    </a:lnTo>
                    <a:lnTo>
                      <a:pt x="48" y="116"/>
                    </a:lnTo>
                    <a:lnTo>
                      <a:pt x="48" y="157"/>
                    </a:lnTo>
                    <a:lnTo>
                      <a:pt x="0" y="178"/>
                    </a:lnTo>
                    <a:close/>
                  </a:path>
                </a:pathLst>
              </a:custGeom>
              <a:gradFill rotWithShape="0">
                <a:gsLst>
                  <a:gs pos="0">
                    <a:srgbClr val="765E00"/>
                  </a:gs>
                  <a:gs pos="5000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23" name="Freeform 25">
                <a:extLst>
                  <a:ext uri="{FF2B5EF4-FFF2-40B4-BE49-F238E27FC236}">
                    <a16:creationId xmlns:a16="http://schemas.microsoft.com/office/drawing/2014/main" id="{A9C5F9B6-C257-A5E0-4F44-D6113665552F}"/>
                  </a:ext>
                </a:extLst>
              </p:cNvPr>
              <p:cNvSpPr>
                <a:spLocks/>
              </p:cNvSpPr>
              <p:nvPr/>
            </p:nvSpPr>
            <p:spPr bwMode="auto">
              <a:xfrm>
                <a:off x="2573" y="3784"/>
                <a:ext cx="51" cy="71"/>
              </a:xfrm>
              <a:custGeom>
                <a:avLst/>
                <a:gdLst>
                  <a:gd name="T0" fmla="*/ 0 w 51"/>
                  <a:gd name="T1" fmla="*/ 21 h 71"/>
                  <a:gd name="T2" fmla="*/ 51 w 51"/>
                  <a:gd name="T3" fmla="*/ 0 h 71"/>
                  <a:gd name="T4" fmla="*/ 51 w 51"/>
                  <a:gd name="T5" fmla="*/ 71 h 71"/>
                  <a:gd name="T6" fmla="*/ 0 w 51"/>
                  <a:gd name="T7" fmla="*/ 21 h 7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1" h="71">
                    <a:moveTo>
                      <a:pt x="0" y="21"/>
                    </a:moveTo>
                    <a:lnTo>
                      <a:pt x="51" y="0"/>
                    </a:lnTo>
                    <a:lnTo>
                      <a:pt x="51" y="71"/>
                    </a:lnTo>
                    <a:lnTo>
                      <a:pt x="0" y="21"/>
                    </a:lnTo>
                    <a:close/>
                  </a:path>
                </a:pathLst>
              </a:custGeom>
              <a:gradFill rotWithShape="0">
                <a:gsLst>
                  <a:gs pos="0">
                    <a:srgbClr val="765E00"/>
                  </a:gs>
                  <a:gs pos="50000">
                    <a:srgbClr val="FFCC00"/>
                  </a:gs>
                  <a:gs pos="100000">
                    <a:srgbClr val="765E00"/>
                  </a:gs>
                </a:gsLst>
                <a:lin ang="2700000" scaled="1"/>
              </a:gradFill>
              <a:ln>
                <a:noFill/>
              </a:ln>
              <a:effectLst/>
              <a:extLs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15718" name="Text Box 26">
              <a:extLst>
                <a:ext uri="{FF2B5EF4-FFF2-40B4-BE49-F238E27FC236}">
                  <a16:creationId xmlns:a16="http://schemas.microsoft.com/office/drawing/2014/main" id="{EF737805-53C0-6DEE-E451-4D5FCE3A8165}"/>
                </a:ext>
              </a:extLst>
            </p:cNvPr>
            <p:cNvSpPr txBox="1">
              <a:spLocks noChangeArrowheads="1"/>
            </p:cNvSpPr>
            <p:nvPr/>
          </p:nvSpPr>
          <p:spPr bwMode="auto">
            <a:xfrm>
              <a:off x="3415" y="3292"/>
              <a:ext cx="795" cy="407"/>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SLOTTED</a:t>
              </a:r>
            </a:p>
            <a:p>
              <a:pPr eaLnBrk="0" fontAlgn="base" hangingPunct="0">
                <a:spcBef>
                  <a:spcPct val="0"/>
                </a:spcBef>
                <a:spcAft>
                  <a:spcPct val="0"/>
                </a:spcAft>
              </a:pPr>
              <a:r>
                <a:rPr lang="en-GB" altLang="en-US" b="1">
                  <a:solidFill>
                    <a:srgbClr val="000000"/>
                  </a:solidFill>
                </a:rPr>
                <a:t>TUBE</a:t>
              </a:r>
            </a:p>
          </p:txBody>
        </p:sp>
      </p:grpSp>
    </p:spTree>
  </p:cSld>
  <p:clrMapOvr>
    <a:masterClrMapping/>
  </p:clrMapOvr>
  <p:transition>
    <p:wipe dir="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Line 3">
            <a:extLst>
              <a:ext uri="{FF2B5EF4-FFF2-40B4-BE49-F238E27FC236}">
                <a16:creationId xmlns:a16="http://schemas.microsoft.com/office/drawing/2014/main" id="{DCE343B5-E209-C6DC-C5E8-F29F81C3EF1C}"/>
              </a:ext>
            </a:extLst>
          </p:cNvPr>
          <p:cNvSpPr>
            <a:spLocks noChangeShapeType="1"/>
          </p:cNvSpPr>
          <p:nvPr/>
        </p:nvSpPr>
        <p:spPr bwMode="auto">
          <a:xfrm flipV="1">
            <a:off x="3352800" y="1981200"/>
            <a:ext cx="0" cy="31242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5" name="Freeform 4">
            <a:extLst>
              <a:ext uri="{FF2B5EF4-FFF2-40B4-BE49-F238E27FC236}">
                <a16:creationId xmlns:a16="http://schemas.microsoft.com/office/drawing/2014/main" id="{6653F33E-543B-39E6-C9AF-9C61C7BF8394}"/>
              </a:ext>
            </a:extLst>
          </p:cNvPr>
          <p:cNvSpPr>
            <a:spLocks noChangeAspect="1"/>
          </p:cNvSpPr>
          <p:nvPr/>
        </p:nvSpPr>
        <p:spPr bwMode="auto">
          <a:xfrm>
            <a:off x="2632075" y="5313364"/>
            <a:ext cx="687388" cy="858837"/>
          </a:xfrm>
          <a:custGeom>
            <a:avLst/>
            <a:gdLst>
              <a:gd name="T0" fmla="*/ 0 w 528"/>
              <a:gd name="T1" fmla="*/ 2147483646 h 480"/>
              <a:gd name="T2" fmla="*/ 2147483646 w 528"/>
              <a:gd name="T3" fmla="*/ 0 h 480"/>
              <a:gd name="T4" fmla="*/ 2147483646 w 528"/>
              <a:gd name="T5" fmla="*/ 2147483646 h 480"/>
              <a:gd name="T6" fmla="*/ 2147483646 w 528"/>
              <a:gd name="T7" fmla="*/ 2147483646 h 480"/>
              <a:gd name="T8" fmla="*/ 0 w 528"/>
              <a:gd name="T9" fmla="*/ 2147483646 h 480"/>
              <a:gd name="T10" fmla="*/ 0 w 528"/>
              <a:gd name="T11" fmla="*/ 2147483646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6" name="Freeform 5">
            <a:extLst>
              <a:ext uri="{FF2B5EF4-FFF2-40B4-BE49-F238E27FC236}">
                <a16:creationId xmlns:a16="http://schemas.microsoft.com/office/drawing/2014/main" id="{460BE8A5-5928-C6DD-A48B-3B4DE78ACEC5}"/>
              </a:ext>
            </a:extLst>
          </p:cNvPr>
          <p:cNvSpPr>
            <a:spLocks noChangeAspect="1"/>
          </p:cNvSpPr>
          <p:nvPr/>
        </p:nvSpPr>
        <p:spPr bwMode="auto">
          <a:xfrm>
            <a:off x="3319464" y="5484814"/>
            <a:ext cx="5900737" cy="515937"/>
          </a:xfrm>
          <a:custGeom>
            <a:avLst/>
            <a:gdLst>
              <a:gd name="T0" fmla="*/ 0 w 4944"/>
              <a:gd name="T1" fmla="*/ 0 h 528"/>
              <a:gd name="T2" fmla="*/ 2147483646 w 4944"/>
              <a:gd name="T3" fmla="*/ 0 h 528"/>
              <a:gd name="T4" fmla="*/ 2147483646 w 4944"/>
              <a:gd name="T5" fmla="*/ 2147483646 h 528"/>
              <a:gd name="T6" fmla="*/ 2147483646 w 4944"/>
              <a:gd name="T7" fmla="*/ 2147483646 h 528"/>
              <a:gd name="T8" fmla="*/ 2147483646 w 4944"/>
              <a:gd name="T9" fmla="*/ 2147483646 h 528"/>
              <a:gd name="T10" fmla="*/ 2147483646 w 4944"/>
              <a:gd name="T11" fmla="*/ 2147483646 h 528"/>
              <a:gd name="T12" fmla="*/ 2147483646 w 4944"/>
              <a:gd name="T13" fmla="*/ 2147483646 h 528"/>
              <a:gd name="T14" fmla="*/ 0 w 4944"/>
              <a:gd name="T15" fmla="*/ 2147483646 h 528"/>
              <a:gd name="T16" fmla="*/ 0 w 4944"/>
              <a:gd name="T17" fmla="*/ 0 h 5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7" name="Rectangle 6">
            <a:extLst>
              <a:ext uri="{FF2B5EF4-FFF2-40B4-BE49-F238E27FC236}">
                <a16:creationId xmlns:a16="http://schemas.microsoft.com/office/drawing/2014/main" id="{8E392CF5-8281-1EA8-61F1-9C1B62D845AE}"/>
              </a:ext>
            </a:extLst>
          </p:cNvPr>
          <p:cNvSpPr>
            <a:spLocks noChangeAspect="1" noChangeArrowheads="1"/>
          </p:cNvSpPr>
          <p:nvPr/>
        </p:nvSpPr>
        <p:spPr bwMode="auto">
          <a:xfrm>
            <a:off x="6870701" y="5484814"/>
            <a:ext cx="974725" cy="5159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78" name="Rectangle 7">
            <a:extLst>
              <a:ext uri="{FF2B5EF4-FFF2-40B4-BE49-F238E27FC236}">
                <a16:creationId xmlns:a16="http://schemas.microsoft.com/office/drawing/2014/main" id="{8141775B-DF6B-54A0-A093-0FC47B51D57D}"/>
              </a:ext>
            </a:extLst>
          </p:cNvPr>
          <p:cNvSpPr>
            <a:spLocks noChangeAspect="1" noChangeArrowheads="1"/>
          </p:cNvSpPr>
          <p:nvPr/>
        </p:nvSpPr>
        <p:spPr bwMode="auto">
          <a:xfrm>
            <a:off x="5610226" y="5541964"/>
            <a:ext cx="1260475" cy="4016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79" name="Rectangle 8">
            <a:extLst>
              <a:ext uri="{FF2B5EF4-FFF2-40B4-BE49-F238E27FC236}">
                <a16:creationId xmlns:a16="http://schemas.microsoft.com/office/drawing/2014/main" id="{68C8F96C-881E-4B98-8BA4-23D78E8F52BD}"/>
              </a:ext>
            </a:extLst>
          </p:cNvPr>
          <p:cNvSpPr>
            <a:spLocks noChangeAspect="1" noChangeArrowheads="1"/>
          </p:cNvSpPr>
          <p:nvPr/>
        </p:nvSpPr>
        <p:spPr bwMode="auto">
          <a:xfrm>
            <a:off x="7845425" y="5541964"/>
            <a:ext cx="1258888" cy="4016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0" name="Rectangle 9">
            <a:extLst>
              <a:ext uri="{FF2B5EF4-FFF2-40B4-BE49-F238E27FC236}">
                <a16:creationId xmlns:a16="http://schemas.microsoft.com/office/drawing/2014/main" id="{FD72BACB-27B2-5A60-1A1D-381F2A18787E}"/>
              </a:ext>
            </a:extLst>
          </p:cNvPr>
          <p:cNvSpPr>
            <a:spLocks noChangeAspect="1" noChangeArrowheads="1"/>
          </p:cNvSpPr>
          <p:nvPr/>
        </p:nvSpPr>
        <p:spPr bwMode="auto">
          <a:xfrm>
            <a:off x="3319463" y="5370514"/>
            <a:ext cx="1719262" cy="7445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1" name="Oval 10">
            <a:extLst>
              <a:ext uri="{FF2B5EF4-FFF2-40B4-BE49-F238E27FC236}">
                <a16:creationId xmlns:a16="http://schemas.microsoft.com/office/drawing/2014/main" id="{4C63DA1F-CB0C-142E-DE99-11431AE447CF}"/>
              </a:ext>
            </a:extLst>
          </p:cNvPr>
          <p:cNvSpPr>
            <a:spLocks noChangeAspect="1" noChangeArrowheads="1"/>
          </p:cNvSpPr>
          <p:nvPr/>
        </p:nvSpPr>
        <p:spPr bwMode="auto">
          <a:xfrm>
            <a:off x="4808538" y="5656264"/>
            <a:ext cx="171450" cy="173037"/>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2" name="Rectangle 11">
            <a:extLst>
              <a:ext uri="{FF2B5EF4-FFF2-40B4-BE49-F238E27FC236}">
                <a16:creationId xmlns:a16="http://schemas.microsoft.com/office/drawing/2014/main" id="{ED94DCA4-D8F7-FF0A-8FDA-E4D05218CD69}"/>
              </a:ext>
            </a:extLst>
          </p:cNvPr>
          <p:cNvSpPr>
            <a:spLocks noChangeAspect="1" noChangeArrowheads="1"/>
          </p:cNvSpPr>
          <p:nvPr/>
        </p:nvSpPr>
        <p:spPr bwMode="auto">
          <a:xfrm>
            <a:off x="3490914" y="5313363"/>
            <a:ext cx="801687" cy="2286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3" name="Rectangle 12">
            <a:extLst>
              <a:ext uri="{FF2B5EF4-FFF2-40B4-BE49-F238E27FC236}">
                <a16:creationId xmlns:a16="http://schemas.microsoft.com/office/drawing/2014/main" id="{FCDB64E0-B909-8776-07DF-4B1D9D9E7C41}"/>
              </a:ext>
            </a:extLst>
          </p:cNvPr>
          <p:cNvSpPr>
            <a:spLocks noChangeAspect="1" noChangeArrowheads="1"/>
          </p:cNvSpPr>
          <p:nvPr/>
        </p:nvSpPr>
        <p:spPr bwMode="auto">
          <a:xfrm>
            <a:off x="3319463" y="5313363"/>
            <a:ext cx="114300" cy="2286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4" name="Rectangle 13">
            <a:extLst>
              <a:ext uri="{FF2B5EF4-FFF2-40B4-BE49-F238E27FC236}">
                <a16:creationId xmlns:a16="http://schemas.microsoft.com/office/drawing/2014/main" id="{39FEF86F-6300-4A9B-3E37-C72A7681550E}"/>
              </a:ext>
            </a:extLst>
          </p:cNvPr>
          <p:cNvSpPr>
            <a:spLocks noChangeAspect="1" noChangeArrowheads="1"/>
          </p:cNvSpPr>
          <p:nvPr/>
        </p:nvSpPr>
        <p:spPr bwMode="auto">
          <a:xfrm>
            <a:off x="3433763" y="5370513"/>
            <a:ext cx="57150" cy="114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5" name="Rectangle 14">
            <a:extLst>
              <a:ext uri="{FF2B5EF4-FFF2-40B4-BE49-F238E27FC236}">
                <a16:creationId xmlns:a16="http://schemas.microsoft.com/office/drawing/2014/main" id="{98B2DBE0-495D-7D28-E20D-942EA1951612}"/>
              </a:ext>
            </a:extLst>
          </p:cNvPr>
          <p:cNvSpPr>
            <a:spLocks noChangeArrowheads="1"/>
          </p:cNvSpPr>
          <p:nvPr/>
        </p:nvSpPr>
        <p:spPr bwMode="auto">
          <a:xfrm>
            <a:off x="4862514" y="5599114"/>
            <a:ext cx="4357687" cy="293687"/>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6" name="Rectangle 15">
            <a:extLst>
              <a:ext uri="{FF2B5EF4-FFF2-40B4-BE49-F238E27FC236}">
                <a16:creationId xmlns:a16="http://schemas.microsoft.com/office/drawing/2014/main" id="{ECB16283-4697-9206-9646-00A2789FB433}"/>
              </a:ext>
            </a:extLst>
          </p:cNvPr>
          <p:cNvSpPr>
            <a:spLocks noChangeArrowheads="1"/>
          </p:cNvSpPr>
          <p:nvPr/>
        </p:nvSpPr>
        <p:spPr bwMode="auto">
          <a:xfrm>
            <a:off x="4487863" y="5597525"/>
            <a:ext cx="373062" cy="2936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7" name="Rectangle 16">
            <a:extLst>
              <a:ext uri="{FF2B5EF4-FFF2-40B4-BE49-F238E27FC236}">
                <a16:creationId xmlns:a16="http://schemas.microsoft.com/office/drawing/2014/main" id="{22025E8F-0CD9-BD20-06A5-668E0C9D87F5}"/>
              </a:ext>
            </a:extLst>
          </p:cNvPr>
          <p:cNvSpPr>
            <a:spLocks noChangeArrowheads="1"/>
          </p:cNvSpPr>
          <p:nvPr/>
        </p:nvSpPr>
        <p:spPr bwMode="auto">
          <a:xfrm>
            <a:off x="3294064" y="5597525"/>
            <a:ext cx="1190625" cy="2936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8" name="Rectangle 17">
            <a:extLst>
              <a:ext uri="{FF2B5EF4-FFF2-40B4-BE49-F238E27FC236}">
                <a16:creationId xmlns:a16="http://schemas.microsoft.com/office/drawing/2014/main" id="{21D4AAE8-7D4B-ECC2-BA9E-E440B894B914}"/>
              </a:ext>
            </a:extLst>
          </p:cNvPr>
          <p:cNvSpPr>
            <a:spLocks noChangeAspect="1" noChangeArrowheads="1"/>
          </p:cNvSpPr>
          <p:nvPr/>
        </p:nvSpPr>
        <p:spPr bwMode="auto">
          <a:xfrm>
            <a:off x="3033713" y="5484814"/>
            <a:ext cx="285750" cy="515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79889" name="Group 18">
            <a:extLst>
              <a:ext uri="{FF2B5EF4-FFF2-40B4-BE49-F238E27FC236}">
                <a16:creationId xmlns:a16="http://schemas.microsoft.com/office/drawing/2014/main" id="{355A8186-0876-1BAB-9473-BF3F50C9E435}"/>
              </a:ext>
            </a:extLst>
          </p:cNvPr>
          <p:cNvGrpSpPr>
            <a:grpSpLocks noChangeAspect="1"/>
          </p:cNvGrpSpPr>
          <p:nvPr/>
        </p:nvGrpSpPr>
        <p:grpSpPr bwMode="auto">
          <a:xfrm flipH="1" flipV="1">
            <a:off x="4581526" y="5648326"/>
            <a:ext cx="695325" cy="188913"/>
            <a:chOff x="3652" y="2251"/>
            <a:chExt cx="2108" cy="543"/>
          </a:xfrm>
        </p:grpSpPr>
        <p:sp>
          <p:nvSpPr>
            <p:cNvPr id="79906" name="Freeform 19">
              <a:extLst>
                <a:ext uri="{FF2B5EF4-FFF2-40B4-BE49-F238E27FC236}">
                  <a16:creationId xmlns:a16="http://schemas.microsoft.com/office/drawing/2014/main" id="{754312C4-0D2B-5865-A19F-BC39614BE540}"/>
                </a:ext>
              </a:extLst>
            </p:cNvPr>
            <p:cNvSpPr>
              <a:spLocks noChangeAspect="1"/>
            </p:cNvSpPr>
            <p:nvPr/>
          </p:nvSpPr>
          <p:spPr bwMode="auto">
            <a:xfrm>
              <a:off x="3669" y="2471"/>
              <a:ext cx="1920" cy="101"/>
            </a:xfrm>
            <a:custGeom>
              <a:avLst/>
              <a:gdLst>
                <a:gd name="T0" fmla="*/ 0 w 2278"/>
                <a:gd name="T1" fmla="*/ 26 h 113"/>
                <a:gd name="T2" fmla="*/ 9 w 2278"/>
                <a:gd name="T3" fmla="*/ 29 h 113"/>
                <a:gd name="T4" fmla="*/ 19 w 2278"/>
                <a:gd name="T5" fmla="*/ 32 h 113"/>
                <a:gd name="T6" fmla="*/ 29 w 2278"/>
                <a:gd name="T7" fmla="*/ 35 h 113"/>
                <a:gd name="T8" fmla="*/ 37 w 2278"/>
                <a:gd name="T9" fmla="*/ 37 h 113"/>
                <a:gd name="T10" fmla="*/ 47 w 2278"/>
                <a:gd name="T11" fmla="*/ 40 h 113"/>
                <a:gd name="T12" fmla="*/ 56 w 2278"/>
                <a:gd name="T13" fmla="*/ 41 h 113"/>
                <a:gd name="T14" fmla="*/ 66 w 2278"/>
                <a:gd name="T15" fmla="*/ 44 h 113"/>
                <a:gd name="T16" fmla="*/ 76 w 2278"/>
                <a:gd name="T17" fmla="*/ 46 h 113"/>
                <a:gd name="T18" fmla="*/ 85 w 2278"/>
                <a:gd name="T19" fmla="*/ 46 h 113"/>
                <a:gd name="T20" fmla="*/ 94 w 2278"/>
                <a:gd name="T21" fmla="*/ 49 h 113"/>
                <a:gd name="T22" fmla="*/ 105 w 2278"/>
                <a:gd name="T23" fmla="*/ 50 h 113"/>
                <a:gd name="T24" fmla="*/ 114 w 2278"/>
                <a:gd name="T25" fmla="*/ 50 h 113"/>
                <a:gd name="T26" fmla="*/ 124 w 2278"/>
                <a:gd name="T27" fmla="*/ 50 h 113"/>
                <a:gd name="T28" fmla="*/ 133 w 2278"/>
                <a:gd name="T29" fmla="*/ 51 h 113"/>
                <a:gd name="T30" fmla="*/ 142 w 2278"/>
                <a:gd name="T31" fmla="*/ 51 h 113"/>
                <a:gd name="T32" fmla="*/ 153 w 2278"/>
                <a:gd name="T33" fmla="*/ 50 h 113"/>
                <a:gd name="T34" fmla="*/ 153 w 2278"/>
                <a:gd name="T35" fmla="*/ 51 h 113"/>
                <a:gd name="T36" fmla="*/ 688 w 2278"/>
                <a:gd name="T37" fmla="*/ 51 h 113"/>
                <a:gd name="T38" fmla="*/ 688 w 2278"/>
                <a:gd name="T39" fmla="*/ 0 h 113"/>
                <a:gd name="T40" fmla="*/ 153 w 2278"/>
                <a:gd name="T41" fmla="*/ 0 h 113"/>
                <a:gd name="T42" fmla="*/ 153 w 2278"/>
                <a:gd name="T43" fmla="*/ 1 h 113"/>
                <a:gd name="T44" fmla="*/ 142 w 2278"/>
                <a:gd name="T45" fmla="*/ 2 h 113"/>
                <a:gd name="T46" fmla="*/ 133 w 2278"/>
                <a:gd name="T47" fmla="*/ 2 h 113"/>
                <a:gd name="T48" fmla="*/ 124 w 2278"/>
                <a:gd name="T49" fmla="*/ 4 h 113"/>
                <a:gd name="T50" fmla="*/ 114 w 2278"/>
                <a:gd name="T51" fmla="*/ 4 h 113"/>
                <a:gd name="T52" fmla="*/ 105 w 2278"/>
                <a:gd name="T53" fmla="*/ 4 h 113"/>
                <a:gd name="T54" fmla="*/ 94 w 2278"/>
                <a:gd name="T55" fmla="*/ 4 h 113"/>
                <a:gd name="T56" fmla="*/ 85 w 2278"/>
                <a:gd name="T57" fmla="*/ 4 h 113"/>
                <a:gd name="T58" fmla="*/ 76 w 2278"/>
                <a:gd name="T59" fmla="*/ 6 h 113"/>
                <a:gd name="T60" fmla="*/ 66 w 2278"/>
                <a:gd name="T61" fmla="*/ 9 h 113"/>
                <a:gd name="T62" fmla="*/ 56 w 2278"/>
                <a:gd name="T63" fmla="*/ 10 h 113"/>
                <a:gd name="T64" fmla="*/ 47 w 2278"/>
                <a:gd name="T65" fmla="*/ 12 h 113"/>
                <a:gd name="T66" fmla="*/ 37 w 2278"/>
                <a:gd name="T67" fmla="*/ 14 h 113"/>
                <a:gd name="T68" fmla="*/ 29 w 2278"/>
                <a:gd name="T69" fmla="*/ 17 h 113"/>
                <a:gd name="T70" fmla="*/ 19 w 2278"/>
                <a:gd name="T71" fmla="*/ 20 h 113"/>
                <a:gd name="T72" fmla="*/ 9 w 2278"/>
                <a:gd name="T73" fmla="*/ 23 h 113"/>
                <a:gd name="T74" fmla="*/ 0 w 2278"/>
                <a:gd name="T75" fmla="*/ 26 h 113"/>
                <a:gd name="T76" fmla="*/ 0 w 2278"/>
                <a:gd name="T77" fmla="*/ 26 h 113"/>
                <a:gd name="T78" fmla="*/ 0 w 2278"/>
                <a:gd name="T79" fmla="*/ 26 h 113"/>
                <a:gd name="T80" fmla="*/ 0 w 2278"/>
                <a:gd name="T81" fmla="*/ 26 h 113"/>
                <a:gd name="T82" fmla="*/ 0 w 2278"/>
                <a:gd name="T83" fmla="*/ 26 h 113"/>
                <a:gd name="T84" fmla="*/ 0 w 2278"/>
                <a:gd name="T85" fmla="*/ 26 h 113"/>
                <a:gd name="T86" fmla="*/ 0 w 2278"/>
                <a:gd name="T87" fmla="*/ 26 h 113"/>
                <a:gd name="T88" fmla="*/ 0 w 2278"/>
                <a:gd name="T89" fmla="*/ 26 h 113"/>
                <a:gd name="T90" fmla="*/ 0 w 2278"/>
                <a:gd name="T91" fmla="*/ 26 h 113"/>
                <a:gd name="T92" fmla="*/ 0 w 2278"/>
                <a:gd name="T93" fmla="*/ 26 h 113"/>
                <a:gd name="T94" fmla="*/ 0 w 2278"/>
                <a:gd name="T95" fmla="*/ 26 h 113"/>
                <a:gd name="T96" fmla="*/ 0 w 2278"/>
                <a:gd name="T97" fmla="*/ 26 h 113"/>
                <a:gd name="T98" fmla="*/ 0 w 2278"/>
                <a:gd name="T99" fmla="*/ 26 h 113"/>
                <a:gd name="T100" fmla="*/ 0 w 2278"/>
                <a:gd name="T101" fmla="*/ 26 h 113"/>
                <a:gd name="T102" fmla="*/ 0 w 2278"/>
                <a:gd name="T103" fmla="*/ 26 h 113"/>
                <a:gd name="T104" fmla="*/ 0 w 2278"/>
                <a:gd name="T105" fmla="*/ 26 h 113"/>
                <a:gd name="T106" fmla="*/ 0 w 2278"/>
                <a:gd name="T107" fmla="*/ 26 h 113"/>
                <a:gd name="T108" fmla="*/ 0 w 2278"/>
                <a:gd name="T109" fmla="*/ 26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7" name="Freeform 20">
              <a:extLst>
                <a:ext uri="{FF2B5EF4-FFF2-40B4-BE49-F238E27FC236}">
                  <a16:creationId xmlns:a16="http://schemas.microsoft.com/office/drawing/2014/main" id="{DFE3E046-2C77-A6D4-7270-EFE5275F4C6E}"/>
                </a:ext>
              </a:extLst>
            </p:cNvPr>
            <p:cNvSpPr>
              <a:spLocks noChangeAspect="1"/>
            </p:cNvSpPr>
            <p:nvPr/>
          </p:nvSpPr>
          <p:spPr bwMode="auto">
            <a:xfrm>
              <a:off x="5218" y="2302"/>
              <a:ext cx="172" cy="121"/>
            </a:xfrm>
            <a:custGeom>
              <a:avLst/>
              <a:gdLst>
                <a:gd name="T0" fmla="*/ 34 w 225"/>
                <a:gd name="T1" fmla="*/ 3 h 158"/>
                <a:gd name="T2" fmla="*/ 34 w 225"/>
                <a:gd name="T3" fmla="*/ 24 h 158"/>
                <a:gd name="T4" fmla="*/ 11 w 225"/>
                <a:gd name="T5" fmla="*/ 21 h 158"/>
                <a:gd name="T6" fmla="*/ 0 w 225"/>
                <a:gd name="T7" fmla="*/ 18 h 158"/>
                <a:gd name="T8" fmla="*/ 4 w 225"/>
                <a:gd name="T9" fmla="*/ 8 h 158"/>
                <a:gd name="T10" fmla="*/ 4 w 225"/>
                <a:gd name="T11" fmla="*/ 0 h 158"/>
                <a:gd name="T12" fmla="*/ 14 w 225"/>
                <a:gd name="T13" fmla="*/ 0 h 158"/>
                <a:gd name="T14" fmla="*/ 24 w 225"/>
                <a:gd name="T15" fmla="*/ 0 h 158"/>
                <a:gd name="T16" fmla="*/ 34 w 225"/>
                <a:gd name="T17" fmla="*/ 3 h 158"/>
                <a:gd name="T18" fmla="*/ 34 w 225"/>
                <a:gd name="T19" fmla="*/ 3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8" name="Freeform 21">
              <a:extLst>
                <a:ext uri="{FF2B5EF4-FFF2-40B4-BE49-F238E27FC236}">
                  <a16:creationId xmlns:a16="http://schemas.microsoft.com/office/drawing/2014/main" id="{7746DF14-B26E-3E8F-1268-08626661D257}"/>
                </a:ext>
              </a:extLst>
            </p:cNvPr>
            <p:cNvSpPr>
              <a:spLocks noChangeAspect="1"/>
            </p:cNvSpPr>
            <p:nvPr/>
          </p:nvSpPr>
          <p:spPr bwMode="auto">
            <a:xfrm>
              <a:off x="4119" y="2285"/>
              <a:ext cx="156" cy="172"/>
            </a:xfrm>
            <a:custGeom>
              <a:avLst/>
              <a:gdLst>
                <a:gd name="T0" fmla="*/ 0 w 203"/>
                <a:gd name="T1" fmla="*/ 4 h 224"/>
                <a:gd name="T2" fmla="*/ 0 w 203"/>
                <a:gd name="T3" fmla="*/ 35 h 224"/>
                <a:gd name="T4" fmla="*/ 25 w 203"/>
                <a:gd name="T5" fmla="*/ 31 h 224"/>
                <a:gd name="T6" fmla="*/ 28 w 203"/>
                <a:gd name="T7" fmla="*/ 28 h 224"/>
                <a:gd name="T8" fmla="*/ 32 w 203"/>
                <a:gd name="T9" fmla="*/ 22 h 224"/>
                <a:gd name="T10" fmla="*/ 32 w 203"/>
                <a:gd name="T11" fmla="*/ 14 h 224"/>
                <a:gd name="T12" fmla="*/ 28 w 203"/>
                <a:gd name="T13" fmla="*/ 11 h 224"/>
                <a:gd name="T14" fmla="*/ 22 w 203"/>
                <a:gd name="T15" fmla="*/ 4 h 224"/>
                <a:gd name="T16" fmla="*/ 15 w 203"/>
                <a:gd name="T17" fmla="*/ 0 h 224"/>
                <a:gd name="T18" fmla="*/ 7 w 203"/>
                <a:gd name="T19" fmla="*/ 0 h 224"/>
                <a:gd name="T20" fmla="*/ 0 w 203"/>
                <a:gd name="T21" fmla="*/ 4 h 224"/>
                <a:gd name="T22" fmla="*/ 0 w 203"/>
                <a:gd name="T23" fmla="*/ 4 h 2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03" h="224">
                  <a:moveTo>
                    <a:pt x="0" y="22"/>
                  </a:moveTo>
                  <a:lnTo>
                    <a:pt x="0" y="223"/>
                  </a:lnTo>
                  <a:lnTo>
                    <a:pt x="157" y="201"/>
                  </a:lnTo>
                  <a:lnTo>
                    <a:pt x="179" y="179"/>
                  </a:lnTo>
                  <a:lnTo>
                    <a:pt x="202" y="134"/>
                  </a:lnTo>
                  <a:lnTo>
                    <a:pt x="202" y="89"/>
                  </a:lnTo>
                  <a:lnTo>
                    <a:pt x="179" y="67"/>
                  </a:lnTo>
                  <a:lnTo>
                    <a:pt x="134" y="22"/>
                  </a:lnTo>
                  <a:lnTo>
                    <a:pt x="90" y="0"/>
                  </a:lnTo>
                  <a:lnTo>
                    <a:pt x="45" y="0"/>
                  </a:lnTo>
                  <a:lnTo>
                    <a:pt x="0" y="2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9" name="Freeform 22">
              <a:extLst>
                <a:ext uri="{FF2B5EF4-FFF2-40B4-BE49-F238E27FC236}">
                  <a16:creationId xmlns:a16="http://schemas.microsoft.com/office/drawing/2014/main" id="{556DBA0C-9D92-464B-E4D0-F452F49ECAF4}"/>
                </a:ext>
              </a:extLst>
            </p:cNvPr>
            <p:cNvSpPr>
              <a:spLocks noChangeAspect="1"/>
            </p:cNvSpPr>
            <p:nvPr/>
          </p:nvSpPr>
          <p:spPr bwMode="auto">
            <a:xfrm>
              <a:off x="5218" y="2268"/>
              <a:ext cx="206" cy="206"/>
            </a:xfrm>
            <a:custGeom>
              <a:avLst/>
              <a:gdLst>
                <a:gd name="T0" fmla="*/ 0 w 269"/>
                <a:gd name="T1" fmla="*/ 4 h 270"/>
                <a:gd name="T2" fmla="*/ 41 w 269"/>
                <a:gd name="T3" fmla="*/ 40 h 270"/>
                <a:gd name="T4" fmla="*/ 41 w 269"/>
                <a:gd name="T5" fmla="*/ 34 h 270"/>
                <a:gd name="T6" fmla="*/ 41 w 269"/>
                <a:gd name="T7" fmla="*/ 33 h 270"/>
                <a:gd name="T8" fmla="*/ 41 w 269"/>
                <a:gd name="T9" fmla="*/ 33 h 270"/>
                <a:gd name="T10" fmla="*/ 41 w 269"/>
                <a:gd name="T11" fmla="*/ 33 h 270"/>
                <a:gd name="T12" fmla="*/ 40 w 269"/>
                <a:gd name="T13" fmla="*/ 32 h 270"/>
                <a:gd name="T14" fmla="*/ 40 w 269"/>
                <a:gd name="T15" fmla="*/ 31 h 270"/>
                <a:gd name="T16" fmla="*/ 39 w 269"/>
                <a:gd name="T17" fmla="*/ 31 h 270"/>
                <a:gd name="T18" fmla="*/ 39 w 269"/>
                <a:gd name="T19" fmla="*/ 31 h 270"/>
                <a:gd name="T20" fmla="*/ 39 w 269"/>
                <a:gd name="T21" fmla="*/ 31 h 270"/>
                <a:gd name="T22" fmla="*/ 38 w 269"/>
                <a:gd name="T23" fmla="*/ 31 h 270"/>
                <a:gd name="T24" fmla="*/ 17 w 269"/>
                <a:gd name="T25" fmla="*/ 24 h 270"/>
                <a:gd name="T26" fmla="*/ 15 w 269"/>
                <a:gd name="T27" fmla="*/ 24 h 270"/>
                <a:gd name="T28" fmla="*/ 15 w 269"/>
                <a:gd name="T29" fmla="*/ 22 h 270"/>
                <a:gd name="T30" fmla="*/ 14 w 269"/>
                <a:gd name="T31" fmla="*/ 21 h 270"/>
                <a:gd name="T32" fmla="*/ 14 w 269"/>
                <a:gd name="T33" fmla="*/ 21 h 270"/>
                <a:gd name="T34" fmla="*/ 14 w 269"/>
                <a:gd name="T35" fmla="*/ 19 h 270"/>
                <a:gd name="T36" fmla="*/ 15 w 269"/>
                <a:gd name="T37" fmla="*/ 18 h 270"/>
                <a:gd name="T38" fmla="*/ 15 w 269"/>
                <a:gd name="T39" fmla="*/ 18 h 270"/>
                <a:gd name="T40" fmla="*/ 17 w 269"/>
                <a:gd name="T41" fmla="*/ 17 h 270"/>
                <a:gd name="T42" fmla="*/ 31 w 269"/>
                <a:gd name="T43" fmla="*/ 14 h 270"/>
                <a:gd name="T44" fmla="*/ 31 w 269"/>
                <a:gd name="T45" fmla="*/ 14 h 270"/>
                <a:gd name="T46" fmla="*/ 31 w 269"/>
                <a:gd name="T47" fmla="*/ 14 h 270"/>
                <a:gd name="T48" fmla="*/ 33 w 269"/>
                <a:gd name="T49" fmla="*/ 14 h 270"/>
                <a:gd name="T50" fmla="*/ 34 w 269"/>
                <a:gd name="T51" fmla="*/ 13 h 270"/>
                <a:gd name="T52" fmla="*/ 34 w 269"/>
                <a:gd name="T53" fmla="*/ 12 h 270"/>
                <a:gd name="T54" fmla="*/ 34 w 269"/>
                <a:gd name="T55" fmla="*/ 12 h 270"/>
                <a:gd name="T56" fmla="*/ 34 w 269"/>
                <a:gd name="T57" fmla="*/ 11 h 270"/>
                <a:gd name="T58" fmla="*/ 34 w 269"/>
                <a:gd name="T59" fmla="*/ 11 h 270"/>
                <a:gd name="T60" fmla="*/ 34 w 269"/>
                <a:gd name="T61" fmla="*/ 11 h 270"/>
                <a:gd name="T62" fmla="*/ 34 w 269"/>
                <a:gd name="T63" fmla="*/ 6 h 270"/>
                <a:gd name="T64" fmla="*/ 34 w 269"/>
                <a:gd name="T65" fmla="*/ 6 h 270"/>
                <a:gd name="T66" fmla="*/ 34 w 269"/>
                <a:gd name="T67" fmla="*/ 5 h 270"/>
                <a:gd name="T68" fmla="*/ 34 w 269"/>
                <a:gd name="T69" fmla="*/ 5 h 270"/>
                <a:gd name="T70" fmla="*/ 34 w 269"/>
                <a:gd name="T71" fmla="*/ 5 h 270"/>
                <a:gd name="T72" fmla="*/ 34 w 269"/>
                <a:gd name="T73" fmla="*/ 4 h 270"/>
                <a:gd name="T74" fmla="*/ 32 w 269"/>
                <a:gd name="T75" fmla="*/ 4 h 270"/>
                <a:gd name="T76" fmla="*/ 31 w 269"/>
                <a:gd name="T77" fmla="*/ 4 h 270"/>
                <a:gd name="T78" fmla="*/ 31 w 269"/>
                <a:gd name="T79" fmla="*/ 4 h 270"/>
                <a:gd name="T80" fmla="*/ 11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0" name="Freeform 23">
              <a:extLst>
                <a:ext uri="{FF2B5EF4-FFF2-40B4-BE49-F238E27FC236}">
                  <a16:creationId xmlns:a16="http://schemas.microsoft.com/office/drawing/2014/main" id="{658711F4-6116-98B4-48CF-0B11AEF33911}"/>
                </a:ext>
              </a:extLst>
            </p:cNvPr>
            <p:cNvSpPr>
              <a:spLocks noChangeAspect="1"/>
            </p:cNvSpPr>
            <p:nvPr/>
          </p:nvSpPr>
          <p:spPr bwMode="auto">
            <a:xfrm>
              <a:off x="4137" y="2251"/>
              <a:ext cx="69" cy="35"/>
            </a:xfrm>
            <a:custGeom>
              <a:avLst/>
              <a:gdLst>
                <a:gd name="T0" fmla="*/ 13 w 91"/>
                <a:gd name="T1" fmla="*/ 6 h 46"/>
                <a:gd name="T2" fmla="*/ 0 w 91"/>
                <a:gd name="T3" fmla="*/ 6 h 46"/>
                <a:gd name="T4" fmla="*/ 0 w 91"/>
                <a:gd name="T5" fmla="*/ 4 h 46"/>
                <a:gd name="T6" fmla="*/ 4 w 91"/>
                <a:gd name="T7" fmla="*/ 0 h 46"/>
                <a:gd name="T8" fmla="*/ 13 w 91"/>
                <a:gd name="T9" fmla="*/ 0 h 46"/>
                <a:gd name="T10" fmla="*/ 13 w 91"/>
                <a:gd name="T11" fmla="*/ 6 h 46"/>
                <a:gd name="T12" fmla="*/ 13 w 91"/>
                <a:gd name="T13" fmla="*/ 6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1" name="Freeform 24">
              <a:extLst>
                <a:ext uri="{FF2B5EF4-FFF2-40B4-BE49-F238E27FC236}">
                  <a16:creationId xmlns:a16="http://schemas.microsoft.com/office/drawing/2014/main" id="{FBFE50B3-0395-B17D-34D7-D9D7E18E6563}"/>
                </a:ext>
              </a:extLst>
            </p:cNvPr>
            <p:cNvSpPr>
              <a:spLocks noChangeAspect="1"/>
            </p:cNvSpPr>
            <p:nvPr/>
          </p:nvSpPr>
          <p:spPr bwMode="auto">
            <a:xfrm>
              <a:off x="5098" y="2251"/>
              <a:ext cx="121" cy="52"/>
            </a:xfrm>
            <a:custGeom>
              <a:avLst/>
              <a:gdLst>
                <a:gd name="T0" fmla="*/ 0 w 158"/>
                <a:gd name="T1" fmla="*/ 4 h 68"/>
                <a:gd name="T2" fmla="*/ 4 w 158"/>
                <a:gd name="T3" fmla="*/ 0 h 68"/>
                <a:gd name="T4" fmla="*/ 21 w 158"/>
                <a:gd name="T5" fmla="*/ 0 h 68"/>
                <a:gd name="T6" fmla="*/ 24 w 158"/>
                <a:gd name="T7" fmla="*/ 4 h 68"/>
                <a:gd name="T8" fmla="*/ 24 w 158"/>
                <a:gd name="T9" fmla="*/ 11 h 68"/>
                <a:gd name="T10" fmla="*/ 0 w 158"/>
                <a:gd name="T11" fmla="*/ 11 h 68"/>
                <a:gd name="T12" fmla="*/ 0 w 158"/>
                <a:gd name="T13" fmla="*/ 4 h 68"/>
                <a:gd name="T14" fmla="*/ 0 w 158"/>
                <a:gd name="T15" fmla="*/ 4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68">
                  <a:moveTo>
                    <a:pt x="0" y="22"/>
                  </a:moveTo>
                  <a:lnTo>
                    <a:pt x="22" y="0"/>
                  </a:lnTo>
                  <a:lnTo>
                    <a:pt x="134" y="0"/>
                  </a:lnTo>
                  <a:lnTo>
                    <a:pt x="157" y="22"/>
                  </a:lnTo>
                  <a:lnTo>
                    <a:pt x="157" y="67"/>
                  </a:lnTo>
                  <a:lnTo>
                    <a:pt x="0" y="67"/>
                  </a:lnTo>
                  <a:lnTo>
                    <a:pt x="0" y="22"/>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2" name="Freeform 25">
              <a:extLst>
                <a:ext uri="{FF2B5EF4-FFF2-40B4-BE49-F238E27FC236}">
                  <a16:creationId xmlns:a16="http://schemas.microsoft.com/office/drawing/2014/main" id="{242D9521-7C1E-90B7-067E-CB1FA26B965C}"/>
                </a:ext>
              </a:extLst>
            </p:cNvPr>
            <p:cNvSpPr>
              <a:spLocks noChangeAspect="1"/>
            </p:cNvSpPr>
            <p:nvPr/>
          </p:nvSpPr>
          <p:spPr bwMode="auto">
            <a:xfrm>
              <a:off x="5080" y="2268"/>
              <a:ext cx="139" cy="52"/>
            </a:xfrm>
            <a:custGeom>
              <a:avLst/>
              <a:gdLst>
                <a:gd name="T0" fmla="*/ 0 w 181"/>
                <a:gd name="T1" fmla="*/ 0 h 68"/>
                <a:gd name="T2" fmla="*/ 4 w 181"/>
                <a:gd name="T3" fmla="*/ 0 h 68"/>
                <a:gd name="T4" fmla="*/ 4 w 181"/>
                <a:gd name="T5" fmla="*/ 6 h 68"/>
                <a:gd name="T6" fmla="*/ 28 w 181"/>
                <a:gd name="T7" fmla="*/ 6 h 68"/>
                <a:gd name="T8" fmla="*/ 28 w 181"/>
                <a:gd name="T9" fmla="*/ 11 h 68"/>
                <a:gd name="T10" fmla="*/ 0 w 181"/>
                <a:gd name="T11" fmla="*/ 11 h 68"/>
                <a:gd name="T12" fmla="*/ 0 w 181"/>
                <a:gd name="T13" fmla="*/ 0 h 68"/>
                <a:gd name="T14" fmla="*/ 0 w 181"/>
                <a:gd name="T15" fmla="*/ 0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68">
                  <a:moveTo>
                    <a:pt x="0" y="0"/>
                  </a:moveTo>
                  <a:lnTo>
                    <a:pt x="23" y="0"/>
                  </a:lnTo>
                  <a:lnTo>
                    <a:pt x="23" y="45"/>
                  </a:lnTo>
                  <a:lnTo>
                    <a:pt x="180" y="45"/>
                  </a:lnTo>
                  <a:lnTo>
                    <a:pt x="180" y="67"/>
                  </a:lnTo>
                  <a:lnTo>
                    <a:pt x="0" y="67"/>
                  </a:lnTo>
                  <a:lnTo>
                    <a:pt x="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3" name="Freeform 26">
              <a:extLst>
                <a:ext uri="{FF2B5EF4-FFF2-40B4-BE49-F238E27FC236}">
                  <a16:creationId xmlns:a16="http://schemas.microsoft.com/office/drawing/2014/main" id="{39B7881C-E7C2-A435-2687-86A166FD7412}"/>
                </a:ext>
              </a:extLst>
            </p:cNvPr>
            <p:cNvSpPr>
              <a:spLocks noChangeAspect="1"/>
            </p:cNvSpPr>
            <p:nvPr/>
          </p:nvSpPr>
          <p:spPr bwMode="auto">
            <a:xfrm>
              <a:off x="4068" y="2268"/>
              <a:ext cx="1339" cy="206"/>
            </a:xfrm>
            <a:custGeom>
              <a:avLst/>
              <a:gdLst>
                <a:gd name="T0" fmla="*/ 35 w 1749"/>
                <a:gd name="T1" fmla="*/ 15 h 270"/>
                <a:gd name="T2" fmla="*/ 36 w 1749"/>
                <a:gd name="T3" fmla="*/ 18 h 270"/>
                <a:gd name="T4" fmla="*/ 37 w 1749"/>
                <a:gd name="T5" fmla="*/ 21 h 270"/>
                <a:gd name="T6" fmla="*/ 36 w 1749"/>
                <a:gd name="T7" fmla="*/ 24 h 270"/>
                <a:gd name="T8" fmla="*/ 35 w 1749"/>
                <a:gd name="T9" fmla="*/ 25 h 270"/>
                <a:gd name="T10" fmla="*/ 34 w 1749"/>
                <a:gd name="T11" fmla="*/ 27 h 270"/>
                <a:gd name="T12" fmla="*/ 31 w 1749"/>
                <a:gd name="T13" fmla="*/ 29 h 270"/>
                <a:gd name="T14" fmla="*/ 29 w 1749"/>
                <a:gd name="T15" fmla="*/ 31 h 270"/>
                <a:gd name="T16" fmla="*/ 28 w 1749"/>
                <a:gd name="T17" fmla="*/ 31 h 270"/>
                <a:gd name="T18" fmla="*/ 0 w 1749"/>
                <a:gd name="T19" fmla="*/ 40 h 270"/>
                <a:gd name="T20" fmla="*/ 269 w 1749"/>
                <a:gd name="T21" fmla="*/ 40 h 270"/>
                <a:gd name="T22" fmla="*/ 269 w 1749"/>
                <a:gd name="T23" fmla="*/ 34 h 270"/>
                <a:gd name="T24" fmla="*/ 246 w 1749"/>
                <a:gd name="T25" fmla="*/ 27 h 270"/>
                <a:gd name="T26" fmla="*/ 243 w 1749"/>
                <a:gd name="T27" fmla="*/ 26 h 270"/>
                <a:gd name="T28" fmla="*/ 241 w 1749"/>
                <a:gd name="T29" fmla="*/ 24 h 270"/>
                <a:gd name="T30" fmla="*/ 240 w 1749"/>
                <a:gd name="T31" fmla="*/ 22 h 270"/>
                <a:gd name="T32" fmla="*/ 240 w 1749"/>
                <a:gd name="T33" fmla="*/ 21 h 270"/>
                <a:gd name="T34" fmla="*/ 240 w 1749"/>
                <a:gd name="T35" fmla="*/ 18 h 270"/>
                <a:gd name="T36" fmla="*/ 241 w 1749"/>
                <a:gd name="T37" fmla="*/ 16 h 270"/>
                <a:gd name="T38" fmla="*/ 243 w 1749"/>
                <a:gd name="T39" fmla="*/ 14 h 270"/>
                <a:gd name="T40" fmla="*/ 246 w 1749"/>
                <a:gd name="T41" fmla="*/ 14 h 270"/>
                <a:gd name="T42" fmla="*/ 263 w 1749"/>
                <a:gd name="T43" fmla="*/ 11 h 270"/>
                <a:gd name="T44" fmla="*/ 242 w 1749"/>
                <a:gd name="T45" fmla="*/ 4 h 270"/>
                <a:gd name="T46" fmla="*/ 231 w 1749"/>
                <a:gd name="T47" fmla="*/ 11 h 270"/>
                <a:gd name="T48" fmla="*/ 204 w 1749"/>
                <a:gd name="T49" fmla="*/ 0 h 270"/>
                <a:gd name="T50" fmla="*/ 190 w 1749"/>
                <a:gd name="T51" fmla="*/ 0 h 270"/>
                <a:gd name="T52" fmla="*/ 185 w 1749"/>
                <a:gd name="T53" fmla="*/ 4 h 270"/>
                <a:gd name="T54" fmla="*/ 180 w 1749"/>
                <a:gd name="T55" fmla="*/ 8 h 270"/>
                <a:gd name="T56" fmla="*/ 175 w 1749"/>
                <a:gd name="T57" fmla="*/ 11 h 270"/>
                <a:gd name="T58" fmla="*/ 169 w 1749"/>
                <a:gd name="T59" fmla="*/ 14 h 270"/>
                <a:gd name="T60" fmla="*/ 164 w 1749"/>
                <a:gd name="T61" fmla="*/ 16 h 270"/>
                <a:gd name="T62" fmla="*/ 158 w 1749"/>
                <a:gd name="T63" fmla="*/ 18 h 270"/>
                <a:gd name="T64" fmla="*/ 151 w 1749"/>
                <a:gd name="T65" fmla="*/ 19 h 270"/>
                <a:gd name="T66" fmla="*/ 145 w 1749"/>
                <a:gd name="T67" fmla="*/ 21 h 270"/>
                <a:gd name="T68" fmla="*/ 73 w 1749"/>
                <a:gd name="T69" fmla="*/ 27 h 270"/>
                <a:gd name="T70" fmla="*/ 71 w 1749"/>
                <a:gd name="T71" fmla="*/ 27 h 270"/>
                <a:gd name="T72" fmla="*/ 68 w 1749"/>
                <a:gd name="T73" fmla="*/ 27 h 270"/>
                <a:gd name="T74" fmla="*/ 66 w 1749"/>
                <a:gd name="T75" fmla="*/ 27 h 270"/>
                <a:gd name="T76" fmla="*/ 62 w 1749"/>
                <a:gd name="T77" fmla="*/ 27 h 270"/>
                <a:gd name="T78" fmla="*/ 60 w 1749"/>
                <a:gd name="T79" fmla="*/ 26 h 270"/>
                <a:gd name="T80" fmla="*/ 57 w 1749"/>
                <a:gd name="T81" fmla="*/ 24 h 270"/>
                <a:gd name="T82" fmla="*/ 54 w 1749"/>
                <a:gd name="T83" fmla="*/ 24 h 270"/>
                <a:gd name="T84" fmla="*/ 53 w 1749"/>
                <a:gd name="T85" fmla="*/ 21 h 270"/>
                <a:gd name="T86" fmla="*/ 52 w 1749"/>
                <a:gd name="T87" fmla="*/ 21 h 270"/>
                <a:gd name="T88" fmla="*/ 34 w 1749"/>
                <a:gd name="T89" fmla="*/ 4 h 270"/>
                <a:gd name="T90" fmla="*/ 28 w 1749"/>
                <a:gd name="T91" fmla="*/ 0 h 270"/>
                <a:gd name="T92" fmla="*/ 11 w 1749"/>
                <a:gd name="T93" fmla="*/ 4 h 270"/>
                <a:gd name="T94" fmla="*/ 11 w 1749"/>
                <a:gd name="T95" fmla="*/ 6 h 270"/>
                <a:gd name="T96" fmla="*/ 21 w 1749"/>
                <a:gd name="T97" fmla="*/ 6 h 270"/>
                <a:gd name="T98" fmla="*/ 22 w 1749"/>
                <a:gd name="T99" fmla="*/ 6 h 270"/>
                <a:gd name="T100" fmla="*/ 24 w 1749"/>
                <a:gd name="T101" fmla="*/ 7 h 270"/>
                <a:gd name="T102" fmla="*/ 24 w 1749"/>
                <a:gd name="T103" fmla="*/ 7 h 270"/>
                <a:gd name="T104" fmla="*/ 26 w 1749"/>
                <a:gd name="T105" fmla="*/ 8 h 270"/>
                <a:gd name="T106" fmla="*/ 28 w 1749"/>
                <a:gd name="T107" fmla="*/ 8 h 270"/>
                <a:gd name="T108" fmla="*/ 29 w 1749"/>
                <a:gd name="T109" fmla="*/ 8 h 270"/>
                <a:gd name="T110" fmla="*/ 30 w 1749"/>
                <a:gd name="T111" fmla="*/ 9 h 270"/>
                <a:gd name="T112" fmla="*/ 31 w 1749"/>
                <a:gd name="T113" fmla="*/ 11 h 270"/>
                <a:gd name="T114" fmla="*/ 34 w 1749"/>
                <a:gd name="T115" fmla="*/ 14 h 270"/>
                <a:gd name="T116" fmla="*/ 34 w 1749"/>
                <a:gd name="T117" fmla="*/ 14 h 27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749" h="270">
                  <a:moveTo>
                    <a:pt x="223" y="91"/>
                  </a:moveTo>
                  <a:lnTo>
                    <a:pt x="228" y="100"/>
                  </a:lnTo>
                  <a:lnTo>
                    <a:pt x="233" y="108"/>
                  </a:lnTo>
                  <a:lnTo>
                    <a:pt x="235" y="117"/>
                  </a:lnTo>
                  <a:lnTo>
                    <a:pt x="239" y="125"/>
                  </a:lnTo>
                  <a:lnTo>
                    <a:pt x="239" y="135"/>
                  </a:lnTo>
                  <a:lnTo>
                    <a:pt x="238" y="144"/>
                  </a:lnTo>
                  <a:lnTo>
                    <a:pt x="236" y="153"/>
                  </a:lnTo>
                  <a:lnTo>
                    <a:pt x="234" y="160"/>
                  </a:lnTo>
                  <a:lnTo>
                    <a:pt x="229" y="168"/>
                  </a:lnTo>
                  <a:lnTo>
                    <a:pt x="225" y="176"/>
                  </a:lnTo>
                  <a:lnTo>
                    <a:pt x="219" y="182"/>
                  </a:lnTo>
                  <a:lnTo>
                    <a:pt x="213" y="188"/>
                  </a:lnTo>
                  <a:lnTo>
                    <a:pt x="204" y="193"/>
                  </a:lnTo>
                  <a:lnTo>
                    <a:pt x="197" y="197"/>
                  </a:lnTo>
                  <a:lnTo>
                    <a:pt x="188" y="200"/>
                  </a:lnTo>
                  <a:lnTo>
                    <a:pt x="179" y="201"/>
                  </a:lnTo>
                  <a:lnTo>
                    <a:pt x="180" y="202"/>
                  </a:lnTo>
                  <a:lnTo>
                    <a:pt x="0" y="224"/>
                  </a:lnTo>
                  <a:lnTo>
                    <a:pt x="0" y="269"/>
                  </a:lnTo>
                  <a:lnTo>
                    <a:pt x="1748" y="269"/>
                  </a:lnTo>
                  <a:lnTo>
                    <a:pt x="1748" y="224"/>
                  </a:lnTo>
                  <a:lnTo>
                    <a:pt x="1591" y="179"/>
                  </a:lnTo>
                  <a:lnTo>
                    <a:pt x="1582" y="177"/>
                  </a:lnTo>
                  <a:lnTo>
                    <a:pt x="1575" y="173"/>
                  </a:lnTo>
                  <a:lnTo>
                    <a:pt x="1569" y="168"/>
                  </a:lnTo>
                  <a:lnTo>
                    <a:pt x="1564" y="162"/>
                  </a:lnTo>
                  <a:lnTo>
                    <a:pt x="1560" y="156"/>
                  </a:lnTo>
                  <a:lnTo>
                    <a:pt x="1558" y="149"/>
                  </a:lnTo>
                  <a:lnTo>
                    <a:pt x="1557" y="142"/>
                  </a:lnTo>
                  <a:lnTo>
                    <a:pt x="1557" y="135"/>
                  </a:lnTo>
                  <a:lnTo>
                    <a:pt x="1557" y="128"/>
                  </a:lnTo>
                  <a:lnTo>
                    <a:pt x="1558" y="121"/>
                  </a:lnTo>
                  <a:lnTo>
                    <a:pt x="1560" y="115"/>
                  </a:lnTo>
                  <a:lnTo>
                    <a:pt x="1564" y="107"/>
                  </a:lnTo>
                  <a:lnTo>
                    <a:pt x="1569" y="102"/>
                  </a:lnTo>
                  <a:lnTo>
                    <a:pt x="1575" y="97"/>
                  </a:lnTo>
                  <a:lnTo>
                    <a:pt x="1582" y="93"/>
                  </a:lnTo>
                  <a:lnTo>
                    <a:pt x="1591" y="90"/>
                  </a:lnTo>
                  <a:lnTo>
                    <a:pt x="1703" y="67"/>
                  </a:lnTo>
                  <a:lnTo>
                    <a:pt x="1703" y="45"/>
                  </a:lnTo>
                  <a:lnTo>
                    <a:pt x="1569" y="23"/>
                  </a:lnTo>
                  <a:lnTo>
                    <a:pt x="1502" y="23"/>
                  </a:lnTo>
                  <a:lnTo>
                    <a:pt x="1502" y="67"/>
                  </a:lnTo>
                  <a:lnTo>
                    <a:pt x="1322" y="67"/>
                  </a:lnTo>
                  <a:lnTo>
                    <a:pt x="1322" y="0"/>
                  </a:lnTo>
                  <a:lnTo>
                    <a:pt x="1233" y="0"/>
                  </a:lnTo>
                  <a:lnTo>
                    <a:pt x="1232" y="0"/>
                  </a:lnTo>
                  <a:lnTo>
                    <a:pt x="1216" y="14"/>
                  </a:lnTo>
                  <a:lnTo>
                    <a:pt x="1200" y="27"/>
                  </a:lnTo>
                  <a:lnTo>
                    <a:pt x="1184" y="40"/>
                  </a:lnTo>
                  <a:lnTo>
                    <a:pt x="1167" y="51"/>
                  </a:lnTo>
                  <a:lnTo>
                    <a:pt x="1149" y="63"/>
                  </a:lnTo>
                  <a:lnTo>
                    <a:pt x="1132" y="73"/>
                  </a:lnTo>
                  <a:lnTo>
                    <a:pt x="1114" y="82"/>
                  </a:lnTo>
                  <a:lnTo>
                    <a:pt x="1096" y="91"/>
                  </a:lnTo>
                  <a:lnTo>
                    <a:pt x="1077" y="100"/>
                  </a:lnTo>
                  <a:lnTo>
                    <a:pt x="1058" y="107"/>
                  </a:lnTo>
                  <a:lnTo>
                    <a:pt x="1038" y="114"/>
                  </a:lnTo>
                  <a:lnTo>
                    <a:pt x="1020" y="120"/>
                  </a:lnTo>
                  <a:lnTo>
                    <a:pt x="1000" y="125"/>
                  </a:lnTo>
                  <a:lnTo>
                    <a:pt x="980" y="128"/>
                  </a:lnTo>
                  <a:lnTo>
                    <a:pt x="960" y="132"/>
                  </a:lnTo>
                  <a:lnTo>
                    <a:pt x="941" y="134"/>
                  </a:lnTo>
                  <a:lnTo>
                    <a:pt x="942" y="135"/>
                  </a:lnTo>
                  <a:lnTo>
                    <a:pt x="471" y="179"/>
                  </a:lnTo>
                  <a:lnTo>
                    <a:pt x="461" y="181"/>
                  </a:lnTo>
                  <a:lnTo>
                    <a:pt x="452" y="182"/>
                  </a:lnTo>
                  <a:lnTo>
                    <a:pt x="442" y="182"/>
                  </a:lnTo>
                  <a:lnTo>
                    <a:pt x="433" y="181"/>
                  </a:lnTo>
                  <a:lnTo>
                    <a:pt x="424" y="180"/>
                  </a:lnTo>
                  <a:lnTo>
                    <a:pt x="415" y="178"/>
                  </a:lnTo>
                  <a:lnTo>
                    <a:pt x="406" y="176"/>
                  </a:lnTo>
                  <a:lnTo>
                    <a:pt x="398" y="173"/>
                  </a:lnTo>
                  <a:lnTo>
                    <a:pt x="388" y="170"/>
                  </a:lnTo>
                  <a:lnTo>
                    <a:pt x="380" y="167"/>
                  </a:lnTo>
                  <a:lnTo>
                    <a:pt x="372" y="163"/>
                  </a:lnTo>
                  <a:lnTo>
                    <a:pt x="364" y="158"/>
                  </a:lnTo>
                  <a:lnTo>
                    <a:pt x="357" y="153"/>
                  </a:lnTo>
                  <a:lnTo>
                    <a:pt x="349" y="148"/>
                  </a:lnTo>
                  <a:lnTo>
                    <a:pt x="342" y="142"/>
                  </a:lnTo>
                  <a:lnTo>
                    <a:pt x="336" y="135"/>
                  </a:lnTo>
                  <a:lnTo>
                    <a:pt x="225" y="23"/>
                  </a:lnTo>
                  <a:lnTo>
                    <a:pt x="225" y="0"/>
                  </a:lnTo>
                  <a:lnTo>
                    <a:pt x="180" y="0"/>
                  </a:lnTo>
                  <a:lnTo>
                    <a:pt x="180" y="23"/>
                  </a:lnTo>
                  <a:lnTo>
                    <a:pt x="68" y="23"/>
                  </a:lnTo>
                  <a:lnTo>
                    <a:pt x="68" y="45"/>
                  </a:lnTo>
                  <a:lnTo>
                    <a:pt x="135" y="45"/>
                  </a:lnTo>
                  <a:lnTo>
                    <a:pt x="139" y="45"/>
                  </a:lnTo>
                  <a:lnTo>
                    <a:pt x="144" y="45"/>
                  </a:lnTo>
                  <a:lnTo>
                    <a:pt x="148" y="46"/>
                  </a:lnTo>
                  <a:lnTo>
                    <a:pt x="153" y="46"/>
                  </a:lnTo>
                  <a:lnTo>
                    <a:pt x="157" y="48"/>
                  </a:lnTo>
                  <a:lnTo>
                    <a:pt x="161" y="48"/>
                  </a:lnTo>
                  <a:lnTo>
                    <a:pt x="165" y="50"/>
                  </a:lnTo>
                  <a:lnTo>
                    <a:pt x="171" y="50"/>
                  </a:lnTo>
                  <a:lnTo>
                    <a:pt x="174" y="52"/>
                  </a:lnTo>
                  <a:lnTo>
                    <a:pt x="178" y="53"/>
                  </a:lnTo>
                  <a:lnTo>
                    <a:pt x="182" y="55"/>
                  </a:lnTo>
                  <a:lnTo>
                    <a:pt x="186" y="57"/>
                  </a:lnTo>
                  <a:lnTo>
                    <a:pt x="190" y="61"/>
                  </a:lnTo>
                  <a:lnTo>
                    <a:pt x="194" y="63"/>
                  </a:lnTo>
                  <a:lnTo>
                    <a:pt x="197" y="66"/>
                  </a:lnTo>
                  <a:lnTo>
                    <a:pt x="201" y="68"/>
                  </a:lnTo>
                  <a:lnTo>
                    <a:pt x="202" y="67"/>
                  </a:lnTo>
                  <a:lnTo>
                    <a:pt x="225" y="90"/>
                  </a:lnTo>
                  <a:lnTo>
                    <a:pt x="223" y="91"/>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4" name="Freeform 27">
              <a:extLst>
                <a:ext uri="{FF2B5EF4-FFF2-40B4-BE49-F238E27FC236}">
                  <a16:creationId xmlns:a16="http://schemas.microsoft.com/office/drawing/2014/main" id="{55829895-E6EF-5D3E-8F8B-F24F76084F2D}"/>
                </a:ext>
              </a:extLst>
            </p:cNvPr>
            <p:cNvSpPr>
              <a:spLocks noChangeAspect="1"/>
            </p:cNvSpPr>
            <p:nvPr/>
          </p:nvSpPr>
          <p:spPr bwMode="auto">
            <a:xfrm>
              <a:off x="5218" y="2622"/>
              <a:ext cx="172" cy="121"/>
            </a:xfrm>
            <a:custGeom>
              <a:avLst/>
              <a:gdLst>
                <a:gd name="T0" fmla="*/ 34 w 225"/>
                <a:gd name="T1" fmla="*/ 22 h 157"/>
                <a:gd name="T2" fmla="*/ 34 w 225"/>
                <a:gd name="T3" fmla="*/ 0 h 157"/>
                <a:gd name="T4" fmla="*/ 11 w 225"/>
                <a:gd name="T5" fmla="*/ 3 h 157"/>
                <a:gd name="T6" fmla="*/ 0 w 225"/>
                <a:gd name="T7" fmla="*/ 6 h 157"/>
                <a:gd name="T8" fmla="*/ 4 w 225"/>
                <a:gd name="T9" fmla="*/ 16 h 157"/>
                <a:gd name="T10" fmla="*/ 4 w 225"/>
                <a:gd name="T11" fmla="*/ 25 h 157"/>
                <a:gd name="T12" fmla="*/ 14 w 225"/>
                <a:gd name="T13" fmla="*/ 25 h 157"/>
                <a:gd name="T14" fmla="*/ 24 w 225"/>
                <a:gd name="T15" fmla="*/ 25 h 157"/>
                <a:gd name="T16" fmla="*/ 34 w 225"/>
                <a:gd name="T17" fmla="*/ 22 h 157"/>
                <a:gd name="T18" fmla="*/ 34 w 225"/>
                <a:gd name="T19" fmla="*/ 22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5" name="Freeform 28">
              <a:extLst>
                <a:ext uri="{FF2B5EF4-FFF2-40B4-BE49-F238E27FC236}">
                  <a16:creationId xmlns:a16="http://schemas.microsoft.com/office/drawing/2014/main" id="{B39497B6-082B-6763-3C55-E4F8C00C997A}"/>
                </a:ext>
              </a:extLst>
            </p:cNvPr>
            <p:cNvSpPr>
              <a:spLocks noChangeAspect="1"/>
            </p:cNvSpPr>
            <p:nvPr/>
          </p:nvSpPr>
          <p:spPr bwMode="auto">
            <a:xfrm>
              <a:off x="4119" y="2587"/>
              <a:ext cx="156" cy="173"/>
            </a:xfrm>
            <a:custGeom>
              <a:avLst/>
              <a:gdLst>
                <a:gd name="T0" fmla="*/ 0 w 203"/>
                <a:gd name="T1" fmla="*/ 32 h 225"/>
                <a:gd name="T2" fmla="*/ 0 w 203"/>
                <a:gd name="T3" fmla="*/ 0 h 225"/>
                <a:gd name="T4" fmla="*/ 25 w 203"/>
                <a:gd name="T5" fmla="*/ 4 h 225"/>
                <a:gd name="T6" fmla="*/ 28 w 203"/>
                <a:gd name="T7" fmla="*/ 7 h 225"/>
                <a:gd name="T8" fmla="*/ 32 w 203"/>
                <a:gd name="T9" fmla="*/ 15 h 225"/>
                <a:gd name="T10" fmla="*/ 32 w 203"/>
                <a:gd name="T11" fmla="*/ 22 h 225"/>
                <a:gd name="T12" fmla="*/ 28 w 203"/>
                <a:gd name="T13" fmla="*/ 25 h 225"/>
                <a:gd name="T14" fmla="*/ 22 w 203"/>
                <a:gd name="T15" fmla="*/ 32 h 225"/>
                <a:gd name="T16" fmla="*/ 15 w 203"/>
                <a:gd name="T17" fmla="*/ 35 h 225"/>
                <a:gd name="T18" fmla="*/ 7 w 203"/>
                <a:gd name="T19" fmla="*/ 35 h 225"/>
                <a:gd name="T20" fmla="*/ 0 w 203"/>
                <a:gd name="T21" fmla="*/ 32 h 225"/>
                <a:gd name="T22" fmla="*/ 0 w 203"/>
                <a:gd name="T23" fmla="*/ 32 h 2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03" h="225">
                  <a:moveTo>
                    <a:pt x="0" y="202"/>
                  </a:moveTo>
                  <a:lnTo>
                    <a:pt x="0" y="0"/>
                  </a:lnTo>
                  <a:lnTo>
                    <a:pt x="157" y="23"/>
                  </a:lnTo>
                  <a:lnTo>
                    <a:pt x="179" y="45"/>
                  </a:lnTo>
                  <a:lnTo>
                    <a:pt x="202" y="90"/>
                  </a:lnTo>
                  <a:lnTo>
                    <a:pt x="202" y="135"/>
                  </a:lnTo>
                  <a:lnTo>
                    <a:pt x="179" y="157"/>
                  </a:lnTo>
                  <a:lnTo>
                    <a:pt x="134" y="202"/>
                  </a:lnTo>
                  <a:lnTo>
                    <a:pt x="90" y="224"/>
                  </a:lnTo>
                  <a:lnTo>
                    <a:pt x="45" y="224"/>
                  </a:lnTo>
                  <a:lnTo>
                    <a:pt x="0" y="20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6" name="Freeform 29">
              <a:extLst>
                <a:ext uri="{FF2B5EF4-FFF2-40B4-BE49-F238E27FC236}">
                  <a16:creationId xmlns:a16="http://schemas.microsoft.com/office/drawing/2014/main" id="{F2472BC7-B524-1774-88E7-B7688D70AAC1}"/>
                </a:ext>
              </a:extLst>
            </p:cNvPr>
            <p:cNvSpPr>
              <a:spLocks noChangeAspect="1"/>
            </p:cNvSpPr>
            <p:nvPr/>
          </p:nvSpPr>
          <p:spPr bwMode="auto">
            <a:xfrm>
              <a:off x="5218" y="2570"/>
              <a:ext cx="206" cy="207"/>
            </a:xfrm>
            <a:custGeom>
              <a:avLst/>
              <a:gdLst>
                <a:gd name="T0" fmla="*/ 0 w 269"/>
                <a:gd name="T1" fmla="*/ 37 h 271"/>
                <a:gd name="T2" fmla="*/ 41 w 269"/>
                <a:gd name="T3" fmla="*/ 0 h 271"/>
                <a:gd name="T4" fmla="*/ 41 w 269"/>
                <a:gd name="T5" fmla="*/ 7 h 271"/>
                <a:gd name="T6" fmla="*/ 41 w 269"/>
                <a:gd name="T7" fmla="*/ 7 h 271"/>
                <a:gd name="T8" fmla="*/ 41 w 269"/>
                <a:gd name="T9" fmla="*/ 8 h 271"/>
                <a:gd name="T10" fmla="*/ 41 w 269"/>
                <a:gd name="T11" fmla="*/ 8 h 271"/>
                <a:gd name="T12" fmla="*/ 40 w 269"/>
                <a:gd name="T13" fmla="*/ 9 h 271"/>
                <a:gd name="T14" fmla="*/ 40 w 269"/>
                <a:gd name="T15" fmla="*/ 9 h 271"/>
                <a:gd name="T16" fmla="*/ 39 w 269"/>
                <a:gd name="T17" fmla="*/ 10 h 271"/>
                <a:gd name="T18" fmla="*/ 39 w 269"/>
                <a:gd name="T19" fmla="*/ 11 h 271"/>
                <a:gd name="T20" fmla="*/ 39 w 269"/>
                <a:gd name="T21" fmla="*/ 11 h 271"/>
                <a:gd name="T22" fmla="*/ 38 w 269"/>
                <a:gd name="T23" fmla="*/ 11 h 271"/>
                <a:gd name="T24" fmla="*/ 17 w 269"/>
                <a:gd name="T25" fmla="*/ 17 h 271"/>
                <a:gd name="T26" fmla="*/ 15 w 269"/>
                <a:gd name="T27" fmla="*/ 18 h 271"/>
                <a:gd name="T28" fmla="*/ 15 w 269"/>
                <a:gd name="T29" fmla="*/ 18 h 271"/>
                <a:gd name="T30" fmla="*/ 14 w 269"/>
                <a:gd name="T31" fmla="*/ 20 h 271"/>
                <a:gd name="T32" fmla="*/ 14 w 269"/>
                <a:gd name="T33" fmla="*/ 21 h 271"/>
                <a:gd name="T34" fmla="*/ 14 w 269"/>
                <a:gd name="T35" fmla="*/ 21 h 271"/>
                <a:gd name="T36" fmla="*/ 15 w 269"/>
                <a:gd name="T37" fmla="*/ 23 h 271"/>
                <a:gd name="T38" fmla="*/ 15 w 269"/>
                <a:gd name="T39" fmla="*/ 24 h 271"/>
                <a:gd name="T40" fmla="*/ 17 w 269"/>
                <a:gd name="T41" fmla="*/ 24 h 271"/>
                <a:gd name="T42" fmla="*/ 31 w 269"/>
                <a:gd name="T43" fmla="*/ 27 h 271"/>
                <a:gd name="T44" fmla="*/ 31 w 269"/>
                <a:gd name="T45" fmla="*/ 27 h 271"/>
                <a:gd name="T46" fmla="*/ 31 w 269"/>
                <a:gd name="T47" fmla="*/ 28 h 271"/>
                <a:gd name="T48" fmla="*/ 33 w 269"/>
                <a:gd name="T49" fmla="*/ 28 h 271"/>
                <a:gd name="T50" fmla="*/ 34 w 269"/>
                <a:gd name="T51" fmla="*/ 28 h 271"/>
                <a:gd name="T52" fmla="*/ 34 w 269"/>
                <a:gd name="T53" fmla="*/ 28 h 271"/>
                <a:gd name="T54" fmla="*/ 34 w 269"/>
                <a:gd name="T55" fmla="*/ 29 h 271"/>
                <a:gd name="T56" fmla="*/ 34 w 269"/>
                <a:gd name="T57" fmla="*/ 30 h 271"/>
                <a:gd name="T58" fmla="*/ 34 w 269"/>
                <a:gd name="T59" fmla="*/ 31 h 271"/>
                <a:gd name="T60" fmla="*/ 34 w 269"/>
                <a:gd name="T61" fmla="*/ 31 h 271"/>
                <a:gd name="T62" fmla="*/ 34 w 269"/>
                <a:gd name="T63" fmla="*/ 34 h 271"/>
                <a:gd name="T64" fmla="*/ 34 w 269"/>
                <a:gd name="T65" fmla="*/ 35 h 271"/>
                <a:gd name="T66" fmla="*/ 34 w 269"/>
                <a:gd name="T67" fmla="*/ 36 h 271"/>
                <a:gd name="T68" fmla="*/ 34 w 269"/>
                <a:gd name="T69" fmla="*/ 36 h 271"/>
                <a:gd name="T70" fmla="*/ 34 w 269"/>
                <a:gd name="T71" fmla="*/ 37 h 271"/>
                <a:gd name="T72" fmla="*/ 34 w 269"/>
                <a:gd name="T73" fmla="*/ 37 h 271"/>
                <a:gd name="T74" fmla="*/ 32 w 269"/>
                <a:gd name="T75" fmla="*/ 37 h 271"/>
                <a:gd name="T76" fmla="*/ 31 w 269"/>
                <a:gd name="T77" fmla="*/ 37 h 271"/>
                <a:gd name="T78" fmla="*/ 31 w 269"/>
                <a:gd name="T79" fmla="*/ 37 h 271"/>
                <a:gd name="T80" fmla="*/ 11 w 269"/>
                <a:gd name="T81" fmla="*/ 40 h 271"/>
                <a:gd name="T82" fmla="*/ 0 w 269"/>
                <a:gd name="T83" fmla="*/ 40 h 271"/>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1">
                  <a:moveTo>
                    <a:pt x="0" y="269"/>
                  </a:moveTo>
                  <a:lnTo>
                    <a:pt x="0" y="247"/>
                  </a:lnTo>
                  <a:lnTo>
                    <a:pt x="44" y="45"/>
                  </a:lnTo>
                  <a:lnTo>
                    <a:pt x="268" y="0"/>
                  </a:lnTo>
                  <a:lnTo>
                    <a:pt x="268" y="1"/>
                  </a:lnTo>
                  <a:lnTo>
                    <a:pt x="268" y="46"/>
                  </a:lnTo>
                  <a:lnTo>
                    <a:pt x="267" y="49"/>
                  </a:lnTo>
                  <a:lnTo>
                    <a:pt x="266" y="50"/>
                  </a:lnTo>
                  <a:lnTo>
                    <a:pt x="264" y="52"/>
                  </a:lnTo>
                  <a:lnTo>
                    <a:pt x="264" y="54"/>
                  </a:lnTo>
                  <a:lnTo>
                    <a:pt x="262" y="56"/>
                  </a:lnTo>
                  <a:lnTo>
                    <a:pt x="262" y="58"/>
                  </a:lnTo>
                  <a:lnTo>
                    <a:pt x="260" y="60"/>
                  </a:lnTo>
                  <a:lnTo>
                    <a:pt x="258" y="62"/>
                  </a:lnTo>
                  <a:lnTo>
                    <a:pt x="256" y="63"/>
                  </a:lnTo>
                  <a:lnTo>
                    <a:pt x="254" y="65"/>
                  </a:lnTo>
                  <a:lnTo>
                    <a:pt x="253" y="65"/>
                  </a:lnTo>
                  <a:lnTo>
                    <a:pt x="251" y="67"/>
                  </a:lnTo>
                  <a:lnTo>
                    <a:pt x="250" y="67"/>
                  </a:lnTo>
                  <a:lnTo>
                    <a:pt x="248" y="68"/>
                  </a:lnTo>
                  <a:lnTo>
                    <a:pt x="246" y="68"/>
                  </a:lnTo>
                  <a:lnTo>
                    <a:pt x="111" y="113"/>
                  </a:lnTo>
                  <a:lnTo>
                    <a:pt x="106" y="114"/>
                  </a:lnTo>
                  <a:lnTo>
                    <a:pt x="101" y="115"/>
                  </a:lnTo>
                  <a:lnTo>
                    <a:pt x="97" y="118"/>
                  </a:lnTo>
                  <a:lnTo>
                    <a:pt x="95" y="121"/>
                  </a:lnTo>
                  <a:lnTo>
                    <a:pt x="92" y="125"/>
                  </a:lnTo>
                  <a:lnTo>
                    <a:pt x="90" y="129"/>
                  </a:lnTo>
                  <a:lnTo>
                    <a:pt x="89" y="132"/>
                  </a:lnTo>
                  <a:lnTo>
                    <a:pt x="89" y="136"/>
                  </a:lnTo>
                  <a:lnTo>
                    <a:pt x="89" y="141"/>
                  </a:lnTo>
                  <a:lnTo>
                    <a:pt x="90" y="144"/>
                  </a:lnTo>
                  <a:lnTo>
                    <a:pt x="92" y="148"/>
                  </a:lnTo>
                  <a:lnTo>
                    <a:pt x="95" y="151"/>
                  </a:lnTo>
                  <a:lnTo>
                    <a:pt x="97" y="155"/>
                  </a:lnTo>
                  <a:lnTo>
                    <a:pt x="101" y="156"/>
                  </a:lnTo>
                  <a:lnTo>
                    <a:pt x="106" y="158"/>
                  </a:lnTo>
                  <a:lnTo>
                    <a:pt x="111" y="158"/>
                  </a:lnTo>
                  <a:lnTo>
                    <a:pt x="201" y="180"/>
                  </a:lnTo>
                  <a:lnTo>
                    <a:pt x="202" y="181"/>
                  </a:lnTo>
                  <a:lnTo>
                    <a:pt x="203" y="182"/>
                  </a:lnTo>
                  <a:lnTo>
                    <a:pt x="205" y="182"/>
                  </a:lnTo>
                  <a:lnTo>
                    <a:pt x="207" y="183"/>
                  </a:lnTo>
                  <a:lnTo>
                    <a:pt x="210" y="183"/>
                  </a:lnTo>
                  <a:lnTo>
                    <a:pt x="211" y="184"/>
                  </a:lnTo>
                  <a:lnTo>
                    <a:pt x="213" y="185"/>
                  </a:lnTo>
                  <a:lnTo>
                    <a:pt x="215" y="187"/>
                  </a:lnTo>
                  <a:lnTo>
                    <a:pt x="216" y="187"/>
                  </a:lnTo>
                  <a:lnTo>
                    <a:pt x="216" y="189"/>
                  </a:lnTo>
                  <a:lnTo>
                    <a:pt x="218" y="191"/>
                  </a:lnTo>
                  <a:lnTo>
                    <a:pt x="219" y="193"/>
                  </a:lnTo>
                  <a:lnTo>
                    <a:pt x="220" y="194"/>
                  </a:lnTo>
                  <a:lnTo>
                    <a:pt x="220" y="196"/>
                  </a:lnTo>
                  <a:lnTo>
                    <a:pt x="221" y="198"/>
                  </a:lnTo>
                  <a:lnTo>
                    <a:pt x="221" y="200"/>
                  </a:lnTo>
                  <a:lnTo>
                    <a:pt x="222" y="202"/>
                  </a:lnTo>
                  <a:lnTo>
                    <a:pt x="224" y="202"/>
                  </a:lnTo>
                  <a:lnTo>
                    <a:pt x="224" y="225"/>
                  </a:lnTo>
                  <a:lnTo>
                    <a:pt x="223" y="225"/>
                  </a:lnTo>
                  <a:lnTo>
                    <a:pt x="222" y="229"/>
                  </a:lnTo>
                  <a:lnTo>
                    <a:pt x="222" y="231"/>
                  </a:lnTo>
                  <a:lnTo>
                    <a:pt x="221" y="233"/>
                  </a:lnTo>
                  <a:lnTo>
                    <a:pt x="221" y="235"/>
                  </a:lnTo>
                  <a:lnTo>
                    <a:pt x="219" y="236"/>
                  </a:lnTo>
                  <a:lnTo>
                    <a:pt x="218" y="238"/>
                  </a:lnTo>
                  <a:lnTo>
                    <a:pt x="216" y="240"/>
                  </a:lnTo>
                  <a:lnTo>
                    <a:pt x="216" y="241"/>
                  </a:lnTo>
                  <a:lnTo>
                    <a:pt x="215" y="243"/>
                  </a:lnTo>
                  <a:lnTo>
                    <a:pt x="213" y="244"/>
                  </a:lnTo>
                  <a:lnTo>
                    <a:pt x="211" y="246"/>
                  </a:lnTo>
                  <a:lnTo>
                    <a:pt x="210" y="246"/>
                  </a:lnTo>
                  <a:lnTo>
                    <a:pt x="207" y="247"/>
                  </a:lnTo>
                  <a:lnTo>
                    <a:pt x="205" y="247"/>
                  </a:lnTo>
                  <a:lnTo>
                    <a:pt x="203" y="247"/>
                  </a:lnTo>
                  <a:lnTo>
                    <a:pt x="202" y="247"/>
                  </a:lnTo>
                  <a:lnTo>
                    <a:pt x="201" y="247"/>
                  </a:lnTo>
                  <a:lnTo>
                    <a:pt x="67" y="270"/>
                  </a:lnTo>
                  <a:lnTo>
                    <a:pt x="0" y="270"/>
                  </a:lnTo>
                  <a:lnTo>
                    <a:pt x="0" y="269"/>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7" name="Freeform 30">
              <a:extLst>
                <a:ext uri="{FF2B5EF4-FFF2-40B4-BE49-F238E27FC236}">
                  <a16:creationId xmlns:a16="http://schemas.microsoft.com/office/drawing/2014/main" id="{B424B280-BC30-B521-0456-20FC3F1F8290}"/>
                </a:ext>
              </a:extLst>
            </p:cNvPr>
            <p:cNvSpPr>
              <a:spLocks noChangeAspect="1"/>
            </p:cNvSpPr>
            <p:nvPr/>
          </p:nvSpPr>
          <p:spPr bwMode="auto">
            <a:xfrm>
              <a:off x="4137" y="2759"/>
              <a:ext cx="69" cy="35"/>
            </a:xfrm>
            <a:custGeom>
              <a:avLst/>
              <a:gdLst>
                <a:gd name="T0" fmla="*/ 13 w 91"/>
                <a:gd name="T1" fmla="*/ 0 h 46"/>
                <a:gd name="T2" fmla="*/ 0 w 91"/>
                <a:gd name="T3" fmla="*/ 0 h 46"/>
                <a:gd name="T4" fmla="*/ 0 w 91"/>
                <a:gd name="T5" fmla="*/ 4 h 46"/>
                <a:gd name="T6" fmla="*/ 4 w 91"/>
                <a:gd name="T7" fmla="*/ 6 h 46"/>
                <a:gd name="T8" fmla="*/ 13 w 91"/>
                <a:gd name="T9" fmla="*/ 6 h 46"/>
                <a:gd name="T10" fmla="*/ 13 w 91"/>
                <a:gd name="T11" fmla="*/ 0 h 46"/>
                <a:gd name="T12" fmla="*/ 13 w 91"/>
                <a:gd name="T13" fmla="*/ 0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0"/>
                  </a:moveTo>
                  <a:lnTo>
                    <a:pt x="0" y="0"/>
                  </a:lnTo>
                  <a:lnTo>
                    <a:pt x="0" y="23"/>
                  </a:lnTo>
                  <a:lnTo>
                    <a:pt x="22" y="45"/>
                  </a:lnTo>
                  <a:lnTo>
                    <a:pt x="90" y="45"/>
                  </a:lnTo>
                  <a:lnTo>
                    <a:pt x="9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8" name="Freeform 31">
              <a:extLst>
                <a:ext uri="{FF2B5EF4-FFF2-40B4-BE49-F238E27FC236}">
                  <a16:creationId xmlns:a16="http://schemas.microsoft.com/office/drawing/2014/main" id="{9C93F832-530A-C63F-FC56-DCB105ED5B37}"/>
                </a:ext>
              </a:extLst>
            </p:cNvPr>
            <p:cNvSpPr>
              <a:spLocks noChangeAspect="1"/>
            </p:cNvSpPr>
            <p:nvPr/>
          </p:nvSpPr>
          <p:spPr bwMode="auto">
            <a:xfrm>
              <a:off x="5098" y="2742"/>
              <a:ext cx="121" cy="52"/>
            </a:xfrm>
            <a:custGeom>
              <a:avLst/>
              <a:gdLst>
                <a:gd name="T0" fmla="*/ 0 w 158"/>
                <a:gd name="T1" fmla="*/ 6 h 68"/>
                <a:gd name="T2" fmla="*/ 4 w 158"/>
                <a:gd name="T3" fmla="*/ 11 h 68"/>
                <a:gd name="T4" fmla="*/ 21 w 158"/>
                <a:gd name="T5" fmla="*/ 11 h 68"/>
                <a:gd name="T6" fmla="*/ 24 w 158"/>
                <a:gd name="T7" fmla="*/ 6 h 68"/>
                <a:gd name="T8" fmla="*/ 24 w 158"/>
                <a:gd name="T9" fmla="*/ 0 h 68"/>
                <a:gd name="T10" fmla="*/ 0 w 158"/>
                <a:gd name="T11" fmla="*/ 0 h 68"/>
                <a:gd name="T12" fmla="*/ 0 w 158"/>
                <a:gd name="T13" fmla="*/ 6 h 68"/>
                <a:gd name="T14" fmla="*/ 0 w 158"/>
                <a:gd name="T15" fmla="*/ 6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68">
                  <a:moveTo>
                    <a:pt x="0" y="45"/>
                  </a:moveTo>
                  <a:lnTo>
                    <a:pt x="22" y="67"/>
                  </a:lnTo>
                  <a:lnTo>
                    <a:pt x="134" y="67"/>
                  </a:lnTo>
                  <a:lnTo>
                    <a:pt x="157" y="45"/>
                  </a:lnTo>
                  <a:lnTo>
                    <a:pt x="157" y="0"/>
                  </a:lnTo>
                  <a:lnTo>
                    <a:pt x="0" y="0"/>
                  </a:lnTo>
                  <a:lnTo>
                    <a:pt x="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9" name="Freeform 32">
              <a:extLst>
                <a:ext uri="{FF2B5EF4-FFF2-40B4-BE49-F238E27FC236}">
                  <a16:creationId xmlns:a16="http://schemas.microsoft.com/office/drawing/2014/main" id="{20E081B9-3216-2E9F-E10B-431F806044BC}"/>
                </a:ext>
              </a:extLst>
            </p:cNvPr>
            <p:cNvSpPr>
              <a:spLocks noChangeAspect="1"/>
            </p:cNvSpPr>
            <p:nvPr/>
          </p:nvSpPr>
          <p:spPr bwMode="auto">
            <a:xfrm>
              <a:off x="5080" y="2724"/>
              <a:ext cx="139" cy="53"/>
            </a:xfrm>
            <a:custGeom>
              <a:avLst/>
              <a:gdLst>
                <a:gd name="T0" fmla="*/ 0 w 181"/>
                <a:gd name="T1" fmla="*/ 11 h 69"/>
                <a:gd name="T2" fmla="*/ 4 w 181"/>
                <a:gd name="T3" fmla="*/ 11 h 69"/>
                <a:gd name="T4" fmla="*/ 4 w 181"/>
                <a:gd name="T5" fmla="*/ 4 h 69"/>
                <a:gd name="T6" fmla="*/ 28 w 181"/>
                <a:gd name="T7" fmla="*/ 4 h 69"/>
                <a:gd name="T8" fmla="*/ 28 w 181"/>
                <a:gd name="T9" fmla="*/ 0 h 69"/>
                <a:gd name="T10" fmla="*/ 0 w 181"/>
                <a:gd name="T11" fmla="*/ 0 h 69"/>
                <a:gd name="T12" fmla="*/ 0 w 181"/>
                <a:gd name="T13" fmla="*/ 11 h 69"/>
                <a:gd name="T14" fmla="*/ 0 w 181"/>
                <a:gd name="T15" fmla="*/ 11 h 6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69">
                  <a:moveTo>
                    <a:pt x="0" y="68"/>
                  </a:moveTo>
                  <a:lnTo>
                    <a:pt x="23" y="68"/>
                  </a:lnTo>
                  <a:lnTo>
                    <a:pt x="23" y="23"/>
                  </a:lnTo>
                  <a:lnTo>
                    <a:pt x="180" y="23"/>
                  </a:lnTo>
                  <a:lnTo>
                    <a:pt x="180" y="0"/>
                  </a:lnTo>
                  <a:lnTo>
                    <a:pt x="0" y="0"/>
                  </a:lnTo>
                  <a:lnTo>
                    <a:pt x="0" y="68"/>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0" name="Freeform 33">
              <a:extLst>
                <a:ext uri="{FF2B5EF4-FFF2-40B4-BE49-F238E27FC236}">
                  <a16:creationId xmlns:a16="http://schemas.microsoft.com/office/drawing/2014/main" id="{712BB1B1-C3DC-3E23-FA16-B7BDC454B667}"/>
                </a:ext>
              </a:extLst>
            </p:cNvPr>
            <p:cNvSpPr>
              <a:spLocks noChangeAspect="1"/>
            </p:cNvSpPr>
            <p:nvPr/>
          </p:nvSpPr>
          <p:spPr bwMode="auto">
            <a:xfrm>
              <a:off x="4068" y="2571"/>
              <a:ext cx="1339" cy="206"/>
            </a:xfrm>
            <a:custGeom>
              <a:avLst/>
              <a:gdLst>
                <a:gd name="T0" fmla="*/ 35 w 1749"/>
                <a:gd name="T1" fmla="*/ 26 h 270"/>
                <a:gd name="T2" fmla="*/ 36 w 1749"/>
                <a:gd name="T3" fmla="*/ 24 h 270"/>
                <a:gd name="T4" fmla="*/ 37 w 1749"/>
                <a:gd name="T5" fmla="*/ 21 h 270"/>
                <a:gd name="T6" fmla="*/ 36 w 1749"/>
                <a:gd name="T7" fmla="*/ 18 h 270"/>
                <a:gd name="T8" fmla="*/ 35 w 1749"/>
                <a:gd name="T9" fmla="*/ 16 h 270"/>
                <a:gd name="T10" fmla="*/ 34 w 1749"/>
                <a:gd name="T11" fmla="*/ 14 h 270"/>
                <a:gd name="T12" fmla="*/ 31 w 1749"/>
                <a:gd name="T13" fmla="*/ 12 h 270"/>
                <a:gd name="T14" fmla="*/ 29 w 1749"/>
                <a:gd name="T15" fmla="*/ 11 h 270"/>
                <a:gd name="T16" fmla="*/ 28 w 1749"/>
                <a:gd name="T17" fmla="*/ 11 h 270"/>
                <a:gd name="T18" fmla="*/ 0 w 1749"/>
                <a:gd name="T19" fmla="*/ 0 h 270"/>
                <a:gd name="T20" fmla="*/ 269 w 1749"/>
                <a:gd name="T21" fmla="*/ 0 h 270"/>
                <a:gd name="T22" fmla="*/ 269 w 1749"/>
                <a:gd name="T23" fmla="*/ 6 h 270"/>
                <a:gd name="T24" fmla="*/ 246 w 1749"/>
                <a:gd name="T25" fmla="*/ 14 h 270"/>
                <a:gd name="T26" fmla="*/ 243 w 1749"/>
                <a:gd name="T27" fmla="*/ 14 h 270"/>
                <a:gd name="T28" fmla="*/ 241 w 1749"/>
                <a:gd name="T29" fmla="*/ 16 h 270"/>
                <a:gd name="T30" fmla="*/ 240 w 1749"/>
                <a:gd name="T31" fmla="*/ 18 h 270"/>
                <a:gd name="T32" fmla="*/ 240 w 1749"/>
                <a:gd name="T33" fmla="*/ 21 h 270"/>
                <a:gd name="T34" fmla="*/ 240 w 1749"/>
                <a:gd name="T35" fmla="*/ 22 h 270"/>
                <a:gd name="T36" fmla="*/ 241 w 1749"/>
                <a:gd name="T37" fmla="*/ 24 h 270"/>
                <a:gd name="T38" fmla="*/ 243 w 1749"/>
                <a:gd name="T39" fmla="*/ 26 h 270"/>
                <a:gd name="T40" fmla="*/ 246 w 1749"/>
                <a:gd name="T41" fmla="*/ 27 h 270"/>
                <a:gd name="T42" fmla="*/ 263 w 1749"/>
                <a:gd name="T43" fmla="*/ 31 h 270"/>
                <a:gd name="T44" fmla="*/ 242 w 1749"/>
                <a:gd name="T45" fmla="*/ 37 h 270"/>
                <a:gd name="T46" fmla="*/ 231 w 1749"/>
                <a:gd name="T47" fmla="*/ 31 h 270"/>
                <a:gd name="T48" fmla="*/ 204 w 1749"/>
                <a:gd name="T49" fmla="*/ 40 h 270"/>
                <a:gd name="T50" fmla="*/ 190 w 1749"/>
                <a:gd name="T51" fmla="*/ 40 h 270"/>
                <a:gd name="T52" fmla="*/ 185 w 1749"/>
                <a:gd name="T53" fmla="*/ 37 h 270"/>
                <a:gd name="T54" fmla="*/ 180 w 1749"/>
                <a:gd name="T55" fmla="*/ 33 h 270"/>
                <a:gd name="T56" fmla="*/ 175 w 1749"/>
                <a:gd name="T57" fmla="*/ 30 h 270"/>
                <a:gd name="T58" fmla="*/ 169 w 1749"/>
                <a:gd name="T59" fmla="*/ 27 h 270"/>
                <a:gd name="T60" fmla="*/ 164 w 1749"/>
                <a:gd name="T61" fmla="*/ 24 h 270"/>
                <a:gd name="T62" fmla="*/ 158 w 1749"/>
                <a:gd name="T63" fmla="*/ 23 h 270"/>
                <a:gd name="T64" fmla="*/ 151 w 1749"/>
                <a:gd name="T65" fmla="*/ 21 h 270"/>
                <a:gd name="T66" fmla="*/ 145 w 1749"/>
                <a:gd name="T67" fmla="*/ 21 h 270"/>
                <a:gd name="T68" fmla="*/ 73 w 1749"/>
                <a:gd name="T69" fmla="*/ 14 h 270"/>
                <a:gd name="T70" fmla="*/ 71 w 1749"/>
                <a:gd name="T71" fmla="*/ 14 h 270"/>
                <a:gd name="T72" fmla="*/ 68 w 1749"/>
                <a:gd name="T73" fmla="*/ 14 h 270"/>
                <a:gd name="T74" fmla="*/ 66 w 1749"/>
                <a:gd name="T75" fmla="*/ 14 h 270"/>
                <a:gd name="T76" fmla="*/ 62 w 1749"/>
                <a:gd name="T77" fmla="*/ 14 h 270"/>
                <a:gd name="T78" fmla="*/ 60 w 1749"/>
                <a:gd name="T79" fmla="*/ 15 h 270"/>
                <a:gd name="T80" fmla="*/ 57 w 1749"/>
                <a:gd name="T81" fmla="*/ 16 h 270"/>
                <a:gd name="T82" fmla="*/ 54 w 1749"/>
                <a:gd name="T83" fmla="*/ 18 h 270"/>
                <a:gd name="T84" fmla="*/ 53 w 1749"/>
                <a:gd name="T85" fmla="*/ 19 h 270"/>
                <a:gd name="T86" fmla="*/ 52 w 1749"/>
                <a:gd name="T87" fmla="*/ 21 h 270"/>
                <a:gd name="T88" fmla="*/ 34 w 1749"/>
                <a:gd name="T89" fmla="*/ 37 h 270"/>
                <a:gd name="T90" fmla="*/ 28 w 1749"/>
                <a:gd name="T91" fmla="*/ 40 h 270"/>
                <a:gd name="T92" fmla="*/ 11 w 1749"/>
                <a:gd name="T93" fmla="*/ 37 h 270"/>
                <a:gd name="T94" fmla="*/ 11 w 1749"/>
                <a:gd name="T95" fmla="*/ 34 h 270"/>
                <a:gd name="T96" fmla="*/ 21 w 1749"/>
                <a:gd name="T97" fmla="*/ 34 h 270"/>
                <a:gd name="T98" fmla="*/ 22 w 1749"/>
                <a:gd name="T99" fmla="*/ 34 h 270"/>
                <a:gd name="T100" fmla="*/ 24 w 1749"/>
                <a:gd name="T101" fmla="*/ 34 h 270"/>
                <a:gd name="T102" fmla="*/ 24 w 1749"/>
                <a:gd name="T103" fmla="*/ 34 h 270"/>
                <a:gd name="T104" fmla="*/ 26 w 1749"/>
                <a:gd name="T105" fmla="*/ 33 h 270"/>
                <a:gd name="T106" fmla="*/ 28 w 1749"/>
                <a:gd name="T107" fmla="*/ 33 h 270"/>
                <a:gd name="T108" fmla="*/ 29 w 1749"/>
                <a:gd name="T109" fmla="*/ 32 h 270"/>
                <a:gd name="T110" fmla="*/ 30 w 1749"/>
                <a:gd name="T111" fmla="*/ 31 h 270"/>
                <a:gd name="T112" fmla="*/ 31 w 1749"/>
                <a:gd name="T113" fmla="*/ 31 h 270"/>
                <a:gd name="T114" fmla="*/ 34 w 1749"/>
                <a:gd name="T115" fmla="*/ 27 h 270"/>
                <a:gd name="T116" fmla="*/ 34 w 1749"/>
                <a:gd name="T117" fmla="*/ 27 h 27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749" h="270">
                  <a:moveTo>
                    <a:pt x="223" y="178"/>
                  </a:moveTo>
                  <a:lnTo>
                    <a:pt x="228" y="170"/>
                  </a:lnTo>
                  <a:lnTo>
                    <a:pt x="233" y="163"/>
                  </a:lnTo>
                  <a:lnTo>
                    <a:pt x="235" y="154"/>
                  </a:lnTo>
                  <a:lnTo>
                    <a:pt x="239" y="145"/>
                  </a:lnTo>
                  <a:lnTo>
                    <a:pt x="239" y="137"/>
                  </a:lnTo>
                  <a:lnTo>
                    <a:pt x="238" y="128"/>
                  </a:lnTo>
                  <a:lnTo>
                    <a:pt x="236" y="119"/>
                  </a:lnTo>
                  <a:lnTo>
                    <a:pt x="234" y="110"/>
                  </a:lnTo>
                  <a:lnTo>
                    <a:pt x="229" y="103"/>
                  </a:lnTo>
                  <a:lnTo>
                    <a:pt x="225" y="95"/>
                  </a:lnTo>
                  <a:lnTo>
                    <a:pt x="219" y="89"/>
                  </a:lnTo>
                  <a:lnTo>
                    <a:pt x="213" y="82"/>
                  </a:lnTo>
                  <a:lnTo>
                    <a:pt x="204" y="78"/>
                  </a:lnTo>
                  <a:lnTo>
                    <a:pt x="197" y="73"/>
                  </a:lnTo>
                  <a:lnTo>
                    <a:pt x="188" y="70"/>
                  </a:lnTo>
                  <a:lnTo>
                    <a:pt x="179" y="68"/>
                  </a:lnTo>
                  <a:lnTo>
                    <a:pt x="180" y="67"/>
                  </a:lnTo>
                  <a:lnTo>
                    <a:pt x="0" y="45"/>
                  </a:lnTo>
                  <a:lnTo>
                    <a:pt x="0" y="0"/>
                  </a:lnTo>
                  <a:lnTo>
                    <a:pt x="1748" y="0"/>
                  </a:lnTo>
                  <a:lnTo>
                    <a:pt x="1748" y="45"/>
                  </a:lnTo>
                  <a:lnTo>
                    <a:pt x="1591" y="89"/>
                  </a:lnTo>
                  <a:lnTo>
                    <a:pt x="1582" y="93"/>
                  </a:lnTo>
                  <a:lnTo>
                    <a:pt x="1575" y="97"/>
                  </a:lnTo>
                  <a:lnTo>
                    <a:pt x="1569" y="102"/>
                  </a:lnTo>
                  <a:lnTo>
                    <a:pt x="1564" y="107"/>
                  </a:lnTo>
                  <a:lnTo>
                    <a:pt x="1560" y="114"/>
                  </a:lnTo>
                  <a:lnTo>
                    <a:pt x="1558" y="120"/>
                  </a:lnTo>
                  <a:lnTo>
                    <a:pt x="1557" y="128"/>
                  </a:lnTo>
                  <a:lnTo>
                    <a:pt x="1557" y="134"/>
                  </a:lnTo>
                  <a:lnTo>
                    <a:pt x="1557" y="142"/>
                  </a:lnTo>
                  <a:lnTo>
                    <a:pt x="1558" y="149"/>
                  </a:lnTo>
                  <a:lnTo>
                    <a:pt x="1560" y="156"/>
                  </a:lnTo>
                  <a:lnTo>
                    <a:pt x="1564" y="162"/>
                  </a:lnTo>
                  <a:lnTo>
                    <a:pt x="1569" y="168"/>
                  </a:lnTo>
                  <a:lnTo>
                    <a:pt x="1575" y="173"/>
                  </a:lnTo>
                  <a:lnTo>
                    <a:pt x="1582" y="177"/>
                  </a:lnTo>
                  <a:lnTo>
                    <a:pt x="1591" y="179"/>
                  </a:lnTo>
                  <a:lnTo>
                    <a:pt x="1703" y="201"/>
                  </a:lnTo>
                  <a:lnTo>
                    <a:pt x="1703" y="224"/>
                  </a:lnTo>
                  <a:lnTo>
                    <a:pt x="1569" y="246"/>
                  </a:lnTo>
                  <a:lnTo>
                    <a:pt x="1502" y="246"/>
                  </a:lnTo>
                  <a:lnTo>
                    <a:pt x="1502" y="201"/>
                  </a:lnTo>
                  <a:lnTo>
                    <a:pt x="1322" y="201"/>
                  </a:lnTo>
                  <a:lnTo>
                    <a:pt x="1322" y="269"/>
                  </a:lnTo>
                  <a:lnTo>
                    <a:pt x="1233" y="269"/>
                  </a:lnTo>
                  <a:lnTo>
                    <a:pt x="1232" y="269"/>
                  </a:lnTo>
                  <a:lnTo>
                    <a:pt x="1216" y="257"/>
                  </a:lnTo>
                  <a:lnTo>
                    <a:pt x="1200" y="243"/>
                  </a:lnTo>
                  <a:lnTo>
                    <a:pt x="1184" y="232"/>
                  </a:lnTo>
                  <a:lnTo>
                    <a:pt x="1167" y="219"/>
                  </a:lnTo>
                  <a:lnTo>
                    <a:pt x="1149" y="209"/>
                  </a:lnTo>
                  <a:lnTo>
                    <a:pt x="1132" y="198"/>
                  </a:lnTo>
                  <a:lnTo>
                    <a:pt x="1114" y="189"/>
                  </a:lnTo>
                  <a:lnTo>
                    <a:pt x="1096" y="179"/>
                  </a:lnTo>
                  <a:lnTo>
                    <a:pt x="1077" y="172"/>
                  </a:lnTo>
                  <a:lnTo>
                    <a:pt x="1058" y="164"/>
                  </a:lnTo>
                  <a:lnTo>
                    <a:pt x="1038" y="158"/>
                  </a:lnTo>
                  <a:lnTo>
                    <a:pt x="1020" y="151"/>
                  </a:lnTo>
                  <a:lnTo>
                    <a:pt x="1000" y="147"/>
                  </a:lnTo>
                  <a:lnTo>
                    <a:pt x="980" y="142"/>
                  </a:lnTo>
                  <a:lnTo>
                    <a:pt x="960" y="139"/>
                  </a:lnTo>
                  <a:lnTo>
                    <a:pt x="941" y="135"/>
                  </a:lnTo>
                  <a:lnTo>
                    <a:pt x="942" y="134"/>
                  </a:lnTo>
                  <a:lnTo>
                    <a:pt x="471" y="89"/>
                  </a:lnTo>
                  <a:lnTo>
                    <a:pt x="461" y="89"/>
                  </a:lnTo>
                  <a:lnTo>
                    <a:pt x="452" y="89"/>
                  </a:lnTo>
                  <a:lnTo>
                    <a:pt x="442" y="89"/>
                  </a:lnTo>
                  <a:lnTo>
                    <a:pt x="433" y="89"/>
                  </a:lnTo>
                  <a:lnTo>
                    <a:pt x="424" y="91"/>
                  </a:lnTo>
                  <a:lnTo>
                    <a:pt x="415" y="92"/>
                  </a:lnTo>
                  <a:lnTo>
                    <a:pt x="406" y="95"/>
                  </a:lnTo>
                  <a:lnTo>
                    <a:pt x="398" y="97"/>
                  </a:lnTo>
                  <a:lnTo>
                    <a:pt x="388" y="101"/>
                  </a:lnTo>
                  <a:lnTo>
                    <a:pt x="380" y="104"/>
                  </a:lnTo>
                  <a:lnTo>
                    <a:pt x="372" y="109"/>
                  </a:lnTo>
                  <a:lnTo>
                    <a:pt x="364" y="113"/>
                  </a:lnTo>
                  <a:lnTo>
                    <a:pt x="357" y="118"/>
                  </a:lnTo>
                  <a:lnTo>
                    <a:pt x="349" y="123"/>
                  </a:lnTo>
                  <a:lnTo>
                    <a:pt x="342" y="129"/>
                  </a:lnTo>
                  <a:lnTo>
                    <a:pt x="336" y="134"/>
                  </a:lnTo>
                  <a:lnTo>
                    <a:pt x="225" y="246"/>
                  </a:lnTo>
                  <a:lnTo>
                    <a:pt x="225" y="269"/>
                  </a:lnTo>
                  <a:lnTo>
                    <a:pt x="180" y="269"/>
                  </a:lnTo>
                  <a:lnTo>
                    <a:pt x="180" y="246"/>
                  </a:lnTo>
                  <a:lnTo>
                    <a:pt x="68" y="246"/>
                  </a:lnTo>
                  <a:lnTo>
                    <a:pt x="68" y="224"/>
                  </a:lnTo>
                  <a:lnTo>
                    <a:pt x="135" y="224"/>
                  </a:lnTo>
                  <a:lnTo>
                    <a:pt x="135" y="223"/>
                  </a:lnTo>
                  <a:lnTo>
                    <a:pt x="139" y="224"/>
                  </a:lnTo>
                  <a:lnTo>
                    <a:pt x="144" y="224"/>
                  </a:lnTo>
                  <a:lnTo>
                    <a:pt x="148" y="224"/>
                  </a:lnTo>
                  <a:lnTo>
                    <a:pt x="153" y="224"/>
                  </a:lnTo>
                  <a:lnTo>
                    <a:pt x="157" y="224"/>
                  </a:lnTo>
                  <a:lnTo>
                    <a:pt x="161" y="223"/>
                  </a:lnTo>
                  <a:lnTo>
                    <a:pt x="165" y="222"/>
                  </a:lnTo>
                  <a:lnTo>
                    <a:pt x="171" y="220"/>
                  </a:lnTo>
                  <a:lnTo>
                    <a:pt x="174" y="219"/>
                  </a:lnTo>
                  <a:lnTo>
                    <a:pt x="178" y="217"/>
                  </a:lnTo>
                  <a:lnTo>
                    <a:pt x="182" y="215"/>
                  </a:lnTo>
                  <a:lnTo>
                    <a:pt x="186" y="213"/>
                  </a:lnTo>
                  <a:lnTo>
                    <a:pt x="190" y="211"/>
                  </a:lnTo>
                  <a:lnTo>
                    <a:pt x="194" y="208"/>
                  </a:lnTo>
                  <a:lnTo>
                    <a:pt x="197" y="205"/>
                  </a:lnTo>
                  <a:lnTo>
                    <a:pt x="201" y="201"/>
                  </a:lnTo>
                  <a:lnTo>
                    <a:pt x="202" y="201"/>
                  </a:lnTo>
                  <a:lnTo>
                    <a:pt x="225" y="179"/>
                  </a:lnTo>
                  <a:lnTo>
                    <a:pt x="223" y="178"/>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1" name="Freeform 34">
              <a:extLst>
                <a:ext uri="{FF2B5EF4-FFF2-40B4-BE49-F238E27FC236}">
                  <a16:creationId xmlns:a16="http://schemas.microsoft.com/office/drawing/2014/main" id="{80D89376-3783-5BB9-0C06-CA675B67E6C7}"/>
                </a:ext>
              </a:extLst>
            </p:cNvPr>
            <p:cNvSpPr>
              <a:spLocks noChangeAspect="1"/>
            </p:cNvSpPr>
            <p:nvPr/>
          </p:nvSpPr>
          <p:spPr bwMode="auto">
            <a:xfrm>
              <a:off x="5418" y="2377"/>
              <a:ext cx="342" cy="97"/>
            </a:xfrm>
            <a:custGeom>
              <a:avLst/>
              <a:gdLst>
                <a:gd name="T0" fmla="*/ 0 w 446"/>
                <a:gd name="T1" fmla="*/ 39 h 113"/>
                <a:gd name="T2" fmla="*/ 35 w 446"/>
                <a:gd name="T3" fmla="*/ 0 h 113"/>
                <a:gd name="T4" fmla="*/ 69 w 446"/>
                <a:gd name="T5" fmla="*/ 0 h 113"/>
                <a:gd name="T6" fmla="*/ 69 w 446"/>
                <a:gd name="T7" fmla="*/ 19 h 113"/>
                <a:gd name="T8" fmla="*/ 69 w 446"/>
                <a:gd name="T9" fmla="*/ 39 h 113"/>
                <a:gd name="T10" fmla="*/ 0 w 446"/>
                <a:gd name="T11" fmla="*/ 39 h 113"/>
                <a:gd name="T12" fmla="*/ 0 w 446"/>
                <a:gd name="T13" fmla="*/ 39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2" name="Freeform 35">
              <a:extLst>
                <a:ext uri="{FF2B5EF4-FFF2-40B4-BE49-F238E27FC236}">
                  <a16:creationId xmlns:a16="http://schemas.microsoft.com/office/drawing/2014/main" id="{BEA2CDA9-CC74-FC5B-E6C2-A2DCEF0C5067}"/>
                </a:ext>
              </a:extLst>
            </p:cNvPr>
            <p:cNvSpPr>
              <a:spLocks noChangeAspect="1"/>
            </p:cNvSpPr>
            <p:nvPr/>
          </p:nvSpPr>
          <p:spPr bwMode="auto">
            <a:xfrm>
              <a:off x="5418" y="2572"/>
              <a:ext cx="342" cy="96"/>
            </a:xfrm>
            <a:custGeom>
              <a:avLst/>
              <a:gdLst>
                <a:gd name="T0" fmla="*/ 0 w 446"/>
                <a:gd name="T1" fmla="*/ 0 h 112"/>
                <a:gd name="T2" fmla="*/ 35 w 446"/>
                <a:gd name="T3" fmla="*/ 38 h 112"/>
                <a:gd name="T4" fmla="*/ 69 w 446"/>
                <a:gd name="T5" fmla="*/ 38 h 112"/>
                <a:gd name="T6" fmla="*/ 69 w 446"/>
                <a:gd name="T7" fmla="*/ 19 h 112"/>
                <a:gd name="T8" fmla="*/ 69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3" name="AutoShape 36">
              <a:extLst>
                <a:ext uri="{FF2B5EF4-FFF2-40B4-BE49-F238E27FC236}">
                  <a16:creationId xmlns:a16="http://schemas.microsoft.com/office/drawing/2014/main" id="{5C1AA8C6-464E-E730-C4C0-E6DAFFC0341B}"/>
                </a:ext>
              </a:extLst>
            </p:cNvPr>
            <p:cNvSpPr>
              <a:spLocks noChangeAspect="1" noChangeArrowheads="1"/>
            </p:cNvSpPr>
            <p:nvPr/>
          </p:nvSpPr>
          <p:spPr bwMode="auto">
            <a:xfrm rot="5400000">
              <a:off x="3692" y="2456"/>
              <a:ext cx="49" cy="13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6171 w 21600"/>
                <a:gd name="T13" fmla="*/ 5982 h 21600"/>
                <a:gd name="T14" fmla="*/ 15429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4" name="Freeform 37">
              <a:extLst>
                <a:ext uri="{FF2B5EF4-FFF2-40B4-BE49-F238E27FC236}">
                  <a16:creationId xmlns:a16="http://schemas.microsoft.com/office/drawing/2014/main" id="{FF594B2F-F39B-1186-B373-26E78A488CA2}"/>
                </a:ext>
              </a:extLst>
            </p:cNvPr>
            <p:cNvSpPr>
              <a:spLocks noChangeAspect="1"/>
            </p:cNvSpPr>
            <p:nvPr/>
          </p:nvSpPr>
          <p:spPr bwMode="auto">
            <a:xfrm>
              <a:off x="5418" y="2471"/>
              <a:ext cx="341" cy="17"/>
            </a:xfrm>
            <a:custGeom>
              <a:avLst/>
              <a:gdLst>
                <a:gd name="T0" fmla="*/ 0 w 672"/>
                <a:gd name="T1" fmla="*/ 0 h 96"/>
                <a:gd name="T2" fmla="*/ 6 w 672"/>
                <a:gd name="T3" fmla="*/ 0 h 96"/>
                <a:gd name="T4" fmla="*/ 6 w 672"/>
                <a:gd name="T5" fmla="*/ 0 h 96"/>
                <a:gd name="T6" fmla="*/ 2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5" name="Freeform 38">
              <a:extLst>
                <a:ext uri="{FF2B5EF4-FFF2-40B4-BE49-F238E27FC236}">
                  <a16:creationId xmlns:a16="http://schemas.microsoft.com/office/drawing/2014/main" id="{F92F4F8E-99CE-83B1-7ECD-87D74B6D6E73}"/>
                </a:ext>
              </a:extLst>
            </p:cNvPr>
            <p:cNvSpPr>
              <a:spLocks noChangeAspect="1"/>
            </p:cNvSpPr>
            <p:nvPr/>
          </p:nvSpPr>
          <p:spPr bwMode="auto">
            <a:xfrm flipV="1">
              <a:off x="5418" y="2555"/>
              <a:ext cx="341" cy="17"/>
            </a:xfrm>
            <a:custGeom>
              <a:avLst/>
              <a:gdLst>
                <a:gd name="T0" fmla="*/ 0 w 672"/>
                <a:gd name="T1" fmla="*/ 0 h 96"/>
                <a:gd name="T2" fmla="*/ 6 w 672"/>
                <a:gd name="T3" fmla="*/ 0 h 96"/>
                <a:gd name="T4" fmla="*/ 6 w 672"/>
                <a:gd name="T5" fmla="*/ 0 h 96"/>
                <a:gd name="T6" fmla="*/ 2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6" name="Rectangle 39">
              <a:extLst>
                <a:ext uri="{FF2B5EF4-FFF2-40B4-BE49-F238E27FC236}">
                  <a16:creationId xmlns:a16="http://schemas.microsoft.com/office/drawing/2014/main" id="{395DA577-D427-BC97-CBD3-E585F421C5B1}"/>
                </a:ext>
              </a:extLst>
            </p:cNvPr>
            <p:cNvSpPr>
              <a:spLocks noChangeAspect="1" noChangeArrowheads="1"/>
            </p:cNvSpPr>
            <p:nvPr/>
          </p:nvSpPr>
          <p:spPr bwMode="auto">
            <a:xfrm>
              <a:off x="5588" y="2488"/>
              <a:ext cx="170" cy="67"/>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grpSp>
        <p:nvGrpSpPr>
          <p:cNvPr id="79890" name="Group 40">
            <a:extLst>
              <a:ext uri="{FF2B5EF4-FFF2-40B4-BE49-F238E27FC236}">
                <a16:creationId xmlns:a16="http://schemas.microsoft.com/office/drawing/2014/main" id="{3D5E3D24-6FFC-DC3F-B3C1-347D68522C67}"/>
              </a:ext>
            </a:extLst>
          </p:cNvPr>
          <p:cNvGrpSpPr>
            <a:grpSpLocks noChangeAspect="1"/>
          </p:cNvGrpSpPr>
          <p:nvPr/>
        </p:nvGrpSpPr>
        <p:grpSpPr bwMode="auto">
          <a:xfrm>
            <a:off x="3319464" y="5484814"/>
            <a:ext cx="5900737" cy="515937"/>
            <a:chOff x="432" y="2304"/>
            <a:chExt cx="4944" cy="576"/>
          </a:xfrm>
        </p:grpSpPr>
        <p:sp>
          <p:nvSpPr>
            <p:cNvPr id="79904" name="Freeform 41">
              <a:extLst>
                <a:ext uri="{FF2B5EF4-FFF2-40B4-BE49-F238E27FC236}">
                  <a16:creationId xmlns:a16="http://schemas.microsoft.com/office/drawing/2014/main" id="{EC79BA40-91C8-970C-0199-771369792942}"/>
                </a:ext>
              </a:extLst>
            </p:cNvPr>
            <p:cNvSpPr>
              <a:spLocks noChangeAspect="1"/>
            </p:cNvSpPr>
            <p:nvPr/>
          </p:nvSpPr>
          <p:spPr bwMode="auto">
            <a:xfrm>
              <a:off x="432" y="2304"/>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5" name="Freeform 42">
              <a:extLst>
                <a:ext uri="{FF2B5EF4-FFF2-40B4-BE49-F238E27FC236}">
                  <a16:creationId xmlns:a16="http://schemas.microsoft.com/office/drawing/2014/main" id="{6B0D3689-A816-0DDB-4FCF-F4E31649D625}"/>
                </a:ext>
              </a:extLst>
            </p:cNvPr>
            <p:cNvSpPr>
              <a:spLocks noChangeAspect="1"/>
            </p:cNvSpPr>
            <p:nvPr/>
          </p:nvSpPr>
          <p:spPr bwMode="auto">
            <a:xfrm flipV="1">
              <a:off x="432" y="2688"/>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79891" name="Line 51">
            <a:extLst>
              <a:ext uri="{FF2B5EF4-FFF2-40B4-BE49-F238E27FC236}">
                <a16:creationId xmlns:a16="http://schemas.microsoft.com/office/drawing/2014/main" id="{4821586D-DB47-F4CD-86DF-D147257C8580}"/>
              </a:ext>
            </a:extLst>
          </p:cNvPr>
          <p:cNvSpPr>
            <a:spLocks noChangeShapeType="1"/>
          </p:cNvSpPr>
          <p:nvPr/>
        </p:nvSpPr>
        <p:spPr bwMode="auto">
          <a:xfrm flipV="1">
            <a:off x="3352800" y="2438400"/>
            <a:ext cx="0" cy="297180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2" name="Line 59">
            <a:extLst>
              <a:ext uri="{FF2B5EF4-FFF2-40B4-BE49-F238E27FC236}">
                <a16:creationId xmlns:a16="http://schemas.microsoft.com/office/drawing/2014/main" id="{59AF0E82-113A-677B-89CC-D165A6286C9D}"/>
              </a:ext>
            </a:extLst>
          </p:cNvPr>
          <p:cNvSpPr>
            <a:spLocks noChangeShapeType="1"/>
          </p:cNvSpPr>
          <p:nvPr/>
        </p:nvSpPr>
        <p:spPr bwMode="auto">
          <a:xfrm>
            <a:off x="3352800" y="5105400"/>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3" name="Text Box 60">
            <a:extLst>
              <a:ext uri="{FF2B5EF4-FFF2-40B4-BE49-F238E27FC236}">
                <a16:creationId xmlns:a16="http://schemas.microsoft.com/office/drawing/2014/main" id="{3F6E69C9-FBC4-7A66-EBDB-612E44CAA830}"/>
              </a:ext>
            </a:extLst>
          </p:cNvPr>
          <p:cNvSpPr txBox="1">
            <a:spLocks noChangeArrowheads="1"/>
          </p:cNvSpPr>
          <p:nvPr/>
        </p:nvSpPr>
        <p:spPr bwMode="auto">
          <a:xfrm>
            <a:off x="5410201" y="5105400"/>
            <a:ext cx="179387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PROJECTILE TRAVEL</a:t>
            </a:r>
          </a:p>
        </p:txBody>
      </p:sp>
      <p:sp>
        <p:nvSpPr>
          <p:cNvPr id="79894" name="Text Box 61">
            <a:extLst>
              <a:ext uri="{FF2B5EF4-FFF2-40B4-BE49-F238E27FC236}">
                <a16:creationId xmlns:a16="http://schemas.microsoft.com/office/drawing/2014/main" id="{7392A0E4-CA71-5AA8-F5C8-5BDA5AFDEEC0}"/>
              </a:ext>
            </a:extLst>
          </p:cNvPr>
          <p:cNvSpPr txBox="1">
            <a:spLocks noChangeArrowheads="1"/>
          </p:cNvSpPr>
          <p:nvPr/>
        </p:nvSpPr>
        <p:spPr bwMode="auto">
          <a:xfrm>
            <a:off x="2209801" y="2209800"/>
            <a:ext cx="1020763"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79895" name="Rectangle 69">
            <a:extLst>
              <a:ext uri="{FF2B5EF4-FFF2-40B4-BE49-F238E27FC236}">
                <a16:creationId xmlns:a16="http://schemas.microsoft.com/office/drawing/2014/main" id="{0444BA9D-072F-AA9B-2D7F-B6CE3873F30B}"/>
              </a:ext>
            </a:extLst>
          </p:cNvPr>
          <p:cNvSpPr>
            <a:spLocks noChangeAspect="1" noChangeArrowheads="1"/>
          </p:cNvSpPr>
          <p:nvPr/>
        </p:nvSpPr>
        <p:spPr bwMode="auto">
          <a:xfrm>
            <a:off x="3584576" y="1222375"/>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Pressure Distribution</a:t>
            </a:r>
          </a:p>
        </p:txBody>
      </p:sp>
      <p:sp>
        <p:nvSpPr>
          <p:cNvPr id="79896" name="Line 73">
            <a:extLst>
              <a:ext uri="{FF2B5EF4-FFF2-40B4-BE49-F238E27FC236}">
                <a16:creationId xmlns:a16="http://schemas.microsoft.com/office/drawing/2014/main" id="{FAB45C2B-D9AA-1488-B8EE-DBC3035DDD08}"/>
              </a:ext>
            </a:extLst>
          </p:cNvPr>
          <p:cNvSpPr>
            <a:spLocks noChangeShapeType="1"/>
          </p:cNvSpPr>
          <p:nvPr/>
        </p:nvSpPr>
        <p:spPr bwMode="auto">
          <a:xfrm flipV="1">
            <a:off x="4746625" y="2816226"/>
            <a:ext cx="0" cy="2771775"/>
          </a:xfrm>
          <a:prstGeom prst="line">
            <a:avLst/>
          </a:prstGeom>
          <a:noFill/>
          <a:ln w="19050">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7" name="Line 74">
            <a:extLst>
              <a:ext uri="{FF2B5EF4-FFF2-40B4-BE49-F238E27FC236}">
                <a16:creationId xmlns:a16="http://schemas.microsoft.com/office/drawing/2014/main" id="{D72AA803-A3AE-EE57-31CD-60B7FA74B483}"/>
              </a:ext>
            </a:extLst>
          </p:cNvPr>
          <p:cNvSpPr>
            <a:spLocks noChangeShapeType="1"/>
          </p:cNvSpPr>
          <p:nvPr/>
        </p:nvSpPr>
        <p:spPr bwMode="auto">
          <a:xfrm>
            <a:off x="3338513" y="4732338"/>
            <a:ext cx="1408112" cy="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75" name="Line 75">
            <a:extLst>
              <a:ext uri="{FF2B5EF4-FFF2-40B4-BE49-F238E27FC236}">
                <a16:creationId xmlns:a16="http://schemas.microsoft.com/office/drawing/2014/main" id="{BF515FF9-9C01-E870-EAB8-256D45EAB86D}"/>
              </a:ext>
            </a:extLst>
          </p:cNvPr>
          <p:cNvSpPr>
            <a:spLocks noChangeShapeType="1"/>
          </p:cNvSpPr>
          <p:nvPr/>
        </p:nvSpPr>
        <p:spPr bwMode="auto">
          <a:xfrm>
            <a:off x="3332163" y="4324350"/>
            <a:ext cx="1408112" cy="0"/>
          </a:xfrm>
          <a:prstGeom prst="line">
            <a:avLst/>
          </a:prstGeom>
          <a:noFill/>
          <a:ln w="3810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76" name="AutoShape 76">
            <a:extLst>
              <a:ext uri="{FF2B5EF4-FFF2-40B4-BE49-F238E27FC236}">
                <a16:creationId xmlns:a16="http://schemas.microsoft.com/office/drawing/2014/main" id="{C872DF2D-211F-DE6B-948C-19E5D3DAE9D3}"/>
              </a:ext>
            </a:extLst>
          </p:cNvPr>
          <p:cNvSpPr>
            <a:spLocks noChangeArrowheads="1"/>
          </p:cNvSpPr>
          <p:nvPr/>
        </p:nvSpPr>
        <p:spPr bwMode="auto">
          <a:xfrm>
            <a:off x="3992563" y="4305667"/>
            <a:ext cx="201612" cy="431066"/>
          </a:xfrm>
          <a:prstGeom prst="upArrow">
            <a:avLst>
              <a:gd name="adj1" fmla="val 50000"/>
              <a:gd name="adj2" fmla="val 30709"/>
            </a:avLst>
          </a:prstGeom>
          <a:solidFill>
            <a:schemeClr val="accent1"/>
          </a:solidFill>
          <a:ln w="38100" algn="ctr">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900" name="Text Box 77">
            <a:extLst>
              <a:ext uri="{FF2B5EF4-FFF2-40B4-BE49-F238E27FC236}">
                <a16:creationId xmlns:a16="http://schemas.microsoft.com/office/drawing/2014/main" id="{52D83CEB-2AD8-5EFB-5533-EA68C6D483F7}"/>
              </a:ext>
            </a:extLst>
          </p:cNvPr>
          <p:cNvSpPr txBox="1">
            <a:spLocks noChangeArrowheads="1"/>
          </p:cNvSpPr>
          <p:nvPr/>
        </p:nvSpPr>
        <p:spPr bwMode="auto">
          <a:xfrm>
            <a:off x="5268913" y="2028826"/>
            <a:ext cx="4703762"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marL="450850" indent="-439738">
              <a:tabLst>
                <a:tab pos="450850" algn="l"/>
              </a:tabLst>
              <a:defRPr>
                <a:solidFill>
                  <a:schemeClr val="tx2"/>
                </a:solidFill>
                <a:latin typeface="Arial" panose="020B0604020202020204" pitchFamily="34" charset="0"/>
              </a:defRPr>
            </a:lvl1pPr>
            <a:lvl2pPr marL="1260475" indent="623888">
              <a:tabLst>
                <a:tab pos="450850" algn="l"/>
              </a:tabLst>
              <a:defRPr>
                <a:solidFill>
                  <a:schemeClr val="tx2"/>
                </a:solidFill>
                <a:latin typeface="Arial" panose="020B0604020202020204" pitchFamily="34" charset="0"/>
              </a:defRPr>
            </a:lvl2pPr>
            <a:lvl3pPr marL="1143000" indent="-228600">
              <a:tabLst>
                <a:tab pos="450850" algn="l"/>
              </a:tabLst>
              <a:defRPr>
                <a:solidFill>
                  <a:schemeClr val="tx2"/>
                </a:solidFill>
                <a:latin typeface="Arial" panose="020B0604020202020204" pitchFamily="34" charset="0"/>
              </a:defRPr>
            </a:lvl3pPr>
            <a:lvl4pPr marL="1600200" indent="-228600">
              <a:tabLst>
                <a:tab pos="450850" algn="l"/>
              </a:tabLst>
              <a:defRPr>
                <a:solidFill>
                  <a:schemeClr val="tx2"/>
                </a:solidFill>
                <a:latin typeface="Arial" panose="020B0604020202020204" pitchFamily="34" charset="0"/>
              </a:defRPr>
            </a:lvl4pPr>
            <a:lvl5pPr marL="2057400" indent="-228600">
              <a:tabLst>
                <a:tab pos="450850" algn="l"/>
              </a:tabLst>
              <a:defRPr>
                <a:solidFill>
                  <a:schemeClr val="tx2"/>
                </a:solidFill>
                <a:latin typeface="Arial" panose="020B0604020202020204" pitchFamily="34" charset="0"/>
              </a:defRPr>
            </a:lvl5pPr>
            <a:lvl6pPr marL="2514600" indent="-228600" eaLnBrk="0" fontAlgn="base" hangingPunct="0">
              <a:spcBef>
                <a:spcPct val="0"/>
              </a:spcBef>
              <a:spcAft>
                <a:spcPct val="0"/>
              </a:spcAft>
              <a:tabLst>
                <a:tab pos="450850" algn="l"/>
              </a:tabLst>
              <a:defRPr>
                <a:solidFill>
                  <a:schemeClr val="tx2"/>
                </a:solidFill>
                <a:latin typeface="Arial" panose="020B0604020202020204" pitchFamily="34" charset="0"/>
              </a:defRPr>
            </a:lvl6pPr>
            <a:lvl7pPr marL="2971800" indent="-228600" eaLnBrk="0" fontAlgn="base" hangingPunct="0">
              <a:spcBef>
                <a:spcPct val="0"/>
              </a:spcBef>
              <a:spcAft>
                <a:spcPct val="0"/>
              </a:spcAft>
              <a:tabLst>
                <a:tab pos="450850" algn="l"/>
              </a:tabLst>
              <a:defRPr>
                <a:solidFill>
                  <a:schemeClr val="tx2"/>
                </a:solidFill>
                <a:latin typeface="Arial" panose="020B0604020202020204" pitchFamily="34" charset="0"/>
              </a:defRPr>
            </a:lvl7pPr>
            <a:lvl8pPr marL="3429000" indent="-228600" eaLnBrk="0" fontAlgn="base" hangingPunct="0">
              <a:spcBef>
                <a:spcPct val="0"/>
              </a:spcBef>
              <a:spcAft>
                <a:spcPct val="0"/>
              </a:spcAft>
              <a:tabLst>
                <a:tab pos="450850" algn="l"/>
              </a:tabLst>
              <a:defRPr>
                <a:solidFill>
                  <a:schemeClr val="tx2"/>
                </a:solidFill>
                <a:latin typeface="Arial" panose="020B0604020202020204" pitchFamily="34" charset="0"/>
              </a:defRPr>
            </a:lvl8pPr>
            <a:lvl9pPr marL="3886200" indent="-228600" eaLnBrk="0" fontAlgn="base" hangingPunct="0">
              <a:spcBef>
                <a:spcPct val="0"/>
              </a:spcBef>
              <a:spcAft>
                <a:spcPct val="0"/>
              </a:spcAft>
              <a:tabLst>
                <a:tab pos="450850" algn="l"/>
              </a:tabLs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Before projectile starts to move,</a:t>
            </a:r>
          </a:p>
          <a:p>
            <a:pPr eaLnBrk="0" fontAlgn="base" hangingPunct="0">
              <a:spcBef>
                <a:spcPct val="0"/>
              </a:spcBef>
              <a:spcAft>
                <a:spcPct val="0"/>
              </a:spcAft>
            </a:pPr>
            <a:r>
              <a:rPr lang="en-GB" altLang="en-US" sz="2000" b="1">
                <a:solidFill>
                  <a:srgbClr val="FFFFFF"/>
                </a:solidFill>
              </a:rPr>
              <a:t>pressure is uniform in gun chamber</a:t>
            </a:r>
          </a:p>
        </p:txBody>
      </p:sp>
      <p:sp>
        <p:nvSpPr>
          <p:cNvPr id="1228878" name="Text Box 78">
            <a:extLst>
              <a:ext uri="{FF2B5EF4-FFF2-40B4-BE49-F238E27FC236}">
                <a16:creationId xmlns:a16="http://schemas.microsoft.com/office/drawing/2014/main" id="{195EB0F6-17ED-89E2-CD4A-5AE78AB84C22}"/>
              </a:ext>
            </a:extLst>
          </p:cNvPr>
          <p:cNvSpPr txBox="1">
            <a:spLocks noChangeArrowheads="1"/>
          </p:cNvSpPr>
          <p:nvPr/>
        </p:nvSpPr>
        <p:spPr bwMode="auto">
          <a:xfrm>
            <a:off x="6073775" y="3455988"/>
            <a:ext cx="2046288" cy="13144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CC00"/>
                </a:solidFill>
              </a:rPr>
              <a:t>Burning Propellant</a:t>
            </a:r>
          </a:p>
          <a:p>
            <a:pPr algn="ctr" eaLnBrk="0" fontAlgn="base" hangingPunct="0">
              <a:spcBef>
                <a:spcPct val="0"/>
              </a:spcBef>
              <a:spcAft>
                <a:spcPct val="0"/>
              </a:spcAft>
            </a:pPr>
            <a:endParaRPr lang="en-GB" altLang="en-US" sz="1600" b="1">
              <a:solidFill>
                <a:srgbClr val="FFCC00"/>
              </a:solidFill>
            </a:endParaRPr>
          </a:p>
          <a:p>
            <a:pPr algn="ctr" eaLnBrk="0" fontAlgn="base" hangingPunct="0">
              <a:spcBef>
                <a:spcPct val="0"/>
              </a:spcBef>
              <a:spcAft>
                <a:spcPct val="0"/>
              </a:spcAft>
            </a:pPr>
            <a:r>
              <a:rPr lang="en-GB" altLang="en-US" sz="1600" b="1">
                <a:solidFill>
                  <a:srgbClr val="FFCC00"/>
                </a:solidFill>
              </a:rPr>
              <a:t>Generates gas</a:t>
            </a:r>
          </a:p>
          <a:p>
            <a:pPr algn="ctr" eaLnBrk="0" fontAlgn="base" hangingPunct="0">
              <a:spcBef>
                <a:spcPct val="0"/>
              </a:spcBef>
              <a:spcAft>
                <a:spcPct val="0"/>
              </a:spcAft>
            </a:pPr>
            <a:endParaRPr lang="en-GB" altLang="en-US" sz="1600" b="1">
              <a:solidFill>
                <a:srgbClr val="FFCC00"/>
              </a:solidFill>
            </a:endParaRPr>
          </a:p>
          <a:p>
            <a:pPr algn="ctr" eaLnBrk="0" fontAlgn="base" hangingPunct="0">
              <a:spcBef>
                <a:spcPct val="0"/>
              </a:spcBef>
              <a:spcAft>
                <a:spcPct val="0"/>
              </a:spcAft>
            </a:pPr>
            <a:r>
              <a:rPr lang="en-GB" altLang="en-US" sz="1600" b="1">
                <a:solidFill>
                  <a:srgbClr val="FFCC00"/>
                </a:solidFill>
              </a:rPr>
              <a:t>Increases Pressure</a:t>
            </a:r>
          </a:p>
        </p:txBody>
      </p:sp>
      <p:sp>
        <p:nvSpPr>
          <p:cNvPr id="1228879" name="AutoShape 79">
            <a:extLst>
              <a:ext uri="{FF2B5EF4-FFF2-40B4-BE49-F238E27FC236}">
                <a16:creationId xmlns:a16="http://schemas.microsoft.com/office/drawing/2014/main" id="{23CA4F3C-012D-79BC-A172-1B968F3034B4}"/>
              </a:ext>
            </a:extLst>
          </p:cNvPr>
          <p:cNvSpPr>
            <a:spLocks/>
          </p:cNvSpPr>
          <p:nvPr/>
        </p:nvSpPr>
        <p:spPr bwMode="auto">
          <a:xfrm>
            <a:off x="5907088" y="3896141"/>
            <a:ext cx="190500" cy="465892"/>
          </a:xfrm>
          <a:prstGeom prst="leftBrace">
            <a:avLst>
              <a:gd name="adj1" fmla="val 59028"/>
              <a:gd name="adj2" fmla="val 50000"/>
            </a:avLst>
          </a:prstGeom>
          <a:noFill/>
          <a:ln w="38100">
            <a:solidFill>
              <a:schemeClr val="accent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80" name="Line 80">
            <a:extLst>
              <a:ext uri="{FF2B5EF4-FFF2-40B4-BE49-F238E27FC236}">
                <a16:creationId xmlns:a16="http://schemas.microsoft.com/office/drawing/2014/main" id="{B63BAE85-7FD9-7837-B93E-E80E402DBA12}"/>
              </a:ext>
            </a:extLst>
          </p:cNvPr>
          <p:cNvSpPr>
            <a:spLocks noChangeShapeType="1"/>
          </p:cNvSpPr>
          <p:nvPr/>
        </p:nvSpPr>
        <p:spPr bwMode="auto">
          <a:xfrm flipH="1">
            <a:off x="4470400" y="4137026"/>
            <a:ext cx="1277938" cy="347663"/>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228876"/>
                                        </p:tgtEl>
                                        <p:attrNameLst>
                                          <p:attrName>style.visibility</p:attrName>
                                        </p:attrNameLst>
                                      </p:cBhvr>
                                      <p:to>
                                        <p:strVal val="visible"/>
                                      </p:to>
                                    </p:set>
                                    <p:animEffect transition="in" filter="blinds(horizontal)">
                                      <p:cBhvr>
                                        <p:cTn id="7" dur="500"/>
                                        <p:tgtEl>
                                          <p:spTgt spid="1228876"/>
                                        </p:tgtEl>
                                      </p:cBhvr>
                                    </p:animEffect>
                                  </p:childTnLst>
                                </p:cTn>
                              </p:par>
                              <p:par>
                                <p:cTn id="8" presetID="3" presetClass="entr" presetSubtype="10" fill="hold" nodeType="withEffect">
                                  <p:stCondLst>
                                    <p:cond delay="0"/>
                                  </p:stCondLst>
                                  <p:childTnLst>
                                    <p:set>
                                      <p:cBhvr>
                                        <p:cTn id="9" dur="1" fill="hold">
                                          <p:stCondLst>
                                            <p:cond delay="0"/>
                                          </p:stCondLst>
                                        </p:cTn>
                                        <p:tgtEl>
                                          <p:spTgt spid="1228875"/>
                                        </p:tgtEl>
                                        <p:attrNameLst>
                                          <p:attrName>style.visibility</p:attrName>
                                        </p:attrNameLst>
                                      </p:cBhvr>
                                      <p:to>
                                        <p:strVal val="visible"/>
                                      </p:to>
                                    </p:set>
                                    <p:animEffect transition="in" filter="blinds(horizontal)">
                                      <p:cBhvr>
                                        <p:cTn id="10" dur="500"/>
                                        <p:tgtEl>
                                          <p:spTgt spid="1228875"/>
                                        </p:tgtEl>
                                      </p:cBhvr>
                                    </p:animEffect>
                                  </p:childTnLst>
                                </p:cTn>
                              </p:par>
                              <p:par>
                                <p:cTn id="11" presetID="3" presetClass="entr" presetSubtype="10" fill="hold" nodeType="withEffect">
                                  <p:stCondLst>
                                    <p:cond delay="0"/>
                                  </p:stCondLst>
                                  <p:childTnLst>
                                    <p:set>
                                      <p:cBhvr>
                                        <p:cTn id="12" dur="1" fill="hold">
                                          <p:stCondLst>
                                            <p:cond delay="0"/>
                                          </p:stCondLst>
                                        </p:cTn>
                                        <p:tgtEl>
                                          <p:spTgt spid="1228880"/>
                                        </p:tgtEl>
                                        <p:attrNameLst>
                                          <p:attrName>style.visibility</p:attrName>
                                        </p:attrNameLst>
                                      </p:cBhvr>
                                      <p:to>
                                        <p:strVal val="visible"/>
                                      </p:to>
                                    </p:set>
                                    <p:animEffect transition="in" filter="blinds(horizontal)">
                                      <p:cBhvr>
                                        <p:cTn id="13" dur="500"/>
                                        <p:tgtEl>
                                          <p:spTgt spid="1228880"/>
                                        </p:tgtEl>
                                      </p:cBhvr>
                                    </p:animEffect>
                                  </p:childTnLst>
                                </p:cTn>
                              </p:par>
                              <p:par>
                                <p:cTn id="14" presetID="3" presetClass="entr" presetSubtype="10" fill="hold" nodeType="withEffect">
                                  <p:stCondLst>
                                    <p:cond delay="0"/>
                                  </p:stCondLst>
                                  <p:childTnLst>
                                    <p:set>
                                      <p:cBhvr>
                                        <p:cTn id="15" dur="1" fill="hold">
                                          <p:stCondLst>
                                            <p:cond delay="0"/>
                                          </p:stCondLst>
                                        </p:cTn>
                                        <p:tgtEl>
                                          <p:spTgt spid="1228879"/>
                                        </p:tgtEl>
                                        <p:attrNameLst>
                                          <p:attrName>style.visibility</p:attrName>
                                        </p:attrNameLst>
                                      </p:cBhvr>
                                      <p:to>
                                        <p:strVal val="visible"/>
                                      </p:to>
                                    </p:set>
                                    <p:animEffect transition="in" filter="blinds(horizontal)">
                                      <p:cBhvr>
                                        <p:cTn id="16" dur="500"/>
                                        <p:tgtEl>
                                          <p:spTgt spid="1228879"/>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1228878"/>
                                        </p:tgtEl>
                                        <p:attrNameLst>
                                          <p:attrName>style.visibility</p:attrName>
                                        </p:attrNameLst>
                                      </p:cBhvr>
                                      <p:to>
                                        <p:strVal val="visible"/>
                                      </p:to>
                                    </p:set>
                                    <p:animEffect transition="in" filter="blinds(horizontal)">
                                      <p:cBhvr>
                                        <p:cTn id="19" dur="500"/>
                                        <p:tgtEl>
                                          <p:spTgt spid="12288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78"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C23D70-9BEE-9475-384F-3C23B940D41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5170" t="11696" r="9880"/>
          <a:stretch/>
        </p:blipFill>
        <p:spPr>
          <a:xfrm>
            <a:off x="1659466" y="28451"/>
            <a:ext cx="8686800" cy="6772399"/>
          </a:xfrm>
          <a:prstGeom prst="rect">
            <a:avLst/>
          </a:prstGeom>
        </p:spPr>
      </p:pic>
    </p:spTree>
    <p:extLst>
      <p:ext uri="{BB962C8B-B14F-4D97-AF65-F5344CB8AC3E}">
        <p14:creationId xmlns:p14="http://schemas.microsoft.com/office/powerpoint/2010/main" val="217520774"/>
      </p:ext>
    </p:extLst>
  </p:cSld>
  <p:clrMapOvr>
    <a:masterClrMapping/>
  </p:clrMapOvr>
  <p:transition>
    <p:wipe dir="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0407E7-1C24-AEA7-33BA-0EA19CD5376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466" t="15287" r="10565"/>
          <a:stretch/>
        </p:blipFill>
        <p:spPr>
          <a:xfrm>
            <a:off x="1371598" y="109520"/>
            <a:ext cx="8873067" cy="6634892"/>
          </a:xfrm>
          <a:prstGeom prst="rect">
            <a:avLst/>
          </a:prstGeom>
        </p:spPr>
      </p:pic>
    </p:spTree>
    <p:extLst>
      <p:ext uri="{BB962C8B-B14F-4D97-AF65-F5344CB8AC3E}">
        <p14:creationId xmlns:p14="http://schemas.microsoft.com/office/powerpoint/2010/main" val="788809232"/>
      </p:ext>
    </p:extLst>
  </p:cSld>
  <p:clrMapOvr>
    <a:masterClrMapping/>
  </p:clrMapOvr>
  <p:transition>
    <p:wipe dir="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B093C8C-0D96-A41D-4A44-6A702CDB062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902" t="15578" r="10566"/>
          <a:stretch/>
        </p:blipFill>
        <p:spPr>
          <a:xfrm>
            <a:off x="1301856" y="254000"/>
            <a:ext cx="8739609" cy="6546260"/>
          </a:xfrm>
          <a:prstGeom prst="rect">
            <a:avLst/>
          </a:prstGeom>
        </p:spPr>
      </p:pic>
    </p:spTree>
    <p:extLst>
      <p:ext uri="{BB962C8B-B14F-4D97-AF65-F5344CB8AC3E}">
        <p14:creationId xmlns:p14="http://schemas.microsoft.com/office/powerpoint/2010/main" val="2574971596"/>
      </p:ext>
    </p:extLst>
  </p:cSld>
  <p:clrMapOvr>
    <a:masterClrMapping/>
  </p:clrMapOvr>
  <p:transition>
    <p:wipe dir="r"/>
  </p:transition>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1">
            <a:extLst>
              <a:ext uri="{FF2B5EF4-FFF2-40B4-BE49-F238E27FC236}">
                <a16:creationId xmlns:a16="http://schemas.microsoft.com/office/drawing/2014/main" id="{A857C941-4703-0138-FC75-1B33EE07A370}"/>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400" kern="1200">
                <a:solidFill>
                  <a:srgbClr val="FFFFFF"/>
                </a:solidFill>
                <a:latin typeface="+mj-lt"/>
                <a:ea typeface="+mj-ea"/>
                <a:cs typeface="+mj-cs"/>
              </a:rPr>
              <a:t>Internal Ballistics – </a:t>
            </a:r>
          </a:p>
          <a:p>
            <a:pPr algn="ctr">
              <a:spcBef>
                <a:spcPct val="0"/>
              </a:spcBef>
              <a:spcAft>
                <a:spcPts val="600"/>
              </a:spcAft>
            </a:pPr>
            <a:r>
              <a:rPr lang="en-US" sz="2400" kern="1200">
                <a:solidFill>
                  <a:srgbClr val="FFFFFF"/>
                </a:solidFill>
                <a:latin typeface="+mj-lt"/>
                <a:ea typeface="+mj-ea"/>
                <a:cs typeface="+mj-cs"/>
              </a:rPr>
              <a:t>in-bore pressure vs distance</a:t>
            </a:r>
          </a:p>
        </p:txBody>
      </p:sp>
      <p:pic>
        <p:nvPicPr>
          <p:cNvPr id="3" name="Picture 2" descr="A picture containing diagram&#10;&#10;Description automatically generated">
            <a:extLst>
              <a:ext uri="{FF2B5EF4-FFF2-40B4-BE49-F238E27FC236}">
                <a16:creationId xmlns:a16="http://schemas.microsoft.com/office/drawing/2014/main" id="{2964C962-F96F-2D95-F46F-4824517AC731}"/>
              </a:ext>
            </a:extLst>
          </p:cNvPr>
          <p:cNvPicPr>
            <a:picLocks noChangeAspect="1"/>
          </p:cNvPicPr>
          <p:nvPr/>
        </p:nvPicPr>
        <p:blipFill>
          <a:blip r:embed="rId3"/>
          <a:stretch>
            <a:fillRect/>
          </a:stretch>
        </p:blipFill>
        <p:spPr>
          <a:xfrm>
            <a:off x="4038600" y="974333"/>
            <a:ext cx="7188199" cy="4905944"/>
          </a:xfrm>
          <a:prstGeom prst="rect">
            <a:avLst/>
          </a:prstGeom>
        </p:spPr>
      </p:pic>
    </p:spTree>
    <p:extLst>
      <p:ext uri="{BB962C8B-B14F-4D97-AF65-F5344CB8AC3E}">
        <p14:creationId xmlns:p14="http://schemas.microsoft.com/office/powerpoint/2010/main" val="30190385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8306" name="Rectangle 5">
            <a:extLst>
              <a:ext uri="{FF2B5EF4-FFF2-40B4-BE49-F238E27FC236}">
                <a16:creationId xmlns:a16="http://schemas.microsoft.com/office/drawing/2014/main" id="{B74D4535-1374-719E-1B91-48699F489515}"/>
              </a:ext>
            </a:extLst>
          </p:cNvPr>
          <p:cNvSpPr>
            <a:spLocks noChangeAspect="1" noChangeArrowheads="1"/>
          </p:cNvSpPr>
          <p:nvPr/>
        </p:nvSpPr>
        <p:spPr bwMode="auto">
          <a:xfrm>
            <a:off x="3584576" y="1222375"/>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Real Propellant Ignition</a:t>
            </a:r>
          </a:p>
        </p:txBody>
      </p:sp>
      <p:sp>
        <p:nvSpPr>
          <p:cNvPr id="98307" name="Rectangle 26">
            <a:extLst>
              <a:ext uri="{FF2B5EF4-FFF2-40B4-BE49-F238E27FC236}">
                <a16:creationId xmlns:a16="http://schemas.microsoft.com/office/drawing/2014/main" id="{4788B9BC-A9BB-A433-CAF2-A365E6D47461}"/>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08" name="Rectangle 31">
            <a:extLst>
              <a:ext uri="{FF2B5EF4-FFF2-40B4-BE49-F238E27FC236}">
                <a16:creationId xmlns:a16="http://schemas.microsoft.com/office/drawing/2014/main" id="{304E0333-0521-AA0B-3F03-FF3B9DF517A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09" name="Rectangle 32">
            <a:extLst>
              <a:ext uri="{FF2B5EF4-FFF2-40B4-BE49-F238E27FC236}">
                <a16:creationId xmlns:a16="http://schemas.microsoft.com/office/drawing/2014/main" id="{539DDD23-5B97-589A-97D8-0C01E06DA0AD}"/>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0" name="Rectangle 33">
            <a:extLst>
              <a:ext uri="{FF2B5EF4-FFF2-40B4-BE49-F238E27FC236}">
                <a16:creationId xmlns:a16="http://schemas.microsoft.com/office/drawing/2014/main" id="{1275F8AA-5F18-A878-5C03-D49F1E46A105}"/>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1" name="Rectangle 42">
            <a:extLst>
              <a:ext uri="{FF2B5EF4-FFF2-40B4-BE49-F238E27FC236}">
                <a16:creationId xmlns:a16="http://schemas.microsoft.com/office/drawing/2014/main" id="{DEB344CA-A5C2-3747-8CF7-DDE1FF7C6130}"/>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2" name="Rectangle 43">
            <a:extLst>
              <a:ext uri="{FF2B5EF4-FFF2-40B4-BE49-F238E27FC236}">
                <a16:creationId xmlns:a16="http://schemas.microsoft.com/office/drawing/2014/main" id="{79E30F0C-703B-F621-7F11-EB882C7A1E8A}"/>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3" name="Rectangle 44">
            <a:extLst>
              <a:ext uri="{FF2B5EF4-FFF2-40B4-BE49-F238E27FC236}">
                <a16:creationId xmlns:a16="http://schemas.microsoft.com/office/drawing/2014/main" id="{313F6DFD-DFBD-A814-127D-1B23C72FB924}"/>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4" name="AutoShape 45">
            <a:extLst>
              <a:ext uri="{FF2B5EF4-FFF2-40B4-BE49-F238E27FC236}">
                <a16:creationId xmlns:a16="http://schemas.microsoft.com/office/drawing/2014/main" id="{9724D16F-7A1A-1993-1361-FCAF7DA8FEEB}"/>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15" name="Rectangle 46">
            <a:extLst>
              <a:ext uri="{FF2B5EF4-FFF2-40B4-BE49-F238E27FC236}">
                <a16:creationId xmlns:a16="http://schemas.microsoft.com/office/drawing/2014/main" id="{98E727FC-A3C4-8ECC-B5C8-787CA5D8A6F9}"/>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6" name="Rectangle 49">
            <a:extLst>
              <a:ext uri="{FF2B5EF4-FFF2-40B4-BE49-F238E27FC236}">
                <a16:creationId xmlns:a16="http://schemas.microsoft.com/office/drawing/2014/main" id="{6CAAEBE4-5B4B-88A0-CED8-8237243E2B41}"/>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7" name="Rectangle 50">
            <a:extLst>
              <a:ext uri="{FF2B5EF4-FFF2-40B4-BE49-F238E27FC236}">
                <a16:creationId xmlns:a16="http://schemas.microsoft.com/office/drawing/2014/main" id="{92ED4CF2-3744-1C4C-A962-C28C4D850CC0}"/>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8" name="Rectangle 51">
            <a:extLst>
              <a:ext uri="{FF2B5EF4-FFF2-40B4-BE49-F238E27FC236}">
                <a16:creationId xmlns:a16="http://schemas.microsoft.com/office/drawing/2014/main" id="{32B2675F-DC39-1385-74F0-A889D5A61F7F}"/>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9" name="Rectangle 52">
            <a:extLst>
              <a:ext uri="{FF2B5EF4-FFF2-40B4-BE49-F238E27FC236}">
                <a16:creationId xmlns:a16="http://schemas.microsoft.com/office/drawing/2014/main" id="{34548903-450F-3088-6FCA-EC4683318693}"/>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0" name="Rectangle 53">
            <a:extLst>
              <a:ext uri="{FF2B5EF4-FFF2-40B4-BE49-F238E27FC236}">
                <a16:creationId xmlns:a16="http://schemas.microsoft.com/office/drawing/2014/main" id="{8C770613-E90A-39F6-C4FA-43794C8FB1B7}"/>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1" name="Rectangle 54">
            <a:extLst>
              <a:ext uri="{FF2B5EF4-FFF2-40B4-BE49-F238E27FC236}">
                <a16:creationId xmlns:a16="http://schemas.microsoft.com/office/drawing/2014/main" id="{927131CD-7662-E1F3-57FD-FE75B7C85FCA}"/>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2" name="Rectangle 55">
            <a:extLst>
              <a:ext uri="{FF2B5EF4-FFF2-40B4-BE49-F238E27FC236}">
                <a16:creationId xmlns:a16="http://schemas.microsoft.com/office/drawing/2014/main" id="{A6014BA6-85E1-9675-8A23-8D7946C1DB3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3" name="Rectangle 56">
            <a:extLst>
              <a:ext uri="{FF2B5EF4-FFF2-40B4-BE49-F238E27FC236}">
                <a16:creationId xmlns:a16="http://schemas.microsoft.com/office/drawing/2014/main" id="{C0FBFFE9-9E06-3493-E8BF-38D0CB600417}"/>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4" name="Rectangle 57">
            <a:extLst>
              <a:ext uri="{FF2B5EF4-FFF2-40B4-BE49-F238E27FC236}">
                <a16:creationId xmlns:a16="http://schemas.microsoft.com/office/drawing/2014/main" id="{F9146590-8703-A56C-4D97-821FDF3D4F3C}"/>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5" name="Rectangle 58">
            <a:extLst>
              <a:ext uri="{FF2B5EF4-FFF2-40B4-BE49-F238E27FC236}">
                <a16:creationId xmlns:a16="http://schemas.microsoft.com/office/drawing/2014/main" id="{926FB5AC-4BA7-BC30-8584-F32029987154}"/>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6" name="Rectangle 59">
            <a:extLst>
              <a:ext uri="{FF2B5EF4-FFF2-40B4-BE49-F238E27FC236}">
                <a16:creationId xmlns:a16="http://schemas.microsoft.com/office/drawing/2014/main" id="{56BDC886-2FA9-C7D9-71CA-02D464CEF941}"/>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7" name="Rectangle 60">
            <a:extLst>
              <a:ext uri="{FF2B5EF4-FFF2-40B4-BE49-F238E27FC236}">
                <a16:creationId xmlns:a16="http://schemas.microsoft.com/office/drawing/2014/main" id="{72B8F4B5-88DF-3898-618F-2E2E2C5A725D}"/>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8" name="Rectangle 61">
            <a:extLst>
              <a:ext uri="{FF2B5EF4-FFF2-40B4-BE49-F238E27FC236}">
                <a16:creationId xmlns:a16="http://schemas.microsoft.com/office/drawing/2014/main" id="{259E9E69-69FF-A85E-F195-5BA4A021AE16}"/>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9" name="Rectangle 62">
            <a:extLst>
              <a:ext uri="{FF2B5EF4-FFF2-40B4-BE49-F238E27FC236}">
                <a16:creationId xmlns:a16="http://schemas.microsoft.com/office/drawing/2014/main" id="{42F14FA5-72DC-5B1F-8CD3-A9D62695D163}"/>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0" name="Rectangle 63">
            <a:extLst>
              <a:ext uri="{FF2B5EF4-FFF2-40B4-BE49-F238E27FC236}">
                <a16:creationId xmlns:a16="http://schemas.microsoft.com/office/drawing/2014/main" id="{E1DB59A4-8D3E-EA9E-4928-EFCFE6109631}"/>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1" name="Rectangle 64">
            <a:extLst>
              <a:ext uri="{FF2B5EF4-FFF2-40B4-BE49-F238E27FC236}">
                <a16:creationId xmlns:a16="http://schemas.microsoft.com/office/drawing/2014/main" id="{9AA059D4-DF60-1696-117A-D357425A8555}"/>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2" name="Rectangle 65">
            <a:extLst>
              <a:ext uri="{FF2B5EF4-FFF2-40B4-BE49-F238E27FC236}">
                <a16:creationId xmlns:a16="http://schemas.microsoft.com/office/drawing/2014/main" id="{7C093A8E-F513-9BDB-928C-BD3F87AAF2D6}"/>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3" name="Rectangle 66">
            <a:extLst>
              <a:ext uri="{FF2B5EF4-FFF2-40B4-BE49-F238E27FC236}">
                <a16:creationId xmlns:a16="http://schemas.microsoft.com/office/drawing/2014/main" id="{487E9114-CCCB-C2EC-881A-68928C0B3738}"/>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4" name="Rectangle 67">
            <a:extLst>
              <a:ext uri="{FF2B5EF4-FFF2-40B4-BE49-F238E27FC236}">
                <a16:creationId xmlns:a16="http://schemas.microsoft.com/office/drawing/2014/main" id="{4DAC2FE6-AC73-CE0E-2FC1-73ED0423EAA6}"/>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5" name="Rectangle 68">
            <a:extLst>
              <a:ext uri="{FF2B5EF4-FFF2-40B4-BE49-F238E27FC236}">
                <a16:creationId xmlns:a16="http://schemas.microsoft.com/office/drawing/2014/main" id="{F68329EC-ECB9-180B-4BA8-661B2ABD88CC}"/>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6" name="Rectangle 69">
            <a:extLst>
              <a:ext uri="{FF2B5EF4-FFF2-40B4-BE49-F238E27FC236}">
                <a16:creationId xmlns:a16="http://schemas.microsoft.com/office/drawing/2014/main" id="{7C336021-E0FD-792F-AB9B-AB108217FD8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7" name="Rectangle 70">
            <a:extLst>
              <a:ext uri="{FF2B5EF4-FFF2-40B4-BE49-F238E27FC236}">
                <a16:creationId xmlns:a16="http://schemas.microsoft.com/office/drawing/2014/main" id="{B966EB4B-A990-2DB7-5DD6-8068ECC69411}"/>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8" name="Rectangle 71">
            <a:extLst>
              <a:ext uri="{FF2B5EF4-FFF2-40B4-BE49-F238E27FC236}">
                <a16:creationId xmlns:a16="http://schemas.microsoft.com/office/drawing/2014/main" id="{99481818-F517-22E5-33B9-0258C576728D}"/>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9" name="Rectangle 72">
            <a:extLst>
              <a:ext uri="{FF2B5EF4-FFF2-40B4-BE49-F238E27FC236}">
                <a16:creationId xmlns:a16="http://schemas.microsoft.com/office/drawing/2014/main" id="{93AC78C9-DC09-6EBA-230A-B910706364B0}"/>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3929" name="Rectangle 73">
            <a:extLst>
              <a:ext uri="{FF2B5EF4-FFF2-40B4-BE49-F238E27FC236}">
                <a16:creationId xmlns:a16="http://schemas.microsoft.com/office/drawing/2014/main" id="{192146C1-A337-2C80-BEB8-5C6BF42AA279}"/>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8341" name="Line 74">
            <a:extLst>
              <a:ext uri="{FF2B5EF4-FFF2-40B4-BE49-F238E27FC236}">
                <a16:creationId xmlns:a16="http://schemas.microsoft.com/office/drawing/2014/main" id="{F6B5F323-8074-D426-D5EC-A04C65DBB35F}"/>
              </a:ext>
            </a:extLst>
          </p:cNvPr>
          <p:cNvSpPr>
            <a:spLocks noChangeShapeType="1"/>
          </p:cNvSpPr>
          <p:nvPr/>
        </p:nvSpPr>
        <p:spPr bwMode="auto">
          <a:xfrm flipV="1">
            <a:off x="3459163" y="3787776"/>
            <a:ext cx="0" cy="1425575"/>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2" name="Line 76">
            <a:extLst>
              <a:ext uri="{FF2B5EF4-FFF2-40B4-BE49-F238E27FC236}">
                <a16:creationId xmlns:a16="http://schemas.microsoft.com/office/drawing/2014/main" id="{E74F192B-70ED-2423-D025-00576619E02D}"/>
              </a:ext>
            </a:extLst>
          </p:cNvPr>
          <p:cNvSpPr>
            <a:spLocks noChangeShapeType="1"/>
          </p:cNvSpPr>
          <p:nvPr/>
        </p:nvSpPr>
        <p:spPr bwMode="auto">
          <a:xfrm flipV="1">
            <a:off x="2687639" y="3074988"/>
            <a:ext cx="403225" cy="13176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3" name="Line 77">
            <a:extLst>
              <a:ext uri="{FF2B5EF4-FFF2-40B4-BE49-F238E27FC236}">
                <a16:creationId xmlns:a16="http://schemas.microsoft.com/office/drawing/2014/main" id="{E904156B-ABBD-58B8-239C-14F75B748AB5}"/>
              </a:ext>
            </a:extLst>
          </p:cNvPr>
          <p:cNvSpPr>
            <a:spLocks noChangeShapeType="1"/>
          </p:cNvSpPr>
          <p:nvPr/>
        </p:nvSpPr>
        <p:spPr bwMode="auto">
          <a:xfrm flipV="1">
            <a:off x="5703888" y="3716339"/>
            <a:ext cx="23812" cy="985837"/>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4" name="Line 79">
            <a:extLst>
              <a:ext uri="{FF2B5EF4-FFF2-40B4-BE49-F238E27FC236}">
                <a16:creationId xmlns:a16="http://schemas.microsoft.com/office/drawing/2014/main" id="{B2ED4F75-BB00-533F-AE3D-6DA0B86B7AA2}"/>
              </a:ext>
            </a:extLst>
          </p:cNvPr>
          <p:cNvSpPr>
            <a:spLocks noChangeShapeType="1"/>
          </p:cNvSpPr>
          <p:nvPr/>
        </p:nvSpPr>
        <p:spPr bwMode="auto">
          <a:xfrm flipV="1">
            <a:off x="8732838" y="3835401"/>
            <a:ext cx="546100" cy="1223963"/>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5" name="Text Box 80">
            <a:extLst>
              <a:ext uri="{FF2B5EF4-FFF2-40B4-BE49-F238E27FC236}">
                <a16:creationId xmlns:a16="http://schemas.microsoft.com/office/drawing/2014/main" id="{CBDB5088-7015-BEFF-AE0F-52D0850DD26B}"/>
              </a:ext>
            </a:extLst>
          </p:cNvPr>
          <p:cNvSpPr txBox="1">
            <a:spLocks noChangeArrowheads="1"/>
          </p:cNvSpPr>
          <p:nvPr/>
        </p:nvSpPr>
        <p:spPr bwMode="auto">
          <a:xfrm>
            <a:off x="3176589" y="5232400"/>
            <a:ext cx="123507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Igniter Pad</a:t>
            </a:r>
          </a:p>
        </p:txBody>
      </p:sp>
      <p:sp>
        <p:nvSpPr>
          <p:cNvPr id="98346" name="Text Box 81">
            <a:extLst>
              <a:ext uri="{FF2B5EF4-FFF2-40B4-BE49-F238E27FC236}">
                <a16:creationId xmlns:a16="http://schemas.microsoft.com/office/drawing/2014/main" id="{D61EACCC-FF50-A319-7CF7-9669323AF609}"/>
              </a:ext>
            </a:extLst>
          </p:cNvPr>
          <p:cNvSpPr txBox="1">
            <a:spLocks noChangeArrowheads="1"/>
          </p:cNvSpPr>
          <p:nvPr/>
        </p:nvSpPr>
        <p:spPr bwMode="auto">
          <a:xfrm>
            <a:off x="5303839" y="4735513"/>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Stick Propellant</a:t>
            </a:r>
          </a:p>
        </p:txBody>
      </p:sp>
      <p:sp>
        <p:nvSpPr>
          <p:cNvPr id="98347" name="Text Box 82">
            <a:extLst>
              <a:ext uri="{FF2B5EF4-FFF2-40B4-BE49-F238E27FC236}">
                <a16:creationId xmlns:a16="http://schemas.microsoft.com/office/drawing/2014/main" id="{9382AD9A-758C-C314-6C6E-FB08093B44EF}"/>
              </a:ext>
            </a:extLst>
          </p:cNvPr>
          <p:cNvSpPr txBox="1">
            <a:spLocks noChangeArrowheads="1"/>
          </p:cNvSpPr>
          <p:nvPr/>
        </p:nvSpPr>
        <p:spPr bwMode="auto">
          <a:xfrm>
            <a:off x="8178801" y="5140325"/>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Rear of projectile</a:t>
            </a:r>
          </a:p>
        </p:txBody>
      </p:sp>
      <p:sp>
        <p:nvSpPr>
          <p:cNvPr id="98348" name="Text Box 83">
            <a:extLst>
              <a:ext uri="{FF2B5EF4-FFF2-40B4-BE49-F238E27FC236}">
                <a16:creationId xmlns:a16="http://schemas.microsoft.com/office/drawing/2014/main" id="{39696E8D-89F9-B5BC-8DE6-5702E7B2B00A}"/>
              </a:ext>
            </a:extLst>
          </p:cNvPr>
          <p:cNvSpPr txBox="1">
            <a:spLocks noChangeArrowheads="1"/>
          </p:cNvSpPr>
          <p:nvPr/>
        </p:nvSpPr>
        <p:spPr bwMode="auto">
          <a:xfrm>
            <a:off x="1897063" y="3086101"/>
            <a:ext cx="1033462"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Vent</a:t>
            </a:r>
          </a:p>
          <a:p>
            <a:pPr eaLnBrk="0" fontAlgn="base" hangingPunct="0">
              <a:spcBef>
                <a:spcPct val="0"/>
              </a:spcBef>
              <a:spcAft>
                <a:spcPct val="0"/>
              </a:spcAft>
            </a:pPr>
            <a:r>
              <a:rPr lang="en-GB" altLang="en-US" sz="1600" b="1">
                <a:solidFill>
                  <a:srgbClr val="FFCC00"/>
                </a:solidFill>
              </a:rPr>
              <a:t>Channel</a:t>
            </a:r>
          </a:p>
        </p:txBody>
      </p:sp>
    </p:spTree>
  </p:cSld>
  <p:clrMapOvr>
    <a:masterClrMapping/>
  </p:clrMapOvr>
  <p:transition>
    <p:wipe dir="r"/>
  </p:transition>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9330" name="Line 3">
            <a:extLst>
              <a:ext uri="{FF2B5EF4-FFF2-40B4-BE49-F238E27FC236}">
                <a16:creationId xmlns:a16="http://schemas.microsoft.com/office/drawing/2014/main" id="{33114633-200C-BBFB-9898-27BACE0FBF58}"/>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31" name="Text Box 5">
            <a:extLst>
              <a:ext uri="{FF2B5EF4-FFF2-40B4-BE49-F238E27FC236}">
                <a16:creationId xmlns:a16="http://schemas.microsoft.com/office/drawing/2014/main" id="{62303E0C-6D9D-96FF-09F7-C91AE012CBB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99332" name="Line 6">
            <a:extLst>
              <a:ext uri="{FF2B5EF4-FFF2-40B4-BE49-F238E27FC236}">
                <a16:creationId xmlns:a16="http://schemas.microsoft.com/office/drawing/2014/main" id="{899E5CDF-7434-065A-CD25-7EAEE99C871A}"/>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33" name="Rectangle 7">
            <a:extLst>
              <a:ext uri="{FF2B5EF4-FFF2-40B4-BE49-F238E27FC236}">
                <a16:creationId xmlns:a16="http://schemas.microsoft.com/office/drawing/2014/main" id="{4AE426D3-C45A-FC0A-D1C4-FC1A0520837D}"/>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4" name="Rectangle 8">
            <a:extLst>
              <a:ext uri="{FF2B5EF4-FFF2-40B4-BE49-F238E27FC236}">
                <a16:creationId xmlns:a16="http://schemas.microsoft.com/office/drawing/2014/main" id="{9770145F-A566-1268-128B-61345E18C1B1}"/>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5" name="Rectangle 9">
            <a:extLst>
              <a:ext uri="{FF2B5EF4-FFF2-40B4-BE49-F238E27FC236}">
                <a16:creationId xmlns:a16="http://schemas.microsoft.com/office/drawing/2014/main" id="{FE7FA184-8430-D538-97B0-9CAF79001AB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6" name="Rectangle 10">
            <a:extLst>
              <a:ext uri="{FF2B5EF4-FFF2-40B4-BE49-F238E27FC236}">
                <a16:creationId xmlns:a16="http://schemas.microsoft.com/office/drawing/2014/main" id="{C6E25743-CE2B-7658-8E31-24DFA1D483E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7" name="Rectangle 11">
            <a:extLst>
              <a:ext uri="{FF2B5EF4-FFF2-40B4-BE49-F238E27FC236}">
                <a16:creationId xmlns:a16="http://schemas.microsoft.com/office/drawing/2014/main" id="{D4E59B12-178F-5AFA-7025-F602A1D3689C}"/>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8" name="Rectangle 12">
            <a:extLst>
              <a:ext uri="{FF2B5EF4-FFF2-40B4-BE49-F238E27FC236}">
                <a16:creationId xmlns:a16="http://schemas.microsoft.com/office/drawing/2014/main" id="{3E7A4192-C1D2-9218-1278-356453AA1F07}"/>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9" name="Rectangle 13">
            <a:extLst>
              <a:ext uri="{FF2B5EF4-FFF2-40B4-BE49-F238E27FC236}">
                <a16:creationId xmlns:a16="http://schemas.microsoft.com/office/drawing/2014/main" id="{D4F7571C-386D-0D7F-886C-E641552571F3}"/>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0" name="AutoShape 14">
            <a:extLst>
              <a:ext uri="{FF2B5EF4-FFF2-40B4-BE49-F238E27FC236}">
                <a16:creationId xmlns:a16="http://schemas.microsoft.com/office/drawing/2014/main" id="{D709DF1F-06D8-8280-A281-B5F43E1260E4}"/>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41" name="Rectangle 15">
            <a:extLst>
              <a:ext uri="{FF2B5EF4-FFF2-40B4-BE49-F238E27FC236}">
                <a16:creationId xmlns:a16="http://schemas.microsoft.com/office/drawing/2014/main" id="{B869CCAB-CB4C-6F1D-4E29-CA443F11715D}"/>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2" name="Rectangle 16">
            <a:extLst>
              <a:ext uri="{FF2B5EF4-FFF2-40B4-BE49-F238E27FC236}">
                <a16:creationId xmlns:a16="http://schemas.microsoft.com/office/drawing/2014/main" id="{B8D95A61-9A61-A54F-10F4-920B343288AB}"/>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3" name="Rectangle 17">
            <a:extLst>
              <a:ext uri="{FF2B5EF4-FFF2-40B4-BE49-F238E27FC236}">
                <a16:creationId xmlns:a16="http://schemas.microsoft.com/office/drawing/2014/main" id="{BE5B99A0-6362-C616-0C41-8E77D68D0DAA}"/>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4" name="Rectangle 18">
            <a:extLst>
              <a:ext uri="{FF2B5EF4-FFF2-40B4-BE49-F238E27FC236}">
                <a16:creationId xmlns:a16="http://schemas.microsoft.com/office/drawing/2014/main" id="{2A20A98C-72EB-2F27-D9CF-1022F2D7582D}"/>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5" name="Rectangle 19">
            <a:extLst>
              <a:ext uri="{FF2B5EF4-FFF2-40B4-BE49-F238E27FC236}">
                <a16:creationId xmlns:a16="http://schemas.microsoft.com/office/drawing/2014/main" id="{DE7587B0-0A37-80DB-868D-DB7F7C30BE8F}"/>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6" name="Rectangle 20">
            <a:extLst>
              <a:ext uri="{FF2B5EF4-FFF2-40B4-BE49-F238E27FC236}">
                <a16:creationId xmlns:a16="http://schemas.microsoft.com/office/drawing/2014/main" id="{66288F34-7B06-4D02-2AEB-739723397422}"/>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7" name="Rectangle 21">
            <a:extLst>
              <a:ext uri="{FF2B5EF4-FFF2-40B4-BE49-F238E27FC236}">
                <a16:creationId xmlns:a16="http://schemas.microsoft.com/office/drawing/2014/main" id="{E958BE2D-CB76-96E0-0FFD-601A990E50CD}"/>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8" name="Rectangle 22">
            <a:extLst>
              <a:ext uri="{FF2B5EF4-FFF2-40B4-BE49-F238E27FC236}">
                <a16:creationId xmlns:a16="http://schemas.microsoft.com/office/drawing/2014/main" id="{049C5742-D5E3-6858-57A7-C600E86922CF}"/>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9" name="Rectangle 23">
            <a:extLst>
              <a:ext uri="{FF2B5EF4-FFF2-40B4-BE49-F238E27FC236}">
                <a16:creationId xmlns:a16="http://schemas.microsoft.com/office/drawing/2014/main" id="{70CB83F6-FEEC-6012-0B34-8BF29522648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0" name="Rectangle 24">
            <a:extLst>
              <a:ext uri="{FF2B5EF4-FFF2-40B4-BE49-F238E27FC236}">
                <a16:creationId xmlns:a16="http://schemas.microsoft.com/office/drawing/2014/main" id="{D5A40D3F-6431-BC3A-9CAF-4990C679C57B}"/>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1" name="Rectangle 25">
            <a:extLst>
              <a:ext uri="{FF2B5EF4-FFF2-40B4-BE49-F238E27FC236}">
                <a16:creationId xmlns:a16="http://schemas.microsoft.com/office/drawing/2014/main" id="{E7CD9B4D-109C-5CCD-510E-8E7BA0FAF09B}"/>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2" name="Rectangle 26">
            <a:extLst>
              <a:ext uri="{FF2B5EF4-FFF2-40B4-BE49-F238E27FC236}">
                <a16:creationId xmlns:a16="http://schemas.microsoft.com/office/drawing/2014/main" id="{AE1247A9-A3D6-A00E-DE56-610B1F473139}"/>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3" name="Rectangle 27">
            <a:extLst>
              <a:ext uri="{FF2B5EF4-FFF2-40B4-BE49-F238E27FC236}">
                <a16:creationId xmlns:a16="http://schemas.microsoft.com/office/drawing/2014/main" id="{550E65B5-BA1B-EB49-CEFF-042953380D70}"/>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4" name="Rectangle 28">
            <a:extLst>
              <a:ext uri="{FF2B5EF4-FFF2-40B4-BE49-F238E27FC236}">
                <a16:creationId xmlns:a16="http://schemas.microsoft.com/office/drawing/2014/main" id="{07DDF200-8773-93A1-E9F5-95C1D71AD744}"/>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5" name="Rectangle 29">
            <a:extLst>
              <a:ext uri="{FF2B5EF4-FFF2-40B4-BE49-F238E27FC236}">
                <a16:creationId xmlns:a16="http://schemas.microsoft.com/office/drawing/2014/main" id="{5A2CE130-A36E-D17C-54DF-1CB082AE038D}"/>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6" name="Rectangle 30">
            <a:extLst>
              <a:ext uri="{FF2B5EF4-FFF2-40B4-BE49-F238E27FC236}">
                <a16:creationId xmlns:a16="http://schemas.microsoft.com/office/drawing/2014/main" id="{D5974A48-D219-6160-6E7A-FAE2AA91E954}"/>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7" name="Rectangle 31">
            <a:extLst>
              <a:ext uri="{FF2B5EF4-FFF2-40B4-BE49-F238E27FC236}">
                <a16:creationId xmlns:a16="http://schemas.microsoft.com/office/drawing/2014/main" id="{7EE30FB5-655C-03C9-D8FB-53794FD01CC7}"/>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8" name="Rectangle 32">
            <a:extLst>
              <a:ext uri="{FF2B5EF4-FFF2-40B4-BE49-F238E27FC236}">
                <a16:creationId xmlns:a16="http://schemas.microsoft.com/office/drawing/2014/main" id="{E397AC86-F33B-68F4-9521-541A699E714C}"/>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9" name="Rectangle 33">
            <a:extLst>
              <a:ext uri="{FF2B5EF4-FFF2-40B4-BE49-F238E27FC236}">
                <a16:creationId xmlns:a16="http://schemas.microsoft.com/office/drawing/2014/main" id="{05E21A1F-6513-80A0-189B-5B0EBCD886BF}"/>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0" name="Rectangle 34">
            <a:extLst>
              <a:ext uri="{FF2B5EF4-FFF2-40B4-BE49-F238E27FC236}">
                <a16:creationId xmlns:a16="http://schemas.microsoft.com/office/drawing/2014/main" id="{6FC9DA53-F7C1-B573-1CC9-E52CBB9DDCB2}"/>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1" name="Rectangle 35">
            <a:extLst>
              <a:ext uri="{FF2B5EF4-FFF2-40B4-BE49-F238E27FC236}">
                <a16:creationId xmlns:a16="http://schemas.microsoft.com/office/drawing/2014/main" id="{B2E8D99D-F246-34A3-A0A9-0B50D34B7663}"/>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2" name="Rectangle 36">
            <a:extLst>
              <a:ext uri="{FF2B5EF4-FFF2-40B4-BE49-F238E27FC236}">
                <a16:creationId xmlns:a16="http://schemas.microsoft.com/office/drawing/2014/main" id="{D76D2B7C-0852-38FF-E98C-8A40B1A56ED5}"/>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3" name="Rectangle 37">
            <a:extLst>
              <a:ext uri="{FF2B5EF4-FFF2-40B4-BE49-F238E27FC236}">
                <a16:creationId xmlns:a16="http://schemas.microsoft.com/office/drawing/2014/main" id="{44B43D74-2808-0E06-088E-7A5E12A3A8E9}"/>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4" name="Rectangle 38">
            <a:extLst>
              <a:ext uri="{FF2B5EF4-FFF2-40B4-BE49-F238E27FC236}">
                <a16:creationId xmlns:a16="http://schemas.microsoft.com/office/drawing/2014/main" id="{1E781C8C-505E-DA34-3F75-21E692562452}"/>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5" name="Rectangle 39">
            <a:extLst>
              <a:ext uri="{FF2B5EF4-FFF2-40B4-BE49-F238E27FC236}">
                <a16:creationId xmlns:a16="http://schemas.microsoft.com/office/drawing/2014/main" id="{E657D848-7248-F409-053D-1827DE0D5A7A}"/>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5944" name="Rectangle 40">
            <a:extLst>
              <a:ext uri="{FF2B5EF4-FFF2-40B4-BE49-F238E27FC236}">
                <a16:creationId xmlns:a16="http://schemas.microsoft.com/office/drawing/2014/main" id="{AA4A0DB3-E9FF-DAA2-0995-703EE36DE043}"/>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9367" name="Text Box 41">
            <a:extLst>
              <a:ext uri="{FF2B5EF4-FFF2-40B4-BE49-F238E27FC236}">
                <a16:creationId xmlns:a16="http://schemas.microsoft.com/office/drawing/2014/main" id="{0D5EECFE-44A3-2F1B-FC48-436A48F280FD}"/>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1)  TVE or Percussion Tube produces flash</a:t>
            </a:r>
          </a:p>
        </p:txBody>
      </p:sp>
      <p:sp>
        <p:nvSpPr>
          <p:cNvPr id="1275946" name="AutoShape 42">
            <a:extLst>
              <a:ext uri="{FF2B5EF4-FFF2-40B4-BE49-F238E27FC236}">
                <a16:creationId xmlns:a16="http://schemas.microsoft.com/office/drawing/2014/main" id="{AEEFC7E2-D349-7605-104B-258ABF3EA111}"/>
              </a:ext>
            </a:extLst>
          </p:cNvPr>
          <p:cNvSpPr>
            <a:spLocks noChangeArrowheads="1"/>
          </p:cNvSpPr>
          <p:nvPr/>
        </p:nvSpPr>
        <p:spPr bwMode="auto">
          <a:xfrm rot="5400000">
            <a:off x="3161888" y="2753600"/>
            <a:ext cx="315150" cy="630079"/>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gradFill rotWithShape="1">
            <a:gsLst>
              <a:gs pos="0">
                <a:schemeClr val="accent2"/>
              </a:gs>
              <a:gs pos="100000">
                <a:schemeClr val="accent1"/>
              </a:gs>
            </a:gsLst>
            <a:path path="shape">
              <a:fillToRect l="50000" t="50000" r="50000" b="50000"/>
            </a:path>
          </a:gradFill>
          <a:ln w="127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9369" name="Line 43">
            <a:extLst>
              <a:ext uri="{FF2B5EF4-FFF2-40B4-BE49-F238E27FC236}">
                <a16:creationId xmlns:a16="http://schemas.microsoft.com/office/drawing/2014/main" id="{EFE4CD35-227C-A3C6-76E8-A4CAA26926AF}"/>
              </a:ext>
            </a:extLst>
          </p:cNvPr>
          <p:cNvSpPr>
            <a:spLocks noChangeShapeType="1"/>
          </p:cNvSpPr>
          <p:nvPr/>
        </p:nvSpPr>
        <p:spPr bwMode="auto">
          <a:xfrm flipH="1">
            <a:off x="3198813" y="6173789"/>
            <a:ext cx="296862"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70" name="Line 44">
            <a:extLst>
              <a:ext uri="{FF2B5EF4-FFF2-40B4-BE49-F238E27FC236}">
                <a16:creationId xmlns:a16="http://schemas.microsoft.com/office/drawing/2014/main" id="{B7961F8A-4085-1D2A-B1B7-7294F370ADFE}"/>
              </a:ext>
            </a:extLst>
          </p:cNvPr>
          <p:cNvSpPr>
            <a:spLocks noChangeShapeType="1"/>
          </p:cNvSpPr>
          <p:nvPr/>
        </p:nvSpPr>
        <p:spPr bwMode="auto">
          <a:xfrm flipH="1" flipV="1">
            <a:off x="3498851" y="6165850"/>
            <a:ext cx="117475" cy="1158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7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0354" name="Line 3">
            <a:extLst>
              <a:ext uri="{FF2B5EF4-FFF2-40B4-BE49-F238E27FC236}">
                <a16:creationId xmlns:a16="http://schemas.microsoft.com/office/drawing/2014/main" id="{2F45963B-9E49-8FD8-E8CA-85F3488E18D2}"/>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55" name="Text Box 4">
            <a:extLst>
              <a:ext uri="{FF2B5EF4-FFF2-40B4-BE49-F238E27FC236}">
                <a16:creationId xmlns:a16="http://schemas.microsoft.com/office/drawing/2014/main" id="{AD8161E2-9ADA-691B-AB5B-654A465E9A61}"/>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0356" name="Line 5">
            <a:extLst>
              <a:ext uri="{FF2B5EF4-FFF2-40B4-BE49-F238E27FC236}">
                <a16:creationId xmlns:a16="http://schemas.microsoft.com/office/drawing/2014/main" id="{832F188A-B1D9-04B0-DB3F-AB71B7F73E00}"/>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57" name="Rectangle 6">
            <a:extLst>
              <a:ext uri="{FF2B5EF4-FFF2-40B4-BE49-F238E27FC236}">
                <a16:creationId xmlns:a16="http://schemas.microsoft.com/office/drawing/2014/main" id="{88985BF2-FF73-DCD2-FC24-B4D4C1F2B7CD}"/>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58" name="Rectangle 7">
            <a:extLst>
              <a:ext uri="{FF2B5EF4-FFF2-40B4-BE49-F238E27FC236}">
                <a16:creationId xmlns:a16="http://schemas.microsoft.com/office/drawing/2014/main" id="{61C2233A-7080-8A06-FCC6-4C537B9B0BDA}"/>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59" name="Rectangle 8">
            <a:extLst>
              <a:ext uri="{FF2B5EF4-FFF2-40B4-BE49-F238E27FC236}">
                <a16:creationId xmlns:a16="http://schemas.microsoft.com/office/drawing/2014/main" id="{77A88CC3-E3B8-8453-6034-7B96FB234781}"/>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0" name="Rectangle 9">
            <a:extLst>
              <a:ext uri="{FF2B5EF4-FFF2-40B4-BE49-F238E27FC236}">
                <a16:creationId xmlns:a16="http://schemas.microsoft.com/office/drawing/2014/main" id="{D786DB77-4187-2323-5694-2946F816060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1" name="Rectangle 10">
            <a:extLst>
              <a:ext uri="{FF2B5EF4-FFF2-40B4-BE49-F238E27FC236}">
                <a16:creationId xmlns:a16="http://schemas.microsoft.com/office/drawing/2014/main" id="{93DC4207-AB5D-5CEF-53C1-72CB87C26B7D}"/>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2" name="Rectangle 11">
            <a:extLst>
              <a:ext uri="{FF2B5EF4-FFF2-40B4-BE49-F238E27FC236}">
                <a16:creationId xmlns:a16="http://schemas.microsoft.com/office/drawing/2014/main" id="{65117E98-F102-5BA7-0C2E-3852D5175DD4}"/>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3" name="Rectangle 12">
            <a:extLst>
              <a:ext uri="{FF2B5EF4-FFF2-40B4-BE49-F238E27FC236}">
                <a16:creationId xmlns:a16="http://schemas.microsoft.com/office/drawing/2014/main" id="{626E04BF-B74C-93B2-D23B-CCEF67003AEE}"/>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4" name="AutoShape 13">
            <a:extLst>
              <a:ext uri="{FF2B5EF4-FFF2-40B4-BE49-F238E27FC236}">
                <a16:creationId xmlns:a16="http://schemas.microsoft.com/office/drawing/2014/main" id="{942EC0C6-9220-AD1E-D08E-6FEF0F9E7301}"/>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65" name="Rectangle 14">
            <a:extLst>
              <a:ext uri="{FF2B5EF4-FFF2-40B4-BE49-F238E27FC236}">
                <a16:creationId xmlns:a16="http://schemas.microsoft.com/office/drawing/2014/main" id="{404D3A29-61D7-88A9-4E83-7EEDFD76672D}"/>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6" name="Rectangle 15">
            <a:extLst>
              <a:ext uri="{FF2B5EF4-FFF2-40B4-BE49-F238E27FC236}">
                <a16:creationId xmlns:a16="http://schemas.microsoft.com/office/drawing/2014/main" id="{D67BA49C-CE70-D7BF-168F-90298229D28B}"/>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7" name="Rectangle 16">
            <a:extLst>
              <a:ext uri="{FF2B5EF4-FFF2-40B4-BE49-F238E27FC236}">
                <a16:creationId xmlns:a16="http://schemas.microsoft.com/office/drawing/2014/main" id="{43189AFD-4926-305A-96E9-4B9D7FD566F1}"/>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8" name="Rectangle 17">
            <a:extLst>
              <a:ext uri="{FF2B5EF4-FFF2-40B4-BE49-F238E27FC236}">
                <a16:creationId xmlns:a16="http://schemas.microsoft.com/office/drawing/2014/main" id="{A74FE128-A7B5-41F5-FE83-95834E30119E}"/>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9" name="Rectangle 18">
            <a:extLst>
              <a:ext uri="{FF2B5EF4-FFF2-40B4-BE49-F238E27FC236}">
                <a16:creationId xmlns:a16="http://schemas.microsoft.com/office/drawing/2014/main" id="{9E20CA6B-ABF1-EAE9-6A79-C16549627596}"/>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0" name="Rectangle 19">
            <a:extLst>
              <a:ext uri="{FF2B5EF4-FFF2-40B4-BE49-F238E27FC236}">
                <a16:creationId xmlns:a16="http://schemas.microsoft.com/office/drawing/2014/main" id="{E54F2552-50D5-E636-7F54-11B8C8810EAC}"/>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1" name="Rectangle 20">
            <a:extLst>
              <a:ext uri="{FF2B5EF4-FFF2-40B4-BE49-F238E27FC236}">
                <a16:creationId xmlns:a16="http://schemas.microsoft.com/office/drawing/2014/main" id="{CD03A08C-29E1-F80C-26DC-6FE06DEB27F2}"/>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2" name="Rectangle 21">
            <a:extLst>
              <a:ext uri="{FF2B5EF4-FFF2-40B4-BE49-F238E27FC236}">
                <a16:creationId xmlns:a16="http://schemas.microsoft.com/office/drawing/2014/main" id="{FDF7FCD9-2D47-DD6A-8325-92C4057BFB90}"/>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3" name="Rectangle 22">
            <a:extLst>
              <a:ext uri="{FF2B5EF4-FFF2-40B4-BE49-F238E27FC236}">
                <a16:creationId xmlns:a16="http://schemas.microsoft.com/office/drawing/2014/main" id="{1414E60A-6566-F56F-72DC-81B6C44BE543}"/>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4" name="Rectangle 23">
            <a:extLst>
              <a:ext uri="{FF2B5EF4-FFF2-40B4-BE49-F238E27FC236}">
                <a16:creationId xmlns:a16="http://schemas.microsoft.com/office/drawing/2014/main" id="{BBC49053-42B1-76B0-5DC4-5D72B94F3D39}"/>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5" name="Rectangle 24">
            <a:extLst>
              <a:ext uri="{FF2B5EF4-FFF2-40B4-BE49-F238E27FC236}">
                <a16:creationId xmlns:a16="http://schemas.microsoft.com/office/drawing/2014/main" id="{579C3A41-BD73-E019-1768-E96EF0D1A038}"/>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6" name="Rectangle 25">
            <a:extLst>
              <a:ext uri="{FF2B5EF4-FFF2-40B4-BE49-F238E27FC236}">
                <a16:creationId xmlns:a16="http://schemas.microsoft.com/office/drawing/2014/main" id="{CAD8CEC1-72E5-2E30-155C-36E2F4E1535B}"/>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7" name="Rectangle 26">
            <a:extLst>
              <a:ext uri="{FF2B5EF4-FFF2-40B4-BE49-F238E27FC236}">
                <a16:creationId xmlns:a16="http://schemas.microsoft.com/office/drawing/2014/main" id="{7294F03A-79A8-BBC4-A0FD-A31FBDD9CDC7}"/>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8" name="Rectangle 27">
            <a:extLst>
              <a:ext uri="{FF2B5EF4-FFF2-40B4-BE49-F238E27FC236}">
                <a16:creationId xmlns:a16="http://schemas.microsoft.com/office/drawing/2014/main" id="{3704BB54-85E5-3D71-7CFF-AB8D87F01753}"/>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9" name="Rectangle 28">
            <a:extLst>
              <a:ext uri="{FF2B5EF4-FFF2-40B4-BE49-F238E27FC236}">
                <a16:creationId xmlns:a16="http://schemas.microsoft.com/office/drawing/2014/main" id="{F432632C-CD7F-B9DA-0488-ADB58F350644}"/>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0" name="Rectangle 29">
            <a:extLst>
              <a:ext uri="{FF2B5EF4-FFF2-40B4-BE49-F238E27FC236}">
                <a16:creationId xmlns:a16="http://schemas.microsoft.com/office/drawing/2014/main" id="{FC503DC0-5B25-8911-9536-9D9D48850D1B}"/>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1" name="Rectangle 30">
            <a:extLst>
              <a:ext uri="{FF2B5EF4-FFF2-40B4-BE49-F238E27FC236}">
                <a16:creationId xmlns:a16="http://schemas.microsoft.com/office/drawing/2014/main" id="{933711BE-D18F-CB6D-C745-3CB57BA5366C}"/>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2" name="Rectangle 31">
            <a:extLst>
              <a:ext uri="{FF2B5EF4-FFF2-40B4-BE49-F238E27FC236}">
                <a16:creationId xmlns:a16="http://schemas.microsoft.com/office/drawing/2014/main" id="{10B96941-152F-1D6C-F97F-20D91318AFA4}"/>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3" name="Rectangle 32">
            <a:extLst>
              <a:ext uri="{FF2B5EF4-FFF2-40B4-BE49-F238E27FC236}">
                <a16:creationId xmlns:a16="http://schemas.microsoft.com/office/drawing/2014/main" id="{60B2BC71-927B-6C3D-5C47-44555DAEAD98}"/>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4" name="Rectangle 33">
            <a:extLst>
              <a:ext uri="{FF2B5EF4-FFF2-40B4-BE49-F238E27FC236}">
                <a16:creationId xmlns:a16="http://schemas.microsoft.com/office/drawing/2014/main" id="{FBE722BC-3F62-0A18-6916-2A012FB403CB}"/>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5" name="Rectangle 34">
            <a:extLst>
              <a:ext uri="{FF2B5EF4-FFF2-40B4-BE49-F238E27FC236}">
                <a16:creationId xmlns:a16="http://schemas.microsoft.com/office/drawing/2014/main" id="{4C0AFF3A-29CF-7100-151B-1D272FF06011}"/>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6" name="Rectangle 35">
            <a:extLst>
              <a:ext uri="{FF2B5EF4-FFF2-40B4-BE49-F238E27FC236}">
                <a16:creationId xmlns:a16="http://schemas.microsoft.com/office/drawing/2014/main" id="{10F0CBD6-E6D9-4E53-5662-CF879460A4C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7" name="Rectangle 36">
            <a:extLst>
              <a:ext uri="{FF2B5EF4-FFF2-40B4-BE49-F238E27FC236}">
                <a16:creationId xmlns:a16="http://schemas.microsoft.com/office/drawing/2014/main" id="{E5E03F9E-08A0-A032-1FA9-8F1A838B19AB}"/>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8" name="Rectangle 37">
            <a:extLst>
              <a:ext uri="{FF2B5EF4-FFF2-40B4-BE49-F238E27FC236}">
                <a16:creationId xmlns:a16="http://schemas.microsoft.com/office/drawing/2014/main" id="{606E1097-F8B7-5849-76C0-CF59FF25305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9" name="Rectangle 38">
            <a:extLst>
              <a:ext uri="{FF2B5EF4-FFF2-40B4-BE49-F238E27FC236}">
                <a16:creationId xmlns:a16="http://schemas.microsoft.com/office/drawing/2014/main" id="{554E54A8-1380-B365-02DD-29BF5E61886B}"/>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7991" name="Rectangle 39">
            <a:extLst>
              <a:ext uri="{FF2B5EF4-FFF2-40B4-BE49-F238E27FC236}">
                <a16:creationId xmlns:a16="http://schemas.microsoft.com/office/drawing/2014/main" id="{E292DBF4-42DF-9568-D840-A1C379A37DE6}"/>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0391" name="Text Box 40">
            <a:extLst>
              <a:ext uri="{FF2B5EF4-FFF2-40B4-BE49-F238E27FC236}">
                <a16:creationId xmlns:a16="http://schemas.microsoft.com/office/drawing/2014/main" id="{32C7401A-F255-9481-B663-7D71BB2B01B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2)  Igniter pad ignites</a:t>
            </a:r>
          </a:p>
        </p:txBody>
      </p:sp>
      <p:sp>
        <p:nvSpPr>
          <p:cNvPr id="100392" name="Line 42">
            <a:extLst>
              <a:ext uri="{FF2B5EF4-FFF2-40B4-BE49-F238E27FC236}">
                <a16:creationId xmlns:a16="http://schemas.microsoft.com/office/drawing/2014/main" id="{924FF5D2-2840-A593-3918-72D406CCED64}"/>
              </a:ext>
            </a:extLst>
          </p:cNvPr>
          <p:cNvSpPr>
            <a:spLocks noChangeShapeType="1"/>
          </p:cNvSpPr>
          <p:nvPr/>
        </p:nvSpPr>
        <p:spPr bwMode="auto">
          <a:xfrm flipH="1">
            <a:off x="3198814" y="6062664"/>
            <a:ext cx="403225"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93" name="Line 43">
            <a:extLst>
              <a:ext uri="{FF2B5EF4-FFF2-40B4-BE49-F238E27FC236}">
                <a16:creationId xmlns:a16="http://schemas.microsoft.com/office/drawing/2014/main" id="{F5C8E26E-1F65-01B5-C1E7-0926C85D7B27}"/>
              </a:ext>
            </a:extLst>
          </p:cNvPr>
          <p:cNvSpPr>
            <a:spLocks noChangeShapeType="1"/>
          </p:cNvSpPr>
          <p:nvPr/>
        </p:nvSpPr>
        <p:spPr bwMode="auto">
          <a:xfrm flipH="1" flipV="1">
            <a:off x="3587750" y="6065838"/>
            <a:ext cx="236538" cy="23336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94" name="Cloud">
            <a:extLst>
              <a:ext uri="{FF2B5EF4-FFF2-40B4-BE49-F238E27FC236}">
                <a16:creationId xmlns:a16="http://schemas.microsoft.com/office/drawing/2014/main" id="{FA6EBF1D-7DE7-AB71-EFFD-4C76CC947F2C}"/>
              </a:ext>
            </a:extLst>
          </p:cNvPr>
          <p:cNvSpPr>
            <a:spLocks noChangeAspect="1" noEditPoints="1" noChangeArrowheads="1"/>
          </p:cNvSpPr>
          <p:nvPr/>
        </p:nvSpPr>
        <p:spPr bwMode="auto">
          <a:xfrm>
            <a:off x="3346450" y="2414589"/>
            <a:ext cx="203200" cy="1417637"/>
          </a:xfrm>
          <a:custGeom>
            <a:avLst/>
            <a:gdLst>
              <a:gd name="T0" fmla="*/ 436703668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1378" name="Line 3">
            <a:extLst>
              <a:ext uri="{FF2B5EF4-FFF2-40B4-BE49-F238E27FC236}">
                <a16:creationId xmlns:a16="http://schemas.microsoft.com/office/drawing/2014/main" id="{EFAB6B70-05DF-E4FB-F371-2E855D2FE949}"/>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79" name="Text Box 4">
            <a:extLst>
              <a:ext uri="{FF2B5EF4-FFF2-40B4-BE49-F238E27FC236}">
                <a16:creationId xmlns:a16="http://schemas.microsoft.com/office/drawing/2014/main" id="{4165B7DD-201F-989A-079F-BBCBAFFCE611}"/>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1380" name="Line 5">
            <a:extLst>
              <a:ext uri="{FF2B5EF4-FFF2-40B4-BE49-F238E27FC236}">
                <a16:creationId xmlns:a16="http://schemas.microsoft.com/office/drawing/2014/main" id="{126C72D1-784E-72A1-CFF4-BD519DFDEA54}"/>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81" name="Rectangle 6">
            <a:extLst>
              <a:ext uri="{FF2B5EF4-FFF2-40B4-BE49-F238E27FC236}">
                <a16:creationId xmlns:a16="http://schemas.microsoft.com/office/drawing/2014/main" id="{B3E66027-4570-2C90-D235-3C7044DD2BC9}"/>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2" name="Rectangle 7">
            <a:extLst>
              <a:ext uri="{FF2B5EF4-FFF2-40B4-BE49-F238E27FC236}">
                <a16:creationId xmlns:a16="http://schemas.microsoft.com/office/drawing/2014/main" id="{3C6C5700-D667-ECC1-1950-67A476C0259D}"/>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3" name="Rectangle 8">
            <a:extLst>
              <a:ext uri="{FF2B5EF4-FFF2-40B4-BE49-F238E27FC236}">
                <a16:creationId xmlns:a16="http://schemas.microsoft.com/office/drawing/2014/main" id="{2F0CD820-4AD1-97A1-AE5E-98EF61362BE3}"/>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4" name="Rectangle 9">
            <a:extLst>
              <a:ext uri="{FF2B5EF4-FFF2-40B4-BE49-F238E27FC236}">
                <a16:creationId xmlns:a16="http://schemas.microsoft.com/office/drawing/2014/main" id="{A9DE3ABD-598F-5916-CC06-F0DCD0AC482F}"/>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5" name="Rectangle 10">
            <a:extLst>
              <a:ext uri="{FF2B5EF4-FFF2-40B4-BE49-F238E27FC236}">
                <a16:creationId xmlns:a16="http://schemas.microsoft.com/office/drawing/2014/main" id="{FB02B0BC-1749-D63A-E423-8D0DC9BE0236}"/>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6" name="Rectangle 11">
            <a:extLst>
              <a:ext uri="{FF2B5EF4-FFF2-40B4-BE49-F238E27FC236}">
                <a16:creationId xmlns:a16="http://schemas.microsoft.com/office/drawing/2014/main" id="{6C60E3E0-A828-EAA4-3C15-58C06C62E0AF}"/>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7" name="Rectangle 12">
            <a:extLst>
              <a:ext uri="{FF2B5EF4-FFF2-40B4-BE49-F238E27FC236}">
                <a16:creationId xmlns:a16="http://schemas.microsoft.com/office/drawing/2014/main" id="{084B677A-F84C-DCCA-FD62-2D2C17B9FC52}"/>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8" name="AutoShape 13">
            <a:extLst>
              <a:ext uri="{FF2B5EF4-FFF2-40B4-BE49-F238E27FC236}">
                <a16:creationId xmlns:a16="http://schemas.microsoft.com/office/drawing/2014/main" id="{7AD255E2-A687-0F09-6FB7-87294221EF8E}"/>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89" name="Rectangle 14">
            <a:extLst>
              <a:ext uri="{FF2B5EF4-FFF2-40B4-BE49-F238E27FC236}">
                <a16:creationId xmlns:a16="http://schemas.microsoft.com/office/drawing/2014/main" id="{D7069987-63C9-BE1B-6934-5FCA3D16B5F1}"/>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0" name="Rectangle 15">
            <a:extLst>
              <a:ext uri="{FF2B5EF4-FFF2-40B4-BE49-F238E27FC236}">
                <a16:creationId xmlns:a16="http://schemas.microsoft.com/office/drawing/2014/main" id="{17F0D761-9EFB-60AB-18AD-A922E31B6D14}"/>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1" name="Rectangle 16">
            <a:extLst>
              <a:ext uri="{FF2B5EF4-FFF2-40B4-BE49-F238E27FC236}">
                <a16:creationId xmlns:a16="http://schemas.microsoft.com/office/drawing/2014/main" id="{DE5F6942-90CE-99B1-D226-2D8E1B4F1A87}"/>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2" name="Rectangle 17">
            <a:extLst>
              <a:ext uri="{FF2B5EF4-FFF2-40B4-BE49-F238E27FC236}">
                <a16:creationId xmlns:a16="http://schemas.microsoft.com/office/drawing/2014/main" id="{6DC365D9-7EEB-26D9-F4A3-4E8E19089B59}"/>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3" name="Rectangle 18">
            <a:extLst>
              <a:ext uri="{FF2B5EF4-FFF2-40B4-BE49-F238E27FC236}">
                <a16:creationId xmlns:a16="http://schemas.microsoft.com/office/drawing/2014/main" id="{C2EE925C-5B91-28BE-FC9C-1BBCAF5EA162}"/>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4" name="Rectangle 19">
            <a:extLst>
              <a:ext uri="{FF2B5EF4-FFF2-40B4-BE49-F238E27FC236}">
                <a16:creationId xmlns:a16="http://schemas.microsoft.com/office/drawing/2014/main" id="{AAA1F207-2D26-4440-E669-B71D2E5B6871}"/>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5" name="Rectangle 20">
            <a:extLst>
              <a:ext uri="{FF2B5EF4-FFF2-40B4-BE49-F238E27FC236}">
                <a16:creationId xmlns:a16="http://schemas.microsoft.com/office/drawing/2014/main" id="{C19189D9-8976-7C4F-41B8-31DE6C265B5F}"/>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6" name="Rectangle 21">
            <a:extLst>
              <a:ext uri="{FF2B5EF4-FFF2-40B4-BE49-F238E27FC236}">
                <a16:creationId xmlns:a16="http://schemas.microsoft.com/office/drawing/2014/main" id="{0935FEAA-2AC4-0CF8-80B1-F8E35867CFEE}"/>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7" name="Rectangle 22">
            <a:extLst>
              <a:ext uri="{FF2B5EF4-FFF2-40B4-BE49-F238E27FC236}">
                <a16:creationId xmlns:a16="http://schemas.microsoft.com/office/drawing/2014/main" id="{04D89571-57DB-4B6B-A817-147CF5F2338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8" name="Rectangle 23">
            <a:extLst>
              <a:ext uri="{FF2B5EF4-FFF2-40B4-BE49-F238E27FC236}">
                <a16:creationId xmlns:a16="http://schemas.microsoft.com/office/drawing/2014/main" id="{7124814E-52CB-4C79-51C7-4767DED967DF}"/>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9" name="Rectangle 24">
            <a:extLst>
              <a:ext uri="{FF2B5EF4-FFF2-40B4-BE49-F238E27FC236}">
                <a16:creationId xmlns:a16="http://schemas.microsoft.com/office/drawing/2014/main" id="{29C327C8-0FF6-5716-BCA2-EB8BE689BBEC}"/>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0" name="Rectangle 25">
            <a:extLst>
              <a:ext uri="{FF2B5EF4-FFF2-40B4-BE49-F238E27FC236}">
                <a16:creationId xmlns:a16="http://schemas.microsoft.com/office/drawing/2014/main" id="{05C87C95-D6B8-911E-87AE-2CBC46A19B73}"/>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1" name="Rectangle 26">
            <a:extLst>
              <a:ext uri="{FF2B5EF4-FFF2-40B4-BE49-F238E27FC236}">
                <a16:creationId xmlns:a16="http://schemas.microsoft.com/office/drawing/2014/main" id="{7979218D-ED34-108B-2C1D-1DFE44BFE0D7}"/>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2" name="Rectangle 27">
            <a:extLst>
              <a:ext uri="{FF2B5EF4-FFF2-40B4-BE49-F238E27FC236}">
                <a16:creationId xmlns:a16="http://schemas.microsoft.com/office/drawing/2014/main" id="{C45EEC3B-D836-1302-BE08-5A4FF2277A12}"/>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3" name="Rectangle 28">
            <a:extLst>
              <a:ext uri="{FF2B5EF4-FFF2-40B4-BE49-F238E27FC236}">
                <a16:creationId xmlns:a16="http://schemas.microsoft.com/office/drawing/2014/main" id="{62E87469-288F-FC80-3569-8A8B15564CFF}"/>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4" name="Rectangle 29">
            <a:extLst>
              <a:ext uri="{FF2B5EF4-FFF2-40B4-BE49-F238E27FC236}">
                <a16:creationId xmlns:a16="http://schemas.microsoft.com/office/drawing/2014/main" id="{4D9FA031-ACC7-A642-A887-C9DF35F4A808}"/>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5" name="Rectangle 30">
            <a:extLst>
              <a:ext uri="{FF2B5EF4-FFF2-40B4-BE49-F238E27FC236}">
                <a16:creationId xmlns:a16="http://schemas.microsoft.com/office/drawing/2014/main" id="{622435E8-D842-46AA-BDE0-373F49B26DEB}"/>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6" name="Rectangle 31">
            <a:extLst>
              <a:ext uri="{FF2B5EF4-FFF2-40B4-BE49-F238E27FC236}">
                <a16:creationId xmlns:a16="http://schemas.microsoft.com/office/drawing/2014/main" id="{80D63FE1-3EA1-7F1F-FE95-EAB4F74B2B67}"/>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7" name="Rectangle 32">
            <a:extLst>
              <a:ext uri="{FF2B5EF4-FFF2-40B4-BE49-F238E27FC236}">
                <a16:creationId xmlns:a16="http://schemas.microsoft.com/office/drawing/2014/main" id="{E9A1BA90-9194-BAF2-8C18-41B314E4EFBE}"/>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8" name="Rectangle 33">
            <a:extLst>
              <a:ext uri="{FF2B5EF4-FFF2-40B4-BE49-F238E27FC236}">
                <a16:creationId xmlns:a16="http://schemas.microsoft.com/office/drawing/2014/main" id="{A7D7DCCE-69A1-59C1-9846-F4E130621B9A}"/>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9" name="Rectangle 34">
            <a:extLst>
              <a:ext uri="{FF2B5EF4-FFF2-40B4-BE49-F238E27FC236}">
                <a16:creationId xmlns:a16="http://schemas.microsoft.com/office/drawing/2014/main" id="{BA0985AB-A755-DBA9-413A-0A30B8D97114}"/>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0" name="Rectangle 35">
            <a:extLst>
              <a:ext uri="{FF2B5EF4-FFF2-40B4-BE49-F238E27FC236}">
                <a16:creationId xmlns:a16="http://schemas.microsoft.com/office/drawing/2014/main" id="{AAB615A5-684A-D7C5-1FA3-70A018F244BA}"/>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1" name="Rectangle 36">
            <a:extLst>
              <a:ext uri="{FF2B5EF4-FFF2-40B4-BE49-F238E27FC236}">
                <a16:creationId xmlns:a16="http://schemas.microsoft.com/office/drawing/2014/main" id="{19B1FD99-56B2-D978-DC51-4E854F9CBDC3}"/>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2" name="Rectangle 37">
            <a:extLst>
              <a:ext uri="{FF2B5EF4-FFF2-40B4-BE49-F238E27FC236}">
                <a16:creationId xmlns:a16="http://schemas.microsoft.com/office/drawing/2014/main" id="{00F2140A-3ACC-DCDA-6762-A38D1E312E60}"/>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3" name="Rectangle 38">
            <a:extLst>
              <a:ext uri="{FF2B5EF4-FFF2-40B4-BE49-F238E27FC236}">
                <a16:creationId xmlns:a16="http://schemas.microsoft.com/office/drawing/2014/main" id="{CB19AC40-DFCE-92C5-8F28-F1399AE3FE91}"/>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9015" name="Rectangle 39">
            <a:extLst>
              <a:ext uri="{FF2B5EF4-FFF2-40B4-BE49-F238E27FC236}">
                <a16:creationId xmlns:a16="http://schemas.microsoft.com/office/drawing/2014/main" id="{BE39540D-B89A-4E90-7ADF-4F0C551E096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1415" name="Text Box 40">
            <a:extLst>
              <a:ext uri="{FF2B5EF4-FFF2-40B4-BE49-F238E27FC236}">
                <a16:creationId xmlns:a16="http://schemas.microsoft.com/office/drawing/2014/main" id="{6EA4AFFF-87BF-FBBE-241E-B172D31D0EF1}"/>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3)  Rear part of propellant ignites</a:t>
            </a:r>
          </a:p>
        </p:txBody>
      </p:sp>
      <p:sp>
        <p:nvSpPr>
          <p:cNvPr id="101416" name="Line 41">
            <a:extLst>
              <a:ext uri="{FF2B5EF4-FFF2-40B4-BE49-F238E27FC236}">
                <a16:creationId xmlns:a16="http://schemas.microsoft.com/office/drawing/2014/main" id="{E5444E2A-AC7A-CB8D-1837-DE65885DEAB2}"/>
              </a:ext>
            </a:extLst>
          </p:cNvPr>
          <p:cNvSpPr>
            <a:spLocks noChangeShapeType="1"/>
          </p:cNvSpPr>
          <p:nvPr/>
        </p:nvSpPr>
        <p:spPr bwMode="auto">
          <a:xfrm flipH="1" flipV="1">
            <a:off x="3198814" y="5886450"/>
            <a:ext cx="1044575" cy="460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7" name="Line 42">
            <a:extLst>
              <a:ext uri="{FF2B5EF4-FFF2-40B4-BE49-F238E27FC236}">
                <a16:creationId xmlns:a16="http://schemas.microsoft.com/office/drawing/2014/main" id="{09510D58-4921-5B19-63CA-0CF05D5F7BB6}"/>
              </a:ext>
            </a:extLst>
          </p:cNvPr>
          <p:cNvSpPr>
            <a:spLocks noChangeShapeType="1"/>
          </p:cNvSpPr>
          <p:nvPr/>
        </p:nvSpPr>
        <p:spPr bwMode="auto">
          <a:xfrm flipH="1" flipV="1">
            <a:off x="4205289" y="5922964"/>
            <a:ext cx="115093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8" name="Cloud">
            <a:extLst>
              <a:ext uri="{FF2B5EF4-FFF2-40B4-BE49-F238E27FC236}">
                <a16:creationId xmlns:a16="http://schemas.microsoft.com/office/drawing/2014/main" id="{D3A7111A-BD29-5C5F-1A92-BCAEB3D540D5}"/>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9" name="Cloud">
            <a:extLst>
              <a:ext uri="{FF2B5EF4-FFF2-40B4-BE49-F238E27FC236}">
                <a16:creationId xmlns:a16="http://schemas.microsoft.com/office/drawing/2014/main" id="{9EF328C7-F49A-CC97-B73E-472CB96E54F6}"/>
              </a:ext>
            </a:extLst>
          </p:cNvPr>
          <p:cNvSpPr>
            <a:spLocks noChangeAspect="1" noEditPoints="1" noChangeArrowheads="1"/>
          </p:cNvSpPr>
          <p:nvPr/>
        </p:nvSpPr>
        <p:spPr bwMode="auto">
          <a:xfrm>
            <a:off x="3603626" y="2405064"/>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0" name="Cloud">
            <a:extLst>
              <a:ext uri="{FF2B5EF4-FFF2-40B4-BE49-F238E27FC236}">
                <a16:creationId xmlns:a16="http://schemas.microsoft.com/office/drawing/2014/main" id="{7D6B13AC-CBC8-EA01-A083-4B92F2B32EC9}"/>
              </a:ext>
            </a:extLst>
          </p:cNvPr>
          <p:cNvSpPr>
            <a:spLocks noChangeAspect="1" noEditPoints="1" noChangeArrowheads="1"/>
          </p:cNvSpPr>
          <p:nvPr/>
        </p:nvSpPr>
        <p:spPr bwMode="auto">
          <a:xfrm>
            <a:off x="3914776" y="2371725"/>
            <a:ext cx="5238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1" name="Line 46">
            <a:extLst>
              <a:ext uri="{FF2B5EF4-FFF2-40B4-BE49-F238E27FC236}">
                <a16:creationId xmlns:a16="http://schemas.microsoft.com/office/drawing/2014/main" id="{19F6C28E-9946-AED4-EB26-9CA926FDC8BD}"/>
              </a:ext>
            </a:extLst>
          </p:cNvPr>
          <p:cNvSpPr>
            <a:spLocks noChangeShapeType="1"/>
          </p:cNvSpPr>
          <p:nvPr/>
        </p:nvSpPr>
        <p:spPr bwMode="auto">
          <a:xfrm>
            <a:off x="4421188" y="2732088"/>
            <a:ext cx="1092200" cy="111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2" name="Text Box 47">
            <a:extLst>
              <a:ext uri="{FF2B5EF4-FFF2-40B4-BE49-F238E27FC236}">
                <a16:creationId xmlns:a16="http://schemas.microsoft.com/office/drawing/2014/main" id="{ECEADE08-E5FB-524F-C560-64AE206CD482}"/>
              </a:ext>
            </a:extLst>
          </p:cNvPr>
          <p:cNvSpPr txBox="1">
            <a:spLocks noChangeArrowheads="1"/>
          </p:cNvSpPr>
          <p:nvPr/>
        </p:nvSpPr>
        <p:spPr bwMode="auto">
          <a:xfrm>
            <a:off x="5468146" y="2375634"/>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dirty="0">
                <a:solidFill>
                  <a:srgbClr val="FFCC00"/>
                </a:solidFill>
              </a:rPr>
              <a:t>Gas flows along chamber</a:t>
            </a:r>
          </a:p>
        </p:txBody>
      </p:sp>
    </p:spTree>
  </p:cSld>
  <p:clrMapOvr>
    <a:masterClrMapping/>
  </p:clrMapOvr>
  <p:transition>
    <p:wipe dir="r"/>
  </p:transition>
</p:sld>
</file>

<file path=ppt/slides/slide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402" name="Line 3">
            <a:extLst>
              <a:ext uri="{FF2B5EF4-FFF2-40B4-BE49-F238E27FC236}">
                <a16:creationId xmlns:a16="http://schemas.microsoft.com/office/drawing/2014/main" id="{6BC0B563-2FD9-6E26-95C7-232C0B18287E}"/>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03" name="Text Box 4">
            <a:extLst>
              <a:ext uri="{FF2B5EF4-FFF2-40B4-BE49-F238E27FC236}">
                <a16:creationId xmlns:a16="http://schemas.microsoft.com/office/drawing/2014/main" id="{4E0F8DD2-98AB-D9BC-2793-05CD304D793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2404" name="Line 5">
            <a:extLst>
              <a:ext uri="{FF2B5EF4-FFF2-40B4-BE49-F238E27FC236}">
                <a16:creationId xmlns:a16="http://schemas.microsoft.com/office/drawing/2014/main" id="{725745CE-B8B9-342E-919B-71B2270597DA}"/>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05" name="Rectangle 6">
            <a:extLst>
              <a:ext uri="{FF2B5EF4-FFF2-40B4-BE49-F238E27FC236}">
                <a16:creationId xmlns:a16="http://schemas.microsoft.com/office/drawing/2014/main" id="{68A7DD9C-6997-4510-9B17-18B18EE5B017}"/>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6" name="Rectangle 7">
            <a:extLst>
              <a:ext uri="{FF2B5EF4-FFF2-40B4-BE49-F238E27FC236}">
                <a16:creationId xmlns:a16="http://schemas.microsoft.com/office/drawing/2014/main" id="{ED49C00D-86CA-81FD-AF30-FBC1767CE0AE}"/>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7" name="Rectangle 8">
            <a:extLst>
              <a:ext uri="{FF2B5EF4-FFF2-40B4-BE49-F238E27FC236}">
                <a16:creationId xmlns:a16="http://schemas.microsoft.com/office/drawing/2014/main" id="{45DCC2A4-2731-AE48-B637-46925D5F5D8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8" name="Rectangle 9">
            <a:extLst>
              <a:ext uri="{FF2B5EF4-FFF2-40B4-BE49-F238E27FC236}">
                <a16:creationId xmlns:a16="http://schemas.microsoft.com/office/drawing/2014/main" id="{D5392198-19E7-2B54-2F68-7AF63FF25124}"/>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9" name="Rectangle 10">
            <a:extLst>
              <a:ext uri="{FF2B5EF4-FFF2-40B4-BE49-F238E27FC236}">
                <a16:creationId xmlns:a16="http://schemas.microsoft.com/office/drawing/2014/main" id="{E9118985-99CE-9703-A45F-8E1F3F9C0CCD}"/>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0" name="Rectangle 11">
            <a:extLst>
              <a:ext uri="{FF2B5EF4-FFF2-40B4-BE49-F238E27FC236}">
                <a16:creationId xmlns:a16="http://schemas.microsoft.com/office/drawing/2014/main" id="{740030BF-5A83-5DC9-AE5C-1BF1AD984573}"/>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1" name="Rectangle 12">
            <a:extLst>
              <a:ext uri="{FF2B5EF4-FFF2-40B4-BE49-F238E27FC236}">
                <a16:creationId xmlns:a16="http://schemas.microsoft.com/office/drawing/2014/main" id="{4F5DA892-FA7E-4CB8-DB9E-410FC1C2D70D}"/>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2" name="AutoShape 13">
            <a:extLst>
              <a:ext uri="{FF2B5EF4-FFF2-40B4-BE49-F238E27FC236}">
                <a16:creationId xmlns:a16="http://schemas.microsoft.com/office/drawing/2014/main" id="{81F05335-FB04-D384-ECB4-055BCA9770A3}"/>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13" name="Rectangle 14">
            <a:extLst>
              <a:ext uri="{FF2B5EF4-FFF2-40B4-BE49-F238E27FC236}">
                <a16:creationId xmlns:a16="http://schemas.microsoft.com/office/drawing/2014/main" id="{CC69808E-6698-6E8F-C99A-D76C36BC8467}"/>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4" name="Rectangle 15">
            <a:extLst>
              <a:ext uri="{FF2B5EF4-FFF2-40B4-BE49-F238E27FC236}">
                <a16:creationId xmlns:a16="http://schemas.microsoft.com/office/drawing/2014/main" id="{55898A9E-76E8-38C2-A425-47AD6233E4CE}"/>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5" name="Rectangle 16">
            <a:extLst>
              <a:ext uri="{FF2B5EF4-FFF2-40B4-BE49-F238E27FC236}">
                <a16:creationId xmlns:a16="http://schemas.microsoft.com/office/drawing/2014/main" id="{7AFF8107-9316-77B5-AEDD-2904861900B7}"/>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6" name="Rectangle 17">
            <a:extLst>
              <a:ext uri="{FF2B5EF4-FFF2-40B4-BE49-F238E27FC236}">
                <a16:creationId xmlns:a16="http://schemas.microsoft.com/office/drawing/2014/main" id="{F3D7DE26-4395-B505-4B7D-4364E2288CB0}"/>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7" name="Rectangle 18">
            <a:extLst>
              <a:ext uri="{FF2B5EF4-FFF2-40B4-BE49-F238E27FC236}">
                <a16:creationId xmlns:a16="http://schemas.microsoft.com/office/drawing/2014/main" id="{E10205D3-94E7-28A7-E0AE-1245AD6B8FD1}"/>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8" name="Rectangle 19">
            <a:extLst>
              <a:ext uri="{FF2B5EF4-FFF2-40B4-BE49-F238E27FC236}">
                <a16:creationId xmlns:a16="http://schemas.microsoft.com/office/drawing/2014/main" id="{7A1441A5-B902-D1BE-A509-9D71A7A328FA}"/>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9" name="Rectangle 20">
            <a:extLst>
              <a:ext uri="{FF2B5EF4-FFF2-40B4-BE49-F238E27FC236}">
                <a16:creationId xmlns:a16="http://schemas.microsoft.com/office/drawing/2014/main" id="{8E9A74C5-E483-4F78-6DBB-8FB2EA3910A5}"/>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0" name="Rectangle 21">
            <a:extLst>
              <a:ext uri="{FF2B5EF4-FFF2-40B4-BE49-F238E27FC236}">
                <a16:creationId xmlns:a16="http://schemas.microsoft.com/office/drawing/2014/main" id="{FD3690A0-FA02-7F1A-6493-CF80092F7917}"/>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1" name="Rectangle 22">
            <a:extLst>
              <a:ext uri="{FF2B5EF4-FFF2-40B4-BE49-F238E27FC236}">
                <a16:creationId xmlns:a16="http://schemas.microsoft.com/office/drawing/2014/main" id="{69141F95-CA70-7DCC-DB2C-88976FFA9B9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2" name="Rectangle 23">
            <a:extLst>
              <a:ext uri="{FF2B5EF4-FFF2-40B4-BE49-F238E27FC236}">
                <a16:creationId xmlns:a16="http://schemas.microsoft.com/office/drawing/2014/main" id="{003AA6E9-ECE2-B314-4D24-A892DF66F679}"/>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3" name="Rectangle 24">
            <a:extLst>
              <a:ext uri="{FF2B5EF4-FFF2-40B4-BE49-F238E27FC236}">
                <a16:creationId xmlns:a16="http://schemas.microsoft.com/office/drawing/2014/main" id="{C0CF7977-4FDC-55C8-2B2D-CD907E48EDBE}"/>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4" name="Rectangle 25">
            <a:extLst>
              <a:ext uri="{FF2B5EF4-FFF2-40B4-BE49-F238E27FC236}">
                <a16:creationId xmlns:a16="http://schemas.microsoft.com/office/drawing/2014/main" id="{54776A0B-EC50-2A5A-D788-3579E871E39D}"/>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5" name="Rectangle 26">
            <a:extLst>
              <a:ext uri="{FF2B5EF4-FFF2-40B4-BE49-F238E27FC236}">
                <a16:creationId xmlns:a16="http://schemas.microsoft.com/office/drawing/2014/main" id="{7891CBA5-FCCC-60FC-1192-CDD59151EF9A}"/>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6" name="Rectangle 27">
            <a:extLst>
              <a:ext uri="{FF2B5EF4-FFF2-40B4-BE49-F238E27FC236}">
                <a16:creationId xmlns:a16="http://schemas.microsoft.com/office/drawing/2014/main" id="{6684E437-AF06-2B63-C635-C828BB9E3C4F}"/>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7" name="Rectangle 28">
            <a:extLst>
              <a:ext uri="{FF2B5EF4-FFF2-40B4-BE49-F238E27FC236}">
                <a16:creationId xmlns:a16="http://schemas.microsoft.com/office/drawing/2014/main" id="{92D77894-86ED-0F2E-81D0-292EAD812DD8}"/>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8" name="Rectangle 29">
            <a:extLst>
              <a:ext uri="{FF2B5EF4-FFF2-40B4-BE49-F238E27FC236}">
                <a16:creationId xmlns:a16="http://schemas.microsoft.com/office/drawing/2014/main" id="{CB120A41-9D1A-0984-98C1-7EE3103EE2A0}"/>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9" name="Rectangle 30">
            <a:extLst>
              <a:ext uri="{FF2B5EF4-FFF2-40B4-BE49-F238E27FC236}">
                <a16:creationId xmlns:a16="http://schemas.microsoft.com/office/drawing/2014/main" id="{3C66929B-2A1A-A4D0-BAC1-394A9CD9E8F1}"/>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0" name="Rectangle 31">
            <a:extLst>
              <a:ext uri="{FF2B5EF4-FFF2-40B4-BE49-F238E27FC236}">
                <a16:creationId xmlns:a16="http://schemas.microsoft.com/office/drawing/2014/main" id="{F3A91B03-154E-1B76-44B4-740774202B6E}"/>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1" name="Rectangle 32">
            <a:extLst>
              <a:ext uri="{FF2B5EF4-FFF2-40B4-BE49-F238E27FC236}">
                <a16:creationId xmlns:a16="http://schemas.microsoft.com/office/drawing/2014/main" id="{6611C6D1-8224-5BA0-BB04-578041DDB57B}"/>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2" name="Rectangle 33">
            <a:extLst>
              <a:ext uri="{FF2B5EF4-FFF2-40B4-BE49-F238E27FC236}">
                <a16:creationId xmlns:a16="http://schemas.microsoft.com/office/drawing/2014/main" id="{0B51F910-9F62-3436-74AC-BB9153EC18DC}"/>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3" name="Rectangle 34">
            <a:extLst>
              <a:ext uri="{FF2B5EF4-FFF2-40B4-BE49-F238E27FC236}">
                <a16:creationId xmlns:a16="http://schemas.microsoft.com/office/drawing/2014/main" id="{5C97912B-5980-C821-C0E8-C5D8AE0C20FD}"/>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4" name="Rectangle 35">
            <a:extLst>
              <a:ext uri="{FF2B5EF4-FFF2-40B4-BE49-F238E27FC236}">
                <a16:creationId xmlns:a16="http://schemas.microsoft.com/office/drawing/2014/main" id="{B4761F9B-B006-2297-B1E2-CDF5351B371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5" name="Rectangle 36">
            <a:extLst>
              <a:ext uri="{FF2B5EF4-FFF2-40B4-BE49-F238E27FC236}">
                <a16:creationId xmlns:a16="http://schemas.microsoft.com/office/drawing/2014/main" id="{1A5C8970-0AFC-0C1E-5B86-5204BE801071}"/>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6" name="Rectangle 37">
            <a:extLst>
              <a:ext uri="{FF2B5EF4-FFF2-40B4-BE49-F238E27FC236}">
                <a16:creationId xmlns:a16="http://schemas.microsoft.com/office/drawing/2014/main" id="{1699917A-769F-FF5D-AA8C-A9682DB3F09D}"/>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7" name="Rectangle 38">
            <a:extLst>
              <a:ext uri="{FF2B5EF4-FFF2-40B4-BE49-F238E27FC236}">
                <a16:creationId xmlns:a16="http://schemas.microsoft.com/office/drawing/2014/main" id="{CE205E95-BB23-5F09-2B47-009505C9D661}"/>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0039" name="Rectangle 39">
            <a:extLst>
              <a:ext uri="{FF2B5EF4-FFF2-40B4-BE49-F238E27FC236}">
                <a16:creationId xmlns:a16="http://schemas.microsoft.com/office/drawing/2014/main" id="{FDEB2C1D-B719-FC63-F490-22D31AF851A0}"/>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2439" name="Text Box 40">
            <a:extLst>
              <a:ext uri="{FF2B5EF4-FFF2-40B4-BE49-F238E27FC236}">
                <a16:creationId xmlns:a16="http://schemas.microsoft.com/office/drawing/2014/main" id="{33BAB9E4-0C50-71B0-95C4-BE3AC1D985C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4)  Propellant ignition continues</a:t>
            </a:r>
          </a:p>
        </p:txBody>
      </p:sp>
      <p:sp>
        <p:nvSpPr>
          <p:cNvPr id="102440" name="Line 41">
            <a:extLst>
              <a:ext uri="{FF2B5EF4-FFF2-40B4-BE49-F238E27FC236}">
                <a16:creationId xmlns:a16="http://schemas.microsoft.com/office/drawing/2014/main" id="{0974BB4A-9867-121B-BC08-1A60F79B9494}"/>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1" name="Line 42">
            <a:extLst>
              <a:ext uri="{FF2B5EF4-FFF2-40B4-BE49-F238E27FC236}">
                <a16:creationId xmlns:a16="http://schemas.microsoft.com/office/drawing/2014/main" id="{268C2181-D1D7-1569-9E66-DBC18F3DD227}"/>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2" name="Cloud">
            <a:extLst>
              <a:ext uri="{FF2B5EF4-FFF2-40B4-BE49-F238E27FC236}">
                <a16:creationId xmlns:a16="http://schemas.microsoft.com/office/drawing/2014/main" id="{B7A498EA-115B-2B06-5E87-8164F054782E}"/>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3" name="Cloud">
            <a:extLst>
              <a:ext uri="{FF2B5EF4-FFF2-40B4-BE49-F238E27FC236}">
                <a16:creationId xmlns:a16="http://schemas.microsoft.com/office/drawing/2014/main" id="{3A2E5F36-C061-5299-B7F4-3531B92EEBAA}"/>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4" name="Cloud">
            <a:extLst>
              <a:ext uri="{FF2B5EF4-FFF2-40B4-BE49-F238E27FC236}">
                <a16:creationId xmlns:a16="http://schemas.microsoft.com/office/drawing/2014/main" id="{D113A91B-9902-4C18-66A5-98639E3BF367}"/>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5" name="Cloud">
            <a:extLst>
              <a:ext uri="{FF2B5EF4-FFF2-40B4-BE49-F238E27FC236}">
                <a16:creationId xmlns:a16="http://schemas.microsoft.com/office/drawing/2014/main" id="{A2145B93-9787-3F44-EDCE-45513FB2E1D8}"/>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6" name="Cloud">
            <a:extLst>
              <a:ext uri="{FF2B5EF4-FFF2-40B4-BE49-F238E27FC236}">
                <a16:creationId xmlns:a16="http://schemas.microsoft.com/office/drawing/2014/main" id="{99B72113-7458-C3B5-F78E-A093025E1EC0}"/>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7" name="Line 51">
            <a:extLst>
              <a:ext uri="{FF2B5EF4-FFF2-40B4-BE49-F238E27FC236}">
                <a16:creationId xmlns:a16="http://schemas.microsoft.com/office/drawing/2014/main" id="{C578070D-A409-EED2-2958-740955E5DDB1}"/>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8" name="Text Box 52">
            <a:extLst>
              <a:ext uri="{FF2B5EF4-FFF2-40B4-BE49-F238E27FC236}">
                <a16:creationId xmlns:a16="http://schemas.microsoft.com/office/drawing/2014/main" id="{2635D014-E86D-6065-3D0F-B4EB3374174D}"/>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p:txBody>
      </p:sp>
    </p:spTree>
  </p:cSld>
  <p:clrMapOvr>
    <a:masterClrMapping/>
  </p:clrMapOvr>
  <p:transition>
    <p:wipe dir="r"/>
  </p:transition>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3426" name="Line 3">
            <a:extLst>
              <a:ext uri="{FF2B5EF4-FFF2-40B4-BE49-F238E27FC236}">
                <a16:creationId xmlns:a16="http://schemas.microsoft.com/office/drawing/2014/main" id="{48BC4C69-C029-45C4-667D-3E9413AC6C2C}"/>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27" name="Text Box 4">
            <a:extLst>
              <a:ext uri="{FF2B5EF4-FFF2-40B4-BE49-F238E27FC236}">
                <a16:creationId xmlns:a16="http://schemas.microsoft.com/office/drawing/2014/main" id="{2E0C793D-726A-2AD5-3CDB-E94ACCE185D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3428" name="Line 5">
            <a:extLst>
              <a:ext uri="{FF2B5EF4-FFF2-40B4-BE49-F238E27FC236}">
                <a16:creationId xmlns:a16="http://schemas.microsoft.com/office/drawing/2014/main" id="{A912CDBD-1318-5078-BA8E-E489300DC5AB}"/>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29" name="Rectangle 6">
            <a:extLst>
              <a:ext uri="{FF2B5EF4-FFF2-40B4-BE49-F238E27FC236}">
                <a16:creationId xmlns:a16="http://schemas.microsoft.com/office/drawing/2014/main" id="{2187A4AF-CCF7-E5AE-E957-2C6FEA0BB641}"/>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0" name="Rectangle 7">
            <a:extLst>
              <a:ext uri="{FF2B5EF4-FFF2-40B4-BE49-F238E27FC236}">
                <a16:creationId xmlns:a16="http://schemas.microsoft.com/office/drawing/2014/main" id="{A9B781EA-39C1-59D8-9296-9FA334328B91}"/>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1" name="Rectangle 8">
            <a:extLst>
              <a:ext uri="{FF2B5EF4-FFF2-40B4-BE49-F238E27FC236}">
                <a16:creationId xmlns:a16="http://schemas.microsoft.com/office/drawing/2014/main" id="{C55EC529-5EAD-C059-8B63-E90F26E9832D}"/>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2" name="Rectangle 9">
            <a:extLst>
              <a:ext uri="{FF2B5EF4-FFF2-40B4-BE49-F238E27FC236}">
                <a16:creationId xmlns:a16="http://schemas.microsoft.com/office/drawing/2014/main" id="{C0462BED-CC7F-3439-8318-225406CCFBFF}"/>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3" name="Rectangle 10">
            <a:extLst>
              <a:ext uri="{FF2B5EF4-FFF2-40B4-BE49-F238E27FC236}">
                <a16:creationId xmlns:a16="http://schemas.microsoft.com/office/drawing/2014/main" id="{399BBEF8-7EF0-4BC9-3884-7AAE1AF8FCC7}"/>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4" name="Rectangle 11">
            <a:extLst>
              <a:ext uri="{FF2B5EF4-FFF2-40B4-BE49-F238E27FC236}">
                <a16:creationId xmlns:a16="http://schemas.microsoft.com/office/drawing/2014/main" id="{6518CA6D-C688-C20D-69FE-B183B90F0715}"/>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5" name="Rectangle 12">
            <a:extLst>
              <a:ext uri="{FF2B5EF4-FFF2-40B4-BE49-F238E27FC236}">
                <a16:creationId xmlns:a16="http://schemas.microsoft.com/office/drawing/2014/main" id="{35F97651-9E97-1FBA-E228-4724165A3427}"/>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6" name="AutoShape 13">
            <a:extLst>
              <a:ext uri="{FF2B5EF4-FFF2-40B4-BE49-F238E27FC236}">
                <a16:creationId xmlns:a16="http://schemas.microsoft.com/office/drawing/2014/main" id="{B018702F-B819-2E46-A1F9-0FCE65D8D6C6}"/>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37" name="Rectangle 14">
            <a:extLst>
              <a:ext uri="{FF2B5EF4-FFF2-40B4-BE49-F238E27FC236}">
                <a16:creationId xmlns:a16="http://schemas.microsoft.com/office/drawing/2014/main" id="{AA5CB293-07DE-B279-2771-BC0D283B6621}"/>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8" name="Rectangle 15">
            <a:extLst>
              <a:ext uri="{FF2B5EF4-FFF2-40B4-BE49-F238E27FC236}">
                <a16:creationId xmlns:a16="http://schemas.microsoft.com/office/drawing/2014/main" id="{21178F0A-E7AA-94EB-F42C-8F47CE074F43}"/>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9" name="Rectangle 16">
            <a:extLst>
              <a:ext uri="{FF2B5EF4-FFF2-40B4-BE49-F238E27FC236}">
                <a16:creationId xmlns:a16="http://schemas.microsoft.com/office/drawing/2014/main" id="{AEAA5D20-9023-3A21-B416-DC69C470CB10}"/>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0" name="Rectangle 17">
            <a:extLst>
              <a:ext uri="{FF2B5EF4-FFF2-40B4-BE49-F238E27FC236}">
                <a16:creationId xmlns:a16="http://schemas.microsoft.com/office/drawing/2014/main" id="{AC50FBCD-9BC4-9511-7247-1A660E671B28}"/>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1" name="Rectangle 18">
            <a:extLst>
              <a:ext uri="{FF2B5EF4-FFF2-40B4-BE49-F238E27FC236}">
                <a16:creationId xmlns:a16="http://schemas.microsoft.com/office/drawing/2014/main" id="{FAA7B791-9E58-8AB9-2779-B2262082F9FF}"/>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2" name="Rectangle 19">
            <a:extLst>
              <a:ext uri="{FF2B5EF4-FFF2-40B4-BE49-F238E27FC236}">
                <a16:creationId xmlns:a16="http://schemas.microsoft.com/office/drawing/2014/main" id="{C7837577-595B-8EB2-7F44-E88E57D1F3BC}"/>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3" name="Rectangle 20">
            <a:extLst>
              <a:ext uri="{FF2B5EF4-FFF2-40B4-BE49-F238E27FC236}">
                <a16:creationId xmlns:a16="http://schemas.microsoft.com/office/drawing/2014/main" id="{0F2E21CC-EF9A-A368-A8B6-99A77EA16C2F}"/>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4" name="Rectangle 21">
            <a:extLst>
              <a:ext uri="{FF2B5EF4-FFF2-40B4-BE49-F238E27FC236}">
                <a16:creationId xmlns:a16="http://schemas.microsoft.com/office/drawing/2014/main" id="{1C55780C-536D-36C4-2B47-C84B19429BA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5" name="Rectangle 22">
            <a:extLst>
              <a:ext uri="{FF2B5EF4-FFF2-40B4-BE49-F238E27FC236}">
                <a16:creationId xmlns:a16="http://schemas.microsoft.com/office/drawing/2014/main" id="{7A5ECCB7-CDE5-482B-879A-693F93441486}"/>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6" name="Rectangle 23">
            <a:extLst>
              <a:ext uri="{FF2B5EF4-FFF2-40B4-BE49-F238E27FC236}">
                <a16:creationId xmlns:a16="http://schemas.microsoft.com/office/drawing/2014/main" id="{BC3C88B9-61F3-24AA-6E1D-7AEA056DA08D}"/>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7" name="Rectangle 24">
            <a:extLst>
              <a:ext uri="{FF2B5EF4-FFF2-40B4-BE49-F238E27FC236}">
                <a16:creationId xmlns:a16="http://schemas.microsoft.com/office/drawing/2014/main" id="{B66627F3-A747-AE00-9DF8-853658E9C639}"/>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8" name="Rectangle 25">
            <a:extLst>
              <a:ext uri="{FF2B5EF4-FFF2-40B4-BE49-F238E27FC236}">
                <a16:creationId xmlns:a16="http://schemas.microsoft.com/office/drawing/2014/main" id="{FA1BD1F9-FF30-EBDC-BB48-F8205691081F}"/>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9" name="Rectangle 26">
            <a:extLst>
              <a:ext uri="{FF2B5EF4-FFF2-40B4-BE49-F238E27FC236}">
                <a16:creationId xmlns:a16="http://schemas.microsoft.com/office/drawing/2014/main" id="{467F432B-CF0F-78CE-5BFC-92552A32963E}"/>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0" name="Rectangle 27">
            <a:extLst>
              <a:ext uri="{FF2B5EF4-FFF2-40B4-BE49-F238E27FC236}">
                <a16:creationId xmlns:a16="http://schemas.microsoft.com/office/drawing/2014/main" id="{77F440AB-0CE1-3E94-E209-DDA22F31E3CC}"/>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1" name="Rectangle 28">
            <a:extLst>
              <a:ext uri="{FF2B5EF4-FFF2-40B4-BE49-F238E27FC236}">
                <a16:creationId xmlns:a16="http://schemas.microsoft.com/office/drawing/2014/main" id="{A101C943-DC56-7B6A-EBEA-A3FB6889BEA3}"/>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2" name="Rectangle 29">
            <a:extLst>
              <a:ext uri="{FF2B5EF4-FFF2-40B4-BE49-F238E27FC236}">
                <a16:creationId xmlns:a16="http://schemas.microsoft.com/office/drawing/2014/main" id="{217F3CF5-47E0-3266-3A61-41FA4CB4C2E2}"/>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3" name="Rectangle 30">
            <a:extLst>
              <a:ext uri="{FF2B5EF4-FFF2-40B4-BE49-F238E27FC236}">
                <a16:creationId xmlns:a16="http://schemas.microsoft.com/office/drawing/2014/main" id="{62EDFD35-37A9-1D99-C617-D989654C8AE8}"/>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4" name="Rectangle 31">
            <a:extLst>
              <a:ext uri="{FF2B5EF4-FFF2-40B4-BE49-F238E27FC236}">
                <a16:creationId xmlns:a16="http://schemas.microsoft.com/office/drawing/2014/main" id="{1B9A0C9F-980D-5B11-71DC-C8FE844E7046}"/>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5" name="Rectangle 32">
            <a:extLst>
              <a:ext uri="{FF2B5EF4-FFF2-40B4-BE49-F238E27FC236}">
                <a16:creationId xmlns:a16="http://schemas.microsoft.com/office/drawing/2014/main" id="{9CDCA141-1DE8-B550-F88C-D7AE91972BDC}"/>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6" name="Rectangle 33">
            <a:extLst>
              <a:ext uri="{FF2B5EF4-FFF2-40B4-BE49-F238E27FC236}">
                <a16:creationId xmlns:a16="http://schemas.microsoft.com/office/drawing/2014/main" id="{D0E84765-9188-2681-A588-1BF6D41ABC2C}"/>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7" name="Rectangle 34">
            <a:extLst>
              <a:ext uri="{FF2B5EF4-FFF2-40B4-BE49-F238E27FC236}">
                <a16:creationId xmlns:a16="http://schemas.microsoft.com/office/drawing/2014/main" id="{13EA22F3-C17C-B0F3-489E-EDBCF493A1FE}"/>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8" name="Rectangle 35">
            <a:extLst>
              <a:ext uri="{FF2B5EF4-FFF2-40B4-BE49-F238E27FC236}">
                <a16:creationId xmlns:a16="http://schemas.microsoft.com/office/drawing/2014/main" id="{6E82A261-06F0-EE5C-3D1D-46657C5AD821}"/>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9" name="Rectangle 36">
            <a:extLst>
              <a:ext uri="{FF2B5EF4-FFF2-40B4-BE49-F238E27FC236}">
                <a16:creationId xmlns:a16="http://schemas.microsoft.com/office/drawing/2014/main" id="{912B4A1C-777B-37F8-7D3F-58688CB64CA4}"/>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60" name="Rectangle 37">
            <a:extLst>
              <a:ext uri="{FF2B5EF4-FFF2-40B4-BE49-F238E27FC236}">
                <a16:creationId xmlns:a16="http://schemas.microsoft.com/office/drawing/2014/main" id="{6B738C9E-F7B7-CE63-F659-2E933D145F5C}"/>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61" name="Rectangle 38">
            <a:extLst>
              <a:ext uri="{FF2B5EF4-FFF2-40B4-BE49-F238E27FC236}">
                <a16:creationId xmlns:a16="http://schemas.microsoft.com/office/drawing/2014/main" id="{10EB96F2-AB62-F87C-C847-F8FAA10435D8}"/>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1063" name="Rectangle 39">
            <a:extLst>
              <a:ext uri="{FF2B5EF4-FFF2-40B4-BE49-F238E27FC236}">
                <a16:creationId xmlns:a16="http://schemas.microsoft.com/office/drawing/2014/main" id="{CC4FF196-A8E5-5975-F031-CAE58FA3AFEC}"/>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3463" name="Text Box 40">
            <a:extLst>
              <a:ext uri="{FF2B5EF4-FFF2-40B4-BE49-F238E27FC236}">
                <a16:creationId xmlns:a16="http://schemas.microsoft.com/office/drawing/2014/main" id="{30A250BE-BAD5-DBB2-C289-5E48CD40BC6D}"/>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5)  Pressure front reaches projectile</a:t>
            </a:r>
          </a:p>
        </p:txBody>
      </p:sp>
      <p:sp>
        <p:nvSpPr>
          <p:cNvPr id="103464" name="Line 41">
            <a:extLst>
              <a:ext uri="{FF2B5EF4-FFF2-40B4-BE49-F238E27FC236}">
                <a16:creationId xmlns:a16="http://schemas.microsoft.com/office/drawing/2014/main" id="{9422AD11-1B98-88C6-6D0A-97F1BDAD6DE3}"/>
              </a:ext>
            </a:extLst>
          </p:cNvPr>
          <p:cNvSpPr>
            <a:spLocks noChangeShapeType="1"/>
          </p:cNvSpPr>
          <p:nvPr/>
        </p:nvSpPr>
        <p:spPr bwMode="auto">
          <a:xfrm flipH="1" flipV="1">
            <a:off x="3198813" y="5664200"/>
            <a:ext cx="4322762" cy="1412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5" name="Line 42">
            <a:extLst>
              <a:ext uri="{FF2B5EF4-FFF2-40B4-BE49-F238E27FC236}">
                <a16:creationId xmlns:a16="http://schemas.microsoft.com/office/drawing/2014/main" id="{9A3CCCF0-8CD2-B92E-4D02-A9A318BB0A26}"/>
              </a:ext>
            </a:extLst>
          </p:cNvPr>
          <p:cNvSpPr>
            <a:spLocks noChangeShapeType="1"/>
          </p:cNvSpPr>
          <p:nvPr/>
        </p:nvSpPr>
        <p:spPr bwMode="auto">
          <a:xfrm flipH="1">
            <a:off x="7815264" y="5445125"/>
            <a:ext cx="403225" cy="1095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6" name="Cloud">
            <a:extLst>
              <a:ext uri="{FF2B5EF4-FFF2-40B4-BE49-F238E27FC236}">
                <a16:creationId xmlns:a16="http://schemas.microsoft.com/office/drawing/2014/main" id="{DB2947CF-8E54-1C13-6B85-E498284A904A}"/>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7" name="Cloud">
            <a:extLst>
              <a:ext uri="{FF2B5EF4-FFF2-40B4-BE49-F238E27FC236}">
                <a16:creationId xmlns:a16="http://schemas.microsoft.com/office/drawing/2014/main" id="{DC0EB4BE-3759-F0D1-C63B-AC737EFB44C7}"/>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8" name="Cloud">
            <a:extLst>
              <a:ext uri="{FF2B5EF4-FFF2-40B4-BE49-F238E27FC236}">
                <a16:creationId xmlns:a16="http://schemas.microsoft.com/office/drawing/2014/main" id="{9F94D679-C7EC-4B87-80C7-48FC84D5C129}"/>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9" name="Cloud">
            <a:extLst>
              <a:ext uri="{FF2B5EF4-FFF2-40B4-BE49-F238E27FC236}">
                <a16:creationId xmlns:a16="http://schemas.microsoft.com/office/drawing/2014/main" id="{9FA375AB-800B-D969-D250-8EBFCD388663}"/>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0" name="Cloud">
            <a:extLst>
              <a:ext uri="{FF2B5EF4-FFF2-40B4-BE49-F238E27FC236}">
                <a16:creationId xmlns:a16="http://schemas.microsoft.com/office/drawing/2014/main" id="{779B9D0B-D95B-B755-2CA3-E094C23C002A}"/>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1" name="Line 48">
            <a:extLst>
              <a:ext uri="{FF2B5EF4-FFF2-40B4-BE49-F238E27FC236}">
                <a16:creationId xmlns:a16="http://schemas.microsoft.com/office/drawing/2014/main" id="{D1052A46-0DD1-F781-1E51-C8B7B89EE4D2}"/>
              </a:ext>
            </a:extLst>
          </p:cNvPr>
          <p:cNvSpPr>
            <a:spLocks noChangeShapeType="1"/>
          </p:cNvSpPr>
          <p:nvPr/>
        </p:nvSpPr>
        <p:spPr bwMode="auto">
          <a:xfrm>
            <a:off x="6799263" y="4400550"/>
            <a:ext cx="1306512"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2" name="Text Box 49">
            <a:extLst>
              <a:ext uri="{FF2B5EF4-FFF2-40B4-BE49-F238E27FC236}">
                <a16:creationId xmlns:a16="http://schemas.microsoft.com/office/drawing/2014/main" id="{CE399071-ACE1-5FB4-2184-3A672EBE5320}"/>
              </a:ext>
            </a:extLst>
          </p:cNvPr>
          <p:cNvSpPr txBox="1">
            <a:spLocks noChangeArrowheads="1"/>
          </p:cNvSpPr>
          <p:nvPr/>
        </p:nvSpPr>
        <p:spPr bwMode="auto">
          <a:xfrm>
            <a:off x="5938838" y="4502151"/>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stopped by</a:t>
            </a:r>
          </a:p>
          <a:p>
            <a:pPr eaLnBrk="0" fontAlgn="base" hangingPunct="0">
              <a:spcBef>
                <a:spcPct val="0"/>
              </a:spcBef>
              <a:spcAft>
                <a:spcPct val="0"/>
              </a:spcAft>
            </a:pPr>
            <a:r>
              <a:rPr lang="en-GB" altLang="en-US" sz="1600" b="1">
                <a:solidFill>
                  <a:srgbClr val="FFCC00"/>
                </a:solidFill>
              </a:rPr>
              <a:t>stationary projectile</a:t>
            </a:r>
          </a:p>
        </p:txBody>
      </p:sp>
      <p:sp>
        <p:nvSpPr>
          <p:cNvPr id="103473" name="Line 50">
            <a:extLst>
              <a:ext uri="{FF2B5EF4-FFF2-40B4-BE49-F238E27FC236}">
                <a16:creationId xmlns:a16="http://schemas.microsoft.com/office/drawing/2014/main" id="{D0FCDE26-3771-C33D-D95A-69873C5B8166}"/>
              </a:ext>
            </a:extLst>
          </p:cNvPr>
          <p:cNvSpPr>
            <a:spLocks noChangeShapeType="1"/>
          </p:cNvSpPr>
          <p:nvPr/>
        </p:nvSpPr>
        <p:spPr bwMode="auto">
          <a:xfrm>
            <a:off x="8218488" y="4203700"/>
            <a:ext cx="11112"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4" name="Line 51">
            <a:extLst>
              <a:ext uri="{FF2B5EF4-FFF2-40B4-BE49-F238E27FC236}">
                <a16:creationId xmlns:a16="http://schemas.microsoft.com/office/drawing/2014/main" id="{5099AC10-0D9B-2045-723F-D43AD0856793}"/>
              </a:ext>
            </a:extLst>
          </p:cNvPr>
          <p:cNvSpPr>
            <a:spLocks noChangeShapeType="1"/>
          </p:cNvSpPr>
          <p:nvPr/>
        </p:nvSpPr>
        <p:spPr bwMode="auto">
          <a:xfrm>
            <a:off x="8162926" y="4203700"/>
            <a:ext cx="11113"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5" name="Line 52">
            <a:extLst>
              <a:ext uri="{FF2B5EF4-FFF2-40B4-BE49-F238E27FC236}">
                <a16:creationId xmlns:a16="http://schemas.microsoft.com/office/drawing/2014/main" id="{889B4F83-F18E-E184-60E5-31FEED1EF974}"/>
              </a:ext>
            </a:extLst>
          </p:cNvPr>
          <p:cNvSpPr>
            <a:spLocks noChangeShapeType="1"/>
          </p:cNvSpPr>
          <p:nvPr/>
        </p:nvSpPr>
        <p:spPr bwMode="auto">
          <a:xfrm flipV="1">
            <a:off x="8242300" y="5437189"/>
            <a:ext cx="1588" cy="8397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6" name="Line 53">
            <a:extLst>
              <a:ext uri="{FF2B5EF4-FFF2-40B4-BE49-F238E27FC236}">
                <a16:creationId xmlns:a16="http://schemas.microsoft.com/office/drawing/2014/main" id="{5CFEFFA3-C9D4-ACC5-6108-A36E94FBBAA4}"/>
              </a:ext>
            </a:extLst>
          </p:cNvPr>
          <p:cNvSpPr>
            <a:spLocks noChangeShapeType="1"/>
          </p:cNvSpPr>
          <p:nvPr/>
        </p:nvSpPr>
        <p:spPr bwMode="auto">
          <a:xfrm flipH="1">
            <a:off x="7496176" y="5540376"/>
            <a:ext cx="32067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7" name="Cloud">
            <a:extLst>
              <a:ext uri="{FF2B5EF4-FFF2-40B4-BE49-F238E27FC236}">
                <a16:creationId xmlns:a16="http://schemas.microsoft.com/office/drawing/2014/main" id="{90D6B5BA-9B6F-CA1E-3D95-AC01F1C3B86D}"/>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8" name="Cloud">
            <a:extLst>
              <a:ext uri="{FF2B5EF4-FFF2-40B4-BE49-F238E27FC236}">
                <a16:creationId xmlns:a16="http://schemas.microsoft.com/office/drawing/2014/main" id="{95C5D4A0-CDF6-C866-C145-9F26C4F22B75}"/>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7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4450" name="Line 3">
            <a:extLst>
              <a:ext uri="{FF2B5EF4-FFF2-40B4-BE49-F238E27FC236}">
                <a16:creationId xmlns:a16="http://schemas.microsoft.com/office/drawing/2014/main" id="{8A142608-DA33-FCA5-A83B-B6E906226D35}"/>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51" name="Text Box 4">
            <a:extLst>
              <a:ext uri="{FF2B5EF4-FFF2-40B4-BE49-F238E27FC236}">
                <a16:creationId xmlns:a16="http://schemas.microsoft.com/office/drawing/2014/main" id="{8719EA00-9FD9-7557-F695-B2AA865C3100}"/>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4452" name="Line 5">
            <a:extLst>
              <a:ext uri="{FF2B5EF4-FFF2-40B4-BE49-F238E27FC236}">
                <a16:creationId xmlns:a16="http://schemas.microsoft.com/office/drawing/2014/main" id="{673F01CD-1679-321C-EFB7-7A0AB32AA376}"/>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53" name="Rectangle 6">
            <a:extLst>
              <a:ext uri="{FF2B5EF4-FFF2-40B4-BE49-F238E27FC236}">
                <a16:creationId xmlns:a16="http://schemas.microsoft.com/office/drawing/2014/main" id="{538D004A-5737-9DA0-BAB0-502FA062FCA4}"/>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4" name="Rectangle 7">
            <a:extLst>
              <a:ext uri="{FF2B5EF4-FFF2-40B4-BE49-F238E27FC236}">
                <a16:creationId xmlns:a16="http://schemas.microsoft.com/office/drawing/2014/main" id="{76581DE3-AA20-BAB7-C0ED-943586160E22}"/>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5" name="Rectangle 8">
            <a:extLst>
              <a:ext uri="{FF2B5EF4-FFF2-40B4-BE49-F238E27FC236}">
                <a16:creationId xmlns:a16="http://schemas.microsoft.com/office/drawing/2014/main" id="{E3A7C988-8712-169E-E62B-2FEDB38FFEF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6" name="Rectangle 9">
            <a:extLst>
              <a:ext uri="{FF2B5EF4-FFF2-40B4-BE49-F238E27FC236}">
                <a16:creationId xmlns:a16="http://schemas.microsoft.com/office/drawing/2014/main" id="{B8BA9A7F-573D-63C3-03CF-A815D20C12E7}"/>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7" name="Rectangle 10">
            <a:extLst>
              <a:ext uri="{FF2B5EF4-FFF2-40B4-BE49-F238E27FC236}">
                <a16:creationId xmlns:a16="http://schemas.microsoft.com/office/drawing/2014/main" id="{6CCB5F40-0A84-6C49-1FF0-9A7D868D5D87}"/>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8" name="Rectangle 11">
            <a:extLst>
              <a:ext uri="{FF2B5EF4-FFF2-40B4-BE49-F238E27FC236}">
                <a16:creationId xmlns:a16="http://schemas.microsoft.com/office/drawing/2014/main" id="{3F991DEB-AA5A-EA80-E535-2A1E5E4269B7}"/>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9" name="Rectangle 12">
            <a:extLst>
              <a:ext uri="{FF2B5EF4-FFF2-40B4-BE49-F238E27FC236}">
                <a16:creationId xmlns:a16="http://schemas.microsoft.com/office/drawing/2014/main" id="{CD149129-E659-A64E-1812-F94A50B2F67B}"/>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0" name="AutoShape 13">
            <a:extLst>
              <a:ext uri="{FF2B5EF4-FFF2-40B4-BE49-F238E27FC236}">
                <a16:creationId xmlns:a16="http://schemas.microsoft.com/office/drawing/2014/main" id="{21E3BEA4-A3AB-D5B3-4609-9D946CD6742F}"/>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61" name="Rectangle 14">
            <a:extLst>
              <a:ext uri="{FF2B5EF4-FFF2-40B4-BE49-F238E27FC236}">
                <a16:creationId xmlns:a16="http://schemas.microsoft.com/office/drawing/2014/main" id="{C29CD6F2-7F4F-CB65-007E-EA2A88F009EB}"/>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2" name="Rectangle 15">
            <a:extLst>
              <a:ext uri="{FF2B5EF4-FFF2-40B4-BE49-F238E27FC236}">
                <a16:creationId xmlns:a16="http://schemas.microsoft.com/office/drawing/2014/main" id="{9A8D49CD-EF79-1E75-DF14-5CB47DA1C4DA}"/>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3" name="Rectangle 16">
            <a:extLst>
              <a:ext uri="{FF2B5EF4-FFF2-40B4-BE49-F238E27FC236}">
                <a16:creationId xmlns:a16="http://schemas.microsoft.com/office/drawing/2014/main" id="{FFABD3A4-D13C-6876-EB80-8A7221EE3279}"/>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4" name="Rectangle 17">
            <a:extLst>
              <a:ext uri="{FF2B5EF4-FFF2-40B4-BE49-F238E27FC236}">
                <a16:creationId xmlns:a16="http://schemas.microsoft.com/office/drawing/2014/main" id="{99047BCD-6B4A-2DA7-2179-6E25F4B982B6}"/>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5" name="Rectangle 18">
            <a:extLst>
              <a:ext uri="{FF2B5EF4-FFF2-40B4-BE49-F238E27FC236}">
                <a16:creationId xmlns:a16="http://schemas.microsoft.com/office/drawing/2014/main" id="{8D95A09E-0A31-56D6-D416-421B4935EB0A}"/>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6" name="Rectangle 19">
            <a:extLst>
              <a:ext uri="{FF2B5EF4-FFF2-40B4-BE49-F238E27FC236}">
                <a16:creationId xmlns:a16="http://schemas.microsoft.com/office/drawing/2014/main" id="{54D96EDA-A50E-1CE1-EE71-A195DA3D24F2}"/>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7" name="Rectangle 20">
            <a:extLst>
              <a:ext uri="{FF2B5EF4-FFF2-40B4-BE49-F238E27FC236}">
                <a16:creationId xmlns:a16="http://schemas.microsoft.com/office/drawing/2014/main" id="{97D70349-6B06-718B-81C5-19609557BE14}"/>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8" name="Rectangle 21">
            <a:extLst>
              <a:ext uri="{FF2B5EF4-FFF2-40B4-BE49-F238E27FC236}">
                <a16:creationId xmlns:a16="http://schemas.microsoft.com/office/drawing/2014/main" id="{E55C90DC-3D38-CE83-A3D5-830F5D6AB4B0}"/>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9" name="Rectangle 22">
            <a:extLst>
              <a:ext uri="{FF2B5EF4-FFF2-40B4-BE49-F238E27FC236}">
                <a16:creationId xmlns:a16="http://schemas.microsoft.com/office/drawing/2014/main" id="{B6A476C2-9C43-7D7C-7CAB-E33F6EA77AA9}"/>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0" name="Rectangle 23">
            <a:extLst>
              <a:ext uri="{FF2B5EF4-FFF2-40B4-BE49-F238E27FC236}">
                <a16:creationId xmlns:a16="http://schemas.microsoft.com/office/drawing/2014/main" id="{5E7B532C-69CD-5C72-A638-9FC5284EB9AA}"/>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1" name="Rectangle 24">
            <a:extLst>
              <a:ext uri="{FF2B5EF4-FFF2-40B4-BE49-F238E27FC236}">
                <a16:creationId xmlns:a16="http://schemas.microsoft.com/office/drawing/2014/main" id="{C84FF49E-A8CE-FD25-8056-9F083E056565}"/>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2" name="Rectangle 25">
            <a:extLst>
              <a:ext uri="{FF2B5EF4-FFF2-40B4-BE49-F238E27FC236}">
                <a16:creationId xmlns:a16="http://schemas.microsoft.com/office/drawing/2014/main" id="{1E4101E4-1E35-B86E-8EF7-B6A9ECA4D282}"/>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3" name="Rectangle 26">
            <a:extLst>
              <a:ext uri="{FF2B5EF4-FFF2-40B4-BE49-F238E27FC236}">
                <a16:creationId xmlns:a16="http://schemas.microsoft.com/office/drawing/2014/main" id="{2CC77E4E-B9C9-6D4C-4742-62B6501931AC}"/>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4" name="Rectangle 27">
            <a:extLst>
              <a:ext uri="{FF2B5EF4-FFF2-40B4-BE49-F238E27FC236}">
                <a16:creationId xmlns:a16="http://schemas.microsoft.com/office/drawing/2014/main" id="{8E311539-941B-71DC-4FBA-306CECDC64F9}"/>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5" name="Rectangle 28">
            <a:extLst>
              <a:ext uri="{FF2B5EF4-FFF2-40B4-BE49-F238E27FC236}">
                <a16:creationId xmlns:a16="http://schemas.microsoft.com/office/drawing/2014/main" id="{4E83F0AD-432D-BF51-8291-7F46C8D3B5E6}"/>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6" name="Rectangle 29">
            <a:extLst>
              <a:ext uri="{FF2B5EF4-FFF2-40B4-BE49-F238E27FC236}">
                <a16:creationId xmlns:a16="http://schemas.microsoft.com/office/drawing/2014/main" id="{9A6A3C00-B66F-1195-3435-3CF2B8C7F20E}"/>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7" name="Rectangle 30">
            <a:extLst>
              <a:ext uri="{FF2B5EF4-FFF2-40B4-BE49-F238E27FC236}">
                <a16:creationId xmlns:a16="http://schemas.microsoft.com/office/drawing/2014/main" id="{B6F2CB2E-4427-1C40-EA33-C6D8F7D69EA9}"/>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8" name="Rectangle 31">
            <a:extLst>
              <a:ext uri="{FF2B5EF4-FFF2-40B4-BE49-F238E27FC236}">
                <a16:creationId xmlns:a16="http://schemas.microsoft.com/office/drawing/2014/main" id="{8B1B341C-DC3B-831B-A634-4EB143D0996D}"/>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9" name="Rectangle 32">
            <a:extLst>
              <a:ext uri="{FF2B5EF4-FFF2-40B4-BE49-F238E27FC236}">
                <a16:creationId xmlns:a16="http://schemas.microsoft.com/office/drawing/2014/main" id="{26E3CAA8-9888-E483-B8F2-050D1C63EF81}"/>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0" name="Rectangle 33">
            <a:extLst>
              <a:ext uri="{FF2B5EF4-FFF2-40B4-BE49-F238E27FC236}">
                <a16:creationId xmlns:a16="http://schemas.microsoft.com/office/drawing/2014/main" id="{ACDC66D0-80BF-28C7-9CD2-8E10C849C1CB}"/>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1" name="Rectangle 34">
            <a:extLst>
              <a:ext uri="{FF2B5EF4-FFF2-40B4-BE49-F238E27FC236}">
                <a16:creationId xmlns:a16="http://schemas.microsoft.com/office/drawing/2014/main" id="{ECCE2CD5-B799-7908-0A52-6D0120EE5072}"/>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2" name="Rectangle 35">
            <a:extLst>
              <a:ext uri="{FF2B5EF4-FFF2-40B4-BE49-F238E27FC236}">
                <a16:creationId xmlns:a16="http://schemas.microsoft.com/office/drawing/2014/main" id="{B5DE4089-1C52-B9AF-182A-DBD90A27E902}"/>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3" name="Rectangle 36">
            <a:extLst>
              <a:ext uri="{FF2B5EF4-FFF2-40B4-BE49-F238E27FC236}">
                <a16:creationId xmlns:a16="http://schemas.microsoft.com/office/drawing/2014/main" id="{80AF40CD-8423-A5DF-D018-271914B11ED9}"/>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4" name="Rectangle 37">
            <a:extLst>
              <a:ext uri="{FF2B5EF4-FFF2-40B4-BE49-F238E27FC236}">
                <a16:creationId xmlns:a16="http://schemas.microsoft.com/office/drawing/2014/main" id="{506684C4-CBC0-DAC3-ED80-7FBDD40BF52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5" name="Rectangle 38">
            <a:extLst>
              <a:ext uri="{FF2B5EF4-FFF2-40B4-BE49-F238E27FC236}">
                <a16:creationId xmlns:a16="http://schemas.microsoft.com/office/drawing/2014/main" id="{A0F131A1-845D-CFD0-4ECF-2B67A797EC7A}"/>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2087" name="Rectangle 39">
            <a:extLst>
              <a:ext uri="{FF2B5EF4-FFF2-40B4-BE49-F238E27FC236}">
                <a16:creationId xmlns:a16="http://schemas.microsoft.com/office/drawing/2014/main" id="{283EC372-BCBA-91E6-E781-20EAA41CB58F}"/>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4487" name="Text Box 40">
            <a:extLst>
              <a:ext uri="{FF2B5EF4-FFF2-40B4-BE49-F238E27FC236}">
                <a16:creationId xmlns:a16="http://schemas.microsoft.com/office/drawing/2014/main" id="{AAFC60C9-0E77-539D-8848-6FCAE9EC4035}"/>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6)  Front part of propellant starts to burn</a:t>
            </a:r>
          </a:p>
        </p:txBody>
      </p:sp>
      <p:sp>
        <p:nvSpPr>
          <p:cNvPr id="104488" name="Line 41">
            <a:extLst>
              <a:ext uri="{FF2B5EF4-FFF2-40B4-BE49-F238E27FC236}">
                <a16:creationId xmlns:a16="http://schemas.microsoft.com/office/drawing/2014/main" id="{203D3066-E6A8-21A8-A0C9-604627C8AE5C}"/>
              </a:ext>
            </a:extLst>
          </p:cNvPr>
          <p:cNvSpPr>
            <a:spLocks noChangeShapeType="1"/>
          </p:cNvSpPr>
          <p:nvPr/>
        </p:nvSpPr>
        <p:spPr bwMode="auto">
          <a:xfrm flipH="1" flipV="1">
            <a:off x="3198814" y="5553076"/>
            <a:ext cx="3100387"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89" name="Line 42">
            <a:extLst>
              <a:ext uri="{FF2B5EF4-FFF2-40B4-BE49-F238E27FC236}">
                <a16:creationId xmlns:a16="http://schemas.microsoft.com/office/drawing/2014/main" id="{70700EBA-7FD9-2057-41C0-576142AE1822}"/>
              </a:ext>
            </a:extLst>
          </p:cNvPr>
          <p:cNvSpPr>
            <a:spLocks noChangeShapeType="1"/>
          </p:cNvSpPr>
          <p:nvPr/>
        </p:nvSpPr>
        <p:spPr bwMode="auto">
          <a:xfrm flipH="1">
            <a:off x="6699250" y="5022851"/>
            <a:ext cx="1519238" cy="358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0" name="Cloud">
            <a:extLst>
              <a:ext uri="{FF2B5EF4-FFF2-40B4-BE49-F238E27FC236}">
                <a16:creationId xmlns:a16="http://schemas.microsoft.com/office/drawing/2014/main" id="{BEA5951B-DBE9-DE78-7291-4B20A2F9FCD6}"/>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1" name="Cloud">
            <a:extLst>
              <a:ext uri="{FF2B5EF4-FFF2-40B4-BE49-F238E27FC236}">
                <a16:creationId xmlns:a16="http://schemas.microsoft.com/office/drawing/2014/main" id="{84EAE9B9-EC15-8F2D-0433-62FB3B1EF74D}"/>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2" name="Cloud">
            <a:extLst>
              <a:ext uri="{FF2B5EF4-FFF2-40B4-BE49-F238E27FC236}">
                <a16:creationId xmlns:a16="http://schemas.microsoft.com/office/drawing/2014/main" id="{39E880B5-8A7F-BCE7-9E86-4192F06CA8DE}"/>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3" name="Cloud">
            <a:extLst>
              <a:ext uri="{FF2B5EF4-FFF2-40B4-BE49-F238E27FC236}">
                <a16:creationId xmlns:a16="http://schemas.microsoft.com/office/drawing/2014/main" id="{1F5D07A1-8AFE-D82D-E93A-E08CD528E904}"/>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4" name="Cloud">
            <a:extLst>
              <a:ext uri="{FF2B5EF4-FFF2-40B4-BE49-F238E27FC236}">
                <a16:creationId xmlns:a16="http://schemas.microsoft.com/office/drawing/2014/main" id="{EF6FF66A-5204-6627-7D8C-D0A534B00D8C}"/>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5" name="Text Box 49">
            <a:extLst>
              <a:ext uri="{FF2B5EF4-FFF2-40B4-BE49-F238E27FC236}">
                <a16:creationId xmlns:a16="http://schemas.microsoft.com/office/drawing/2014/main" id="{ADB1147B-A875-E187-EB58-7DA7741BCCE6}"/>
              </a:ext>
            </a:extLst>
          </p:cNvPr>
          <p:cNvSpPr txBox="1">
            <a:spLocks noChangeArrowheads="1"/>
          </p:cNvSpPr>
          <p:nvPr/>
        </p:nvSpPr>
        <p:spPr bwMode="auto">
          <a:xfrm>
            <a:off x="3349625" y="4205288"/>
            <a:ext cx="4927600"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Higher pressure 	</a:t>
            </a:r>
            <a:r>
              <a:rPr lang="en-GB" altLang="en-US" sz="1600" b="1">
                <a:solidFill>
                  <a:srgbClr val="FFCC00"/>
                </a:solidFill>
                <a:cs typeface="Arial" panose="020B0604020202020204" pitchFamily="34" charset="0"/>
              </a:rPr>
              <a:t>→</a:t>
            </a:r>
            <a:r>
              <a:rPr lang="en-GB" altLang="en-US" sz="1600" b="1">
                <a:solidFill>
                  <a:srgbClr val="FFCC00"/>
                </a:solidFill>
              </a:rPr>
              <a:t> Faster propellant burn rate</a:t>
            </a:r>
          </a:p>
          <a:p>
            <a:pPr eaLnBrk="0" fontAlgn="base" hangingPunct="0">
              <a:spcBef>
                <a:spcPct val="0"/>
              </a:spcBef>
              <a:spcAft>
                <a:spcPct val="0"/>
              </a:spcAft>
            </a:pPr>
            <a:r>
              <a:rPr lang="en-GB" altLang="en-US" sz="1600" b="1">
                <a:solidFill>
                  <a:srgbClr val="FFCC00"/>
                </a:solidFill>
              </a:rPr>
              <a:t>		→ More gas </a:t>
            </a:r>
          </a:p>
          <a:p>
            <a:pPr eaLnBrk="0" fontAlgn="base" hangingPunct="0">
              <a:spcBef>
                <a:spcPct val="0"/>
              </a:spcBef>
              <a:spcAft>
                <a:spcPct val="0"/>
              </a:spcAft>
            </a:pPr>
            <a:r>
              <a:rPr lang="en-GB" altLang="en-US" sz="1600" b="1">
                <a:solidFill>
                  <a:srgbClr val="FFCC00"/>
                </a:solidFill>
              </a:rPr>
              <a:t>		→ Higher pressure</a:t>
            </a:r>
          </a:p>
        </p:txBody>
      </p:sp>
      <p:sp>
        <p:nvSpPr>
          <p:cNvPr id="104496" name="Line 52">
            <a:extLst>
              <a:ext uri="{FF2B5EF4-FFF2-40B4-BE49-F238E27FC236}">
                <a16:creationId xmlns:a16="http://schemas.microsoft.com/office/drawing/2014/main" id="{39413B86-D7B9-DD8E-21BE-73DEBBF59636}"/>
              </a:ext>
            </a:extLst>
          </p:cNvPr>
          <p:cNvSpPr>
            <a:spLocks noChangeShapeType="1"/>
          </p:cNvSpPr>
          <p:nvPr/>
        </p:nvSpPr>
        <p:spPr bwMode="auto">
          <a:xfrm flipH="1" flipV="1">
            <a:off x="8232776" y="4984751"/>
            <a:ext cx="9525" cy="129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7" name="Line 53">
            <a:extLst>
              <a:ext uri="{FF2B5EF4-FFF2-40B4-BE49-F238E27FC236}">
                <a16:creationId xmlns:a16="http://schemas.microsoft.com/office/drawing/2014/main" id="{7323F011-FF76-5BD2-5B79-7275BFB7E1A7}"/>
              </a:ext>
            </a:extLst>
          </p:cNvPr>
          <p:cNvSpPr>
            <a:spLocks noChangeShapeType="1"/>
          </p:cNvSpPr>
          <p:nvPr/>
        </p:nvSpPr>
        <p:spPr bwMode="auto">
          <a:xfrm flipH="1">
            <a:off x="6296026" y="5386389"/>
            <a:ext cx="41592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8" name="Cloud">
            <a:extLst>
              <a:ext uri="{FF2B5EF4-FFF2-40B4-BE49-F238E27FC236}">
                <a16:creationId xmlns:a16="http://schemas.microsoft.com/office/drawing/2014/main" id="{DFD18B9F-58BA-78E8-0059-CD2CE406FA2A}"/>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9" name="Cloud">
            <a:extLst>
              <a:ext uri="{FF2B5EF4-FFF2-40B4-BE49-F238E27FC236}">
                <a16:creationId xmlns:a16="http://schemas.microsoft.com/office/drawing/2014/main" id="{951DD43D-76A3-49E6-B058-B9FB6BFEFF2D}"/>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500" name="Cloud">
            <a:extLst>
              <a:ext uri="{FF2B5EF4-FFF2-40B4-BE49-F238E27FC236}">
                <a16:creationId xmlns:a16="http://schemas.microsoft.com/office/drawing/2014/main" id="{C1A5B75F-43C3-111B-5FFB-A504C6ACF906}"/>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501" name="Text Box 57">
            <a:extLst>
              <a:ext uri="{FF2B5EF4-FFF2-40B4-BE49-F238E27FC236}">
                <a16:creationId xmlns:a16="http://schemas.microsoft.com/office/drawing/2014/main" id="{83AC7C5F-4841-AAFA-89FA-D10A3BC7997A}"/>
              </a:ext>
            </a:extLst>
          </p:cNvPr>
          <p:cNvSpPr txBox="1">
            <a:spLocks noChangeArrowheads="1"/>
          </p:cNvSpPr>
          <p:nvPr/>
        </p:nvSpPr>
        <p:spPr bwMode="auto">
          <a:xfrm>
            <a:off x="3328988" y="5729288"/>
            <a:ext cx="49276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at front of chamber higher than at rear</a:t>
            </a:r>
          </a:p>
        </p:txBody>
      </p:sp>
    </p:spTree>
  </p:cSld>
  <p:clrMapOvr>
    <a:masterClrMapping/>
  </p:clrMapOvr>
  <p:transition>
    <p:wipe dir="r"/>
  </p:transition>
</p:sld>
</file>

<file path=ppt/slides/slide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5474" name="Line 3">
            <a:extLst>
              <a:ext uri="{FF2B5EF4-FFF2-40B4-BE49-F238E27FC236}">
                <a16:creationId xmlns:a16="http://schemas.microsoft.com/office/drawing/2014/main" id="{81EB6191-A2E2-FB88-89D3-40A5CD85285E}"/>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75" name="Text Box 4">
            <a:extLst>
              <a:ext uri="{FF2B5EF4-FFF2-40B4-BE49-F238E27FC236}">
                <a16:creationId xmlns:a16="http://schemas.microsoft.com/office/drawing/2014/main" id="{E5E839BF-8CD2-3423-466F-83A1E7AD02F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5476" name="Line 5">
            <a:extLst>
              <a:ext uri="{FF2B5EF4-FFF2-40B4-BE49-F238E27FC236}">
                <a16:creationId xmlns:a16="http://schemas.microsoft.com/office/drawing/2014/main" id="{34070AFE-8962-CF20-E095-FD2B35F24703}"/>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77" name="Rectangle 6">
            <a:extLst>
              <a:ext uri="{FF2B5EF4-FFF2-40B4-BE49-F238E27FC236}">
                <a16:creationId xmlns:a16="http://schemas.microsoft.com/office/drawing/2014/main" id="{B430F6D4-0882-196C-8527-00EE603DCBBA}"/>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78" name="Rectangle 7">
            <a:extLst>
              <a:ext uri="{FF2B5EF4-FFF2-40B4-BE49-F238E27FC236}">
                <a16:creationId xmlns:a16="http://schemas.microsoft.com/office/drawing/2014/main" id="{8E00934F-B805-A3AE-E3DF-A7D4C2F75CC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79" name="Rectangle 8">
            <a:extLst>
              <a:ext uri="{FF2B5EF4-FFF2-40B4-BE49-F238E27FC236}">
                <a16:creationId xmlns:a16="http://schemas.microsoft.com/office/drawing/2014/main" id="{9A391368-1B4F-8724-9AAD-C69F8B82740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0" name="Rectangle 9">
            <a:extLst>
              <a:ext uri="{FF2B5EF4-FFF2-40B4-BE49-F238E27FC236}">
                <a16:creationId xmlns:a16="http://schemas.microsoft.com/office/drawing/2014/main" id="{8A70EACC-70C6-7036-6AEB-72BF160CC6BB}"/>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1" name="Rectangle 10">
            <a:extLst>
              <a:ext uri="{FF2B5EF4-FFF2-40B4-BE49-F238E27FC236}">
                <a16:creationId xmlns:a16="http://schemas.microsoft.com/office/drawing/2014/main" id="{0AE796C8-555C-EB5E-8F39-A51F990CEEB1}"/>
              </a:ext>
            </a:extLst>
          </p:cNvPr>
          <p:cNvSpPr>
            <a:spLocks noChangeArrowheads="1"/>
          </p:cNvSpPr>
          <p:nvPr/>
        </p:nvSpPr>
        <p:spPr bwMode="auto">
          <a:xfrm>
            <a:off x="94223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2" name="Rectangle 11">
            <a:extLst>
              <a:ext uri="{FF2B5EF4-FFF2-40B4-BE49-F238E27FC236}">
                <a16:creationId xmlns:a16="http://schemas.microsoft.com/office/drawing/2014/main" id="{7522D1BA-5322-8B7B-E182-BD62E3612399}"/>
              </a:ext>
            </a:extLst>
          </p:cNvPr>
          <p:cNvSpPr>
            <a:spLocks noChangeArrowheads="1"/>
          </p:cNvSpPr>
          <p:nvPr/>
        </p:nvSpPr>
        <p:spPr bwMode="auto">
          <a:xfrm>
            <a:off x="91725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3" name="AutoShape 13">
            <a:extLst>
              <a:ext uri="{FF2B5EF4-FFF2-40B4-BE49-F238E27FC236}">
                <a16:creationId xmlns:a16="http://schemas.microsoft.com/office/drawing/2014/main" id="{44F5076F-D408-6795-624E-4366B56200B1}"/>
              </a:ext>
            </a:extLst>
          </p:cNvPr>
          <p:cNvSpPr>
            <a:spLocks noChangeArrowheads="1"/>
          </p:cNvSpPr>
          <p:nvPr/>
        </p:nvSpPr>
        <p:spPr bwMode="auto">
          <a:xfrm rot="5400000" flipH="1">
            <a:off x="83018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84" name="Rectangle 14">
            <a:extLst>
              <a:ext uri="{FF2B5EF4-FFF2-40B4-BE49-F238E27FC236}">
                <a16:creationId xmlns:a16="http://schemas.microsoft.com/office/drawing/2014/main" id="{5A2C838B-A379-444F-7A1C-236CF248666F}"/>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5" name="Rectangle 15">
            <a:extLst>
              <a:ext uri="{FF2B5EF4-FFF2-40B4-BE49-F238E27FC236}">
                <a16:creationId xmlns:a16="http://schemas.microsoft.com/office/drawing/2014/main" id="{85B72265-FFD9-70FD-4088-06C804234B98}"/>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6" name="Rectangle 16">
            <a:extLst>
              <a:ext uri="{FF2B5EF4-FFF2-40B4-BE49-F238E27FC236}">
                <a16:creationId xmlns:a16="http://schemas.microsoft.com/office/drawing/2014/main" id="{9806D84D-D514-AA86-D472-8895EBCA72AE}"/>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7" name="Rectangle 17">
            <a:extLst>
              <a:ext uri="{FF2B5EF4-FFF2-40B4-BE49-F238E27FC236}">
                <a16:creationId xmlns:a16="http://schemas.microsoft.com/office/drawing/2014/main" id="{8C18DF95-B31F-0E41-2B8E-210D9E2251F4}"/>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8" name="Rectangle 18">
            <a:extLst>
              <a:ext uri="{FF2B5EF4-FFF2-40B4-BE49-F238E27FC236}">
                <a16:creationId xmlns:a16="http://schemas.microsoft.com/office/drawing/2014/main" id="{B8839522-4A52-1ADE-DE23-F13327E6287A}"/>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9" name="Rectangle 19">
            <a:extLst>
              <a:ext uri="{FF2B5EF4-FFF2-40B4-BE49-F238E27FC236}">
                <a16:creationId xmlns:a16="http://schemas.microsoft.com/office/drawing/2014/main" id="{20B0626D-7BE4-CC38-0A37-718B1A6A387F}"/>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0" name="Rectangle 20">
            <a:extLst>
              <a:ext uri="{FF2B5EF4-FFF2-40B4-BE49-F238E27FC236}">
                <a16:creationId xmlns:a16="http://schemas.microsoft.com/office/drawing/2014/main" id="{0705FADA-2E01-AF6A-8A6D-A7E0D431F4C2}"/>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1" name="Rectangle 21">
            <a:extLst>
              <a:ext uri="{FF2B5EF4-FFF2-40B4-BE49-F238E27FC236}">
                <a16:creationId xmlns:a16="http://schemas.microsoft.com/office/drawing/2014/main" id="{D376B934-42BF-E74D-3636-8D87DD48E688}"/>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2" name="Rectangle 22">
            <a:extLst>
              <a:ext uri="{FF2B5EF4-FFF2-40B4-BE49-F238E27FC236}">
                <a16:creationId xmlns:a16="http://schemas.microsoft.com/office/drawing/2014/main" id="{7A8813B3-38DC-BEFE-9C6F-9F41C1B94867}"/>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3" name="Rectangle 23">
            <a:extLst>
              <a:ext uri="{FF2B5EF4-FFF2-40B4-BE49-F238E27FC236}">
                <a16:creationId xmlns:a16="http://schemas.microsoft.com/office/drawing/2014/main" id="{861A1AE2-92F7-B176-D62A-0B59F61AF82F}"/>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4" name="Rectangle 24">
            <a:extLst>
              <a:ext uri="{FF2B5EF4-FFF2-40B4-BE49-F238E27FC236}">
                <a16:creationId xmlns:a16="http://schemas.microsoft.com/office/drawing/2014/main" id="{7F19D162-15AF-A474-99F6-CB382876FE62}"/>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5" name="Rectangle 25">
            <a:extLst>
              <a:ext uri="{FF2B5EF4-FFF2-40B4-BE49-F238E27FC236}">
                <a16:creationId xmlns:a16="http://schemas.microsoft.com/office/drawing/2014/main" id="{68D236BA-C107-3943-430B-4964239DB49A}"/>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6" name="Rectangle 26">
            <a:extLst>
              <a:ext uri="{FF2B5EF4-FFF2-40B4-BE49-F238E27FC236}">
                <a16:creationId xmlns:a16="http://schemas.microsoft.com/office/drawing/2014/main" id="{DB8E1844-22EB-CC90-800E-87612DBDF6BF}"/>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7" name="Rectangle 27">
            <a:extLst>
              <a:ext uri="{FF2B5EF4-FFF2-40B4-BE49-F238E27FC236}">
                <a16:creationId xmlns:a16="http://schemas.microsoft.com/office/drawing/2014/main" id="{43B0518B-3D2E-E91C-BFBF-5E10FD85114D}"/>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8" name="Rectangle 28">
            <a:extLst>
              <a:ext uri="{FF2B5EF4-FFF2-40B4-BE49-F238E27FC236}">
                <a16:creationId xmlns:a16="http://schemas.microsoft.com/office/drawing/2014/main" id="{705019FF-5A0B-6CDC-A99B-D62C7D42CBDC}"/>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9" name="Rectangle 29">
            <a:extLst>
              <a:ext uri="{FF2B5EF4-FFF2-40B4-BE49-F238E27FC236}">
                <a16:creationId xmlns:a16="http://schemas.microsoft.com/office/drawing/2014/main" id="{C51B5627-D8A5-C7CD-468C-A035B5B1C178}"/>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0" name="Rectangle 30">
            <a:extLst>
              <a:ext uri="{FF2B5EF4-FFF2-40B4-BE49-F238E27FC236}">
                <a16:creationId xmlns:a16="http://schemas.microsoft.com/office/drawing/2014/main" id="{95BA2890-E846-289E-CAF2-2398DA1E394E}"/>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1" name="Rectangle 31">
            <a:extLst>
              <a:ext uri="{FF2B5EF4-FFF2-40B4-BE49-F238E27FC236}">
                <a16:creationId xmlns:a16="http://schemas.microsoft.com/office/drawing/2014/main" id="{25A1E184-AB62-6483-7C4E-76C9B174DD00}"/>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2" name="Rectangle 32">
            <a:extLst>
              <a:ext uri="{FF2B5EF4-FFF2-40B4-BE49-F238E27FC236}">
                <a16:creationId xmlns:a16="http://schemas.microsoft.com/office/drawing/2014/main" id="{B274555D-04BE-FC73-D579-F60450674D33}"/>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3" name="Rectangle 33">
            <a:extLst>
              <a:ext uri="{FF2B5EF4-FFF2-40B4-BE49-F238E27FC236}">
                <a16:creationId xmlns:a16="http://schemas.microsoft.com/office/drawing/2014/main" id="{5C18A7FF-C1F2-09BC-94F5-5344E2AEBF06}"/>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4" name="Rectangle 34">
            <a:extLst>
              <a:ext uri="{FF2B5EF4-FFF2-40B4-BE49-F238E27FC236}">
                <a16:creationId xmlns:a16="http://schemas.microsoft.com/office/drawing/2014/main" id="{C2FF8F54-FB2E-7563-09AC-83B5F8781048}"/>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5" name="Rectangle 35">
            <a:extLst>
              <a:ext uri="{FF2B5EF4-FFF2-40B4-BE49-F238E27FC236}">
                <a16:creationId xmlns:a16="http://schemas.microsoft.com/office/drawing/2014/main" id="{D7CF4BE5-0164-864D-0B15-DA42CC117D17}"/>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6" name="Rectangle 36">
            <a:extLst>
              <a:ext uri="{FF2B5EF4-FFF2-40B4-BE49-F238E27FC236}">
                <a16:creationId xmlns:a16="http://schemas.microsoft.com/office/drawing/2014/main" id="{8303ED6E-0FD0-7B17-1E7A-BF5263493040}"/>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7" name="Rectangle 37">
            <a:extLst>
              <a:ext uri="{FF2B5EF4-FFF2-40B4-BE49-F238E27FC236}">
                <a16:creationId xmlns:a16="http://schemas.microsoft.com/office/drawing/2014/main" id="{4ACF2539-A429-08F3-721E-FC994EB3D972}"/>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8" name="Rectangle 38">
            <a:extLst>
              <a:ext uri="{FF2B5EF4-FFF2-40B4-BE49-F238E27FC236}">
                <a16:creationId xmlns:a16="http://schemas.microsoft.com/office/drawing/2014/main" id="{AF8E82D8-FB4F-EFA7-BE4F-45FA438085CC}"/>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3111" name="Rectangle 39">
            <a:extLst>
              <a:ext uri="{FF2B5EF4-FFF2-40B4-BE49-F238E27FC236}">
                <a16:creationId xmlns:a16="http://schemas.microsoft.com/office/drawing/2014/main" id="{A14936D3-0759-7B1D-5126-9F7A392E81D7}"/>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5510" name="Text Box 40">
            <a:extLst>
              <a:ext uri="{FF2B5EF4-FFF2-40B4-BE49-F238E27FC236}">
                <a16:creationId xmlns:a16="http://schemas.microsoft.com/office/drawing/2014/main" id="{B4594F5F-7759-3A49-9BF6-D183E9205A11}"/>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7)  Projectile starts to move</a:t>
            </a:r>
          </a:p>
        </p:txBody>
      </p:sp>
      <p:sp>
        <p:nvSpPr>
          <p:cNvPr id="105511" name="Line 41">
            <a:extLst>
              <a:ext uri="{FF2B5EF4-FFF2-40B4-BE49-F238E27FC236}">
                <a16:creationId xmlns:a16="http://schemas.microsoft.com/office/drawing/2014/main" id="{ED647DD4-A908-FB05-44E9-10CE2FD13A23}"/>
              </a:ext>
            </a:extLst>
          </p:cNvPr>
          <p:cNvSpPr>
            <a:spLocks noChangeShapeType="1"/>
          </p:cNvSpPr>
          <p:nvPr/>
        </p:nvSpPr>
        <p:spPr bwMode="auto">
          <a:xfrm flipH="1" flipV="1">
            <a:off x="3198814" y="4892675"/>
            <a:ext cx="3100387" cy="4143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2" name="Line 42">
            <a:extLst>
              <a:ext uri="{FF2B5EF4-FFF2-40B4-BE49-F238E27FC236}">
                <a16:creationId xmlns:a16="http://schemas.microsoft.com/office/drawing/2014/main" id="{FB179997-D9A9-4D97-22AE-E1D5041276F5}"/>
              </a:ext>
            </a:extLst>
          </p:cNvPr>
          <p:cNvSpPr>
            <a:spLocks noChangeShapeType="1"/>
          </p:cNvSpPr>
          <p:nvPr/>
        </p:nvSpPr>
        <p:spPr bwMode="auto">
          <a:xfrm flipH="1">
            <a:off x="6688139" y="5024439"/>
            <a:ext cx="841375" cy="1222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3" name="Cloud">
            <a:extLst>
              <a:ext uri="{FF2B5EF4-FFF2-40B4-BE49-F238E27FC236}">
                <a16:creationId xmlns:a16="http://schemas.microsoft.com/office/drawing/2014/main" id="{EFA4930D-C4D9-376F-2408-E3BB814DE4E2}"/>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4" name="Cloud">
            <a:extLst>
              <a:ext uri="{FF2B5EF4-FFF2-40B4-BE49-F238E27FC236}">
                <a16:creationId xmlns:a16="http://schemas.microsoft.com/office/drawing/2014/main" id="{FAF19471-6888-3EC2-123B-116C1027C129}"/>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5" name="Cloud">
            <a:extLst>
              <a:ext uri="{FF2B5EF4-FFF2-40B4-BE49-F238E27FC236}">
                <a16:creationId xmlns:a16="http://schemas.microsoft.com/office/drawing/2014/main" id="{6EA01B5B-6B81-E001-009A-3CF262AD98E0}"/>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6" name="Cloud">
            <a:extLst>
              <a:ext uri="{FF2B5EF4-FFF2-40B4-BE49-F238E27FC236}">
                <a16:creationId xmlns:a16="http://schemas.microsoft.com/office/drawing/2014/main" id="{8841941B-AD36-16E7-CF1C-6C5B678033B7}"/>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7" name="Cloud">
            <a:extLst>
              <a:ext uri="{FF2B5EF4-FFF2-40B4-BE49-F238E27FC236}">
                <a16:creationId xmlns:a16="http://schemas.microsoft.com/office/drawing/2014/main" id="{E70F9488-AC8D-B172-466E-A4B9E3C906DE}"/>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8" name="Line 49">
            <a:extLst>
              <a:ext uri="{FF2B5EF4-FFF2-40B4-BE49-F238E27FC236}">
                <a16:creationId xmlns:a16="http://schemas.microsoft.com/office/drawing/2014/main" id="{87017307-2200-897F-27D2-2D7077468283}"/>
              </a:ext>
            </a:extLst>
          </p:cNvPr>
          <p:cNvSpPr>
            <a:spLocks noChangeShapeType="1"/>
          </p:cNvSpPr>
          <p:nvPr/>
        </p:nvSpPr>
        <p:spPr bwMode="auto">
          <a:xfrm flipH="1" flipV="1">
            <a:off x="8932864" y="5376863"/>
            <a:ext cx="9525" cy="90011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9" name="Line 50">
            <a:extLst>
              <a:ext uri="{FF2B5EF4-FFF2-40B4-BE49-F238E27FC236}">
                <a16:creationId xmlns:a16="http://schemas.microsoft.com/office/drawing/2014/main" id="{D0E2CC42-B748-FF2E-6E53-2F53DC436E56}"/>
              </a:ext>
            </a:extLst>
          </p:cNvPr>
          <p:cNvSpPr>
            <a:spLocks noChangeShapeType="1"/>
          </p:cNvSpPr>
          <p:nvPr/>
        </p:nvSpPr>
        <p:spPr bwMode="auto">
          <a:xfrm flipH="1">
            <a:off x="6283326" y="5153026"/>
            <a:ext cx="428625" cy="1571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0" name="Cloud">
            <a:extLst>
              <a:ext uri="{FF2B5EF4-FFF2-40B4-BE49-F238E27FC236}">
                <a16:creationId xmlns:a16="http://schemas.microsoft.com/office/drawing/2014/main" id="{C70DDDB9-E834-AB16-0C37-565AB919CEEC}"/>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1" name="Cloud">
            <a:extLst>
              <a:ext uri="{FF2B5EF4-FFF2-40B4-BE49-F238E27FC236}">
                <a16:creationId xmlns:a16="http://schemas.microsoft.com/office/drawing/2014/main" id="{C4A72A77-6777-0E97-6696-D628241F6BFB}"/>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2" name="Cloud">
            <a:extLst>
              <a:ext uri="{FF2B5EF4-FFF2-40B4-BE49-F238E27FC236}">
                <a16:creationId xmlns:a16="http://schemas.microsoft.com/office/drawing/2014/main" id="{284C3E52-368F-6465-DC1C-B788465B8F26}"/>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3" name="Text Box 54">
            <a:extLst>
              <a:ext uri="{FF2B5EF4-FFF2-40B4-BE49-F238E27FC236}">
                <a16:creationId xmlns:a16="http://schemas.microsoft.com/office/drawing/2014/main" id="{DC62E359-6C99-6099-FDB2-DC5120379428}"/>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variation at front of chamber is reduced</a:t>
            </a:r>
          </a:p>
        </p:txBody>
      </p:sp>
      <p:sp>
        <p:nvSpPr>
          <p:cNvPr id="105524" name="Cloud">
            <a:extLst>
              <a:ext uri="{FF2B5EF4-FFF2-40B4-BE49-F238E27FC236}">
                <a16:creationId xmlns:a16="http://schemas.microsoft.com/office/drawing/2014/main" id="{C334A413-8345-0E4B-F5BF-7218751CCA40}"/>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5" name="Line 56">
            <a:extLst>
              <a:ext uri="{FF2B5EF4-FFF2-40B4-BE49-F238E27FC236}">
                <a16:creationId xmlns:a16="http://schemas.microsoft.com/office/drawing/2014/main" id="{043B3E16-1C3F-8CDA-AE3C-8A97BD8C80FE}"/>
              </a:ext>
            </a:extLst>
          </p:cNvPr>
          <p:cNvSpPr>
            <a:spLocks noChangeShapeType="1"/>
          </p:cNvSpPr>
          <p:nvPr/>
        </p:nvSpPr>
        <p:spPr bwMode="auto">
          <a:xfrm flipH="1" flipV="1">
            <a:off x="7497764" y="5029201"/>
            <a:ext cx="141128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6" name="Line 57">
            <a:extLst>
              <a:ext uri="{FF2B5EF4-FFF2-40B4-BE49-F238E27FC236}">
                <a16:creationId xmlns:a16="http://schemas.microsoft.com/office/drawing/2014/main" id="{55944954-FF53-1F83-625A-E173BA0F523E}"/>
              </a:ext>
            </a:extLst>
          </p:cNvPr>
          <p:cNvSpPr>
            <a:spLocks noChangeShapeType="1"/>
          </p:cNvSpPr>
          <p:nvPr/>
        </p:nvSpPr>
        <p:spPr bwMode="auto">
          <a:xfrm>
            <a:off x="7454901" y="4333875"/>
            <a:ext cx="1306513"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7" name="Text Box 58">
            <a:extLst>
              <a:ext uri="{FF2B5EF4-FFF2-40B4-BE49-F238E27FC236}">
                <a16:creationId xmlns:a16="http://schemas.microsoft.com/office/drawing/2014/main" id="{9DCE6276-2D89-6BF2-F4B4-17F8A6ADEA3F}"/>
              </a:ext>
            </a:extLst>
          </p:cNvPr>
          <p:cNvSpPr txBox="1">
            <a:spLocks noChangeArrowheads="1"/>
          </p:cNvSpPr>
          <p:nvPr/>
        </p:nvSpPr>
        <p:spPr bwMode="auto">
          <a:xfrm>
            <a:off x="6651626" y="4419600"/>
            <a:ext cx="3421063"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flows behind projectile</a:t>
            </a:r>
          </a:p>
        </p:txBody>
      </p:sp>
    </p:spTree>
  </p:cSld>
  <p:clrMapOvr>
    <a:masterClrMapping/>
  </p:clrMapOvr>
  <p:transition>
    <p:wipe dir="r"/>
  </p:transition>
</p:sld>
</file>

<file path=ppt/slides/slide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6498" name="Line 3">
            <a:extLst>
              <a:ext uri="{FF2B5EF4-FFF2-40B4-BE49-F238E27FC236}">
                <a16:creationId xmlns:a16="http://schemas.microsoft.com/office/drawing/2014/main" id="{8539C820-26FA-1305-9D1A-38D6AD3DD2BF}"/>
              </a:ext>
            </a:extLst>
          </p:cNvPr>
          <p:cNvSpPr>
            <a:spLocks noChangeShapeType="1"/>
          </p:cNvSpPr>
          <p:nvPr/>
        </p:nvSpPr>
        <p:spPr bwMode="auto">
          <a:xfrm>
            <a:off x="3208338" y="6294438"/>
            <a:ext cx="669925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499" name="Text Box 4">
            <a:extLst>
              <a:ext uri="{FF2B5EF4-FFF2-40B4-BE49-F238E27FC236}">
                <a16:creationId xmlns:a16="http://schemas.microsoft.com/office/drawing/2014/main" id="{EF01D98A-7E33-FF3F-7507-7F17C023B1C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6500" name="Line 5">
            <a:extLst>
              <a:ext uri="{FF2B5EF4-FFF2-40B4-BE49-F238E27FC236}">
                <a16:creationId xmlns:a16="http://schemas.microsoft.com/office/drawing/2014/main" id="{22697985-8E44-26C8-2C16-AB94775B09C4}"/>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01" name="Rectangle 6">
            <a:extLst>
              <a:ext uri="{FF2B5EF4-FFF2-40B4-BE49-F238E27FC236}">
                <a16:creationId xmlns:a16="http://schemas.microsoft.com/office/drawing/2014/main" id="{073C6217-CF15-D601-7D99-DD8EA2048C19}"/>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2" name="Rectangle 7">
            <a:extLst>
              <a:ext uri="{FF2B5EF4-FFF2-40B4-BE49-F238E27FC236}">
                <a16:creationId xmlns:a16="http://schemas.microsoft.com/office/drawing/2014/main" id="{67A83B3F-12F3-8996-9537-A3AE29B780C6}"/>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3" name="Rectangle 8">
            <a:extLst>
              <a:ext uri="{FF2B5EF4-FFF2-40B4-BE49-F238E27FC236}">
                <a16:creationId xmlns:a16="http://schemas.microsoft.com/office/drawing/2014/main" id="{A80AE064-00DB-F435-C5AA-86C3409E918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4" name="Rectangle 9">
            <a:extLst>
              <a:ext uri="{FF2B5EF4-FFF2-40B4-BE49-F238E27FC236}">
                <a16:creationId xmlns:a16="http://schemas.microsoft.com/office/drawing/2014/main" id="{9350C848-E230-875C-862C-28BD59B0EB4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5" name="AutoShape 12">
            <a:extLst>
              <a:ext uri="{FF2B5EF4-FFF2-40B4-BE49-F238E27FC236}">
                <a16:creationId xmlns:a16="http://schemas.microsoft.com/office/drawing/2014/main" id="{71D18404-A82E-AF4D-26DF-74DDBC44CC27}"/>
              </a:ext>
            </a:extLst>
          </p:cNvPr>
          <p:cNvSpPr>
            <a:spLocks noChangeArrowheads="1"/>
          </p:cNvSpPr>
          <p:nvPr/>
        </p:nvSpPr>
        <p:spPr bwMode="auto">
          <a:xfrm rot="5400000" flipH="1">
            <a:off x="88352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06" name="Rectangle 13">
            <a:extLst>
              <a:ext uri="{FF2B5EF4-FFF2-40B4-BE49-F238E27FC236}">
                <a16:creationId xmlns:a16="http://schemas.microsoft.com/office/drawing/2014/main" id="{28A52C5B-C0D2-F916-A18E-3CC3BD5EFE0B}"/>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7" name="Rectangle 14">
            <a:extLst>
              <a:ext uri="{FF2B5EF4-FFF2-40B4-BE49-F238E27FC236}">
                <a16:creationId xmlns:a16="http://schemas.microsoft.com/office/drawing/2014/main" id="{A713825B-4D5F-05BD-07F9-91BD2F11EAD2}"/>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8" name="Rectangle 15">
            <a:extLst>
              <a:ext uri="{FF2B5EF4-FFF2-40B4-BE49-F238E27FC236}">
                <a16:creationId xmlns:a16="http://schemas.microsoft.com/office/drawing/2014/main" id="{FAD08BE3-BD9F-937B-FD95-827D265092B1}"/>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9" name="Rectangle 16">
            <a:extLst>
              <a:ext uri="{FF2B5EF4-FFF2-40B4-BE49-F238E27FC236}">
                <a16:creationId xmlns:a16="http://schemas.microsoft.com/office/drawing/2014/main" id="{1A9DA607-ED8D-B573-B890-76B35DCAF8CD}"/>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0" name="Rectangle 17">
            <a:extLst>
              <a:ext uri="{FF2B5EF4-FFF2-40B4-BE49-F238E27FC236}">
                <a16:creationId xmlns:a16="http://schemas.microsoft.com/office/drawing/2014/main" id="{20E0B04D-17DA-8725-A13A-7D184EF555E5}"/>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1" name="Rectangle 18">
            <a:extLst>
              <a:ext uri="{FF2B5EF4-FFF2-40B4-BE49-F238E27FC236}">
                <a16:creationId xmlns:a16="http://schemas.microsoft.com/office/drawing/2014/main" id="{AED9D434-A87A-C063-9431-234E9B3C20CD}"/>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2" name="Rectangle 19">
            <a:extLst>
              <a:ext uri="{FF2B5EF4-FFF2-40B4-BE49-F238E27FC236}">
                <a16:creationId xmlns:a16="http://schemas.microsoft.com/office/drawing/2014/main" id="{6BF1DC37-9862-ED2E-2C67-5B4EA5978946}"/>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3" name="Rectangle 20">
            <a:extLst>
              <a:ext uri="{FF2B5EF4-FFF2-40B4-BE49-F238E27FC236}">
                <a16:creationId xmlns:a16="http://schemas.microsoft.com/office/drawing/2014/main" id="{BCDCE230-3451-527E-02C4-0B5505DB35E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4" name="Rectangle 21">
            <a:extLst>
              <a:ext uri="{FF2B5EF4-FFF2-40B4-BE49-F238E27FC236}">
                <a16:creationId xmlns:a16="http://schemas.microsoft.com/office/drawing/2014/main" id="{34733BEC-DDB9-9A5F-CE7D-DF37DDCF0E0D}"/>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5" name="Rectangle 22">
            <a:extLst>
              <a:ext uri="{FF2B5EF4-FFF2-40B4-BE49-F238E27FC236}">
                <a16:creationId xmlns:a16="http://schemas.microsoft.com/office/drawing/2014/main" id="{D084CD68-3ACD-0522-6A9D-3DC499F761D6}"/>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6" name="Rectangle 23">
            <a:extLst>
              <a:ext uri="{FF2B5EF4-FFF2-40B4-BE49-F238E27FC236}">
                <a16:creationId xmlns:a16="http://schemas.microsoft.com/office/drawing/2014/main" id="{450FB834-9D53-2B42-2C05-6CA89299497E}"/>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7" name="Rectangle 24">
            <a:extLst>
              <a:ext uri="{FF2B5EF4-FFF2-40B4-BE49-F238E27FC236}">
                <a16:creationId xmlns:a16="http://schemas.microsoft.com/office/drawing/2014/main" id="{6A3CFAE5-EA7D-6BC6-C6A8-D3A1C6ECFF8A}"/>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8" name="Rectangle 25">
            <a:extLst>
              <a:ext uri="{FF2B5EF4-FFF2-40B4-BE49-F238E27FC236}">
                <a16:creationId xmlns:a16="http://schemas.microsoft.com/office/drawing/2014/main" id="{A5BCF44E-5CF3-58E4-F0A4-E432335A45E2}"/>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9" name="Rectangle 26">
            <a:extLst>
              <a:ext uri="{FF2B5EF4-FFF2-40B4-BE49-F238E27FC236}">
                <a16:creationId xmlns:a16="http://schemas.microsoft.com/office/drawing/2014/main" id="{4A877135-40B0-9B50-495C-ABB0FF2A0431}"/>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0" name="Rectangle 27">
            <a:extLst>
              <a:ext uri="{FF2B5EF4-FFF2-40B4-BE49-F238E27FC236}">
                <a16:creationId xmlns:a16="http://schemas.microsoft.com/office/drawing/2014/main" id="{71442C0E-DD96-1E58-053E-67B439C7DBC6}"/>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1" name="Rectangle 28">
            <a:extLst>
              <a:ext uri="{FF2B5EF4-FFF2-40B4-BE49-F238E27FC236}">
                <a16:creationId xmlns:a16="http://schemas.microsoft.com/office/drawing/2014/main" id="{5B2E5506-C179-0920-AB37-37E7E38FC8D1}"/>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2" name="Rectangle 29">
            <a:extLst>
              <a:ext uri="{FF2B5EF4-FFF2-40B4-BE49-F238E27FC236}">
                <a16:creationId xmlns:a16="http://schemas.microsoft.com/office/drawing/2014/main" id="{48FFD618-EBF8-473C-D6AB-92DF6228F7BE}"/>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3" name="Rectangle 30">
            <a:extLst>
              <a:ext uri="{FF2B5EF4-FFF2-40B4-BE49-F238E27FC236}">
                <a16:creationId xmlns:a16="http://schemas.microsoft.com/office/drawing/2014/main" id="{8042598D-5A46-F204-A406-4A59AC0B6DEC}"/>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4" name="Rectangle 31">
            <a:extLst>
              <a:ext uri="{FF2B5EF4-FFF2-40B4-BE49-F238E27FC236}">
                <a16:creationId xmlns:a16="http://schemas.microsoft.com/office/drawing/2014/main" id="{9E557953-3766-65B3-5274-541BDD60CB66}"/>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5" name="Rectangle 32">
            <a:extLst>
              <a:ext uri="{FF2B5EF4-FFF2-40B4-BE49-F238E27FC236}">
                <a16:creationId xmlns:a16="http://schemas.microsoft.com/office/drawing/2014/main" id="{5E6D8BB8-8E56-4642-0C30-B2B2420799E3}"/>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6" name="Rectangle 33">
            <a:extLst>
              <a:ext uri="{FF2B5EF4-FFF2-40B4-BE49-F238E27FC236}">
                <a16:creationId xmlns:a16="http://schemas.microsoft.com/office/drawing/2014/main" id="{136B096C-4678-3BA9-ECF7-140D569E227F}"/>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7" name="Rectangle 34">
            <a:extLst>
              <a:ext uri="{FF2B5EF4-FFF2-40B4-BE49-F238E27FC236}">
                <a16:creationId xmlns:a16="http://schemas.microsoft.com/office/drawing/2014/main" id="{F0F81A36-719A-E1F0-CEF6-3EC74441E06B}"/>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8" name="Rectangle 35">
            <a:extLst>
              <a:ext uri="{FF2B5EF4-FFF2-40B4-BE49-F238E27FC236}">
                <a16:creationId xmlns:a16="http://schemas.microsoft.com/office/drawing/2014/main" id="{D34D32F3-195C-97CC-ED17-A26C81BFA58C}"/>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9" name="Rectangle 36">
            <a:extLst>
              <a:ext uri="{FF2B5EF4-FFF2-40B4-BE49-F238E27FC236}">
                <a16:creationId xmlns:a16="http://schemas.microsoft.com/office/drawing/2014/main" id="{A319EFD2-AD49-DA82-7704-4390322547F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30" name="Rectangle 37">
            <a:extLst>
              <a:ext uri="{FF2B5EF4-FFF2-40B4-BE49-F238E27FC236}">
                <a16:creationId xmlns:a16="http://schemas.microsoft.com/office/drawing/2014/main" id="{B3359A74-7B2F-E4E9-AC0C-576F54906023}"/>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5158" name="Rectangle 38">
            <a:extLst>
              <a:ext uri="{FF2B5EF4-FFF2-40B4-BE49-F238E27FC236}">
                <a16:creationId xmlns:a16="http://schemas.microsoft.com/office/drawing/2014/main" id="{C108E093-140A-BBD1-FFC7-C592EF55D09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6532" name="Text Box 39">
            <a:extLst>
              <a:ext uri="{FF2B5EF4-FFF2-40B4-BE49-F238E27FC236}">
                <a16:creationId xmlns:a16="http://schemas.microsoft.com/office/drawing/2014/main" id="{1EC5B26B-EA80-C558-47B8-03084C9EC68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8)  Projectile continues to move</a:t>
            </a:r>
          </a:p>
        </p:txBody>
      </p:sp>
      <p:sp>
        <p:nvSpPr>
          <p:cNvPr id="106533" name="Line 40">
            <a:extLst>
              <a:ext uri="{FF2B5EF4-FFF2-40B4-BE49-F238E27FC236}">
                <a16:creationId xmlns:a16="http://schemas.microsoft.com/office/drawing/2014/main" id="{6E15ADAA-9850-E549-E304-79D019A54322}"/>
              </a:ext>
            </a:extLst>
          </p:cNvPr>
          <p:cNvSpPr>
            <a:spLocks noChangeShapeType="1"/>
          </p:cNvSpPr>
          <p:nvPr/>
        </p:nvSpPr>
        <p:spPr bwMode="auto">
          <a:xfrm flipH="1" flipV="1">
            <a:off x="3198814" y="4592639"/>
            <a:ext cx="3100387" cy="4143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4" name="Line 41">
            <a:extLst>
              <a:ext uri="{FF2B5EF4-FFF2-40B4-BE49-F238E27FC236}">
                <a16:creationId xmlns:a16="http://schemas.microsoft.com/office/drawing/2014/main" id="{CE786E9F-76AB-9210-CC6D-0B1E9AC989D1}"/>
              </a:ext>
            </a:extLst>
          </p:cNvPr>
          <p:cNvSpPr>
            <a:spLocks noChangeShapeType="1"/>
          </p:cNvSpPr>
          <p:nvPr/>
        </p:nvSpPr>
        <p:spPr bwMode="auto">
          <a:xfrm flipH="1" flipV="1">
            <a:off x="6283325" y="5002214"/>
            <a:ext cx="1720850" cy="2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5" name="Cloud">
            <a:extLst>
              <a:ext uri="{FF2B5EF4-FFF2-40B4-BE49-F238E27FC236}">
                <a16:creationId xmlns:a16="http://schemas.microsoft.com/office/drawing/2014/main" id="{4E7EFF82-F55C-5353-0476-CA5F660FB354}"/>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6" name="Cloud">
            <a:extLst>
              <a:ext uri="{FF2B5EF4-FFF2-40B4-BE49-F238E27FC236}">
                <a16:creationId xmlns:a16="http://schemas.microsoft.com/office/drawing/2014/main" id="{AD40834E-FC5E-AB0F-95A9-C74A55F844A3}"/>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7" name="Cloud">
            <a:extLst>
              <a:ext uri="{FF2B5EF4-FFF2-40B4-BE49-F238E27FC236}">
                <a16:creationId xmlns:a16="http://schemas.microsoft.com/office/drawing/2014/main" id="{54D2185B-1FDA-659E-C1E0-4A9075CA5777}"/>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8" name="Cloud">
            <a:extLst>
              <a:ext uri="{FF2B5EF4-FFF2-40B4-BE49-F238E27FC236}">
                <a16:creationId xmlns:a16="http://schemas.microsoft.com/office/drawing/2014/main" id="{79B13572-3D01-6932-FB31-B930FD5DEEFA}"/>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9" name="Cloud">
            <a:extLst>
              <a:ext uri="{FF2B5EF4-FFF2-40B4-BE49-F238E27FC236}">
                <a16:creationId xmlns:a16="http://schemas.microsoft.com/office/drawing/2014/main" id="{B16AE8E9-3B57-1BF3-6AFC-0F79700D7409}"/>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0" name="Line 47">
            <a:extLst>
              <a:ext uri="{FF2B5EF4-FFF2-40B4-BE49-F238E27FC236}">
                <a16:creationId xmlns:a16="http://schemas.microsoft.com/office/drawing/2014/main" id="{7CDCCC43-52F1-1CBB-B4C5-5CE7AB11D744}"/>
              </a:ext>
            </a:extLst>
          </p:cNvPr>
          <p:cNvSpPr>
            <a:spLocks noChangeShapeType="1"/>
          </p:cNvSpPr>
          <p:nvPr/>
        </p:nvSpPr>
        <p:spPr bwMode="auto">
          <a:xfrm flipH="1" flipV="1">
            <a:off x="9409114" y="5270501"/>
            <a:ext cx="7937" cy="993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1" name="Cloud">
            <a:extLst>
              <a:ext uri="{FF2B5EF4-FFF2-40B4-BE49-F238E27FC236}">
                <a16:creationId xmlns:a16="http://schemas.microsoft.com/office/drawing/2014/main" id="{55FC2A99-29EF-0D10-E1B7-87BD9330762C}"/>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2" name="Cloud">
            <a:extLst>
              <a:ext uri="{FF2B5EF4-FFF2-40B4-BE49-F238E27FC236}">
                <a16:creationId xmlns:a16="http://schemas.microsoft.com/office/drawing/2014/main" id="{BB48281F-7882-4224-FA83-45035374CF87}"/>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3" name="Cloud">
            <a:extLst>
              <a:ext uri="{FF2B5EF4-FFF2-40B4-BE49-F238E27FC236}">
                <a16:creationId xmlns:a16="http://schemas.microsoft.com/office/drawing/2014/main" id="{457BE07D-575E-F04C-4990-D58C4D94F20A}"/>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4" name="Text Box 52">
            <a:extLst>
              <a:ext uri="{FF2B5EF4-FFF2-40B4-BE49-F238E27FC236}">
                <a16:creationId xmlns:a16="http://schemas.microsoft.com/office/drawing/2014/main" id="{102157F3-C521-AA68-5152-F84BBCB21640}"/>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variation at front of chamber is damped out</a:t>
            </a:r>
          </a:p>
        </p:txBody>
      </p:sp>
      <p:sp>
        <p:nvSpPr>
          <p:cNvPr id="106545" name="Cloud">
            <a:extLst>
              <a:ext uri="{FF2B5EF4-FFF2-40B4-BE49-F238E27FC236}">
                <a16:creationId xmlns:a16="http://schemas.microsoft.com/office/drawing/2014/main" id="{5D8B08FD-E39E-C3C2-B71B-4D95E0E0553A}"/>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6" name="Line 54">
            <a:extLst>
              <a:ext uri="{FF2B5EF4-FFF2-40B4-BE49-F238E27FC236}">
                <a16:creationId xmlns:a16="http://schemas.microsoft.com/office/drawing/2014/main" id="{C458B389-F6B9-B00C-49B9-FEF6A99A151C}"/>
              </a:ext>
            </a:extLst>
          </p:cNvPr>
          <p:cNvSpPr>
            <a:spLocks noChangeShapeType="1"/>
          </p:cNvSpPr>
          <p:nvPr/>
        </p:nvSpPr>
        <p:spPr bwMode="auto">
          <a:xfrm flipH="1" flipV="1">
            <a:off x="7997825" y="5029201"/>
            <a:ext cx="1411288" cy="2460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7" name="Cloud">
            <a:extLst>
              <a:ext uri="{FF2B5EF4-FFF2-40B4-BE49-F238E27FC236}">
                <a16:creationId xmlns:a16="http://schemas.microsoft.com/office/drawing/2014/main" id="{BB777203-3566-49F1-4815-699CA422FBB1}"/>
              </a:ext>
            </a:extLst>
          </p:cNvPr>
          <p:cNvSpPr>
            <a:spLocks noChangeAspect="1" noEditPoints="1" noChangeArrowheads="1"/>
          </p:cNvSpPr>
          <p:nvPr/>
        </p:nvSpPr>
        <p:spPr bwMode="auto">
          <a:xfrm>
            <a:off x="8445501" y="2365375"/>
            <a:ext cx="925513"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462D5E8B-D799-2CC0-5EE2-DC3503AD52B0}"/>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1" name="Rectangle 4">
            <a:extLst>
              <a:ext uri="{FF2B5EF4-FFF2-40B4-BE49-F238E27FC236}">
                <a16:creationId xmlns:a16="http://schemas.microsoft.com/office/drawing/2014/main" id="{61EFEBA2-F2FC-0AE1-C24F-7EEEA7FD2301}"/>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2" name="Rectangle 5">
            <a:extLst>
              <a:ext uri="{FF2B5EF4-FFF2-40B4-BE49-F238E27FC236}">
                <a16:creationId xmlns:a16="http://schemas.microsoft.com/office/drawing/2014/main" id="{251F19CB-C45E-4575-7766-E378D1980894}"/>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3" name="Rectangle 6">
            <a:extLst>
              <a:ext uri="{FF2B5EF4-FFF2-40B4-BE49-F238E27FC236}">
                <a16:creationId xmlns:a16="http://schemas.microsoft.com/office/drawing/2014/main" id="{E4136C5F-29B9-3C94-DDE3-176AFA99F32E}"/>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4" name="Rectangle 7">
            <a:extLst>
              <a:ext uri="{FF2B5EF4-FFF2-40B4-BE49-F238E27FC236}">
                <a16:creationId xmlns:a16="http://schemas.microsoft.com/office/drawing/2014/main" id="{A2DF25BA-D412-4853-A4F1-9A0DCF69C99F}"/>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5" name="Rectangle 8">
            <a:extLst>
              <a:ext uri="{FF2B5EF4-FFF2-40B4-BE49-F238E27FC236}">
                <a16:creationId xmlns:a16="http://schemas.microsoft.com/office/drawing/2014/main" id="{16271C4E-6767-67DA-C6BF-00B7EEC3D143}"/>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6" name="AutoShape 9">
            <a:extLst>
              <a:ext uri="{FF2B5EF4-FFF2-40B4-BE49-F238E27FC236}">
                <a16:creationId xmlns:a16="http://schemas.microsoft.com/office/drawing/2014/main" id="{0138BE71-0CF8-64D3-B6F9-527C6F52BC6E}"/>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9817" name="Rectangle 34">
            <a:extLst>
              <a:ext uri="{FF2B5EF4-FFF2-40B4-BE49-F238E27FC236}">
                <a16:creationId xmlns:a16="http://schemas.microsoft.com/office/drawing/2014/main" id="{2A5AF339-ABE4-54A6-5C3C-29AC03B5D366}"/>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49667" name="Rectangle 35">
            <a:extLst>
              <a:ext uri="{FF2B5EF4-FFF2-40B4-BE49-F238E27FC236}">
                <a16:creationId xmlns:a16="http://schemas.microsoft.com/office/drawing/2014/main" id="{FAEA44B4-DEAF-8C09-9979-53A925B8B723}"/>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19819" name="Rectangle 36">
            <a:extLst>
              <a:ext uri="{FF2B5EF4-FFF2-40B4-BE49-F238E27FC236}">
                <a16:creationId xmlns:a16="http://schemas.microsoft.com/office/drawing/2014/main" id="{1ECB5CF7-78AA-45BB-4853-0B8330B8E75C}"/>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sp>
        <p:nvSpPr>
          <p:cNvPr id="119820" name="Rectangle 48">
            <a:extLst>
              <a:ext uri="{FF2B5EF4-FFF2-40B4-BE49-F238E27FC236}">
                <a16:creationId xmlns:a16="http://schemas.microsoft.com/office/drawing/2014/main" id="{5CE368E5-19AB-131A-FE1B-ADA087161033}"/>
              </a:ext>
            </a:extLst>
          </p:cNvPr>
          <p:cNvSpPr>
            <a:spLocks noChangeArrowheads="1"/>
          </p:cNvSpPr>
          <p:nvPr/>
        </p:nvSpPr>
        <p:spPr bwMode="auto">
          <a:xfrm>
            <a:off x="3482976" y="3125757"/>
            <a:ext cx="4500563" cy="400110"/>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19821" name="Group 37">
            <a:extLst>
              <a:ext uri="{FF2B5EF4-FFF2-40B4-BE49-F238E27FC236}">
                <a16:creationId xmlns:a16="http://schemas.microsoft.com/office/drawing/2014/main" id="{12280C56-C9C5-A1BB-FF59-D0190A98B7F9}"/>
              </a:ext>
            </a:extLst>
          </p:cNvPr>
          <p:cNvGrpSpPr>
            <a:grpSpLocks/>
          </p:cNvGrpSpPr>
          <p:nvPr/>
        </p:nvGrpSpPr>
        <p:grpSpPr bwMode="auto">
          <a:xfrm>
            <a:off x="7434263" y="3001963"/>
            <a:ext cx="514350" cy="354012"/>
            <a:chOff x="4436" y="2378"/>
            <a:chExt cx="1152" cy="790"/>
          </a:xfrm>
        </p:grpSpPr>
        <p:grpSp>
          <p:nvGrpSpPr>
            <p:cNvPr id="119987" name="Group 38">
              <a:extLst>
                <a:ext uri="{FF2B5EF4-FFF2-40B4-BE49-F238E27FC236}">
                  <a16:creationId xmlns:a16="http://schemas.microsoft.com/office/drawing/2014/main" id="{259D360A-8F61-D5F2-A4A1-0C6D1280C2C4}"/>
                </a:ext>
              </a:extLst>
            </p:cNvPr>
            <p:cNvGrpSpPr>
              <a:grpSpLocks/>
            </p:cNvGrpSpPr>
            <p:nvPr/>
          </p:nvGrpSpPr>
          <p:grpSpPr bwMode="auto">
            <a:xfrm>
              <a:off x="4436" y="2378"/>
              <a:ext cx="1152" cy="702"/>
              <a:chOff x="3964" y="2641"/>
              <a:chExt cx="1152" cy="702"/>
            </a:xfrm>
          </p:grpSpPr>
          <p:sp>
            <p:nvSpPr>
              <p:cNvPr id="119989" name="AutoShape 39">
                <a:extLst>
                  <a:ext uri="{FF2B5EF4-FFF2-40B4-BE49-F238E27FC236}">
                    <a16:creationId xmlns:a16="http://schemas.microsoft.com/office/drawing/2014/main" id="{41F2A3EE-7DFF-EE9C-B109-E3B039DDB9B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0" name="Oval 40">
                <a:extLst>
                  <a:ext uri="{FF2B5EF4-FFF2-40B4-BE49-F238E27FC236}">
                    <a16:creationId xmlns:a16="http://schemas.microsoft.com/office/drawing/2014/main" id="{BCB9E068-82A5-1393-F840-FE15E7D5C3C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1" name="Oval 41">
                <a:extLst>
                  <a:ext uri="{FF2B5EF4-FFF2-40B4-BE49-F238E27FC236}">
                    <a16:creationId xmlns:a16="http://schemas.microsoft.com/office/drawing/2014/main" id="{78FA9EAD-3B37-EFA8-1A70-07CD6786C6A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2" name="Oval 42">
                <a:extLst>
                  <a:ext uri="{FF2B5EF4-FFF2-40B4-BE49-F238E27FC236}">
                    <a16:creationId xmlns:a16="http://schemas.microsoft.com/office/drawing/2014/main" id="{605E1148-E91A-AAB0-AC15-E866A0D37CC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3" name="Oval 43">
                <a:extLst>
                  <a:ext uri="{FF2B5EF4-FFF2-40B4-BE49-F238E27FC236}">
                    <a16:creationId xmlns:a16="http://schemas.microsoft.com/office/drawing/2014/main" id="{89D655D7-6806-D0D3-D9F3-F1425BC16CE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4" name="Oval 44">
                <a:extLst>
                  <a:ext uri="{FF2B5EF4-FFF2-40B4-BE49-F238E27FC236}">
                    <a16:creationId xmlns:a16="http://schemas.microsoft.com/office/drawing/2014/main" id="{2D17290F-545E-D63E-3C6A-4D30BD3F7DB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5" name="Oval 45">
                <a:extLst>
                  <a:ext uri="{FF2B5EF4-FFF2-40B4-BE49-F238E27FC236}">
                    <a16:creationId xmlns:a16="http://schemas.microsoft.com/office/drawing/2014/main" id="{099DEF61-3021-59B1-06C4-85B00DA1FB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6" name="Oval 46">
                <a:extLst>
                  <a:ext uri="{FF2B5EF4-FFF2-40B4-BE49-F238E27FC236}">
                    <a16:creationId xmlns:a16="http://schemas.microsoft.com/office/drawing/2014/main" id="{F6A3E0F3-2B33-3FE9-4D41-FCE6E581A5F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88" name="Text Box 47">
              <a:extLst>
                <a:ext uri="{FF2B5EF4-FFF2-40B4-BE49-F238E27FC236}">
                  <a16:creationId xmlns:a16="http://schemas.microsoft.com/office/drawing/2014/main" id="{DD0EF673-5048-7DA9-F339-460A955C1CF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2" name="Group 49">
            <a:extLst>
              <a:ext uri="{FF2B5EF4-FFF2-40B4-BE49-F238E27FC236}">
                <a16:creationId xmlns:a16="http://schemas.microsoft.com/office/drawing/2014/main" id="{A8E5375F-8C07-19B8-4FB9-6D285300BF2E}"/>
              </a:ext>
            </a:extLst>
          </p:cNvPr>
          <p:cNvGrpSpPr>
            <a:grpSpLocks/>
          </p:cNvGrpSpPr>
          <p:nvPr/>
        </p:nvGrpSpPr>
        <p:grpSpPr bwMode="auto">
          <a:xfrm>
            <a:off x="7434263" y="3390901"/>
            <a:ext cx="514350" cy="354013"/>
            <a:chOff x="4436" y="2378"/>
            <a:chExt cx="1152" cy="790"/>
          </a:xfrm>
        </p:grpSpPr>
        <p:grpSp>
          <p:nvGrpSpPr>
            <p:cNvPr id="119977" name="Group 50">
              <a:extLst>
                <a:ext uri="{FF2B5EF4-FFF2-40B4-BE49-F238E27FC236}">
                  <a16:creationId xmlns:a16="http://schemas.microsoft.com/office/drawing/2014/main" id="{A3F860B3-2FA5-CA16-374E-2DF63C4B16F1}"/>
                </a:ext>
              </a:extLst>
            </p:cNvPr>
            <p:cNvGrpSpPr>
              <a:grpSpLocks/>
            </p:cNvGrpSpPr>
            <p:nvPr/>
          </p:nvGrpSpPr>
          <p:grpSpPr bwMode="auto">
            <a:xfrm>
              <a:off x="4436" y="2378"/>
              <a:ext cx="1152" cy="702"/>
              <a:chOff x="3964" y="2641"/>
              <a:chExt cx="1152" cy="702"/>
            </a:xfrm>
          </p:grpSpPr>
          <p:sp>
            <p:nvSpPr>
              <p:cNvPr id="119979" name="AutoShape 51">
                <a:extLst>
                  <a:ext uri="{FF2B5EF4-FFF2-40B4-BE49-F238E27FC236}">
                    <a16:creationId xmlns:a16="http://schemas.microsoft.com/office/drawing/2014/main" id="{930D1F4F-C367-97A3-1486-F65B4D3230C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0" name="Oval 52">
                <a:extLst>
                  <a:ext uri="{FF2B5EF4-FFF2-40B4-BE49-F238E27FC236}">
                    <a16:creationId xmlns:a16="http://schemas.microsoft.com/office/drawing/2014/main" id="{D1F31C64-2ED4-47E7-D7E2-9309A3D8DAF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1" name="Oval 53">
                <a:extLst>
                  <a:ext uri="{FF2B5EF4-FFF2-40B4-BE49-F238E27FC236}">
                    <a16:creationId xmlns:a16="http://schemas.microsoft.com/office/drawing/2014/main" id="{1C581039-5999-991F-311A-9AC216C8A15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2" name="Oval 54">
                <a:extLst>
                  <a:ext uri="{FF2B5EF4-FFF2-40B4-BE49-F238E27FC236}">
                    <a16:creationId xmlns:a16="http://schemas.microsoft.com/office/drawing/2014/main" id="{5A28B494-19CA-5247-2822-C1276CC4F33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3" name="Oval 55">
                <a:extLst>
                  <a:ext uri="{FF2B5EF4-FFF2-40B4-BE49-F238E27FC236}">
                    <a16:creationId xmlns:a16="http://schemas.microsoft.com/office/drawing/2014/main" id="{18ED8098-8479-CC8C-B63F-ADFC439B8707}"/>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4" name="Oval 56">
                <a:extLst>
                  <a:ext uri="{FF2B5EF4-FFF2-40B4-BE49-F238E27FC236}">
                    <a16:creationId xmlns:a16="http://schemas.microsoft.com/office/drawing/2014/main" id="{75F9C123-E17B-C411-C317-4B26FD63F3F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5" name="Oval 57">
                <a:extLst>
                  <a:ext uri="{FF2B5EF4-FFF2-40B4-BE49-F238E27FC236}">
                    <a16:creationId xmlns:a16="http://schemas.microsoft.com/office/drawing/2014/main" id="{D8C72CAD-C104-D025-C52D-1DE261BACF0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6" name="Oval 58">
                <a:extLst>
                  <a:ext uri="{FF2B5EF4-FFF2-40B4-BE49-F238E27FC236}">
                    <a16:creationId xmlns:a16="http://schemas.microsoft.com/office/drawing/2014/main" id="{108E386F-66DF-177F-EDE1-D36882A2738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78" name="Text Box 59">
              <a:extLst>
                <a:ext uri="{FF2B5EF4-FFF2-40B4-BE49-F238E27FC236}">
                  <a16:creationId xmlns:a16="http://schemas.microsoft.com/office/drawing/2014/main" id="{DD6B0D02-1DCF-149C-F2BC-C9FBB893A48C}"/>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3" name="Group 60">
            <a:extLst>
              <a:ext uri="{FF2B5EF4-FFF2-40B4-BE49-F238E27FC236}">
                <a16:creationId xmlns:a16="http://schemas.microsoft.com/office/drawing/2014/main" id="{1C1716F6-20D5-EA4A-4CED-7C3F8769C31D}"/>
              </a:ext>
            </a:extLst>
          </p:cNvPr>
          <p:cNvGrpSpPr>
            <a:grpSpLocks/>
          </p:cNvGrpSpPr>
          <p:nvPr/>
        </p:nvGrpSpPr>
        <p:grpSpPr bwMode="auto">
          <a:xfrm>
            <a:off x="6878638" y="3001963"/>
            <a:ext cx="514350" cy="354012"/>
            <a:chOff x="4436" y="2378"/>
            <a:chExt cx="1152" cy="790"/>
          </a:xfrm>
        </p:grpSpPr>
        <p:grpSp>
          <p:nvGrpSpPr>
            <p:cNvPr id="119967" name="Group 61">
              <a:extLst>
                <a:ext uri="{FF2B5EF4-FFF2-40B4-BE49-F238E27FC236}">
                  <a16:creationId xmlns:a16="http://schemas.microsoft.com/office/drawing/2014/main" id="{EE693658-B672-BC62-C3B1-F61389DC9831}"/>
                </a:ext>
              </a:extLst>
            </p:cNvPr>
            <p:cNvGrpSpPr>
              <a:grpSpLocks/>
            </p:cNvGrpSpPr>
            <p:nvPr/>
          </p:nvGrpSpPr>
          <p:grpSpPr bwMode="auto">
            <a:xfrm>
              <a:off x="4436" y="2378"/>
              <a:ext cx="1152" cy="702"/>
              <a:chOff x="3964" y="2641"/>
              <a:chExt cx="1152" cy="702"/>
            </a:xfrm>
          </p:grpSpPr>
          <p:sp>
            <p:nvSpPr>
              <p:cNvPr id="119969" name="AutoShape 62">
                <a:extLst>
                  <a:ext uri="{FF2B5EF4-FFF2-40B4-BE49-F238E27FC236}">
                    <a16:creationId xmlns:a16="http://schemas.microsoft.com/office/drawing/2014/main" id="{83714447-88A2-ED05-58C3-4C3012C44A3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0" name="Oval 63">
                <a:extLst>
                  <a:ext uri="{FF2B5EF4-FFF2-40B4-BE49-F238E27FC236}">
                    <a16:creationId xmlns:a16="http://schemas.microsoft.com/office/drawing/2014/main" id="{F8B68E11-5838-F223-9C65-2868FF84D66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1" name="Oval 64">
                <a:extLst>
                  <a:ext uri="{FF2B5EF4-FFF2-40B4-BE49-F238E27FC236}">
                    <a16:creationId xmlns:a16="http://schemas.microsoft.com/office/drawing/2014/main" id="{DF3A4D85-8625-B249-11C0-A148471D5B5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2" name="Oval 65">
                <a:extLst>
                  <a:ext uri="{FF2B5EF4-FFF2-40B4-BE49-F238E27FC236}">
                    <a16:creationId xmlns:a16="http://schemas.microsoft.com/office/drawing/2014/main" id="{BCB86617-3F14-7CC7-03E3-DA477E821A3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3" name="Oval 66">
                <a:extLst>
                  <a:ext uri="{FF2B5EF4-FFF2-40B4-BE49-F238E27FC236}">
                    <a16:creationId xmlns:a16="http://schemas.microsoft.com/office/drawing/2014/main" id="{F9B8A7F5-CF8D-8F81-7663-EF15AFEF00F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4" name="Oval 67">
                <a:extLst>
                  <a:ext uri="{FF2B5EF4-FFF2-40B4-BE49-F238E27FC236}">
                    <a16:creationId xmlns:a16="http://schemas.microsoft.com/office/drawing/2014/main" id="{B3FC2DF0-F499-0F26-315C-B0B7AF69BA9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5" name="Oval 68">
                <a:extLst>
                  <a:ext uri="{FF2B5EF4-FFF2-40B4-BE49-F238E27FC236}">
                    <a16:creationId xmlns:a16="http://schemas.microsoft.com/office/drawing/2014/main" id="{BF0969AC-05A5-E626-F7BB-417A6DBECF4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6" name="Oval 69">
                <a:extLst>
                  <a:ext uri="{FF2B5EF4-FFF2-40B4-BE49-F238E27FC236}">
                    <a16:creationId xmlns:a16="http://schemas.microsoft.com/office/drawing/2014/main" id="{A3127648-92E1-F4ED-4867-73AD62522A9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68" name="Text Box 70">
              <a:extLst>
                <a:ext uri="{FF2B5EF4-FFF2-40B4-BE49-F238E27FC236}">
                  <a16:creationId xmlns:a16="http://schemas.microsoft.com/office/drawing/2014/main" id="{36FEFFF0-FADA-4B7D-9C89-2E3F0D0B418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4" name="Group 71">
            <a:extLst>
              <a:ext uri="{FF2B5EF4-FFF2-40B4-BE49-F238E27FC236}">
                <a16:creationId xmlns:a16="http://schemas.microsoft.com/office/drawing/2014/main" id="{4881DE96-46BB-7334-22D5-D1789C508FAE}"/>
              </a:ext>
            </a:extLst>
          </p:cNvPr>
          <p:cNvGrpSpPr>
            <a:grpSpLocks/>
          </p:cNvGrpSpPr>
          <p:nvPr/>
        </p:nvGrpSpPr>
        <p:grpSpPr bwMode="auto">
          <a:xfrm>
            <a:off x="6878638" y="3390901"/>
            <a:ext cx="514350" cy="354013"/>
            <a:chOff x="4436" y="2378"/>
            <a:chExt cx="1152" cy="790"/>
          </a:xfrm>
        </p:grpSpPr>
        <p:grpSp>
          <p:nvGrpSpPr>
            <p:cNvPr id="119957" name="Group 72">
              <a:extLst>
                <a:ext uri="{FF2B5EF4-FFF2-40B4-BE49-F238E27FC236}">
                  <a16:creationId xmlns:a16="http://schemas.microsoft.com/office/drawing/2014/main" id="{1BEF934F-1AA5-75E5-FE21-9DE0C934E9E1}"/>
                </a:ext>
              </a:extLst>
            </p:cNvPr>
            <p:cNvGrpSpPr>
              <a:grpSpLocks/>
            </p:cNvGrpSpPr>
            <p:nvPr/>
          </p:nvGrpSpPr>
          <p:grpSpPr bwMode="auto">
            <a:xfrm>
              <a:off x="4436" y="2378"/>
              <a:ext cx="1152" cy="702"/>
              <a:chOff x="3964" y="2641"/>
              <a:chExt cx="1152" cy="702"/>
            </a:xfrm>
          </p:grpSpPr>
          <p:sp>
            <p:nvSpPr>
              <p:cNvPr id="119959" name="AutoShape 73">
                <a:extLst>
                  <a:ext uri="{FF2B5EF4-FFF2-40B4-BE49-F238E27FC236}">
                    <a16:creationId xmlns:a16="http://schemas.microsoft.com/office/drawing/2014/main" id="{A60C5F90-2A03-397D-6A52-6B047AEC90A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0" name="Oval 74">
                <a:extLst>
                  <a:ext uri="{FF2B5EF4-FFF2-40B4-BE49-F238E27FC236}">
                    <a16:creationId xmlns:a16="http://schemas.microsoft.com/office/drawing/2014/main" id="{AA3DEFD6-5E19-097E-1553-156DE7420EB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1" name="Oval 75">
                <a:extLst>
                  <a:ext uri="{FF2B5EF4-FFF2-40B4-BE49-F238E27FC236}">
                    <a16:creationId xmlns:a16="http://schemas.microsoft.com/office/drawing/2014/main" id="{1B06CFF3-AA0B-9285-4841-73ADFF1B82E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2" name="Oval 76">
                <a:extLst>
                  <a:ext uri="{FF2B5EF4-FFF2-40B4-BE49-F238E27FC236}">
                    <a16:creationId xmlns:a16="http://schemas.microsoft.com/office/drawing/2014/main" id="{5A34735B-BFD3-2EAE-4C80-A4DFDE8527D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3" name="Oval 77">
                <a:extLst>
                  <a:ext uri="{FF2B5EF4-FFF2-40B4-BE49-F238E27FC236}">
                    <a16:creationId xmlns:a16="http://schemas.microsoft.com/office/drawing/2014/main" id="{38E859AC-489B-6FE8-E1EA-03A21340E60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4" name="Oval 78">
                <a:extLst>
                  <a:ext uri="{FF2B5EF4-FFF2-40B4-BE49-F238E27FC236}">
                    <a16:creationId xmlns:a16="http://schemas.microsoft.com/office/drawing/2014/main" id="{042E65B9-6875-B1F3-EA95-D767CCE68FE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5" name="Oval 79">
                <a:extLst>
                  <a:ext uri="{FF2B5EF4-FFF2-40B4-BE49-F238E27FC236}">
                    <a16:creationId xmlns:a16="http://schemas.microsoft.com/office/drawing/2014/main" id="{AFF14F56-10C7-94C4-93B8-618C29E66C7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6" name="Oval 80">
                <a:extLst>
                  <a:ext uri="{FF2B5EF4-FFF2-40B4-BE49-F238E27FC236}">
                    <a16:creationId xmlns:a16="http://schemas.microsoft.com/office/drawing/2014/main" id="{EC29D532-F968-0B3F-B2E7-0162910D7D5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58" name="Text Box 81">
              <a:extLst>
                <a:ext uri="{FF2B5EF4-FFF2-40B4-BE49-F238E27FC236}">
                  <a16:creationId xmlns:a16="http://schemas.microsoft.com/office/drawing/2014/main" id="{3F7EC212-CBC4-2FD6-5F29-56B42F1E469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5" name="Group 82">
            <a:extLst>
              <a:ext uri="{FF2B5EF4-FFF2-40B4-BE49-F238E27FC236}">
                <a16:creationId xmlns:a16="http://schemas.microsoft.com/office/drawing/2014/main" id="{E46C796C-CADB-2C5C-7491-FE918883DAC3}"/>
              </a:ext>
            </a:extLst>
          </p:cNvPr>
          <p:cNvGrpSpPr>
            <a:grpSpLocks/>
          </p:cNvGrpSpPr>
          <p:nvPr/>
        </p:nvGrpSpPr>
        <p:grpSpPr bwMode="auto">
          <a:xfrm>
            <a:off x="6323013" y="3001963"/>
            <a:ext cx="514350" cy="354012"/>
            <a:chOff x="4436" y="2378"/>
            <a:chExt cx="1152" cy="790"/>
          </a:xfrm>
        </p:grpSpPr>
        <p:grpSp>
          <p:nvGrpSpPr>
            <p:cNvPr id="119947" name="Group 83">
              <a:extLst>
                <a:ext uri="{FF2B5EF4-FFF2-40B4-BE49-F238E27FC236}">
                  <a16:creationId xmlns:a16="http://schemas.microsoft.com/office/drawing/2014/main" id="{71E52AFE-C116-99D5-929F-5C16A3DD70E3}"/>
                </a:ext>
              </a:extLst>
            </p:cNvPr>
            <p:cNvGrpSpPr>
              <a:grpSpLocks/>
            </p:cNvGrpSpPr>
            <p:nvPr/>
          </p:nvGrpSpPr>
          <p:grpSpPr bwMode="auto">
            <a:xfrm>
              <a:off x="4436" y="2378"/>
              <a:ext cx="1152" cy="702"/>
              <a:chOff x="3964" y="2641"/>
              <a:chExt cx="1152" cy="702"/>
            </a:xfrm>
          </p:grpSpPr>
          <p:sp>
            <p:nvSpPr>
              <p:cNvPr id="119949" name="AutoShape 84">
                <a:extLst>
                  <a:ext uri="{FF2B5EF4-FFF2-40B4-BE49-F238E27FC236}">
                    <a16:creationId xmlns:a16="http://schemas.microsoft.com/office/drawing/2014/main" id="{70D51EB5-EC0D-726C-3AA8-0B26EE0758D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0" name="Oval 85">
                <a:extLst>
                  <a:ext uri="{FF2B5EF4-FFF2-40B4-BE49-F238E27FC236}">
                    <a16:creationId xmlns:a16="http://schemas.microsoft.com/office/drawing/2014/main" id="{71C46807-A813-7BA8-A7F0-9A34495EADC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1" name="Oval 86">
                <a:extLst>
                  <a:ext uri="{FF2B5EF4-FFF2-40B4-BE49-F238E27FC236}">
                    <a16:creationId xmlns:a16="http://schemas.microsoft.com/office/drawing/2014/main" id="{3AC76BFF-FA1D-BEE7-109B-E9033B5EE2E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2" name="Oval 87">
                <a:extLst>
                  <a:ext uri="{FF2B5EF4-FFF2-40B4-BE49-F238E27FC236}">
                    <a16:creationId xmlns:a16="http://schemas.microsoft.com/office/drawing/2014/main" id="{568268C6-8813-77EA-8738-EAEECB8E8E8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3" name="Oval 88">
                <a:extLst>
                  <a:ext uri="{FF2B5EF4-FFF2-40B4-BE49-F238E27FC236}">
                    <a16:creationId xmlns:a16="http://schemas.microsoft.com/office/drawing/2014/main" id="{041C4EDB-46E4-302D-EFB4-A2690CDF72B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4" name="Oval 89">
                <a:extLst>
                  <a:ext uri="{FF2B5EF4-FFF2-40B4-BE49-F238E27FC236}">
                    <a16:creationId xmlns:a16="http://schemas.microsoft.com/office/drawing/2014/main" id="{18DF3B3B-48A0-43BF-200C-0671F661258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5" name="Oval 90">
                <a:extLst>
                  <a:ext uri="{FF2B5EF4-FFF2-40B4-BE49-F238E27FC236}">
                    <a16:creationId xmlns:a16="http://schemas.microsoft.com/office/drawing/2014/main" id="{13B06221-0EF7-9C58-08B4-A38C0C16265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6" name="Oval 91">
                <a:extLst>
                  <a:ext uri="{FF2B5EF4-FFF2-40B4-BE49-F238E27FC236}">
                    <a16:creationId xmlns:a16="http://schemas.microsoft.com/office/drawing/2014/main" id="{0BE0C756-D832-D92A-7066-3925640C39D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48" name="Text Box 92">
              <a:extLst>
                <a:ext uri="{FF2B5EF4-FFF2-40B4-BE49-F238E27FC236}">
                  <a16:creationId xmlns:a16="http://schemas.microsoft.com/office/drawing/2014/main" id="{5F85035A-DD1A-5248-C825-8EDFCC1C5A5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6" name="Group 93">
            <a:extLst>
              <a:ext uri="{FF2B5EF4-FFF2-40B4-BE49-F238E27FC236}">
                <a16:creationId xmlns:a16="http://schemas.microsoft.com/office/drawing/2014/main" id="{3B975515-B1AB-D539-2F08-EF08D6938D5D}"/>
              </a:ext>
            </a:extLst>
          </p:cNvPr>
          <p:cNvGrpSpPr>
            <a:grpSpLocks/>
          </p:cNvGrpSpPr>
          <p:nvPr/>
        </p:nvGrpSpPr>
        <p:grpSpPr bwMode="auto">
          <a:xfrm>
            <a:off x="6323013" y="3390901"/>
            <a:ext cx="514350" cy="354013"/>
            <a:chOff x="4436" y="2378"/>
            <a:chExt cx="1152" cy="790"/>
          </a:xfrm>
        </p:grpSpPr>
        <p:grpSp>
          <p:nvGrpSpPr>
            <p:cNvPr id="119937" name="Group 94">
              <a:extLst>
                <a:ext uri="{FF2B5EF4-FFF2-40B4-BE49-F238E27FC236}">
                  <a16:creationId xmlns:a16="http://schemas.microsoft.com/office/drawing/2014/main" id="{866AA50A-118B-E3A3-1720-18F69E5B3353}"/>
                </a:ext>
              </a:extLst>
            </p:cNvPr>
            <p:cNvGrpSpPr>
              <a:grpSpLocks/>
            </p:cNvGrpSpPr>
            <p:nvPr/>
          </p:nvGrpSpPr>
          <p:grpSpPr bwMode="auto">
            <a:xfrm>
              <a:off x="4436" y="2378"/>
              <a:ext cx="1152" cy="702"/>
              <a:chOff x="3964" y="2641"/>
              <a:chExt cx="1152" cy="702"/>
            </a:xfrm>
          </p:grpSpPr>
          <p:sp>
            <p:nvSpPr>
              <p:cNvPr id="119939" name="AutoShape 95">
                <a:extLst>
                  <a:ext uri="{FF2B5EF4-FFF2-40B4-BE49-F238E27FC236}">
                    <a16:creationId xmlns:a16="http://schemas.microsoft.com/office/drawing/2014/main" id="{D1BAEECE-2409-153D-4148-2B3AD6DC968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0" name="Oval 96">
                <a:extLst>
                  <a:ext uri="{FF2B5EF4-FFF2-40B4-BE49-F238E27FC236}">
                    <a16:creationId xmlns:a16="http://schemas.microsoft.com/office/drawing/2014/main" id="{4FAD1F91-6E60-6549-D4E6-BA2B2813164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1" name="Oval 97">
                <a:extLst>
                  <a:ext uri="{FF2B5EF4-FFF2-40B4-BE49-F238E27FC236}">
                    <a16:creationId xmlns:a16="http://schemas.microsoft.com/office/drawing/2014/main" id="{64686289-E43B-B2B4-3810-7BC1F8743CC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2" name="Oval 98">
                <a:extLst>
                  <a:ext uri="{FF2B5EF4-FFF2-40B4-BE49-F238E27FC236}">
                    <a16:creationId xmlns:a16="http://schemas.microsoft.com/office/drawing/2014/main" id="{3A9CACA8-1122-5ABD-F8CF-7DA380967FA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3" name="Oval 99">
                <a:extLst>
                  <a:ext uri="{FF2B5EF4-FFF2-40B4-BE49-F238E27FC236}">
                    <a16:creationId xmlns:a16="http://schemas.microsoft.com/office/drawing/2014/main" id="{AD75D1A8-7D8A-9B7D-3F92-155B733689A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4" name="Oval 100">
                <a:extLst>
                  <a:ext uri="{FF2B5EF4-FFF2-40B4-BE49-F238E27FC236}">
                    <a16:creationId xmlns:a16="http://schemas.microsoft.com/office/drawing/2014/main" id="{06C6080E-85CC-F815-F635-82A19005C75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5" name="Oval 101">
                <a:extLst>
                  <a:ext uri="{FF2B5EF4-FFF2-40B4-BE49-F238E27FC236}">
                    <a16:creationId xmlns:a16="http://schemas.microsoft.com/office/drawing/2014/main" id="{B1FF3A73-601B-DF57-B450-D54357BF1A3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6" name="Oval 102">
                <a:extLst>
                  <a:ext uri="{FF2B5EF4-FFF2-40B4-BE49-F238E27FC236}">
                    <a16:creationId xmlns:a16="http://schemas.microsoft.com/office/drawing/2014/main" id="{0DC239FE-4609-D831-DE74-E70428AFE90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38" name="Text Box 103">
              <a:extLst>
                <a:ext uri="{FF2B5EF4-FFF2-40B4-BE49-F238E27FC236}">
                  <a16:creationId xmlns:a16="http://schemas.microsoft.com/office/drawing/2014/main" id="{0066C989-A0E3-7913-48EA-34C7D5DD999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7" name="Group 104">
            <a:extLst>
              <a:ext uri="{FF2B5EF4-FFF2-40B4-BE49-F238E27FC236}">
                <a16:creationId xmlns:a16="http://schemas.microsoft.com/office/drawing/2014/main" id="{1C6F869F-1E6B-7905-0FD9-A35741D805B4}"/>
              </a:ext>
            </a:extLst>
          </p:cNvPr>
          <p:cNvGrpSpPr>
            <a:grpSpLocks/>
          </p:cNvGrpSpPr>
          <p:nvPr/>
        </p:nvGrpSpPr>
        <p:grpSpPr bwMode="auto">
          <a:xfrm>
            <a:off x="5767388" y="3001963"/>
            <a:ext cx="514350" cy="354012"/>
            <a:chOff x="4436" y="2378"/>
            <a:chExt cx="1152" cy="790"/>
          </a:xfrm>
        </p:grpSpPr>
        <p:grpSp>
          <p:nvGrpSpPr>
            <p:cNvPr id="119927" name="Group 105">
              <a:extLst>
                <a:ext uri="{FF2B5EF4-FFF2-40B4-BE49-F238E27FC236}">
                  <a16:creationId xmlns:a16="http://schemas.microsoft.com/office/drawing/2014/main" id="{0D079580-D793-6BE4-DE06-C690A3C17E83}"/>
                </a:ext>
              </a:extLst>
            </p:cNvPr>
            <p:cNvGrpSpPr>
              <a:grpSpLocks/>
            </p:cNvGrpSpPr>
            <p:nvPr/>
          </p:nvGrpSpPr>
          <p:grpSpPr bwMode="auto">
            <a:xfrm>
              <a:off x="4436" y="2378"/>
              <a:ext cx="1152" cy="702"/>
              <a:chOff x="3964" y="2641"/>
              <a:chExt cx="1152" cy="702"/>
            </a:xfrm>
          </p:grpSpPr>
          <p:sp>
            <p:nvSpPr>
              <p:cNvPr id="119929" name="AutoShape 106">
                <a:extLst>
                  <a:ext uri="{FF2B5EF4-FFF2-40B4-BE49-F238E27FC236}">
                    <a16:creationId xmlns:a16="http://schemas.microsoft.com/office/drawing/2014/main" id="{F240F51C-F18E-B56A-A06D-B2E114213B1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0" name="Oval 107">
                <a:extLst>
                  <a:ext uri="{FF2B5EF4-FFF2-40B4-BE49-F238E27FC236}">
                    <a16:creationId xmlns:a16="http://schemas.microsoft.com/office/drawing/2014/main" id="{1CD1A2AC-E3D8-C1F9-D34F-E9A9367C3DA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1" name="Oval 108">
                <a:extLst>
                  <a:ext uri="{FF2B5EF4-FFF2-40B4-BE49-F238E27FC236}">
                    <a16:creationId xmlns:a16="http://schemas.microsoft.com/office/drawing/2014/main" id="{EA53176E-3C4E-34AA-6C99-DD20EC93248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2" name="Oval 109">
                <a:extLst>
                  <a:ext uri="{FF2B5EF4-FFF2-40B4-BE49-F238E27FC236}">
                    <a16:creationId xmlns:a16="http://schemas.microsoft.com/office/drawing/2014/main" id="{3B37370D-DEF4-DF8E-8C01-B7B05BB7A77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3" name="Oval 110">
                <a:extLst>
                  <a:ext uri="{FF2B5EF4-FFF2-40B4-BE49-F238E27FC236}">
                    <a16:creationId xmlns:a16="http://schemas.microsoft.com/office/drawing/2014/main" id="{3E252E3A-B6F7-3921-F0E4-CBD2C694D5B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4" name="Oval 111">
                <a:extLst>
                  <a:ext uri="{FF2B5EF4-FFF2-40B4-BE49-F238E27FC236}">
                    <a16:creationId xmlns:a16="http://schemas.microsoft.com/office/drawing/2014/main" id="{27410305-C6D9-A085-4154-AD7C233AFF5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5" name="Oval 112">
                <a:extLst>
                  <a:ext uri="{FF2B5EF4-FFF2-40B4-BE49-F238E27FC236}">
                    <a16:creationId xmlns:a16="http://schemas.microsoft.com/office/drawing/2014/main" id="{EF1BE6FE-9F68-4D43-8C82-524485E3690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6" name="Oval 113">
                <a:extLst>
                  <a:ext uri="{FF2B5EF4-FFF2-40B4-BE49-F238E27FC236}">
                    <a16:creationId xmlns:a16="http://schemas.microsoft.com/office/drawing/2014/main" id="{386DFB82-E9E0-2E84-674F-0977F86C68B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28" name="Text Box 114">
              <a:extLst>
                <a:ext uri="{FF2B5EF4-FFF2-40B4-BE49-F238E27FC236}">
                  <a16:creationId xmlns:a16="http://schemas.microsoft.com/office/drawing/2014/main" id="{935809D3-3830-88CC-82DA-7FB708E025F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8" name="Group 115">
            <a:extLst>
              <a:ext uri="{FF2B5EF4-FFF2-40B4-BE49-F238E27FC236}">
                <a16:creationId xmlns:a16="http://schemas.microsoft.com/office/drawing/2014/main" id="{0A197DD0-4254-BCFB-F28A-69034B377950}"/>
              </a:ext>
            </a:extLst>
          </p:cNvPr>
          <p:cNvGrpSpPr>
            <a:grpSpLocks/>
          </p:cNvGrpSpPr>
          <p:nvPr/>
        </p:nvGrpSpPr>
        <p:grpSpPr bwMode="auto">
          <a:xfrm>
            <a:off x="5767388" y="3390901"/>
            <a:ext cx="514350" cy="354013"/>
            <a:chOff x="4436" y="2378"/>
            <a:chExt cx="1152" cy="790"/>
          </a:xfrm>
        </p:grpSpPr>
        <p:grpSp>
          <p:nvGrpSpPr>
            <p:cNvPr id="119917" name="Group 116">
              <a:extLst>
                <a:ext uri="{FF2B5EF4-FFF2-40B4-BE49-F238E27FC236}">
                  <a16:creationId xmlns:a16="http://schemas.microsoft.com/office/drawing/2014/main" id="{F3A7BB5A-1402-22C3-96F8-09D2C54DA8D1}"/>
                </a:ext>
              </a:extLst>
            </p:cNvPr>
            <p:cNvGrpSpPr>
              <a:grpSpLocks/>
            </p:cNvGrpSpPr>
            <p:nvPr/>
          </p:nvGrpSpPr>
          <p:grpSpPr bwMode="auto">
            <a:xfrm>
              <a:off x="4436" y="2378"/>
              <a:ext cx="1152" cy="702"/>
              <a:chOff x="3964" y="2641"/>
              <a:chExt cx="1152" cy="702"/>
            </a:xfrm>
          </p:grpSpPr>
          <p:sp>
            <p:nvSpPr>
              <p:cNvPr id="119919" name="AutoShape 117">
                <a:extLst>
                  <a:ext uri="{FF2B5EF4-FFF2-40B4-BE49-F238E27FC236}">
                    <a16:creationId xmlns:a16="http://schemas.microsoft.com/office/drawing/2014/main" id="{05079687-3BBF-350C-D43C-8D7FA9C2C64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0" name="Oval 118">
                <a:extLst>
                  <a:ext uri="{FF2B5EF4-FFF2-40B4-BE49-F238E27FC236}">
                    <a16:creationId xmlns:a16="http://schemas.microsoft.com/office/drawing/2014/main" id="{142E9225-DED1-6E04-ADEE-3568C4761C5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1" name="Oval 119">
                <a:extLst>
                  <a:ext uri="{FF2B5EF4-FFF2-40B4-BE49-F238E27FC236}">
                    <a16:creationId xmlns:a16="http://schemas.microsoft.com/office/drawing/2014/main" id="{28A36418-F238-5242-3BC6-2A2FE7E84F9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2" name="Oval 120">
                <a:extLst>
                  <a:ext uri="{FF2B5EF4-FFF2-40B4-BE49-F238E27FC236}">
                    <a16:creationId xmlns:a16="http://schemas.microsoft.com/office/drawing/2014/main" id="{89A3BB87-5081-D377-9529-95EE08B147F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3" name="Oval 121">
                <a:extLst>
                  <a:ext uri="{FF2B5EF4-FFF2-40B4-BE49-F238E27FC236}">
                    <a16:creationId xmlns:a16="http://schemas.microsoft.com/office/drawing/2014/main" id="{B190D774-DCB7-0254-C36E-E57C7F98CC4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4" name="Oval 122">
                <a:extLst>
                  <a:ext uri="{FF2B5EF4-FFF2-40B4-BE49-F238E27FC236}">
                    <a16:creationId xmlns:a16="http://schemas.microsoft.com/office/drawing/2014/main" id="{9E348B90-DE34-6350-091C-E895C92A361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5" name="Oval 123">
                <a:extLst>
                  <a:ext uri="{FF2B5EF4-FFF2-40B4-BE49-F238E27FC236}">
                    <a16:creationId xmlns:a16="http://schemas.microsoft.com/office/drawing/2014/main" id="{32B6EC88-A28E-0AB5-74F5-8F1F7DFFB5E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6" name="Oval 124">
                <a:extLst>
                  <a:ext uri="{FF2B5EF4-FFF2-40B4-BE49-F238E27FC236}">
                    <a16:creationId xmlns:a16="http://schemas.microsoft.com/office/drawing/2014/main" id="{B0CA79AE-7DFD-6C35-37FD-078B437609F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18" name="Text Box 125">
              <a:extLst>
                <a:ext uri="{FF2B5EF4-FFF2-40B4-BE49-F238E27FC236}">
                  <a16:creationId xmlns:a16="http://schemas.microsoft.com/office/drawing/2014/main" id="{ACB7B62F-5FB8-9A1B-3E48-A5B82DC4634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9" name="Group 126">
            <a:extLst>
              <a:ext uri="{FF2B5EF4-FFF2-40B4-BE49-F238E27FC236}">
                <a16:creationId xmlns:a16="http://schemas.microsoft.com/office/drawing/2014/main" id="{FB41E9E6-8ED7-6B3E-1E6F-E0EA96CE49F1}"/>
              </a:ext>
            </a:extLst>
          </p:cNvPr>
          <p:cNvGrpSpPr>
            <a:grpSpLocks/>
          </p:cNvGrpSpPr>
          <p:nvPr/>
        </p:nvGrpSpPr>
        <p:grpSpPr bwMode="auto">
          <a:xfrm>
            <a:off x="4078288" y="3001963"/>
            <a:ext cx="514350" cy="354012"/>
            <a:chOff x="4436" y="2378"/>
            <a:chExt cx="1152" cy="790"/>
          </a:xfrm>
        </p:grpSpPr>
        <p:grpSp>
          <p:nvGrpSpPr>
            <p:cNvPr id="119907" name="Group 127">
              <a:extLst>
                <a:ext uri="{FF2B5EF4-FFF2-40B4-BE49-F238E27FC236}">
                  <a16:creationId xmlns:a16="http://schemas.microsoft.com/office/drawing/2014/main" id="{A5765550-73A5-6097-62D1-659CCDE79DFE}"/>
                </a:ext>
              </a:extLst>
            </p:cNvPr>
            <p:cNvGrpSpPr>
              <a:grpSpLocks/>
            </p:cNvGrpSpPr>
            <p:nvPr/>
          </p:nvGrpSpPr>
          <p:grpSpPr bwMode="auto">
            <a:xfrm>
              <a:off x="4436" y="2378"/>
              <a:ext cx="1152" cy="702"/>
              <a:chOff x="3964" y="2641"/>
              <a:chExt cx="1152" cy="702"/>
            </a:xfrm>
          </p:grpSpPr>
          <p:sp>
            <p:nvSpPr>
              <p:cNvPr id="119909" name="AutoShape 128">
                <a:extLst>
                  <a:ext uri="{FF2B5EF4-FFF2-40B4-BE49-F238E27FC236}">
                    <a16:creationId xmlns:a16="http://schemas.microsoft.com/office/drawing/2014/main" id="{CA93B28F-A2B7-CE3B-FB85-5A0D1AD21E9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0" name="Oval 129">
                <a:extLst>
                  <a:ext uri="{FF2B5EF4-FFF2-40B4-BE49-F238E27FC236}">
                    <a16:creationId xmlns:a16="http://schemas.microsoft.com/office/drawing/2014/main" id="{9ECCB361-3D87-A07D-6DAD-7F6B28265A5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1" name="Oval 130">
                <a:extLst>
                  <a:ext uri="{FF2B5EF4-FFF2-40B4-BE49-F238E27FC236}">
                    <a16:creationId xmlns:a16="http://schemas.microsoft.com/office/drawing/2014/main" id="{2C7A61BF-E219-63B0-461D-8D70A6BCB4C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2" name="Oval 131">
                <a:extLst>
                  <a:ext uri="{FF2B5EF4-FFF2-40B4-BE49-F238E27FC236}">
                    <a16:creationId xmlns:a16="http://schemas.microsoft.com/office/drawing/2014/main" id="{97FE511B-D2EF-4C72-4D7A-FD2EF354993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3" name="Oval 132">
                <a:extLst>
                  <a:ext uri="{FF2B5EF4-FFF2-40B4-BE49-F238E27FC236}">
                    <a16:creationId xmlns:a16="http://schemas.microsoft.com/office/drawing/2014/main" id="{97193158-9D1D-F839-62DC-754E26F428B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4" name="Oval 133">
                <a:extLst>
                  <a:ext uri="{FF2B5EF4-FFF2-40B4-BE49-F238E27FC236}">
                    <a16:creationId xmlns:a16="http://schemas.microsoft.com/office/drawing/2014/main" id="{903F0BEF-41EF-98F3-6023-19AAAE75907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5" name="Oval 134">
                <a:extLst>
                  <a:ext uri="{FF2B5EF4-FFF2-40B4-BE49-F238E27FC236}">
                    <a16:creationId xmlns:a16="http://schemas.microsoft.com/office/drawing/2014/main" id="{3B133FE4-13D5-97F4-F333-7D755811391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6" name="Oval 135">
                <a:extLst>
                  <a:ext uri="{FF2B5EF4-FFF2-40B4-BE49-F238E27FC236}">
                    <a16:creationId xmlns:a16="http://schemas.microsoft.com/office/drawing/2014/main" id="{3880FA8E-404D-B782-3762-AF509957C9C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08" name="Text Box 136">
              <a:extLst>
                <a:ext uri="{FF2B5EF4-FFF2-40B4-BE49-F238E27FC236}">
                  <a16:creationId xmlns:a16="http://schemas.microsoft.com/office/drawing/2014/main" id="{65DE485F-F4C7-CEFD-6918-FE02E3039B1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0" name="Group 137">
            <a:extLst>
              <a:ext uri="{FF2B5EF4-FFF2-40B4-BE49-F238E27FC236}">
                <a16:creationId xmlns:a16="http://schemas.microsoft.com/office/drawing/2014/main" id="{29FB7B72-9C16-4FD9-997A-7772273C89CD}"/>
              </a:ext>
            </a:extLst>
          </p:cNvPr>
          <p:cNvGrpSpPr>
            <a:grpSpLocks/>
          </p:cNvGrpSpPr>
          <p:nvPr/>
        </p:nvGrpSpPr>
        <p:grpSpPr bwMode="auto">
          <a:xfrm>
            <a:off x="4078288" y="3390901"/>
            <a:ext cx="514350" cy="354013"/>
            <a:chOff x="4436" y="2378"/>
            <a:chExt cx="1152" cy="790"/>
          </a:xfrm>
        </p:grpSpPr>
        <p:grpSp>
          <p:nvGrpSpPr>
            <p:cNvPr id="119897" name="Group 138">
              <a:extLst>
                <a:ext uri="{FF2B5EF4-FFF2-40B4-BE49-F238E27FC236}">
                  <a16:creationId xmlns:a16="http://schemas.microsoft.com/office/drawing/2014/main" id="{EE0891ED-D88F-EE59-0732-C9BF702C4ECA}"/>
                </a:ext>
              </a:extLst>
            </p:cNvPr>
            <p:cNvGrpSpPr>
              <a:grpSpLocks/>
            </p:cNvGrpSpPr>
            <p:nvPr/>
          </p:nvGrpSpPr>
          <p:grpSpPr bwMode="auto">
            <a:xfrm>
              <a:off x="4436" y="2378"/>
              <a:ext cx="1152" cy="702"/>
              <a:chOff x="3964" y="2641"/>
              <a:chExt cx="1152" cy="702"/>
            </a:xfrm>
          </p:grpSpPr>
          <p:sp>
            <p:nvSpPr>
              <p:cNvPr id="119899" name="AutoShape 139">
                <a:extLst>
                  <a:ext uri="{FF2B5EF4-FFF2-40B4-BE49-F238E27FC236}">
                    <a16:creationId xmlns:a16="http://schemas.microsoft.com/office/drawing/2014/main" id="{B31F59B9-9A12-6C9F-817F-45F3DE23878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0" name="Oval 140">
                <a:extLst>
                  <a:ext uri="{FF2B5EF4-FFF2-40B4-BE49-F238E27FC236}">
                    <a16:creationId xmlns:a16="http://schemas.microsoft.com/office/drawing/2014/main" id="{35B0CCB2-4D9A-C226-7224-8FBB0E8A82D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1" name="Oval 141">
                <a:extLst>
                  <a:ext uri="{FF2B5EF4-FFF2-40B4-BE49-F238E27FC236}">
                    <a16:creationId xmlns:a16="http://schemas.microsoft.com/office/drawing/2014/main" id="{834C5ED4-77CC-C261-DA90-E61008CF213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2" name="Oval 142">
                <a:extLst>
                  <a:ext uri="{FF2B5EF4-FFF2-40B4-BE49-F238E27FC236}">
                    <a16:creationId xmlns:a16="http://schemas.microsoft.com/office/drawing/2014/main" id="{17B1D3EF-628A-103D-84B2-1030210884B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3" name="Oval 143">
                <a:extLst>
                  <a:ext uri="{FF2B5EF4-FFF2-40B4-BE49-F238E27FC236}">
                    <a16:creationId xmlns:a16="http://schemas.microsoft.com/office/drawing/2014/main" id="{264224ED-32AF-E388-ABD6-58C7064C964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4" name="Oval 144">
                <a:extLst>
                  <a:ext uri="{FF2B5EF4-FFF2-40B4-BE49-F238E27FC236}">
                    <a16:creationId xmlns:a16="http://schemas.microsoft.com/office/drawing/2014/main" id="{1F591593-2B89-5F67-DB8A-C80A54244C7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5" name="Oval 145">
                <a:extLst>
                  <a:ext uri="{FF2B5EF4-FFF2-40B4-BE49-F238E27FC236}">
                    <a16:creationId xmlns:a16="http://schemas.microsoft.com/office/drawing/2014/main" id="{6FFCA37C-EB7C-5350-B5C2-E2AB5E8CE65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6" name="Oval 146">
                <a:extLst>
                  <a:ext uri="{FF2B5EF4-FFF2-40B4-BE49-F238E27FC236}">
                    <a16:creationId xmlns:a16="http://schemas.microsoft.com/office/drawing/2014/main" id="{4016D03A-9E20-1227-11B5-A074C2E1F6A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98" name="Text Box 147">
              <a:extLst>
                <a:ext uri="{FF2B5EF4-FFF2-40B4-BE49-F238E27FC236}">
                  <a16:creationId xmlns:a16="http://schemas.microsoft.com/office/drawing/2014/main" id="{F05DD9BC-2A34-57EB-6A72-CE6277A94E3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1" name="Group 148">
            <a:extLst>
              <a:ext uri="{FF2B5EF4-FFF2-40B4-BE49-F238E27FC236}">
                <a16:creationId xmlns:a16="http://schemas.microsoft.com/office/drawing/2014/main" id="{230CB440-454A-082D-5F21-22EB498DE4D4}"/>
              </a:ext>
            </a:extLst>
          </p:cNvPr>
          <p:cNvGrpSpPr>
            <a:grpSpLocks/>
          </p:cNvGrpSpPr>
          <p:nvPr/>
        </p:nvGrpSpPr>
        <p:grpSpPr bwMode="auto">
          <a:xfrm>
            <a:off x="3522663" y="3001963"/>
            <a:ext cx="514350" cy="354012"/>
            <a:chOff x="4436" y="2378"/>
            <a:chExt cx="1152" cy="790"/>
          </a:xfrm>
        </p:grpSpPr>
        <p:grpSp>
          <p:nvGrpSpPr>
            <p:cNvPr id="119887" name="Group 149">
              <a:extLst>
                <a:ext uri="{FF2B5EF4-FFF2-40B4-BE49-F238E27FC236}">
                  <a16:creationId xmlns:a16="http://schemas.microsoft.com/office/drawing/2014/main" id="{7A8BE925-6C5A-454B-7BF1-4E994E24F02B}"/>
                </a:ext>
              </a:extLst>
            </p:cNvPr>
            <p:cNvGrpSpPr>
              <a:grpSpLocks/>
            </p:cNvGrpSpPr>
            <p:nvPr/>
          </p:nvGrpSpPr>
          <p:grpSpPr bwMode="auto">
            <a:xfrm>
              <a:off x="4436" y="2378"/>
              <a:ext cx="1152" cy="702"/>
              <a:chOff x="3964" y="2641"/>
              <a:chExt cx="1152" cy="702"/>
            </a:xfrm>
          </p:grpSpPr>
          <p:sp>
            <p:nvSpPr>
              <p:cNvPr id="119889" name="AutoShape 150">
                <a:extLst>
                  <a:ext uri="{FF2B5EF4-FFF2-40B4-BE49-F238E27FC236}">
                    <a16:creationId xmlns:a16="http://schemas.microsoft.com/office/drawing/2014/main" id="{402F187F-6B5C-2306-C836-0A207858A35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0" name="Oval 151">
                <a:extLst>
                  <a:ext uri="{FF2B5EF4-FFF2-40B4-BE49-F238E27FC236}">
                    <a16:creationId xmlns:a16="http://schemas.microsoft.com/office/drawing/2014/main" id="{28B4F1AE-25FB-3D8C-A195-6102C8C6F7C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1" name="Oval 152">
                <a:extLst>
                  <a:ext uri="{FF2B5EF4-FFF2-40B4-BE49-F238E27FC236}">
                    <a16:creationId xmlns:a16="http://schemas.microsoft.com/office/drawing/2014/main" id="{CD51CF41-B4FC-D6AE-A94E-9ADD34BA55B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2" name="Oval 153">
                <a:extLst>
                  <a:ext uri="{FF2B5EF4-FFF2-40B4-BE49-F238E27FC236}">
                    <a16:creationId xmlns:a16="http://schemas.microsoft.com/office/drawing/2014/main" id="{50A5B46D-D38B-09F8-DFA6-ADB2FAF7B45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3" name="Oval 154">
                <a:extLst>
                  <a:ext uri="{FF2B5EF4-FFF2-40B4-BE49-F238E27FC236}">
                    <a16:creationId xmlns:a16="http://schemas.microsoft.com/office/drawing/2014/main" id="{30CAEB33-16E1-2FC2-A5EA-C6B13585B8C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4" name="Oval 155">
                <a:extLst>
                  <a:ext uri="{FF2B5EF4-FFF2-40B4-BE49-F238E27FC236}">
                    <a16:creationId xmlns:a16="http://schemas.microsoft.com/office/drawing/2014/main" id="{6D26EC1E-DD98-AB80-D42D-3BD2D14B9E9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5" name="Oval 156">
                <a:extLst>
                  <a:ext uri="{FF2B5EF4-FFF2-40B4-BE49-F238E27FC236}">
                    <a16:creationId xmlns:a16="http://schemas.microsoft.com/office/drawing/2014/main" id="{6A4869C2-3C78-AE04-F315-EFBF30F9C23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6" name="Oval 157">
                <a:extLst>
                  <a:ext uri="{FF2B5EF4-FFF2-40B4-BE49-F238E27FC236}">
                    <a16:creationId xmlns:a16="http://schemas.microsoft.com/office/drawing/2014/main" id="{AF39BBB4-2CFE-C61F-9D82-2EA2B90C7EF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88" name="Text Box 158">
              <a:extLst>
                <a:ext uri="{FF2B5EF4-FFF2-40B4-BE49-F238E27FC236}">
                  <a16:creationId xmlns:a16="http://schemas.microsoft.com/office/drawing/2014/main" id="{4367A93D-DB5A-3C56-D779-C33BC4A4DC5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2" name="Group 159">
            <a:extLst>
              <a:ext uri="{FF2B5EF4-FFF2-40B4-BE49-F238E27FC236}">
                <a16:creationId xmlns:a16="http://schemas.microsoft.com/office/drawing/2014/main" id="{5DC152A6-9563-D700-0ADF-22A9A1E9C5A6}"/>
              </a:ext>
            </a:extLst>
          </p:cNvPr>
          <p:cNvGrpSpPr>
            <a:grpSpLocks/>
          </p:cNvGrpSpPr>
          <p:nvPr/>
        </p:nvGrpSpPr>
        <p:grpSpPr bwMode="auto">
          <a:xfrm>
            <a:off x="3522663" y="3390901"/>
            <a:ext cx="514350" cy="354013"/>
            <a:chOff x="4436" y="2378"/>
            <a:chExt cx="1152" cy="790"/>
          </a:xfrm>
        </p:grpSpPr>
        <p:grpSp>
          <p:nvGrpSpPr>
            <p:cNvPr id="119877" name="Group 160">
              <a:extLst>
                <a:ext uri="{FF2B5EF4-FFF2-40B4-BE49-F238E27FC236}">
                  <a16:creationId xmlns:a16="http://schemas.microsoft.com/office/drawing/2014/main" id="{9C933A6C-398D-4663-7F7B-1AEC8E86AFC2}"/>
                </a:ext>
              </a:extLst>
            </p:cNvPr>
            <p:cNvGrpSpPr>
              <a:grpSpLocks/>
            </p:cNvGrpSpPr>
            <p:nvPr/>
          </p:nvGrpSpPr>
          <p:grpSpPr bwMode="auto">
            <a:xfrm>
              <a:off x="4436" y="2378"/>
              <a:ext cx="1152" cy="702"/>
              <a:chOff x="3964" y="2641"/>
              <a:chExt cx="1152" cy="702"/>
            </a:xfrm>
          </p:grpSpPr>
          <p:sp>
            <p:nvSpPr>
              <p:cNvPr id="119879" name="AutoShape 161">
                <a:extLst>
                  <a:ext uri="{FF2B5EF4-FFF2-40B4-BE49-F238E27FC236}">
                    <a16:creationId xmlns:a16="http://schemas.microsoft.com/office/drawing/2014/main" id="{9209422F-326A-5764-CDF5-227AC9623D8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0" name="Oval 162">
                <a:extLst>
                  <a:ext uri="{FF2B5EF4-FFF2-40B4-BE49-F238E27FC236}">
                    <a16:creationId xmlns:a16="http://schemas.microsoft.com/office/drawing/2014/main" id="{0283923F-E2E6-35D0-C400-1E012ADF5AA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1" name="Oval 163">
                <a:extLst>
                  <a:ext uri="{FF2B5EF4-FFF2-40B4-BE49-F238E27FC236}">
                    <a16:creationId xmlns:a16="http://schemas.microsoft.com/office/drawing/2014/main" id="{CA90D469-FC79-E6EC-193C-096BB7B225C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2" name="Oval 164">
                <a:extLst>
                  <a:ext uri="{FF2B5EF4-FFF2-40B4-BE49-F238E27FC236}">
                    <a16:creationId xmlns:a16="http://schemas.microsoft.com/office/drawing/2014/main" id="{C1B3C02B-AC92-75D1-225F-0203A5167B1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3" name="Oval 165">
                <a:extLst>
                  <a:ext uri="{FF2B5EF4-FFF2-40B4-BE49-F238E27FC236}">
                    <a16:creationId xmlns:a16="http://schemas.microsoft.com/office/drawing/2014/main" id="{12DA1ADB-DBA2-D906-983B-A3977B48306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4" name="Oval 166">
                <a:extLst>
                  <a:ext uri="{FF2B5EF4-FFF2-40B4-BE49-F238E27FC236}">
                    <a16:creationId xmlns:a16="http://schemas.microsoft.com/office/drawing/2014/main" id="{70E8C776-C563-1B47-DE2E-CA198A14274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5" name="Oval 167">
                <a:extLst>
                  <a:ext uri="{FF2B5EF4-FFF2-40B4-BE49-F238E27FC236}">
                    <a16:creationId xmlns:a16="http://schemas.microsoft.com/office/drawing/2014/main" id="{F17E0B08-43FF-546E-F113-B3E2467AA30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6" name="Oval 168">
                <a:extLst>
                  <a:ext uri="{FF2B5EF4-FFF2-40B4-BE49-F238E27FC236}">
                    <a16:creationId xmlns:a16="http://schemas.microsoft.com/office/drawing/2014/main" id="{584A72C3-300E-33F7-B0ED-8BE92E75008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78" name="Text Box 169">
              <a:extLst>
                <a:ext uri="{FF2B5EF4-FFF2-40B4-BE49-F238E27FC236}">
                  <a16:creationId xmlns:a16="http://schemas.microsoft.com/office/drawing/2014/main" id="{ADE7BEE7-9635-2248-8885-57541EDEAA0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3" name="Group 170">
            <a:extLst>
              <a:ext uri="{FF2B5EF4-FFF2-40B4-BE49-F238E27FC236}">
                <a16:creationId xmlns:a16="http://schemas.microsoft.com/office/drawing/2014/main" id="{CFE6EA6E-7C30-9DE2-D4BA-E0FA6370F188}"/>
              </a:ext>
            </a:extLst>
          </p:cNvPr>
          <p:cNvGrpSpPr>
            <a:grpSpLocks/>
          </p:cNvGrpSpPr>
          <p:nvPr/>
        </p:nvGrpSpPr>
        <p:grpSpPr bwMode="auto">
          <a:xfrm>
            <a:off x="5200650" y="3001963"/>
            <a:ext cx="514350" cy="354012"/>
            <a:chOff x="4436" y="2378"/>
            <a:chExt cx="1152" cy="790"/>
          </a:xfrm>
        </p:grpSpPr>
        <p:grpSp>
          <p:nvGrpSpPr>
            <p:cNvPr id="119867" name="Group 171">
              <a:extLst>
                <a:ext uri="{FF2B5EF4-FFF2-40B4-BE49-F238E27FC236}">
                  <a16:creationId xmlns:a16="http://schemas.microsoft.com/office/drawing/2014/main" id="{D151C95A-C92F-1F13-B6F7-D530ECD3B4F8}"/>
                </a:ext>
              </a:extLst>
            </p:cNvPr>
            <p:cNvGrpSpPr>
              <a:grpSpLocks/>
            </p:cNvGrpSpPr>
            <p:nvPr/>
          </p:nvGrpSpPr>
          <p:grpSpPr bwMode="auto">
            <a:xfrm>
              <a:off x="4436" y="2378"/>
              <a:ext cx="1152" cy="702"/>
              <a:chOff x="3964" y="2641"/>
              <a:chExt cx="1152" cy="702"/>
            </a:xfrm>
          </p:grpSpPr>
          <p:sp>
            <p:nvSpPr>
              <p:cNvPr id="119869" name="AutoShape 172">
                <a:extLst>
                  <a:ext uri="{FF2B5EF4-FFF2-40B4-BE49-F238E27FC236}">
                    <a16:creationId xmlns:a16="http://schemas.microsoft.com/office/drawing/2014/main" id="{42D15E19-E92E-CF78-3022-8AF98FB60ED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0" name="Oval 173">
                <a:extLst>
                  <a:ext uri="{FF2B5EF4-FFF2-40B4-BE49-F238E27FC236}">
                    <a16:creationId xmlns:a16="http://schemas.microsoft.com/office/drawing/2014/main" id="{46E1AB7F-3759-B559-2473-66CED2CBB07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1" name="Oval 174">
                <a:extLst>
                  <a:ext uri="{FF2B5EF4-FFF2-40B4-BE49-F238E27FC236}">
                    <a16:creationId xmlns:a16="http://schemas.microsoft.com/office/drawing/2014/main" id="{422FBBA8-C601-E63A-994D-CBAFE2DF54A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2" name="Oval 175">
                <a:extLst>
                  <a:ext uri="{FF2B5EF4-FFF2-40B4-BE49-F238E27FC236}">
                    <a16:creationId xmlns:a16="http://schemas.microsoft.com/office/drawing/2014/main" id="{8818EB9B-A82D-0F67-4029-10DD36379E0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3" name="Oval 176">
                <a:extLst>
                  <a:ext uri="{FF2B5EF4-FFF2-40B4-BE49-F238E27FC236}">
                    <a16:creationId xmlns:a16="http://schemas.microsoft.com/office/drawing/2014/main" id="{5B5B0C0E-872F-E76F-ED68-4F726EBD822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4" name="Oval 177">
                <a:extLst>
                  <a:ext uri="{FF2B5EF4-FFF2-40B4-BE49-F238E27FC236}">
                    <a16:creationId xmlns:a16="http://schemas.microsoft.com/office/drawing/2014/main" id="{8C4FB0AF-6CED-0C7C-D7A9-86F6BC9F4D8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5" name="Oval 178">
                <a:extLst>
                  <a:ext uri="{FF2B5EF4-FFF2-40B4-BE49-F238E27FC236}">
                    <a16:creationId xmlns:a16="http://schemas.microsoft.com/office/drawing/2014/main" id="{67E5A001-3EB2-4459-B722-F18119D7B3F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6" name="Oval 179">
                <a:extLst>
                  <a:ext uri="{FF2B5EF4-FFF2-40B4-BE49-F238E27FC236}">
                    <a16:creationId xmlns:a16="http://schemas.microsoft.com/office/drawing/2014/main" id="{B1625A11-8F14-7C73-A6E1-A29678202C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68" name="Text Box 180">
              <a:extLst>
                <a:ext uri="{FF2B5EF4-FFF2-40B4-BE49-F238E27FC236}">
                  <a16:creationId xmlns:a16="http://schemas.microsoft.com/office/drawing/2014/main" id="{732A9F6B-446A-26B7-EFB2-EE8F675BADB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4" name="Group 181">
            <a:extLst>
              <a:ext uri="{FF2B5EF4-FFF2-40B4-BE49-F238E27FC236}">
                <a16:creationId xmlns:a16="http://schemas.microsoft.com/office/drawing/2014/main" id="{381C168C-6DA0-4B45-A378-8D94EA64CA70}"/>
              </a:ext>
            </a:extLst>
          </p:cNvPr>
          <p:cNvGrpSpPr>
            <a:grpSpLocks/>
          </p:cNvGrpSpPr>
          <p:nvPr/>
        </p:nvGrpSpPr>
        <p:grpSpPr bwMode="auto">
          <a:xfrm>
            <a:off x="5200650" y="3390901"/>
            <a:ext cx="514350" cy="354013"/>
            <a:chOff x="4436" y="2378"/>
            <a:chExt cx="1152" cy="790"/>
          </a:xfrm>
        </p:grpSpPr>
        <p:grpSp>
          <p:nvGrpSpPr>
            <p:cNvPr id="119857" name="Group 182">
              <a:extLst>
                <a:ext uri="{FF2B5EF4-FFF2-40B4-BE49-F238E27FC236}">
                  <a16:creationId xmlns:a16="http://schemas.microsoft.com/office/drawing/2014/main" id="{EB1E2599-7356-7574-4C0B-852407426B96}"/>
                </a:ext>
              </a:extLst>
            </p:cNvPr>
            <p:cNvGrpSpPr>
              <a:grpSpLocks/>
            </p:cNvGrpSpPr>
            <p:nvPr/>
          </p:nvGrpSpPr>
          <p:grpSpPr bwMode="auto">
            <a:xfrm>
              <a:off x="4436" y="2378"/>
              <a:ext cx="1152" cy="702"/>
              <a:chOff x="3964" y="2641"/>
              <a:chExt cx="1152" cy="702"/>
            </a:xfrm>
          </p:grpSpPr>
          <p:sp>
            <p:nvSpPr>
              <p:cNvPr id="119859" name="AutoShape 183">
                <a:extLst>
                  <a:ext uri="{FF2B5EF4-FFF2-40B4-BE49-F238E27FC236}">
                    <a16:creationId xmlns:a16="http://schemas.microsoft.com/office/drawing/2014/main" id="{7DD2C949-7B45-F13A-046D-31897BCFA9B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0" name="Oval 184">
                <a:extLst>
                  <a:ext uri="{FF2B5EF4-FFF2-40B4-BE49-F238E27FC236}">
                    <a16:creationId xmlns:a16="http://schemas.microsoft.com/office/drawing/2014/main" id="{7CED0465-42C0-C995-B21B-026252D787D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1" name="Oval 185">
                <a:extLst>
                  <a:ext uri="{FF2B5EF4-FFF2-40B4-BE49-F238E27FC236}">
                    <a16:creationId xmlns:a16="http://schemas.microsoft.com/office/drawing/2014/main" id="{AC80295F-3013-CB3F-F105-2E536E8DF4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2" name="Oval 186">
                <a:extLst>
                  <a:ext uri="{FF2B5EF4-FFF2-40B4-BE49-F238E27FC236}">
                    <a16:creationId xmlns:a16="http://schemas.microsoft.com/office/drawing/2014/main" id="{779E3B4D-461D-4A9A-1FF6-9B838784090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3" name="Oval 187">
                <a:extLst>
                  <a:ext uri="{FF2B5EF4-FFF2-40B4-BE49-F238E27FC236}">
                    <a16:creationId xmlns:a16="http://schemas.microsoft.com/office/drawing/2014/main" id="{E5F67307-BD3E-ED2E-5988-03E5AC7476C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4" name="Oval 188">
                <a:extLst>
                  <a:ext uri="{FF2B5EF4-FFF2-40B4-BE49-F238E27FC236}">
                    <a16:creationId xmlns:a16="http://schemas.microsoft.com/office/drawing/2014/main" id="{9800DA8D-13F1-41BC-C147-23F9BD9B0AE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5" name="Oval 189">
                <a:extLst>
                  <a:ext uri="{FF2B5EF4-FFF2-40B4-BE49-F238E27FC236}">
                    <a16:creationId xmlns:a16="http://schemas.microsoft.com/office/drawing/2014/main" id="{6DEBA294-850E-B857-A124-FF330FC661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6" name="Oval 190">
                <a:extLst>
                  <a:ext uri="{FF2B5EF4-FFF2-40B4-BE49-F238E27FC236}">
                    <a16:creationId xmlns:a16="http://schemas.microsoft.com/office/drawing/2014/main" id="{376F79D1-B5F0-48F5-D0B2-BDFC09553D5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58" name="Text Box 191">
              <a:extLst>
                <a:ext uri="{FF2B5EF4-FFF2-40B4-BE49-F238E27FC236}">
                  <a16:creationId xmlns:a16="http://schemas.microsoft.com/office/drawing/2014/main" id="{46469BE5-BF78-9CE1-3ECA-12A618771EE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5" name="Group 192">
            <a:extLst>
              <a:ext uri="{FF2B5EF4-FFF2-40B4-BE49-F238E27FC236}">
                <a16:creationId xmlns:a16="http://schemas.microsoft.com/office/drawing/2014/main" id="{F20006F3-2D9F-A3CD-C58B-082A29C07DB1}"/>
              </a:ext>
            </a:extLst>
          </p:cNvPr>
          <p:cNvGrpSpPr>
            <a:grpSpLocks/>
          </p:cNvGrpSpPr>
          <p:nvPr/>
        </p:nvGrpSpPr>
        <p:grpSpPr bwMode="auto">
          <a:xfrm>
            <a:off x="4645025" y="3001963"/>
            <a:ext cx="514350" cy="354012"/>
            <a:chOff x="4436" y="2378"/>
            <a:chExt cx="1152" cy="790"/>
          </a:xfrm>
        </p:grpSpPr>
        <p:grpSp>
          <p:nvGrpSpPr>
            <p:cNvPr id="119847" name="Group 193">
              <a:extLst>
                <a:ext uri="{FF2B5EF4-FFF2-40B4-BE49-F238E27FC236}">
                  <a16:creationId xmlns:a16="http://schemas.microsoft.com/office/drawing/2014/main" id="{DD52FA44-B39B-5147-632B-B9C63CEF7B54}"/>
                </a:ext>
              </a:extLst>
            </p:cNvPr>
            <p:cNvGrpSpPr>
              <a:grpSpLocks/>
            </p:cNvGrpSpPr>
            <p:nvPr/>
          </p:nvGrpSpPr>
          <p:grpSpPr bwMode="auto">
            <a:xfrm>
              <a:off x="4436" y="2378"/>
              <a:ext cx="1152" cy="702"/>
              <a:chOff x="3964" y="2641"/>
              <a:chExt cx="1152" cy="702"/>
            </a:xfrm>
          </p:grpSpPr>
          <p:sp>
            <p:nvSpPr>
              <p:cNvPr id="119849" name="AutoShape 194">
                <a:extLst>
                  <a:ext uri="{FF2B5EF4-FFF2-40B4-BE49-F238E27FC236}">
                    <a16:creationId xmlns:a16="http://schemas.microsoft.com/office/drawing/2014/main" id="{0E4BA471-C736-EDD0-8E15-83BCA8C0E9A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0" name="Oval 195">
                <a:extLst>
                  <a:ext uri="{FF2B5EF4-FFF2-40B4-BE49-F238E27FC236}">
                    <a16:creationId xmlns:a16="http://schemas.microsoft.com/office/drawing/2014/main" id="{8209069A-54AD-EDEF-A073-4A986444063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1" name="Oval 196">
                <a:extLst>
                  <a:ext uri="{FF2B5EF4-FFF2-40B4-BE49-F238E27FC236}">
                    <a16:creationId xmlns:a16="http://schemas.microsoft.com/office/drawing/2014/main" id="{87B22667-644A-33E3-48D2-406BF98FA05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2" name="Oval 197">
                <a:extLst>
                  <a:ext uri="{FF2B5EF4-FFF2-40B4-BE49-F238E27FC236}">
                    <a16:creationId xmlns:a16="http://schemas.microsoft.com/office/drawing/2014/main" id="{7EF8DACD-3AE5-9CEB-445E-D26F45B28A7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3" name="Oval 198">
                <a:extLst>
                  <a:ext uri="{FF2B5EF4-FFF2-40B4-BE49-F238E27FC236}">
                    <a16:creationId xmlns:a16="http://schemas.microsoft.com/office/drawing/2014/main" id="{E6668330-260D-3629-F432-260CB0E23CF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4" name="Oval 199">
                <a:extLst>
                  <a:ext uri="{FF2B5EF4-FFF2-40B4-BE49-F238E27FC236}">
                    <a16:creationId xmlns:a16="http://schemas.microsoft.com/office/drawing/2014/main" id="{A9A3EE0E-5C2C-79AE-68E6-2C6FFD40A0C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5" name="Oval 200">
                <a:extLst>
                  <a:ext uri="{FF2B5EF4-FFF2-40B4-BE49-F238E27FC236}">
                    <a16:creationId xmlns:a16="http://schemas.microsoft.com/office/drawing/2014/main" id="{37DBA397-0A9D-EAD9-7494-066345C955A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6" name="Oval 201">
                <a:extLst>
                  <a:ext uri="{FF2B5EF4-FFF2-40B4-BE49-F238E27FC236}">
                    <a16:creationId xmlns:a16="http://schemas.microsoft.com/office/drawing/2014/main" id="{D078423E-9B76-4DE0-0248-8AB3EBCEAB8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48" name="Text Box 202">
              <a:extLst>
                <a:ext uri="{FF2B5EF4-FFF2-40B4-BE49-F238E27FC236}">
                  <a16:creationId xmlns:a16="http://schemas.microsoft.com/office/drawing/2014/main" id="{735545CE-78DC-DC16-93C8-A44FEE357F1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6" name="Group 203">
            <a:extLst>
              <a:ext uri="{FF2B5EF4-FFF2-40B4-BE49-F238E27FC236}">
                <a16:creationId xmlns:a16="http://schemas.microsoft.com/office/drawing/2014/main" id="{A59C0EB7-9774-4E59-9FDD-49BA004CDD2F}"/>
              </a:ext>
            </a:extLst>
          </p:cNvPr>
          <p:cNvGrpSpPr>
            <a:grpSpLocks/>
          </p:cNvGrpSpPr>
          <p:nvPr/>
        </p:nvGrpSpPr>
        <p:grpSpPr bwMode="auto">
          <a:xfrm>
            <a:off x="4645025" y="3390901"/>
            <a:ext cx="514350" cy="354013"/>
            <a:chOff x="4436" y="2378"/>
            <a:chExt cx="1152" cy="790"/>
          </a:xfrm>
        </p:grpSpPr>
        <p:grpSp>
          <p:nvGrpSpPr>
            <p:cNvPr id="119837" name="Group 204">
              <a:extLst>
                <a:ext uri="{FF2B5EF4-FFF2-40B4-BE49-F238E27FC236}">
                  <a16:creationId xmlns:a16="http://schemas.microsoft.com/office/drawing/2014/main" id="{D5488CDB-E0CA-90E2-A2B6-D442F624B337}"/>
                </a:ext>
              </a:extLst>
            </p:cNvPr>
            <p:cNvGrpSpPr>
              <a:grpSpLocks/>
            </p:cNvGrpSpPr>
            <p:nvPr/>
          </p:nvGrpSpPr>
          <p:grpSpPr bwMode="auto">
            <a:xfrm>
              <a:off x="4436" y="2378"/>
              <a:ext cx="1152" cy="702"/>
              <a:chOff x="3964" y="2641"/>
              <a:chExt cx="1152" cy="702"/>
            </a:xfrm>
          </p:grpSpPr>
          <p:sp>
            <p:nvSpPr>
              <p:cNvPr id="119839" name="AutoShape 205">
                <a:extLst>
                  <a:ext uri="{FF2B5EF4-FFF2-40B4-BE49-F238E27FC236}">
                    <a16:creationId xmlns:a16="http://schemas.microsoft.com/office/drawing/2014/main" id="{8A9F46ED-AB6B-1D83-90AB-31003EDD070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0" name="Oval 206">
                <a:extLst>
                  <a:ext uri="{FF2B5EF4-FFF2-40B4-BE49-F238E27FC236}">
                    <a16:creationId xmlns:a16="http://schemas.microsoft.com/office/drawing/2014/main" id="{8C8F44B3-1A48-319D-A2E6-97027F5EA91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1" name="Oval 207">
                <a:extLst>
                  <a:ext uri="{FF2B5EF4-FFF2-40B4-BE49-F238E27FC236}">
                    <a16:creationId xmlns:a16="http://schemas.microsoft.com/office/drawing/2014/main" id="{CB3BE745-91C7-E614-4311-8AD7048DA06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2" name="Oval 208">
                <a:extLst>
                  <a:ext uri="{FF2B5EF4-FFF2-40B4-BE49-F238E27FC236}">
                    <a16:creationId xmlns:a16="http://schemas.microsoft.com/office/drawing/2014/main" id="{C379C814-47B2-06C3-D3BB-80C57B28086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3" name="Oval 209">
                <a:extLst>
                  <a:ext uri="{FF2B5EF4-FFF2-40B4-BE49-F238E27FC236}">
                    <a16:creationId xmlns:a16="http://schemas.microsoft.com/office/drawing/2014/main" id="{40E77C67-6F38-9AC3-8437-3905278F8C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4" name="Oval 210">
                <a:extLst>
                  <a:ext uri="{FF2B5EF4-FFF2-40B4-BE49-F238E27FC236}">
                    <a16:creationId xmlns:a16="http://schemas.microsoft.com/office/drawing/2014/main" id="{EAAD32E0-8527-035E-BF68-2D6206F42ED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5" name="Oval 211">
                <a:extLst>
                  <a:ext uri="{FF2B5EF4-FFF2-40B4-BE49-F238E27FC236}">
                    <a16:creationId xmlns:a16="http://schemas.microsoft.com/office/drawing/2014/main" id="{D738A335-0222-7693-10EF-EB74AAD6503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6" name="Oval 212">
                <a:extLst>
                  <a:ext uri="{FF2B5EF4-FFF2-40B4-BE49-F238E27FC236}">
                    <a16:creationId xmlns:a16="http://schemas.microsoft.com/office/drawing/2014/main" id="{BCE73775-1BBF-5C57-42EE-8EDE34BE8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38" name="Text Box 213">
              <a:extLst>
                <a:ext uri="{FF2B5EF4-FFF2-40B4-BE49-F238E27FC236}">
                  <a16:creationId xmlns:a16="http://schemas.microsoft.com/office/drawing/2014/main" id="{8F75248D-0B61-3C2E-2BFB-9D122218BEF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Tree>
  </p:cSld>
  <p:clrMapOvr>
    <a:masterClrMapping/>
  </p:clrMapOvr>
  <p:transition>
    <p:wipe dir="r"/>
  </p:transition>
</p:sld>
</file>

<file path=ppt/slides/slide8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80CE3DBD-3BF8-2228-B1C9-BBA1F4CC87F0}"/>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5" name="Rectangle 3">
            <a:extLst>
              <a:ext uri="{FF2B5EF4-FFF2-40B4-BE49-F238E27FC236}">
                <a16:creationId xmlns:a16="http://schemas.microsoft.com/office/drawing/2014/main" id="{717D04AC-F257-F080-F52E-BACE750DDDD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6" name="Rectangle 4">
            <a:extLst>
              <a:ext uri="{FF2B5EF4-FFF2-40B4-BE49-F238E27FC236}">
                <a16:creationId xmlns:a16="http://schemas.microsoft.com/office/drawing/2014/main" id="{BF0795F2-6379-604D-BC6A-88600536603C}"/>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7" name="Rectangle 5">
            <a:extLst>
              <a:ext uri="{FF2B5EF4-FFF2-40B4-BE49-F238E27FC236}">
                <a16:creationId xmlns:a16="http://schemas.microsoft.com/office/drawing/2014/main" id="{C2D88E5B-BC66-9F23-8328-E5D71DC31132}"/>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8" name="Rectangle 6">
            <a:extLst>
              <a:ext uri="{FF2B5EF4-FFF2-40B4-BE49-F238E27FC236}">
                <a16:creationId xmlns:a16="http://schemas.microsoft.com/office/drawing/2014/main" id="{FF1D9B88-FE52-ED20-414F-CE576DF15911}"/>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9" name="Rectangle 7">
            <a:extLst>
              <a:ext uri="{FF2B5EF4-FFF2-40B4-BE49-F238E27FC236}">
                <a16:creationId xmlns:a16="http://schemas.microsoft.com/office/drawing/2014/main" id="{57EEAD3E-9B68-DE07-CE26-366096F39FFB}"/>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40" name="AutoShape 8">
            <a:extLst>
              <a:ext uri="{FF2B5EF4-FFF2-40B4-BE49-F238E27FC236}">
                <a16:creationId xmlns:a16="http://schemas.microsoft.com/office/drawing/2014/main" id="{08B9BDF5-D451-6C59-1663-3576BC5D3898}"/>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41" name="Rectangle 9">
            <a:extLst>
              <a:ext uri="{FF2B5EF4-FFF2-40B4-BE49-F238E27FC236}">
                <a16:creationId xmlns:a16="http://schemas.microsoft.com/office/drawing/2014/main" id="{62A138D1-0A4C-34FF-4DF6-446FBF48151B}"/>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50666" name="Rectangle 10">
            <a:extLst>
              <a:ext uri="{FF2B5EF4-FFF2-40B4-BE49-F238E27FC236}">
                <a16:creationId xmlns:a16="http://schemas.microsoft.com/office/drawing/2014/main" id="{4EFC3C29-501D-D014-290A-1A85DBC6973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0843" name="Rectangle 11">
            <a:extLst>
              <a:ext uri="{FF2B5EF4-FFF2-40B4-BE49-F238E27FC236}">
                <a16:creationId xmlns:a16="http://schemas.microsoft.com/office/drawing/2014/main" id="{17E739F6-08AA-D72D-5BB0-40ACD895B2DA}"/>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sp>
        <p:nvSpPr>
          <p:cNvPr id="120844" name="Rectangle 12">
            <a:extLst>
              <a:ext uri="{FF2B5EF4-FFF2-40B4-BE49-F238E27FC236}">
                <a16:creationId xmlns:a16="http://schemas.microsoft.com/office/drawing/2014/main" id="{3CCAB2A9-8F6A-4AEC-3A44-C1620FFD169C}"/>
              </a:ext>
            </a:extLst>
          </p:cNvPr>
          <p:cNvSpPr>
            <a:spLocks noChangeArrowheads="1"/>
          </p:cNvSpPr>
          <p:nvPr/>
        </p:nvSpPr>
        <p:spPr bwMode="auto">
          <a:xfrm>
            <a:off x="3482976" y="3125757"/>
            <a:ext cx="4500563" cy="400110"/>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20845" name="Group 13">
            <a:extLst>
              <a:ext uri="{FF2B5EF4-FFF2-40B4-BE49-F238E27FC236}">
                <a16:creationId xmlns:a16="http://schemas.microsoft.com/office/drawing/2014/main" id="{535E2E57-7F7C-FF9B-B9E6-7E60138BC9E3}"/>
              </a:ext>
            </a:extLst>
          </p:cNvPr>
          <p:cNvGrpSpPr>
            <a:grpSpLocks/>
          </p:cNvGrpSpPr>
          <p:nvPr/>
        </p:nvGrpSpPr>
        <p:grpSpPr bwMode="auto">
          <a:xfrm>
            <a:off x="7434263" y="3001963"/>
            <a:ext cx="514350" cy="354012"/>
            <a:chOff x="4436" y="2378"/>
            <a:chExt cx="1152" cy="790"/>
          </a:xfrm>
        </p:grpSpPr>
        <p:grpSp>
          <p:nvGrpSpPr>
            <p:cNvPr id="121024" name="Group 14">
              <a:extLst>
                <a:ext uri="{FF2B5EF4-FFF2-40B4-BE49-F238E27FC236}">
                  <a16:creationId xmlns:a16="http://schemas.microsoft.com/office/drawing/2014/main" id="{B99DC4F8-8E2B-555C-222E-71EA01428806}"/>
                </a:ext>
              </a:extLst>
            </p:cNvPr>
            <p:cNvGrpSpPr>
              <a:grpSpLocks/>
            </p:cNvGrpSpPr>
            <p:nvPr/>
          </p:nvGrpSpPr>
          <p:grpSpPr bwMode="auto">
            <a:xfrm>
              <a:off x="4436" y="2378"/>
              <a:ext cx="1152" cy="702"/>
              <a:chOff x="3964" y="2641"/>
              <a:chExt cx="1152" cy="702"/>
            </a:xfrm>
          </p:grpSpPr>
          <p:sp>
            <p:nvSpPr>
              <p:cNvPr id="121026" name="AutoShape 15">
                <a:extLst>
                  <a:ext uri="{FF2B5EF4-FFF2-40B4-BE49-F238E27FC236}">
                    <a16:creationId xmlns:a16="http://schemas.microsoft.com/office/drawing/2014/main" id="{AA331E9E-730C-4AED-B8C0-77248783709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7" name="Oval 16">
                <a:extLst>
                  <a:ext uri="{FF2B5EF4-FFF2-40B4-BE49-F238E27FC236}">
                    <a16:creationId xmlns:a16="http://schemas.microsoft.com/office/drawing/2014/main" id="{E483C182-E76E-3FFA-5503-EAD9A0F4715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8" name="Oval 17">
                <a:extLst>
                  <a:ext uri="{FF2B5EF4-FFF2-40B4-BE49-F238E27FC236}">
                    <a16:creationId xmlns:a16="http://schemas.microsoft.com/office/drawing/2014/main" id="{E83DEF82-ECCB-5209-0CB1-228F2F0550F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9" name="Oval 18">
                <a:extLst>
                  <a:ext uri="{FF2B5EF4-FFF2-40B4-BE49-F238E27FC236}">
                    <a16:creationId xmlns:a16="http://schemas.microsoft.com/office/drawing/2014/main" id="{E797548A-A546-F8BA-7742-51F69400C0D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0" name="Oval 19">
                <a:extLst>
                  <a:ext uri="{FF2B5EF4-FFF2-40B4-BE49-F238E27FC236}">
                    <a16:creationId xmlns:a16="http://schemas.microsoft.com/office/drawing/2014/main" id="{D4DC115E-B976-BC45-58FB-7F1CA60AA9A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1" name="Oval 20">
                <a:extLst>
                  <a:ext uri="{FF2B5EF4-FFF2-40B4-BE49-F238E27FC236}">
                    <a16:creationId xmlns:a16="http://schemas.microsoft.com/office/drawing/2014/main" id="{226CAB78-4BFE-26D3-AC0D-A3BF3658A66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2" name="Oval 21">
                <a:extLst>
                  <a:ext uri="{FF2B5EF4-FFF2-40B4-BE49-F238E27FC236}">
                    <a16:creationId xmlns:a16="http://schemas.microsoft.com/office/drawing/2014/main" id="{EE845BF1-9768-71B8-C256-E680767C4AB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3" name="Oval 22">
                <a:extLst>
                  <a:ext uri="{FF2B5EF4-FFF2-40B4-BE49-F238E27FC236}">
                    <a16:creationId xmlns:a16="http://schemas.microsoft.com/office/drawing/2014/main" id="{186C420B-34A8-37EE-91EF-D86D1CD2F12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25" name="Text Box 23">
              <a:extLst>
                <a:ext uri="{FF2B5EF4-FFF2-40B4-BE49-F238E27FC236}">
                  <a16:creationId xmlns:a16="http://schemas.microsoft.com/office/drawing/2014/main" id="{BE5F148E-1218-9991-2D66-DFFACB74B73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6" name="Group 24">
            <a:extLst>
              <a:ext uri="{FF2B5EF4-FFF2-40B4-BE49-F238E27FC236}">
                <a16:creationId xmlns:a16="http://schemas.microsoft.com/office/drawing/2014/main" id="{7F22F950-F445-66AF-602D-46553E24E310}"/>
              </a:ext>
            </a:extLst>
          </p:cNvPr>
          <p:cNvGrpSpPr>
            <a:grpSpLocks/>
          </p:cNvGrpSpPr>
          <p:nvPr/>
        </p:nvGrpSpPr>
        <p:grpSpPr bwMode="auto">
          <a:xfrm>
            <a:off x="7434263" y="3390901"/>
            <a:ext cx="514350" cy="354013"/>
            <a:chOff x="4436" y="2378"/>
            <a:chExt cx="1152" cy="790"/>
          </a:xfrm>
        </p:grpSpPr>
        <p:grpSp>
          <p:nvGrpSpPr>
            <p:cNvPr id="121014" name="Group 25">
              <a:extLst>
                <a:ext uri="{FF2B5EF4-FFF2-40B4-BE49-F238E27FC236}">
                  <a16:creationId xmlns:a16="http://schemas.microsoft.com/office/drawing/2014/main" id="{293D6E02-C809-D700-E6EA-78BCF38A1E9F}"/>
                </a:ext>
              </a:extLst>
            </p:cNvPr>
            <p:cNvGrpSpPr>
              <a:grpSpLocks/>
            </p:cNvGrpSpPr>
            <p:nvPr/>
          </p:nvGrpSpPr>
          <p:grpSpPr bwMode="auto">
            <a:xfrm>
              <a:off x="4436" y="2378"/>
              <a:ext cx="1152" cy="702"/>
              <a:chOff x="3964" y="2641"/>
              <a:chExt cx="1152" cy="702"/>
            </a:xfrm>
          </p:grpSpPr>
          <p:sp>
            <p:nvSpPr>
              <p:cNvPr id="121016" name="AutoShape 26">
                <a:extLst>
                  <a:ext uri="{FF2B5EF4-FFF2-40B4-BE49-F238E27FC236}">
                    <a16:creationId xmlns:a16="http://schemas.microsoft.com/office/drawing/2014/main" id="{14F3296A-B821-708F-A8A0-FD8BE75D269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7" name="Oval 27">
                <a:extLst>
                  <a:ext uri="{FF2B5EF4-FFF2-40B4-BE49-F238E27FC236}">
                    <a16:creationId xmlns:a16="http://schemas.microsoft.com/office/drawing/2014/main" id="{AF414ECB-1356-3F7B-C3F3-1B8DD2106E3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8" name="Oval 28">
                <a:extLst>
                  <a:ext uri="{FF2B5EF4-FFF2-40B4-BE49-F238E27FC236}">
                    <a16:creationId xmlns:a16="http://schemas.microsoft.com/office/drawing/2014/main" id="{F387BEF9-B611-43C5-3412-59856FB30AB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9" name="Oval 29">
                <a:extLst>
                  <a:ext uri="{FF2B5EF4-FFF2-40B4-BE49-F238E27FC236}">
                    <a16:creationId xmlns:a16="http://schemas.microsoft.com/office/drawing/2014/main" id="{9255B565-CEF3-6207-48A2-E6B26C12AB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0" name="Oval 30">
                <a:extLst>
                  <a:ext uri="{FF2B5EF4-FFF2-40B4-BE49-F238E27FC236}">
                    <a16:creationId xmlns:a16="http://schemas.microsoft.com/office/drawing/2014/main" id="{937E717A-1800-ED0A-872F-780965103D4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1" name="Oval 31">
                <a:extLst>
                  <a:ext uri="{FF2B5EF4-FFF2-40B4-BE49-F238E27FC236}">
                    <a16:creationId xmlns:a16="http://schemas.microsoft.com/office/drawing/2014/main" id="{DA3D59B5-EE5B-0650-9160-B5404FD1067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2" name="Oval 32">
                <a:extLst>
                  <a:ext uri="{FF2B5EF4-FFF2-40B4-BE49-F238E27FC236}">
                    <a16:creationId xmlns:a16="http://schemas.microsoft.com/office/drawing/2014/main" id="{3F2310BA-CD72-0432-6200-6AD81EAB9E8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3" name="Oval 33">
                <a:extLst>
                  <a:ext uri="{FF2B5EF4-FFF2-40B4-BE49-F238E27FC236}">
                    <a16:creationId xmlns:a16="http://schemas.microsoft.com/office/drawing/2014/main" id="{33EC664E-17B2-590C-7739-9B538070667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15" name="Text Box 34">
              <a:extLst>
                <a:ext uri="{FF2B5EF4-FFF2-40B4-BE49-F238E27FC236}">
                  <a16:creationId xmlns:a16="http://schemas.microsoft.com/office/drawing/2014/main" id="{61BE72EB-5B7B-E0AB-CF11-2595F368D7D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7" name="Group 35">
            <a:extLst>
              <a:ext uri="{FF2B5EF4-FFF2-40B4-BE49-F238E27FC236}">
                <a16:creationId xmlns:a16="http://schemas.microsoft.com/office/drawing/2014/main" id="{BC495FB2-2141-34D4-E917-83BA1E038374}"/>
              </a:ext>
            </a:extLst>
          </p:cNvPr>
          <p:cNvGrpSpPr>
            <a:grpSpLocks/>
          </p:cNvGrpSpPr>
          <p:nvPr/>
        </p:nvGrpSpPr>
        <p:grpSpPr bwMode="auto">
          <a:xfrm>
            <a:off x="6878638" y="3001963"/>
            <a:ext cx="514350" cy="354012"/>
            <a:chOff x="4436" y="2378"/>
            <a:chExt cx="1152" cy="790"/>
          </a:xfrm>
        </p:grpSpPr>
        <p:grpSp>
          <p:nvGrpSpPr>
            <p:cNvPr id="121004" name="Group 36">
              <a:extLst>
                <a:ext uri="{FF2B5EF4-FFF2-40B4-BE49-F238E27FC236}">
                  <a16:creationId xmlns:a16="http://schemas.microsoft.com/office/drawing/2014/main" id="{71D36363-C7B8-50F1-0AFD-62A68481CFC8}"/>
                </a:ext>
              </a:extLst>
            </p:cNvPr>
            <p:cNvGrpSpPr>
              <a:grpSpLocks/>
            </p:cNvGrpSpPr>
            <p:nvPr/>
          </p:nvGrpSpPr>
          <p:grpSpPr bwMode="auto">
            <a:xfrm>
              <a:off x="4436" y="2378"/>
              <a:ext cx="1152" cy="702"/>
              <a:chOff x="3964" y="2641"/>
              <a:chExt cx="1152" cy="702"/>
            </a:xfrm>
          </p:grpSpPr>
          <p:sp>
            <p:nvSpPr>
              <p:cNvPr id="121006" name="AutoShape 37">
                <a:extLst>
                  <a:ext uri="{FF2B5EF4-FFF2-40B4-BE49-F238E27FC236}">
                    <a16:creationId xmlns:a16="http://schemas.microsoft.com/office/drawing/2014/main" id="{D0616192-68B4-BE0B-6637-6EF6B7B5990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7" name="Oval 38">
                <a:extLst>
                  <a:ext uri="{FF2B5EF4-FFF2-40B4-BE49-F238E27FC236}">
                    <a16:creationId xmlns:a16="http://schemas.microsoft.com/office/drawing/2014/main" id="{1CB7137B-1536-8F18-A664-379F10CE579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8" name="Oval 39">
                <a:extLst>
                  <a:ext uri="{FF2B5EF4-FFF2-40B4-BE49-F238E27FC236}">
                    <a16:creationId xmlns:a16="http://schemas.microsoft.com/office/drawing/2014/main" id="{03C61D49-8CBD-04BA-9663-F10DE88544C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9" name="Oval 40">
                <a:extLst>
                  <a:ext uri="{FF2B5EF4-FFF2-40B4-BE49-F238E27FC236}">
                    <a16:creationId xmlns:a16="http://schemas.microsoft.com/office/drawing/2014/main" id="{D7A8B3D2-4F7B-33AA-3863-173E83ADF28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0" name="Oval 41">
                <a:extLst>
                  <a:ext uri="{FF2B5EF4-FFF2-40B4-BE49-F238E27FC236}">
                    <a16:creationId xmlns:a16="http://schemas.microsoft.com/office/drawing/2014/main" id="{9053120D-62B0-B926-C072-8166CFAADC9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1" name="Oval 42">
                <a:extLst>
                  <a:ext uri="{FF2B5EF4-FFF2-40B4-BE49-F238E27FC236}">
                    <a16:creationId xmlns:a16="http://schemas.microsoft.com/office/drawing/2014/main" id="{E9432692-4C04-521A-1DEC-4A95F1D0C61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2" name="Oval 43">
                <a:extLst>
                  <a:ext uri="{FF2B5EF4-FFF2-40B4-BE49-F238E27FC236}">
                    <a16:creationId xmlns:a16="http://schemas.microsoft.com/office/drawing/2014/main" id="{DAABDA1A-CF4C-DC2C-865C-CB2696E8FBF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3" name="Oval 44">
                <a:extLst>
                  <a:ext uri="{FF2B5EF4-FFF2-40B4-BE49-F238E27FC236}">
                    <a16:creationId xmlns:a16="http://schemas.microsoft.com/office/drawing/2014/main" id="{EAE8C43F-608B-24C1-DDB4-51061DE1DCC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05" name="Text Box 45">
              <a:extLst>
                <a:ext uri="{FF2B5EF4-FFF2-40B4-BE49-F238E27FC236}">
                  <a16:creationId xmlns:a16="http://schemas.microsoft.com/office/drawing/2014/main" id="{A64C6D05-D8AD-EDD3-1F94-32C405D9C1F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8" name="Group 46">
            <a:extLst>
              <a:ext uri="{FF2B5EF4-FFF2-40B4-BE49-F238E27FC236}">
                <a16:creationId xmlns:a16="http://schemas.microsoft.com/office/drawing/2014/main" id="{CFBF2665-33CC-6943-FF1D-78643932F6D1}"/>
              </a:ext>
            </a:extLst>
          </p:cNvPr>
          <p:cNvGrpSpPr>
            <a:grpSpLocks/>
          </p:cNvGrpSpPr>
          <p:nvPr/>
        </p:nvGrpSpPr>
        <p:grpSpPr bwMode="auto">
          <a:xfrm>
            <a:off x="6878638" y="3390901"/>
            <a:ext cx="514350" cy="354013"/>
            <a:chOff x="4436" y="2378"/>
            <a:chExt cx="1152" cy="790"/>
          </a:xfrm>
        </p:grpSpPr>
        <p:grpSp>
          <p:nvGrpSpPr>
            <p:cNvPr id="120994" name="Group 47">
              <a:extLst>
                <a:ext uri="{FF2B5EF4-FFF2-40B4-BE49-F238E27FC236}">
                  <a16:creationId xmlns:a16="http://schemas.microsoft.com/office/drawing/2014/main" id="{AD873F30-397A-FC4F-1037-5405DD15959F}"/>
                </a:ext>
              </a:extLst>
            </p:cNvPr>
            <p:cNvGrpSpPr>
              <a:grpSpLocks/>
            </p:cNvGrpSpPr>
            <p:nvPr/>
          </p:nvGrpSpPr>
          <p:grpSpPr bwMode="auto">
            <a:xfrm>
              <a:off x="4436" y="2378"/>
              <a:ext cx="1152" cy="702"/>
              <a:chOff x="3964" y="2641"/>
              <a:chExt cx="1152" cy="702"/>
            </a:xfrm>
          </p:grpSpPr>
          <p:sp>
            <p:nvSpPr>
              <p:cNvPr id="120996" name="AutoShape 48">
                <a:extLst>
                  <a:ext uri="{FF2B5EF4-FFF2-40B4-BE49-F238E27FC236}">
                    <a16:creationId xmlns:a16="http://schemas.microsoft.com/office/drawing/2014/main" id="{68F6A53F-0797-77CB-2764-41AD8158F32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7" name="Oval 49">
                <a:extLst>
                  <a:ext uri="{FF2B5EF4-FFF2-40B4-BE49-F238E27FC236}">
                    <a16:creationId xmlns:a16="http://schemas.microsoft.com/office/drawing/2014/main" id="{CFF7EF7F-4346-2731-2B0B-FEE8498C83B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8" name="Oval 50">
                <a:extLst>
                  <a:ext uri="{FF2B5EF4-FFF2-40B4-BE49-F238E27FC236}">
                    <a16:creationId xmlns:a16="http://schemas.microsoft.com/office/drawing/2014/main" id="{361E3261-772E-91F5-CA59-3E49DBA6D77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9" name="Oval 51">
                <a:extLst>
                  <a:ext uri="{FF2B5EF4-FFF2-40B4-BE49-F238E27FC236}">
                    <a16:creationId xmlns:a16="http://schemas.microsoft.com/office/drawing/2014/main" id="{B93895FC-9902-345B-8807-C35E5CE59989}"/>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0" name="Oval 52">
                <a:extLst>
                  <a:ext uri="{FF2B5EF4-FFF2-40B4-BE49-F238E27FC236}">
                    <a16:creationId xmlns:a16="http://schemas.microsoft.com/office/drawing/2014/main" id="{2B9B31E7-02A4-6D83-ED5A-2958407DAC3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1" name="Oval 53">
                <a:extLst>
                  <a:ext uri="{FF2B5EF4-FFF2-40B4-BE49-F238E27FC236}">
                    <a16:creationId xmlns:a16="http://schemas.microsoft.com/office/drawing/2014/main" id="{5658E8A1-7FFA-078A-3F1C-04E1C17AF54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2" name="Oval 54">
                <a:extLst>
                  <a:ext uri="{FF2B5EF4-FFF2-40B4-BE49-F238E27FC236}">
                    <a16:creationId xmlns:a16="http://schemas.microsoft.com/office/drawing/2014/main" id="{BD03D4A5-B938-99DE-B24C-FD342644781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3" name="Oval 55">
                <a:extLst>
                  <a:ext uri="{FF2B5EF4-FFF2-40B4-BE49-F238E27FC236}">
                    <a16:creationId xmlns:a16="http://schemas.microsoft.com/office/drawing/2014/main" id="{6824D2CB-CB1B-3981-8919-49F3704FBDE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95" name="Text Box 56">
              <a:extLst>
                <a:ext uri="{FF2B5EF4-FFF2-40B4-BE49-F238E27FC236}">
                  <a16:creationId xmlns:a16="http://schemas.microsoft.com/office/drawing/2014/main" id="{5CF42A91-0A00-849F-5FBB-0E345DE34C5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9" name="Group 57">
            <a:extLst>
              <a:ext uri="{FF2B5EF4-FFF2-40B4-BE49-F238E27FC236}">
                <a16:creationId xmlns:a16="http://schemas.microsoft.com/office/drawing/2014/main" id="{ED510E76-EA2F-648A-C303-A3C7D7D13C2A}"/>
              </a:ext>
            </a:extLst>
          </p:cNvPr>
          <p:cNvGrpSpPr>
            <a:grpSpLocks/>
          </p:cNvGrpSpPr>
          <p:nvPr/>
        </p:nvGrpSpPr>
        <p:grpSpPr bwMode="auto">
          <a:xfrm>
            <a:off x="6323013" y="3001963"/>
            <a:ext cx="514350" cy="354012"/>
            <a:chOff x="4436" y="2378"/>
            <a:chExt cx="1152" cy="790"/>
          </a:xfrm>
        </p:grpSpPr>
        <p:grpSp>
          <p:nvGrpSpPr>
            <p:cNvPr id="120984" name="Group 58">
              <a:extLst>
                <a:ext uri="{FF2B5EF4-FFF2-40B4-BE49-F238E27FC236}">
                  <a16:creationId xmlns:a16="http://schemas.microsoft.com/office/drawing/2014/main" id="{D7114833-F76B-C708-7F33-09ECB62CFCE8}"/>
                </a:ext>
              </a:extLst>
            </p:cNvPr>
            <p:cNvGrpSpPr>
              <a:grpSpLocks/>
            </p:cNvGrpSpPr>
            <p:nvPr/>
          </p:nvGrpSpPr>
          <p:grpSpPr bwMode="auto">
            <a:xfrm>
              <a:off x="4436" y="2378"/>
              <a:ext cx="1152" cy="702"/>
              <a:chOff x="3964" y="2641"/>
              <a:chExt cx="1152" cy="702"/>
            </a:xfrm>
          </p:grpSpPr>
          <p:sp>
            <p:nvSpPr>
              <p:cNvPr id="120986" name="AutoShape 59">
                <a:extLst>
                  <a:ext uri="{FF2B5EF4-FFF2-40B4-BE49-F238E27FC236}">
                    <a16:creationId xmlns:a16="http://schemas.microsoft.com/office/drawing/2014/main" id="{720A99B2-DBE5-2935-550F-3E37A07E1B4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7" name="Oval 60">
                <a:extLst>
                  <a:ext uri="{FF2B5EF4-FFF2-40B4-BE49-F238E27FC236}">
                    <a16:creationId xmlns:a16="http://schemas.microsoft.com/office/drawing/2014/main" id="{937A9C05-1061-A214-5CF5-7377E3ADE94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8" name="Oval 61">
                <a:extLst>
                  <a:ext uri="{FF2B5EF4-FFF2-40B4-BE49-F238E27FC236}">
                    <a16:creationId xmlns:a16="http://schemas.microsoft.com/office/drawing/2014/main" id="{FD5B1C21-91AF-2589-79FC-150C3B2FDDB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9" name="Oval 62">
                <a:extLst>
                  <a:ext uri="{FF2B5EF4-FFF2-40B4-BE49-F238E27FC236}">
                    <a16:creationId xmlns:a16="http://schemas.microsoft.com/office/drawing/2014/main" id="{EA25957A-C1BA-390E-C668-C76111B0B17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0" name="Oval 63">
                <a:extLst>
                  <a:ext uri="{FF2B5EF4-FFF2-40B4-BE49-F238E27FC236}">
                    <a16:creationId xmlns:a16="http://schemas.microsoft.com/office/drawing/2014/main" id="{EFC740DD-4BCC-6CE5-ED47-E02DEFE58C2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1" name="Oval 64">
                <a:extLst>
                  <a:ext uri="{FF2B5EF4-FFF2-40B4-BE49-F238E27FC236}">
                    <a16:creationId xmlns:a16="http://schemas.microsoft.com/office/drawing/2014/main" id="{39DE1D5D-A25A-8D08-B64A-859470B29A3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2" name="Oval 65">
                <a:extLst>
                  <a:ext uri="{FF2B5EF4-FFF2-40B4-BE49-F238E27FC236}">
                    <a16:creationId xmlns:a16="http://schemas.microsoft.com/office/drawing/2014/main" id="{521A6D0B-BEEF-7CEE-2D1F-A0479BDD940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3" name="Oval 66">
                <a:extLst>
                  <a:ext uri="{FF2B5EF4-FFF2-40B4-BE49-F238E27FC236}">
                    <a16:creationId xmlns:a16="http://schemas.microsoft.com/office/drawing/2014/main" id="{E221A90B-18DB-C212-EE7F-41B5FE81509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85" name="Text Box 67">
              <a:extLst>
                <a:ext uri="{FF2B5EF4-FFF2-40B4-BE49-F238E27FC236}">
                  <a16:creationId xmlns:a16="http://schemas.microsoft.com/office/drawing/2014/main" id="{CA490AB9-ECA1-1B63-6451-55C30242040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0" name="Group 68">
            <a:extLst>
              <a:ext uri="{FF2B5EF4-FFF2-40B4-BE49-F238E27FC236}">
                <a16:creationId xmlns:a16="http://schemas.microsoft.com/office/drawing/2014/main" id="{BD86DA9D-C50D-353C-6F5D-06AB6ED51068}"/>
              </a:ext>
            </a:extLst>
          </p:cNvPr>
          <p:cNvGrpSpPr>
            <a:grpSpLocks/>
          </p:cNvGrpSpPr>
          <p:nvPr/>
        </p:nvGrpSpPr>
        <p:grpSpPr bwMode="auto">
          <a:xfrm>
            <a:off x="6323013" y="3390901"/>
            <a:ext cx="514350" cy="354013"/>
            <a:chOff x="4436" y="2378"/>
            <a:chExt cx="1152" cy="790"/>
          </a:xfrm>
        </p:grpSpPr>
        <p:grpSp>
          <p:nvGrpSpPr>
            <p:cNvPr id="120974" name="Group 69">
              <a:extLst>
                <a:ext uri="{FF2B5EF4-FFF2-40B4-BE49-F238E27FC236}">
                  <a16:creationId xmlns:a16="http://schemas.microsoft.com/office/drawing/2014/main" id="{3992DDDA-D294-6BB2-7CA0-73A805ADECC7}"/>
                </a:ext>
              </a:extLst>
            </p:cNvPr>
            <p:cNvGrpSpPr>
              <a:grpSpLocks/>
            </p:cNvGrpSpPr>
            <p:nvPr/>
          </p:nvGrpSpPr>
          <p:grpSpPr bwMode="auto">
            <a:xfrm>
              <a:off x="4436" y="2378"/>
              <a:ext cx="1152" cy="702"/>
              <a:chOff x="3964" y="2641"/>
              <a:chExt cx="1152" cy="702"/>
            </a:xfrm>
          </p:grpSpPr>
          <p:sp>
            <p:nvSpPr>
              <p:cNvPr id="120976" name="AutoShape 70">
                <a:extLst>
                  <a:ext uri="{FF2B5EF4-FFF2-40B4-BE49-F238E27FC236}">
                    <a16:creationId xmlns:a16="http://schemas.microsoft.com/office/drawing/2014/main" id="{83AD85BC-7F4F-ECA8-977A-17CA174D8D4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7" name="Oval 71">
                <a:extLst>
                  <a:ext uri="{FF2B5EF4-FFF2-40B4-BE49-F238E27FC236}">
                    <a16:creationId xmlns:a16="http://schemas.microsoft.com/office/drawing/2014/main" id="{D05FA65B-8CC6-D3C8-09A1-791E532C508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8" name="Oval 72">
                <a:extLst>
                  <a:ext uri="{FF2B5EF4-FFF2-40B4-BE49-F238E27FC236}">
                    <a16:creationId xmlns:a16="http://schemas.microsoft.com/office/drawing/2014/main" id="{4E4CCD44-8082-EAD2-CBB3-05BD8FDD1F6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9" name="Oval 73">
                <a:extLst>
                  <a:ext uri="{FF2B5EF4-FFF2-40B4-BE49-F238E27FC236}">
                    <a16:creationId xmlns:a16="http://schemas.microsoft.com/office/drawing/2014/main" id="{3BD4545E-A9BB-CB1C-7618-301B64ECABF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0" name="Oval 74">
                <a:extLst>
                  <a:ext uri="{FF2B5EF4-FFF2-40B4-BE49-F238E27FC236}">
                    <a16:creationId xmlns:a16="http://schemas.microsoft.com/office/drawing/2014/main" id="{EEDBF699-BAE2-59EB-C92D-86D770942A3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1" name="Oval 75">
                <a:extLst>
                  <a:ext uri="{FF2B5EF4-FFF2-40B4-BE49-F238E27FC236}">
                    <a16:creationId xmlns:a16="http://schemas.microsoft.com/office/drawing/2014/main" id="{1D93263E-6370-9DF4-1D90-80DD6FEB360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2" name="Oval 76">
                <a:extLst>
                  <a:ext uri="{FF2B5EF4-FFF2-40B4-BE49-F238E27FC236}">
                    <a16:creationId xmlns:a16="http://schemas.microsoft.com/office/drawing/2014/main" id="{B45B003E-232A-FD53-2CF0-AD72C054076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3" name="Oval 77">
                <a:extLst>
                  <a:ext uri="{FF2B5EF4-FFF2-40B4-BE49-F238E27FC236}">
                    <a16:creationId xmlns:a16="http://schemas.microsoft.com/office/drawing/2014/main" id="{B9CD6D8A-368F-8DD5-3B07-E2CBF012515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75" name="Text Box 78">
              <a:extLst>
                <a:ext uri="{FF2B5EF4-FFF2-40B4-BE49-F238E27FC236}">
                  <a16:creationId xmlns:a16="http://schemas.microsoft.com/office/drawing/2014/main" id="{2326A5B6-70F3-838E-CC9A-078F1658563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1" name="Group 79">
            <a:extLst>
              <a:ext uri="{FF2B5EF4-FFF2-40B4-BE49-F238E27FC236}">
                <a16:creationId xmlns:a16="http://schemas.microsoft.com/office/drawing/2014/main" id="{49F9F534-4F52-08CA-FFD1-6B3FAFAB2E0F}"/>
              </a:ext>
            </a:extLst>
          </p:cNvPr>
          <p:cNvGrpSpPr>
            <a:grpSpLocks/>
          </p:cNvGrpSpPr>
          <p:nvPr/>
        </p:nvGrpSpPr>
        <p:grpSpPr bwMode="auto">
          <a:xfrm>
            <a:off x="5767388" y="3001963"/>
            <a:ext cx="514350" cy="354012"/>
            <a:chOff x="4436" y="2378"/>
            <a:chExt cx="1152" cy="790"/>
          </a:xfrm>
        </p:grpSpPr>
        <p:grpSp>
          <p:nvGrpSpPr>
            <p:cNvPr id="120964" name="Group 80">
              <a:extLst>
                <a:ext uri="{FF2B5EF4-FFF2-40B4-BE49-F238E27FC236}">
                  <a16:creationId xmlns:a16="http://schemas.microsoft.com/office/drawing/2014/main" id="{C5E42610-4706-78DD-A859-1D670CC29BD6}"/>
                </a:ext>
              </a:extLst>
            </p:cNvPr>
            <p:cNvGrpSpPr>
              <a:grpSpLocks/>
            </p:cNvGrpSpPr>
            <p:nvPr/>
          </p:nvGrpSpPr>
          <p:grpSpPr bwMode="auto">
            <a:xfrm>
              <a:off x="4436" y="2378"/>
              <a:ext cx="1152" cy="702"/>
              <a:chOff x="3964" y="2641"/>
              <a:chExt cx="1152" cy="702"/>
            </a:xfrm>
          </p:grpSpPr>
          <p:sp>
            <p:nvSpPr>
              <p:cNvPr id="120966" name="AutoShape 81">
                <a:extLst>
                  <a:ext uri="{FF2B5EF4-FFF2-40B4-BE49-F238E27FC236}">
                    <a16:creationId xmlns:a16="http://schemas.microsoft.com/office/drawing/2014/main" id="{4FAEA88E-5B18-0084-9743-CB0BFB44494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7" name="Oval 82">
                <a:extLst>
                  <a:ext uri="{FF2B5EF4-FFF2-40B4-BE49-F238E27FC236}">
                    <a16:creationId xmlns:a16="http://schemas.microsoft.com/office/drawing/2014/main" id="{252FB8A1-FF55-A7DD-B6DF-32238A4F5B1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8" name="Oval 83">
                <a:extLst>
                  <a:ext uri="{FF2B5EF4-FFF2-40B4-BE49-F238E27FC236}">
                    <a16:creationId xmlns:a16="http://schemas.microsoft.com/office/drawing/2014/main" id="{CBF7EB02-DB9D-6ACC-0001-0227EA323DA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9" name="Oval 84">
                <a:extLst>
                  <a:ext uri="{FF2B5EF4-FFF2-40B4-BE49-F238E27FC236}">
                    <a16:creationId xmlns:a16="http://schemas.microsoft.com/office/drawing/2014/main" id="{21A221EC-53BE-013C-6AF8-DE5D676BE61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0" name="Oval 85">
                <a:extLst>
                  <a:ext uri="{FF2B5EF4-FFF2-40B4-BE49-F238E27FC236}">
                    <a16:creationId xmlns:a16="http://schemas.microsoft.com/office/drawing/2014/main" id="{C0F90EA6-6E17-7109-B4E6-83D2E2DB077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1" name="Oval 86">
                <a:extLst>
                  <a:ext uri="{FF2B5EF4-FFF2-40B4-BE49-F238E27FC236}">
                    <a16:creationId xmlns:a16="http://schemas.microsoft.com/office/drawing/2014/main" id="{D8595739-22F7-18D4-7E32-088F5B55BC1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2" name="Oval 87">
                <a:extLst>
                  <a:ext uri="{FF2B5EF4-FFF2-40B4-BE49-F238E27FC236}">
                    <a16:creationId xmlns:a16="http://schemas.microsoft.com/office/drawing/2014/main" id="{D0C2713E-4F04-E8F3-B856-BE4DBCF8988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3" name="Oval 88">
                <a:extLst>
                  <a:ext uri="{FF2B5EF4-FFF2-40B4-BE49-F238E27FC236}">
                    <a16:creationId xmlns:a16="http://schemas.microsoft.com/office/drawing/2014/main" id="{0F20A86B-C577-0A7D-251A-6F7D4178974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65" name="Text Box 89">
              <a:extLst>
                <a:ext uri="{FF2B5EF4-FFF2-40B4-BE49-F238E27FC236}">
                  <a16:creationId xmlns:a16="http://schemas.microsoft.com/office/drawing/2014/main" id="{97773143-3116-5508-22D3-92526E7A619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2" name="Group 90">
            <a:extLst>
              <a:ext uri="{FF2B5EF4-FFF2-40B4-BE49-F238E27FC236}">
                <a16:creationId xmlns:a16="http://schemas.microsoft.com/office/drawing/2014/main" id="{6B160B63-00FB-D8D9-2E8F-609CEA81268D}"/>
              </a:ext>
            </a:extLst>
          </p:cNvPr>
          <p:cNvGrpSpPr>
            <a:grpSpLocks/>
          </p:cNvGrpSpPr>
          <p:nvPr/>
        </p:nvGrpSpPr>
        <p:grpSpPr bwMode="auto">
          <a:xfrm>
            <a:off x="5767388" y="3390901"/>
            <a:ext cx="514350" cy="354013"/>
            <a:chOff x="4436" y="2378"/>
            <a:chExt cx="1152" cy="790"/>
          </a:xfrm>
        </p:grpSpPr>
        <p:grpSp>
          <p:nvGrpSpPr>
            <p:cNvPr id="120954" name="Group 91">
              <a:extLst>
                <a:ext uri="{FF2B5EF4-FFF2-40B4-BE49-F238E27FC236}">
                  <a16:creationId xmlns:a16="http://schemas.microsoft.com/office/drawing/2014/main" id="{AB7FD7E4-E8FD-D059-FF6B-92C3FDF2AC65}"/>
                </a:ext>
              </a:extLst>
            </p:cNvPr>
            <p:cNvGrpSpPr>
              <a:grpSpLocks/>
            </p:cNvGrpSpPr>
            <p:nvPr/>
          </p:nvGrpSpPr>
          <p:grpSpPr bwMode="auto">
            <a:xfrm>
              <a:off x="4436" y="2378"/>
              <a:ext cx="1152" cy="702"/>
              <a:chOff x="3964" y="2641"/>
              <a:chExt cx="1152" cy="702"/>
            </a:xfrm>
          </p:grpSpPr>
          <p:sp>
            <p:nvSpPr>
              <p:cNvPr id="120956" name="AutoShape 92">
                <a:extLst>
                  <a:ext uri="{FF2B5EF4-FFF2-40B4-BE49-F238E27FC236}">
                    <a16:creationId xmlns:a16="http://schemas.microsoft.com/office/drawing/2014/main" id="{57DD77AD-AB16-C219-D2BD-C7966F50271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7" name="Oval 93">
                <a:extLst>
                  <a:ext uri="{FF2B5EF4-FFF2-40B4-BE49-F238E27FC236}">
                    <a16:creationId xmlns:a16="http://schemas.microsoft.com/office/drawing/2014/main" id="{6DB9D339-BD3A-771D-1FEB-FF8452D6713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8" name="Oval 94">
                <a:extLst>
                  <a:ext uri="{FF2B5EF4-FFF2-40B4-BE49-F238E27FC236}">
                    <a16:creationId xmlns:a16="http://schemas.microsoft.com/office/drawing/2014/main" id="{1BD2DD57-6A80-BA6D-97E8-39037EC736B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9" name="Oval 95">
                <a:extLst>
                  <a:ext uri="{FF2B5EF4-FFF2-40B4-BE49-F238E27FC236}">
                    <a16:creationId xmlns:a16="http://schemas.microsoft.com/office/drawing/2014/main" id="{33FE12C2-ED16-0B00-ECEA-4F905EE6C16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0" name="Oval 96">
                <a:extLst>
                  <a:ext uri="{FF2B5EF4-FFF2-40B4-BE49-F238E27FC236}">
                    <a16:creationId xmlns:a16="http://schemas.microsoft.com/office/drawing/2014/main" id="{637F05C0-BD95-15C2-893E-C828FB526697}"/>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1" name="Oval 97">
                <a:extLst>
                  <a:ext uri="{FF2B5EF4-FFF2-40B4-BE49-F238E27FC236}">
                    <a16:creationId xmlns:a16="http://schemas.microsoft.com/office/drawing/2014/main" id="{D0EDCE49-4D0A-11E3-CE63-A7DD0CC7CCA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2" name="Oval 98">
                <a:extLst>
                  <a:ext uri="{FF2B5EF4-FFF2-40B4-BE49-F238E27FC236}">
                    <a16:creationId xmlns:a16="http://schemas.microsoft.com/office/drawing/2014/main" id="{D2681F17-508C-8678-AD5A-B44B2374EFD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3" name="Oval 99">
                <a:extLst>
                  <a:ext uri="{FF2B5EF4-FFF2-40B4-BE49-F238E27FC236}">
                    <a16:creationId xmlns:a16="http://schemas.microsoft.com/office/drawing/2014/main" id="{F1CD906C-749F-D323-0B74-CCDA11C3A91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55" name="Text Box 100">
              <a:extLst>
                <a:ext uri="{FF2B5EF4-FFF2-40B4-BE49-F238E27FC236}">
                  <a16:creationId xmlns:a16="http://schemas.microsoft.com/office/drawing/2014/main" id="{2FC848E8-A0E6-1853-F384-D314573C998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3" name="Group 101">
            <a:extLst>
              <a:ext uri="{FF2B5EF4-FFF2-40B4-BE49-F238E27FC236}">
                <a16:creationId xmlns:a16="http://schemas.microsoft.com/office/drawing/2014/main" id="{6007D40E-B3C3-D099-E272-2EA174EF56B5}"/>
              </a:ext>
            </a:extLst>
          </p:cNvPr>
          <p:cNvGrpSpPr>
            <a:grpSpLocks/>
          </p:cNvGrpSpPr>
          <p:nvPr/>
        </p:nvGrpSpPr>
        <p:grpSpPr bwMode="auto">
          <a:xfrm>
            <a:off x="4078288" y="3001963"/>
            <a:ext cx="514350" cy="354012"/>
            <a:chOff x="4436" y="2378"/>
            <a:chExt cx="1152" cy="790"/>
          </a:xfrm>
        </p:grpSpPr>
        <p:grpSp>
          <p:nvGrpSpPr>
            <p:cNvPr id="120944" name="Group 102">
              <a:extLst>
                <a:ext uri="{FF2B5EF4-FFF2-40B4-BE49-F238E27FC236}">
                  <a16:creationId xmlns:a16="http://schemas.microsoft.com/office/drawing/2014/main" id="{EB9A103B-EB2B-BBF4-43B7-A53C8206C16C}"/>
                </a:ext>
              </a:extLst>
            </p:cNvPr>
            <p:cNvGrpSpPr>
              <a:grpSpLocks/>
            </p:cNvGrpSpPr>
            <p:nvPr/>
          </p:nvGrpSpPr>
          <p:grpSpPr bwMode="auto">
            <a:xfrm>
              <a:off x="4436" y="2378"/>
              <a:ext cx="1152" cy="702"/>
              <a:chOff x="3964" y="2641"/>
              <a:chExt cx="1152" cy="702"/>
            </a:xfrm>
          </p:grpSpPr>
          <p:sp>
            <p:nvSpPr>
              <p:cNvPr id="120946" name="AutoShape 103">
                <a:extLst>
                  <a:ext uri="{FF2B5EF4-FFF2-40B4-BE49-F238E27FC236}">
                    <a16:creationId xmlns:a16="http://schemas.microsoft.com/office/drawing/2014/main" id="{7538D0D0-B57B-C338-7C5C-B05501CE0AD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7" name="Oval 104">
                <a:extLst>
                  <a:ext uri="{FF2B5EF4-FFF2-40B4-BE49-F238E27FC236}">
                    <a16:creationId xmlns:a16="http://schemas.microsoft.com/office/drawing/2014/main" id="{2C49B56C-B3C6-D8DE-C921-A100CB45BD6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8" name="Oval 105">
                <a:extLst>
                  <a:ext uri="{FF2B5EF4-FFF2-40B4-BE49-F238E27FC236}">
                    <a16:creationId xmlns:a16="http://schemas.microsoft.com/office/drawing/2014/main" id="{274163BD-2D02-9661-B5C7-294D8C835BA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9" name="Oval 106">
                <a:extLst>
                  <a:ext uri="{FF2B5EF4-FFF2-40B4-BE49-F238E27FC236}">
                    <a16:creationId xmlns:a16="http://schemas.microsoft.com/office/drawing/2014/main" id="{94651748-A0E6-0761-DD16-175D829ACC5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0" name="Oval 107">
                <a:extLst>
                  <a:ext uri="{FF2B5EF4-FFF2-40B4-BE49-F238E27FC236}">
                    <a16:creationId xmlns:a16="http://schemas.microsoft.com/office/drawing/2014/main" id="{F8C58735-D86A-26EB-0F57-C3CCC6F1A92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1" name="Oval 108">
                <a:extLst>
                  <a:ext uri="{FF2B5EF4-FFF2-40B4-BE49-F238E27FC236}">
                    <a16:creationId xmlns:a16="http://schemas.microsoft.com/office/drawing/2014/main" id="{E23BF426-0DB4-2F9D-9894-99B8378595F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2" name="Oval 109">
                <a:extLst>
                  <a:ext uri="{FF2B5EF4-FFF2-40B4-BE49-F238E27FC236}">
                    <a16:creationId xmlns:a16="http://schemas.microsoft.com/office/drawing/2014/main" id="{837A466A-890A-F7D3-BF0B-9EF75F5E6E2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3" name="Oval 110">
                <a:extLst>
                  <a:ext uri="{FF2B5EF4-FFF2-40B4-BE49-F238E27FC236}">
                    <a16:creationId xmlns:a16="http://schemas.microsoft.com/office/drawing/2014/main" id="{FEE17BB5-9ED7-62BA-690D-32FAAAE225A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45" name="Text Box 111">
              <a:extLst>
                <a:ext uri="{FF2B5EF4-FFF2-40B4-BE49-F238E27FC236}">
                  <a16:creationId xmlns:a16="http://schemas.microsoft.com/office/drawing/2014/main" id="{626274D9-60A4-1892-C3A4-9ABFFBAF303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4" name="Group 112">
            <a:extLst>
              <a:ext uri="{FF2B5EF4-FFF2-40B4-BE49-F238E27FC236}">
                <a16:creationId xmlns:a16="http://schemas.microsoft.com/office/drawing/2014/main" id="{9347E61B-C60B-8774-1B72-2543A71734BE}"/>
              </a:ext>
            </a:extLst>
          </p:cNvPr>
          <p:cNvGrpSpPr>
            <a:grpSpLocks/>
          </p:cNvGrpSpPr>
          <p:nvPr/>
        </p:nvGrpSpPr>
        <p:grpSpPr bwMode="auto">
          <a:xfrm>
            <a:off x="4078288" y="3390901"/>
            <a:ext cx="514350" cy="354013"/>
            <a:chOff x="4436" y="2378"/>
            <a:chExt cx="1152" cy="790"/>
          </a:xfrm>
        </p:grpSpPr>
        <p:grpSp>
          <p:nvGrpSpPr>
            <p:cNvPr id="120934" name="Group 113">
              <a:extLst>
                <a:ext uri="{FF2B5EF4-FFF2-40B4-BE49-F238E27FC236}">
                  <a16:creationId xmlns:a16="http://schemas.microsoft.com/office/drawing/2014/main" id="{BE4D39EE-6C82-217B-61B9-93D20A2C3C8D}"/>
                </a:ext>
              </a:extLst>
            </p:cNvPr>
            <p:cNvGrpSpPr>
              <a:grpSpLocks/>
            </p:cNvGrpSpPr>
            <p:nvPr/>
          </p:nvGrpSpPr>
          <p:grpSpPr bwMode="auto">
            <a:xfrm>
              <a:off x="4436" y="2378"/>
              <a:ext cx="1152" cy="702"/>
              <a:chOff x="3964" y="2641"/>
              <a:chExt cx="1152" cy="702"/>
            </a:xfrm>
          </p:grpSpPr>
          <p:sp>
            <p:nvSpPr>
              <p:cNvPr id="120936" name="AutoShape 114">
                <a:extLst>
                  <a:ext uri="{FF2B5EF4-FFF2-40B4-BE49-F238E27FC236}">
                    <a16:creationId xmlns:a16="http://schemas.microsoft.com/office/drawing/2014/main" id="{F4401F3C-9A94-AA0F-3804-8C20DE650A7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7" name="Oval 115">
                <a:extLst>
                  <a:ext uri="{FF2B5EF4-FFF2-40B4-BE49-F238E27FC236}">
                    <a16:creationId xmlns:a16="http://schemas.microsoft.com/office/drawing/2014/main" id="{13702A60-A6B1-2181-801F-0A9AD862EE3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8" name="Oval 116">
                <a:extLst>
                  <a:ext uri="{FF2B5EF4-FFF2-40B4-BE49-F238E27FC236}">
                    <a16:creationId xmlns:a16="http://schemas.microsoft.com/office/drawing/2014/main" id="{71E1A2A2-9FDA-081C-C4CE-06AD9425C97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9" name="Oval 117">
                <a:extLst>
                  <a:ext uri="{FF2B5EF4-FFF2-40B4-BE49-F238E27FC236}">
                    <a16:creationId xmlns:a16="http://schemas.microsoft.com/office/drawing/2014/main" id="{7B722066-17CA-6172-90AA-A67FE730FD8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0" name="Oval 118">
                <a:extLst>
                  <a:ext uri="{FF2B5EF4-FFF2-40B4-BE49-F238E27FC236}">
                    <a16:creationId xmlns:a16="http://schemas.microsoft.com/office/drawing/2014/main" id="{8ADFB257-1430-2240-C1EF-4E4B21E156F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1" name="Oval 119">
                <a:extLst>
                  <a:ext uri="{FF2B5EF4-FFF2-40B4-BE49-F238E27FC236}">
                    <a16:creationId xmlns:a16="http://schemas.microsoft.com/office/drawing/2014/main" id="{AB53B23F-1D3B-7892-73B6-06D851C962C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2" name="Oval 120">
                <a:extLst>
                  <a:ext uri="{FF2B5EF4-FFF2-40B4-BE49-F238E27FC236}">
                    <a16:creationId xmlns:a16="http://schemas.microsoft.com/office/drawing/2014/main" id="{C7FCDD38-0106-BFEC-867E-5EA03880527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3" name="Oval 121">
                <a:extLst>
                  <a:ext uri="{FF2B5EF4-FFF2-40B4-BE49-F238E27FC236}">
                    <a16:creationId xmlns:a16="http://schemas.microsoft.com/office/drawing/2014/main" id="{4A0569A7-D414-8630-8F9B-FCBEA4A058C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35" name="Text Box 122">
              <a:extLst>
                <a:ext uri="{FF2B5EF4-FFF2-40B4-BE49-F238E27FC236}">
                  <a16:creationId xmlns:a16="http://schemas.microsoft.com/office/drawing/2014/main" id="{48F554E8-C6E0-A2DD-928F-4615A4B782F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5" name="Group 123">
            <a:extLst>
              <a:ext uri="{FF2B5EF4-FFF2-40B4-BE49-F238E27FC236}">
                <a16:creationId xmlns:a16="http://schemas.microsoft.com/office/drawing/2014/main" id="{87984F16-E9D3-3C08-4F03-42F024175863}"/>
              </a:ext>
            </a:extLst>
          </p:cNvPr>
          <p:cNvGrpSpPr>
            <a:grpSpLocks/>
          </p:cNvGrpSpPr>
          <p:nvPr/>
        </p:nvGrpSpPr>
        <p:grpSpPr bwMode="auto">
          <a:xfrm>
            <a:off x="3522663" y="3001963"/>
            <a:ext cx="514350" cy="354012"/>
            <a:chOff x="4436" y="2378"/>
            <a:chExt cx="1152" cy="790"/>
          </a:xfrm>
        </p:grpSpPr>
        <p:grpSp>
          <p:nvGrpSpPr>
            <p:cNvPr id="120924" name="Group 124">
              <a:extLst>
                <a:ext uri="{FF2B5EF4-FFF2-40B4-BE49-F238E27FC236}">
                  <a16:creationId xmlns:a16="http://schemas.microsoft.com/office/drawing/2014/main" id="{49371780-483A-0DC8-6AB4-A129DCB39746}"/>
                </a:ext>
              </a:extLst>
            </p:cNvPr>
            <p:cNvGrpSpPr>
              <a:grpSpLocks/>
            </p:cNvGrpSpPr>
            <p:nvPr/>
          </p:nvGrpSpPr>
          <p:grpSpPr bwMode="auto">
            <a:xfrm>
              <a:off x="4436" y="2378"/>
              <a:ext cx="1152" cy="702"/>
              <a:chOff x="3964" y="2641"/>
              <a:chExt cx="1152" cy="702"/>
            </a:xfrm>
          </p:grpSpPr>
          <p:sp>
            <p:nvSpPr>
              <p:cNvPr id="120926" name="AutoShape 125">
                <a:extLst>
                  <a:ext uri="{FF2B5EF4-FFF2-40B4-BE49-F238E27FC236}">
                    <a16:creationId xmlns:a16="http://schemas.microsoft.com/office/drawing/2014/main" id="{66222086-06A8-FA63-1009-B3DA60295BC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7" name="Oval 126">
                <a:extLst>
                  <a:ext uri="{FF2B5EF4-FFF2-40B4-BE49-F238E27FC236}">
                    <a16:creationId xmlns:a16="http://schemas.microsoft.com/office/drawing/2014/main" id="{C92B51DE-B4C8-303F-E410-62D301E112F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8" name="Oval 127">
                <a:extLst>
                  <a:ext uri="{FF2B5EF4-FFF2-40B4-BE49-F238E27FC236}">
                    <a16:creationId xmlns:a16="http://schemas.microsoft.com/office/drawing/2014/main" id="{F2CED382-C58C-0519-4412-D590F46FD61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9" name="Oval 128">
                <a:extLst>
                  <a:ext uri="{FF2B5EF4-FFF2-40B4-BE49-F238E27FC236}">
                    <a16:creationId xmlns:a16="http://schemas.microsoft.com/office/drawing/2014/main" id="{9FA8DB4B-6F68-E237-34E6-51183CB9AD8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0" name="Oval 129">
                <a:extLst>
                  <a:ext uri="{FF2B5EF4-FFF2-40B4-BE49-F238E27FC236}">
                    <a16:creationId xmlns:a16="http://schemas.microsoft.com/office/drawing/2014/main" id="{D83CADA3-3A3A-75E0-3541-34966670C72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1" name="Oval 130">
                <a:extLst>
                  <a:ext uri="{FF2B5EF4-FFF2-40B4-BE49-F238E27FC236}">
                    <a16:creationId xmlns:a16="http://schemas.microsoft.com/office/drawing/2014/main" id="{EDA08396-7DA2-0D76-ED1F-E845DEBAAC7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2" name="Oval 131">
                <a:extLst>
                  <a:ext uri="{FF2B5EF4-FFF2-40B4-BE49-F238E27FC236}">
                    <a16:creationId xmlns:a16="http://schemas.microsoft.com/office/drawing/2014/main" id="{E193B542-2F3E-11A5-E9C2-1BBFE05DC7A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3" name="Oval 132">
                <a:extLst>
                  <a:ext uri="{FF2B5EF4-FFF2-40B4-BE49-F238E27FC236}">
                    <a16:creationId xmlns:a16="http://schemas.microsoft.com/office/drawing/2014/main" id="{BE266E73-D557-1C9C-1B6E-C679C32E09A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25" name="Text Box 133">
              <a:extLst>
                <a:ext uri="{FF2B5EF4-FFF2-40B4-BE49-F238E27FC236}">
                  <a16:creationId xmlns:a16="http://schemas.microsoft.com/office/drawing/2014/main" id="{B0EA7AB0-6BB8-D1A7-FE26-004276F6C77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6" name="Group 134">
            <a:extLst>
              <a:ext uri="{FF2B5EF4-FFF2-40B4-BE49-F238E27FC236}">
                <a16:creationId xmlns:a16="http://schemas.microsoft.com/office/drawing/2014/main" id="{2A275631-ADAB-D1ED-2848-3FB622532437}"/>
              </a:ext>
            </a:extLst>
          </p:cNvPr>
          <p:cNvGrpSpPr>
            <a:grpSpLocks/>
          </p:cNvGrpSpPr>
          <p:nvPr/>
        </p:nvGrpSpPr>
        <p:grpSpPr bwMode="auto">
          <a:xfrm>
            <a:off x="3522663" y="3390901"/>
            <a:ext cx="514350" cy="354013"/>
            <a:chOff x="4436" y="2378"/>
            <a:chExt cx="1152" cy="790"/>
          </a:xfrm>
        </p:grpSpPr>
        <p:grpSp>
          <p:nvGrpSpPr>
            <p:cNvPr id="120914" name="Group 135">
              <a:extLst>
                <a:ext uri="{FF2B5EF4-FFF2-40B4-BE49-F238E27FC236}">
                  <a16:creationId xmlns:a16="http://schemas.microsoft.com/office/drawing/2014/main" id="{447E06EB-D197-5242-675F-CDF861379660}"/>
                </a:ext>
              </a:extLst>
            </p:cNvPr>
            <p:cNvGrpSpPr>
              <a:grpSpLocks/>
            </p:cNvGrpSpPr>
            <p:nvPr/>
          </p:nvGrpSpPr>
          <p:grpSpPr bwMode="auto">
            <a:xfrm>
              <a:off x="4436" y="2378"/>
              <a:ext cx="1152" cy="702"/>
              <a:chOff x="3964" y="2641"/>
              <a:chExt cx="1152" cy="702"/>
            </a:xfrm>
          </p:grpSpPr>
          <p:sp>
            <p:nvSpPr>
              <p:cNvPr id="120916" name="AutoShape 136">
                <a:extLst>
                  <a:ext uri="{FF2B5EF4-FFF2-40B4-BE49-F238E27FC236}">
                    <a16:creationId xmlns:a16="http://schemas.microsoft.com/office/drawing/2014/main" id="{61EF488D-C0BF-7194-34A6-F8D8FD29B35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7" name="Oval 137">
                <a:extLst>
                  <a:ext uri="{FF2B5EF4-FFF2-40B4-BE49-F238E27FC236}">
                    <a16:creationId xmlns:a16="http://schemas.microsoft.com/office/drawing/2014/main" id="{7F716384-6D2C-1BA4-1B6C-04ECD326F6A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8" name="Oval 138">
                <a:extLst>
                  <a:ext uri="{FF2B5EF4-FFF2-40B4-BE49-F238E27FC236}">
                    <a16:creationId xmlns:a16="http://schemas.microsoft.com/office/drawing/2014/main" id="{29B8E7B0-41AD-7C8E-D555-1209BE7423E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9" name="Oval 139">
                <a:extLst>
                  <a:ext uri="{FF2B5EF4-FFF2-40B4-BE49-F238E27FC236}">
                    <a16:creationId xmlns:a16="http://schemas.microsoft.com/office/drawing/2014/main" id="{A9C84E49-CC49-375D-BE24-23D05CF2B19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0" name="Oval 140">
                <a:extLst>
                  <a:ext uri="{FF2B5EF4-FFF2-40B4-BE49-F238E27FC236}">
                    <a16:creationId xmlns:a16="http://schemas.microsoft.com/office/drawing/2014/main" id="{7EEE479F-0BFF-A06A-9298-F1D1A5002C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1" name="Oval 141">
                <a:extLst>
                  <a:ext uri="{FF2B5EF4-FFF2-40B4-BE49-F238E27FC236}">
                    <a16:creationId xmlns:a16="http://schemas.microsoft.com/office/drawing/2014/main" id="{22DA7430-6D34-9EBC-6F9F-70F2900BFFA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2" name="Oval 142">
                <a:extLst>
                  <a:ext uri="{FF2B5EF4-FFF2-40B4-BE49-F238E27FC236}">
                    <a16:creationId xmlns:a16="http://schemas.microsoft.com/office/drawing/2014/main" id="{C321CA94-AD25-B2DC-EADF-3088E057148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3" name="Oval 143">
                <a:extLst>
                  <a:ext uri="{FF2B5EF4-FFF2-40B4-BE49-F238E27FC236}">
                    <a16:creationId xmlns:a16="http://schemas.microsoft.com/office/drawing/2014/main" id="{80C4F117-4E8C-ECF3-D23B-390D1C17FE0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15" name="Text Box 144">
              <a:extLst>
                <a:ext uri="{FF2B5EF4-FFF2-40B4-BE49-F238E27FC236}">
                  <a16:creationId xmlns:a16="http://schemas.microsoft.com/office/drawing/2014/main" id="{B505B722-4905-BCD3-CD84-22EE64D21AE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7" name="Group 145">
            <a:extLst>
              <a:ext uri="{FF2B5EF4-FFF2-40B4-BE49-F238E27FC236}">
                <a16:creationId xmlns:a16="http://schemas.microsoft.com/office/drawing/2014/main" id="{010ED08E-757C-9BB1-5A28-485E588AFD33}"/>
              </a:ext>
            </a:extLst>
          </p:cNvPr>
          <p:cNvGrpSpPr>
            <a:grpSpLocks/>
          </p:cNvGrpSpPr>
          <p:nvPr/>
        </p:nvGrpSpPr>
        <p:grpSpPr bwMode="auto">
          <a:xfrm>
            <a:off x="5200650" y="3001963"/>
            <a:ext cx="514350" cy="354012"/>
            <a:chOff x="4436" y="2378"/>
            <a:chExt cx="1152" cy="790"/>
          </a:xfrm>
        </p:grpSpPr>
        <p:grpSp>
          <p:nvGrpSpPr>
            <p:cNvPr id="120904" name="Group 146">
              <a:extLst>
                <a:ext uri="{FF2B5EF4-FFF2-40B4-BE49-F238E27FC236}">
                  <a16:creationId xmlns:a16="http://schemas.microsoft.com/office/drawing/2014/main" id="{8931E919-7E62-5E15-3361-E20CCF227F26}"/>
                </a:ext>
              </a:extLst>
            </p:cNvPr>
            <p:cNvGrpSpPr>
              <a:grpSpLocks/>
            </p:cNvGrpSpPr>
            <p:nvPr/>
          </p:nvGrpSpPr>
          <p:grpSpPr bwMode="auto">
            <a:xfrm>
              <a:off x="4436" y="2378"/>
              <a:ext cx="1152" cy="702"/>
              <a:chOff x="3964" y="2641"/>
              <a:chExt cx="1152" cy="702"/>
            </a:xfrm>
          </p:grpSpPr>
          <p:sp>
            <p:nvSpPr>
              <p:cNvPr id="120906" name="AutoShape 147">
                <a:extLst>
                  <a:ext uri="{FF2B5EF4-FFF2-40B4-BE49-F238E27FC236}">
                    <a16:creationId xmlns:a16="http://schemas.microsoft.com/office/drawing/2014/main" id="{1C0CD36F-3E9E-6495-982D-B579AE00CEA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7" name="Oval 148">
                <a:extLst>
                  <a:ext uri="{FF2B5EF4-FFF2-40B4-BE49-F238E27FC236}">
                    <a16:creationId xmlns:a16="http://schemas.microsoft.com/office/drawing/2014/main" id="{DCF069C4-7985-7576-AEF1-2523594B4DE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8" name="Oval 149">
                <a:extLst>
                  <a:ext uri="{FF2B5EF4-FFF2-40B4-BE49-F238E27FC236}">
                    <a16:creationId xmlns:a16="http://schemas.microsoft.com/office/drawing/2014/main" id="{4DA3C09B-98A3-F76C-822C-9E71C5C25EA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9" name="Oval 150">
                <a:extLst>
                  <a:ext uri="{FF2B5EF4-FFF2-40B4-BE49-F238E27FC236}">
                    <a16:creationId xmlns:a16="http://schemas.microsoft.com/office/drawing/2014/main" id="{4E0D2DA1-8AD9-8F13-4A9C-0F4567D3301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0" name="Oval 151">
                <a:extLst>
                  <a:ext uri="{FF2B5EF4-FFF2-40B4-BE49-F238E27FC236}">
                    <a16:creationId xmlns:a16="http://schemas.microsoft.com/office/drawing/2014/main" id="{05525CAA-D420-3CE5-5FD8-7601DFCBE06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1" name="Oval 152">
                <a:extLst>
                  <a:ext uri="{FF2B5EF4-FFF2-40B4-BE49-F238E27FC236}">
                    <a16:creationId xmlns:a16="http://schemas.microsoft.com/office/drawing/2014/main" id="{98DDDFE0-F530-5203-E0E6-DA352A870CD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2" name="Oval 153">
                <a:extLst>
                  <a:ext uri="{FF2B5EF4-FFF2-40B4-BE49-F238E27FC236}">
                    <a16:creationId xmlns:a16="http://schemas.microsoft.com/office/drawing/2014/main" id="{2CBAE65D-17FC-32A7-4D4C-587B6388C6D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3" name="Oval 154">
                <a:extLst>
                  <a:ext uri="{FF2B5EF4-FFF2-40B4-BE49-F238E27FC236}">
                    <a16:creationId xmlns:a16="http://schemas.microsoft.com/office/drawing/2014/main" id="{0016ED73-0F5D-7CF1-C790-6C3010A5EFE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05" name="Text Box 155">
              <a:extLst>
                <a:ext uri="{FF2B5EF4-FFF2-40B4-BE49-F238E27FC236}">
                  <a16:creationId xmlns:a16="http://schemas.microsoft.com/office/drawing/2014/main" id="{1C1873E0-D244-7B10-09C2-AB3C7007A0D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8" name="Group 156">
            <a:extLst>
              <a:ext uri="{FF2B5EF4-FFF2-40B4-BE49-F238E27FC236}">
                <a16:creationId xmlns:a16="http://schemas.microsoft.com/office/drawing/2014/main" id="{5A1E54E9-B15C-9E73-3976-811D62518508}"/>
              </a:ext>
            </a:extLst>
          </p:cNvPr>
          <p:cNvGrpSpPr>
            <a:grpSpLocks/>
          </p:cNvGrpSpPr>
          <p:nvPr/>
        </p:nvGrpSpPr>
        <p:grpSpPr bwMode="auto">
          <a:xfrm>
            <a:off x="5200650" y="3390901"/>
            <a:ext cx="514350" cy="354013"/>
            <a:chOff x="4436" y="2378"/>
            <a:chExt cx="1152" cy="790"/>
          </a:xfrm>
        </p:grpSpPr>
        <p:grpSp>
          <p:nvGrpSpPr>
            <p:cNvPr id="120894" name="Group 157">
              <a:extLst>
                <a:ext uri="{FF2B5EF4-FFF2-40B4-BE49-F238E27FC236}">
                  <a16:creationId xmlns:a16="http://schemas.microsoft.com/office/drawing/2014/main" id="{712C044B-64C3-9728-4968-371E59CC565D}"/>
                </a:ext>
              </a:extLst>
            </p:cNvPr>
            <p:cNvGrpSpPr>
              <a:grpSpLocks/>
            </p:cNvGrpSpPr>
            <p:nvPr/>
          </p:nvGrpSpPr>
          <p:grpSpPr bwMode="auto">
            <a:xfrm>
              <a:off x="4436" y="2378"/>
              <a:ext cx="1152" cy="702"/>
              <a:chOff x="3964" y="2641"/>
              <a:chExt cx="1152" cy="702"/>
            </a:xfrm>
          </p:grpSpPr>
          <p:sp>
            <p:nvSpPr>
              <p:cNvPr id="120896" name="AutoShape 158">
                <a:extLst>
                  <a:ext uri="{FF2B5EF4-FFF2-40B4-BE49-F238E27FC236}">
                    <a16:creationId xmlns:a16="http://schemas.microsoft.com/office/drawing/2014/main" id="{0897565B-2D82-AB10-9B50-69FB85AD37F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7" name="Oval 159">
                <a:extLst>
                  <a:ext uri="{FF2B5EF4-FFF2-40B4-BE49-F238E27FC236}">
                    <a16:creationId xmlns:a16="http://schemas.microsoft.com/office/drawing/2014/main" id="{1093F6A4-4551-24A8-4804-60D96C6A86E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8" name="Oval 160">
                <a:extLst>
                  <a:ext uri="{FF2B5EF4-FFF2-40B4-BE49-F238E27FC236}">
                    <a16:creationId xmlns:a16="http://schemas.microsoft.com/office/drawing/2014/main" id="{E3A012D2-728D-8CC0-FC3D-BD171BB9DD8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9" name="Oval 161">
                <a:extLst>
                  <a:ext uri="{FF2B5EF4-FFF2-40B4-BE49-F238E27FC236}">
                    <a16:creationId xmlns:a16="http://schemas.microsoft.com/office/drawing/2014/main" id="{F979C9E1-08C4-4321-0DB3-05E8A958520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0" name="Oval 162">
                <a:extLst>
                  <a:ext uri="{FF2B5EF4-FFF2-40B4-BE49-F238E27FC236}">
                    <a16:creationId xmlns:a16="http://schemas.microsoft.com/office/drawing/2014/main" id="{965C1A20-B767-22AD-5D11-CEB96712B6C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1" name="Oval 163">
                <a:extLst>
                  <a:ext uri="{FF2B5EF4-FFF2-40B4-BE49-F238E27FC236}">
                    <a16:creationId xmlns:a16="http://schemas.microsoft.com/office/drawing/2014/main" id="{B5CC283B-35E3-0E98-76E3-D719F93C2EA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2" name="Oval 164">
                <a:extLst>
                  <a:ext uri="{FF2B5EF4-FFF2-40B4-BE49-F238E27FC236}">
                    <a16:creationId xmlns:a16="http://schemas.microsoft.com/office/drawing/2014/main" id="{2D7F55FD-2051-03EB-DE86-E151794818C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3" name="Oval 165">
                <a:extLst>
                  <a:ext uri="{FF2B5EF4-FFF2-40B4-BE49-F238E27FC236}">
                    <a16:creationId xmlns:a16="http://schemas.microsoft.com/office/drawing/2014/main" id="{3CDCD7AC-3E8F-BF04-8C36-FE348A38015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95" name="Text Box 166">
              <a:extLst>
                <a:ext uri="{FF2B5EF4-FFF2-40B4-BE49-F238E27FC236}">
                  <a16:creationId xmlns:a16="http://schemas.microsoft.com/office/drawing/2014/main" id="{D48D882F-9D87-F9B1-974E-629F99AF782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9" name="Group 167">
            <a:extLst>
              <a:ext uri="{FF2B5EF4-FFF2-40B4-BE49-F238E27FC236}">
                <a16:creationId xmlns:a16="http://schemas.microsoft.com/office/drawing/2014/main" id="{65FB93D2-7DCE-C977-035E-704DE4F5E71F}"/>
              </a:ext>
            </a:extLst>
          </p:cNvPr>
          <p:cNvGrpSpPr>
            <a:grpSpLocks/>
          </p:cNvGrpSpPr>
          <p:nvPr/>
        </p:nvGrpSpPr>
        <p:grpSpPr bwMode="auto">
          <a:xfrm>
            <a:off x="4645025" y="3001963"/>
            <a:ext cx="514350" cy="354012"/>
            <a:chOff x="4436" y="2378"/>
            <a:chExt cx="1152" cy="790"/>
          </a:xfrm>
        </p:grpSpPr>
        <p:grpSp>
          <p:nvGrpSpPr>
            <p:cNvPr id="120884" name="Group 168">
              <a:extLst>
                <a:ext uri="{FF2B5EF4-FFF2-40B4-BE49-F238E27FC236}">
                  <a16:creationId xmlns:a16="http://schemas.microsoft.com/office/drawing/2014/main" id="{AD110F6B-0711-99A2-0C04-9BD16F647FEC}"/>
                </a:ext>
              </a:extLst>
            </p:cNvPr>
            <p:cNvGrpSpPr>
              <a:grpSpLocks/>
            </p:cNvGrpSpPr>
            <p:nvPr/>
          </p:nvGrpSpPr>
          <p:grpSpPr bwMode="auto">
            <a:xfrm>
              <a:off x="4436" y="2378"/>
              <a:ext cx="1152" cy="702"/>
              <a:chOff x="3964" y="2641"/>
              <a:chExt cx="1152" cy="702"/>
            </a:xfrm>
          </p:grpSpPr>
          <p:sp>
            <p:nvSpPr>
              <p:cNvPr id="120886" name="AutoShape 169">
                <a:extLst>
                  <a:ext uri="{FF2B5EF4-FFF2-40B4-BE49-F238E27FC236}">
                    <a16:creationId xmlns:a16="http://schemas.microsoft.com/office/drawing/2014/main" id="{8FD557C3-8154-CB82-A11B-6861D94C09B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7" name="Oval 170">
                <a:extLst>
                  <a:ext uri="{FF2B5EF4-FFF2-40B4-BE49-F238E27FC236}">
                    <a16:creationId xmlns:a16="http://schemas.microsoft.com/office/drawing/2014/main" id="{D88FDBD3-D197-040C-20EA-C20DFF36BD6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8" name="Oval 171">
                <a:extLst>
                  <a:ext uri="{FF2B5EF4-FFF2-40B4-BE49-F238E27FC236}">
                    <a16:creationId xmlns:a16="http://schemas.microsoft.com/office/drawing/2014/main" id="{D5E85A26-67AC-4436-AC34-FA76ECF2342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9" name="Oval 172">
                <a:extLst>
                  <a:ext uri="{FF2B5EF4-FFF2-40B4-BE49-F238E27FC236}">
                    <a16:creationId xmlns:a16="http://schemas.microsoft.com/office/drawing/2014/main" id="{0F2A385B-CD41-4FE0-A71D-50581EE36DB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0" name="Oval 173">
                <a:extLst>
                  <a:ext uri="{FF2B5EF4-FFF2-40B4-BE49-F238E27FC236}">
                    <a16:creationId xmlns:a16="http://schemas.microsoft.com/office/drawing/2014/main" id="{2AB25D16-4B5F-A4CC-E6AB-06F1B4FED3F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1" name="Oval 174">
                <a:extLst>
                  <a:ext uri="{FF2B5EF4-FFF2-40B4-BE49-F238E27FC236}">
                    <a16:creationId xmlns:a16="http://schemas.microsoft.com/office/drawing/2014/main" id="{C469B3FE-EAB2-6590-25E4-A18193B5DEA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2" name="Oval 175">
                <a:extLst>
                  <a:ext uri="{FF2B5EF4-FFF2-40B4-BE49-F238E27FC236}">
                    <a16:creationId xmlns:a16="http://schemas.microsoft.com/office/drawing/2014/main" id="{996FB5B7-6F2C-7353-DEE6-3E24AF1EE10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3" name="Oval 176">
                <a:extLst>
                  <a:ext uri="{FF2B5EF4-FFF2-40B4-BE49-F238E27FC236}">
                    <a16:creationId xmlns:a16="http://schemas.microsoft.com/office/drawing/2014/main" id="{B7003898-F77E-4A39-4D66-F4E8890CDF5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85" name="Text Box 177">
              <a:extLst>
                <a:ext uri="{FF2B5EF4-FFF2-40B4-BE49-F238E27FC236}">
                  <a16:creationId xmlns:a16="http://schemas.microsoft.com/office/drawing/2014/main" id="{442F4D56-DDEF-07A2-8958-44A79FFDF89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60" name="Group 178">
            <a:extLst>
              <a:ext uri="{FF2B5EF4-FFF2-40B4-BE49-F238E27FC236}">
                <a16:creationId xmlns:a16="http://schemas.microsoft.com/office/drawing/2014/main" id="{B2A65E0A-2110-8AC3-728F-95E0E8AB2D85}"/>
              </a:ext>
            </a:extLst>
          </p:cNvPr>
          <p:cNvGrpSpPr>
            <a:grpSpLocks/>
          </p:cNvGrpSpPr>
          <p:nvPr/>
        </p:nvGrpSpPr>
        <p:grpSpPr bwMode="auto">
          <a:xfrm>
            <a:off x="4645025" y="3390901"/>
            <a:ext cx="514350" cy="354013"/>
            <a:chOff x="4436" y="2378"/>
            <a:chExt cx="1152" cy="790"/>
          </a:xfrm>
        </p:grpSpPr>
        <p:grpSp>
          <p:nvGrpSpPr>
            <p:cNvPr id="120874" name="Group 179">
              <a:extLst>
                <a:ext uri="{FF2B5EF4-FFF2-40B4-BE49-F238E27FC236}">
                  <a16:creationId xmlns:a16="http://schemas.microsoft.com/office/drawing/2014/main" id="{35C62ED1-6ADC-0319-FAB7-C24C6B24B8BE}"/>
                </a:ext>
              </a:extLst>
            </p:cNvPr>
            <p:cNvGrpSpPr>
              <a:grpSpLocks/>
            </p:cNvGrpSpPr>
            <p:nvPr/>
          </p:nvGrpSpPr>
          <p:grpSpPr bwMode="auto">
            <a:xfrm>
              <a:off x="4436" y="2378"/>
              <a:ext cx="1152" cy="702"/>
              <a:chOff x="3964" y="2641"/>
              <a:chExt cx="1152" cy="702"/>
            </a:xfrm>
          </p:grpSpPr>
          <p:sp>
            <p:nvSpPr>
              <p:cNvPr id="120876" name="AutoShape 180">
                <a:extLst>
                  <a:ext uri="{FF2B5EF4-FFF2-40B4-BE49-F238E27FC236}">
                    <a16:creationId xmlns:a16="http://schemas.microsoft.com/office/drawing/2014/main" id="{F8D27CF7-1A34-AE96-0A6D-BF8A17228C7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7" name="Oval 181">
                <a:extLst>
                  <a:ext uri="{FF2B5EF4-FFF2-40B4-BE49-F238E27FC236}">
                    <a16:creationId xmlns:a16="http://schemas.microsoft.com/office/drawing/2014/main" id="{C87C7265-A206-D246-4365-DBEC4D1CDA3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8" name="Oval 182">
                <a:extLst>
                  <a:ext uri="{FF2B5EF4-FFF2-40B4-BE49-F238E27FC236}">
                    <a16:creationId xmlns:a16="http://schemas.microsoft.com/office/drawing/2014/main" id="{74F72E9D-724D-7C51-46D5-CC93AC3DD3A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9" name="Oval 183">
                <a:extLst>
                  <a:ext uri="{FF2B5EF4-FFF2-40B4-BE49-F238E27FC236}">
                    <a16:creationId xmlns:a16="http://schemas.microsoft.com/office/drawing/2014/main" id="{C982EC02-F3BF-CEED-8ADF-CBA32943F23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0" name="Oval 184">
                <a:extLst>
                  <a:ext uri="{FF2B5EF4-FFF2-40B4-BE49-F238E27FC236}">
                    <a16:creationId xmlns:a16="http://schemas.microsoft.com/office/drawing/2014/main" id="{29D8ED0D-7431-E55A-DB9A-56CC9AC09F2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1" name="Oval 185">
                <a:extLst>
                  <a:ext uri="{FF2B5EF4-FFF2-40B4-BE49-F238E27FC236}">
                    <a16:creationId xmlns:a16="http://schemas.microsoft.com/office/drawing/2014/main" id="{B07288BC-2912-6A44-D49C-063692E6BF4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2" name="Oval 186">
                <a:extLst>
                  <a:ext uri="{FF2B5EF4-FFF2-40B4-BE49-F238E27FC236}">
                    <a16:creationId xmlns:a16="http://schemas.microsoft.com/office/drawing/2014/main" id="{020A3BD5-AC15-E375-648C-9705C062125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3" name="Oval 187">
                <a:extLst>
                  <a:ext uri="{FF2B5EF4-FFF2-40B4-BE49-F238E27FC236}">
                    <a16:creationId xmlns:a16="http://schemas.microsoft.com/office/drawing/2014/main" id="{7015AE26-3793-4343-D1FE-AF9D3760B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75" name="Text Box 188">
              <a:extLst>
                <a:ext uri="{FF2B5EF4-FFF2-40B4-BE49-F238E27FC236}">
                  <a16:creationId xmlns:a16="http://schemas.microsoft.com/office/drawing/2014/main" id="{5AF35405-0F7B-C959-BBB0-67239FBCCA8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0861" name="Line 189">
            <a:extLst>
              <a:ext uri="{FF2B5EF4-FFF2-40B4-BE49-F238E27FC236}">
                <a16:creationId xmlns:a16="http://schemas.microsoft.com/office/drawing/2014/main" id="{F6A511C9-0BF7-0D68-5150-8AD6CFA403FB}"/>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2" name="Text Box 190">
            <a:extLst>
              <a:ext uri="{FF2B5EF4-FFF2-40B4-BE49-F238E27FC236}">
                <a16:creationId xmlns:a16="http://schemas.microsoft.com/office/drawing/2014/main" id="{1C5D957D-8487-BF1B-F24E-D2533F1A7203}"/>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20863" name="Line 191">
            <a:extLst>
              <a:ext uri="{FF2B5EF4-FFF2-40B4-BE49-F238E27FC236}">
                <a16:creationId xmlns:a16="http://schemas.microsoft.com/office/drawing/2014/main" id="{D6BC7314-142A-8A69-CE7A-D99C29295A95}"/>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4" name="Line 192">
            <a:extLst>
              <a:ext uri="{FF2B5EF4-FFF2-40B4-BE49-F238E27FC236}">
                <a16:creationId xmlns:a16="http://schemas.microsoft.com/office/drawing/2014/main" id="{18B13011-8DBE-5AD7-4F79-E08E76253312}"/>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5" name="Line 193">
            <a:extLst>
              <a:ext uri="{FF2B5EF4-FFF2-40B4-BE49-F238E27FC236}">
                <a16:creationId xmlns:a16="http://schemas.microsoft.com/office/drawing/2014/main" id="{6EFCB2E7-82BE-CA05-129B-31D9764CC34D}"/>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6" name="Line 194">
            <a:extLst>
              <a:ext uri="{FF2B5EF4-FFF2-40B4-BE49-F238E27FC236}">
                <a16:creationId xmlns:a16="http://schemas.microsoft.com/office/drawing/2014/main" id="{5774A8B0-3634-4256-27EA-BE1082EFCFFF}"/>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7" name="Text Box 195">
            <a:extLst>
              <a:ext uri="{FF2B5EF4-FFF2-40B4-BE49-F238E27FC236}">
                <a16:creationId xmlns:a16="http://schemas.microsoft.com/office/drawing/2014/main" id="{DBF81731-87DC-03D8-3F49-6C13388CBAC8}"/>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p:txBody>
      </p:sp>
      <p:grpSp>
        <p:nvGrpSpPr>
          <p:cNvPr id="120868" name="Group 205">
            <a:extLst>
              <a:ext uri="{FF2B5EF4-FFF2-40B4-BE49-F238E27FC236}">
                <a16:creationId xmlns:a16="http://schemas.microsoft.com/office/drawing/2014/main" id="{E4DDCC15-191C-DC37-D967-52B9501548E2}"/>
              </a:ext>
            </a:extLst>
          </p:cNvPr>
          <p:cNvGrpSpPr>
            <a:grpSpLocks/>
          </p:cNvGrpSpPr>
          <p:nvPr/>
        </p:nvGrpSpPr>
        <p:grpSpPr bwMode="auto">
          <a:xfrm>
            <a:off x="5359721" y="2852547"/>
            <a:ext cx="259709" cy="573098"/>
            <a:chOff x="5" y="1575"/>
            <a:chExt cx="746" cy="1654"/>
          </a:xfrm>
        </p:grpSpPr>
        <p:sp>
          <p:nvSpPr>
            <p:cNvPr id="120872" name="Oval 197">
              <a:extLst>
                <a:ext uri="{FF2B5EF4-FFF2-40B4-BE49-F238E27FC236}">
                  <a16:creationId xmlns:a16="http://schemas.microsoft.com/office/drawing/2014/main" id="{C9CC662A-610B-29B4-8F80-8E6694F0289E}"/>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3" name="Freeform 204">
              <a:extLst>
                <a:ext uri="{FF2B5EF4-FFF2-40B4-BE49-F238E27FC236}">
                  <a16:creationId xmlns:a16="http://schemas.microsoft.com/office/drawing/2014/main" id="{D19F7631-997B-07E8-41A8-44565BEC39A5}"/>
                </a:ext>
              </a:extLst>
            </p:cNvPr>
            <p:cNvSpPr>
              <a:spLocks/>
            </p:cNvSpPr>
            <p:nvPr/>
          </p:nvSpPr>
          <p:spPr bwMode="auto">
            <a:xfrm>
              <a:off x="150" y="2163"/>
              <a:ext cx="456" cy="1066"/>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0869" name="Line 196">
            <a:extLst>
              <a:ext uri="{FF2B5EF4-FFF2-40B4-BE49-F238E27FC236}">
                <a16:creationId xmlns:a16="http://schemas.microsoft.com/office/drawing/2014/main" id="{6358AE1F-6925-DF08-D7E9-EF59160A7FFD}"/>
              </a:ext>
            </a:extLst>
          </p:cNvPr>
          <p:cNvSpPr>
            <a:spLocks noChangeShapeType="1"/>
          </p:cNvSpPr>
          <p:nvPr/>
        </p:nvSpPr>
        <p:spPr bwMode="auto">
          <a:xfrm>
            <a:off x="5489575" y="3135314"/>
            <a:ext cx="571500" cy="7937"/>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70" name="Text Box 206">
            <a:extLst>
              <a:ext uri="{FF2B5EF4-FFF2-40B4-BE49-F238E27FC236}">
                <a16:creationId xmlns:a16="http://schemas.microsoft.com/office/drawing/2014/main" id="{0D566CF8-ACF5-769E-B0B5-59D6EE3A8CC9}"/>
              </a:ext>
            </a:extLst>
          </p:cNvPr>
          <p:cNvSpPr txBox="1">
            <a:spLocks noChangeArrowheads="1"/>
          </p:cNvSpPr>
          <p:nvPr/>
        </p:nvSpPr>
        <p:spPr bwMode="auto">
          <a:xfrm>
            <a:off x="4049713" y="1990725"/>
            <a:ext cx="4500562"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Pressure acts on all individual granules</a:t>
            </a:r>
          </a:p>
        </p:txBody>
      </p:sp>
      <p:sp>
        <p:nvSpPr>
          <p:cNvPr id="120871" name="Line 208">
            <a:extLst>
              <a:ext uri="{FF2B5EF4-FFF2-40B4-BE49-F238E27FC236}">
                <a16:creationId xmlns:a16="http://schemas.microsoft.com/office/drawing/2014/main" id="{3696327D-4344-2BE9-5ADB-CBAA0044DA88}"/>
              </a:ext>
            </a:extLst>
          </p:cNvPr>
          <p:cNvSpPr>
            <a:spLocks noChangeShapeType="1"/>
          </p:cNvSpPr>
          <p:nvPr/>
        </p:nvSpPr>
        <p:spPr bwMode="auto">
          <a:xfrm>
            <a:off x="5454650" y="2292351"/>
            <a:ext cx="0" cy="665163"/>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8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3B0D945E-2544-E2E9-9F63-E50C2ADAF224}"/>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59" name="Rectangle 3">
            <a:extLst>
              <a:ext uri="{FF2B5EF4-FFF2-40B4-BE49-F238E27FC236}">
                <a16:creationId xmlns:a16="http://schemas.microsoft.com/office/drawing/2014/main" id="{80540416-CAC0-3B9F-1EE6-1C6038B45EA0}"/>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0" name="Rectangle 4">
            <a:extLst>
              <a:ext uri="{FF2B5EF4-FFF2-40B4-BE49-F238E27FC236}">
                <a16:creationId xmlns:a16="http://schemas.microsoft.com/office/drawing/2014/main" id="{D0751B2A-C0FD-984F-5A9F-256AA21B20F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1" name="Rectangle 5">
            <a:extLst>
              <a:ext uri="{FF2B5EF4-FFF2-40B4-BE49-F238E27FC236}">
                <a16:creationId xmlns:a16="http://schemas.microsoft.com/office/drawing/2014/main" id="{BF8AD30E-68EA-6D7F-EAFC-EC913E7F7646}"/>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2" name="Rectangle 6">
            <a:extLst>
              <a:ext uri="{FF2B5EF4-FFF2-40B4-BE49-F238E27FC236}">
                <a16:creationId xmlns:a16="http://schemas.microsoft.com/office/drawing/2014/main" id="{73F55023-BA89-F627-BFF7-A1D90DFE32DA}"/>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3" name="Rectangle 7">
            <a:extLst>
              <a:ext uri="{FF2B5EF4-FFF2-40B4-BE49-F238E27FC236}">
                <a16:creationId xmlns:a16="http://schemas.microsoft.com/office/drawing/2014/main" id="{F3B9F75C-F93F-41FA-783D-4F9B5EC57D61}"/>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4" name="AutoShape 8">
            <a:extLst>
              <a:ext uri="{FF2B5EF4-FFF2-40B4-BE49-F238E27FC236}">
                <a16:creationId xmlns:a16="http://schemas.microsoft.com/office/drawing/2014/main" id="{B5A4E089-C11F-5F61-2505-315FAE723CF5}"/>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52714" name="Rectangle 10">
            <a:extLst>
              <a:ext uri="{FF2B5EF4-FFF2-40B4-BE49-F238E27FC236}">
                <a16:creationId xmlns:a16="http://schemas.microsoft.com/office/drawing/2014/main" id="{7338D8BF-B3A6-4324-A7D4-D9EB3ADC66A1}"/>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1866" name="Rectangle 11">
            <a:extLst>
              <a:ext uri="{FF2B5EF4-FFF2-40B4-BE49-F238E27FC236}">
                <a16:creationId xmlns:a16="http://schemas.microsoft.com/office/drawing/2014/main" id="{B7DA7BEE-33F9-6806-3168-6B456EBE98AE}"/>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grpSp>
        <p:nvGrpSpPr>
          <p:cNvPr id="121867" name="Group 13">
            <a:extLst>
              <a:ext uri="{FF2B5EF4-FFF2-40B4-BE49-F238E27FC236}">
                <a16:creationId xmlns:a16="http://schemas.microsoft.com/office/drawing/2014/main" id="{7F4B693D-17CB-4928-135F-0DF892E63F55}"/>
              </a:ext>
            </a:extLst>
          </p:cNvPr>
          <p:cNvGrpSpPr>
            <a:grpSpLocks/>
          </p:cNvGrpSpPr>
          <p:nvPr/>
        </p:nvGrpSpPr>
        <p:grpSpPr bwMode="auto">
          <a:xfrm>
            <a:off x="7434263" y="3001963"/>
            <a:ext cx="514350" cy="354012"/>
            <a:chOff x="4436" y="2378"/>
            <a:chExt cx="1152" cy="790"/>
          </a:xfrm>
        </p:grpSpPr>
        <p:grpSp>
          <p:nvGrpSpPr>
            <p:cNvPr id="122060" name="Group 14">
              <a:extLst>
                <a:ext uri="{FF2B5EF4-FFF2-40B4-BE49-F238E27FC236}">
                  <a16:creationId xmlns:a16="http://schemas.microsoft.com/office/drawing/2014/main" id="{B807AA1F-0894-19BF-8355-8D4F6FCAA322}"/>
                </a:ext>
              </a:extLst>
            </p:cNvPr>
            <p:cNvGrpSpPr>
              <a:grpSpLocks/>
            </p:cNvGrpSpPr>
            <p:nvPr/>
          </p:nvGrpSpPr>
          <p:grpSpPr bwMode="auto">
            <a:xfrm>
              <a:off x="4436" y="2378"/>
              <a:ext cx="1152" cy="702"/>
              <a:chOff x="3964" y="2641"/>
              <a:chExt cx="1152" cy="702"/>
            </a:xfrm>
          </p:grpSpPr>
          <p:sp>
            <p:nvSpPr>
              <p:cNvPr id="122062" name="AutoShape 15">
                <a:extLst>
                  <a:ext uri="{FF2B5EF4-FFF2-40B4-BE49-F238E27FC236}">
                    <a16:creationId xmlns:a16="http://schemas.microsoft.com/office/drawing/2014/main" id="{092B3430-52DB-A90D-E959-238F9C042AD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3" name="Oval 16">
                <a:extLst>
                  <a:ext uri="{FF2B5EF4-FFF2-40B4-BE49-F238E27FC236}">
                    <a16:creationId xmlns:a16="http://schemas.microsoft.com/office/drawing/2014/main" id="{47E1B68C-5E0F-E495-E040-27F5A7265C6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4" name="Oval 17">
                <a:extLst>
                  <a:ext uri="{FF2B5EF4-FFF2-40B4-BE49-F238E27FC236}">
                    <a16:creationId xmlns:a16="http://schemas.microsoft.com/office/drawing/2014/main" id="{CCBDA25C-B684-5878-3070-551122501B6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5" name="Oval 18">
                <a:extLst>
                  <a:ext uri="{FF2B5EF4-FFF2-40B4-BE49-F238E27FC236}">
                    <a16:creationId xmlns:a16="http://schemas.microsoft.com/office/drawing/2014/main" id="{DE77E2B2-C14B-38CC-8C7B-89FA6B6539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6" name="Oval 19">
                <a:extLst>
                  <a:ext uri="{FF2B5EF4-FFF2-40B4-BE49-F238E27FC236}">
                    <a16:creationId xmlns:a16="http://schemas.microsoft.com/office/drawing/2014/main" id="{1DC0EA43-B9AB-1AFD-CC9B-BAB98F6ACB4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7" name="Oval 20">
                <a:extLst>
                  <a:ext uri="{FF2B5EF4-FFF2-40B4-BE49-F238E27FC236}">
                    <a16:creationId xmlns:a16="http://schemas.microsoft.com/office/drawing/2014/main" id="{F0788D00-C6DE-F69E-7F3A-78B6926F102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8" name="Oval 21">
                <a:extLst>
                  <a:ext uri="{FF2B5EF4-FFF2-40B4-BE49-F238E27FC236}">
                    <a16:creationId xmlns:a16="http://schemas.microsoft.com/office/drawing/2014/main" id="{94966A3B-7863-7051-6751-5012EB18B5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9" name="Oval 22">
                <a:extLst>
                  <a:ext uri="{FF2B5EF4-FFF2-40B4-BE49-F238E27FC236}">
                    <a16:creationId xmlns:a16="http://schemas.microsoft.com/office/drawing/2014/main" id="{3CBF0D33-81AA-05DD-B072-6D56F93499D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61" name="Text Box 23">
              <a:extLst>
                <a:ext uri="{FF2B5EF4-FFF2-40B4-BE49-F238E27FC236}">
                  <a16:creationId xmlns:a16="http://schemas.microsoft.com/office/drawing/2014/main" id="{DE24C82D-6DCA-68B7-63B5-D950C3926EA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68" name="Group 24">
            <a:extLst>
              <a:ext uri="{FF2B5EF4-FFF2-40B4-BE49-F238E27FC236}">
                <a16:creationId xmlns:a16="http://schemas.microsoft.com/office/drawing/2014/main" id="{826E1C7F-7A8F-261C-39F6-8176DADD912B}"/>
              </a:ext>
            </a:extLst>
          </p:cNvPr>
          <p:cNvGrpSpPr>
            <a:grpSpLocks/>
          </p:cNvGrpSpPr>
          <p:nvPr/>
        </p:nvGrpSpPr>
        <p:grpSpPr bwMode="auto">
          <a:xfrm>
            <a:off x="7434263" y="3390901"/>
            <a:ext cx="514350" cy="354013"/>
            <a:chOff x="4436" y="2378"/>
            <a:chExt cx="1152" cy="790"/>
          </a:xfrm>
        </p:grpSpPr>
        <p:grpSp>
          <p:nvGrpSpPr>
            <p:cNvPr id="122050" name="Group 25">
              <a:extLst>
                <a:ext uri="{FF2B5EF4-FFF2-40B4-BE49-F238E27FC236}">
                  <a16:creationId xmlns:a16="http://schemas.microsoft.com/office/drawing/2014/main" id="{DDDB6D1A-13C0-D5A3-310B-0E0E90829E85}"/>
                </a:ext>
              </a:extLst>
            </p:cNvPr>
            <p:cNvGrpSpPr>
              <a:grpSpLocks/>
            </p:cNvGrpSpPr>
            <p:nvPr/>
          </p:nvGrpSpPr>
          <p:grpSpPr bwMode="auto">
            <a:xfrm>
              <a:off x="4436" y="2378"/>
              <a:ext cx="1152" cy="702"/>
              <a:chOff x="3964" y="2641"/>
              <a:chExt cx="1152" cy="702"/>
            </a:xfrm>
          </p:grpSpPr>
          <p:sp>
            <p:nvSpPr>
              <p:cNvPr id="122052" name="AutoShape 26">
                <a:extLst>
                  <a:ext uri="{FF2B5EF4-FFF2-40B4-BE49-F238E27FC236}">
                    <a16:creationId xmlns:a16="http://schemas.microsoft.com/office/drawing/2014/main" id="{EBBD5CBA-0F1B-CE1A-0355-F97D45CF022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3" name="Oval 27">
                <a:extLst>
                  <a:ext uri="{FF2B5EF4-FFF2-40B4-BE49-F238E27FC236}">
                    <a16:creationId xmlns:a16="http://schemas.microsoft.com/office/drawing/2014/main" id="{5A68D9DA-F43B-B2E0-B5C8-E475A94EF44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4" name="Oval 28">
                <a:extLst>
                  <a:ext uri="{FF2B5EF4-FFF2-40B4-BE49-F238E27FC236}">
                    <a16:creationId xmlns:a16="http://schemas.microsoft.com/office/drawing/2014/main" id="{E76210DC-3C2D-EAD1-B298-E1F5F733036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5" name="Oval 29">
                <a:extLst>
                  <a:ext uri="{FF2B5EF4-FFF2-40B4-BE49-F238E27FC236}">
                    <a16:creationId xmlns:a16="http://schemas.microsoft.com/office/drawing/2014/main" id="{386FE076-4989-FCEE-2414-8EC0B2B1AF8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6" name="Oval 30">
                <a:extLst>
                  <a:ext uri="{FF2B5EF4-FFF2-40B4-BE49-F238E27FC236}">
                    <a16:creationId xmlns:a16="http://schemas.microsoft.com/office/drawing/2014/main" id="{ED44385C-73A3-64A6-DAC2-EB9D7B18CCA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7" name="Oval 31">
                <a:extLst>
                  <a:ext uri="{FF2B5EF4-FFF2-40B4-BE49-F238E27FC236}">
                    <a16:creationId xmlns:a16="http://schemas.microsoft.com/office/drawing/2014/main" id="{4DA5B186-7468-92AD-3AB1-B85ADBE712D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8" name="Oval 32">
                <a:extLst>
                  <a:ext uri="{FF2B5EF4-FFF2-40B4-BE49-F238E27FC236}">
                    <a16:creationId xmlns:a16="http://schemas.microsoft.com/office/drawing/2014/main" id="{48D80039-EAB9-60CC-ACC3-7EC8F68EA65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9" name="Oval 33">
                <a:extLst>
                  <a:ext uri="{FF2B5EF4-FFF2-40B4-BE49-F238E27FC236}">
                    <a16:creationId xmlns:a16="http://schemas.microsoft.com/office/drawing/2014/main" id="{E4A50950-039A-3ADF-51C8-5F4B6A830F3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51" name="Text Box 34">
              <a:extLst>
                <a:ext uri="{FF2B5EF4-FFF2-40B4-BE49-F238E27FC236}">
                  <a16:creationId xmlns:a16="http://schemas.microsoft.com/office/drawing/2014/main" id="{9138EDC0-8CDE-2D83-CE1A-BC6828FC9A6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69" name="Group 35">
            <a:extLst>
              <a:ext uri="{FF2B5EF4-FFF2-40B4-BE49-F238E27FC236}">
                <a16:creationId xmlns:a16="http://schemas.microsoft.com/office/drawing/2014/main" id="{748B32A1-4AD8-E991-349C-A27B18F633E6}"/>
              </a:ext>
            </a:extLst>
          </p:cNvPr>
          <p:cNvGrpSpPr>
            <a:grpSpLocks/>
          </p:cNvGrpSpPr>
          <p:nvPr/>
        </p:nvGrpSpPr>
        <p:grpSpPr bwMode="auto">
          <a:xfrm>
            <a:off x="6878638" y="3001963"/>
            <a:ext cx="514350" cy="354012"/>
            <a:chOff x="4436" y="2378"/>
            <a:chExt cx="1152" cy="790"/>
          </a:xfrm>
        </p:grpSpPr>
        <p:grpSp>
          <p:nvGrpSpPr>
            <p:cNvPr id="122040" name="Group 36">
              <a:extLst>
                <a:ext uri="{FF2B5EF4-FFF2-40B4-BE49-F238E27FC236}">
                  <a16:creationId xmlns:a16="http://schemas.microsoft.com/office/drawing/2014/main" id="{B18101FB-A967-7D7F-B3AF-5CF97BDD1870}"/>
                </a:ext>
              </a:extLst>
            </p:cNvPr>
            <p:cNvGrpSpPr>
              <a:grpSpLocks/>
            </p:cNvGrpSpPr>
            <p:nvPr/>
          </p:nvGrpSpPr>
          <p:grpSpPr bwMode="auto">
            <a:xfrm>
              <a:off x="4436" y="2378"/>
              <a:ext cx="1152" cy="702"/>
              <a:chOff x="3964" y="2641"/>
              <a:chExt cx="1152" cy="702"/>
            </a:xfrm>
          </p:grpSpPr>
          <p:sp>
            <p:nvSpPr>
              <p:cNvPr id="122042" name="AutoShape 37">
                <a:extLst>
                  <a:ext uri="{FF2B5EF4-FFF2-40B4-BE49-F238E27FC236}">
                    <a16:creationId xmlns:a16="http://schemas.microsoft.com/office/drawing/2014/main" id="{EC1096F3-DE62-C36F-4E61-4044FA37002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3" name="Oval 38">
                <a:extLst>
                  <a:ext uri="{FF2B5EF4-FFF2-40B4-BE49-F238E27FC236}">
                    <a16:creationId xmlns:a16="http://schemas.microsoft.com/office/drawing/2014/main" id="{D59A3464-825A-57FC-167E-9A59218DF52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4" name="Oval 39">
                <a:extLst>
                  <a:ext uri="{FF2B5EF4-FFF2-40B4-BE49-F238E27FC236}">
                    <a16:creationId xmlns:a16="http://schemas.microsoft.com/office/drawing/2014/main" id="{4E437BC7-7466-B5B2-E39B-B9D2EAA524E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5" name="Oval 40">
                <a:extLst>
                  <a:ext uri="{FF2B5EF4-FFF2-40B4-BE49-F238E27FC236}">
                    <a16:creationId xmlns:a16="http://schemas.microsoft.com/office/drawing/2014/main" id="{E354B1C5-7906-784C-43D6-DABCCB652FB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6" name="Oval 41">
                <a:extLst>
                  <a:ext uri="{FF2B5EF4-FFF2-40B4-BE49-F238E27FC236}">
                    <a16:creationId xmlns:a16="http://schemas.microsoft.com/office/drawing/2014/main" id="{6CED0460-B828-AFCF-213E-74359306A0D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7" name="Oval 42">
                <a:extLst>
                  <a:ext uri="{FF2B5EF4-FFF2-40B4-BE49-F238E27FC236}">
                    <a16:creationId xmlns:a16="http://schemas.microsoft.com/office/drawing/2014/main" id="{1A178DB4-02F6-D7F8-F1B5-CD1133F7DB4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8" name="Oval 43">
                <a:extLst>
                  <a:ext uri="{FF2B5EF4-FFF2-40B4-BE49-F238E27FC236}">
                    <a16:creationId xmlns:a16="http://schemas.microsoft.com/office/drawing/2014/main" id="{BC862E55-9B32-0045-609E-06197D88709C}"/>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9" name="Oval 44">
                <a:extLst>
                  <a:ext uri="{FF2B5EF4-FFF2-40B4-BE49-F238E27FC236}">
                    <a16:creationId xmlns:a16="http://schemas.microsoft.com/office/drawing/2014/main" id="{6266BF37-9AB0-EC44-AA10-5B84BA18CBA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41" name="Text Box 45">
              <a:extLst>
                <a:ext uri="{FF2B5EF4-FFF2-40B4-BE49-F238E27FC236}">
                  <a16:creationId xmlns:a16="http://schemas.microsoft.com/office/drawing/2014/main" id="{13EAF753-E9E6-6081-A33F-A8E812B6642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0" name="Group 46">
            <a:extLst>
              <a:ext uri="{FF2B5EF4-FFF2-40B4-BE49-F238E27FC236}">
                <a16:creationId xmlns:a16="http://schemas.microsoft.com/office/drawing/2014/main" id="{AFB9696F-06F3-7BD5-58AE-F04FF8EE207C}"/>
              </a:ext>
            </a:extLst>
          </p:cNvPr>
          <p:cNvGrpSpPr>
            <a:grpSpLocks/>
          </p:cNvGrpSpPr>
          <p:nvPr/>
        </p:nvGrpSpPr>
        <p:grpSpPr bwMode="auto">
          <a:xfrm>
            <a:off x="6878638" y="3390901"/>
            <a:ext cx="514350" cy="354013"/>
            <a:chOff x="4436" y="2378"/>
            <a:chExt cx="1152" cy="790"/>
          </a:xfrm>
        </p:grpSpPr>
        <p:grpSp>
          <p:nvGrpSpPr>
            <p:cNvPr id="122030" name="Group 47">
              <a:extLst>
                <a:ext uri="{FF2B5EF4-FFF2-40B4-BE49-F238E27FC236}">
                  <a16:creationId xmlns:a16="http://schemas.microsoft.com/office/drawing/2014/main" id="{2F32E5F5-DB38-E08D-A267-DB1E99F20A0F}"/>
                </a:ext>
              </a:extLst>
            </p:cNvPr>
            <p:cNvGrpSpPr>
              <a:grpSpLocks/>
            </p:cNvGrpSpPr>
            <p:nvPr/>
          </p:nvGrpSpPr>
          <p:grpSpPr bwMode="auto">
            <a:xfrm>
              <a:off x="4436" y="2378"/>
              <a:ext cx="1152" cy="702"/>
              <a:chOff x="3964" y="2641"/>
              <a:chExt cx="1152" cy="702"/>
            </a:xfrm>
          </p:grpSpPr>
          <p:sp>
            <p:nvSpPr>
              <p:cNvPr id="122032" name="AutoShape 48">
                <a:extLst>
                  <a:ext uri="{FF2B5EF4-FFF2-40B4-BE49-F238E27FC236}">
                    <a16:creationId xmlns:a16="http://schemas.microsoft.com/office/drawing/2014/main" id="{3A77CFDF-9C61-B6DA-7A4C-B7B9B6A416B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3" name="Oval 49">
                <a:extLst>
                  <a:ext uri="{FF2B5EF4-FFF2-40B4-BE49-F238E27FC236}">
                    <a16:creationId xmlns:a16="http://schemas.microsoft.com/office/drawing/2014/main" id="{63117967-7307-028B-38BA-155BB8FD26F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4" name="Oval 50">
                <a:extLst>
                  <a:ext uri="{FF2B5EF4-FFF2-40B4-BE49-F238E27FC236}">
                    <a16:creationId xmlns:a16="http://schemas.microsoft.com/office/drawing/2014/main" id="{E9FA2176-D426-C04E-7FA0-8A5F1371DF4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5" name="Oval 51">
                <a:extLst>
                  <a:ext uri="{FF2B5EF4-FFF2-40B4-BE49-F238E27FC236}">
                    <a16:creationId xmlns:a16="http://schemas.microsoft.com/office/drawing/2014/main" id="{FB1CEB9B-3FE5-108B-2135-1D16FA3B64F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6" name="Oval 52">
                <a:extLst>
                  <a:ext uri="{FF2B5EF4-FFF2-40B4-BE49-F238E27FC236}">
                    <a16:creationId xmlns:a16="http://schemas.microsoft.com/office/drawing/2014/main" id="{984E2956-3F0F-319E-4943-0667A6945CD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7" name="Oval 53">
                <a:extLst>
                  <a:ext uri="{FF2B5EF4-FFF2-40B4-BE49-F238E27FC236}">
                    <a16:creationId xmlns:a16="http://schemas.microsoft.com/office/drawing/2014/main" id="{76066CE3-9349-590C-84D3-F04F033486F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8" name="Oval 54">
                <a:extLst>
                  <a:ext uri="{FF2B5EF4-FFF2-40B4-BE49-F238E27FC236}">
                    <a16:creationId xmlns:a16="http://schemas.microsoft.com/office/drawing/2014/main" id="{A8E79A8F-6D49-7577-3342-F905B3FFF6B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9" name="Oval 55">
                <a:extLst>
                  <a:ext uri="{FF2B5EF4-FFF2-40B4-BE49-F238E27FC236}">
                    <a16:creationId xmlns:a16="http://schemas.microsoft.com/office/drawing/2014/main" id="{0FD17FA1-0166-1893-C887-4192663B226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31" name="Text Box 56">
              <a:extLst>
                <a:ext uri="{FF2B5EF4-FFF2-40B4-BE49-F238E27FC236}">
                  <a16:creationId xmlns:a16="http://schemas.microsoft.com/office/drawing/2014/main" id="{D4A1EC56-10C2-F597-A333-E3E56AB19AE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1" name="Group 57">
            <a:extLst>
              <a:ext uri="{FF2B5EF4-FFF2-40B4-BE49-F238E27FC236}">
                <a16:creationId xmlns:a16="http://schemas.microsoft.com/office/drawing/2014/main" id="{5EC7AAE1-95FD-19D3-66C2-DD220C723952}"/>
              </a:ext>
            </a:extLst>
          </p:cNvPr>
          <p:cNvGrpSpPr>
            <a:grpSpLocks/>
          </p:cNvGrpSpPr>
          <p:nvPr/>
        </p:nvGrpSpPr>
        <p:grpSpPr bwMode="auto">
          <a:xfrm>
            <a:off x="6323013" y="3001963"/>
            <a:ext cx="514350" cy="354012"/>
            <a:chOff x="4436" y="2378"/>
            <a:chExt cx="1152" cy="790"/>
          </a:xfrm>
        </p:grpSpPr>
        <p:grpSp>
          <p:nvGrpSpPr>
            <p:cNvPr id="122020" name="Group 58">
              <a:extLst>
                <a:ext uri="{FF2B5EF4-FFF2-40B4-BE49-F238E27FC236}">
                  <a16:creationId xmlns:a16="http://schemas.microsoft.com/office/drawing/2014/main" id="{7F850FD5-6F7F-5C45-F7A5-C6AB5DCFE745}"/>
                </a:ext>
              </a:extLst>
            </p:cNvPr>
            <p:cNvGrpSpPr>
              <a:grpSpLocks/>
            </p:cNvGrpSpPr>
            <p:nvPr/>
          </p:nvGrpSpPr>
          <p:grpSpPr bwMode="auto">
            <a:xfrm>
              <a:off x="4436" y="2378"/>
              <a:ext cx="1152" cy="702"/>
              <a:chOff x="3964" y="2641"/>
              <a:chExt cx="1152" cy="702"/>
            </a:xfrm>
          </p:grpSpPr>
          <p:sp>
            <p:nvSpPr>
              <p:cNvPr id="122022" name="AutoShape 59">
                <a:extLst>
                  <a:ext uri="{FF2B5EF4-FFF2-40B4-BE49-F238E27FC236}">
                    <a16:creationId xmlns:a16="http://schemas.microsoft.com/office/drawing/2014/main" id="{148E813A-9B2E-B2BE-0EBF-D66F9C24C41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3" name="Oval 60">
                <a:extLst>
                  <a:ext uri="{FF2B5EF4-FFF2-40B4-BE49-F238E27FC236}">
                    <a16:creationId xmlns:a16="http://schemas.microsoft.com/office/drawing/2014/main" id="{5497187A-B025-7BD2-1E56-241FED13E7F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4" name="Oval 61">
                <a:extLst>
                  <a:ext uri="{FF2B5EF4-FFF2-40B4-BE49-F238E27FC236}">
                    <a16:creationId xmlns:a16="http://schemas.microsoft.com/office/drawing/2014/main" id="{6E43C7A7-E4E2-928E-9F4D-1DE64B284F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5" name="Oval 62">
                <a:extLst>
                  <a:ext uri="{FF2B5EF4-FFF2-40B4-BE49-F238E27FC236}">
                    <a16:creationId xmlns:a16="http://schemas.microsoft.com/office/drawing/2014/main" id="{28726946-D4E5-5299-4648-29764A63FB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6" name="Oval 63">
                <a:extLst>
                  <a:ext uri="{FF2B5EF4-FFF2-40B4-BE49-F238E27FC236}">
                    <a16:creationId xmlns:a16="http://schemas.microsoft.com/office/drawing/2014/main" id="{44C63FDA-78F6-6BF6-5057-F9A16B94B29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7" name="Oval 64">
                <a:extLst>
                  <a:ext uri="{FF2B5EF4-FFF2-40B4-BE49-F238E27FC236}">
                    <a16:creationId xmlns:a16="http://schemas.microsoft.com/office/drawing/2014/main" id="{33A2FB5A-44AF-1BDC-CBFF-3D29D95320E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8" name="Oval 65">
                <a:extLst>
                  <a:ext uri="{FF2B5EF4-FFF2-40B4-BE49-F238E27FC236}">
                    <a16:creationId xmlns:a16="http://schemas.microsoft.com/office/drawing/2014/main" id="{31EB9A4B-C23F-9584-3E25-AAF362BD489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9" name="Oval 66">
                <a:extLst>
                  <a:ext uri="{FF2B5EF4-FFF2-40B4-BE49-F238E27FC236}">
                    <a16:creationId xmlns:a16="http://schemas.microsoft.com/office/drawing/2014/main" id="{C50B6204-9CC7-E016-E105-07F5237F422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21" name="Text Box 67">
              <a:extLst>
                <a:ext uri="{FF2B5EF4-FFF2-40B4-BE49-F238E27FC236}">
                  <a16:creationId xmlns:a16="http://schemas.microsoft.com/office/drawing/2014/main" id="{C859F524-EDE8-F70A-AA0A-08746F7D280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2" name="Group 68">
            <a:extLst>
              <a:ext uri="{FF2B5EF4-FFF2-40B4-BE49-F238E27FC236}">
                <a16:creationId xmlns:a16="http://schemas.microsoft.com/office/drawing/2014/main" id="{15569B1D-BA88-7BE0-DFAD-BBF322AD80A5}"/>
              </a:ext>
            </a:extLst>
          </p:cNvPr>
          <p:cNvGrpSpPr>
            <a:grpSpLocks/>
          </p:cNvGrpSpPr>
          <p:nvPr/>
        </p:nvGrpSpPr>
        <p:grpSpPr bwMode="auto">
          <a:xfrm>
            <a:off x="6323013" y="3390901"/>
            <a:ext cx="514350" cy="354013"/>
            <a:chOff x="4436" y="2378"/>
            <a:chExt cx="1152" cy="790"/>
          </a:xfrm>
        </p:grpSpPr>
        <p:grpSp>
          <p:nvGrpSpPr>
            <p:cNvPr id="122010" name="Group 69">
              <a:extLst>
                <a:ext uri="{FF2B5EF4-FFF2-40B4-BE49-F238E27FC236}">
                  <a16:creationId xmlns:a16="http://schemas.microsoft.com/office/drawing/2014/main" id="{9BF10488-7362-F2B9-55DD-185673F6C02A}"/>
                </a:ext>
              </a:extLst>
            </p:cNvPr>
            <p:cNvGrpSpPr>
              <a:grpSpLocks/>
            </p:cNvGrpSpPr>
            <p:nvPr/>
          </p:nvGrpSpPr>
          <p:grpSpPr bwMode="auto">
            <a:xfrm>
              <a:off x="4436" y="2378"/>
              <a:ext cx="1152" cy="702"/>
              <a:chOff x="3964" y="2641"/>
              <a:chExt cx="1152" cy="702"/>
            </a:xfrm>
          </p:grpSpPr>
          <p:sp>
            <p:nvSpPr>
              <p:cNvPr id="122012" name="AutoShape 70">
                <a:extLst>
                  <a:ext uri="{FF2B5EF4-FFF2-40B4-BE49-F238E27FC236}">
                    <a16:creationId xmlns:a16="http://schemas.microsoft.com/office/drawing/2014/main" id="{FE02EA46-2F8A-7D44-489B-F43B3E6C17B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3" name="Oval 71">
                <a:extLst>
                  <a:ext uri="{FF2B5EF4-FFF2-40B4-BE49-F238E27FC236}">
                    <a16:creationId xmlns:a16="http://schemas.microsoft.com/office/drawing/2014/main" id="{4A09EDC3-BF1B-C071-DAA2-FBDA0163C2D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4" name="Oval 72">
                <a:extLst>
                  <a:ext uri="{FF2B5EF4-FFF2-40B4-BE49-F238E27FC236}">
                    <a16:creationId xmlns:a16="http://schemas.microsoft.com/office/drawing/2014/main" id="{3F739554-694E-7279-B34B-C9D447279E5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5" name="Oval 73">
                <a:extLst>
                  <a:ext uri="{FF2B5EF4-FFF2-40B4-BE49-F238E27FC236}">
                    <a16:creationId xmlns:a16="http://schemas.microsoft.com/office/drawing/2014/main" id="{EDA40D1B-CB54-3AF4-78FB-8F5BB8A8ABB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6" name="Oval 74">
                <a:extLst>
                  <a:ext uri="{FF2B5EF4-FFF2-40B4-BE49-F238E27FC236}">
                    <a16:creationId xmlns:a16="http://schemas.microsoft.com/office/drawing/2014/main" id="{D4387852-9292-0582-DE4F-A031E21FB8C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7" name="Oval 75">
                <a:extLst>
                  <a:ext uri="{FF2B5EF4-FFF2-40B4-BE49-F238E27FC236}">
                    <a16:creationId xmlns:a16="http://schemas.microsoft.com/office/drawing/2014/main" id="{6CA3B89A-40C0-FE62-6A7A-5F65C91CC63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8" name="Oval 76">
                <a:extLst>
                  <a:ext uri="{FF2B5EF4-FFF2-40B4-BE49-F238E27FC236}">
                    <a16:creationId xmlns:a16="http://schemas.microsoft.com/office/drawing/2014/main" id="{B3D47272-CF14-B3CD-FA24-0D5D0E57431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9" name="Oval 77">
                <a:extLst>
                  <a:ext uri="{FF2B5EF4-FFF2-40B4-BE49-F238E27FC236}">
                    <a16:creationId xmlns:a16="http://schemas.microsoft.com/office/drawing/2014/main" id="{C4F777C7-D02B-C34F-5FFB-44CAB54E005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11" name="Text Box 78">
              <a:extLst>
                <a:ext uri="{FF2B5EF4-FFF2-40B4-BE49-F238E27FC236}">
                  <a16:creationId xmlns:a16="http://schemas.microsoft.com/office/drawing/2014/main" id="{D66AE185-0D8F-364E-4DEE-74D1297A6FF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3" name="Group 79">
            <a:extLst>
              <a:ext uri="{FF2B5EF4-FFF2-40B4-BE49-F238E27FC236}">
                <a16:creationId xmlns:a16="http://schemas.microsoft.com/office/drawing/2014/main" id="{55ACF046-744D-9887-C18E-1157BE08B9E5}"/>
              </a:ext>
            </a:extLst>
          </p:cNvPr>
          <p:cNvGrpSpPr>
            <a:grpSpLocks/>
          </p:cNvGrpSpPr>
          <p:nvPr/>
        </p:nvGrpSpPr>
        <p:grpSpPr bwMode="auto">
          <a:xfrm>
            <a:off x="5767388" y="3001963"/>
            <a:ext cx="514350" cy="354012"/>
            <a:chOff x="4436" y="2378"/>
            <a:chExt cx="1152" cy="790"/>
          </a:xfrm>
        </p:grpSpPr>
        <p:grpSp>
          <p:nvGrpSpPr>
            <p:cNvPr id="122000" name="Group 80">
              <a:extLst>
                <a:ext uri="{FF2B5EF4-FFF2-40B4-BE49-F238E27FC236}">
                  <a16:creationId xmlns:a16="http://schemas.microsoft.com/office/drawing/2014/main" id="{8BAA84CB-923D-33B3-545A-D54D1024890E}"/>
                </a:ext>
              </a:extLst>
            </p:cNvPr>
            <p:cNvGrpSpPr>
              <a:grpSpLocks/>
            </p:cNvGrpSpPr>
            <p:nvPr/>
          </p:nvGrpSpPr>
          <p:grpSpPr bwMode="auto">
            <a:xfrm>
              <a:off x="4436" y="2378"/>
              <a:ext cx="1152" cy="702"/>
              <a:chOff x="3964" y="2641"/>
              <a:chExt cx="1152" cy="702"/>
            </a:xfrm>
          </p:grpSpPr>
          <p:sp>
            <p:nvSpPr>
              <p:cNvPr id="122002" name="AutoShape 81">
                <a:extLst>
                  <a:ext uri="{FF2B5EF4-FFF2-40B4-BE49-F238E27FC236}">
                    <a16:creationId xmlns:a16="http://schemas.microsoft.com/office/drawing/2014/main" id="{ACE1371F-B1DC-E58A-1ED7-AF8F3A3ECE3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3" name="Oval 82">
                <a:extLst>
                  <a:ext uri="{FF2B5EF4-FFF2-40B4-BE49-F238E27FC236}">
                    <a16:creationId xmlns:a16="http://schemas.microsoft.com/office/drawing/2014/main" id="{7074BBFF-8016-8DF3-E302-83BC8D2FFF8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4" name="Oval 83">
                <a:extLst>
                  <a:ext uri="{FF2B5EF4-FFF2-40B4-BE49-F238E27FC236}">
                    <a16:creationId xmlns:a16="http://schemas.microsoft.com/office/drawing/2014/main" id="{A2C8EC32-8BEF-3D4B-FF85-8B3ECC6D2A3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5" name="Oval 84">
                <a:extLst>
                  <a:ext uri="{FF2B5EF4-FFF2-40B4-BE49-F238E27FC236}">
                    <a16:creationId xmlns:a16="http://schemas.microsoft.com/office/drawing/2014/main" id="{E6BDD163-6CBB-88AB-46A7-D3403EDFA8D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6" name="Oval 85">
                <a:extLst>
                  <a:ext uri="{FF2B5EF4-FFF2-40B4-BE49-F238E27FC236}">
                    <a16:creationId xmlns:a16="http://schemas.microsoft.com/office/drawing/2014/main" id="{95433944-264F-71FF-5298-F1B458E7B7C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7" name="Oval 86">
                <a:extLst>
                  <a:ext uri="{FF2B5EF4-FFF2-40B4-BE49-F238E27FC236}">
                    <a16:creationId xmlns:a16="http://schemas.microsoft.com/office/drawing/2014/main" id="{881E00E5-2FDB-A1A5-A37E-F66AA34262A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8" name="Oval 87">
                <a:extLst>
                  <a:ext uri="{FF2B5EF4-FFF2-40B4-BE49-F238E27FC236}">
                    <a16:creationId xmlns:a16="http://schemas.microsoft.com/office/drawing/2014/main" id="{8B50C632-F46F-FE58-CA84-CD3171FA8EB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9" name="Oval 88">
                <a:extLst>
                  <a:ext uri="{FF2B5EF4-FFF2-40B4-BE49-F238E27FC236}">
                    <a16:creationId xmlns:a16="http://schemas.microsoft.com/office/drawing/2014/main" id="{A32B6067-5B1E-8F09-8C69-E97105F40D6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01" name="Text Box 89">
              <a:extLst>
                <a:ext uri="{FF2B5EF4-FFF2-40B4-BE49-F238E27FC236}">
                  <a16:creationId xmlns:a16="http://schemas.microsoft.com/office/drawing/2014/main" id="{3991AE3B-AD7F-33A8-9F7E-C2197F12E40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4" name="Group 90">
            <a:extLst>
              <a:ext uri="{FF2B5EF4-FFF2-40B4-BE49-F238E27FC236}">
                <a16:creationId xmlns:a16="http://schemas.microsoft.com/office/drawing/2014/main" id="{D978AC38-3F2C-BF04-F478-73E3E82DFE0F}"/>
              </a:ext>
            </a:extLst>
          </p:cNvPr>
          <p:cNvGrpSpPr>
            <a:grpSpLocks/>
          </p:cNvGrpSpPr>
          <p:nvPr/>
        </p:nvGrpSpPr>
        <p:grpSpPr bwMode="auto">
          <a:xfrm>
            <a:off x="5767388" y="3390901"/>
            <a:ext cx="514350" cy="354013"/>
            <a:chOff x="4436" y="2378"/>
            <a:chExt cx="1152" cy="790"/>
          </a:xfrm>
        </p:grpSpPr>
        <p:grpSp>
          <p:nvGrpSpPr>
            <p:cNvPr id="121990" name="Group 91">
              <a:extLst>
                <a:ext uri="{FF2B5EF4-FFF2-40B4-BE49-F238E27FC236}">
                  <a16:creationId xmlns:a16="http://schemas.microsoft.com/office/drawing/2014/main" id="{D7332085-92ED-0E38-DD57-A479CAB2F366}"/>
                </a:ext>
              </a:extLst>
            </p:cNvPr>
            <p:cNvGrpSpPr>
              <a:grpSpLocks/>
            </p:cNvGrpSpPr>
            <p:nvPr/>
          </p:nvGrpSpPr>
          <p:grpSpPr bwMode="auto">
            <a:xfrm>
              <a:off x="4436" y="2378"/>
              <a:ext cx="1152" cy="702"/>
              <a:chOff x="3964" y="2641"/>
              <a:chExt cx="1152" cy="702"/>
            </a:xfrm>
          </p:grpSpPr>
          <p:sp>
            <p:nvSpPr>
              <p:cNvPr id="121992" name="AutoShape 92">
                <a:extLst>
                  <a:ext uri="{FF2B5EF4-FFF2-40B4-BE49-F238E27FC236}">
                    <a16:creationId xmlns:a16="http://schemas.microsoft.com/office/drawing/2014/main" id="{B3A8A78C-0B44-3BAA-F9E3-5CB4EE063BC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3" name="Oval 93">
                <a:extLst>
                  <a:ext uri="{FF2B5EF4-FFF2-40B4-BE49-F238E27FC236}">
                    <a16:creationId xmlns:a16="http://schemas.microsoft.com/office/drawing/2014/main" id="{FE9FCDB5-FC25-151E-2C69-C7CBB35BD14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4" name="Oval 94">
                <a:extLst>
                  <a:ext uri="{FF2B5EF4-FFF2-40B4-BE49-F238E27FC236}">
                    <a16:creationId xmlns:a16="http://schemas.microsoft.com/office/drawing/2014/main" id="{A416C68E-7129-F6F2-8CED-89BFB4D287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5" name="Oval 95">
                <a:extLst>
                  <a:ext uri="{FF2B5EF4-FFF2-40B4-BE49-F238E27FC236}">
                    <a16:creationId xmlns:a16="http://schemas.microsoft.com/office/drawing/2014/main" id="{CE926D03-570C-CE74-AA41-C2207EAEE83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6" name="Oval 96">
                <a:extLst>
                  <a:ext uri="{FF2B5EF4-FFF2-40B4-BE49-F238E27FC236}">
                    <a16:creationId xmlns:a16="http://schemas.microsoft.com/office/drawing/2014/main" id="{B2A9A20F-8A3D-CE53-2E22-D947211B6AB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7" name="Oval 97">
                <a:extLst>
                  <a:ext uri="{FF2B5EF4-FFF2-40B4-BE49-F238E27FC236}">
                    <a16:creationId xmlns:a16="http://schemas.microsoft.com/office/drawing/2014/main" id="{1CA070AA-C982-219E-C662-F213759D67A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8" name="Oval 98">
                <a:extLst>
                  <a:ext uri="{FF2B5EF4-FFF2-40B4-BE49-F238E27FC236}">
                    <a16:creationId xmlns:a16="http://schemas.microsoft.com/office/drawing/2014/main" id="{33AF046A-D400-C8C3-05D7-6E7A0FC6779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9" name="Oval 99">
                <a:extLst>
                  <a:ext uri="{FF2B5EF4-FFF2-40B4-BE49-F238E27FC236}">
                    <a16:creationId xmlns:a16="http://schemas.microsoft.com/office/drawing/2014/main" id="{3B96E82B-77DE-E3AF-22D5-65A99AED8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91" name="Text Box 100">
              <a:extLst>
                <a:ext uri="{FF2B5EF4-FFF2-40B4-BE49-F238E27FC236}">
                  <a16:creationId xmlns:a16="http://schemas.microsoft.com/office/drawing/2014/main" id="{8730A3BA-09BD-F378-E5F7-2C9ADE18885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5" name="Group 101">
            <a:extLst>
              <a:ext uri="{FF2B5EF4-FFF2-40B4-BE49-F238E27FC236}">
                <a16:creationId xmlns:a16="http://schemas.microsoft.com/office/drawing/2014/main" id="{8A23D6A5-94D6-2CF6-377F-C21EE54AE911}"/>
              </a:ext>
            </a:extLst>
          </p:cNvPr>
          <p:cNvGrpSpPr>
            <a:grpSpLocks/>
          </p:cNvGrpSpPr>
          <p:nvPr/>
        </p:nvGrpSpPr>
        <p:grpSpPr bwMode="auto">
          <a:xfrm>
            <a:off x="7142163" y="2492376"/>
            <a:ext cx="514350" cy="354013"/>
            <a:chOff x="4436" y="2378"/>
            <a:chExt cx="1152" cy="790"/>
          </a:xfrm>
        </p:grpSpPr>
        <p:grpSp>
          <p:nvGrpSpPr>
            <p:cNvPr id="121980" name="Group 102">
              <a:extLst>
                <a:ext uri="{FF2B5EF4-FFF2-40B4-BE49-F238E27FC236}">
                  <a16:creationId xmlns:a16="http://schemas.microsoft.com/office/drawing/2014/main" id="{57C5C95F-AF70-F855-23CD-6215B649CE31}"/>
                </a:ext>
              </a:extLst>
            </p:cNvPr>
            <p:cNvGrpSpPr>
              <a:grpSpLocks/>
            </p:cNvGrpSpPr>
            <p:nvPr/>
          </p:nvGrpSpPr>
          <p:grpSpPr bwMode="auto">
            <a:xfrm>
              <a:off x="4436" y="2378"/>
              <a:ext cx="1152" cy="702"/>
              <a:chOff x="3964" y="2641"/>
              <a:chExt cx="1152" cy="702"/>
            </a:xfrm>
          </p:grpSpPr>
          <p:sp>
            <p:nvSpPr>
              <p:cNvPr id="121982" name="AutoShape 103">
                <a:extLst>
                  <a:ext uri="{FF2B5EF4-FFF2-40B4-BE49-F238E27FC236}">
                    <a16:creationId xmlns:a16="http://schemas.microsoft.com/office/drawing/2014/main" id="{812EF081-1E54-7E67-1AB6-070EC89B887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3" name="Oval 104">
                <a:extLst>
                  <a:ext uri="{FF2B5EF4-FFF2-40B4-BE49-F238E27FC236}">
                    <a16:creationId xmlns:a16="http://schemas.microsoft.com/office/drawing/2014/main" id="{6575890A-9424-6D97-A629-831A9CE6037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4" name="Oval 105">
                <a:extLst>
                  <a:ext uri="{FF2B5EF4-FFF2-40B4-BE49-F238E27FC236}">
                    <a16:creationId xmlns:a16="http://schemas.microsoft.com/office/drawing/2014/main" id="{A1758BCF-04B5-FCE0-36E4-3E0207C24B0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5" name="Oval 106">
                <a:extLst>
                  <a:ext uri="{FF2B5EF4-FFF2-40B4-BE49-F238E27FC236}">
                    <a16:creationId xmlns:a16="http://schemas.microsoft.com/office/drawing/2014/main" id="{4EB0D47B-228D-F854-B178-2E7B1C2A5FE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6" name="Oval 107">
                <a:extLst>
                  <a:ext uri="{FF2B5EF4-FFF2-40B4-BE49-F238E27FC236}">
                    <a16:creationId xmlns:a16="http://schemas.microsoft.com/office/drawing/2014/main" id="{2FB136F0-220F-CEDB-4B2E-C6FC469379E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7" name="Oval 108">
                <a:extLst>
                  <a:ext uri="{FF2B5EF4-FFF2-40B4-BE49-F238E27FC236}">
                    <a16:creationId xmlns:a16="http://schemas.microsoft.com/office/drawing/2014/main" id="{6F6287E4-C911-32DB-45A9-C3CF410677C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8" name="Oval 109">
                <a:extLst>
                  <a:ext uri="{FF2B5EF4-FFF2-40B4-BE49-F238E27FC236}">
                    <a16:creationId xmlns:a16="http://schemas.microsoft.com/office/drawing/2014/main" id="{242D29EF-11AA-C85A-068C-4DDF1B88B72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9" name="Oval 110">
                <a:extLst>
                  <a:ext uri="{FF2B5EF4-FFF2-40B4-BE49-F238E27FC236}">
                    <a16:creationId xmlns:a16="http://schemas.microsoft.com/office/drawing/2014/main" id="{136AD318-4AC2-52F7-97C0-D594D29036D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81" name="Text Box 111">
              <a:extLst>
                <a:ext uri="{FF2B5EF4-FFF2-40B4-BE49-F238E27FC236}">
                  <a16:creationId xmlns:a16="http://schemas.microsoft.com/office/drawing/2014/main" id="{1A2D4DAB-7311-CEF4-AD17-C9FB24F3F85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6" name="Group 112">
            <a:extLst>
              <a:ext uri="{FF2B5EF4-FFF2-40B4-BE49-F238E27FC236}">
                <a16:creationId xmlns:a16="http://schemas.microsoft.com/office/drawing/2014/main" id="{4605AEFC-4CB3-2979-9D84-FB8E399CBF72}"/>
              </a:ext>
            </a:extLst>
          </p:cNvPr>
          <p:cNvGrpSpPr>
            <a:grpSpLocks/>
          </p:cNvGrpSpPr>
          <p:nvPr/>
        </p:nvGrpSpPr>
        <p:grpSpPr bwMode="auto">
          <a:xfrm>
            <a:off x="4279900" y="3070226"/>
            <a:ext cx="514350" cy="354013"/>
            <a:chOff x="4436" y="2378"/>
            <a:chExt cx="1152" cy="790"/>
          </a:xfrm>
        </p:grpSpPr>
        <p:grpSp>
          <p:nvGrpSpPr>
            <p:cNvPr id="121970" name="Group 113">
              <a:extLst>
                <a:ext uri="{FF2B5EF4-FFF2-40B4-BE49-F238E27FC236}">
                  <a16:creationId xmlns:a16="http://schemas.microsoft.com/office/drawing/2014/main" id="{FDD4FF51-C281-1145-7C4C-DB2DBC73EAFD}"/>
                </a:ext>
              </a:extLst>
            </p:cNvPr>
            <p:cNvGrpSpPr>
              <a:grpSpLocks/>
            </p:cNvGrpSpPr>
            <p:nvPr/>
          </p:nvGrpSpPr>
          <p:grpSpPr bwMode="auto">
            <a:xfrm>
              <a:off x="4436" y="2378"/>
              <a:ext cx="1152" cy="702"/>
              <a:chOff x="3964" y="2641"/>
              <a:chExt cx="1152" cy="702"/>
            </a:xfrm>
          </p:grpSpPr>
          <p:sp>
            <p:nvSpPr>
              <p:cNvPr id="121972" name="AutoShape 114">
                <a:extLst>
                  <a:ext uri="{FF2B5EF4-FFF2-40B4-BE49-F238E27FC236}">
                    <a16:creationId xmlns:a16="http://schemas.microsoft.com/office/drawing/2014/main" id="{6512DDEF-5E93-8CB7-683D-F97B935F0AB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3" name="Oval 115">
                <a:extLst>
                  <a:ext uri="{FF2B5EF4-FFF2-40B4-BE49-F238E27FC236}">
                    <a16:creationId xmlns:a16="http://schemas.microsoft.com/office/drawing/2014/main" id="{B470A3C9-8999-8D62-98BC-B5A35080B2B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4" name="Oval 116">
                <a:extLst>
                  <a:ext uri="{FF2B5EF4-FFF2-40B4-BE49-F238E27FC236}">
                    <a16:creationId xmlns:a16="http://schemas.microsoft.com/office/drawing/2014/main" id="{36C86E03-4C5D-1907-E319-9F990E4EEEB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5" name="Oval 117">
                <a:extLst>
                  <a:ext uri="{FF2B5EF4-FFF2-40B4-BE49-F238E27FC236}">
                    <a16:creationId xmlns:a16="http://schemas.microsoft.com/office/drawing/2014/main" id="{3987218C-652A-AFCC-2205-4CC1B70A47E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6" name="Oval 118">
                <a:extLst>
                  <a:ext uri="{FF2B5EF4-FFF2-40B4-BE49-F238E27FC236}">
                    <a16:creationId xmlns:a16="http://schemas.microsoft.com/office/drawing/2014/main" id="{61CC8451-45D5-BF4B-46B6-3806D820300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7" name="Oval 119">
                <a:extLst>
                  <a:ext uri="{FF2B5EF4-FFF2-40B4-BE49-F238E27FC236}">
                    <a16:creationId xmlns:a16="http://schemas.microsoft.com/office/drawing/2014/main" id="{85F3290E-D6AB-9A1B-EFBC-5F10BC8F92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8" name="Oval 120">
                <a:extLst>
                  <a:ext uri="{FF2B5EF4-FFF2-40B4-BE49-F238E27FC236}">
                    <a16:creationId xmlns:a16="http://schemas.microsoft.com/office/drawing/2014/main" id="{3ACAFA63-BBAE-9546-A8C6-783EA43C12E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9" name="Oval 121">
                <a:extLst>
                  <a:ext uri="{FF2B5EF4-FFF2-40B4-BE49-F238E27FC236}">
                    <a16:creationId xmlns:a16="http://schemas.microsoft.com/office/drawing/2014/main" id="{3349FAFA-DBF2-AEB8-5931-D309C3A8093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71" name="Text Box 122">
              <a:extLst>
                <a:ext uri="{FF2B5EF4-FFF2-40B4-BE49-F238E27FC236}">
                  <a16:creationId xmlns:a16="http://schemas.microsoft.com/office/drawing/2014/main" id="{6A1CA39A-E961-5C8B-63A3-CBFEE74A69D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7" name="Group 123">
            <a:extLst>
              <a:ext uri="{FF2B5EF4-FFF2-40B4-BE49-F238E27FC236}">
                <a16:creationId xmlns:a16="http://schemas.microsoft.com/office/drawing/2014/main" id="{FA095CBC-F868-ACFB-92E7-78FDB1AB3168}"/>
              </a:ext>
            </a:extLst>
          </p:cNvPr>
          <p:cNvGrpSpPr>
            <a:grpSpLocks/>
          </p:cNvGrpSpPr>
          <p:nvPr/>
        </p:nvGrpSpPr>
        <p:grpSpPr bwMode="auto">
          <a:xfrm>
            <a:off x="6324600" y="2611438"/>
            <a:ext cx="514350" cy="354012"/>
            <a:chOff x="4436" y="2378"/>
            <a:chExt cx="1152" cy="790"/>
          </a:xfrm>
        </p:grpSpPr>
        <p:grpSp>
          <p:nvGrpSpPr>
            <p:cNvPr id="121960" name="Group 124">
              <a:extLst>
                <a:ext uri="{FF2B5EF4-FFF2-40B4-BE49-F238E27FC236}">
                  <a16:creationId xmlns:a16="http://schemas.microsoft.com/office/drawing/2014/main" id="{28247A13-846C-E725-CA8A-3BFAECAA1C08}"/>
                </a:ext>
              </a:extLst>
            </p:cNvPr>
            <p:cNvGrpSpPr>
              <a:grpSpLocks/>
            </p:cNvGrpSpPr>
            <p:nvPr/>
          </p:nvGrpSpPr>
          <p:grpSpPr bwMode="auto">
            <a:xfrm>
              <a:off x="4436" y="2378"/>
              <a:ext cx="1152" cy="702"/>
              <a:chOff x="3964" y="2641"/>
              <a:chExt cx="1152" cy="702"/>
            </a:xfrm>
          </p:grpSpPr>
          <p:sp>
            <p:nvSpPr>
              <p:cNvPr id="121962" name="AutoShape 125">
                <a:extLst>
                  <a:ext uri="{FF2B5EF4-FFF2-40B4-BE49-F238E27FC236}">
                    <a16:creationId xmlns:a16="http://schemas.microsoft.com/office/drawing/2014/main" id="{F84D5C0E-83DA-E693-F444-BF1350CF519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3" name="Oval 126">
                <a:extLst>
                  <a:ext uri="{FF2B5EF4-FFF2-40B4-BE49-F238E27FC236}">
                    <a16:creationId xmlns:a16="http://schemas.microsoft.com/office/drawing/2014/main" id="{B126CF2A-1A19-26E8-2F98-E9DC174BA40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4" name="Oval 127">
                <a:extLst>
                  <a:ext uri="{FF2B5EF4-FFF2-40B4-BE49-F238E27FC236}">
                    <a16:creationId xmlns:a16="http://schemas.microsoft.com/office/drawing/2014/main" id="{A6A552DA-83E6-9604-0794-C6D6DA00171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5" name="Oval 128">
                <a:extLst>
                  <a:ext uri="{FF2B5EF4-FFF2-40B4-BE49-F238E27FC236}">
                    <a16:creationId xmlns:a16="http://schemas.microsoft.com/office/drawing/2014/main" id="{DF6967A7-A9CB-5A50-962D-1609DE23190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6" name="Oval 129">
                <a:extLst>
                  <a:ext uri="{FF2B5EF4-FFF2-40B4-BE49-F238E27FC236}">
                    <a16:creationId xmlns:a16="http://schemas.microsoft.com/office/drawing/2014/main" id="{8BC56BD9-1B57-59B5-DF72-14EE6F32B94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7" name="Oval 130">
                <a:extLst>
                  <a:ext uri="{FF2B5EF4-FFF2-40B4-BE49-F238E27FC236}">
                    <a16:creationId xmlns:a16="http://schemas.microsoft.com/office/drawing/2014/main" id="{468EF7AD-2C7E-7301-A0A4-613D306F388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8" name="Oval 131">
                <a:extLst>
                  <a:ext uri="{FF2B5EF4-FFF2-40B4-BE49-F238E27FC236}">
                    <a16:creationId xmlns:a16="http://schemas.microsoft.com/office/drawing/2014/main" id="{6A742A1C-BCCC-B053-B12B-0C3F2DC9FB9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9" name="Oval 132">
                <a:extLst>
                  <a:ext uri="{FF2B5EF4-FFF2-40B4-BE49-F238E27FC236}">
                    <a16:creationId xmlns:a16="http://schemas.microsoft.com/office/drawing/2014/main" id="{61FFC5CE-ECEA-FD2B-2121-237ED25D550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61" name="Text Box 133">
              <a:extLst>
                <a:ext uri="{FF2B5EF4-FFF2-40B4-BE49-F238E27FC236}">
                  <a16:creationId xmlns:a16="http://schemas.microsoft.com/office/drawing/2014/main" id="{8C15A17D-7461-89E5-512E-DECE811C131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8" name="Group 134">
            <a:extLst>
              <a:ext uri="{FF2B5EF4-FFF2-40B4-BE49-F238E27FC236}">
                <a16:creationId xmlns:a16="http://schemas.microsoft.com/office/drawing/2014/main" id="{5F11CA34-EC64-4ECA-7BE8-06C4E501AA74}"/>
              </a:ext>
            </a:extLst>
          </p:cNvPr>
          <p:cNvGrpSpPr>
            <a:grpSpLocks/>
          </p:cNvGrpSpPr>
          <p:nvPr/>
        </p:nvGrpSpPr>
        <p:grpSpPr bwMode="auto">
          <a:xfrm>
            <a:off x="3522663" y="3390901"/>
            <a:ext cx="514350" cy="354013"/>
            <a:chOff x="4436" y="2378"/>
            <a:chExt cx="1152" cy="790"/>
          </a:xfrm>
        </p:grpSpPr>
        <p:grpSp>
          <p:nvGrpSpPr>
            <p:cNvPr id="121950" name="Group 135">
              <a:extLst>
                <a:ext uri="{FF2B5EF4-FFF2-40B4-BE49-F238E27FC236}">
                  <a16:creationId xmlns:a16="http://schemas.microsoft.com/office/drawing/2014/main" id="{B5C61A31-C39F-49D7-8EC3-106210298388}"/>
                </a:ext>
              </a:extLst>
            </p:cNvPr>
            <p:cNvGrpSpPr>
              <a:grpSpLocks/>
            </p:cNvGrpSpPr>
            <p:nvPr/>
          </p:nvGrpSpPr>
          <p:grpSpPr bwMode="auto">
            <a:xfrm>
              <a:off x="4436" y="2378"/>
              <a:ext cx="1152" cy="702"/>
              <a:chOff x="3964" y="2641"/>
              <a:chExt cx="1152" cy="702"/>
            </a:xfrm>
          </p:grpSpPr>
          <p:sp>
            <p:nvSpPr>
              <p:cNvPr id="121952" name="AutoShape 136">
                <a:extLst>
                  <a:ext uri="{FF2B5EF4-FFF2-40B4-BE49-F238E27FC236}">
                    <a16:creationId xmlns:a16="http://schemas.microsoft.com/office/drawing/2014/main" id="{576683A3-40C4-9F96-E4C8-8488B345B42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3" name="Oval 137">
                <a:extLst>
                  <a:ext uri="{FF2B5EF4-FFF2-40B4-BE49-F238E27FC236}">
                    <a16:creationId xmlns:a16="http://schemas.microsoft.com/office/drawing/2014/main" id="{6DD2E8A2-BC78-7379-9D97-23FFE3C5777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4" name="Oval 138">
                <a:extLst>
                  <a:ext uri="{FF2B5EF4-FFF2-40B4-BE49-F238E27FC236}">
                    <a16:creationId xmlns:a16="http://schemas.microsoft.com/office/drawing/2014/main" id="{7A283B55-168D-A404-1CDE-684D1C297A1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5" name="Oval 139">
                <a:extLst>
                  <a:ext uri="{FF2B5EF4-FFF2-40B4-BE49-F238E27FC236}">
                    <a16:creationId xmlns:a16="http://schemas.microsoft.com/office/drawing/2014/main" id="{C20849D8-A0FF-0564-813F-D9299F166F6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6" name="Oval 140">
                <a:extLst>
                  <a:ext uri="{FF2B5EF4-FFF2-40B4-BE49-F238E27FC236}">
                    <a16:creationId xmlns:a16="http://schemas.microsoft.com/office/drawing/2014/main" id="{914D2EE7-4863-DF76-5E4E-ADFB4C779E7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7" name="Oval 141">
                <a:extLst>
                  <a:ext uri="{FF2B5EF4-FFF2-40B4-BE49-F238E27FC236}">
                    <a16:creationId xmlns:a16="http://schemas.microsoft.com/office/drawing/2014/main" id="{4756E51A-CBEC-AFF8-4555-FD1599ED25C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8" name="Oval 142">
                <a:extLst>
                  <a:ext uri="{FF2B5EF4-FFF2-40B4-BE49-F238E27FC236}">
                    <a16:creationId xmlns:a16="http://schemas.microsoft.com/office/drawing/2014/main" id="{AC7C082D-DFA9-C771-3288-6BE93E99CDE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9" name="Oval 143">
                <a:extLst>
                  <a:ext uri="{FF2B5EF4-FFF2-40B4-BE49-F238E27FC236}">
                    <a16:creationId xmlns:a16="http://schemas.microsoft.com/office/drawing/2014/main" id="{390E681C-F860-18F7-5024-BA7C15179CB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51" name="Text Box 144">
              <a:extLst>
                <a:ext uri="{FF2B5EF4-FFF2-40B4-BE49-F238E27FC236}">
                  <a16:creationId xmlns:a16="http://schemas.microsoft.com/office/drawing/2014/main" id="{EFCD562F-393C-631A-DF89-E3BBC5F3F9E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9" name="Group 145">
            <a:extLst>
              <a:ext uri="{FF2B5EF4-FFF2-40B4-BE49-F238E27FC236}">
                <a16:creationId xmlns:a16="http://schemas.microsoft.com/office/drawing/2014/main" id="{19AF7C47-6F67-7EF5-04FA-7CEAF835183D}"/>
              </a:ext>
            </a:extLst>
          </p:cNvPr>
          <p:cNvGrpSpPr>
            <a:grpSpLocks/>
          </p:cNvGrpSpPr>
          <p:nvPr/>
        </p:nvGrpSpPr>
        <p:grpSpPr bwMode="auto">
          <a:xfrm>
            <a:off x="5402263" y="2813051"/>
            <a:ext cx="514350" cy="354013"/>
            <a:chOff x="4436" y="2378"/>
            <a:chExt cx="1152" cy="790"/>
          </a:xfrm>
        </p:grpSpPr>
        <p:grpSp>
          <p:nvGrpSpPr>
            <p:cNvPr id="121940" name="Group 146">
              <a:extLst>
                <a:ext uri="{FF2B5EF4-FFF2-40B4-BE49-F238E27FC236}">
                  <a16:creationId xmlns:a16="http://schemas.microsoft.com/office/drawing/2014/main" id="{C95968E1-E722-A588-9A2C-1260ED48EA64}"/>
                </a:ext>
              </a:extLst>
            </p:cNvPr>
            <p:cNvGrpSpPr>
              <a:grpSpLocks/>
            </p:cNvGrpSpPr>
            <p:nvPr/>
          </p:nvGrpSpPr>
          <p:grpSpPr bwMode="auto">
            <a:xfrm>
              <a:off x="4436" y="2378"/>
              <a:ext cx="1152" cy="702"/>
              <a:chOff x="3964" y="2641"/>
              <a:chExt cx="1152" cy="702"/>
            </a:xfrm>
          </p:grpSpPr>
          <p:sp>
            <p:nvSpPr>
              <p:cNvPr id="121942" name="AutoShape 147">
                <a:extLst>
                  <a:ext uri="{FF2B5EF4-FFF2-40B4-BE49-F238E27FC236}">
                    <a16:creationId xmlns:a16="http://schemas.microsoft.com/office/drawing/2014/main" id="{B3D949A8-B862-C2D4-621C-D2AF8C90512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3" name="Oval 148">
                <a:extLst>
                  <a:ext uri="{FF2B5EF4-FFF2-40B4-BE49-F238E27FC236}">
                    <a16:creationId xmlns:a16="http://schemas.microsoft.com/office/drawing/2014/main" id="{CC85B738-C6C6-6134-68AC-150D6FDDA41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4" name="Oval 149">
                <a:extLst>
                  <a:ext uri="{FF2B5EF4-FFF2-40B4-BE49-F238E27FC236}">
                    <a16:creationId xmlns:a16="http://schemas.microsoft.com/office/drawing/2014/main" id="{2A43F8F7-15AB-95D8-2DFE-FD2D48D51E7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5" name="Oval 150">
                <a:extLst>
                  <a:ext uri="{FF2B5EF4-FFF2-40B4-BE49-F238E27FC236}">
                    <a16:creationId xmlns:a16="http://schemas.microsoft.com/office/drawing/2014/main" id="{9EB0036F-34D5-3D70-0523-E502B16B782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6" name="Oval 151">
                <a:extLst>
                  <a:ext uri="{FF2B5EF4-FFF2-40B4-BE49-F238E27FC236}">
                    <a16:creationId xmlns:a16="http://schemas.microsoft.com/office/drawing/2014/main" id="{83579623-CC6D-EA5E-8F72-1CE96B6853F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7" name="Oval 152">
                <a:extLst>
                  <a:ext uri="{FF2B5EF4-FFF2-40B4-BE49-F238E27FC236}">
                    <a16:creationId xmlns:a16="http://schemas.microsoft.com/office/drawing/2014/main" id="{33619AEC-C927-DFA3-3CCE-C9F7EF722EA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8" name="Oval 153">
                <a:extLst>
                  <a:ext uri="{FF2B5EF4-FFF2-40B4-BE49-F238E27FC236}">
                    <a16:creationId xmlns:a16="http://schemas.microsoft.com/office/drawing/2014/main" id="{DF79D8BF-E3BA-7D28-02A1-30EE30F03C8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9" name="Oval 154">
                <a:extLst>
                  <a:ext uri="{FF2B5EF4-FFF2-40B4-BE49-F238E27FC236}">
                    <a16:creationId xmlns:a16="http://schemas.microsoft.com/office/drawing/2014/main" id="{BB09B1D5-E6F9-2E44-B814-A2C81547E22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41" name="Text Box 155">
              <a:extLst>
                <a:ext uri="{FF2B5EF4-FFF2-40B4-BE49-F238E27FC236}">
                  <a16:creationId xmlns:a16="http://schemas.microsoft.com/office/drawing/2014/main" id="{19853AB7-C2E6-710A-EEAC-B7A2044EC27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0" name="Group 156">
            <a:extLst>
              <a:ext uri="{FF2B5EF4-FFF2-40B4-BE49-F238E27FC236}">
                <a16:creationId xmlns:a16="http://schemas.microsoft.com/office/drawing/2014/main" id="{52BEE336-EDA7-6E25-57DE-2B92057A9E53}"/>
              </a:ext>
            </a:extLst>
          </p:cNvPr>
          <p:cNvGrpSpPr>
            <a:grpSpLocks/>
          </p:cNvGrpSpPr>
          <p:nvPr/>
        </p:nvGrpSpPr>
        <p:grpSpPr bwMode="auto">
          <a:xfrm>
            <a:off x="5200650" y="3390901"/>
            <a:ext cx="514350" cy="354013"/>
            <a:chOff x="4436" y="2378"/>
            <a:chExt cx="1152" cy="790"/>
          </a:xfrm>
        </p:grpSpPr>
        <p:grpSp>
          <p:nvGrpSpPr>
            <p:cNvPr id="121930" name="Group 157">
              <a:extLst>
                <a:ext uri="{FF2B5EF4-FFF2-40B4-BE49-F238E27FC236}">
                  <a16:creationId xmlns:a16="http://schemas.microsoft.com/office/drawing/2014/main" id="{FFAF454C-7F0E-F50C-86D3-22385E322D5F}"/>
                </a:ext>
              </a:extLst>
            </p:cNvPr>
            <p:cNvGrpSpPr>
              <a:grpSpLocks/>
            </p:cNvGrpSpPr>
            <p:nvPr/>
          </p:nvGrpSpPr>
          <p:grpSpPr bwMode="auto">
            <a:xfrm>
              <a:off x="4436" y="2378"/>
              <a:ext cx="1152" cy="702"/>
              <a:chOff x="3964" y="2641"/>
              <a:chExt cx="1152" cy="702"/>
            </a:xfrm>
          </p:grpSpPr>
          <p:sp>
            <p:nvSpPr>
              <p:cNvPr id="121932" name="AutoShape 158">
                <a:extLst>
                  <a:ext uri="{FF2B5EF4-FFF2-40B4-BE49-F238E27FC236}">
                    <a16:creationId xmlns:a16="http://schemas.microsoft.com/office/drawing/2014/main" id="{655797B7-63B1-E85E-AFB0-19C056CE65E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3" name="Oval 159">
                <a:extLst>
                  <a:ext uri="{FF2B5EF4-FFF2-40B4-BE49-F238E27FC236}">
                    <a16:creationId xmlns:a16="http://schemas.microsoft.com/office/drawing/2014/main" id="{649EB930-CC3E-94CC-6B77-D9F603686AA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4" name="Oval 160">
                <a:extLst>
                  <a:ext uri="{FF2B5EF4-FFF2-40B4-BE49-F238E27FC236}">
                    <a16:creationId xmlns:a16="http://schemas.microsoft.com/office/drawing/2014/main" id="{C4242E91-3F4B-3F81-6EDC-9EAF9524FA2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5" name="Oval 161">
                <a:extLst>
                  <a:ext uri="{FF2B5EF4-FFF2-40B4-BE49-F238E27FC236}">
                    <a16:creationId xmlns:a16="http://schemas.microsoft.com/office/drawing/2014/main" id="{026DC487-512A-E59A-3ABE-133215A7EA0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6" name="Oval 162">
                <a:extLst>
                  <a:ext uri="{FF2B5EF4-FFF2-40B4-BE49-F238E27FC236}">
                    <a16:creationId xmlns:a16="http://schemas.microsoft.com/office/drawing/2014/main" id="{ECD3336A-FE31-E410-3C3C-633E2CB7A12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7" name="Oval 163">
                <a:extLst>
                  <a:ext uri="{FF2B5EF4-FFF2-40B4-BE49-F238E27FC236}">
                    <a16:creationId xmlns:a16="http://schemas.microsoft.com/office/drawing/2014/main" id="{C7AD1246-E431-C163-0BA8-6959EC5C949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8" name="Oval 164">
                <a:extLst>
                  <a:ext uri="{FF2B5EF4-FFF2-40B4-BE49-F238E27FC236}">
                    <a16:creationId xmlns:a16="http://schemas.microsoft.com/office/drawing/2014/main" id="{D36F15BF-52AC-518F-B479-9C0A504C45F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9" name="Oval 165">
                <a:extLst>
                  <a:ext uri="{FF2B5EF4-FFF2-40B4-BE49-F238E27FC236}">
                    <a16:creationId xmlns:a16="http://schemas.microsoft.com/office/drawing/2014/main" id="{0682136D-1891-6D41-DE04-C9E93F1BD23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31" name="Text Box 166">
              <a:extLst>
                <a:ext uri="{FF2B5EF4-FFF2-40B4-BE49-F238E27FC236}">
                  <a16:creationId xmlns:a16="http://schemas.microsoft.com/office/drawing/2014/main" id="{830B93C4-81D6-4106-50BE-FBE9DA97ECB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1" name="Group 167">
            <a:extLst>
              <a:ext uri="{FF2B5EF4-FFF2-40B4-BE49-F238E27FC236}">
                <a16:creationId xmlns:a16="http://schemas.microsoft.com/office/drawing/2014/main" id="{8AB5DA7B-91B6-1080-23F4-220E5B9967EE}"/>
              </a:ext>
            </a:extLst>
          </p:cNvPr>
          <p:cNvGrpSpPr>
            <a:grpSpLocks/>
          </p:cNvGrpSpPr>
          <p:nvPr/>
        </p:nvGrpSpPr>
        <p:grpSpPr bwMode="auto">
          <a:xfrm>
            <a:off x="5072063" y="2538413"/>
            <a:ext cx="514350" cy="354012"/>
            <a:chOff x="4436" y="2378"/>
            <a:chExt cx="1152" cy="790"/>
          </a:xfrm>
        </p:grpSpPr>
        <p:grpSp>
          <p:nvGrpSpPr>
            <p:cNvPr id="121920" name="Group 168">
              <a:extLst>
                <a:ext uri="{FF2B5EF4-FFF2-40B4-BE49-F238E27FC236}">
                  <a16:creationId xmlns:a16="http://schemas.microsoft.com/office/drawing/2014/main" id="{DFD11538-E381-EF87-45EF-1138FB71364F}"/>
                </a:ext>
              </a:extLst>
            </p:cNvPr>
            <p:cNvGrpSpPr>
              <a:grpSpLocks/>
            </p:cNvGrpSpPr>
            <p:nvPr/>
          </p:nvGrpSpPr>
          <p:grpSpPr bwMode="auto">
            <a:xfrm>
              <a:off x="4436" y="2378"/>
              <a:ext cx="1152" cy="702"/>
              <a:chOff x="3964" y="2641"/>
              <a:chExt cx="1152" cy="702"/>
            </a:xfrm>
          </p:grpSpPr>
          <p:sp>
            <p:nvSpPr>
              <p:cNvPr id="121922" name="AutoShape 169">
                <a:extLst>
                  <a:ext uri="{FF2B5EF4-FFF2-40B4-BE49-F238E27FC236}">
                    <a16:creationId xmlns:a16="http://schemas.microsoft.com/office/drawing/2014/main" id="{3A9A3BDB-C675-F654-63EF-1C468C990EA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3" name="Oval 170">
                <a:extLst>
                  <a:ext uri="{FF2B5EF4-FFF2-40B4-BE49-F238E27FC236}">
                    <a16:creationId xmlns:a16="http://schemas.microsoft.com/office/drawing/2014/main" id="{C70F87A5-E7FB-C0C5-C8E9-3DEDA06CF3C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4" name="Oval 171">
                <a:extLst>
                  <a:ext uri="{FF2B5EF4-FFF2-40B4-BE49-F238E27FC236}">
                    <a16:creationId xmlns:a16="http://schemas.microsoft.com/office/drawing/2014/main" id="{0DAE96AF-54EC-749E-8183-E7A8CBC6EDB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5" name="Oval 172">
                <a:extLst>
                  <a:ext uri="{FF2B5EF4-FFF2-40B4-BE49-F238E27FC236}">
                    <a16:creationId xmlns:a16="http://schemas.microsoft.com/office/drawing/2014/main" id="{31B625D3-8D6A-B2F9-4AEF-71012D30174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6" name="Oval 173">
                <a:extLst>
                  <a:ext uri="{FF2B5EF4-FFF2-40B4-BE49-F238E27FC236}">
                    <a16:creationId xmlns:a16="http://schemas.microsoft.com/office/drawing/2014/main" id="{5CAEBE70-F790-5B6F-58BC-5CFC20A707A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7" name="Oval 174">
                <a:extLst>
                  <a:ext uri="{FF2B5EF4-FFF2-40B4-BE49-F238E27FC236}">
                    <a16:creationId xmlns:a16="http://schemas.microsoft.com/office/drawing/2014/main" id="{313C8131-E7C4-CB9E-9E32-CAEF048F878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8" name="Oval 175">
                <a:extLst>
                  <a:ext uri="{FF2B5EF4-FFF2-40B4-BE49-F238E27FC236}">
                    <a16:creationId xmlns:a16="http://schemas.microsoft.com/office/drawing/2014/main" id="{0116ABE7-AA4C-1256-D53B-6F09E0A3339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9" name="Oval 176">
                <a:extLst>
                  <a:ext uri="{FF2B5EF4-FFF2-40B4-BE49-F238E27FC236}">
                    <a16:creationId xmlns:a16="http://schemas.microsoft.com/office/drawing/2014/main" id="{2BE251D0-63BB-202F-6A74-01CB9BBE4E6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21" name="Text Box 177">
              <a:extLst>
                <a:ext uri="{FF2B5EF4-FFF2-40B4-BE49-F238E27FC236}">
                  <a16:creationId xmlns:a16="http://schemas.microsoft.com/office/drawing/2014/main" id="{CCFF678D-0B84-EA54-4F76-8C76293C01C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2" name="Group 178">
            <a:extLst>
              <a:ext uri="{FF2B5EF4-FFF2-40B4-BE49-F238E27FC236}">
                <a16:creationId xmlns:a16="http://schemas.microsoft.com/office/drawing/2014/main" id="{578ED750-7526-F476-A0CA-750B8481609D}"/>
              </a:ext>
            </a:extLst>
          </p:cNvPr>
          <p:cNvGrpSpPr>
            <a:grpSpLocks/>
          </p:cNvGrpSpPr>
          <p:nvPr/>
        </p:nvGrpSpPr>
        <p:grpSpPr bwMode="auto">
          <a:xfrm>
            <a:off x="4645025" y="3390901"/>
            <a:ext cx="514350" cy="354013"/>
            <a:chOff x="4436" y="2378"/>
            <a:chExt cx="1152" cy="790"/>
          </a:xfrm>
        </p:grpSpPr>
        <p:grpSp>
          <p:nvGrpSpPr>
            <p:cNvPr id="121910" name="Group 179">
              <a:extLst>
                <a:ext uri="{FF2B5EF4-FFF2-40B4-BE49-F238E27FC236}">
                  <a16:creationId xmlns:a16="http://schemas.microsoft.com/office/drawing/2014/main" id="{11A2DC6A-9BD0-E546-CD51-BA42B57B4C26}"/>
                </a:ext>
              </a:extLst>
            </p:cNvPr>
            <p:cNvGrpSpPr>
              <a:grpSpLocks/>
            </p:cNvGrpSpPr>
            <p:nvPr/>
          </p:nvGrpSpPr>
          <p:grpSpPr bwMode="auto">
            <a:xfrm>
              <a:off x="4436" y="2378"/>
              <a:ext cx="1152" cy="702"/>
              <a:chOff x="3964" y="2641"/>
              <a:chExt cx="1152" cy="702"/>
            </a:xfrm>
          </p:grpSpPr>
          <p:sp>
            <p:nvSpPr>
              <p:cNvPr id="121912" name="AutoShape 180">
                <a:extLst>
                  <a:ext uri="{FF2B5EF4-FFF2-40B4-BE49-F238E27FC236}">
                    <a16:creationId xmlns:a16="http://schemas.microsoft.com/office/drawing/2014/main" id="{DC42E92A-9D9A-F87B-F5BF-EF6A09AF7DE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3" name="Oval 181">
                <a:extLst>
                  <a:ext uri="{FF2B5EF4-FFF2-40B4-BE49-F238E27FC236}">
                    <a16:creationId xmlns:a16="http://schemas.microsoft.com/office/drawing/2014/main" id="{6DD3F9DA-B2E2-3CCD-9FB4-B8A1C45BAE6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4" name="Oval 182">
                <a:extLst>
                  <a:ext uri="{FF2B5EF4-FFF2-40B4-BE49-F238E27FC236}">
                    <a16:creationId xmlns:a16="http://schemas.microsoft.com/office/drawing/2014/main" id="{F4600C8C-8E48-8D71-E2C5-B62993AF889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5" name="Oval 183">
                <a:extLst>
                  <a:ext uri="{FF2B5EF4-FFF2-40B4-BE49-F238E27FC236}">
                    <a16:creationId xmlns:a16="http://schemas.microsoft.com/office/drawing/2014/main" id="{60E93CB3-1DA4-7A33-F7B2-F0942991454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6" name="Oval 184">
                <a:extLst>
                  <a:ext uri="{FF2B5EF4-FFF2-40B4-BE49-F238E27FC236}">
                    <a16:creationId xmlns:a16="http://schemas.microsoft.com/office/drawing/2014/main" id="{806F2369-EDE5-F6FA-3DA2-22078DCE858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7" name="Oval 185">
                <a:extLst>
                  <a:ext uri="{FF2B5EF4-FFF2-40B4-BE49-F238E27FC236}">
                    <a16:creationId xmlns:a16="http://schemas.microsoft.com/office/drawing/2014/main" id="{AEE4446A-C188-9620-74EB-9B498929986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8" name="Oval 186">
                <a:extLst>
                  <a:ext uri="{FF2B5EF4-FFF2-40B4-BE49-F238E27FC236}">
                    <a16:creationId xmlns:a16="http://schemas.microsoft.com/office/drawing/2014/main" id="{1562289E-043A-38D5-E353-0142BECDB26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9" name="Oval 187">
                <a:extLst>
                  <a:ext uri="{FF2B5EF4-FFF2-40B4-BE49-F238E27FC236}">
                    <a16:creationId xmlns:a16="http://schemas.microsoft.com/office/drawing/2014/main" id="{5F182923-9198-34AD-D511-977211A8299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11" name="Text Box 188">
              <a:extLst>
                <a:ext uri="{FF2B5EF4-FFF2-40B4-BE49-F238E27FC236}">
                  <a16:creationId xmlns:a16="http://schemas.microsoft.com/office/drawing/2014/main" id="{69764CE2-8B99-EA65-F12D-FDF86DE323A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1883" name="Line 189">
            <a:extLst>
              <a:ext uri="{FF2B5EF4-FFF2-40B4-BE49-F238E27FC236}">
                <a16:creationId xmlns:a16="http://schemas.microsoft.com/office/drawing/2014/main" id="{BEE1F184-C914-C13C-4973-9AB3C1AE8428}"/>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4" name="Text Box 190">
            <a:extLst>
              <a:ext uri="{FF2B5EF4-FFF2-40B4-BE49-F238E27FC236}">
                <a16:creationId xmlns:a16="http://schemas.microsoft.com/office/drawing/2014/main" id="{E1322F47-1703-F45F-FFA1-9C9E7E440A69}"/>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21885" name="Line 191">
            <a:extLst>
              <a:ext uri="{FF2B5EF4-FFF2-40B4-BE49-F238E27FC236}">
                <a16:creationId xmlns:a16="http://schemas.microsoft.com/office/drawing/2014/main" id="{8F09D9ED-8252-472B-4084-4E42E95F5840}"/>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6" name="Freeform 192">
            <a:extLst>
              <a:ext uri="{FF2B5EF4-FFF2-40B4-BE49-F238E27FC236}">
                <a16:creationId xmlns:a16="http://schemas.microsoft.com/office/drawing/2014/main" id="{AFBA45E1-905D-CDB9-B146-72E45AC86D7F}"/>
              </a:ext>
            </a:extLst>
          </p:cNvPr>
          <p:cNvSpPr>
            <a:spLocks/>
          </p:cNvSpPr>
          <p:nvPr/>
        </p:nvSpPr>
        <p:spPr bwMode="auto">
          <a:xfrm>
            <a:off x="3209925" y="5521325"/>
            <a:ext cx="3290888" cy="369332"/>
          </a:xfrm>
          <a:custGeom>
            <a:avLst/>
            <a:gdLst>
              <a:gd name="T0" fmla="*/ 2147483646 w 2073"/>
              <a:gd name="T1" fmla="*/ 2147483646 h 352"/>
              <a:gd name="T2" fmla="*/ 2147483646 w 2073"/>
              <a:gd name="T3" fmla="*/ 2147483646 h 352"/>
              <a:gd name="T4" fmla="*/ 2147483646 w 2073"/>
              <a:gd name="T5" fmla="*/ 0 h 352"/>
              <a:gd name="T6" fmla="*/ 2147483646 w 2073"/>
              <a:gd name="T7" fmla="*/ 2147483646 h 352"/>
              <a:gd name="T8" fmla="*/ 0 w 2073"/>
              <a:gd name="T9" fmla="*/ 2147483646 h 35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73" h="352">
                <a:moveTo>
                  <a:pt x="2073" y="214"/>
                </a:moveTo>
                <a:lnTo>
                  <a:pt x="1960" y="60"/>
                </a:lnTo>
                <a:lnTo>
                  <a:pt x="1721" y="0"/>
                </a:lnTo>
                <a:lnTo>
                  <a:pt x="905" y="180"/>
                </a:lnTo>
                <a:lnTo>
                  <a:pt x="0" y="352"/>
                </a:lnTo>
              </a:path>
            </a:pathLst>
          </a:custGeom>
          <a:noFill/>
          <a:ln w="38100">
            <a:solidFill>
              <a:srgbClr val="FF00FF"/>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7" name="Line 193">
            <a:extLst>
              <a:ext uri="{FF2B5EF4-FFF2-40B4-BE49-F238E27FC236}">
                <a16:creationId xmlns:a16="http://schemas.microsoft.com/office/drawing/2014/main" id="{E88CFBC5-3BB0-2DC3-556A-71B85237D27E}"/>
              </a:ext>
            </a:extLst>
          </p:cNvPr>
          <p:cNvSpPr>
            <a:spLocks noChangeShapeType="1"/>
          </p:cNvSpPr>
          <p:nvPr/>
        </p:nvSpPr>
        <p:spPr bwMode="auto">
          <a:xfrm flipH="1" flipV="1">
            <a:off x="6400653" y="5683250"/>
            <a:ext cx="1817835" cy="5810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8" name="Line 194">
            <a:extLst>
              <a:ext uri="{FF2B5EF4-FFF2-40B4-BE49-F238E27FC236}">
                <a16:creationId xmlns:a16="http://schemas.microsoft.com/office/drawing/2014/main" id="{1A8B460D-B5FB-481F-BCC3-0C79838B56D9}"/>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9" name="Text Box 195">
            <a:extLst>
              <a:ext uri="{FF2B5EF4-FFF2-40B4-BE49-F238E27FC236}">
                <a16:creationId xmlns:a16="http://schemas.microsoft.com/office/drawing/2014/main" id="{6C6AE036-6C12-EFF0-A9E2-4FBFC44A7612}"/>
              </a:ext>
            </a:extLst>
          </p:cNvPr>
          <p:cNvSpPr txBox="1">
            <a:spLocks noChangeArrowheads="1"/>
          </p:cNvSpPr>
          <p:nvPr/>
        </p:nvSpPr>
        <p:spPr bwMode="auto">
          <a:xfrm>
            <a:off x="5083175" y="4537076"/>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a:p>
            <a:pPr eaLnBrk="0" fontAlgn="base" hangingPunct="0">
              <a:spcBef>
                <a:spcPct val="0"/>
              </a:spcBef>
              <a:spcAft>
                <a:spcPct val="0"/>
              </a:spcAft>
            </a:pPr>
            <a:r>
              <a:rPr lang="en-GB" altLang="en-US" sz="1600" b="1">
                <a:solidFill>
                  <a:srgbClr val="FFCC00"/>
                </a:solidFill>
              </a:rPr>
              <a:t>likely to move granules</a:t>
            </a:r>
          </a:p>
        </p:txBody>
      </p:sp>
      <p:grpSp>
        <p:nvGrpSpPr>
          <p:cNvPr id="121890" name="Group 202">
            <a:extLst>
              <a:ext uri="{FF2B5EF4-FFF2-40B4-BE49-F238E27FC236}">
                <a16:creationId xmlns:a16="http://schemas.microsoft.com/office/drawing/2014/main" id="{0681F1A2-7284-24F0-2912-9D65CF7B7FA4}"/>
              </a:ext>
            </a:extLst>
          </p:cNvPr>
          <p:cNvGrpSpPr>
            <a:grpSpLocks/>
          </p:cNvGrpSpPr>
          <p:nvPr/>
        </p:nvGrpSpPr>
        <p:grpSpPr bwMode="auto">
          <a:xfrm>
            <a:off x="7053264" y="2833690"/>
            <a:ext cx="701675" cy="573088"/>
            <a:chOff x="3600" y="1783"/>
            <a:chExt cx="442" cy="361"/>
          </a:xfrm>
        </p:grpSpPr>
        <p:grpSp>
          <p:nvGrpSpPr>
            <p:cNvPr id="121906" name="Group 203">
              <a:extLst>
                <a:ext uri="{FF2B5EF4-FFF2-40B4-BE49-F238E27FC236}">
                  <a16:creationId xmlns:a16="http://schemas.microsoft.com/office/drawing/2014/main" id="{84AE3CDB-431A-F0AB-5098-83318B10E2A3}"/>
                </a:ext>
              </a:extLst>
            </p:cNvPr>
            <p:cNvGrpSpPr>
              <a:grpSpLocks/>
            </p:cNvGrpSpPr>
            <p:nvPr/>
          </p:nvGrpSpPr>
          <p:grpSpPr bwMode="auto">
            <a:xfrm>
              <a:off x="3600" y="1783"/>
              <a:ext cx="164" cy="361"/>
              <a:chOff x="5" y="1575"/>
              <a:chExt cx="746" cy="1655"/>
            </a:xfrm>
          </p:grpSpPr>
          <p:sp>
            <p:nvSpPr>
              <p:cNvPr id="121908" name="Oval 204">
                <a:extLst>
                  <a:ext uri="{FF2B5EF4-FFF2-40B4-BE49-F238E27FC236}">
                    <a16:creationId xmlns:a16="http://schemas.microsoft.com/office/drawing/2014/main" id="{D7EE1554-925D-4BE1-6FF5-A5D1C662A5F8}"/>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9" name="Freeform 205">
                <a:extLst>
                  <a:ext uri="{FF2B5EF4-FFF2-40B4-BE49-F238E27FC236}">
                    <a16:creationId xmlns:a16="http://schemas.microsoft.com/office/drawing/2014/main" id="{79FBAE79-4783-DBB4-6008-EE2B654236D1}"/>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907" name="Line 206">
              <a:extLst>
                <a:ext uri="{FF2B5EF4-FFF2-40B4-BE49-F238E27FC236}">
                  <a16:creationId xmlns:a16="http://schemas.microsoft.com/office/drawing/2014/main" id="{601DD9F3-E6A3-BB14-9AE3-6FCFF96F73E2}"/>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1" name="Group 207">
            <a:extLst>
              <a:ext uri="{FF2B5EF4-FFF2-40B4-BE49-F238E27FC236}">
                <a16:creationId xmlns:a16="http://schemas.microsoft.com/office/drawing/2014/main" id="{B7B75505-771C-46C5-4B9A-61B451FE561A}"/>
              </a:ext>
            </a:extLst>
          </p:cNvPr>
          <p:cNvGrpSpPr>
            <a:grpSpLocks/>
          </p:cNvGrpSpPr>
          <p:nvPr/>
        </p:nvGrpSpPr>
        <p:grpSpPr bwMode="auto">
          <a:xfrm>
            <a:off x="7308851" y="2355853"/>
            <a:ext cx="701675" cy="573088"/>
            <a:chOff x="3600" y="1783"/>
            <a:chExt cx="442" cy="361"/>
          </a:xfrm>
        </p:grpSpPr>
        <p:grpSp>
          <p:nvGrpSpPr>
            <p:cNvPr id="121902" name="Group 208">
              <a:extLst>
                <a:ext uri="{FF2B5EF4-FFF2-40B4-BE49-F238E27FC236}">
                  <a16:creationId xmlns:a16="http://schemas.microsoft.com/office/drawing/2014/main" id="{C03E7315-8036-3C6D-25FF-81D755247E7D}"/>
                </a:ext>
              </a:extLst>
            </p:cNvPr>
            <p:cNvGrpSpPr>
              <a:grpSpLocks/>
            </p:cNvGrpSpPr>
            <p:nvPr/>
          </p:nvGrpSpPr>
          <p:grpSpPr bwMode="auto">
            <a:xfrm>
              <a:off x="3600" y="1783"/>
              <a:ext cx="164" cy="361"/>
              <a:chOff x="5" y="1575"/>
              <a:chExt cx="746" cy="1655"/>
            </a:xfrm>
          </p:grpSpPr>
          <p:sp>
            <p:nvSpPr>
              <p:cNvPr id="121904" name="Oval 209">
                <a:extLst>
                  <a:ext uri="{FF2B5EF4-FFF2-40B4-BE49-F238E27FC236}">
                    <a16:creationId xmlns:a16="http://schemas.microsoft.com/office/drawing/2014/main" id="{E317B907-213B-974A-9F46-7D7FDB673AFE}"/>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5" name="Freeform 210">
                <a:extLst>
                  <a:ext uri="{FF2B5EF4-FFF2-40B4-BE49-F238E27FC236}">
                    <a16:creationId xmlns:a16="http://schemas.microsoft.com/office/drawing/2014/main" id="{B65D00A3-3097-3FF5-FC82-1D723281085B}"/>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903" name="Line 211">
              <a:extLst>
                <a:ext uri="{FF2B5EF4-FFF2-40B4-BE49-F238E27FC236}">
                  <a16:creationId xmlns:a16="http://schemas.microsoft.com/office/drawing/2014/main" id="{27B18DCE-1F18-3352-3E44-729DE4E3AB4A}"/>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2" name="Group 212">
            <a:extLst>
              <a:ext uri="{FF2B5EF4-FFF2-40B4-BE49-F238E27FC236}">
                <a16:creationId xmlns:a16="http://schemas.microsoft.com/office/drawing/2014/main" id="{8FCB7A19-2258-C16A-C1A8-3DAC3AC7ABF8}"/>
              </a:ext>
            </a:extLst>
          </p:cNvPr>
          <p:cNvGrpSpPr>
            <a:grpSpLocks/>
          </p:cNvGrpSpPr>
          <p:nvPr/>
        </p:nvGrpSpPr>
        <p:grpSpPr bwMode="auto">
          <a:xfrm>
            <a:off x="5953126" y="3233740"/>
            <a:ext cx="701675" cy="573088"/>
            <a:chOff x="3600" y="1783"/>
            <a:chExt cx="442" cy="361"/>
          </a:xfrm>
        </p:grpSpPr>
        <p:grpSp>
          <p:nvGrpSpPr>
            <p:cNvPr id="121898" name="Group 213">
              <a:extLst>
                <a:ext uri="{FF2B5EF4-FFF2-40B4-BE49-F238E27FC236}">
                  <a16:creationId xmlns:a16="http://schemas.microsoft.com/office/drawing/2014/main" id="{9CF7C48F-5386-C6DB-AF42-87F9549F757C}"/>
                </a:ext>
              </a:extLst>
            </p:cNvPr>
            <p:cNvGrpSpPr>
              <a:grpSpLocks/>
            </p:cNvGrpSpPr>
            <p:nvPr/>
          </p:nvGrpSpPr>
          <p:grpSpPr bwMode="auto">
            <a:xfrm>
              <a:off x="3600" y="1783"/>
              <a:ext cx="164" cy="361"/>
              <a:chOff x="5" y="1575"/>
              <a:chExt cx="746" cy="1655"/>
            </a:xfrm>
          </p:grpSpPr>
          <p:sp>
            <p:nvSpPr>
              <p:cNvPr id="121900" name="Oval 214">
                <a:extLst>
                  <a:ext uri="{FF2B5EF4-FFF2-40B4-BE49-F238E27FC236}">
                    <a16:creationId xmlns:a16="http://schemas.microsoft.com/office/drawing/2014/main" id="{6DC0496C-B512-B212-746A-9E4F6FED5E04}"/>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1" name="Freeform 215">
                <a:extLst>
                  <a:ext uri="{FF2B5EF4-FFF2-40B4-BE49-F238E27FC236}">
                    <a16:creationId xmlns:a16="http://schemas.microsoft.com/office/drawing/2014/main" id="{1AE4BBE2-FA3B-B9CD-10C3-56B672605EA9}"/>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899" name="Line 216">
              <a:extLst>
                <a:ext uri="{FF2B5EF4-FFF2-40B4-BE49-F238E27FC236}">
                  <a16:creationId xmlns:a16="http://schemas.microsoft.com/office/drawing/2014/main" id="{558EF8C1-4A18-BCBE-A097-8A27CA22799F}"/>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3" name="Group 217">
            <a:extLst>
              <a:ext uri="{FF2B5EF4-FFF2-40B4-BE49-F238E27FC236}">
                <a16:creationId xmlns:a16="http://schemas.microsoft.com/office/drawing/2014/main" id="{B93B5879-235E-AA12-36D1-46A5C4DD2E12}"/>
              </a:ext>
            </a:extLst>
          </p:cNvPr>
          <p:cNvGrpSpPr>
            <a:grpSpLocks/>
          </p:cNvGrpSpPr>
          <p:nvPr/>
        </p:nvGrpSpPr>
        <p:grpSpPr bwMode="auto">
          <a:xfrm>
            <a:off x="5243514" y="2390778"/>
            <a:ext cx="701675" cy="573088"/>
            <a:chOff x="3600" y="1783"/>
            <a:chExt cx="442" cy="361"/>
          </a:xfrm>
        </p:grpSpPr>
        <p:grpSp>
          <p:nvGrpSpPr>
            <p:cNvPr id="121894" name="Group 218">
              <a:extLst>
                <a:ext uri="{FF2B5EF4-FFF2-40B4-BE49-F238E27FC236}">
                  <a16:creationId xmlns:a16="http://schemas.microsoft.com/office/drawing/2014/main" id="{C0D5C142-557D-C461-77C5-ED4B765EF3B9}"/>
                </a:ext>
              </a:extLst>
            </p:cNvPr>
            <p:cNvGrpSpPr>
              <a:grpSpLocks/>
            </p:cNvGrpSpPr>
            <p:nvPr/>
          </p:nvGrpSpPr>
          <p:grpSpPr bwMode="auto">
            <a:xfrm>
              <a:off x="3600" y="1783"/>
              <a:ext cx="164" cy="361"/>
              <a:chOff x="5" y="1575"/>
              <a:chExt cx="746" cy="1655"/>
            </a:xfrm>
          </p:grpSpPr>
          <p:sp>
            <p:nvSpPr>
              <p:cNvPr id="121896" name="Oval 219">
                <a:extLst>
                  <a:ext uri="{FF2B5EF4-FFF2-40B4-BE49-F238E27FC236}">
                    <a16:creationId xmlns:a16="http://schemas.microsoft.com/office/drawing/2014/main" id="{D7158130-49EE-F9B4-2AC7-FE3CD6722CF7}"/>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97" name="Freeform 220">
                <a:extLst>
                  <a:ext uri="{FF2B5EF4-FFF2-40B4-BE49-F238E27FC236}">
                    <a16:creationId xmlns:a16="http://schemas.microsoft.com/office/drawing/2014/main" id="{8D68F7AD-56FE-2F10-1D08-AB12F78BD31B}"/>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895" name="Line 221">
              <a:extLst>
                <a:ext uri="{FF2B5EF4-FFF2-40B4-BE49-F238E27FC236}">
                  <a16:creationId xmlns:a16="http://schemas.microsoft.com/office/drawing/2014/main" id="{D37F88E4-8809-ACE8-6B73-5DFFEC4EA350}"/>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sld>
</file>

<file path=ppt/slides/slide8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5BA0ADE1-B175-7B04-59DF-F6C9E05AC557}"/>
              </a:ext>
            </a:extLst>
          </p:cNvPr>
          <p:cNvSpPr>
            <a:spLocks noChangeAspect="1" noChangeArrowheads="1"/>
          </p:cNvSpPr>
          <p:nvPr/>
        </p:nvSpPr>
        <p:spPr bwMode="auto">
          <a:xfrm>
            <a:off x="3305175" y="1974850"/>
            <a:ext cx="6376988"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3" name="Rectangle 3">
            <a:extLst>
              <a:ext uri="{FF2B5EF4-FFF2-40B4-BE49-F238E27FC236}">
                <a16:creationId xmlns:a16="http://schemas.microsoft.com/office/drawing/2014/main" id="{C201C45D-4129-E262-52EA-09E7270234FC}"/>
              </a:ext>
            </a:extLst>
          </p:cNvPr>
          <p:cNvSpPr>
            <a:spLocks noChangeArrowheads="1"/>
          </p:cNvSpPr>
          <p:nvPr/>
        </p:nvSpPr>
        <p:spPr bwMode="auto">
          <a:xfrm>
            <a:off x="3294064" y="2339975"/>
            <a:ext cx="6391275" cy="1462088"/>
          </a:xfrm>
          <a:prstGeom prst="rect">
            <a:avLst/>
          </a:prstGeom>
          <a:gradFill rotWithShape="0">
            <a:gsLst>
              <a:gs pos="0">
                <a:srgbClr val="000000"/>
              </a:gs>
              <a:gs pos="50000">
                <a:srgbClr val="FF6600"/>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4" name="Rectangle 4">
            <a:extLst>
              <a:ext uri="{FF2B5EF4-FFF2-40B4-BE49-F238E27FC236}">
                <a16:creationId xmlns:a16="http://schemas.microsoft.com/office/drawing/2014/main" id="{6CEE1826-3D19-AA45-2585-DE9873067329}"/>
              </a:ext>
            </a:extLst>
          </p:cNvPr>
          <p:cNvSpPr>
            <a:spLocks noChangeAspect="1" noChangeArrowheads="1"/>
          </p:cNvSpPr>
          <p:nvPr/>
        </p:nvSpPr>
        <p:spPr bwMode="auto">
          <a:xfrm>
            <a:off x="3127375" y="2278064"/>
            <a:ext cx="173038" cy="159702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5" name="Rectangle 5">
            <a:extLst>
              <a:ext uri="{FF2B5EF4-FFF2-40B4-BE49-F238E27FC236}">
                <a16:creationId xmlns:a16="http://schemas.microsoft.com/office/drawing/2014/main" id="{3F5265BC-44CC-A66A-2956-AA37A3931902}"/>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6" name="Rectangle 6">
            <a:extLst>
              <a:ext uri="{FF2B5EF4-FFF2-40B4-BE49-F238E27FC236}">
                <a16:creationId xmlns:a16="http://schemas.microsoft.com/office/drawing/2014/main" id="{C2423DAD-11FA-7E50-6E6C-FA615B5AC384}"/>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7" name="Rectangle 7">
            <a:extLst>
              <a:ext uri="{FF2B5EF4-FFF2-40B4-BE49-F238E27FC236}">
                <a16:creationId xmlns:a16="http://schemas.microsoft.com/office/drawing/2014/main" id="{8300DBE4-8638-4EBF-69C5-90F44640CD3F}"/>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8" name="AutoShape 8">
            <a:extLst>
              <a:ext uri="{FF2B5EF4-FFF2-40B4-BE49-F238E27FC236}">
                <a16:creationId xmlns:a16="http://schemas.microsoft.com/office/drawing/2014/main" id="{FB754406-D4B2-3164-15AF-CBC5D6958974}"/>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9" name="Rectangle 10">
            <a:extLst>
              <a:ext uri="{FF2B5EF4-FFF2-40B4-BE49-F238E27FC236}">
                <a16:creationId xmlns:a16="http://schemas.microsoft.com/office/drawing/2014/main" id="{723CEB99-1278-9BD7-5B20-0DECC3ECE229}"/>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grpSp>
        <p:nvGrpSpPr>
          <p:cNvPr id="122890" name="Group 16">
            <a:extLst>
              <a:ext uri="{FF2B5EF4-FFF2-40B4-BE49-F238E27FC236}">
                <a16:creationId xmlns:a16="http://schemas.microsoft.com/office/drawing/2014/main" id="{AD527C9C-47ED-8959-08D1-622C775C9C32}"/>
              </a:ext>
            </a:extLst>
          </p:cNvPr>
          <p:cNvGrpSpPr>
            <a:grpSpLocks/>
          </p:cNvGrpSpPr>
          <p:nvPr/>
        </p:nvGrpSpPr>
        <p:grpSpPr bwMode="auto">
          <a:xfrm>
            <a:off x="7551738" y="2493963"/>
            <a:ext cx="514350" cy="354012"/>
            <a:chOff x="4436" y="2378"/>
            <a:chExt cx="1152" cy="790"/>
          </a:xfrm>
        </p:grpSpPr>
        <p:grpSp>
          <p:nvGrpSpPr>
            <p:cNvPr id="123077" name="Group 17">
              <a:extLst>
                <a:ext uri="{FF2B5EF4-FFF2-40B4-BE49-F238E27FC236}">
                  <a16:creationId xmlns:a16="http://schemas.microsoft.com/office/drawing/2014/main" id="{273CCC24-0523-F6BF-92E2-E5D6A2428E0F}"/>
                </a:ext>
              </a:extLst>
            </p:cNvPr>
            <p:cNvGrpSpPr>
              <a:grpSpLocks/>
            </p:cNvGrpSpPr>
            <p:nvPr/>
          </p:nvGrpSpPr>
          <p:grpSpPr bwMode="auto">
            <a:xfrm>
              <a:off x="4436" y="2378"/>
              <a:ext cx="1152" cy="702"/>
              <a:chOff x="3964" y="2641"/>
              <a:chExt cx="1152" cy="702"/>
            </a:xfrm>
          </p:grpSpPr>
          <p:sp>
            <p:nvSpPr>
              <p:cNvPr id="123079" name="AutoShape 18">
                <a:extLst>
                  <a:ext uri="{FF2B5EF4-FFF2-40B4-BE49-F238E27FC236}">
                    <a16:creationId xmlns:a16="http://schemas.microsoft.com/office/drawing/2014/main" id="{1B2E38C3-FF77-19FF-0DD1-08BD5ACF76E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0" name="Oval 19">
                <a:extLst>
                  <a:ext uri="{FF2B5EF4-FFF2-40B4-BE49-F238E27FC236}">
                    <a16:creationId xmlns:a16="http://schemas.microsoft.com/office/drawing/2014/main" id="{15F33BEA-DB23-B2B8-DC16-EDA421F01FF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1" name="Oval 20">
                <a:extLst>
                  <a:ext uri="{FF2B5EF4-FFF2-40B4-BE49-F238E27FC236}">
                    <a16:creationId xmlns:a16="http://schemas.microsoft.com/office/drawing/2014/main" id="{8B713DCB-E6CC-C33B-2CAA-EB054A28296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2" name="Oval 21">
                <a:extLst>
                  <a:ext uri="{FF2B5EF4-FFF2-40B4-BE49-F238E27FC236}">
                    <a16:creationId xmlns:a16="http://schemas.microsoft.com/office/drawing/2014/main" id="{0A1211D5-898A-C51B-60DE-7B20D95CD52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3" name="Oval 22">
                <a:extLst>
                  <a:ext uri="{FF2B5EF4-FFF2-40B4-BE49-F238E27FC236}">
                    <a16:creationId xmlns:a16="http://schemas.microsoft.com/office/drawing/2014/main" id="{C02573C3-1211-8523-CAEF-F5E02E6C7E7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4" name="Oval 23">
                <a:extLst>
                  <a:ext uri="{FF2B5EF4-FFF2-40B4-BE49-F238E27FC236}">
                    <a16:creationId xmlns:a16="http://schemas.microsoft.com/office/drawing/2014/main" id="{A5EEC48E-2D1B-64E2-7335-8619F7D1CD5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5" name="Oval 24">
                <a:extLst>
                  <a:ext uri="{FF2B5EF4-FFF2-40B4-BE49-F238E27FC236}">
                    <a16:creationId xmlns:a16="http://schemas.microsoft.com/office/drawing/2014/main" id="{D4616965-53BD-DC2F-4DC6-FBB18884721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6" name="Oval 25">
                <a:extLst>
                  <a:ext uri="{FF2B5EF4-FFF2-40B4-BE49-F238E27FC236}">
                    <a16:creationId xmlns:a16="http://schemas.microsoft.com/office/drawing/2014/main" id="{96E69ADF-B20B-E5A3-18E1-3EFB981BBD5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78" name="Text Box 26">
              <a:extLst>
                <a:ext uri="{FF2B5EF4-FFF2-40B4-BE49-F238E27FC236}">
                  <a16:creationId xmlns:a16="http://schemas.microsoft.com/office/drawing/2014/main" id="{EEE12EA8-7264-80B2-29C9-368643C5436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1" name="Group 27">
            <a:extLst>
              <a:ext uri="{FF2B5EF4-FFF2-40B4-BE49-F238E27FC236}">
                <a16:creationId xmlns:a16="http://schemas.microsoft.com/office/drawing/2014/main" id="{A05915F8-EADB-19B0-5045-2927A442CCF7}"/>
              </a:ext>
            </a:extLst>
          </p:cNvPr>
          <p:cNvGrpSpPr>
            <a:grpSpLocks/>
          </p:cNvGrpSpPr>
          <p:nvPr/>
        </p:nvGrpSpPr>
        <p:grpSpPr bwMode="auto">
          <a:xfrm>
            <a:off x="5486400" y="3333751"/>
            <a:ext cx="514350" cy="354013"/>
            <a:chOff x="4436" y="2378"/>
            <a:chExt cx="1152" cy="790"/>
          </a:xfrm>
        </p:grpSpPr>
        <p:grpSp>
          <p:nvGrpSpPr>
            <p:cNvPr id="123067" name="Group 28">
              <a:extLst>
                <a:ext uri="{FF2B5EF4-FFF2-40B4-BE49-F238E27FC236}">
                  <a16:creationId xmlns:a16="http://schemas.microsoft.com/office/drawing/2014/main" id="{68C6E910-5404-6BCA-34A5-7F904151C9CE}"/>
                </a:ext>
              </a:extLst>
            </p:cNvPr>
            <p:cNvGrpSpPr>
              <a:grpSpLocks/>
            </p:cNvGrpSpPr>
            <p:nvPr/>
          </p:nvGrpSpPr>
          <p:grpSpPr bwMode="auto">
            <a:xfrm>
              <a:off x="4436" y="2378"/>
              <a:ext cx="1152" cy="702"/>
              <a:chOff x="3964" y="2641"/>
              <a:chExt cx="1152" cy="702"/>
            </a:xfrm>
          </p:grpSpPr>
          <p:sp>
            <p:nvSpPr>
              <p:cNvPr id="123069" name="AutoShape 29">
                <a:extLst>
                  <a:ext uri="{FF2B5EF4-FFF2-40B4-BE49-F238E27FC236}">
                    <a16:creationId xmlns:a16="http://schemas.microsoft.com/office/drawing/2014/main" id="{2C68FC75-EC5D-A22B-BD97-7E702AF08A6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0" name="Oval 30">
                <a:extLst>
                  <a:ext uri="{FF2B5EF4-FFF2-40B4-BE49-F238E27FC236}">
                    <a16:creationId xmlns:a16="http://schemas.microsoft.com/office/drawing/2014/main" id="{21B0C57C-752B-2D35-4B2C-657DB2A95CF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1" name="Oval 31">
                <a:extLst>
                  <a:ext uri="{FF2B5EF4-FFF2-40B4-BE49-F238E27FC236}">
                    <a16:creationId xmlns:a16="http://schemas.microsoft.com/office/drawing/2014/main" id="{20669EC9-5E80-ED46-201C-AFF53E6C418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2" name="Oval 32">
                <a:extLst>
                  <a:ext uri="{FF2B5EF4-FFF2-40B4-BE49-F238E27FC236}">
                    <a16:creationId xmlns:a16="http://schemas.microsoft.com/office/drawing/2014/main" id="{96AD239A-A49B-BD59-63BE-C58C522A08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3" name="Oval 33">
                <a:extLst>
                  <a:ext uri="{FF2B5EF4-FFF2-40B4-BE49-F238E27FC236}">
                    <a16:creationId xmlns:a16="http://schemas.microsoft.com/office/drawing/2014/main" id="{AD8CD01A-75AF-A132-92A8-B52912FA432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4" name="Oval 34">
                <a:extLst>
                  <a:ext uri="{FF2B5EF4-FFF2-40B4-BE49-F238E27FC236}">
                    <a16:creationId xmlns:a16="http://schemas.microsoft.com/office/drawing/2014/main" id="{A4AA67E0-5F98-6139-6DA3-72AA4B0CC16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5" name="Oval 35">
                <a:extLst>
                  <a:ext uri="{FF2B5EF4-FFF2-40B4-BE49-F238E27FC236}">
                    <a16:creationId xmlns:a16="http://schemas.microsoft.com/office/drawing/2014/main" id="{69E322D8-FF82-C0CA-F4C8-8B31021CFBB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6" name="Oval 36">
                <a:extLst>
                  <a:ext uri="{FF2B5EF4-FFF2-40B4-BE49-F238E27FC236}">
                    <a16:creationId xmlns:a16="http://schemas.microsoft.com/office/drawing/2014/main" id="{17149759-AE0B-A00C-2720-7B8CEB110E8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68" name="Text Box 37">
              <a:extLst>
                <a:ext uri="{FF2B5EF4-FFF2-40B4-BE49-F238E27FC236}">
                  <a16:creationId xmlns:a16="http://schemas.microsoft.com/office/drawing/2014/main" id="{BC364F2C-EF71-DE8F-99C6-62DD382C4A5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2" name="Group 38">
            <a:extLst>
              <a:ext uri="{FF2B5EF4-FFF2-40B4-BE49-F238E27FC236}">
                <a16:creationId xmlns:a16="http://schemas.microsoft.com/office/drawing/2014/main" id="{18F7F034-7F63-2491-D67B-C886DDC9EA3A}"/>
              </a:ext>
            </a:extLst>
          </p:cNvPr>
          <p:cNvGrpSpPr>
            <a:grpSpLocks/>
          </p:cNvGrpSpPr>
          <p:nvPr/>
        </p:nvGrpSpPr>
        <p:grpSpPr bwMode="auto">
          <a:xfrm>
            <a:off x="6203950" y="3330576"/>
            <a:ext cx="514350" cy="354013"/>
            <a:chOff x="4436" y="2378"/>
            <a:chExt cx="1152" cy="790"/>
          </a:xfrm>
        </p:grpSpPr>
        <p:grpSp>
          <p:nvGrpSpPr>
            <p:cNvPr id="123057" name="Group 39">
              <a:extLst>
                <a:ext uri="{FF2B5EF4-FFF2-40B4-BE49-F238E27FC236}">
                  <a16:creationId xmlns:a16="http://schemas.microsoft.com/office/drawing/2014/main" id="{FDD9335D-6451-1EE5-35C6-C57136206491}"/>
                </a:ext>
              </a:extLst>
            </p:cNvPr>
            <p:cNvGrpSpPr>
              <a:grpSpLocks/>
            </p:cNvGrpSpPr>
            <p:nvPr/>
          </p:nvGrpSpPr>
          <p:grpSpPr bwMode="auto">
            <a:xfrm>
              <a:off x="4436" y="2378"/>
              <a:ext cx="1152" cy="702"/>
              <a:chOff x="3964" y="2641"/>
              <a:chExt cx="1152" cy="702"/>
            </a:xfrm>
          </p:grpSpPr>
          <p:sp>
            <p:nvSpPr>
              <p:cNvPr id="123059" name="AutoShape 40">
                <a:extLst>
                  <a:ext uri="{FF2B5EF4-FFF2-40B4-BE49-F238E27FC236}">
                    <a16:creationId xmlns:a16="http://schemas.microsoft.com/office/drawing/2014/main" id="{F275B0A1-13DB-3E2C-FEED-28CBA031E9D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0" name="Oval 41">
                <a:extLst>
                  <a:ext uri="{FF2B5EF4-FFF2-40B4-BE49-F238E27FC236}">
                    <a16:creationId xmlns:a16="http://schemas.microsoft.com/office/drawing/2014/main" id="{B650F4A9-45F9-4BDE-3E19-40EC4311118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1" name="Oval 42">
                <a:extLst>
                  <a:ext uri="{FF2B5EF4-FFF2-40B4-BE49-F238E27FC236}">
                    <a16:creationId xmlns:a16="http://schemas.microsoft.com/office/drawing/2014/main" id="{0C02790E-8B11-F458-81CC-369343A91E6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2" name="Oval 43">
                <a:extLst>
                  <a:ext uri="{FF2B5EF4-FFF2-40B4-BE49-F238E27FC236}">
                    <a16:creationId xmlns:a16="http://schemas.microsoft.com/office/drawing/2014/main" id="{386F2120-CBC9-B64F-40B4-27B8A1749E4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3" name="Oval 44">
                <a:extLst>
                  <a:ext uri="{FF2B5EF4-FFF2-40B4-BE49-F238E27FC236}">
                    <a16:creationId xmlns:a16="http://schemas.microsoft.com/office/drawing/2014/main" id="{B26D94DF-5AE6-86E4-F3FA-A193C15BE0C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4" name="Oval 45">
                <a:extLst>
                  <a:ext uri="{FF2B5EF4-FFF2-40B4-BE49-F238E27FC236}">
                    <a16:creationId xmlns:a16="http://schemas.microsoft.com/office/drawing/2014/main" id="{24BD1063-4A62-2673-86EF-B70063FA502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5" name="Oval 46">
                <a:extLst>
                  <a:ext uri="{FF2B5EF4-FFF2-40B4-BE49-F238E27FC236}">
                    <a16:creationId xmlns:a16="http://schemas.microsoft.com/office/drawing/2014/main" id="{60CB4FFD-3682-D3FA-9B08-611BA3570C8C}"/>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6" name="Oval 47">
                <a:extLst>
                  <a:ext uri="{FF2B5EF4-FFF2-40B4-BE49-F238E27FC236}">
                    <a16:creationId xmlns:a16="http://schemas.microsoft.com/office/drawing/2014/main" id="{D5DAED8C-59A2-AC0C-6C68-1D08FF15691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58" name="Text Box 48">
              <a:extLst>
                <a:ext uri="{FF2B5EF4-FFF2-40B4-BE49-F238E27FC236}">
                  <a16:creationId xmlns:a16="http://schemas.microsoft.com/office/drawing/2014/main" id="{D6E6605A-3575-F185-1899-C98159904C8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3" name="Group 49">
            <a:extLst>
              <a:ext uri="{FF2B5EF4-FFF2-40B4-BE49-F238E27FC236}">
                <a16:creationId xmlns:a16="http://schemas.microsoft.com/office/drawing/2014/main" id="{18098C6D-C30A-402C-1551-7AAA238AB23D}"/>
              </a:ext>
            </a:extLst>
          </p:cNvPr>
          <p:cNvGrpSpPr>
            <a:grpSpLocks/>
          </p:cNvGrpSpPr>
          <p:nvPr/>
        </p:nvGrpSpPr>
        <p:grpSpPr bwMode="auto">
          <a:xfrm>
            <a:off x="4808538" y="3330576"/>
            <a:ext cx="514350" cy="354013"/>
            <a:chOff x="4436" y="2378"/>
            <a:chExt cx="1152" cy="790"/>
          </a:xfrm>
        </p:grpSpPr>
        <p:grpSp>
          <p:nvGrpSpPr>
            <p:cNvPr id="123047" name="Group 50">
              <a:extLst>
                <a:ext uri="{FF2B5EF4-FFF2-40B4-BE49-F238E27FC236}">
                  <a16:creationId xmlns:a16="http://schemas.microsoft.com/office/drawing/2014/main" id="{FB446995-738C-CE80-8E99-BD0BCFAD8927}"/>
                </a:ext>
              </a:extLst>
            </p:cNvPr>
            <p:cNvGrpSpPr>
              <a:grpSpLocks/>
            </p:cNvGrpSpPr>
            <p:nvPr/>
          </p:nvGrpSpPr>
          <p:grpSpPr bwMode="auto">
            <a:xfrm>
              <a:off x="4436" y="2378"/>
              <a:ext cx="1152" cy="702"/>
              <a:chOff x="3964" y="2641"/>
              <a:chExt cx="1152" cy="702"/>
            </a:xfrm>
          </p:grpSpPr>
          <p:sp>
            <p:nvSpPr>
              <p:cNvPr id="123049" name="AutoShape 51">
                <a:extLst>
                  <a:ext uri="{FF2B5EF4-FFF2-40B4-BE49-F238E27FC236}">
                    <a16:creationId xmlns:a16="http://schemas.microsoft.com/office/drawing/2014/main" id="{643EA3B5-AD91-6AFA-23DE-0F8EDF50C8E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0" name="Oval 52">
                <a:extLst>
                  <a:ext uri="{FF2B5EF4-FFF2-40B4-BE49-F238E27FC236}">
                    <a16:creationId xmlns:a16="http://schemas.microsoft.com/office/drawing/2014/main" id="{FA484223-6557-8AB3-8411-326F9DB1369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1" name="Oval 53">
                <a:extLst>
                  <a:ext uri="{FF2B5EF4-FFF2-40B4-BE49-F238E27FC236}">
                    <a16:creationId xmlns:a16="http://schemas.microsoft.com/office/drawing/2014/main" id="{4A16480B-F9CB-C879-CF26-748FF80237C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2" name="Oval 54">
                <a:extLst>
                  <a:ext uri="{FF2B5EF4-FFF2-40B4-BE49-F238E27FC236}">
                    <a16:creationId xmlns:a16="http://schemas.microsoft.com/office/drawing/2014/main" id="{9E1092C1-E56D-7EED-AA73-523067ED843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3" name="Oval 55">
                <a:extLst>
                  <a:ext uri="{FF2B5EF4-FFF2-40B4-BE49-F238E27FC236}">
                    <a16:creationId xmlns:a16="http://schemas.microsoft.com/office/drawing/2014/main" id="{DF4FB6A5-E821-37CB-4ABA-DF5477B6675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4" name="Oval 56">
                <a:extLst>
                  <a:ext uri="{FF2B5EF4-FFF2-40B4-BE49-F238E27FC236}">
                    <a16:creationId xmlns:a16="http://schemas.microsoft.com/office/drawing/2014/main" id="{3D02E0B7-3A93-5F24-2418-9C29B93E9FC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5" name="Oval 57">
                <a:extLst>
                  <a:ext uri="{FF2B5EF4-FFF2-40B4-BE49-F238E27FC236}">
                    <a16:creationId xmlns:a16="http://schemas.microsoft.com/office/drawing/2014/main" id="{AA9CCBD4-8273-54DA-968F-ECE8B9BD3FE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6" name="Oval 58">
                <a:extLst>
                  <a:ext uri="{FF2B5EF4-FFF2-40B4-BE49-F238E27FC236}">
                    <a16:creationId xmlns:a16="http://schemas.microsoft.com/office/drawing/2014/main" id="{E88B93AB-1F71-96F1-878C-8E3062A1C20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48" name="Text Box 59">
              <a:extLst>
                <a:ext uri="{FF2B5EF4-FFF2-40B4-BE49-F238E27FC236}">
                  <a16:creationId xmlns:a16="http://schemas.microsoft.com/office/drawing/2014/main" id="{7D987CD5-803A-7C99-6A64-FD6914B6CDA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4" name="Group 60">
            <a:extLst>
              <a:ext uri="{FF2B5EF4-FFF2-40B4-BE49-F238E27FC236}">
                <a16:creationId xmlns:a16="http://schemas.microsoft.com/office/drawing/2014/main" id="{CD125BF9-45E8-34CB-0DEF-3788F57548D5}"/>
              </a:ext>
            </a:extLst>
          </p:cNvPr>
          <p:cNvGrpSpPr>
            <a:grpSpLocks/>
          </p:cNvGrpSpPr>
          <p:nvPr/>
        </p:nvGrpSpPr>
        <p:grpSpPr bwMode="auto">
          <a:xfrm>
            <a:off x="4222750" y="3330576"/>
            <a:ext cx="514350" cy="354013"/>
            <a:chOff x="4436" y="2378"/>
            <a:chExt cx="1152" cy="790"/>
          </a:xfrm>
        </p:grpSpPr>
        <p:grpSp>
          <p:nvGrpSpPr>
            <p:cNvPr id="123037" name="Group 61">
              <a:extLst>
                <a:ext uri="{FF2B5EF4-FFF2-40B4-BE49-F238E27FC236}">
                  <a16:creationId xmlns:a16="http://schemas.microsoft.com/office/drawing/2014/main" id="{C5B7C29D-6DEC-486F-8EC9-FD5BD22B65C9}"/>
                </a:ext>
              </a:extLst>
            </p:cNvPr>
            <p:cNvGrpSpPr>
              <a:grpSpLocks/>
            </p:cNvGrpSpPr>
            <p:nvPr/>
          </p:nvGrpSpPr>
          <p:grpSpPr bwMode="auto">
            <a:xfrm>
              <a:off x="4436" y="2378"/>
              <a:ext cx="1152" cy="702"/>
              <a:chOff x="3964" y="2641"/>
              <a:chExt cx="1152" cy="702"/>
            </a:xfrm>
          </p:grpSpPr>
          <p:sp>
            <p:nvSpPr>
              <p:cNvPr id="123039" name="AutoShape 62">
                <a:extLst>
                  <a:ext uri="{FF2B5EF4-FFF2-40B4-BE49-F238E27FC236}">
                    <a16:creationId xmlns:a16="http://schemas.microsoft.com/office/drawing/2014/main" id="{8C696063-24E4-C14A-4534-32891032E66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0" name="Oval 63">
                <a:extLst>
                  <a:ext uri="{FF2B5EF4-FFF2-40B4-BE49-F238E27FC236}">
                    <a16:creationId xmlns:a16="http://schemas.microsoft.com/office/drawing/2014/main" id="{6E92A2CA-9091-4D5C-FD2A-D9B637D6EAD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1" name="Oval 64">
                <a:extLst>
                  <a:ext uri="{FF2B5EF4-FFF2-40B4-BE49-F238E27FC236}">
                    <a16:creationId xmlns:a16="http://schemas.microsoft.com/office/drawing/2014/main" id="{84E478FC-2E15-1BBD-0CAE-AFB0A3FAB89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2" name="Oval 65">
                <a:extLst>
                  <a:ext uri="{FF2B5EF4-FFF2-40B4-BE49-F238E27FC236}">
                    <a16:creationId xmlns:a16="http://schemas.microsoft.com/office/drawing/2014/main" id="{3F7F411E-BA12-1079-9A90-258027A0175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3" name="Oval 66">
                <a:extLst>
                  <a:ext uri="{FF2B5EF4-FFF2-40B4-BE49-F238E27FC236}">
                    <a16:creationId xmlns:a16="http://schemas.microsoft.com/office/drawing/2014/main" id="{F122A714-64ED-674D-4B7B-67BCFE6831B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4" name="Oval 67">
                <a:extLst>
                  <a:ext uri="{FF2B5EF4-FFF2-40B4-BE49-F238E27FC236}">
                    <a16:creationId xmlns:a16="http://schemas.microsoft.com/office/drawing/2014/main" id="{C3D62D53-24FD-3A67-F494-28F3F0A5336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5" name="Oval 68">
                <a:extLst>
                  <a:ext uri="{FF2B5EF4-FFF2-40B4-BE49-F238E27FC236}">
                    <a16:creationId xmlns:a16="http://schemas.microsoft.com/office/drawing/2014/main" id="{5D22A9E9-1C45-745A-96C7-C90CDDD2C50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6" name="Oval 69">
                <a:extLst>
                  <a:ext uri="{FF2B5EF4-FFF2-40B4-BE49-F238E27FC236}">
                    <a16:creationId xmlns:a16="http://schemas.microsoft.com/office/drawing/2014/main" id="{323DF5D0-4435-1CBE-2B73-3A6895FF42E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38" name="Text Box 70">
              <a:extLst>
                <a:ext uri="{FF2B5EF4-FFF2-40B4-BE49-F238E27FC236}">
                  <a16:creationId xmlns:a16="http://schemas.microsoft.com/office/drawing/2014/main" id="{22D64E14-9F38-B0A9-0B22-57FF3DEA15B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5" name="Group 71">
            <a:extLst>
              <a:ext uri="{FF2B5EF4-FFF2-40B4-BE49-F238E27FC236}">
                <a16:creationId xmlns:a16="http://schemas.microsoft.com/office/drawing/2014/main" id="{BAE84D24-A9D1-DC0B-7D4D-9EE9E833A834}"/>
              </a:ext>
            </a:extLst>
          </p:cNvPr>
          <p:cNvGrpSpPr>
            <a:grpSpLocks/>
          </p:cNvGrpSpPr>
          <p:nvPr/>
        </p:nvGrpSpPr>
        <p:grpSpPr bwMode="auto">
          <a:xfrm>
            <a:off x="5492750" y="2506663"/>
            <a:ext cx="514350" cy="354012"/>
            <a:chOff x="4436" y="2378"/>
            <a:chExt cx="1152" cy="790"/>
          </a:xfrm>
        </p:grpSpPr>
        <p:grpSp>
          <p:nvGrpSpPr>
            <p:cNvPr id="123027" name="Group 72">
              <a:extLst>
                <a:ext uri="{FF2B5EF4-FFF2-40B4-BE49-F238E27FC236}">
                  <a16:creationId xmlns:a16="http://schemas.microsoft.com/office/drawing/2014/main" id="{0E8E6557-3CED-F138-C146-96E59CCE019E}"/>
                </a:ext>
              </a:extLst>
            </p:cNvPr>
            <p:cNvGrpSpPr>
              <a:grpSpLocks/>
            </p:cNvGrpSpPr>
            <p:nvPr/>
          </p:nvGrpSpPr>
          <p:grpSpPr bwMode="auto">
            <a:xfrm>
              <a:off x="4436" y="2378"/>
              <a:ext cx="1152" cy="702"/>
              <a:chOff x="3964" y="2641"/>
              <a:chExt cx="1152" cy="702"/>
            </a:xfrm>
          </p:grpSpPr>
          <p:sp>
            <p:nvSpPr>
              <p:cNvPr id="123029" name="AutoShape 73">
                <a:extLst>
                  <a:ext uri="{FF2B5EF4-FFF2-40B4-BE49-F238E27FC236}">
                    <a16:creationId xmlns:a16="http://schemas.microsoft.com/office/drawing/2014/main" id="{3812410A-A708-D014-99D9-196B0047D98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0" name="Oval 74">
                <a:extLst>
                  <a:ext uri="{FF2B5EF4-FFF2-40B4-BE49-F238E27FC236}">
                    <a16:creationId xmlns:a16="http://schemas.microsoft.com/office/drawing/2014/main" id="{9EABC533-41B3-0B75-DA01-37AAE66FF9A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1" name="Oval 75">
                <a:extLst>
                  <a:ext uri="{FF2B5EF4-FFF2-40B4-BE49-F238E27FC236}">
                    <a16:creationId xmlns:a16="http://schemas.microsoft.com/office/drawing/2014/main" id="{1D5D23AD-923E-5821-0AA2-4D9AF26AE62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2" name="Oval 76">
                <a:extLst>
                  <a:ext uri="{FF2B5EF4-FFF2-40B4-BE49-F238E27FC236}">
                    <a16:creationId xmlns:a16="http://schemas.microsoft.com/office/drawing/2014/main" id="{DA0319EC-C2E7-1DA2-8B40-9A87A79DCB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3" name="Oval 77">
                <a:extLst>
                  <a:ext uri="{FF2B5EF4-FFF2-40B4-BE49-F238E27FC236}">
                    <a16:creationId xmlns:a16="http://schemas.microsoft.com/office/drawing/2014/main" id="{C28D1E60-C71D-E935-CE92-723E76C9589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4" name="Oval 78">
                <a:extLst>
                  <a:ext uri="{FF2B5EF4-FFF2-40B4-BE49-F238E27FC236}">
                    <a16:creationId xmlns:a16="http://schemas.microsoft.com/office/drawing/2014/main" id="{AE2AECD4-E914-BB29-4A1C-CE070915E29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5" name="Oval 79">
                <a:extLst>
                  <a:ext uri="{FF2B5EF4-FFF2-40B4-BE49-F238E27FC236}">
                    <a16:creationId xmlns:a16="http://schemas.microsoft.com/office/drawing/2014/main" id="{543FB518-080F-F721-55CC-C840F0D95FE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6" name="Oval 80">
                <a:extLst>
                  <a:ext uri="{FF2B5EF4-FFF2-40B4-BE49-F238E27FC236}">
                    <a16:creationId xmlns:a16="http://schemas.microsoft.com/office/drawing/2014/main" id="{A30B0851-BFFB-8ED0-70C2-13910CAFFFC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28" name="Text Box 81">
              <a:extLst>
                <a:ext uri="{FF2B5EF4-FFF2-40B4-BE49-F238E27FC236}">
                  <a16:creationId xmlns:a16="http://schemas.microsoft.com/office/drawing/2014/main" id="{D5B17019-B1BF-69A4-70E2-CD9F95173E6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6" name="Group 82">
            <a:extLst>
              <a:ext uri="{FF2B5EF4-FFF2-40B4-BE49-F238E27FC236}">
                <a16:creationId xmlns:a16="http://schemas.microsoft.com/office/drawing/2014/main" id="{7BA38793-1F19-5D52-AE46-24D6F99844B9}"/>
              </a:ext>
            </a:extLst>
          </p:cNvPr>
          <p:cNvGrpSpPr>
            <a:grpSpLocks/>
          </p:cNvGrpSpPr>
          <p:nvPr/>
        </p:nvGrpSpPr>
        <p:grpSpPr bwMode="auto">
          <a:xfrm>
            <a:off x="3559175" y="2528888"/>
            <a:ext cx="514350" cy="354012"/>
            <a:chOff x="4436" y="2378"/>
            <a:chExt cx="1152" cy="790"/>
          </a:xfrm>
        </p:grpSpPr>
        <p:grpSp>
          <p:nvGrpSpPr>
            <p:cNvPr id="123017" name="Group 83">
              <a:extLst>
                <a:ext uri="{FF2B5EF4-FFF2-40B4-BE49-F238E27FC236}">
                  <a16:creationId xmlns:a16="http://schemas.microsoft.com/office/drawing/2014/main" id="{F1D6AF18-DEE9-89CD-FBC1-1D9EC99CF87D}"/>
                </a:ext>
              </a:extLst>
            </p:cNvPr>
            <p:cNvGrpSpPr>
              <a:grpSpLocks/>
            </p:cNvGrpSpPr>
            <p:nvPr/>
          </p:nvGrpSpPr>
          <p:grpSpPr bwMode="auto">
            <a:xfrm>
              <a:off x="4436" y="2378"/>
              <a:ext cx="1152" cy="702"/>
              <a:chOff x="3964" y="2641"/>
              <a:chExt cx="1152" cy="702"/>
            </a:xfrm>
          </p:grpSpPr>
          <p:sp>
            <p:nvSpPr>
              <p:cNvPr id="123019" name="AutoShape 84">
                <a:extLst>
                  <a:ext uri="{FF2B5EF4-FFF2-40B4-BE49-F238E27FC236}">
                    <a16:creationId xmlns:a16="http://schemas.microsoft.com/office/drawing/2014/main" id="{19751B2A-C9A4-D487-899E-A4C51B75422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0" name="Oval 85">
                <a:extLst>
                  <a:ext uri="{FF2B5EF4-FFF2-40B4-BE49-F238E27FC236}">
                    <a16:creationId xmlns:a16="http://schemas.microsoft.com/office/drawing/2014/main" id="{E88FA9CF-8C03-B20B-E222-FD5B3CFEB27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1" name="Oval 86">
                <a:extLst>
                  <a:ext uri="{FF2B5EF4-FFF2-40B4-BE49-F238E27FC236}">
                    <a16:creationId xmlns:a16="http://schemas.microsoft.com/office/drawing/2014/main" id="{6D4F5017-8855-CBC4-6C7A-A16F3F699F7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2" name="Oval 87">
                <a:extLst>
                  <a:ext uri="{FF2B5EF4-FFF2-40B4-BE49-F238E27FC236}">
                    <a16:creationId xmlns:a16="http://schemas.microsoft.com/office/drawing/2014/main" id="{169468D6-8AA5-530F-19BA-D5E9D71777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3" name="Oval 88">
                <a:extLst>
                  <a:ext uri="{FF2B5EF4-FFF2-40B4-BE49-F238E27FC236}">
                    <a16:creationId xmlns:a16="http://schemas.microsoft.com/office/drawing/2014/main" id="{834BD50C-7295-757A-1B47-4DB5369D60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4" name="Oval 89">
                <a:extLst>
                  <a:ext uri="{FF2B5EF4-FFF2-40B4-BE49-F238E27FC236}">
                    <a16:creationId xmlns:a16="http://schemas.microsoft.com/office/drawing/2014/main" id="{C2382AD5-25EB-124B-561F-5C44DA41532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5" name="Oval 90">
                <a:extLst>
                  <a:ext uri="{FF2B5EF4-FFF2-40B4-BE49-F238E27FC236}">
                    <a16:creationId xmlns:a16="http://schemas.microsoft.com/office/drawing/2014/main" id="{2B3150F3-8881-86E5-9DDA-EBEC6BD36F5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6" name="Oval 91">
                <a:extLst>
                  <a:ext uri="{FF2B5EF4-FFF2-40B4-BE49-F238E27FC236}">
                    <a16:creationId xmlns:a16="http://schemas.microsoft.com/office/drawing/2014/main" id="{2B88ED37-891A-FFB2-BBC6-09BE89BDA01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18" name="Text Box 92">
              <a:extLst>
                <a:ext uri="{FF2B5EF4-FFF2-40B4-BE49-F238E27FC236}">
                  <a16:creationId xmlns:a16="http://schemas.microsoft.com/office/drawing/2014/main" id="{F52AC3D3-890B-64BD-73F5-D6805B2B92D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7" name="Group 93">
            <a:extLst>
              <a:ext uri="{FF2B5EF4-FFF2-40B4-BE49-F238E27FC236}">
                <a16:creationId xmlns:a16="http://schemas.microsoft.com/office/drawing/2014/main" id="{D9B873B0-52F2-3A38-CBB0-EA9F5F4F8CFF}"/>
              </a:ext>
            </a:extLst>
          </p:cNvPr>
          <p:cNvGrpSpPr>
            <a:grpSpLocks/>
          </p:cNvGrpSpPr>
          <p:nvPr/>
        </p:nvGrpSpPr>
        <p:grpSpPr bwMode="auto">
          <a:xfrm>
            <a:off x="6878638" y="2489201"/>
            <a:ext cx="514350" cy="354013"/>
            <a:chOff x="4436" y="2378"/>
            <a:chExt cx="1152" cy="790"/>
          </a:xfrm>
        </p:grpSpPr>
        <p:grpSp>
          <p:nvGrpSpPr>
            <p:cNvPr id="123007" name="Group 94">
              <a:extLst>
                <a:ext uri="{FF2B5EF4-FFF2-40B4-BE49-F238E27FC236}">
                  <a16:creationId xmlns:a16="http://schemas.microsoft.com/office/drawing/2014/main" id="{0027F55A-9775-FC29-30ED-D6671040F8BF}"/>
                </a:ext>
              </a:extLst>
            </p:cNvPr>
            <p:cNvGrpSpPr>
              <a:grpSpLocks/>
            </p:cNvGrpSpPr>
            <p:nvPr/>
          </p:nvGrpSpPr>
          <p:grpSpPr bwMode="auto">
            <a:xfrm>
              <a:off x="4436" y="2378"/>
              <a:ext cx="1152" cy="702"/>
              <a:chOff x="3964" y="2641"/>
              <a:chExt cx="1152" cy="702"/>
            </a:xfrm>
          </p:grpSpPr>
          <p:sp>
            <p:nvSpPr>
              <p:cNvPr id="123009" name="AutoShape 95">
                <a:extLst>
                  <a:ext uri="{FF2B5EF4-FFF2-40B4-BE49-F238E27FC236}">
                    <a16:creationId xmlns:a16="http://schemas.microsoft.com/office/drawing/2014/main" id="{3054B23E-C6ED-BF69-499F-F4B8359E1F5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0" name="Oval 96">
                <a:extLst>
                  <a:ext uri="{FF2B5EF4-FFF2-40B4-BE49-F238E27FC236}">
                    <a16:creationId xmlns:a16="http://schemas.microsoft.com/office/drawing/2014/main" id="{2F1283BD-FA7F-33B4-DE3C-0B6A06BD0F5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1" name="Oval 97">
                <a:extLst>
                  <a:ext uri="{FF2B5EF4-FFF2-40B4-BE49-F238E27FC236}">
                    <a16:creationId xmlns:a16="http://schemas.microsoft.com/office/drawing/2014/main" id="{D9D7DFEA-B620-6CCE-29F7-4076E048457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2" name="Oval 98">
                <a:extLst>
                  <a:ext uri="{FF2B5EF4-FFF2-40B4-BE49-F238E27FC236}">
                    <a16:creationId xmlns:a16="http://schemas.microsoft.com/office/drawing/2014/main" id="{087E4D89-765A-47C2-B8BC-08B49AF5CC4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3" name="Oval 99">
                <a:extLst>
                  <a:ext uri="{FF2B5EF4-FFF2-40B4-BE49-F238E27FC236}">
                    <a16:creationId xmlns:a16="http://schemas.microsoft.com/office/drawing/2014/main" id="{B1CB5852-122D-5166-7A74-38D2F917DEA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4" name="Oval 100">
                <a:extLst>
                  <a:ext uri="{FF2B5EF4-FFF2-40B4-BE49-F238E27FC236}">
                    <a16:creationId xmlns:a16="http://schemas.microsoft.com/office/drawing/2014/main" id="{25471151-F68B-BE90-4E10-8905FC3CF0A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5" name="Oval 101">
                <a:extLst>
                  <a:ext uri="{FF2B5EF4-FFF2-40B4-BE49-F238E27FC236}">
                    <a16:creationId xmlns:a16="http://schemas.microsoft.com/office/drawing/2014/main" id="{F5330E3C-A7BC-5414-F118-91BA0C1E3E1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6" name="Oval 102">
                <a:extLst>
                  <a:ext uri="{FF2B5EF4-FFF2-40B4-BE49-F238E27FC236}">
                    <a16:creationId xmlns:a16="http://schemas.microsoft.com/office/drawing/2014/main" id="{6A51A86A-1F69-5E71-717B-AA54410EE55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08" name="Text Box 103">
              <a:extLst>
                <a:ext uri="{FF2B5EF4-FFF2-40B4-BE49-F238E27FC236}">
                  <a16:creationId xmlns:a16="http://schemas.microsoft.com/office/drawing/2014/main" id="{ADDAF70A-4FF5-3DE4-E968-9A952694552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8" name="Group 104">
            <a:extLst>
              <a:ext uri="{FF2B5EF4-FFF2-40B4-BE49-F238E27FC236}">
                <a16:creationId xmlns:a16="http://schemas.microsoft.com/office/drawing/2014/main" id="{9083C209-F974-A56D-8410-EA24617B2C9D}"/>
              </a:ext>
            </a:extLst>
          </p:cNvPr>
          <p:cNvGrpSpPr>
            <a:grpSpLocks/>
          </p:cNvGrpSpPr>
          <p:nvPr/>
        </p:nvGrpSpPr>
        <p:grpSpPr bwMode="auto">
          <a:xfrm>
            <a:off x="3538538" y="3346451"/>
            <a:ext cx="514350" cy="354013"/>
            <a:chOff x="4436" y="2378"/>
            <a:chExt cx="1152" cy="790"/>
          </a:xfrm>
        </p:grpSpPr>
        <p:grpSp>
          <p:nvGrpSpPr>
            <p:cNvPr id="122997" name="Group 105">
              <a:extLst>
                <a:ext uri="{FF2B5EF4-FFF2-40B4-BE49-F238E27FC236}">
                  <a16:creationId xmlns:a16="http://schemas.microsoft.com/office/drawing/2014/main" id="{8B120759-4B4E-7708-02B2-DA5883019A9E}"/>
                </a:ext>
              </a:extLst>
            </p:cNvPr>
            <p:cNvGrpSpPr>
              <a:grpSpLocks/>
            </p:cNvGrpSpPr>
            <p:nvPr/>
          </p:nvGrpSpPr>
          <p:grpSpPr bwMode="auto">
            <a:xfrm>
              <a:off x="4436" y="2378"/>
              <a:ext cx="1152" cy="702"/>
              <a:chOff x="3964" y="2641"/>
              <a:chExt cx="1152" cy="702"/>
            </a:xfrm>
          </p:grpSpPr>
          <p:sp>
            <p:nvSpPr>
              <p:cNvPr id="122999" name="AutoShape 106">
                <a:extLst>
                  <a:ext uri="{FF2B5EF4-FFF2-40B4-BE49-F238E27FC236}">
                    <a16:creationId xmlns:a16="http://schemas.microsoft.com/office/drawing/2014/main" id="{750E22DC-C5D2-5A01-E0F1-BAEAE1C1180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0" name="Oval 107">
                <a:extLst>
                  <a:ext uri="{FF2B5EF4-FFF2-40B4-BE49-F238E27FC236}">
                    <a16:creationId xmlns:a16="http://schemas.microsoft.com/office/drawing/2014/main" id="{618A610D-14AB-2109-5ADA-86062ED7A09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1" name="Oval 108">
                <a:extLst>
                  <a:ext uri="{FF2B5EF4-FFF2-40B4-BE49-F238E27FC236}">
                    <a16:creationId xmlns:a16="http://schemas.microsoft.com/office/drawing/2014/main" id="{73878CDE-E3FD-9344-BFBB-0356DD45275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2" name="Oval 109">
                <a:extLst>
                  <a:ext uri="{FF2B5EF4-FFF2-40B4-BE49-F238E27FC236}">
                    <a16:creationId xmlns:a16="http://schemas.microsoft.com/office/drawing/2014/main" id="{658D2CB7-05EB-C2A2-3203-7D676721CD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3" name="Oval 110">
                <a:extLst>
                  <a:ext uri="{FF2B5EF4-FFF2-40B4-BE49-F238E27FC236}">
                    <a16:creationId xmlns:a16="http://schemas.microsoft.com/office/drawing/2014/main" id="{40CF3CED-1B58-273E-0794-439F71E55ACA}"/>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4" name="Oval 111">
                <a:extLst>
                  <a:ext uri="{FF2B5EF4-FFF2-40B4-BE49-F238E27FC236}">
                    <a16:creationId xmlns:a16="http://schemas.microsoft.com/office/drawing/2014/main" id="{3C911071-1BD1-6989-A1AF-52A022F55D5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5" name="Oval 112">
                <a:extLst>
                  <a:ext uri="{FF2B5EF4-FFF2-40B4-BE49-F238E27FC236}">
                    <a16:creationId xmlns:a16="http://schemas.microsoft.com/office/drawing/2014/main" id="{69CCA7B2-E664-9769-98EA-B69CC1D0A95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6" name="Oval 113">
                <a:extLst>
                  <a:ext uri="{FF2B5EF4-FFF2-40B4-BE49-F238E27FC236}">
                    <a16:creationId xmlns:a16="http://schemas.microsoft.com/office/drawing/2014/main" id="{271C1238-7F8F-9151-CEDA-C73C8C812BA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98" name="Text Box 114">
              <a:extLst>
                <a:ext uri="{FF2B5EF4-FFF2-40B4-BE49-F238E27FC236}">
                  <a16:creationId xmlns:a16="http://schemas.microsoft.com/office/drawing/2014/main" id="{95B9A544-B28A-6901-5F1E-E28C7D92423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9" name="Group 115">
            <a:extLst>
              <a:ext uri="{FF2B5EF4-FFF2-40B4-BE49-F238E27FC236}">
                <a16:creationId xmlns:a16="http://schemas.microsoft.com/office/drawing/2014/main" id="{FF966CB9-27BF-77CD-385B-AD8B2F6190EF}"/>
              </a:ext>
            </a:extLst>
          </p:cNvPr>
          <p:cNvGrpSpPr>
            <a:grpSpLocks/>
          </p:cNvGrpSpPr>
          <p:nvPr/>
        </p:nvGrpSpPr>
        <p:grpSpPr bwMode="auto">
          <a:xfrm>
            <a:off x="4867275" y="2498726"/>
            <a:ext cx="514350" cy="354013"/>
            <a:chOff x="4436" y="2378"/>
            <a:chExt cx="1152" cy="790"/>
          </a:xfrm>
        </p:grpSpPr>
        <p:grpSp>
          <p:nvGrpSpPr>
            <p:cNvPr id="122987" name="Group 116">
              <a:extLst>
                <a:ext uri="{FF2B5EF4-FFF2-40B4-BE49-F238E27FC236}">
                  <a16:creationId xmlns:a16="http://schemas.microsoft.com/office/drawing/2014/main" id="{A2F2DCCD-8993-5D19-A379-4CBFF2179740}"/>
                </a:ext>
              </a:extLst>
            </p:cNvPr>
            <p:cNvGrpSpPr>
              <a:grpSpLocks/>
            </p:cNvGrpSpPr>
            <p:nvPr/>
          </p:nvGrpSpPr>
          <p:grpSpPr bwMode="auto">
            <a:xfrm>
              <a:off x="4436" y="2378"/>
              <a:ext cx="1152" cy="702"/>
              <a:chOff x="3964" y="2641"/>
              <a:chExt cx="1152" cy="702"/>
            </a:xfrm>
          </p:grpSpPr>
          <p:sp>
            <p:nvSpPr>
              <p:cNvPr id="122989" name="AutoShape 117">
                <a:extLst>
                  <a:ext uri="{FF2B5EF4-FFF2-40B4-BE49-F238E27FC236}">
                    <a16:creationId xmlns:a16="http://schemas.microsoft.com/office/drawing/2014/main" id="{6AE92597-2C5F-9C46-BC78-43244A6D003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0" name="Oval 118">
                <a:extLst>
                  <a:ext uri="{FF2B5EF4-FFF2-40B4-BE49-F238E27FC236}">
                    <a16:creationId xmlns:a16="http://schemas.microsoft.com/office/drawing/2014/main" id="{C1385224-2305-5061-6171-0A6AF4849E8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1" name="Oval 119">
                <a:extLst>
                  <a:ext uri="{FF2B5EF4-FFF2-40B4-BE49-F238E27FC236}">
                    <a16:creationId xmlns:a16="http://schemas.microsoft.com/office/drawing/2014/main" id="{5668693B-519A-1CD3-2E69-BFC0D771B3B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2" name="Oval 120">
                <a:extLst>
                  <a:ext uri="{FF2B5EF4-FFF2-40B4-BE49-F238E27FC236}">
                    <a16:creationId xmlns:a16="http://schemas.microsoft.com/office/drawing/2014/main" id="{69391402-5276-5085-7671-114D4345F80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3" name="Oval 121">
                <a:extLst>
                  <a:ext uri="{FF2B5EF4-FFF2-40B4-BE49-F238E27FC236}">
                    <a16:creationId xmlns:a16="http://schemas.microsoft.com/office/drawing/2014/main" id="{4FD57A2F-6E4B-B061-43B5-D244BEC7ED6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4" name="Oval 122">
                <a:extLst>
                  <a:ext uri="{FF2B5EF4-FFF2-40B4-BE49-F238E27FC236}">
                    <a16:creationId xmlns:a16="http://schemas.microsoft.com/office/drawing/2014/main" id="{7C484D71-68DB-E0FC-7826-75087A5EAA1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5" name="Oval 123">
                <a:extLst>
                  <a:ext uri="{FF2B5EF4-FFF2-40B4-BE49-F238E27FC236}">
                    <a16:creationId xmlns:a16="http://schemas.microsoft.com/office/drawing/2014/main" id="{26F3A366-22A4-532F-7BBB-0CB35E18A65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6" name="Oval 124">
                <a:extLst>
                  <a:ext uri="{FF2B5EF4-FFF2-40B4-BE49-F238E27FC236}">
                    <a16:creationId xmlns:a16="http://schemas.microsoft.com/office/drawing/2014/main" id="{76669E59-9F90-BC35-5C7C-A5580E9DB6F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88" name="Text Box 125">
              <a:extLst>
                <a:ext uri="{FF2B5EF4-FFF2-40B4-BE49-F238E27FC236}">
                  <a16:creationId xmlns:a16="http://schemas.microsoft.com/office/drawing/2014/main" id="{4702FF2D-950E-4E6C-1D2A-EC7B4FFF9CF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00" name="Group 126">
            <a:extLst>
              <a:ext uri="{FF2B5EF4-FFF2-40B4-BE49-F238E27FC236}">
                <a16:creationId xmlns:a16="http://schemas.microsoft.com/office/drawing/2014/main" id="{3C904132-34C7-AC8B-2F94-00EDC5E83E04}"/>
              </a:ext>
            </a:extLst>
          </p:cNvPr>
          <p:cNvGrpSpPr>
            <a:grpSpLocks/>
          </p:cNvGrpSpPr>
          <p:nvPr/>
        </p:nvGrpSpPr>
        <p:grpSpPr bwMode="auto">
          <a:xfrm>
            <a:off x="4205288" y="2509838"/>
            <a:ext cx="514350" cy="354012"/>
            <a:chOff x="4436" y="2378"/>
            <a:chExt cx="1152" cy="790"/>
          </a:xfrm>
        </p:grpSpPr>
        <p:grpSp>
          <p:nvGrpSpPr>
            <p:cNvPr id="122977" name="Group 127">
              <a:extLst>
                <a:ext uri="{FF2B5EF4-FFF2-40B4-BE49-F238E27FC236}">
                  <a16:creationId xmlns:a16="http://schemas.microsoft.com/office/drawing/2014/main" id="{F79B15CA-74BA-EF2C-2373-1E89F5312296}"/>
                </a:ext>
              </a:extLst>
            </p:cNvPr>
            <p:cNvGrpSpPr>
              <a:grpSpLocks/>
            </p:cNvGrpSpPr>
            <p:nvPr/>
          </p:nvGrpSpPr>
          <p:grpSpPr bwMode="auto">
            <a:xfrm>
              <a:off x="4436" y="2378"/>
              <a:ext cx="1152" cy="702"/>
              <a:chOff x="3964" y="2641"/>
              <a:chExt cx="1152" cy="702"/>
            </a:xfrm>
          </p:grpSpPr>
          <p:sp>
            <p:nvSpPr>
              <p:cNvPr id="122979" name="AutoShape 128">
                <a:extLst>
                  <a:ext uri="{FF2B5EF4-FFF2-40B4-BE49-F238E27FC236}">
                    <a16:creationId xmlns:a16="http://schemas.microsoft.com/office/drawing/2014/main" id="{022760D1-92E5-9A15-A2B2-B6E4F45EAB6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0" name="Oval 129">
                <a:extLst>
                  <a:ext uri="{FF2B5EF4-FFF2-40B4-BE49-F238E27FC236}">
                    <a16:creationId xmlns:a16="http://schemas.microsoft.com/office/drawing/2014/main" id="{F0AE4B76-07C9-78C7-2126-33B860E03AA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1" name="Oval 130">
                <a:extLst>
                  <a:ext uri="{FF2B5EF4-FFF2-40B4-BE49-F238E27FC236}">
                    <a16:creationId xmlns:a16="http://schemas.microsoft.com/office/drawing/2014/main" id="{15312369-4F2B-A25B-9411-48587589CC6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2" name="Oval 131">
                <a:extLst>
                  <a:ext uri="{FF2B5EF4-FFF2-40B4-BE49-F238E27FC236}">
                    <a16:creationId xmlns:a16="http://schemas.microsoft.com/office/drawing/2014/main" id="{2618EF50-C985-6329-BE00-471746C0DD6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3" name="Oval 132">
                <a:extLst>
                  <a:ext uri="{FF2B5EF4-FFF2-40B4-BE49-F238E27FC236}">
                    <a16:creationId xmlns:a16="http://schemas.microsoft.com/office/drawing/2014/main" id="{426B2163-80E5-662A-3224-1CC7F81D581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4" name="Oval 133">
                <a:extLst>
                  <a:ext uri="{FF2B5EF4-FFF2-40B4-BE49-F238E27FC236}">
                    <a16:creationId xmlns:a16="http://schemas.microsoft.com/office/drawing/2014/main" id="{6A064AEC-515C-8AFF-F76E-BD043B850E7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5" name="Oval 134">
                <a:extLst>
                  <a:ext uri="{FF2B5EF4-FFF2-40B4-BE49-F238E27FC236}">
                    <a16:creationId xmlns:a16="http://schemas.microsoft.com/office/drawing/2014/main" id="{7EC0576A-913E-BDAA-2840-B524E5CE150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6" name="Oval 135">
                <a:extLst>
                  <a:ext uri="{FF2B5EF4-FFF2-40B4-BE49-F238E27FC236}">
                    <a16:creationId xmlns:a16="http://schemas.microsoft.com/office/drawing/2014/main" id="{1897435B-1B78-B308-EFC1-FC4B905F49B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78" name="Text Box 136">
              <a:extLst>
                <a:ext uri="{FF2B5EF4-FFF2-40B4-BE49-F238E27FC236}">
                  <a16:creationId xmlns:a16="http://schemas.microsoft.com/office/drawing/2014/main" id="{60923C1B-6A70-B994-7574-53021639DE4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01" name="Group 184">
            <a:extLst>
              <a:ext uri="{FF2B5EF4-FFF2-40B4-BE49-F238E27FC236}">
                <a16:creationId xmlns:a16="http://schemas.microsoft.com/office/drawing/2014/main" id="{78759060-9A49-D31D-0233-F763AE3E1EF4}"/>
              </a:ext>
            </a:extLst>
          </p:cNvPr>
          <p:cNvGrpSpPr>
            <a:grpSpLocks/>
          </p:cNvGrpSpPr>
          <p:nvPr/>
        </p:nvGrpSpPr>
        <p:grpSpPr bwMode="auto">
          <a:xfrm>
            <a:off x="6248400" y="2511426"/>
            <a:ext cx="514350" cy="354013"/>
            <a:chOff x="4436" y="2378"/>
            <a:chExt cx="1152" cy="790"/>
          </a:xfrm>
        </p:grpSpPr>
        <p:grpSp>
          <p:nvGrpSpPr>
            <p:cNvPr id="122967" name="Group 185">
              <a:extLst>
                <a:ext uri="{FF2B5EF4-FFF2-40B4-BE49-F238E27FC236}">
                  <a16:creationId xmlns:a16="http://schemas.microsoft.com/office/drawing/2014/main" id="{55BB9726-8B16-7EFF-28EE-54068F8BAEC7}"/>
                </a:ext>
              </a:extLst>
            </p:cNvPr>
            <p:cNvGrpSpPr>
              <a:grpSpLocks/>
            </p:cNvGrpSpPr>
            <p:nvPr/>
          </p:nvGrpSpPr>
          <p:grpSpPr bwMode="auto">
            <a:xfrm>
              <a:off x="4436" y="2378"/>
              <a:ext cx="1152" cy="702"/>
              <a:chOff x="3964" y="2641"/>
              <a:chExt cx="1152" cy="702"/>
            </a:xfrm>
          </p:grpSpPr>
          <p:sp>
            <p:nvSpPr>
              <p:cNvPr id="122969" name="AutoShape 186">
                <a:extLst>
                  <a:ext uri="{FF2B5EF4-FFF2-40B4-BE49-F238E27FC236}">
                    <a16:creationId xmlns:a16="http://schemas.microsoft.com/office/drawing/2014/main" id="{D2DCEEC1-481B-C599-9782-21376390F8E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0" name="Oval 187">
                <a:extLst>
                  <a:ext uri="{FF2B5EF4-FFF2-40B4-BE49-F238E27FC236}">
                    <a16:creationId xmlns:a16="http://schemas.microsoft.com/office/drawing/2014/main" id="{24732021-7AAB-A335-E583-1ADC9A489A3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1" name="Oval 188">
                <a:extLst>
                  <a:ext uri="{FF2B5EF4-FFF2-40B4-BE49-F238E27FC236}">
                    <a16:creationId xmlns:a16="http://schemas.microsoft.com/office/drawing/2014/main" id="{13ECA1B5-60E9-71BF-5748-6D9358BD3E9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2" name="Oval 189">
                <a:extLst>
                  <a:ext uri="{FF2B5EF4-FFF2-40B4-BE49-F238E27FC236}">
                    <a16:creationId xmlns:a16="http://schemas.microsoft.com/office/drawing/2014/main" id="{401BB55D-B0E6-F986-F6A5-A3A33520AB3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3" name="Oval 190">
                <a:extLst>
                  <a:ext uri="{FF2B5EF4-FFF2-40B4-BE49-F238E27FC236}">
                    <a16:creationId xmlns:a16="http://schemas.microsoft.com/office/drawing/2014/main" id="{248A3ACB-467D-5E65-6997-0CE84CF5B19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4" name="Oval 191">
                <a:extLst>
                  <a:ext uri="{FF2B5EF4-FFF2-40B4-BE49-F238E27FC236}">
                    <a16:creationId xmlns:a16="http://schemas.microsoft.com/office/drawing/2014/main" id="{B05ABE65-EF88-FBA4-A142-8CB884D6096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5" name="Oval 192">
                <a:extLst>
                  <a:ext uri="{FF2B5EF4-FFF2-40B4-BE49-F238E27FC236}">
                    <a16:creationId xmlns:a16="http://schemas.microsoft.com/office/drawing/2014/main" id="{87B0E316-1C17-FB4D-EB29-1F63902A067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6" name="Oval 193">
                <a:extLst>
                  <a:ext uri="{FF2B5EF4-FFF2-40B4-BE49-F238E27FC236}">
                    <a16:creationId xmlns:a16="http://schemas.microsoft.com/office/drawing/2014/main" id="{D20A7460-58B6-BC71-2EAC-E994AA6C229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68" name="Text Box 194">
              <a:extLst>
                <a:ext uri="{FF2B5EF4-FFF2-40B4-BE49-F238E27FC236}">
                  <a16:creationId xmlns:a16="http://schemas.microsoft.com/office/drawing/2014/main" id="{B573C515-215E-7918-C1DF-ADC71CC9714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2902" name="Rectangle 216">
            <a:extLst>
              <a:ext uri="{FF2B5EF4-FFF2-40B4-BE49-F238E27FC236}">
                <a16:creationId xmlns:a16="http://schemas.microsoft.com/office/drawing/2014/main" id="{B89A310B-2058-39C6-5CFB-9031C52E22D8}"/>
              </a:ext>
            </a:extLst>
          </p:cNvPr>
          <p:cNvSpPr>
            <a:spLocks noChangeAspect="1" noChangeArrowheads="1"/>
          </p:cNvSpPr>
          <p:nvPr/>
        </p:nvSpPr>
        <p:spPr bwMode="auto">
          <a:xfrm>
            <a:off x="3302000" y="37655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03" name="Rectangle 217">
            <a:extLst>
              <a:ext uri="{FF2B5EF4-FFF2-40B4-BE49-F238E27FC236}">
                <a16:creationId xmlns:a16="http://schemas.microsoft.com/office/drawing/2014/main" id="{D56EB48F-A8F5-4FC2-59A9-3D5E8D0602AB}"/>
              </a:ext>
            </a:extLst>
          </p:cNvPr>
          <p:cNvSpPr>
            <a:spLocks noChangeAspect="1" noChangeArrowheads="1"/>
          </p:cNvSpPr>
          <p:nvPr/>
        </p:nvSpPr>
        <p:spPr bwMode="auto">
          <a:xfrm>
            <a:off x="3302000" y="23431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04" name="Rectangle 218">
            <a:extLst>
              <a:ext uri="{FF2B5EF4-FFF2-40B4-BE49-F238E27FC236}">
                <a16:creationId xmlns:a16="http://schemas.microsoft.com/office/drawing/2014/main" id="{C92332D5-2978-B001-65E0-FA3729DEBA66}"/>
              </a:ext>
            </a:extLst>
          </p:cNvPr>
          <p:cNvSpPr>
            <a:spLocks noChangeAspect="1" noChangeArrowheads="1"/>
          </p:cNvSpPr>
          <p:nvPr/>
        </p:nvSpPr>
        <p:spPr bwMode="auto">
          <a:xfrm>
            <a:off x="3302001" y="2924176"/>
            <a:ext cx="3630613" cy="3143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22912" name="Group 232">
            <a:extLst>
              <a:ext uri="{FF2B5EF4-FFF2-40B4-BE49-F238E27FC236}">
                <a16:creationId xmlns:a16="http://schemas.microsoft.com/office/drawing/2014/main" id="{4F3E482E-B9C5-9921-DE40-8010D743D60D}"/>
              </a:ext>
            </a:extLst>
          </p:cNvPr>
          <p:cNvGrpSpPr>
            <a:grpSpLocks/>
          </p:cNvGrpSpPr>
          <p:nvPr/>
        </p:nvGrpSpPr>
        <p:grpSpPr bwMode="auto">
          <a:xfrm>
            <a:off x="7002463" y="2924176"/>
            <a:ext cx="514350" cy="354013"/>
            <a:chOff x="4436" y="2378"/>
            <a:chExt cx="1152" cy="790"/>
          </a:xfrm>
        </p:grpSpPr>
        <p:grpSp>
          <p:nvGrpSpPr>
            <p:cNvPr id="122951" name="Group 233">
              <a:extLst>
                <a:ext uri="{FF2B5EF4-FFF2-40B4-BE49-F238E27FC236}">
                  <a16:creationId xmlns:a16="http://schemas.microsoft.com/office/drawing/2014/main" id="{E2DF22A6-720D-BE31-4908-A3B12EB4EAB9}"/>
                </a:ext>
              </a:extLst>
            </p:cNvPr>
            <p:cNvGrpSpPr>
              <a:grpSpLocks/>
            </p:cNvGrpSpPr>
            <p:nvPr/>
          </p:nvGrpSpPr>
          <p:grpSpPr bwMode="auto">
            <a:xfrm>
              <a:off x="4436" y="2378"/>
              <a:ext cx="1152" cy="702"/>
              <a:chOff x="3964" y="2641"/>
              <a:chExt cx="1152" cy="702"/>
            </a:xfrm>
          </p:grpSpPr>
          <p:sp>
            <p:nvSpPr>
              <p:cNvPr id="122953" name="AutoShape 234">
                <a:extLst>
                  <a:ext uri="{FF2B5EF4-FFF2-40B4-BE49-F238E27FC236}">
                    <a16:creationId xmlns:a16="http://schemas.microsoft.com/office/drawing/2014/main" id="{1E5CA4F7-2E83-DEBE-99AA-924A4ED8F77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4" name="Oval 235">
                <a:extLst>
                  <a:ext uri="{FF2B5EF4-FFF2-40B4-BE49-F238E27FC236}">
                    <a16:creationId xmlns:a16="http://schemas.microsoft.com/office/drawing/2014/main" id="{D2EA37D3-ADE6-AE0D-D5AA-66401756A86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5" name="Oval 236">
                <a:extLst>
                  <a:ext uri="{FF2B5EF4-FFF2-40B4-BE49-F238E27FC236}">
                    <a16:creationId xmlns:a16="http://schemas.microsoft.com/office/drawing/2014/main" id="{47D5D987-8831-BCB9-1DA7-D348852F33D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6" name="Oval 237">
                <a:extLst>
                  <a:ext uri="{FF2B5EF4-FFF2-40B4-BE49-F238E27FC236}">
                    <a16:creationId xmlns:a16="http://schemas.microsoft.com/office/drawing/2014/main" id="{9A76F201-FCDC-3BCB-F0E3-CECD7309769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7" name="Oval 238">
                <a:extLst>
                  <a:ext uri="{FF2B5EF4-FFF2-40B4-BE49-F238E27FC236}">
                    <a16:creationId xmlns:a16="http://schemas.microsoft.com/office/drawing/2014/main" id="{80F5FAF8-A671-2F44-8812-747985F9E68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8" name="Oval 239">
                <a:extLst>
                  <a:ext uri="{FF2B5EF4-FFF2-40B4-BE49-F238E27FC236}">
                    <a16:creationId xmlns:a16="http://schemas.microsoft.com/office/drawing/2014/main" id="{92B5AB41-C7BB-B9B5-B53A-BD8F00800F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9" name="Oval 240">
                <a:extLst>
                  <a:ext uri="{FF2B5EF4-FFF2-40B4-BE49-F238E27FC236}">
                    <a16:creationId xmlns:a16="http://schemas.microsoft.com/office/drawing/2014/main" id="{9A385C83-B549-7C46-551C-0257BFB5DA1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60" name="Oval 241">
                <a:extLst>
                  <a:ext uri="{FF2B5EF4-FFF2-40B4-BE49-F238E27FC236}">
                    <a16:creationId xmlns:a16="http://schemas.microsoft.com/office/drawing/2014/main" id="{BA86CCDE-2DCF-FC70-D21B-E82929717EB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52" name="Text Box 242">
              <a:extLst>
                <a:ext uri="{FF2B5EF4-FFF2-40B4-BE49-F238E27FC236}">
                  <a16:creationId xmlns:a16="http://schemas.microsoft.com/office/drawing/2014/main" id="{DA3DE8F6-A988-BC5C-CB88-3422CE4E4AD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3" name="Group 243">
            <a:extLst>
              <a:ext uri="{FF2B5EF4-FFF2-40B4-BE49-F238E27FC236}">
                <a16:creationId xmlns:a16="http://schemas.microsoft.com/office/drawing/2014/main" id="{9E9C4629-F964-7068-34FB-B88C1D354004}"/>
              </a:ext>
            </a:extLst>
          </p:cNvPr>
          <p:cNvGrpSpPr>
            <a:grpSpLocks/>
          </p:cNvGrpSpPr>
          <p:nvPr/>
        </p:nvGrpSpPr>
        <p:grpSpPr bwMode="auto">
          <a:xfrm>
            <a:off x="7581900" y="2903538"/>
            <a:ext cx="514350" cy="354012"/>
            <a:chOff x="4436" y="2378"/>
            <a:chExt cx="1152" cy="790"/>
          </a:xfrm>
        </p:grpSpPr>
        <p:grpSp>
          <p:nvGrpSpPr>
            <p:cNvPr id="122941" name="Group 244">
              <a:extLst>
                <a:ext uri="{FF2B5EF4-FFF2-40B4-BE49-F238E27FC236}">
                  <a16:creationId xmlns:a16="http://schemas.microsoft.com/office/drawing/2014/main" id="{C5E9F0F5-3F4E-46C1-7E4E-B3AD3CB56AFE}"/>
                </a:ext>
              </a:extLst>
            </p:cNvPr>
            <p:cNvGrpSpPr>
              <a:grpSpLocks/>
            </p:cNvGrpSpPr>
            <p:nvPr/>
          </p:nvGrpSpPr>
          <p:grpSpPr bwMode="auto">
            <a:xfrm>
              <a:off x="4436" y="2378"/>
              <a:ext cx="1152" cy="702"/>
              <a:chOff x="3964" y="2641"/>
              <a:chExt cx="1152" cy="702"/>
            </a:xfrm>
          </p:grpSpPr>
          <p:sp>
            <p:nvSpPr>
              <p:cNvPr id="122943" name="AutoShape 245">
                <a:extLst>
                  <a:ext uri="{FF2B5EF4-FFF2-40B4-BE49-F238E27FC236}">
                    <a16:creationId xmlns:a16="http://schemas.microsoft.com/office/drawing/2014/main" id="{C30DCC39-3B5A-C771-C7B4-DAC90797D89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4" name="Oval 246">
                <a:extLst>
                  <a:ext uri="{FF2B5EF4-FFF2-40B4-BE49-F238E27FC236}">
                    <a16:creationId xmlns:a16="http://schemas.microsoft.com/office/drawing/2014/main" id="{BCCC9FDD-0932-ED38-4584-27962476633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5" name="Oval 247">
                <a:extLst>
                  <a:ext uri="{FF2B5EF4-FFF2-40B4-BE49-F238E27FC236}">
                    <a16:creationId xmlns:a16="http://schemas.microsoft.com/office/drawing/2014/main" id="{CADAA88F-CE04-13D1-3832-31387DB2827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6" name="Oval 248">
                <a:extLst>
                  <a:ext uri="{FF2B5EF4-FFF2-40B4-BE49-F238E27FC236}">
                    <a16:creationId xmlns:a16="http://schemas.microsoft.com/office/drawing/2014/main" id="{147FEC9D-E521-ACD5-89D0-A2912A895D6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7" name="Oval 249">
                <a:extLst>
                  <a:ext uri="{FF2B5EF4-FFF2-40B4-BE49-F238E27FC236}">
                    <a16:creationId xmlns:a16="http://schemas.microsoft.com/office/drawing/2014/main" id="{F6FA6A46-E1A0-8D8A-C723-D2B21D935CC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8" name="Oval 250">
                <a:extLst>
                  <a:ext uri="{FF2B5EF4-FFF2-40B4-BE49-F238E27FC236}">
                    <a16:creationId xmlns:a16="http://schemas.microsoft.com/office/drawing/2014/main" id="{262316D3-FD46-28E2-7ACB-32E77AC8EAE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9" name="Oval 251">
                <a:extLst>
                  <a:ext uri="{FF2B5EF4-FFF2-40B4-BE49-F238E27FC236}">
                    <a16:creationId xmlns:a16="http://schemas.microsoft.com/office/drawing/2014/main" id="{4000A66D-7A9C-B6F6-C9A5-C6EB948533D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0" name="Oval 252">
                <a:extLst>
                  <a:ext uri="{FF2B5EF4-FFF2-40B4-BE49-F238E27FC236}">
                    <a16:creationId xmlns:a16="http://schemas.microsoft.com/office/drawing/2014/main" id="{079A67FF-5BCA-E5D1-E2A1-061C6F4608A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42" name="Text Box 253">
              <a:extLst>
                <a:ext uri="{FF2B5EF4-FFF2-40B4-BE49-F238E27FC236}">
                  <a16:creationId xmlns:a16="http://schemas.microsoft.com/office/drawing/2014/main" id="{37253589-32D9-8C89-817B-0E2DF3CCD16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4" name="Group 254">
            <a:extLst>
              <a:ext uri="{FF2B5EF4-FFF2-40B4-BE49-F238E27FC236}">
                <a16:creationId xmlns:a16="http://schemas.microsoft.com/office/drawing/2014/main" id="{D151DEBA-27A8-E2B1-3BFD-A86E4A4FD8AE}"/>
              </a:ext>
            </a:extLst>
          </p:cNvPr>
          <p:cNvGrpSpPr>
            <a:grpSpLocks/>
          </p:cNvGrpSpPr>
          <p:nvPr/>
        </p:nvGrpSpPr>
        <p:grpSpPr bwMode="auto">
          <a:xfrm>
            <a:off x="7005638" y="3349626"/>
            <a:ext cx="514350" cy="354013"/>
            <a:chOff x="4436" y="2378"/>
            <a:chExt cx="1152" cy="790"/>
          </a:xfrm>
        </p:grpSpPr>
        <p:grpSp>
          <p:nvGrpSpPr>
            <p:cNvPr id="122931" name="Group 255">
              <a:extLst>
                <a:ext uri="{FF2B5EF4-FFF2-40B4-BE49-F238E27FC236}">
                  <a16:creationId xmlns:a16="http://schemas.microsoft.com/office/drawing/2014/main" id="{77E911CA-2008-79BF-712A-54FD10C97FE7}"/>
                </a:ext>
              </a:extLst>
            </p:cNvPr>
            <p:cNvGrpSpPr>
              <a:grpSpLocks/>
            </p:cNvGrpSpPr>
            <p:nvPr/>
          </p:nvGrpSpPr>
          <p:grpSpPr bwMode="auto">
            <a:xfrm>
              <a:off x="4436" y="2378"/>
              <a:ext cx="1152" cy="702"/>
              <a:chOff x="3964" y="2641"/>
              <a:chExt cx="1152" cy="702"/>
            </a:xfrm>
          </p:grpSpPr>
          <p:sp>
            <p:nvSpPr>
              <p:cNvPr id="122933" name="AutoShape 256">
                <a:extLst>
                  <a:ext uri="{FF2B5EF4-FFF2-40B4-BE49-F238E27FC236}">
                    <a16:creationId xmlns:a16="http://schemas.microsoft.com/office/drawing/2014/main" id="{69C680EB-47AF-DF4A-A445-D6A863F643B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4" name="Oval 257">
                <a:extLst>
                  <a:ext uri="{FF2B5EF4-FFF2-40B4-BE49-F238E27FC236}">
                    <a16:creationId xmlns:a16="http://schemas.microsoft.com/office/drawing/2014/main" id="{8597AC3E-8214-D370-7FF1-B6DE1EEB41C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5" name="Oval 258">
                <a:extLst>
                  <a:ext uri="{FF2B5EF4-FFF2-40B4-BE49-F238E27FC236}">
                    <a16:creationId xmlns:a16="http://schemas.microsoft.com/office/drawing/2014/main" id="{37F7772F-9E3E-528F-9F7A-D7D0B11BD5D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6" name="Oval 259">
                <a:extLst>
                  <a:ext uri="{FF2B5EF4-FFF2-40B4-BE49-F238E27FC236}">
                    <a16:creationId xmlns:a16="http://schemas.microsoft.com/office/drawing/2014/main" id="{BC9AF8DF-BD04-FE2B-585A-8E2A1387307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7" name="Oval 260">
                <a:extLst>
                  <a:ext uri="{FF2B5EF4-FFF2-40B4-BE49-F238E27FC236}">
                    <a16:creationId xmlns:a16="http://schemas.microsoft.com/office/drawing/2014/main" id="{9DB9336B-92B2-1FA3-ABB0-E1C9888C10F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8" name="Oval 261">
                <a:extLst>
                  <a:ext uri="{FF2B5EF4-FFF2-40B4-BE49-F238E27FC236}">
                    <a16:creationId xmlns:a16="http://schemas.microsoft.com/office/drawing/2014/main" id="{639A00B4-0288-8350-37CD-04D3B13335A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9" name="Oval 262">
                <a:extLst>
                  <a:ext uri="{FF2B5EF4-FFF2-40B4-BE49-F238E27FC236}">
                    <a16:creationId xmlns:a16="http://schemas.microsoft.com/office/drawing/2014/main" id="{388637D8-7AC3-5245-81D1-67601AA6178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0" name="Oval 263">
                <a:extLst>
                  <a:ext uri="{FF2B5EF4-FFF2-40B4-BE49-F238E27FC236}">
                    <a16:creationId xmlns:a16="http://schemas.microsoft.com/office/drawing/2014/main" id="{2BF9AB8B-1EE5-CCDA-3CC0-CF257177678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32" name="Text Box 264">
              <a:extLst>
                <a:ext uri="{FF2B5EF4-FFF2-40B4-BE49-F238E27FC236}">
                  <a16:creationId xmlns:a16="http://schemas.microsoft.com/office/drawing/2014/main" id="{D474F10C-9B06-CA67-D353-CFFA7CF09D4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5" name="Group 265">
            <a:extLst>
              <a:ext uri="{FF2B5EF4-FFF2-40B4-BE49-F238E27FC236}">
                <a16:creationId xmlns:a16="http://schemas.microsoft.com/office/drawing/2014/main" id="{BAA552D7-BD87-4E5B-7700-E0207EAC644F}"/>
              </a:ext>
            </a:extLst>
          </p:cNvPr>
          <p:cNvGrpSpPr>
            <a:grpSpLocks/>
          </p:cNvGrpSpPr>
          <p:nvPr/>
        </p:nvGrpSpPr>
        <p:grpSpPr bwMode="auto">
          <a:xfrm>
            <a:off x="7573963" y="3362326"/>
            <a:ext cx="514350" cy="354013"/>
            <a:chOff x="4436" y="2378"/>
            <a:chExt cx="1152" cy="790"/>
          </a:xfrm>
        </p:grpSpPr>
        <p:grpSp>
          <p:nvGrpSpPr>
            <p:cNvPr id="122921" name="Group 266">
              <a:extLst>
                <a:ext uri="{FF2B5EF4-FFF2-40B4-BE49-F238E27FC236}">
                  <a16:creationId xmlns:a16="http://schemas.microsoft.com/office/drawing/2014/main" id="{2FE3B23C-191B-A18D-450D-2EC5D8CD549F}"/>
                </a:ext>
              </a:extLst>
            </p:cNvPr>
            <p:cNvGrpSpPr>
              <a:grpSpLocks/>
            </p:cNvGrpSpPr>
            <p:nvPr/>
          </p:nvGrpSpPr>
          <p:grpSpPr bwMode="auto">
            <a:xfrm>
              <a:off x="4436" y="2378"/>
              <a:ext cx="1152" cy="702"/>
              <a:chOff x="3964" y="2641"/>
              <a:chExt cx="1152" cy="702"/>
            </a:xfrm>
          </p:grpSpPr>
          <p:sp>
            <p:nvSpPr>
              <p:cNvPr id="122923" name="AutoShape 267">
                <a:extLst>
                  <a:ext uri="{FF2B5EF4-FFF2-40B4-BE49-F238E27FC236}">
                    <a16:creationId xmlns:a16="http://schemas.microsoft.com/office/drawing/2014/main" id="{871C3A7B-CCF3-B2A3-0660-88863C5BE0E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4" name="Oval 268">
                <a:extLst>
                  <a:ext uri="{FF2B5EF4-FFF2-40B4-BE49-F238E27FC236}">
                    <a16:creationId xmlns:a16="http://schemas.microsoft.com/office/drawing/2014/main" id="{4C0A7450-F6AF-2812-B47D-2801AA14AD7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5" name="Oval 269">
                <a:extLst>
                  <a:ext uri="{FF2B5EF4-FFF2-40B4-BE49-F238E27FC236}">
                    <a16:creationId xmlns:a16="http://schemas.microsoft.com/office/drawing/2014/main" id="{D219C8E7-838D-DCB8-FACC-688888FF8C3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6" name="Oval 270">
                <a:extLst>
                  <a:ext uri="{FF2B5EF4-FFF2-40B4-BE49-F238E27FC236}">
                    <a16:creationId xmlns:a16="http://schemas.microsoft.com/office/drawing/2014/main" id="{5D2D5AEA-3E3C-BEF4-E960-6FDAE90C712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7" name="Oval 271">
                <a:extLst>
                  <a:ext uri="{FF2B5EF4-FFF2-40B4-BE49-F238E27FC236}">
                    <a16:creationId xmlns:a16="http://schemas.microsoft.com/office/drawing/2014/main" id="{7033E489-6D45-B294-1D3F-72432528291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8" name="Oval 272">
                <a:extLst>
                  <a:ext uri="{FF2B5EF4-FFF2-40B4-BE49-F238E27FC236}">
                    <a16:creationId xmlns:a16="http://schemas.microsoft.com/office/drawing/2014/main" id="{3AE913A2-9DEB-9E93-E027-4CD71FE0FCF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9" name="Oval 273">
                <a:extLst>
                  <a:ext uri="{FF2B5EF4-FFF2-40B4-BE49-F238E27FC236}">
                    <a16:creationId xmlns:a16="http://schemas.microsoft.com/office/drawing/2014/main" id="{598371DB-5A72-2641-AFAA-123D2151902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0" name="Oval 274">
                <a:extLst>
                  <a:ext uri="{FF2B5EF4-FFF2-40B4-BE49-F238E27FC236}">
                    <a16:creationId xmlns:a16="http://schemas.microsoft.com/office/drawing/2014/main" id="{E065DCE0-5D1C-20DE-4668-FDBB16EF76D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22" name="Text Box 275">
              <a:extLst>
                <a:ext uri="{FF2B5EF4-FFF2-40B4-BE49-F238E27FC236}">
                  <a16:creationId xmlns:a16="http://schemas.microsoft.com/office/drawing/2014/main" id="{1E8EC5BC-DEC4-654F-A0C8-8BC78CAC275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2916" name="Text Box 276">
            <a:extLst>
              <a:ext uri="{FF2B5EF4-FFF2-40B4-BE49-F238E27FC236}">
                <a16:creationId xmlns:a16="http://schemas.microsoft.com/office/drawing/2014/main" id="{72A5FFB6-91B8-5406-5CF0-21BF19290466}"/>
              </a:ext>
            </a:extLst>
          </p:cNvPr>
          <p:cNvSpPr txBox="1">
            <a:spLocks noChangeArrowheads="1"/>
          </p:cNvSpPr>
          <p:nvPr/>
        </p:nvSpPr>
        <p:spPr bwMode="auto">
          <a:xfrm>
            <a:off x="3906839" y="4687889"/>
            <a:ext cx="4346575" cy="915987"/>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Where possible, prefer to ignite granular propellant charges from the centre of the propellant bed</a:t>
            </a:r>
          </a:p>
        </p:txBody>
      </p:sp>
      <p:sp>
        <p:nvSpPr>
          <p:cNvPr id="122917" name="Freeform 277">
            <a:extLst>
              <a:ext uri="{FF2B5EF4-FFF2-40B4-BE49-F238E27FC236}">
                <a16:creationId xmlns:a16="http://schemas.microsoft.com/office/drawing/2014/main" id="{56B63BAC-F3C1-3665-A8D8-6368218D5EDA}"/>
              </a:ext>
            </a:extLst>
          </p:cNvPr>
          <p:cNvSpPr>
            <a:spLocks/>
          </p:cNvSpPr>
          <p:nvPr/>
        </p:nvSpPr>
        <p:spPr bwMode="auto">
          <a:xfrm>
            <a:off x="3300414" y="2393950"/>
            <a:ext cx="184731" cy="36933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918" name="Freeform 278">
            <a:extLst>
              <a:ext uri="{FF2B5EF4-FFF2-40B4-BE49-F238E27FC236}">
                <a16:creationId xmlns:a16="http://schemas.microsoft.com/office/drawing/2014/main" id="{C81BFE65-166B-6338-DCCA-B92C08EE7667}"/>
              </a:ext>
            </a:extLst>
          </p:cNvPr>
          <p:cNvSpPr>
            <a:spLocks/>
          </p:cNvSpPr>
          <p:nvPr/>
        </p:nvSpPr>
        <p:spPr bwMode="auto">
          <a:xfrm flipV="1">
            <a:off x="3302001" y="3249613"/>
            <a:ext cx="184731" cy="36933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919" name="Rectangle 279">
            <a:extLst>
              <a:ext uri="{FF2B5EF4-FFF2-40B4-BE49-F238E27FC236}">
                <a16:creationId xmlns:a16="http://schemas.microsoft.com/office/drawing/2014/main" id="{D778752A-9A3B-A27C-2CC7-D9916BFF9F3E}"/>
              </a:ext>
            </a:extLst>
          </p:cNvPr>
          <p:cNvSpPr>
            <a:spLocks noChangeAspect="1" noChangeArrowheads="1"/>
          </p:cNvSpPr>
          <p:nvPr/>
        </p:nvSpPr>
        <p:spPr bwMode="auto">
          <a:xfrm>
            <a:off x="3189288" y="2889251"/>
            <a:ext cx="519112" cy="373063"/>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0" name="Rectangle 280">
            <a:extLst>
              <a:ext uri="{FF2B5EF4-FFF2-40B4-BE49-F238E27FC236}">
                <a16:creationId xmlns:a16="http://schemas.microsoft.com/office/drawing/2014/main" id="{7A58789C-D24B-F835-61FA-5D821485D727}"/>
              </a:ext>
            </a:extLst>
          </p:cNvPr>
          <p:cNvSpPr>
            <a:spLocks noChangeAspect="1" noChangeArrowheads="1"/>
          </p:cNvSpPr>
          <p:nvPr/>
        </p:nvSpPr>
        <p:spPr bwMode="auto">
          <a:xfrm>
            <a:off x="3140075" y="2840039"/>
            <a:ext cx="69850" cy="4794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5">
            <a:extLst>
              <a:ext uri="{FF2B5EF4-FFF2-40B4-BE49-F238E27FC236}">
                <a16:creationId xmlns:a16="http://schemas.microsoft.com/office/drawing/2014/main" id="{D75AFCF5-20F0-0B86-4394-96180BDD5B94}"/>
              </a:ext>
            </a:extLst>
          </p:cNvPr>
          <p:cNvSpPr>
            <a:spLocks noChangeAspect="1" noChangeArrowheads="1"/>
          </p:cNvSpPr>
          <p:nvPr/>
        </p:nvSpPr>
        <p:spPr bwMode="auto">
          <a:xfrm>
            <a:off x="3584576" y="1222375"/>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b="1">
                <a:solidFill>
                  <a:schemeClr val="tx1"/>
                </a:solidFill>
              </a:rPr>
              <a:t>Real Propellant Ignition</a:t>
            </a:r>
          </a:p>
        </p:txBody>
      </p:sp>
      <p:sp>
        <p:nvSpPr>
          <p:cNvPr id="98307" name="Rectangle 26">
            <a:extLst>
              <a:ext uri="{FF2B5EF4-FFF2-40B4-BE49-F238E27FC236}">
                <a16:creationId xmlns:a16="http://schemas.microsoft.com/office/drawing/2014/main" id="{375A98FA-D339-19D5-E523-36B3809026A7}"/>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08" name="Rectangle 31">
            <a:extLst>
              <a:ext uri="{FF2B5EF4-FFF2-40B4-BE49-F238E27FC236}">
                <a16:creationId xmlns:a16="http://schemas.microsoft.com/office/drawing/2014/main" id="{62166230-74D3-723D-5765-2654A816B32F}"/>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09" name="Rectangle 32">
            <a:extLst>
              <a:ext uri="{FF2B5EF4-FFF2-40B4-BE49-F238E27FC236}">
                <a16:creationId xmlns:a16="http://schemas.microsoft.com/office/drawing/2014/main" id="{E9B8AF96-12EC-8CF3-C8A8-72016114A2D3}"/>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0" name="Rectangle 33">
            <a:extLst>
              <a:ext uri="{FF2B5EF4-FFF2-40B4-BE49-F238E27FC236}">
                <a16:creationId xmlns:a16="http://schemas.microsoft.com/office/drawing/2014/main" id="{793D5C0D-CC25-8E85-48A8-E97968487EEA}"/>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1" name="Rectangle 42">
            <a:extLst>
              <a:ext uri="{FF2B5EF4-FFF2-40B4-BE49-F238E27FC236}">
                <a16:creationId xmlns:a16="http://schemas.microsoft.com/office/drawing/2014/main" id="{DCDBB7F4-03B0-9DD7-F813-58AA953D2F7E}"/>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2" name="Rectangle 43">
            <a:extLst>
              <a:ext uri="{FF2B5EF4-FFF2-40B4-BE49-F238E27FC236}">
                <a16:creationId xmlns:a16="http://schemas.microsoft.com/office/drawing/2014/main" id="{F829F570-70BF-F24F-93E9-070332C2EFBE}"/>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3" name="Rectangle 44">
            <a:extLst>
              <a:ext uri="{FF2B5EF4-FFF2-40B4-BE49-F238E27FC236}">
                <a16:creationId xmlns:a16="http://schemas.microsoft.com/office/drawing/2014/main" id="{32D5BD7A-1040-DBB8-639D-CFB2D892145F}"/>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4" name="AutoShape 45">
            <a:extLst>
              <a:ext uri="{FF2B5EF4-FFF2-40B4-BE49-F238E27FC236}">
                <a16:creationId xmlns:a16="http://schemas.microsoft.com/office/drawing/2014/main" id="{72B3BDE1-7C20-00BD-EA14-F354F8EF8141}"/>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98315" name="Rectangle 46">
            <a:extLst>
              <a:ext uri="{FF2B5EF4-FFF2-40B4-BE49-F238E27FC236}">
                <a16:creationId xmlns:a16="http://schemas.microsoft.com/office/drawing/2014/main" id="{E6047832-18A4-4E6E-5DB6-681CCE52FA54}"/>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6" name="Rectangle 49">
            <a:extLst>
              <a:ext uri="{FF2B5EF4-FFF2-40B4-BE49-F238E27FC236}">
                <a16:creationId xmlns:a16="http://schemas.microsoft.com/office/drawing/2014/main" id="{F97AF44D-8F9D-4A38-4633-D92D397425A0}"/>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7" name="Rectangle 50">
            <a:extLst>
              <a:ext uri="{FF2B5EF4-FFF2-40B4-BE49-F238E27FC236}">
                <a16:creationId xmlns:a16="http://schemas.microsoft.com/office/drawing/2014/main" id="{ECABE33D-F1F9-CF97-D948-C470AF6AF0C0}"/>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8" name="Rectangle 51">
            <a:extLst>
              <a:ext uri="{FF2B5EF4-FFF2-40B4-BE49-F238E27FC236}">
                <a16:creationId xmlns:a16="http://schemas.microsoft.com/office/drawing/2014/main" id="{1D236958-092D-7A23-6594-BE3C7EAAAA51}"/>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19" name="Rectangle 52">
            <a:extLst>
              <a:ext uri="{FF2B5EF4-FFF2-40B4-BE49-F238E27FC236}">
                <a16:creationId xmlns:a16="http://schemas.microsoft.com/office/drawing/2014/main" id="{84BC69EA-F48D-6867-9847-F786FBDBFAD5}"/>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0" name="Rectangle 53">
            <a:extLst>
              <a:ext uri="{FF2B5EF4-FFF2-40B4-BE49-F238E27FC236}">
                <a16:creationId xmlns:a16="http://schemas.microsoft.com/office/drawing/2014/main" id="{F7BCD966-91F6-590A-ABFC-9F22B8544266}"/>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1" name="Rectangle 54">
            <a:extLst>
              <a:ext uri="{FF2B5EF4-FFF2-40B4-BE49-F238E27FC236}">
                <a16:creationId xmlns:a16="http://schemas.microsoft.com/office/drawing/2014/main" id="{1D7C0A97-4EA9-C074-AA5D-4CF163F03390}"/>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2" name="Rectangle 55">
            <a:extLst>
              <a:ext uri="{FF2B5EF4-FFF2-40B4-BE49-F238E27FC236}">
                <a16:creationId xmlns:a16="http://schemas.microsoft.com/office/drawing/2014/main" id="{53972469-E950-8FD2-C71B-E4A3453EB541}"/>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3" name="Rectangle 56">
            <a:extLst>
              <a:ext uri="{FF2B5EF4-FFF2-40B4-BE49-F238E27FC236}">
                <a16:creationId xmlns:a16="http://schemas.microsoft.com/office/drawing/2014/main" id="{F85E77F7-A80E-40C9-348E-92D875F1CE83}"/>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4" name="Rectangle 57">
            <a:extLst>
              <a:ext uri="{FF2B5EF4-FFF2-40B4-BE49-F238E27FC236}">
                <a16:creationId xmlns:a16="http://schemas.microsoft.com/office/drawing/2014/main" id="{0E024405-F226-A9BF-783E-D2538527B10A}"/>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5" name="Rectangle 58">
            <a:extLst>
              <a:ext uri="{FF2B5EF4-FFF2-40B4-BE49-F238E27FC236}">
                <a16:creationId xmlns:a16="http://schemas.microsoft.com/office/drawing/2014/main" id="{FDB08027-5389-5FD6-2A84-033FC16A6D9E}"/>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6" name="Rectangle 59">
            <a:extLst>
              <a:ext uri="{FF2B5EF4-FFF2-40B4-BE49-F238E27FC236}">
                <a16:creationId xmlns:a16="http://schemas.microsoft.com/office/drawing/2014/main" id="{E4942BA0-518E-42B7-4E06-A9ED83B3C2B8}"/>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7" name="Rectangle 60">
            <a:extLst>
              <a:ext uri="{FF2B5EF4-FFF2-40B4-BE49-F238E27FC236}">
                <a16:creationId xmlns:a16="http://schemas.microsoft.com/office/drawing/2014/main" id="{DCEB613F-5BE3-9963-50F8-60A15E2F997B}"/>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8" name="Rectangle 61">
            <a:extLst>
              <a:ext uri="{FF2B5EF4-FFF2-40B4-BE49-F238E27FC236}">
                <a16:creationId xmlns:a16="http://schemas.microsoft.com/office/drawing/2014/main" id="{E584C0C7-DD6A-E2EB-467C-0C907C9073B9}"/>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29" name="Rectangle 62">
            <a:extLst>
              <a:ext uri="{FF2B5EF4-FFF2-40B4-BE49-F238E27FC236}">
                <a16:creationId xmlns:a16="http://schemas.microsoft.com/office/drawing/2014/main" id="{A0F9357C-BFAF-1FB4-6CD1-76E8B4BB723A}"/>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0" name="Rectangle 63">
            <a:extLst>
              <a:ext uri="{FF2B5EF4-FFF2-40B4-BE49-F238E27FC236}">
                <a16:creationId xmlns:a16="http://schemas.microsoft.com/office/drawing/2014/main" id="{F76C566A-4A10-8ACD-4811-DC8FEB440371}"/>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1" name="Rectangle 64">
            <a:extLst>
              <a:ext uri="{FF2B5EF4-FFF2-40B4-BE49-F238E27FC236}">
                <a16:creationId xmlns:a16="http://schemas.microsoft.com/office/drawing/2014/main" id="{599BF6CE-9ABB-1374-B4D7-19C5EF2C6F7A}"/>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2" name="Rectangle 65">
            <a:extLst>
              <a:ext uri="{FF2B5EF4-FFF2-40B4-BE49-F238E27FC236}">
                <a16:creationId xmlns:a16="http://schemas.microsoft.com/office/drawing/2014/main" id="{468CB11C-811A-4665-97D9-595795C207D8}"/>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3" name="Rectangle 66">
            <a:extLst>
              <a:ext uri="{FF2B5EF4-FFF2-40B4-BE49-F238E27FC236}">
                <a16:creationId xmlns:a16="http://schemas.microsoft.com/office/drawing/2014/main" id="{EB6E7CB5-5F93-8865-7886-101D78097ADA}"/>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4" name="Rectangle 67">
            <a:extLst>
              <a:ext uri="{FF2B5EF4-FFF2-40B4-BE49-F238E27FC236}">
                <a16:creationId xmlns:a16="http://schemas.microsoft.com/office/drawing/2014/main" id="{6BD30073-8A99-8D44-1083-9B4DF223CBC1}"/>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5" name="Rectangle 68">
            <a:extLst>
              <a:ext uri="{FF2B5EF4-FFF2-40B4-BE49-F238E27FC236}">
                <a16:creationId xmlns:a16="http://schemas.microsoft.com/office/drawing/2014/main" id="{8AA4B564-0F59-5D8E-E4E9-E4C530583B87}"/>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6" name="Rectangle 69">
            <a:extLst>
              <a:ext uri="{FF2B5EF4-FFF2-40B4-BE49-F238E27FC236}">
                <a16:creationId xmlns:a16="http://schemas.microsoft.com/office/drawing/2014/main" id="{A0934767-FCD4-8D72-4429-FDCB2C828110}"/>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7" name="Rectangle 70">
            <a:extLst>
              <a:ext uri="{FF2B5EF4-FFF2-40B4-BE49-F238E27FC236}">
                <a16:creationId xmlns:a16="http://schemas.microsoft.com/office/drawing/2014/main" id="{7FDCCC98-B0E9-5123-8D6C-13E6AF35DACA}"/>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8" name="Rectangle 71">
            <a:extLst>
              <a:ext uri="{FF2B5EF4-FFF2-40B4-BE49-F238E27FC236}">
                <a16:creationId xmlns:a16="http://schemas.microsoft.com/office/drawing/2014/main" id="{49DC1453-0D55-6D58-9C66-37A1487D4010}"/>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8339" name="Rectangle 72">
            <a:extLst>
              <a:ext uri="{FF2B5EF4-FFF2-40B4-BE49-F238E27FC236}">
                <a16:creationId xmlns:a16="http://schemas.microsoft.com/office/drawing/2014/main" id="{74540F0E-7078-AC19-0DA3-CD065F802757}"/>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73929" name="Rectangle 73">
            <a:extLst>
              <a:ext uri="{FF2B5EF4-FFF2-40B4-BE49-F238E27FC236}">
                <a16:creationId xmlns:a16="http://schemas.microsoft.com/office/drawing/2014/main" id="{33450208-47D4-6735-9A8A-FC1089AD4619}"/>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98341" name="Line 74">
            <a:extLst>
              <a:ext uri="{FF2B5EF4-FFF2-40B4-BE49-F238E27FC236}">
                <a16:creationId xmlns:a16="http://schemas.microsoft.com/office/drawing/2014/main" id="{E4541065-A43B-DF49-5321-40C52E1443B7}"/>
              </a:ext>
            </a:extLst>
          </p:cNvPr>
          <p:cNvSpPr>
            <a:spLocks noChangeShapeType="1"/>
          </p:cNvSpPr>
          <p:nvPr/>
        </p:nvSpPr>
        <p:spPr bwMode="auto">
          <a:xfrm flipV="1">
            <a:off x="3459163" y="3787776"/>
            <a:ext cx="0" cy="1425575"/>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8342" name="Line 76">
            <a:extLst>
              <a:ext uri="{FF2B5EF4-FFF2-40B4-BE49-F238E27FC236}">
                <a16:creationId xmlns:a16="http://schemas.microsoft.com/office/drawing/2014/main" id="{07DE76BF-01C0-4D63-0E8B-0B6AEC75F1BD}"/>
              </a:ext>
            </a:extLst>
          </p:cNvPr>
          <p:cNvSpPr>
            <a:spLocks noChangeShapeType="1"/>
          </p:cNvSpPr>
          <p:nvPr/>
        </p:nvSpPr>
        <p:spPr bwMode="auto">
          <a:xfrm flipV="1">
            <a:off x="2687639" y="3074988"/>
            <a:ext cx="403225" cy="13176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8343" name="Line 77">
            <a:extLst>
              <a:ext uri="{FF2B5EF4-FFF2-40B4-BE49-F238E27FC236}">
                <a16:creationId xmlns:a16="http://schemas.microsoft.com/office/drawing/2014/main" id="{B16031E2-6CC9-119D-F3AE-8C969C1CCF1D}"/>
              </a:ext>
            </a:extLst>
          </p:cNvPr>
          <p:cNvSpPr>
            <a:spLocks noChangeShapeType="1"/>
          </p:cNvSpPr>
          <p:nvPr/>
        </p:nvSpPr>
        <p:spPr bwMode="auto">
          <a:xfrm flipV="1">
            <a:off x="5703888" y="3716339"/>
            <a:ext cx="23812" cy="985837"/>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8344" name="Line 79">
            <a:extLst>
              <a:ext uri="{FF2B5EF4-FFF2-40B4-BE49-F238E27FC236}">
                <a16:creationId xmlns:a16="http://schemas.microsoft.com/office/drawing/2014/main" id="{2CC8758A-1D86-723C-EA7E-8042F162E169}"/>
              </a:ext>
            </a:extLst>
          </p:cNvPr>
          <p:cNvSpPr>
            <a:spLocks noChangeShapeType="1"/>
          </p:cNvSpPr>
          <p:nvPr/>
        </p:nvSpPr>
        <p:spPr bwMode="auto">
          <a:xfrm flipV="1">
            <a:off x="8732838" y="3835401"/>
            <a:ext cx="546100" cy="1223963"/>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8345" name="Text Box 80">
            <a:extLst>
              <a:ext uri="{FF2B5EF4-FFF2-40B4-BE49-F238E27FC236}">
                <a16:creationId xmlns:a16="http://schemas.microsoft.com/office/drawing/2014/main" id="{2937DD5D-232D-5207-AFED-D31E96B335B7}"/>
              </a:ext>
            </a:extLst>
          </p:cNvPr>
          <p:cNvSpPr txBox="1">
            <a:spLocks noChangeArrowheads="1"/>
          </p:cNvSpPr>
          <p:nvPr/>
        </p:nvSpPr>
        <p:spPr bwMode="auto">
          <a:xfrm>
            <a:off x="3176589" y="5232400"/>
            <a:ext cx="123507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Igniter Pad</a:t>
            </a:r>
          </a:p>
        </p:txBody>
      </p:sp>
      <p:sp>
        <p:nvSpPr>
          <p:cNvPr id="98346" name="Text Box 81">
            <a:extLst>
              <a:ext uri="{FF2B5EF4-FFF2-40B4-BE49-F238E27FC236}">
                <a16:creationId xmlns:a16="http://schemas.microsoft.com/office/drawing/2014/main" id="{771F4FAE-2886-F66E-1B39-B93625A03BF0}"/>
              </a:ext>
            </a:extLst>
          </p:cNvPr>
          <p:cNvSpPr txBox="1">
            <a:spLocks noChangeArrowheads="1"/>
          </p:cNvSpPr>
          <p:nvPr/>
        </p:nvSpPr>
        <p:spPr bwMode="auto">
          <a:xfrm>
            <a:off x="5303839" y="4735513"/>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Stick Propellant</a:t>
            </a:r>
          </a:p>
        </p:txBody>
      </p:sp>
      <p:sp>
        <p:nvSpPr>
          <p:cNvPr id="98347" name="Text Box 82">
            <a:extLst>
              <a:ext uri="{FF2B5EF4-FFF2-40B4-BE49-F238E27FC236}">
                <a16:creationId xmlns:a16="http://schemas.microsoft.com/office/drawing/2014/main" id="{AC7CE804-6865-947E-29C0-CC3403DBA38E}"/>
              </a:ext>
            </a:extLst>
          </p:cNvPr>
          <p:cNvSpPr txBox="1">
            <a:spLocks noChangeArrowheads="1"/>
          </p:cNvSpPr>
          <p:nvPr/>
        </p:nvSpPr>
        <p:spPr bwMode="auto">
          <a:xfrm>
            <a:off x="8178801" y="5140325"/>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Rear of projectile</a:t>
            </a:r>
          </a:p>
        </p:txBody>
      </p:sp>
      <p:sp>
        <p:nvSpPr>
          <p:cNvPr id="98348" name="Text Box 83">
            <a:extLst>
              <a:ext uri="{FF2B5EF4-FFF2-40B4-BE49-F238E27FC236}">
                <a16:creationId xmlns:a16="http://schemas.microsoft.com/office/drawing/2014/main" id="{722710E6-3AE9-F0D4-8DE4-7E45741D3569}"/>
              </a:ext>
            </a:extLst>
          </p:cNvPr>
          <p:cNvSpPr txBox="1">
            <a:spLocks noChangeArrowheads="1"/>
          </p:cNvSpPr>
          <p:nvPr/>
        </p:nvSpPr>
        <p:spPr bwMode="auto">
          <a:xfrm>
            <a:off x="1897063" y="3086101"/>
            <a:ext cx="1033462"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Vent</a:t>
            </a:r>
          </a:p>
          <a:p>
            <a:r>
              <a:rPr lang="en-GB" altLang="en-US" sz="1600" b="1">
                <a:solidFill>
                  <a:schemeClr val="accent2"/>
                </a:solidFill>
              </a:rPr>
              <a:t>Channel</a:t>
            </a:r>
          </a:p>
        </p:txBody>
      </p:sp>
    </p:spTree>
    <p:extLst>
      <p:ext uri="{BB962C8B-B14F-4D97-AF65-F5344CB8AC3E}">
        <p14:creationId xmlns:p14="http://schemas.microsoft.com/office/powerpoint/2010/main" val="2868873449"/>
      </p:ext>
    </p:extLst>
  </p:cSld>
  <p:clrMapOvr>
    <a:masterClrMapping/>
  </p:clrMapOvr>
  <p:transition>
    <p:wipe dir="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Line 3">
            <a:extLst>
              <a:ext uri="{FF2B5EF4-FFF2-40B4-BE49-F238E27FC236}">
                <a16:creationId xmlns:a16="http://schemas.microsoft.com/office/drawing/2014/main" id="{0604511A-96E6-B99A-CB55-D7B92A623360}"/>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99331" name="Text Box 5">
            <a:extLst>
              <a:ext uri="{FF2B5EF4-FFF2-40B4-BE49-F238E27FC236}">
                <a16:creationId xmlns:a16="http://schemas.microsoft.com/office/drawing/2014/main" id="{876F2F35-C8DB-456A-80F5-43035E1C6ED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99332" name="Line 6">
            <a:extLst>
              <a:ext uri="{FF2B5EF4-FFF2-40B4-BE49-F238E27FC236}">
                <a16:creationId xmlns:a16="http://schemas.microsoft.com/office/drawing/2014/main" id="{BD2C15FC-3D5F-B6CB-238D-1DC0D9A54CEC}"/>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99333" name="Rectangle 7">
            <a:extLst>
              <a:ext uri="{FF2B5EF4-FFF2-40B4-BE49-F238E27FC236}">
                <a16:creationId xmlns:a16="http://schemas.microsoft.com/office/drawing/2014/main" id="{47249869-5814-59B3-8306-0442111B92A3}"/>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4" name="Rectangle 8">
            <a:extLst>
              <a:ext uri="{FF2B5EF4-FFF2-40B4-BE49-F238E27FC236}">
                <a16:creationId xmlns:a16="http://schemas.microsoft.com/office/drawing/2014/main" id="{AD25A2E7-DE8A-D2DE-FF30-84F2FDDC049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5" name="Rectangle 9">
            <a:extLst>
              <a:ext uri="{FF2B5EF4-FFF2-40B4-BE49-F238E27FC236}">
                <a16:creationId xmlns:a16="http://schemas.microsoft.com/office/drawing/2014/main" id="{D9E0BD7E-9D68-B527-5342-E052175C3B96}"/>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6" name="Rectangle 10">
            <a:extLst>
              <a:ext uri="{FF2B5EF4-FFF2-40B4-BE49-F238E27FC236}">
                <a16:creationId xmlns:a16="http://schemas.microsoft.com/office/drawing/2014/main" id="{1235C117-8151-3AEA-77C3-7689CC7482B2}"/>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7" name="Rectangle 11">
            <a:extLst>
              <a:ext uri="{FF2B5EF4-FFF2-40B4-BE49-F238E27FC236}">
                <a16:creationId xmlns:a16="http://schemas.microsoft.com/office/drawing/2014/main" id="{8C9A53CA-87B8-7D29-4D1F-7A900337981B}"/>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8" name="Rectangle 12">
            <a:extLst>
              <a:ext uri="{FF2B5EF4-FFF2-40B4-BE49-F238E27FC236}">
                <a16:creationId xmlns:a16="http://schemas.microsoft.com/office/drawing/2014/main" id="{F0DEB673-BCF7-D9E5-0599-A5805656F3B3}"/>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9" name="Rectangle 13">
            <a:extLst>
              <a:ext uri="{FF2B5EF4-FFF2-40B4-BE49-F238E27FC236}">
                <a16:creationId xmlns:a16="http://schemas.microsoft.com/office/drawing/2014/main" id="{FD1E39B8-4F58-232B-F8A3-979FADF545BE}"/>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0" name="AutoShape 14">
            <a:extLst>
              <a:ext uri="{FF2B5EF4-FFF2-40B4-BE49-F238E27FC236}">
                <a16:creationId xmlns:a16="http://schemas.microsoft.com/office/drawing/2014/main" id="{CB3E1B3B-81A0-AD52-E890-5740AFC46E2C}"/>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99341" name="Rectangle 15">
            <a:extLst>
              <a:ext uri="{FF2B5EF4-FFF2-40B4-BE49-F238E27FC236}">
                <a16:creationId xmlns:a16="http://schemas.microsoft.com/office/drawing/2014/main" id="{7454C3F8-D120-9540-541E-168515F1DA9B}"/>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2" name="Rectangle 16">
            <a:extLst>
              <a:ext uri="{FF2B5EF4-FFF2-40B4-BE49-F238E27FC236}">
                <a16:creationId xmlns:a16="http://schemas.microsoft.com/office/drawing/2014/main" id="{E733D4E5-1893-055E-EBAA-A768EA7DAAB2}"/>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3" name="Rectangle 17">
            <a:extLst>
              <a:ext uri="{FF2B5EF4-FFF2-40B4-BE49-F238E27FC236}">
                <a16:creationId xmlns:a16="http://schemas.microsoft.com/office/drawing/2014/main" id="{F5F3D1EB-F83E-6B4A-F7CC-0B9349A078C1}"/>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4" name="Rectangle 18">
            <a:extLst>
              <a:ext uri="{FF2B5EF4-FFF2-40B4-BE49-F238E27FC236}">
                <a16:creationId xmlns:a16="http://schemas.microsoft.com/office/drawing/2014/main" id="{1B6576A0-6645-27E6-4D9A-934AE98A4AAE}"/>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5" name="Rectangle 19">
            <a:extLst>
              <a:ext uri="{FF2B5EF4-FFF2-40B4-BE49-F238E27FC236}">
                <a16:creationId xmlns:a16="http://schemas.microsoft.com/office/drawing/2014/main" id="{0DA0E88B-2252-CD01-9F72-029BBF4A1F7D}"/>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6" name="Rectangle 20">
            <a:extLst>
              <a:ext uri="{FF2B5EF4-FFF2-40B4-BE49-F238E27FC236}">
                <a16:creationId xmlns:a16="http://schemas.microsoft.com/office/drawing/2014/main" id="{EAA63E3A-95CC-9807-788A-EF4CBF18476D}"/>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7" name="Rectangle 21">
            <a:extLst>
              <a:ext uri="{FF2B5EF4-FFF2-40B4-BE49-F238E27FC236}">
                <a16:creationId xmlns:a16="http://schemas.microsoft.com/office/drawing/2014/main" id="{C981D71E-1440-6690-54C9-851466AE43B4}"/>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8" name="Rectangle 22">
            <a:extLst>
              <a:ext uri="{FF2B5EF4-FFF2-40B4-BE49-F238E27FC236}">
                <a16:creationId xmlns:a16="http://schemas.microsoft.com/office/drawing/2014/main" id="{F10A8624-ECF2-909C-8D1B-7D2216954346}"/>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9" name="Rectangle 23">
            <a:extLst>
              <a:ext uri="{FF2B5EF4-FFF2-40B4-BE49-F238E27FC236}">
                <a16:creationId xmlns:a16="http://schemas.microsoft.com/office/drawing/2014/main" id="{9A0619A4-40F8-A02F-F15A-39B3CE392C70}"/>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0" name="Rectangle 24">
            <a:extLst>
              <a:ext uri="{FF2B5EF4-FFF2-40B4-BE49-F238E27FC236}">
                <a16:creationId xmlns:a16="http://schemas.microsoft.com/office/drawing/2014/main" id="{2E85787E-402D-7102-A0EA-5CE3CFF58EA8}"/>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1" name="Rectangle 25">
            <a:extLst>
              <a:ext uri="{FF2B5EF4-FFF2-40B4-BE49-F238E27FC236}">
                <a16:creationId xmlns:a16="http://schemas.microsoft.com/office/drawing/2014/main" id="{4F6CD0ED-D9DE-B27C-3C91-7F4AFB223051}"/>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2" name="Rectangle 26">
            <a:extLst>
              <a:ext uri="{FF2B5EF4-FFF2-40B4-BE49-F238E27FC236}">
                <a16:creationId xmlns:a16="http://schemas.microsoft.com/office/drawing/2014/main" id="{23B6E061-304F-6C77-D226-C4F3C37421C7}"/>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3" name="Rectangle 27">
            <a:extLst>
              <a:ext uri="{FF2B5EF4-FFF2-40B4-BE49-F238E27FC236}">
                <a16:creationId xmlns:a16="http://schemas.microsoft.com/office/drawing/2014/main" id="{AEE2D92E-AC0A-DE74-CE4B-FEEC3B41BC83}"/>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4" name="Rectangle 28">
            <a:extLst>
              <a:ext uri="{FF2B5EF4-FFF2-40B4-BE49-F238E27FC236}">
                <a16:creationId xmlns:a16="http://schemas.microsoft.com/office/drawing/2014/main" id="{C0B84821-4D91-FA2F-552E-BA21AE146459}"/>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5" name="Rectangle 29">
            <a:extLst>
              <a:ext uri="{FF2B5EF4-FFF2-40B4-BE49-F238E27FC236}">
                <a16:creationId xmlns:a16="http://schemas.microsoft.com/office/drawing/2014/main" id="{15F2D48C-A014-9308-B24F-0264CA94D306}"/>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6" name="Rectangle 30">
            <a:extLst>
              <a:ext uri="{FF2B5EF4-FFF2-40B4-BE49-F238E27FC236}">
                <a16:creationId xmlns:a16="http://schemas.microsoft.com/office/drawing/2014/main" id="{98A4B9ED-72EC-4F43-DEB9-922825BE9B9D}"/>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7" name="Rectangle 31">
            <a:extLst>
              <a:ext uri="{FF2B5EF4-FFF2-40B4-BE49-F238E27FC236}">
                <a16:creationId xmlns:a16="http://schemas.microsoft.com/office/drawing/2014/main" id="{A9437C22-BB73-F718-9B5C-6552D09A6A10}"/>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8" name="Rectangle 32">
            <a:extLst>
              <a:ext uri="{FF2B5EF4-FFF2-40B4-BE49-F238E27FC236}">
                <a16:creationId xmlns:a16="http://schemas.microsoft.com/office/drawing/2014/main" id="{299C6EBC-5E06-F1B7-FF20-C03ACC437E8D}"/>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9" name="Rectangle 33">
            <a:extLst>
              <a:ext uri="{FF2B5EF4-FFF2-40B4-BE49-F238E27FC236}">
                <a16:creationId xmlns:a16="http://schemas.microsoft.com/office/drawing/2014/main" id="{09D0301A-4784-1C3B-5928-B6A594A03223}"/>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0" name="Rectangle 34">
            <a:extLst>
              <a:ext uri="{FF2B5EF4-FFF2-40B4-BE49-F238E27FC236}">
                <a16:creationId xmlns:a16="http://schemas.microsoft.com/office/drawing/2014/main" id="{15D96CD3-414B-39EF-5E87-13E2209FDB4F}"/>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1" name="Rectangle 35">
            <a:extLst>
              <a:ext uri="{FF2B5EF4-FFF2-40B4-BE49-F238E27FC236}">
                <a16:creationId xmlns:a16="http://schemas.microsoft.com/office/drawing/2014/main" id="{BDA5320E-6C37-3A46-4874-571BFF6E27D4}"/>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2" name="Rectangle 36">
            <a:extLst>
              <a:ext uri="{FF2B5EF4-FFF2-40B4-BE49-F238E27FC236}">
                <a16:creationId xmlns:a16="http://schemas.microsoft.com/office/drawing/2014/main" id="{06110C5C-305D-CD58-2776-529FFBE053F6}"/>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3" name="Rectangle 37">
            <a:extLst>
              <a:ext uri="{FF2B5EF4-FFF2-40B4-BE49-F238E27FC236}">
                <a16:creationId xmlns:a16="http://schemas.microsoft.com/office/drawing/2014/main" id="{54C3FFB2-DC39-152C-8200-0B10C5E7A235}"/>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4" name="Rectangle 38">
            <a:extLst>
              <a:ext uri="{FF2B5EF4-FFF2-40B4-BE49-F238E27FC236}">
                <a16:creationId xmlns:a16="http://schemas.microsoft.com/office/drawing/2014/main" id="{DB1BF2A5-EF3D-CBBD-A97C-826D380E34A5}"/>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5" name="Rectangle 39">
            <a:extLst>
              <a:ext uri="{FF2B5EF4-FFF2-40B4-BE49-F238E27FC236}">
                <a16:creationId xmlns:a16="http://schemas.microsoft.com/office/drawing/2014/main" id="{F3656BD9-5E91-6950-50E4-AA388C64C559}"/>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75944" name="Rectangle 40">
            <a:extLst>
              <a:ext uri="{FF2B5EF4-FFF2-40B4-BE49-F238E27FC236}">
                <a16:creationId xmlns:a16="http://schemas.microsoft.com/office/drawing/2014/main" id="{52850FD9-DA7A-B4F6-720E-52AD7F9D5051}"/>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99367" name="Text Box 41">
            <a:extLst>
              <a:ext uri="{FF2B5EF4-FFF2-40B4-BE49-F238E27FC236}">
                <a16:creationId xmlns:a16="http://schemas.microsoft.com/office/drawing/2014/main" id="{4E50584B-21E4-4D87-A1AB-45C733CA89F8}"/>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1)  TVE or Percussion Tube produces flash</a:t>
            </a:r>
          </a:p>
        </p:txBody>
      </p:sp>
      <p:sp>
        <p:nvSpPr>
          <p:cNvPr id="1275946" name="AutoShape 42">
            <a:extLst>
              <a:ext uri="{FF2B5EF4-FFF2-40B4-BE49-F238E27FC236}">
                <a16:creationId xmlns:a16="http://schemas.microsoft.com/office/drawing/2014/main" id="{ACFD393E-B0FB-E098-558C-8AA81A7D934A}"/>
              </a:ext>
            </a:extLst>
          </p:cNvPr>
          <p:cNvSpPr>
            <a:spLocks noChangeArrowheads="1"/>
          </p:cNvSpPr>
          <p:nvPr/>
        </p:nvSpPr>
        <p:spPr bwMode="auto">
          <a:xfrm rot="5400000">
            <a:off x="3275013" y="2884488"/>
            <a:ext cx="88900" cy="36830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gradFill rotWithShape="1">
            <a:gsLst>
              <a:gs pos="0">
                <a:schemeClr val="accent2"/>
              </a:gs>
              <a:gs pos="100000">
                <a:schemeClr val="accent1"/>
              </a:gs>
            </a:gsLst>
            <a:path path="shape">
              <a:fillToRect l="50000" t="50000" r="50000" b="50000"/>
            </a:path>
          </a:gradFill>
          <a:ln w="127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99369" name="Line 43">
            <a:extLst>
              <a:ext uri="{FF2B5EF4-FFF2-40B4-BE49-F238E27FC236}">
                <a16:creationId xmlns:a16="http://schemas.microsoft.com/office/drawing/2014/main" id="{7B82E0BB-F6AC-0804-DD8D-5D193CB7DD24}"/>
              </a:ext>
            </a:extLst>
          </p:cNvPr>
          <p:cNvSpPr>
            <a:spLocks noChangeShapeType="1"/>
          </p:cNvSpPr>
          <p:nvPr/>
        </p:nvSpPr>
        <p:spPr bwMode="auto">
          <a:xfrm flipH="1">
            <a:off x="3198813" y="6173789"/>
            <a:ext cx="296862"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9370" name="Line 44">
            <a:extLst>
              <a:ext uri="{FF2B5EF4-FFF2-40B4-BE49-F238E27FC236}">
                <a16:creationId xmlns:a16="http://schemas.microsoft.com/office/drawing/2014/main" id="{4976B651-CE6D-13D9-2A9C-9C7835F49743}"/>
              </a:ext>
            </a:extLst>
          </p:cNvPr>
          <p:cNvSpPr>
            <a:spLocks noChangeShapeType="1"/>
          </p:cNvSpPr>
          <p:nvPr/>
        </p:nvSpPr>
        <p:spPr bwMode="auto">
          <a:xfrm flipH="1" flipV="1">
            <a:off x="3498851" y="6165850"/>
            <a:ext cx="117475" cy="1158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3449890385"/>
      </p:ext>
    </p:extLst>
  </p:cSld>
  <p:clrMapOvr>
    <a:masterClrMapping/>
  </p:clrMapOvr>
  <p:transition>
    <p:wipe dir="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Line 3">
            <a:extLst>
              <a:ext uri="{FF2B5EF4-FFF2-40B4-BE49-F238E27FC236}">
                <a16:creationId xmlns:a16="http://schemas.microsoft.com/office/drawing/2014/main" id="{0604511A-96E6-B99A-CB55-D7B92A623360}"/>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99331" name="Text Box 5">
            <a:extLst>
              <a:ext uri="{FF2B5EF4-FFF2-40B4-BE49-F238E27FC236}">
                <a16:creationId xmlns:a16="http://schemas.microsoft.com/office/drawing/2014/main" id="{876F2F35-C8DB-456A-80F5-43035E1C6ED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99332" name="Line 6">
            <a:extLst>
              <a:ext uri="{FF2B5EF4-FFF2-40B4-BE49-F238E27FC236}">
                <a16:creationId xmlns:a16="http://schemas.microsoft.com/office/drawing/2014/main" id="{BD2C15FC-3D5F-B6CB-238D-1DC0D9A54CEC}"/>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99333" name="Rectangle 7">
            <a:extLst>
              <a:ext uri="{FF2B5EF4-FFF2-40B4-BE49-F238E27FC236}">
                <a16:creationId xmlns:a16="http://schemas.microsoft.com/office/drawing/2014/main" id="{47249869-5814-59B3-8306-0442111B92A3}"/>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4" name="Rectangle 8">
            <a:extLst>
              <a:ext uri="{FF2B5EF4-FFF2-40B4-BE49-F238E27FC236}">
                <a16:creationId xmlns:a16="http://schemas.microsoft.com/office/drawing/2014/main" id="{AD25A2E7-DE8A-D2DE-FF30-84F2FDDC049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5" name="Rectangle 9">
            <a:extLst>
              <a:ext uri="{FF2B5EF4-FFF2-40B4-BE49-F238E27FC236}">
                <a16:creationId xmlns:a16="http://schemas.microsoft.com/office/drawing/2014/main" id="{D9E0BD7E-9D68-B527-5342-E052175C3B96}"/>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6" name="Rectangle 10">
            <a:extLst>
              <a:ext uri="{FF2B5EF4-FFF2-40B4-BE49-F238E27FC236}">
                <a16:creationId xmlns:a16="http://schemas.microsoft.com/office/drawing/2014/main" id="{1235C117-8151-3AEA-77C3-7689CC7482B2}"/>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7" name="Rectangle 11">
            <a:extLst>
              <a:ext uri="{FF2B5EF4-FFF2-40B4-BE49-F238E27FC236}">
                <a16:creationId xmlns:a16="http://schemas.microsoft.com/office/drawing/2014/main" id="{8C9A53CA-87B8-7D29-4D1F-7A900337981B}"/>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8" name="Rectangle 12">
            <a:extLst>
              <a:ext uri="{FF2B5EF4-FFF2-40B4-BE49-F238E27FC236}">
                <a16:creationId xmlns:a16="http://schemas.microsoft.com/office/drawing/2014/main" id="{F0DEB673-BCF7-D9E5-0599-A5805656F3B3}"/>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39" name="Rectangle 13">
            <a:extLst>
              <a:ext uri="{FF2B5EF4-FFF2-40B4-BE49-F238E27FC236}">
                <a16:creationId xmlns:a16="http://schemas.microsoft.com/office/drawing/2014/main" id="{FD1E39B8-4F58-232B-F8A3-979FADF545BE}"/>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0" name="AutoShape 14">
            <a:extLst>
              <a:ext uri="{FF2B5EF4-FFF2-40B4-BE49-F238E27FC236}">
                <a16:creationId xmlns:a16="http://schemas.microsoft.com/office/drawing/2014/main" id="{CB3E1B3B-81A0-AD52-E890-5740AFC46E2C}"/>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99341" name="Rectangle 15">
            <a:extLst>
              <a:ext uri="{FF2B5EF4-FFF2-40B4-BE49-F238E27FC236}">
                <a16:creationId xmlns:a16="http://schemas.microsoft.com/office/drawing/2014/main" id="{7454C3F8-D120-9540-541E-168515F1DA9B}"/>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2" name="Rectangle 16">
            <a:extLst>
              <a:ext uri="{FF2B5EF4-FFF2-40B4-BE49-F238E27FC236}">
                <a16:creationId xmlns:a16="http://schemas.microsoft.com/office/drawing/2014/main" id="{E733D4E5-1893-055E-EBAA-A768EA7DAAB2}"/>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3" name="Rectangle 17">
            <a:extLst>
              <a:ext uri="{FF2B5EF4-FFF2-40B4-BE49-F238E27FC236}">
                <a16:creationId xmlns:a16="http://schemas.microsoft.com/office/drawing/2014/main" id="{F5F3D1EB-F83E-6B4A-F7CC-0B9349A078C1}"/>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4" name="Rectangle 18">
            <a:extLst>
              <a:ext uri="{FF2B5EF4-FFF2-40B4-BE49-F238E27FC236}">
                <a16:creationId xmlns:a16="http://schemas.microsoft.com/office/drawing/2014/main" id="{1B6576A0-6645-27E6-4D9A-934AE98A4AAE}"/>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5" name="Rectangle 19">
            <a:extLst>
              <a:ext uri="{FF2B5EF4-FFF2-40B4-BE49-F238E27FC236}">
                <a16:creationId xmlns:a16="http://schemas.microsoft.com/office/drawing/2014/main" id="{0DA0E88B-2252-CD01-9F72-029BBF4A1F7D}"/>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6" name="Rectangle 20">
            <a:extLst>
              <a:ext uri="{FF2B5EF4-FFF2-40B4-BE49-F238E27FC236}">
                <a16:creationId xmlns:a16="http://schemas.microsoft.com/office/drawing/2014/main" id="{EAA63E3A-95CC-9807-788A-EF4CBF18476D}"/>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7" name="Rectangle 21">
            <a:extLst>
              <a:ext uri="{FF2B5EF4-FFF2-40B4-BE49-F238E27FC236}">
                <a16:creationId xmlns:a16="http://schemas.microsoft.com/office/drawing/2014/main" id="{C981D71E-1440-6690-54C9-851466AE43B4}"/>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8" name="Rectangle 22">
            <a:extLst>
              <a:ext uri="{FF2B5EF4-FFF2-40B4-BE49-F238E27FC236}">
                <a16:creationId xmlns:a16="http://schemas.microsoft.com/office/drawing/2014/main" id="{F10A8624-ECF2-909C-8D1B-7D2216954346}"/>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49" name="Rectangle 23">
            <a:extLst>
              <a:ext uri="{FF2B5EF4-FFF2-40B4-BE49-F238E27FC236}">
                <a16:creationId xmlns:a16="http://schemas.microsoft.com/office/drawing/2014/main" id="{9A0619A4-40F8-A02F-F15A-39B3CE392C70}"/>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0" name="Rectangle 24">
            <a:extLst>
              <a:ext uri="{FF2B5EF4-FFF2-40B4-BE49-F238E27FC236}">
                <a16:creationId xmlns:a16="http://schemas.microsoft.com/office/drawing/2014/main" id="{2E85787E-402D-7102-A0EA-5CE3CFF58EA8}"/>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1" name="Rectangle 25">
            <a:extLst>
              <a:ext uri="{FF2B5EF4-FFF2-40B4-BE49-F238E27FC236}">
                <a16:creationId xmlns:a16="http://schemas.microsoft.com/office/drawing/2014/main" id="{4F6CD0ED-D9DE-B27C-3C91-7F4AFB223051}"/>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2" name="Rectangle 26">
            <a:extLst>
              <a:ext uri="{FF2B5EF4-FFF2-40B4-BE49-F238E27FC236}">
                <a16:creationId xmlns:a16="http://schemas.microsoft.com/office/drawing/2014/main" id="{23B6E061-304F-6C77-D226-C4F3C37421C7}"/>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3" name="Rectangle 27">
            <a:extLst>
              <a:ext uri="{FF2B5EF4-FFF2-40B4-BE49-F238E27FC236}">
                <a16:creationId xmlns:a16="http://schemas.microsoft.com/office/drawing/2014/main" id="{AEE2D92E-AC0A-DE74-CE4B-FEEC3B41BC83}"/>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4" name="Rectangle 28">
            <a:extLst>
              <a:ext uri="{FF2B5EF4-FFF2-40B4-BE49-F238E27FC236}">
                <a16:creationId xmlns:a16="http://schemas.microsoft.com/office/drawing/2014/main" id="{C0B84821-4D91-FA2F-552E-BA21AE146459}"/>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5" name="Rectangle 29">
            <a:extLst>
              <a:ext uri="{FF2B5EF4-FFF2-40B4-BE49-F238E27FC236}">
                <a16:creationId xmlns:a16="http://schemas.microsoft.com/office/drawing/2014/main" id="{15F2D48C-A014-9308-B24F-0264CA94D306}"/>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6" name="Rectangle 30">
            <a:extLst>
              <a:ext uri="{FF2B5EF4-FFF2-40B4-BE49-F238E27FC236}">
                <a16:creationId xmlns:a16="http://schemas.microsoft.com/office/drawing/2014/main" id="{98A4B9ED-72EC-4F43-DEB9-922825BE9B9D}"/>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7" name="Rectangle 31">
            <a:extLst>
              <a:ext uri="{FF2B5EF4-FFF2-40B4-BE49-F238E27FC236}">
                <a16:creationId xmlns:a16="http://schemas.microsoft.com/office/drawing/2014/main" id="{A9437C22-BB73-F718-9B5C-6552D09A6A10}"/>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8" name="Rectangle 32">
            <a:extLst>
              <a:ext uri="{FF2B5EF4-FFF2-40B4-BE49-F238E27FC236}">
                <a16:creationId xmlns:a16="http://schemas.microsoft.com/office/drawing/2014/main" id="{299C6EBC-5E06-F1B7-FF20-C03ACC437E8D}"/>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59" name="Rectangle 33">
            <a:extLst>
              <a:ext uri="{FF2B5EF4-FFF2-40B4-BE49-F238E27FC236}">
                <a16:creationId xmlns:a16="http://schemas.microsoft.com/office/drawing/2014/main" id="{09D0301A-4784-1C3B-5928-B6A594A03223}"/>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0" name="Rectangle 34">
            <a:extLst>
              <a:ext uri="{FF2B5EF4-FFF2-40B4-BE49-F238E27FC236}">
                <a16:creationId xmlns:a16="http://schemas.microsoft.com/office/drawing/2014/main" id="{15D96CD3-414B-39EF-5E87-13E2209FDB4F}"/>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1" name="Rectangle 35">
            <a:extLst>
              <a:ext uri="{FF2B5EF4-FFF2-40B4-BE49-F238E27FC236}">
                <a16:creationId xmlns:a16="http://schemas.microsoft.com/office/drawing/2014/main" id="{BDA5320E-6C37-3A46-4874-571BFF6E27D4}"/>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2" name="Rectangle 36">
            <a:extLst>
              <a:ext uri="{FF2B5EF4-FFF2-40B4-BE49-F238E27FC236}">
                <a16:creationId xmlns:a16="http://schemas.microsoft.com/office/drawing/2014/main" id="{06110C5C-305D-CD58-2776-529FFBE053F6}"/>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3" name="Rectangle 37">
            <a:extLst>
              <a:ext uri="{FF2B5EF4-FFF2-40B4-BE49-F238E27FC236}">
                <a16:creationId xmlns:a16="http://schemas.microsoft.com/office/drawing/2014/main" id="{54C3FFB2-DC39-152C-8200-0B10C5E7A235}"/>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4" name="Rectangle 38">
            <a:extLst>
              <a:ext uri="{FF2B5EF4-FFF2-40B4-BE49-F238E27FC236}">
                <a16:creationId xmlns:a16="http://schemas.microsoft.com/office/drawing/2014/main" id="{DB1BF2A5-EF3D-CBBD-A97C-826D380E34A5}"/>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99365" name="Rectangle 39">
            <a:extLst>
              <a:ext uri="{FF2B5EF4-FFF2-40B4-BE49-F238E27FC236}">
                <a16:creationId xmlns:a16="http://schemas.microsoft.com/office/drawing/2014/main" id="{F3656BD9-5E91-6950-50E4-AA388C64C559}"/>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75944" name="Rectangle 40">
            <a:extLst>
              <a:ext uri="{FF2B5EF4-FFF2-40B4-BE49-F238E27FC236}">
                <a16:creationId xmlns:a16="http://schemas.microsoft.com/office/drawing/2014/main" id="{52850FD9-DA7A-B4F6-720E-52AD7F9D5051}"/>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99367" name="Text Box 41">
            <a:extLst>
              <a:ext uri="{FF2B5EF4-FFF2-40B4-BE49-F238E27FC236}">
                <a16:creationId xmlns:a16="http://schemas.microsoft.com/office/drawing/2014/main" id="{4E50584B-21E4-4D87-A1AB-45C733CA89F8}"/>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1)  TVE or Percussion Tube produces flash</a:t>
            </a:r>
          </a:p>
        </p:txBody>
      </p:sp>
      <p:sp>
        <p:nvSpPr>
          <p:cNvPr id="1275946" name="AutoShape 42">
            <a:extLst>
              <a:ext uri="{FF2B5EF4-FFF2-40B4-BE49-F238E27FC236}">
                <a16:creationId xmlns:a16="http://schemas.microsoft.com/office/drawing/2014/main" id="{ACFD393E-B0FB-E098-558C-8AA81A7D934A}"/>
              </a:ext>
            </a:extLst>
          </p:cNvPr>
          <p:cNvSpPr>
            <a:spLocks noChangeArrowheads="1"/>
          </p:cNvSpPr>
          <p:nvPr/>
        </p:nvSpPr>
        <p:spPr bwMode="auto">
          <a:xfrm rot="5400000">
            <a:off x="3275013" y="2884488"/>
            <a:ext cx="88900" cy="368300"/>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gradFill rotWithShape="1">
            <a:gsLst>
              <a:gs pos="0">
                <a:schemeClr val="accent2"/>
              </a:gs>
              <a:gs pos="100000">
                <a:schemeClr val="accent1"/>
              </a:gs>
            </a:gsLst>
            <a:path path="shape">
              <a:fillToRect l="50000" t="50000" r="50000" b="50000"/>
            </a:path>
          </a:gradFill>
          <a:ln w="127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99369" name="Line 43">
            <a:extLst>
              <a:ext uri="{FF2B5EF4-FFF2-40B4-BE49-F238E27FC236}">
                <a16:creationId xmlns:a16="http://schemas.microsoft.com/office/drawing/2014/main" id="{7B82E0BB-F6AC-0804-DD8D-5D193CB7DD24}"/>
              </a:ext>
            </a:extLst>
          </p:cNvPr>
          <p:cNvSpPr>
            <a:spLocks noChangeShapeType="1"/>
          </p:cNvSpPr>
          <p:nvPr/>
        </p:nvSpPr>
        <p:spPr bwMode="auto">
          <a:xfrm flipH="1">
            <a:off x="3198813" y="6173789"/>
            <a:ext cx="296862"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99370" name="Line 44">
            <a:extLst>
              <a:ext uri="{FF2B5EF4-FFF2-40B4-BE49-F238E27FC236}">
                <a16:creationId xmlns:a16="http://schemas.microsoft.com/office/drawing/2014/main" id="{4976B651-CE6D-13D9-2A9C-9C7835F49743}"/>
              </a:ext>
            </a:extLst>
          </p:cNvPr>
          <p:cNvSpPr>
            <a:spLocks noChangeShapeType="1"/>
          </p:cNvSpPr>
          <p:nvPr/>
        </p:nvSpPr>
        <p:spPr bwMode="auto">
          <a:xfrm flipH="1" flipV="1">
            <a:off x="3498851" y="6165850"/>
            <a:ext cx="117475" cy="1158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3004523889"/>
      </p:ext>
    </p:extLst>
  </p:cSld>
  <p:clrMapOvr>
    <a:masterClrMapping/>
  </p:clrMapOvr>
  <p:transition>
    <p:wipe dir="r"/>
  </p:transition>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3">
            <a:extLst>
              <a:ext uri="{FF2B5EF4-FFF2-40B4-BE49-F238E27FC236}">
                <a16:creationId xmlns:a16="http://schemas.microsoft.com/office/drawing/2014/main" id="{C593B0F0-17A5-C83B-7C73-98F06CF16F42}"/>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0355" name="Text Box 4">
            <a:extLst>
              <a:ext uri="{FF2B5EF4-FFF2-40B4-BE49-F238E27FC236}">
                <a16:creationId xmlns:a16="http://schemas.microsoft.com/office/drawing/2014/main" id="{AF25A331-8F34-9EF6-58A6-1343D4F5BA74}"/>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0356" name="Line 5">
            <a:extLst>
              <a:ext uri="{FF2B5EF4-FFF2-40B4-BE49-F238E27FC236}">
                <a16:creationId xmlns:a16="http://schemas.microsoft.com/office/drawing/2014/main" id="{BCF73D8B-7549-4B9F-8A55-1FBE62443ECF}"/>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0357" name="Rectangle 6">
            <a:extLst>
              <a:ext uri="{FF2B5EF4-FFF2-40B4-BE49-F238E27FC236}">
                <a16:creationId xmlns:a16="http://schemas.microsoft.com/office/drawing/2014/main" id="{88C68D81-CA9E-2933-1086-868DBAFFFC98}"/>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58" name="Rectangle 7">
            <a:extLst>
              <a:ext uri="{FF2B5EF4-FFF2-40B4-BE49-F238E27FC236}">
                <a16:creationId xmlns:a16="http://schemas.microsoft.com/office/drawing/2014/main" id="{2AEBCF7A-575E-6730-F0B6-2B4D5D0D827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59" name="Rectangle 8">
            <a:extLst>
              <a:ext uri="{FF2B5EF4-FFF2-40B4-BE49-F238E27FC236}">
                <a16:creationId xmlns:a16="http://schemas.microsoft.com/office/drawing/2014/main" id="{8C3B8442-8CD4-6D45-12F5-67CAE0922AC5}"/>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0" name="Rectangle 9">
            <a:extLst>
              <a:ext uri="{FF2B5EF4-FFF2-40B4-BE49-F238E27FC236}">
                <a16:creationId xmlns:a16="http://schemas.microsoft.com/office/drawing/2014/main" id="{5B398061-7E76-2817-D51E-4DD70779D72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1" name="Rectangle 10">
            <a:extLst>
              <a:ext uri="{FF2B5EF4-FFF2-40B4-BE49-F238E27FC236}">
                <a16:creationId xmlns:a16="http://schemas.microsoft.com/office/drawing/2014/main" id="{C4C4BC9E-D45E-28FD-AECB-24C0733354E4}"/>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2" name="Rectangle 11">
            <a:extLst>
              <a:ext uri="{FF2B5EF4-FFF2-40B4-BE49-F238E27FC236}">
                <a16:creationId xmlns:a16="http://schemas.microsoft.com/office/drawing/2014/main" id="{60CC3145-0D96-3C88-EBE0-01ED2E1AE384}"/>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3" name="Rectangle 12">
            <a:extLst>
              <a:ext uri="{FF2B5EF4-FFF2-40B4-BE49-F238E27FC236}">
                <a16:creationId xmlns:a16="http://schemas.microsoft.com/office/drawing/2014/main" id="{67BA5E8D-D234-C1F8-0DE8-2B8E1E5D6C9E}"/>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4" name="AutoShape 13">
            <a:extLst>
              <a:ext uri="{FF2B5EF4-FFF2-40B4-BE49-F238E27FC236}">
                <a16:creationId xmlns:a16="http://schemas.microsoft.com/office/drawing/2014/main" id="{6DDA7BD8-E80F-C3B5-15D0-5793A6175F1F}"/>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0365" name="Rectangle 14">
            <a:extLst>
              <a:ext uri="{FF2B5EF4-FFF2-40B4-BE49-F238E27FC236}">
                <a16:creationId xmlns:a16="http://schemas.microsoft.com/office/drawing/2014/main" id="{4895FEA8-3F0A-ED7F-5887-D052B8CD0350}"/>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6" name="Rectangle 15">
            <a:extLst>
              <a:ext uri="{FF2B5EF4-FFF2-40B4-BE49-F238E27FC236}">
                <a16:creationId xmlns:a16="http://schemas.microsoft.com/office/drawing/2014/main" id="{0C7B29A9-FA73-2B76-2CEF-7C90787A7E10}"/>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7" name="Rectangle 16">
            <a:extLst>
              <a:ext uri="{FF2B5EF4-FFF2-40B4-BE49-F238E27FC236}">
                <a16:creationId xmlns:a16="http://schemas.microsoft.com/office/drawing/2014/main" id="{FE6FF071-9F67-D2CB-3BC6-92F4FB6AF71A}"/>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8" name="Rectangle 17">
            <a:extLst>
              <a:ext uri="{FF2B5EF4-FFF2-40B4-BE49-F238E27FC236}">
                <a16:creationId xmlns:a16="http://schemas.microsoft.com/office/drawing/2014/main" id="{ADD51EB2-A667-4195-5137-527FC2389530}"/>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69" name="Rectangle 18">
            <a:extLst>
              <a:ext uri="{FF2B5EF4-FFF2-40B4-BE49-F238E27FC236}">
                <a16:creationId xmlns:a16="http://schemas.microsoft.com/office/drawing/2014/main" id="{1233BF26-E963-19F4-013B-428E42B5A1C4}"/>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0" name="Rectangle 19">
            <a:extLst>
              <a:ext uri="{FF2B5EF4-FFF2-40B4-BE49-F238E27FC236}">
                <a16:creationId xmlns:a16="http://schemas.microsoft.com/office/drawing/2014/main" id="{23034241-7141-903C-9075-18B719D521F6}"/>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1" name="Rectangle 20">
            <a:extLst>
              <a:ext uri="{FF2B5EF4-FFF2-40B4-BE49-F238E27FC236}">
                <a16:creationId xmlns:a16="http://schemas.microsoft.com/office/drawing/2014/main" id="{C283738B-29B9-12D4-92F2-0DD31C786B86}"/>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2" name="Rectangle 21">
            <a:extLst>
              <a:ext uri="{FF2B5EF4-FFF2-40B4-BE49-F238E27FC236}">
                <a16:creationId xmlns:a16="http://schemas.microsoft.com/office/drawing/2014/main" id="{142FDA25-3293-2040-EB23-1F84CF828E1B}"/>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3" name="Rectangle 22">
            <a:extLst>
              <a:ext uri="{FF2B5EF4-FFF2-40B4-BE49-F238E27FC236}">
                <a16:creationId xmlns:a16="http://schemas.microsoft.com/office/drawing/2014/main" id="{58B23B3D-220C-BCF7-22DA-5B35AF5762BB}"/>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4" name="Rectangle 23">
            <a:extLst>
              <a:ext uri="{FF2B5EF4-FFF2-40B4-BE49-F238E27FC236}">
                <a16:creationId xmlns:a16="http://schemas.microsoft.com/office/drawing/2014/main" id="{1DE95480-6A26-8B84-DB77-E67D059D202E}"/>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5" name="Rectangle 24">
            <a:extLst>
              <a:ext uri="{FF2B5EF4-FFF2-40B4-BE49-F238E27FC236}">
                <a16:creationId xmlns:a16="http://schemas.microsoft.com/office/drawing/2014/main" id="{BB18DFD5-DADA-A235-8312-B51A9B412430}"/>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6" name="Rectangle 25">
            <a:extLst>
              <a:ext uri="{FF2B5EF4-FFF2-40B4-BE49-F238E27FC236}">
                <a16:creationId xmlns:a16="http://schemas.microsoft.com/office/drawing/2014/main" id="{D90467D2-B437-CF1B-7FB0-B9FA1D2FE0C5}"/>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7" name="Rectangle 26">
            <a:extLst>
              <a:ext uri="{FF2B5EF4-FFF2-40B4-BE49-F238E27FC236}">
                <a16:creationId xmlns:a16="http://schemas.microsoft.com/office/drawing/2014/main" id="{9F864A35-473D-F427-78E0-B29CE739808E}"/>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8" name="Rectangle 27">
            <a:extLst>
              <a:ext uri="{FF2B5EF4-FFF2-40B4-BE49-F238E27FC236}">
                <a16:creationId xmlns:a16="http://schemas.microsoft.com/office/drawing/2014/main" id="{B7745730-244A-13AF-60EA-8A9E5830E72D}"/>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79" name="Rectangle 28">
            <a:extLst>
              <a:ext uri="{FF2B5EF4-FFF2-40B4-BE49-F238E27FC236}">
                <a16:creationId xmlns:a16="http://schemas.microsoft.com/office/drawing/2014/main" id="{6B24B5B6-22E2-B001-133D-CB6633F3AB1A}"/>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0" name="Rectangle 29">
            <a:extLst>
              <a:ext uri="{FF2B5EF4-FFF2-40B4-BE49-F238E27FC236}">
                <a16:creationId xmlns:a16="http://schemas.microsoft.com/office/drawing/2014/main" id="{14A784BA-A52F-E28F-7270-A119847F94F3}"/>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1" name="Rectangle 30">
            <a:extLst>
              <a:ext uri="{FF2B5EF4-FFF2-40B4-BE49-F238E27FC236}">
                <a16:creationId xmlns:a16="http://schemas.microsoft.com/office/drawing/2014/main" id="{94B3B045-2BA7-DDBE-B9F0-B822AFE92342}"/>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2" name="Rectangle 31">
            <a:extLst>
              <a:ext uri="{FF2B5EF4-FFF2-40B4-BE49-F238E27FC236}">
                <a16:creationId xmlns:a16="http://schemas.microsoft.com/office/drawing/2014/main" id="{72B2C0BB-F82C-E840-5338-3EA891DAB7A0}"/>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3" name="Rectangle 32">
            <a:extLst>
              <a:ext uri="{FF2B5EF4-FFF2-40B4-BE49-F238E27FC236}">
                <a16:creationId xmlns:a16="http://schemas.microsoft.com/office/drawing/2014/main" id="{FB6AA509-583B-B6A7-5C65-3ED35ECCA813}"/>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4" name="Rectangle 33">
            <a:extLst>
              <a:ext uri="{FF2B5EF4-FFF2-40B4-BE49-F238E27FC236}">
                <a16:creationId xmlns:a16="http://schemas.microsoft.com/office/drawing/2014/main" id="{BA52D29D-B53B-1203-D160-D86AC216A9C2}"/>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5" name="Rectangle 34">
            <a:extLst>
              <a:ext uri="{FF2B5EF4-FFF2-40B4-BE49-F238E27FC236}">
                <a16:creationId xmlns:a16="http://schemas.microsoft.com/office/drawing/2014/main" id="{FC4017CE-53C6-2C53-3288-2BD2C1E408E0}"/>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6" name="Rectangle 35">
            <a:extLst>
              <a:ext uri="{FF2B5EF4-FFF2-40B4-BE49-F238E27FC236}">
                <a16:creationId xmlns:a16="http://schemas.microsoft.com/office/drawing/2014/main" id="{4AA09486-19B6-FEA6-5016-4584F11830C3}"/>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7" name="Rectangle 36">
            <a:extLst>
              <a:ext uri="{FF2B5EF4-FFF2-40B4-BE49-F238E27FC236}">
                <a16:creationId xmlns:a16="http://schemas.microsoft.com/office/drawing/2014/main" id="{A175974B-9D3C-BAD2-CB6D-F0ABE888D086}"/>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8" name="Rectangle 37">
            <a:extLst>
              <a:ext uri="{FF2B5EF4-FFF2-40B4-BE49-F238E27FC236}">
                <a16:creationId xmlns:a16="http://schemas.microsoft.com/office/drawing/2014/main" id="{26F848F7-9F43-817A-AE43-D03897C67F84}"/>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0389" name="Rectangle 38">
            <a:extLst>
              <a:ext uri="{FF2B5EF4-FFF2-40B4-BE49-F238E27FC236}">
                <a16:creationId xmlns:a16="http://schemas.microsoft.com/office/drawing/2014/main" id="{6E20E641-87A9-E611-E627-7335B8D59875}"/>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77991" name="Rectangle 39">
            <a:extLst>
              <a:ext uri="{FF2B5EF4-FFF2-40B4-BE49-F238E27FC236}">
                <a16:creationId xmlns:a16="http://schemas.microsoft.com/office/drawing/2014/main" id="{A371ECA1-8E61-261F-5A85-89AF4025A135}"/>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0391" name="Text Box 40">
            <a:extLst>
              <a:ext uri="{FF2B5EF4-FFF2-40B4-BE49-F238E27FC236}">
                <a16:creationId xmlns:a16="http://schemas.microsoft.com/office/drawing/2014/main" id="{70966A77-972C-885B-A347-9EB4222802BA}"/>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2)  Igniter pad ignites</a:t>
            </a:r>
          </a:p>
        </p:txBody>
      </p:sp>
      <p:sp>
        <p:nvSpPr>
          <p:cNvPr id="100392" name="Line 42">
            <a:extLst>
              <a:ext uri="{FF2B5EF4-FFF2-40B4-BE49-F238E27FC236}">
                <a16:creationId xmlns:a16="http://schemas.microsoft.com/office/drawing/2014/main" id="{C06E309F-9588-0703-2095-37FA20F7DD33}"/>
              </a:ext>
            </a:extLst>
          </p:cNvPr>
          <p:cNvSpPr>
            <a:spLocks noChangeShapeType="1"/>
          </p:cNvSpPr>
          <p:nvPr/>
        </p:nvSpPr>
        <p:spPr bwMode="auto">
          <a:xfrm flipH="1">
            <a:off x="3198814" y="6062664"/>
            <a:ext cx="403225"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0393" name="Line 43">
            <a:extLst>
              <a:ext uri="{FF2B5EF4-FFF2-40B4-BE49-F238E27FC236}">
                <a16:creationId xmlns:a16="http://schemas.microsoft.com/office/drawing/2014/main" id="{DD2F2CD8-E9FA-BE11-8587-CF08352AC08D}"/>
              </a:ext>
            </a:extLst>
          </p:cNvPr>
          <p:cNvSpPr>
            <a:spLocks noChangeShapeType="1"/>
          </p:cNvSpPr>
          <p:nvPr/>
        </p:nvSpPr>
        <p:spPr bwMode="auto">
          <a:xfrm flipH="1" flipV="1">
            <a:off x="3587750" y="6065838"/>
            <a:ext cx="236538" cy="23336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0394" name="Cloud">
            <a:extLst>
              <a:ext uri="{FF2B5EF4-FFF2-40B4-BE49-F238E27FC236}">
                <a16:creationId xmlns:a16="http://schemas.microsoft.com/office/drawing/2014/main" id="{548012E5-08B2-C338-DC98-BF74A3D1E258}"/>
              </a:ext>
            </a:extLst>
          </p:cNvPr>
          <p:cNvSpPr>
            <a:spLocks noChangeAspect="1" noEditPoints="1" noChangeArrowheads="1"/>
          </p:cNvSpPr>
          <p:nvPr/>
        </p:nvSpPr>
        <p:spPr bwMode="auto">
          <a:xfrm>
            <a:off x="3346450" y="2414589"/>
            <a:ext cx="203200" cy="1417637"/>
          </a:xfrm>
          <a:custGeom>
            <a:avLst/>
            <a:gdLst>
              <a:gd name="T0" fmla="*/ 436703668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Tree>
    <p:extLst>
      <p:ext uri="{BB962C8B-B14F-4D97-AF65-F5344CB8AC3E}">
        <p14:creationId xmlns:p14="http://schemas.microsoft.com/office/powerpoint/2010/main" val="1978138091"/>
      </p:ext>
    </p:extLst>
  </p:cSld>
  <p:clrMapOvr>
    <a:masterClrMapping/>
  </p:clrMapOvr>
  <p:transition>
    <p:wipe dir="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Line 3">
            <a:extLst>
              <a:ext uri="{FF2B5EF4-FFF2-40B4-BE49-F238E27FC236}">
                <a16:creationId xmlns:a16="http://schemas.microsoft.com/office/drawing/2014/main" id="{E6C78913-2BF7-AF1E-C52D-5BE7D4E4F054}"/>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1379" name="Text Box 4">
            <a:extLst>
              <a:ext uri="{FF2B5EF4-FFF2-40B4-BE49-F238E27FC236}">
                <a16:creationId xmlns:a16="http://schemas.microsoft.com/office/drawing/2014/main" id="{C794B66D-47AC-77F8-2AAC-5412499BCABD}"/>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1380" name="Line 5">
            <a:extLst>
              <a:ext uri="{FF2B5EF4-FFF2-40B4-BE49-F238E27FC236}">
                <a16:creationId xmlns:a16="http://schemas.microsoft.com/office/drawing/2014/main" id="{7509CEA7-330F-C2B6-26B6-B4BEE3012448}"/>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1381" name="Rectangle 6">
            <a:extLst>
              <a:ext uri="{FF2B5EF4-FFF2-40B4-BE49-F238E27FC236}">
                <a16:creationId xmlns:a16="http://schemas.microsoft.com/office/drawing/2014/main" id="{8C40DA63-187C-CE78-D20D-E14B62890BB5}"/>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2" name="Rectangle 7">
            <a:extLst>
              <a:ext uri="{FF2B5EF4-FFF2-40B4-BE49-F238E27FC236}">
                <a16:creationId xmlns:a16="http://schemas.microsoft.com/office/drawing/2014/main" id="{DD29FFB8-78EF-C05A-DF12-4A67B4083E3E}"/>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3" name="Rectangle 8">
            <a:extLst>
              <a:ext uri="{FF2B5EF4-FFF2-40B4-BE49-F238E27FC236}">
                <a16:creationId xmlns:a16="http://schemas.microsoft.com/office/drawing/2014/main" id="{994BE000-D8BA-0C69-26AB-D8EFCC9511C1}"/>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4" name="Rectangle 9">
            <a:extLst>
              <a:ext uri="{FF2B5EF4-FFF2-40B4-BE49-F238E27FC236}">
                <a16:creationId xmlns:a16="http://schemas.microsoft.com/office/drawing/2014/main" id="{635B2230-5491-0E9B-0489-A74AB29ED70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5" name="Rectangle 10">
            <a:extLst>
              <a:ext uri="{FF2B5EF4-FFF2-40B4-BE49-F238E27FC236}">
                <a16:creationId xmlns:a16="http://schemas.microsoft.com/office/drawing/2014/main" id="{7E04E946-117A-592D-E208-AD193806E3D3}"/>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6" name="Rectangle 11">
            <a:extLst>
              <a:ext uri="{FF2B5EF4-FFF2-40B4-BE49-F238E27FC236}">
                <a16:creationId xmlns:a16="http://schemas.microsoft.com/office/drawing/2014/main" id="{BA3FAFBC-CD19-B172-4122-632BF33CFB99}"/>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7" name="Rectangle 12">
            <a:extLst>
              <a:ext uri="{FF2B5EF4-FFF2-40B4-BE49-F238E27FC236}">
                <a16:creationId xmlns:a16="http://schemas.microsoft.com/office/drawing/2014/main" id="{210F3F15-115E-DDAF-B80D-22D17BA3BD54}"/>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88" name="AutoShape 13">
            <a:extLst>
              <a:ext uri="{FF2B5EF4-FFF2-40B4-BE49-F238E27FC236}">
                <a16:creationId xmlns:a16="http://schemas.microsoft.com/office/drawing/2014/main" id="{5445EE38-CF40-3456-539E-2AC04324B2D0}"/>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1389" name="Rectangle 14">
            <a:extLst>
              <a:ext uri="{FF2B5EF4-FFF2-40B4-BE49-F238E27FC236}">
                <a16:creationId xmlns:a16="http://schemas.microsoft.com/office/drawing/2014/main" id="{474F1977-F8A1-7390-DDB4-40CE87F38088}"/>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0" name="Rectangle 15">
            <a:extLst>
              <a:ext uri="{FF2B5EF4-FFF2-40B4-BE49-F238E27FC236}">
                <a16:creationId xmlns:a16="http://schemas.microsoft.com/office/drawing/2014/main" id="{146F3135-4D3D-EA7B-F22A-596B972266B2}"/>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1" name="Rectangle 16">
            <a:extLst>
              <a:ext uri="{FF2B5EF4-FFF2-40B4-BE49-F238E27FC236}">
                <a16:creationId xmlns:a16="http://schemas.microsoft.com/office/drawing/2014/main" id="{CF41BC62-6125-D015-30CF-3BF9A8DBEBCE}"/>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2" name="Rectangle 17">
            <a:extLst>
              <a:ext uri="{FF2B5EF4-FFF2-40B4-BE49-F238E27FC236}">
                <a16:creationId xmlns:a16="http://schemas.microsoft.com/office/drawing/2014/main" id="{961FE646-ADF4-EDC8-3530-1146F19AD47C}"/>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3" name="Rectangle 18">
            <a:extLst>
              <a:ext uri="{FF2B5EF4-FFF2-40B4-BE49-F238E27FC236}">
                <a16:creationId xmlns:a16="http://schemas.microsoft.com/office/drawing/2014/main" id="{960EE971-3814-0ED5-E311-219C93747A1B}"/>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4" name="Rectangle 19">
            <a:extLst>
              <a:ext uri="{FF2B5EF4-FFF2-40B4-BE49-F238E27FC236}">
                <a16:creationId xmlns:a16="http://schemas.microsoft.com/office/drawing/2014/main" id="{B1561D08-17CB-C3FC-BD32-DD614BF2ED9B}"/>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5" name="Rectangle 20">
            <a:extLst>
              <a:ext uri="{FF2B5EF4-FFF2-40B4-BE49-F238E27FC236}">
                <a16:creationId xmlns:a16="http://schemas.microsoft.com/office/drawing/2014/main" id="{B47920C4-8FDC-D391-2682-F75893AFE0A9}"/>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6" name="Rectangle 21">
            <a:extLst>
              <a:ext uri="{FF2B5EF4-FFF2-40B4-BE49-F238E27FC236}">
                <a16:creationId xmlns:a16="http://schemas.microsoft.com/office/drawing/2014/main" id="{3561368C-7B04-4E21-CCC7-9C7B9848C4CF}"/>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7" name="Rectangle 22">
            <a:extLst>
              <a:ext uri="{FF2B5EF4-FFF2-40B4-BE49-F238E27FC236}">
                <a16:creationId xmlns:a16="http://schemas.microsoft.com/office/drawing/2014/main" id="{A37E48DA-E2BC-7BB6-8097-3242A1343B2E}"/>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8" name="Rectangle 23">
            <a:extLst>
              <a:ext uri="{FF2B5EF4-FFF2-40B4-BE49-F238E27FC236}">
                <a16:creationId xmlns:a16="http://schemas.microsoft.com/office/drawing/2014/main" id="{E94BF4E2-9C6C-8CAB-B95A-514C9DA949B7}"/>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399" name="Rectangle 24">
            <a:extLst>
              <a:ext uri="{FF2B5EF4-FFF2-40B4-BE49-F238E27FC236}">
                <a16:creationId xmlns:a16="http://schemas.microsoft.com/office/drawing/2014/main" id="{BEFAFAE1-2628-FB30-FD8C-E9AEA3A07915}"/>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0" name="Rectangle 25">
            <a:extLst>
              <a:ext uri="{FF2B5EF4-FFF2-40B4-BE49-F238E27FC236}">
                <a16:creationId xmlns:a16="http://schemas.microsoft.com/office/drawing/2014/main" id="{F50DF5AB-D3B7-4623-18FA-FF308E22530A}"/>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1" name="Rectangle 26">
            <a:extLst>
              <a:ext uri="{FF2B5EF4-FFF2-40B4-BE49-F238E27FC236}">
                <a16:creationId xmlns:a16="http://schemas.microsoft.com/office/drawing/2014/main" id="{79246D1E-ECBC-F164-A8BD-B947F64E234F}"/>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2" name="Rectangle 27">
            <a:extLst>
              <a:ext uri="{FF2B5EF4-FFF2-40B4-BE49-F238E27FC236}">
                <a16:creationId xmlns:a16="http://schemas.microsoft.com/office/drawing/2014/main" id="{C8428F8D-06B9-C505-164F-0E6ED6E2B656}"/>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3" name="Rectangle 28">
            <a:extLst>
              <a:ext uri="{FF2B5EF4-FFF2-40B4-BE49-F238E27FC236}">
                <a16:creationId xmlns:a16="http://schemas.microsoft.com/office/drawing/2014/main" id="{C8AEAA79-CE34-9A16-0516-B318E1E36AA2}"/>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4" name="Rectangle 29">
            <a:extLst>
              <a:ext uri="{FF2B5EF4-FFF2-40B4-BE49-F238E27FC236}">
                <a16:creationId xmlns:a16="http://schemas.microsoft.com/office/drawing/2014/main" id="{8A9BEC91-55BF-6953-2E7C-A772E6CEDD93}"/>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5" name="Rectangle 30">
            <a:extLst>
              <a:ext uri="{FF2B5EF4-FFF2-40B4-BE49-F238E27FC236}">
                <a16:creationId xmlns:a16="http://schemas.microsoft.com/office/drawing/2014/main" id="{39E9C7BE-26F0-A1FF-51E1-BAA81219A081}"/>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6" name="Rectangle 31">
            <a:extLst>
              <a:ext uri="{FF2B5EF4-FFF2-40B4-BE49-F238E27FC236}">
                <a16:creationId xmlns:a16="http://schemas.microsoft.com/office/drawing/2014/main" id="{03BD876B-F18A-9C83-0AE7-2EA2358AF3FE}"/>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7" name="Rectangle 32">
            <a:extLst>
              <a:ext uri="{FF2B5EF4-FFF2-40B4-BE49-F238E27FC236}">
                <a16:creationId xmlns:a16="http://schemas.microsoft.com/office/drawing/2014/main" id="{AE683F59-D9D7-7306-BD5D-64C50468F997}"/>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8" name="Rectangle 33">
            <a:extLst>
              <a:ext uri="{FF2B5EF4-FFF2-40B4-BE49-F238E27FC236}">
                <a16:creationId xmlns:a16="http://schemas.microsoft.com/office/drawing/2014/main" id="{6A7727CC-62BA-C54C-AFF3-AC0EBA6B0ECD}"/>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09" name="Rectangle 34">
            <a:extLst>
              <a:ext uri="{FF2B5EF4-FFF2-40B4-BE49-F238E27FC236}">
                <a16:creationId xmlns:a16="http://schemas.microsoft.com/office/drawing/2014/main" id="{A35E148C-7B7C-1CAC-7C9C-E6E61D441330}"/>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10" name="Rectangle 35">
            <a:extLst>
              <a:ext uri="{FF2B5EF4-FFF2-40B4-BE49-F238E27FC236}">
                <a16:creationId xmlns:a16="http://schemas.microsoft.com/office/drawing/2014/main" id="{A4317375-68C0-4F26-986A-0F51F23FE7C0}"/>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11" name="Rectangle 36">
            <a:extLst>
              <a:ext uri="{FF2B5EF4-FFF2-40B4-BE49-F238E27FC236}">
                <a16:creationId xmlns:a16="http://schemas.microsoft.com/office/drawing/2014/main" id="{9D72E14D-A418-9511-E5DE-24B6EB91B2BD}"/>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12" name="Rectangle 37">
            <a:extLst>
              <a:ext uri="{FF2B5EF4-FFF2-40B4-BE49-F238E27FC236}">
                <a16:creationId xmlns:a16="http://schemas.microsoft.com/office/drawing/2014/main" id="{AE54077A-B4A5-0C97-E51B-1528E1C6F258}"/>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1413" name="Rectangle 38">
            <a:extLst>
              <a:ext uri="{FF2B5EF4-FFF2-40B4-BE49-F238E27FC236}">
                <a16:creationId xmlns:a16="http://schemas.microsoft.com/office/drawing/2014/main" id="{FF65E5DB-4324-690F-9987-4F3222FB3C59}"/>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79015" name="Rectangle 39">
            <a:extLst>
              <a:ext uri="{FF2B5EF4-FFF2-40B4-BE49-F238E27FC236}">
                <a16:creationId xmlns:a16="http://schemas.microsoft.com/office/drawing/2014/main" id="{3228F370-3D59-8529-0728-03FA204AD445}"/>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1415" name="Text Box 40">
            <a:extLst>
              <a:ext uri="{FF2B5EF4-FFF2-40B4-BE49-F238E27FC236}">
                <a16:creationId xmlns:a16="http://schemas.microsoft.com/office/drawing/2014/main" id="{A4951EED-1843-0949-956C-CD55F134805A}"/>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3)  Rear part of propellant ignites</a:t>
            </a:r>
          </a:p>
        </p:txBody>
      </p:sp>
      <p:sp>
        <p:nvSpPr>
          <p:cNvPr id="101416" name="Line 41">
            <a:extLst>
              <a:ext uri="{FF2B5EF4-FFF2-40B4-BE49-F238E27FC236}">
                <a16:creationId xmlns:a16="http://schemas.microsoft.com/office/drawing/2014/main" id="{3DB191ED-B003-D8C6-A11A-F0A19FFF1962}"/>
              </a:ext>
            </a:extLst>
          </p:cNvPr>
          <p:cNvSpPr>
            <a:spLocks noChangeShapeType="1"/>
          </p:cNvSpPr>
          <p:nvPr/>
        </p:nvSpPr>
        <p:spPr bwMode="auto">
          <a:xfrm flipH="1" flipV="1">
            <a:off x="3198814" y="5886450"/>
            <a:ext cx="1044575" cy="460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1417" name="Line 42">
            <a:extLst>
              <a:ext uri="{FF2B5EF4-FFF2-40B4-BE49-F238E27FC236}">
                <a16:creationId xmlns:a16="http://schemas.microsoft.com/office/drawing/2014/main" id="{ED977746-F8E2-F6A6-A71F-FD4EBEB47E71}"/>
              </a:ext>
            </a:extLst>
          </p:cNvPr>
          <p:cNvSpPr>
            <a:spLocks noChangeShapeType="1"/>
          </p:cNvSpPr>
          <p:nvPr/>
        </p:nvSpPr>
        <p:spPr bwMode="auto">
          <a:xfrm flipH="1" flipV="1">
            <a:off x="4205289" y="5922964"/>
            <a:ext cx="115093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1418" name="Cloud">
            <a:extLst>
              <a:ext uri="{FF2B5EF4-FFF2-40B4-BE49-F238E27FC236}">
                <a16:creationId xmlns:a16="http://schemas.microsoft.com/office/drawing/2014/main" id="{D861B6ED-58BF-C4C7-4319-6E2F727F44C5}"/>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1419" name="Cloud">
            <a:extLst>
              <a:ext uri="{FF2B5EF4-FFF2-40B4-BE49-F238E27FC236}">
                <a16:creationId xmlns:a16="http://schemas.microsoft.com/office/drawing/2014/main" id="{6A2EF891-1B08-FA3D-DD80-3C790585F523}"/>
              </a:ext>
            </a:extLst>
          </p:cNvPr>
          <p:cNvSpPr>
            <a:spLocks noChangeAspect="1" noEditPoints="1" noChangeArrowheads="1"/>
          </p:cNvSpPr>
          <p:nvPr/>
        </p:nvSpPr>
        <p:spPr bwMode="auto">
          <a:xfrm>
            <a:off x="3603626" y="2405064"/>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1420" name="Cloud">
            <a:extLst>
              <a:ext uri="{FF2B5EF4-FFF2-40B4-BE49-F238E27FC236}">
                <a16:creationId xmlns:a16="http://schemas.microsoft.com/office/drawing/2014/main" id="{1057C87A-BBC8-6C81-DFFB-6789ADF3F80F}"/>
              </a:ext>
            </a:extLst>
          </p:cNvPr>
          <p:cNvSpPr>
            <a:spLocks noChangeAspect="1" noEditPoints="1" noChangeArrowheads="1"/>
          </p:cNvSpPr>
          <p:nvPr/>
        </p:nvSpPr>
        <p:spPr bwMode="auto">
          <a:xfrm>
            <a:off x="3914776" y="2371725"/>
            <a:ext cx="5238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1421" name="Line 46">
            <a:extLst>
              <a:ext uri="{FF2B5EF4-FFF2-40B4-BE49-F238E27FC236}">
                <a16:creationId xmlns:a16="http://schemas.microsoft.com/office/drawing/2014/main" id="{C4833EB8-93C5-85AF-79DC-CC21E9B0D88E}"/>
              </a:ext>
            </a:extLst>
          </p:cNvPr>
          <p:cNvSpPr>
            <a:spLocks noChangeShapeType="1"/>
          </p:cNvSpPr>
          <p:nvPr/>
        </p:nvSpPr>
        <p:spPr bwMode="auto">
          <a:xfrm>
            <a:off x="4421188" y="2732088"/>
            <a:ext cx="1092200" cy="111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1422" name="Text Box 47">
            <a:extLst>
              <a:ext uri="{FF2B5EF4-FFF2-40B4-BE49-F238E27FC236}">
                <a16:creationId xmlns:a16="http://schemas.microsoft.com/office/drawing/2014/main" id="{82BAB985-2ABA-BD75-1A98-ABE01AA04AD2}"/>
              </a:ext>
            </a:extLst>
          </p:cNvPr>
          <p:cNvSpPr txBox="1">
            <a:spLocks noChangeArrowheads="1"/>
          </p:cNvSpPr>
          <p:nvPr/>
        </p:nvSpPr>
        <p:spPr bwMode="auto">
          <a:xfrm>
            <a:off x="5516563" y="2514600"/>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flows along chamber</a:t>
            </a:r>
          </a:p>
        </p:txBody>
      </p:sp>
    </p:spTree>
    <p:extLst>
      <p:ext uri="{BB962C8B-B14F-4D97-AF65-F5344CB8AC3E}">
        <p14:creationId xmlns:p14="http://schemas.microsoft.com/office/powerpoint/2010/main" val="3885254140"/>
      </p:ext>
    </p:extLst>
  </p:cSld>
  <p:clrMapOvr>
    <a:masterClrMapping/>
  </p:clrMapOvr>
  <p:transition>
    <p:wipe dir="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Line 3">
            <a:extLst>
              <a:ext uri="{FF2B5EF4-FFF2-40B4-BE49-F238E27FC236}">
                <a16:creationId xmlns:a16="http://schemas.microsoft.com/office/drawing/2014/main" id="{8D738874-E124-A473-BF3F-6E0314A1B72F}"/>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2403" name="Text Box 4">
            <a:extLst>
              <a:ext uri="{FF2B5EF4-FFF2-40B4-BE49-F238E27FC236}">
                <a16:creationId xmlns:a16="http://schemas.microsoft.com/office/drawing/2014/main" id="{AF17C080-41A2-6DB9-6F06-CAC3C1E4AF1E}"/>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2404" name="Line 5">
            <a:extLst>
              <a:ext uri="{FF2B5EF4-FFF2-40B4-BE49-F238E27FC236}">
                <a16:creationId xmlns:a16="http://schemas.microsoft.com/office/drawing/2014/main" id="{147E86E2-7A7D-5F5E-B032-D0BE333D6536}"/>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2405" name="Rectangle 6">
            <a:extLst>
              <a:ext uri="{FF2B5EF4-FFF2-40B4-BE49-F238E27FC236}">
                <a16:creationId xmlns:a16="http://schemas.microsoft.com/office/drawing/2014/main" id="{26DD3BB3-8ABB-C5BF-63CD-879A02D99086}"/>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06" name="Rectangle 7">
            <a:extLst>
              <a:ext uri="{FF2B5EF4-FFF2-40B4-BE49-F238E27FC236}">
                <a16:creationId xmlns:a16="http://schemas.microsoft.com/office/drawing/2014/main" id="{E5231683-FB73-B045-1922-5CFCECF5128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07" name="Rectangle 8">
            <a:extLst>
              <a:ext uri="{FF2B5EF4-FFF2-40B4-BE49-F238E27FC236}">
                <a16:creationId xmlns:a16="http://schemas.microsoft.com/office/drawing/2014/main" id="{96FDDDD8-7138-DFBA-0199-86C94431ED65}"/>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08" name="Rectangle 9">
            <a:extLst>
              <a:ext uri="{FF2B5EF4-FFF2-40B4-BE49-F238E27FC236}">
                <a16:creationId xmlns:a16="http://schemas.microsoft.com/office/drawing/2014/main" id="{6E1FAFBE-F992-5962-CFA9-1FD4DC3F90E7}"/>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09" name="Rectangle 10">
            <a:extLst>
              <a:ext uri="{FF2B5EF4-FFF2-40B4-BE49-F238E27FC236}">
                <a16:creationId xmlns:a16="http://schemas.microsoft.com/office/drawing/2014/main" id="{9026C8D4-1D66-F465-568D-F493309E36CC}"/>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0" name="Rectangle 11">
            <a:extLst>
              <a:ext uri="{FF2B5EF4-FFF2-40B4-BE49-F238E27FC236}">
                <a16:creationId xmlns:a16="http://schemas.microsoft.com/office/drawing/2014/main" id="{2E0C4EC6-CADB-03B8-FCF7-995653B575CF}"/>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1" name="Rectangle 12">
            <a:extLst>
              <a:ext uri="{FF2B5EF4-FFF2-40B4-BE49-F238E27FC236}">
                <a16:creationId xmlns:a16="http://schemas.microsoft.com/office/drawing/2014/main" id="{7C04F23E-779F-287A-5445-CFB4CFAAFA9B}"/>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2" name="AutoShape 13">
            <a:extLst>
              <a:ext uri="{FF2B5EF4-FFF2-40B4-BE49-F238E27FC236}">
                <a16:creationId xmlns:a16="http://schemas.microsoft.com/office/drawing/2014/main" id="{BFF1B8BB-ACC4-845D-AE19-687A3DDECE39}"/>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2413" name="Rectangle 14">
            <a:extLst>
              <a:ext uri="{FF2B5EF4-FFF2-40B4-BE49-F238E27FC236}">
                <a16:creationId xmlns:a16="http://schemas.microsoft.com/office/drawing/2014/main" id="{FEB821FC-704B-1280-28CC-C69DE5C705B3}"/>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4" name="Rectangle 15">
            <a:extLst>
              <a:ext uri="{FF2B5EF4-FFF2-40B4-BE49-F238E27FC236}">
                <a16:creationId xmlns:a16="http://schemas.microsoft.com/office/drawing/2014/main" id="{EFA79762-0BF3-476B-797D-EBD7D8056990}"/>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5" name="Rectangle 16">
            <a:extLst>
              <a:ext uri="{FF2B5EF4-FFF2-40B4-BE49-F238E27FC236}">
                <a16:creationId xmlns:a16="http://schemas.microsoft.com/office/drawing/2014/main" id="{25A4DE84-C400-F88E-304D-C9505E8D331F}"/>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6" name="Rectangle 17">
            <a:extLst>
              <a:ext uri="{FF2B5EF4-FFF2-40B4-BE49-F238E27FC236}">
                <a16:creationId xmlns:a16="http://schemas.microsoft.com/office/drawing/2014/main" id="{EC7548F6-C2AC-41B0-8572-868A8E8C5F7D}"/>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7" name="Rectangle 18">
            <a:extLst>
              <a:ext uri="{FF2B5EF4-FFF2-40B4-BE49-F238E27FC236}">
                <a16:creationId xmlns:a16="http://schemas.microsoft.com/office/drawing/2014/main" id="{349304D0-F743-F6C9-8E7F-7A3316054100}"/>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8" name="Rectangle 19">
            <a:extLst>
              <a:ext uri="{FF2B5EF4-FFF2-40B4-BE49-F238E27FC236}">
                <a16:creationId xmlns:a16="http://schemas.microsoft.com/office/drawing/2014/main" id="{61B046C5-9E6F-679D-CF36-0FFDFBA1306A}"/>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19" name="Rectangle 20">
            <a:extLst>
              <a:ext uri="{FF2B5EF4-FFF2-40B4-BE49-F238E27FC236}">
                <a16:creationId xmlns:a16="http://schemas.microsoft.com/office/drawing/2014/main" id="{ED911061-59EF-891B-B951-B2DA078C1CD9}"/>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0" name="Rectangle 21">
            <a:extLst>
              <a:ext uri="{FF2B5EF4-FFF2-40B4-BE49-F238E27FC236}">
                <a16:creationId xmlns:a16="http://schemas.microsoft.com/office/drawing/2014/main" id="{0F2A4F7E-E3D5-D8E0-CAC1-1548F345892A}"/>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1" name="Rectangle 22">
            <a:extLst>
              <a:ext uri="{FF2B5EF4-FFF2-40B4-BE49-F238E27FC236}">
                <a16:creationId xmlns:a16="http://schemas.microsoft.com/office/drawing/2014/main" id="{CAB6090D-EB48-DAC8-B360-FD1BF99387AE}"/>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2" name="Rectangle 23">
            <a:extLst>
              <a:ext uri="{FF2B5EF4-FFF2-40B4-BE49-F238E27FC236}">
                <a16:creationId xmlns:a16="http://schemas.microsoft.com/office/drawing/2014/main" id="{8C3F87D0-8CD4-7582-5C6D-F3DC5DA1E1E1}"/>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3" name="Rectangle 24">
            <a:extLst>
              <a:ext uri="{FF2B5EF4-FFF2-40B4-BE49-F238E27FC236}">
                <a16:creationId xmlns:a16="http://schemas.microsoft.com/office/drawing/2014/main" id="{40AB85C3-3FBF-B62B-8B42-8155666FA2AC}"/>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4" name="Rectangle 25">
            <a:extLst>
              <a:ext uri="{FF2B5EF4-FFF2-40B4-BE49-F238E27FC236}">
                <a16:creationId xmlns:a16="http://schemas.microsoft.com/office/drawing/2014/main" id="{DA2B43AC-0422-C28E-9B82-0319A0D5623F}"/>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5" name="Rectangle 26">
            <a:extLst>
              <a:ext uri="{FF2B5EF4-FFF2-40B4-BE49-F238E27FC236}">
                <a16:creationId xmlns:a16="http://schemas.microsoft.com/office/drawing/2014/main" id="{27E0F441-DE95-38A9-B870-63D826F8B976}"/>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6" name="Rectangle 27">
            <a:extLst>
              <a:ext uri="{FF2B5EF4-FFF2-40B4-BE49-F238E27FC236}">
                <a16:creationId xmlns:a16="http://schemas.microsoft.com/office/drawing/2014/main" id="{445EB2F0-C14A-8A05-189A-AB797351AAF1}"/>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7" name="Rectangle 28">
            <a:extLst>
              <a:ext uri="{FF2B5EF4-FFF2-40B4-BE49-F238E27FC236}">
                <a16:creationId xmlns:a16="http://schemas.microsoft.com/office/drawing/2014/main" id="{1DF7745B-BBC0-A424-E0DF-4876B8FA3ED1}"/>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8" name="Rectangle 29">
            <a:extLst>
              <a:ext uri="{FF2B5EF4-FFF2-40B4-BE49-F238E27FC236}">
                <a16:creationId xmlns:a16="http://schemas.microsoft.com/office/drawing/2014/main" id="{BBAEFA96-9C8F-467A-0F78-27B25C7329B9}"/>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29" name="Rectangle 30">
            <a:extLst>
              <a:ext uri="{FF2B5EF4-FFF2-40B4-BE49-F238E27FC236}">
                <a16:creationId xmlns:a16="http://schemas.microsoft.com/office/drawing/2014/main" id="{4349AA68-B9FF-9C3E-3566-46CAFF212DC3}"/>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0" name="Rectangle 31">
            <a:extLst>
              <a:ext uri="{FF2B5EF4-FFF2-40B4-BE49-F238E27FC236}">
                <a16:creationId xmlns:a16="http://schemas.microsoft.com/office/drawing/2014/main" id="{CD6877AC-C1D8-A05D-C52E-ECAE963ADC47}"/>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1" name="Rectangle 32">
            <a:extLst>
              <a:ext uri="{FF2B5EF4-FFF2-40B4-BE49-F238E27FC236}">
                <a16:creationId xmlns:a16="http://schemas.microsoft.com/office/drawing/2014/main" id="{C422E1DF-908E-F232-0B47-90DA467B396E}"/>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2" name="Rectangle 33">
            <a:extLst>
              <a:ext uri="{FF2B5EF4-FFF2-40B4-BE49-F238E27FC236}">
                <a16:creationId xmlns:a16="http://schemas.microsoft.com/office/drawing/2014/main" id="{F7727E25-96ED-F387-DEB9-688BCB067277}"/>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3" name="Rectangle 34">
            <a:extLst>
              <a:ext uri="{FF2B5EF4-FFF2-40B4-BE49-F238E27FC236}">
                <a16:creationId xmlns:a16="http://schemas.microsoft.com/office/drawing/2014/main" id="{5376FDD3-A9A2-AC8A-7A0A-56C0B2530523}"/>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4" name="Rectangle 35">
            <a:extLst>
              <a:ext uri="{FF2B5EF4-FFF2-40B4-BE49-F238E27FC236}">
                <a16:creationId xmlns:a16="http://schemas.microsoft.com/office/drawing/2014/main" id="{81235A82-ECAA-8426-029A-3E151CEF8B87}"/>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5" name="Rectangle 36">
            <a:extLst>
              <a:ext uri="{FF2B5EF4-FFF2-40B4-BE49-F238E27FC236}">
                <a16:creationId xmlns:a16="http://schemas.microsoft.com/office/drawing/2014/main" id="{F778AC2D-4AE8-1BB9-10C0-61DB3D87350D}"/>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6" name="Rectangle 37">
            <a:extLst>
              <a:ext uri="{FF2B5EF4-FFF2-40B4-BE49-F238E27FC236}">
                <a16:creationId xmlns:a16="http://schemas.microsoft.com/office/drawing/2014/main" id="{2185AA58-C570-5D3D-2364-5391D21BF4A7}"/>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2437" name="Rectangle 38">
            <a:extLst>
              <a:ext uri="{FF2B5EF4-FFF2-40B4-BE49-F238E27FC236}">
                <a16:creationId xmlns:a16="http://schemas.microsoft.com/office/drawing/2014/main" id="{937AE678-0B8E-E0E0-FA42-4FA2FE65AA92}"/>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80039" name="Rectangle 39">
            <a:extLst>
              <a:ext uri="{FF2B5EF4-FFF2-40B4-BE49-F238E27FC236}">
                <a16:creationId xmlns:a16="http://schemas.microsoft.com/office/drawing/2014/main" id="{B7620F63-8F56-BFA9-F8DF-EC0D38ADC9CD}"/>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2439" name="Text Box 40">
            <a:extLst>
              <a:ext uri="{FF2B5EF4-FFF2-40B4-BE49-F238E27FC236}">
                <a16:creationId xmlns:a16="http://schemas.microsoft.com/office/drawing/2014/main" id="{5CC34714-BEE7-077B-AD91-64DFBB1A75EE}"/>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4)  Propellant ignition continues</a:t>
            </a:r>
          </a:p>
        </p:txBody>
      </p:sp>
      <p:sp>
        <p:nvSpPr>
          <p:cNvPr id="102440" name="Line 41">
            <a:extLst>
              <a:ext uri="{FF2B5EF4-FFF2-40B4-BE49-F238E27FC236}">
                <a16:creationId xmlns:a16="http://schemas.microsoft.com/office/drawing/2014/main" id="{2FB7779A-E99E-A80D-B8D8-E05D5CAB39F4}"/>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2441" name="Line 42">
            <a:extLst>
              <a:ext uri="{FF2B5EF4-FFF2-40B4-BE49-F238E27FC236}">
                <a16:creationId xmlns:a16="http://schemas.microsoft.com/office/drawing/2014/main" id="{6E008B19-52F6-B750-15F9-5AD723FAB6E3}"/>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2442" name="Cloud">
            <a:extLst>
              <a:ext uri="{FF2B5EF4-FFF2-40B4-BE49-F238E27FC236}">
                <a16:creationId xmlns:a16="http://schemas.microsoft.com/office/drawing/2014/main" id="{26BC576E-5A1D-E2B8-C745-74D2B365E0B5}"/>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2443" name="Cloud">
            <a:extLst>
              <a:ext uri="{FF2B5EF4-FFF2-40B4-BE49-F238E27FC236}">
                <a16:creationId xmlns:a16="http://schemas.microsoft.com/office/drawing/2014/main" id="{2015AC7A-8987-7F90-9D7B-4E945F7431D5}"/>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2444" name="Cloud">
            <a:extLst>
              <a:ext uri="{FF2B5EF4-FFF2-40B4-BE49-F238E27FC236}">
                <a16:creationId xmlns:a16="http://schemas.microsoft.com/office/drawing/2014/main" id="{2ADF75C5-ACBB-77C2-C72C-1E68F8B54ADB}"/>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2445" name="Cloud">
            <a:extLst>
              <a:ext uri="{FF2B5EF4-FFF2-40B4-BE49-F238E27FC236}">
                <a16:creationId xmlns:a16="http://schemas.microsoft.com/office/drawing/2014/main" id="{CE2E08C2-B829-40CF-CD1F-A7FEB447CBB4}"/>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2446" name="Cloud">
            <a:extLst>
              <a:ext uri="{FF2B5EF4-FFF2-40B4-BE49-F238E27FC236}">
                <a16:creationId xmlns:a16="http://schemas.microsoft.com/office/drawing/2014/main" id="{0953BD9C-CB47-C142-BDD9-A832CB3021BF}"/>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2447" name="Line 51">
            <a:extLst>
              <a:ext uri="{FF2B5EF4-FFF2-40B4-BE49-F238E27FC236}">
                <a16:creationId xmlns:a16="http://schemas.microsoft.com/office/drawing/2014/main" id="{5CDE7784-EC81-2B0E-C8C5-81325F82E7C9}"/>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2448" name="Text Box 52">
            <a:extLst>
              <a:ext uri="{FF2B5EF4-FFF2-40B4-BE49-F238E27FC236}">
                <a16:creationId xmlns:a16="http://schemas.microsoft.com/office/drawing/2014/main" id="{33F07778-8EAD-5B67-953A-5207F2C296F1}"/>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 along chamber</a:t>
            </a:r>
          </a:p>
        </p:txBody>
      </p:sp>
    </p:spTree>
    <p:extLst>
      <p:ext uri="{BB962C8B-B14F-4D97-AF65-F5344CB8AC3E}">
        <p14:creationId xmlns:p14="http://schemas.microsoft.com/office/powerpoint/2010/main" val="2787175655"/>
      </p:ext>
    </p:extLst>
  </p:cSld>
  <p:clrMapOvr>
    <a:masterClrMapping/>
  </p:clrMapOvr>
  <p:transition>
    <p:wipe dir="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Line 3">
            <a:extLst>
              <a:ext uri="{FF2B5EF4-FFF2-40B4-BE49-F238E27FC236}">
                <a16:creationId xmlns:a16="http://schemas.microsoft.com/office/drawing/2014/main" id="{9C9A66B3-B855-CED5-3059-1C4D917B4279}"/>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427" name="Text Box 4">
            <a:extLst>
              <a:ext uri="{FF2B5EF4-FFF2-40B4-BE49-F238E27FC236}">
                <a16:creationId xmlns:a16="http://schemas.microsoft.com/office/drawing/2014/main" id="{C65A3CAA-E1B6-EF59-74B1-E1649E893B6D}"/>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3428" name="Line 5">
            <a:extLst>
              <a:ext uri="{FF2B5EF4-FFF2-40B4-BE49-F238E27FC236}">
                <a16:creationId xmlns:a16="http://schemas.microsoft.com/office/drawing/2014/main" id="{C746CC8E-1094-7069-FA5D-6276FD7F78D5}"/>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3429" name="Rectangle 6">
            <a:extLst>
              <a:ext uri="{FF2B5EF4-FFF2-40B4-BE49-F238E27FC236}">
                <a16:creationId xmlns:a16="http://schemas.microsoft.com/office/drawing/2014/main" id="{3850A567-B274-1479-1F46-2E0B59028628}"/>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0" name="Rectangle 7">
            <a:extLst>
              <a:ext uri="{FF2B5EF4-FFF2-40B4-BE49-F238E27FC236}">
                <a16:creationId xmlns:a16="http://schemas.microsoft.com/office/drawing/2014/main" id="{804BE23D-ADB5-B026-2BEF-D050130FB202}"/>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1" name="Rectangle 8">
            <a:extLst>
              <a:ext uri="{FF2B5EF4-FFF2-40B4-BE49-F238E27FC236}">
                <a16:creationId xmlns:a16="http://schemas.microsoft.com/office/drawing/2014/main" id="{274B5728-5637-75A0-F52D-B9833F239943}"/>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2" name="Rectangle 9">
            <a:extLst>
              <a:ext uri="{FF2B5EF4-FFF2-40B4-BE49-F238E27FC236}">
                <a16:creationId xmlns:a16="http://schemas.microsoft.com/office/drawing/2014/main" id="{E85B4696-94E2-9998-E226-244B5234BD22}"/>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3" name="Rectangle 10">
            <a:extLst>
              <a:ext uri="{FF2B5EF4-FFF2-40B4-BE49-F238E27FC236}">
                <a16:creationId xmlns:a16="http://schemas.microsoft.com/office/drawing/2014/main" id="{306133DB-B1B0-8606-ACA3-E66AE7778F7F}"/>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4" name="Rectangle 11">
            <a:extLst>
              <a:ext uri="{FF2B5EF4-FFF2-40B4-BE49-F238E27FC236}">
                <a16:creationId xmlns:a16="http://schemas.microsoft.com/office/drawing/2014/main" id="{58F37420-573C-0239-264F-76B1B185240A}"/>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5" name="Rectangle 12">
            <a:extLst>
              <a:ext uri="{FF2B5EF4-FFF2-40B4-BE49-F238E27FC236}">
                <a16:creationId xmlns:a16="http://schemas.microsoft.com/office/drawing/2014/main" id="{EEA73748-113C-190D-93FD-70EAE0BF5EB1}"/>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6" name="AutoShape 13">
            <a:extLst>
              <a:ext uri="{FF2B5EF4-FFF2-40B4-BE49-F238E27FC236}">
                <a16:creationId xmlns:a16="http://schemas.microsoft.com/office/drawing/2014/main" id="{8A170253-837A-2CB9-C956-CA2A37367B63}"/>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3437" name="Rectangle 14">
            <a:extLst>
              <a:ext uri="{FF2B5EF4-FFF2-40B4-BE49-F238E27FC236}">
                <a16:creationId xmlns:a16="http://schemas.microsoft.com/office/drawing/2014/main" id="{C3E11361-AF40-54BF-8501-3B5C471DFBA7}"/>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8" name="Rectangle 15">
            <a:extLst>
              <a:ext uri="{FF2B5EF4-FFF2-40B4-BE49-F238E27FC236}">
                <a16:creationId xmlns:a16="http://schemas.microsoft.com/office/drawing/2014/main" id="{8B45B6D5-B31F-ED3C-E0EA-C9AEF61B959A}"/>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39" name="Rectangle 16">
            <a:extLst>
              <a:ext uri="{FF2B5EF4-FFF2-40B4-BE49-F238E27FC236}">
                <a16:creationId xmlns:a16="http://schemas.microsoft.com/office/drawing/2014/main" id="{B75C71D7-AE0E-6A6E-5F30-03A6DFA3F75D}"/>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0" name="Rectangle 17">
            <a:extLst>
              <a:ext uri="{FF2B5EF4-FFF2-40B4-BE49-F238E27FC236}">
                <a16:creationId xmlns:a16="http://schemas.microsoft.com/office/drawing/2014/main" id="{057ABA84-881D-CEAF-977B-C853C535E83B}"/>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1" name="Rectangle 18">
            <a:extLst>
              <a:ext uri="{FF2B5EF4-FFF2-40B4-BE49-F238E27FC236}">
                <a16:creationId xmlns:a16="http://schemas.microsoft.com/office/drawing/2014/main" id="{B0FE6023-A681-0948-3D1E-30D3631AAC66}"/>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2" name="Rectangle 19">
            <a:extLst>
              <a:ext uri="{FF2B5EF4-FFF2-40B4-BE49-F238E27FC236}">
                <a16:creationId xmlns:a16="http://schemas.microsoft.com/office/drawing/2014/main" id="{DC25CEE8-9AB1-F502-D615-3D926C524C6B}"/>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3" name="Rectangle 20">
            <a:extLst>
              <a:ext uri="{FF2B5EF4-FFF2-40B4-BE49-F238E27FC236}">
                <a16:creationId xmlns:a16="http://schemas.microsoft.com/office/drawing/2014/main" id="{BE6FB131-BBD3-3C96-8ECC-7392CDFF288F}"/>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4" name="Rectangle 21">
            <a:extLst>
              <a:ext uri="{FF2B5EF4-FFF2-40B4-BE49-F238E27FC236}">
                <a16:creationId xmlns:a16="http://schemas.microsoft.com/office/drawing/2014/main" id="{E28ED538-C909-BFC4-820B-5FD2FA3C04E7}"/>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5" name="Rectangle 22">
            <a:extLst>
              <a:ext uri="{FF2B5EF4-FFF2-40B4-BE49-F238E27FC236}">
                <a16:creationId xmlns:a16="http://schemas.microsoft.com/office/drawing/2014/main" id="{5FD92879-1ACB-F77C-D6D1-2F6BA0DC89AB}"/>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6" name="Rectangle 23">
            <a:extLst>
              <a:ext uri="{FF2B5EF4-FFF2-40B4-BE49-F238E27FC236}">
                <a16:creationId xmlns:a16="http://schemas.microsoft.com/office/drawing/2014/main" id="{7C5585C8-A39A-DCDA-FC36-F7B56E22E10A}"/>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7" name="Rectangle 24">
            <a:extLst>
              <a:ext uri="{FF2B5EF4-FFF2-40B4-BE49-F238E27FC236}">
                <a16:creationId xmlns:a16="http://schemas.microsoft.com/office/drawing/2014/main" id="{AC7C92AD-B087-1338-9093-4106643810FF}"/>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8" name="Rectangle 25">
            <a:extLst>
              <a:ext uri="{FF2B5EF4-FFF2-40B4-BE49-F238E27FC236}">
                <a16:creationId xmlns:a16="http://schemas.microsoft.com/office/drawing/2014/main" id="{1605A80A-7676-371F-884E-48EF8CCC7F85}"/>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49" name="Rectangle 26">
            <a:extLst>
              <a:ext uri="{FF2B5EF4-FFF2-40B4-BE49-F238E27FC236}">
                <a16:creationId xmlns:a16="http://schemas.microsoft.com/office/drawing/2014/main" id="{81B65AF8-3497-596A-2721-2BEF3EF0A884}"/>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0" name="Rectangle 27">
            <a:extLst>
              <a:ext uri="{FF2B5EF4-FFF2-40B4-BE49-F238E27FC236}">
                <a16:creationId xmlns:a16="http://schemas.microsoft.com/office/drawing/2014/main" id="{E991B807-10FB-A5C5-BFAF-A197F1275056}"/>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1" name="Rectangle 28">
            <a:extLst>
              <a:ext uri="{FF2B5EF4-FFF2-40B4-BE49-F238E27FC236}">
                <a16:creationId xmlns:a16="http://schemas.microsoft.com/office/drawing/2014/main" id="{B1B631DA-3B04-51B6-9DB5-5B47F42E5ED6}"/>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2" name="Rectangle 29">
            <a:extLst>
              <a:ext uri="{FF2B5EF4-FFF2-40B4-BE49-F238E27FC236}">
                <a16:creationId xmlns:a16="http://schemas.microsoft.com/office/drawing/2014/main" id="{59548323-DB6B-DCFD-FF9E-4B16FB22157F}"/>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3" name="Rectangle 30">
            <a:extLst>
              <a:ext uri="{FF2B5EF4-FFF2-40B4-BE49-F238E27FC236}">
                <a16:creationId xmlns:a16="http://schemas.microsoft.com/office/drawing/2014/main" id="{BAE8A9A3-BE53-3F7C-9E71-9CB29962C0D6}"/>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4" name="Rectangle 31">
            <a:extLst>
              <a:ext uri="{FF2B5EF4-FFF2-40B4-BE49-F238E27FC236}">
                <a16:creationId xmlns:a16="http://schemas.microsoft.com/office/drawing/2014/main" id="{7D4594C9-91D8-CE43-795A-89AC1E2AE86A}"/>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5" name="Rectangle 32">
            <a:extLst>
              <a:ext uri="{FF2B5EF4-FFF2-40B4-BE49-F238E27FC236}">
                <a16:creationId xmlns:a16="http://schemas.microsoft.com/office/drawing/2014/main" id="{196244EA-94E4-E84B-D483-BCC9036B432D}"/>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6" name="Rectangle 33">
            <a:extLst>
              <a:ext uri="{FF2B5EF4-FFF2-40B4-BE49-F238E27FC236}">
                <a16:creationId xmlns:a16="http://schemas.microsoft.com/office/drawing/2014/main" id="{CFE023B5-CA12-9505-25FC-073298AD0D26}"/>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7" name="Rectangle 34">
            <a:extLst>
              <a:ext uri="{FF2B5EF4-FFF2-40B4-BE49-F238E27FC236}">
                <a16:creationId xmlns:a16="http://schemas.microsoft.com/office/drawing/2014/main" id="{0893D376-2CD0-3ECB-4BBF-FA7C6F95740F}"/>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8" name="Rectangle 35">
            <a:extLst>
              <a:ext uri="{FF2B5EF4-FFF2-40B4-BE49-F238E27FC236}">
                <a16:creationId xmlns:a16="http://schemas.microsoft.com/office/drawing/2014/main" id="{F9E22169-E842-F746-EF4D-4158F376AA81}"/>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59" name="Rectangle 36">
            <a:extLst>
              <a:ext uri="{FF2B5EF4-FFF2-40B4-BE49-F238E27FC236}">
                <a16:creationId xmlns:a16="http://schemas.microsoft.com/office/drawing/2014/main" id="{66A41CEE-37B7-9513-38D4-7A501B19E12C}"/>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60" name="Rectangle 37">
            <a:extLst>
              <a:ext uri="{FF2B5EF4-FFF2-40B4-BE49-F238E27FC236}">
                <a16:creationId xmlns:a16="http://schemas.microsoft.com/office/drawing/2014/main" id="{14A3AA82-C6B2-2EE0-F494-4FBDCFC4E58B}"/>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3461" name="Rectangle 38">
            <a:extLst>
              <a:ext uri="{FF2B5EF4-FFF2-40B4-BE49-F238E27FC236}">
                <a16:creationId xmlns:a16="http://schemas.microsoft.com/office/drawing/2014/main" id="{0E247F86-0DAF-0725-BFB3-26F176A79DF2}"/>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81063" name="Rectangle 39">
            <a:extLst>
              <a:ext uri="{FF2B5EF4-FFF2-40B4-BE49-F238E27FC236}">
                <a16:creationId xmlns:a16="http://schemas.microsoft.com/office/drawing/2014/main" id="{167DBEE4-7C26-73F9-0FFB-464351C746DB}"/>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3463" name="Text Box 40">
            <a:extLst>
              <a:ext uri="{FF2B5EF4-FFF2-40B4-BE49-F238E27FC236}">
                <a16:creationId xmlns:a16="http://schemas.microsoft.com/office/drawing/2014/main" id="{AA34F7ED-B2DA-A2E5-7413-DFA00BF4905B}"/>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5)  Pressure front reaches projectile</a:t>
            </a:r>
          </a:p>
        </p:txBody>
      </p:sp>
      <p:sp>
        <p:nvSpPr>
          <p:cNvPr id="103464" name="Line 41">
            <a:extLst>
              <a:ext uri="{FF2B5EF4-FFF2-40B4-BE49-F238E27FC236}">
                <a16:creationId xmlns:a16="http://schemas.microsoft.com/office/drawing/2014/main" id="{28175E7D-3990-9358-2AAD-9D60A7A47D9D}"/>
              </a:ext>
            </a:extLst>
          </p:cNvPr>
          <p:cNvSpPr>
            <a:spLocks noChangeShapeType="1"/>
          </p:cNvSpPr>
          <p:nvPr/>
        </p:nvSpPr>
        <p:spPr bwMode="auto">
          <a:xfrm flipH="1" flipV="1">
            <a:off x="3198813" y="5664200"/>
            <a:ext cx="4322762" cy="1412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65" name="Line 42">
            <a:extLst>
              <a:ext uri="{FF2B5EF4-FFF2-40B4-BE49-F238E27FC236}">
                <a16:creationId xmlns:a16="http://schemas.microsoft.com/office/drawing/2014/main" id="{B06E0CCF-A2DC-6786-48E1-EF35B6693192}"/>
              </a:ext>
            </a:extLst>
          </p:cNvPr>
          <p:cNvSpPr>
            <a:spLocks noChangeShapeType="1"/>
          </p:cNvSpPr>
          <p:nvPr/>
        </p:nvSpPr>
        <p:spPr bwMode="auto">
          <a:xfrm flipH="1">
            <a:off x="7815264" y="5445125"/>
            <a:ext cx="403225" cy="1095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66" name="Cloud">
            <a:extLst>
              <a:ext uri="{FF2B5EF4-FFF2-40B4-BE49-F238E27FC236}">
                <a16:creationId xmlns:a16="http://schemas.microsoft.com/office/drawing/2014/main" id="{4CB84700-A946-0E69-3279-4C69F948ACA4}"/>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67" name="Cloud">
            <a:extLst>
              <a:ext uri="{FF2B5EF4-FFF2-40B4-BE49-F238E27FC236}">
                <a16:creationId xmlns:a16="http://schemas.microsoft.com/office/drawing/2014/main" id="{6CF8FBD4-6497-A4ED-BF22-75DB5602E83F}"/>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68" name="Cloud">
            <a:extLst>
              <a:ext uri="{FF2B5EF4-FFF2-40B4-BE49-F238E27FC236}">
                <a16:creationId xmlns:a16="http://schemas.microsoft.com/office/drawing/2014/main" id="{C44398FE-7560-5D15-0A87-981385D0166E}"/>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69" name="Cloud">
            <a:extLst>
              <a:ext uri="{FF2B5EF4-FFF2-40B4-BE49-F238E27FC236}">
                <a16:creationId xmlns:a16="http://schemas.microsoft.com/office/drawing/2014/main" id="{137C69B9-A7F3-A0C1-34E9-E25A7EC29A8E}"/>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70" name="Cloud">
            <a:extLst>
              <a:ext uri="{FF2B5EF4-FFF2-40B4-BE49-F238E27FC236}">
                <a16:creationId xmlns:a16="http://schemas.microsoft.com/office/drawing/2014/main" id="{83D372A8-48F2-63DB-DFD8-4A79B72B69A9}"/>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71" name="Line 48">
            <a:extLst>
              <a:ext uri="{FF2B5EF4-FFF2-40B4-BE49-F238E27FC236}">
                <a16:creationId xmlns:a16="http://schemas.microsoft.com/office/drawing/2014/main" id="{4E4AE139-8DF7-89B9-DC84-16910683D6A1}"/>
              </a:ext>
            </a:extLst>
          </p:cNvPr>
          <p:cNvSpPr>
            <a:spLocks noChangeShapeType="1"/>
          </p:cNvSpPr>
          <p:nvPr/>
        </p:nvSpPr>
        <p:spPr bwMode="auto">
          <a:xfrm>
            <a:off x="6799263" y="4400550"/>
            <a:ext cx="1306512"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72" name="Text Box 49">
            <a:extLst>
              <a:ext uri="{FF2B5EF4-FFF2-40B4-BE49-F238E27FC236}">
                <a16:creationId xmlns:a16="http://schemas.microsoft.com/office/drawing/2014/main" id="{6033C59A-2108-3E1C-2D4D-F065EC761E53}"/>
              </a:ext>
            </a:extLst>
          </p:cNvPr>
          <p:cNvSpPr txBox="1">
            <a:spLocks noChangeArrowheads="1"/>
          </p:cNvSpPr>
          <p:nvPr/>
        </p:nvSpPr>
        <p:spPr bwMode="auto">
          <a:xfrm>
            <a:off x="5938838" y="4502151"/>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 stopped by</a:t>
            </a:r>
          </a:p>
          <a:p>
            <a:r>
              <a:rPr lang="en-GB" altLang="en-US" sz="1600" b="1">
                <a:solidFill>
                  <a:schemeClr val="accent2"/>
                </a:solidFill>
              </a:rPr>
              <a:t>stationary projectile</a:t>
            </a:r>
          </a:p>
        </p:txBody>
      </p:sp>
      <p:sp>
        <p:nvSpPr>
          <p:cNvPr id="103473" name="Line 50">
            <a:extLst>
              <a:ext uri="{FF2B5EF4-FFF2-40B4-BE49-F238E27FC236}">
                <a16:creationId xmlns:a16="http://schemas.microsoft.com/office/drawing/2014/main" id="{6B86AF5D-DF7A-0633-EC17-5A53090C44A5}"/>
              </a:ext>
            </a:extLst>
          </p:cNvPr>
          <p:cNvSpPr>
            <a:spLocks noChangeShapeType="1"/>
          </p:cNvSpPr>
          <p:nvPr/>
        </p:nvSpPr>
        <p:spPr bwMode="auto">
          <a:xfrm>
            <a:off x="8218488" y="4203700"/>
            <a:ext cx="11112"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74" name="Line 51">
            <a:extLst>
              <a:ext uri="{FF2B5EF4-FFF2-40B4-BE49-F238E27FC236}">
                <a16:creationId xmlns:a16="http://schemas.microsoft.com/office/drawing/2014/main" id="{4210D4E9-8332-5B8E-4448-78E8C7E03F99}"/>
              </a:ext>
            </a:extLst>
          </p:cNvPr>
          <p:cNvSpPr>
            <a:spLocks noChangeShapeType="1"/>
          </p:cNvSpPr>
          <p:nvPr/>
        </p:nvSpPr>
        <p:spPr bwMode="auto">
          <a:xfrm>
            <a:off x="8162926" y="4203700"/>
            <a:ext cx="11113"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75" name="Line 52">
            <a:extLst>
              <a:ext uri="{FF2B5EF4-FFF2-40B4-BE49-F238E27FC236}">
                <a16:creationId xmlns:a16="http://schemas.microsoft.com/office/drawing/2014/main" id="{BED30550-59C6-E0ED-A008-3F30F1232845}"/>
              </a:ext>
            </a:extLst>
          </p:cNvPr>
          <p:cNvSpPr>
            <a:spLocks noChangeShapeType="1"/>
          </p:cNvSpPr>
          <p:nvPr/>
        </p:nvSpPr>
        <p:spPr bwMode="auto">
          <a:xfrm flipV="1">
            <a:off x="8242300" y="5437189"/>
            <a:ext cx="1588" cy="8397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76" name="Line 53">
            <a:extLst>
              <a:ext uri="{FF2B5EF4-FFF2-40B4-BE49-F238E27FC236}">
                <a16:creationId xmlns:a16="http://schemas.microsoft.com/office/drawing/2014/main" id="{AE679223-D839-37DB-B460-6D5338B54AEB}"/>
              </a:ext>
            </a:extLst>
          </p:cNvPr>
          <p:cNvSpPr>
            <a:spLocks noChangeShapeType="1"/>
          </p:cNvSpPr>
          <p:nvPr/>
        </p:nvSpPr>
        <p:spPr bwMode="auto">
          <a:xfrm flipH="1">
            <a:off x="7496176" y="5540376"/>
            <a:ext cx="32067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3477" name="Cloud">
            <a:extLst>
              <a:ext uri="{FF2B5EF4-FFF2-40B4-BE49-F238E27FC236}">
                <a16:creationId xmlns:a16="http://schemas.microsoft.com/office/drawing/2014/main" id="{164F3189-6D0E-B851-0626-D1D1524898DF}"/>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3478" name="Cloud">
            <a:extLst>
              <a:ext uri="{FF2B5EF4-FFF2-40B4-BE49-F238E27FC236}">
                <a16:creationId xmlns:a16="http://schemas.microsoft.com/office/drawing/2014/main" id="{87364359-1286-10DE-00C6-C77C0BD6C619}"/>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Tree>
    <p:extLst>
      <p:ext uri="{BB962C8B-B14F-4D97-AF65-F5344CB8AC3E}">
        <p14:creationId xmlns:p14="http://schemas.microsoft.com/office/powerpoint/2010/main" val="1692736589"/>
      </p:ext>
    </p:extLst>
  </p:cSld>
  <p:clrMapOvr>
    <a:masterClrMapping/>
  </p:clrMapOvr>
  <p:transition>
    <p:wipe dir="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Line 3">
            <a:extLst>
              <a:ext uri="{FF2B5EF4-FFF2-40B4-BE49-F238E27FC236}">
                <a16:creationId xmlns:a16="http://schemas.microsoft.com/office/drawing/2014/main" id="{B935A422-E4C6-A581-AED5-A6274253C75C}"/>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4451" name="Text Box 4">
            <a:extLst>
              <a:ext uri="{FF2B5EF4-FFF2-40B4-BE49-F238E27FC236}">
                <a16:creationId xmlns:a16="http://schemas.microsoft.com/office/drawing/2014/main" id="{70576D0F-789A-7C84-2FDB-3BFC487A08AA}"/>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4452" name="Line 5">
            <a:extLst>
              <a:ext uri="{FF2B5EF4-FFF2-40B4-BE49-F238E27FC236}">
                <a16:creationId xmlns:a16="http://schemas.microsoft.com/office/drawing/2014/main" id="{D07CC01B-A142-A0EC-CDED-A7B1CFA66887}"/>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4453" name="Rectangle 6">
            <a:extLst>
              <a:ext uri="{FF2B5EF4-FFF2-40B4-BE49-F238E27FC236}">
                <a16:creationId xmlns:a16="http://schemas.microsoft.com/office/drawing/2014/main" id="{1E6A4A8A-6D2E-966E-BC7A-29B1CA20C4CA}"/>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4" name="Rectangle 7">
            <a:extLst>
              <a:ext uri="{FF2B5EF4-FFF2-40B4-BE49-F238E27FC236}">
                <a16:creationId xmlns:a16="http://schemas.microsoft.com/office/drawing/2014/main" id="{6FA849DB-2233-5183-0553-3B61507E69FB}"/>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5" name="Rectangle 8">
            <a:extLst>
              <a:ext uri="{FF2B5EF4-FFF2-40B4-BE49-F238E27FC236}">
                <a16:creationId xmlns:a16="http://schemas.microsoft.com/office/drawing/2014/main" id="{FC18A2D0-5038-C0AC-CBB1-F383F2A17FE0}"/>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6" name="Rectangle 9">
            <a:extLst>
              <a:ext uri="{FF2B5EF4-FFF2-40B4-BE49-F238E27FC236}">
                <a16:creationId xmlns:a16="http://schemas.microsoft.com/office/drawing/2014/main" id="{4BFBC72E-D596-2A10-578F-868452B00731}"/>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7" name="Rectangle 10">
            <a:extLst>
              <a:ext uri="{FF2B5EF4-FFF2-40B4-BE49-F238E27FC236}">
                <a16:creationId xmlns:a16="http://schemas.microsoft.com/office/drawing/2014/main" id="{219BDB31-F807-240B-FF67-2EB5285AC126}"/>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8" name="Rectangle 11">
            <a:extLst>
              <a:ext uri="{FF2B5EF4-FFF2-40B4-BE49-F238E27FC236}">
                <a16:creationId xmlns:a16="http://schemas.microsoft.com/office/drawing/2014/main" id="{B7AEC98F-79BE-C95D-9065-98CA6748AE4D}"/>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59" name="Rectangle 12">
            <a:extLst>
              <a:ext uri="{FF2B5EF4-FFF2-40B4-BE49-F238E27FC236}">
                <a16:creationId xmlns:a16="http://schemas.microsoft.com/office/drawing/2014/main" id="{F6C76BAC-1F5D-FBAA-5A68-0F610E547AA5}"/>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0" name="AutoShape 13">
            <a:extLst>
              <a:ext uri="{FF2B5EF4-FFF2-40B4-BE49-F238E27FC236}">
                <a16:creationId xmlns:a16="http://schemas.microsoft.com/office/drawing/2014/main" id="{8F0F2CB7-FDF9-E040-0A79-92F53F5B18C9}"/>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4461" name="Rectangle 14">
            <a:extLst>
              <a:ext uri="{FF2B5EF4-FFF2-40B4-BE49-F238E27FC236}">
                <a16:creationId xmlns:a16="http://schemas.microsoft.com/office/drawing/2014/main" id="{F9DECCB9-A60D-C62A-D759-05FBBFFEF9C0}"/>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2" name="Rectangle 15">
            <a:extLst>
              <a:ext uri="{FF2B5EF4-FFF2-40B4-BE49-F238E27FC236}">
                <a16:creationId xmlns:a16="http://schemas.microsoft.com/office/drawing/2014/main" id="{D2BBDCB5-66B4-00D7-2DB7-799963D61579}"/>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3" name="Rectangle 16">
            <a:extLst>
              <a:ext uri="{FF2B5EF4-FFF2-40B4-BE49-F238E27FC236}">
                <a16:creationId xmlns:a16="http://schemas.microsoft.com/office/drawing/2014/main" id="{4FC0C420-687A-BD13-2F2D-9D5BF589BFAB}"/>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4" name="Rectangle 17">
            <a:extLst>
              <a:ext uri="{FF2B5EF4-FFF2-40B4-BE49-F238E27FC236}">
                <a16:creationId xmlns:a16="http://schemas.microsoft.com/office/drawing/2014/main" id="{D82BC9EE-3B83-8F76-C806-23E3BD608664}"/>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5" name="Rectangle 18">
            <a:extLst>
              <a:ext uri="{FF2B5EF4-FFF2-40B4-BE49-F238E27FC236}">
                <a16:creationId xmlns:a16="http://schemas.microsoft.com/office/drawing/2014/main" id="{8AC3E397-C5C5-6F18-90A8-9272169183F5}"/>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6" name="Rectangle 19">
            <a:extLst>
              <a:ext uri="{FF2B5EF4-FFF2-40B4-BE49-F238E27FC236}">
                <a16:creationId xmlns:a16="http://schemas.microsoft.com/office/drawing/2014/main" id="{D0E0E046-C6B7-9A62-DBE3-AD06357E65E8}"/>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7" name="Rectangle 20">
            <a:extLst>
              <a:ext uri="{FF2B5EF4-FFF2-40B4-BE49-F238E27FC236}">
                <a16:creationId xmlns:a16="http://schemas.microsoft.com/office/drawing/2014/main" id="{AC4F977D-69BD-87DE-2D5C-611B4B393551}"/>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8" name="Rectangle 21">
            <a:extLst>
              <a:ext uri="{FF2B5EF4-FFF2-40B4-BE49-F238E27FC236}">
                <a16:creationId xmlns:a16="http://schemas.microsoft.com/office/drawing/2014/main" id="{BEE53812-5B8C-0D04-6599-5FC1E3B142C5}"/>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69" name="Rectangle 22">
            <a:extLst>
              <a:ext uri="{FF2B5EF4-FFF2-40B4-BE49-F238E27FC236}">
                <a16:creationId xmlns:a16="http://schemas.microsoft.com/office/drawing/2014/main" id="{F50ECA83-E37A-0833-57C2-8E66F74FD139}"/>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0" name="Rectangle 23">
            <a:extLst>
              <a:ext uri="{FF2B5EF4-FFF2-40B4-BE49-F238E27FC236}">
                <a16:creationId xmlns:a16="http://schemas.microsoft.com/office/drawing/2014/main" id="{F0880045-02C7-720C-673C-8E94A375D2FC}"/>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1" name="Rectangle 24">
            <a:extLst>
              <a:ext uri="{FF2B5EF4-FFF2-40B4-BE49-F238E27FC236}">
                <a16:creationId xmlns:a16="http://schemas.microsoft.com/office/drawing/2014/main" id="{D3A9E835-7BB6-36EE-206B-1F29861C6F0E}"/>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2" name="Rectangle 25">
            <a:extLst>
              <a:ext uri="{FF2B5EF4-FFF2-40B4-BE49-F238E27FC236}">
                <a16:creationId xmlns:a16="http://schemas.microsoft.com/office/drawing/2014/main" id="{DDFED634-42E7-591F-0D02-68A41BEC2E16}"/>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3" name="Rectangle 26">
            <a:extLst>
              <a:ext uri="{FF2B5EF4-FFF2-40B4-BE49-F238E27FC236}">
                <a16:creationId xmlns:a16="http://schemas.microsoft.com/office/drawing/2014/main" id="{84FAFF5C-27B7-F128-78EB-7769778FBF67}"/>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4" name="Rectangle 27">
            <a:extLst>
              <a:ext uri="{FF2B5EF4-FFF2-40B4-BE49-F238E27FC236}">
                <a16:creationId xmlns:a16="http://schemas.microsoft.com/office/drawing/2014/main" id="{6493A408-EE44-6930-7AF9-97EE15CD5D04}"/>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5" name="Rectangle 28">
            <a:extLst>
              <a:ext uri="{FF2B5EF4-FFF2-40B4-BE49-F238E27FC236}">
                <a16:creationId xmlns:a16="http://schemas.microsoft.com/office/drawing/2014/main" id="{59BEA070-390A-E609-DF65-4A233BAD2365}"/>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6" name="Rectangle 29">
            <a:extLst>
              <a:ext uri="{FF2B5EF4-FFF2-40B4-BE49-F238E27FC236}">
                <a16:creationId xmlns:a16="http://schemas.microsoft.com/office/drawing/2014/main" id="{C0F66271-F591-48D3-1404-5EC373D43FD4}"/>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7" name="Rectangle 30">
            <a:extLst>
              <a:ext uri="{FF2B5EF4-FFF2-40B4-BE49-F238E27FC236}">
                <a16:creationId xmlns:a16="http://schemas.microsoft.com/office/drawing/2014/main" id="{8FC0DCC0-0B47-82C1-3158-AADE49F0A9C1}"/>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8" name="Rectangle 31">
            <a:extLst>
              <a:ext uri="{FF2B5EF4-FFF2-40B4-BE49-F238E27FC236}">
                <a16:creationId xmlns:a16="http://schemas.microsoft.com/office/drawing/2014/main" id="{6097ABA9-EE17-DC87-8B45-B3B760A84EC6}"/>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79" name="Rectangle 32">
            <a:extLst>
              <a:ext uri="{FF2B5EF4-FFF2-40B4-BE49-F238E27FC236}">
                <a16:creationId xmlns:a16="http://schemas.microsoft.com/office/drawing/2014/main" id="{DCBA98CD-7359-5E5A-3012-91698D0BC7DB}"/>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0" name="Rectangle 33">
            <a:extLst>
              <a:ext uri="{FF2B5EF4-FFF2-40B4-BE49-F238E27FC236}">
                <a16:creationId xmlns:a16="http://schemas.microsoft.com/office/drawing/2014/main" id="{A4C7E331-BB78-C2C7-A7C5-678B4C8F90ED}"/>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1" name="Rectangle 34">
            <a:extLst>
              <a:ext uri="{FF2B5EF4-FFF2-40B4-BE49-F238E27FC236}">
                <a16:creationId xmlns:a16="http://schemas.microsoft.com/office/drawing/2014/main" id="{D9BBAAE6-0C00-6E4F-F333-C645F121B512}"/>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2" name="Rectangle 35">
            <a:extLst>
              <a:ext uri="{FF2B5EF4-FFF2-40B4-BE49-F238E27FC236}">
                <a16:creationId xmlns:a16="http://schemas.microsoft.com/office/drawing/2014/main" id="{E97E815C-F2F6-9179-7C8B-E952674E04FC}"/>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3" name="Rectangle 36">
            <a:extLst>
              <a:ext uri="{FF2B5EF4-FFF2-40B4-BE49-F238E27FC236}">
                <a16:creationId xmlns:a16="http://schemas.microsoft.com/office/drawing/2014/main" id="{2AB81510-5DBE-42B6-A590-C3578F37B9D6}"/>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4" name="Rectangle 37">
            <a:extLst>
              <a:ext uri="{FF2B5EF4-FFF2-40B4-BE49-F238E27FC236}">
                <a16:creationId xmlns:a16="http://schemas.microsoft.com/office/drawing/2014/main" id="{B89A264A-1961-78B4-5838-989ABA97A058}"/>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4485" name="Rectangle 38">
            <a:extLst>
              <a:ext uri="{FF2B5EF4-FFF2-40B4-BE49-F238E27FC236}">
                <a16:creationId xmlns:a16="http://schemas.microsoft.com/office/drawing/2014/main" id="{FBD25B36-BAA9-7DEC-980F-F28FF9315FB5}"/>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82087" name="Rectangle 39">
            <a:extLst>
              <a:ext uri="{FF2B5EF4-FFF2-40B4-BE49-F238E27FC236}">
                <a16:creationId xmlns:a16="http://schemas.microsoft.com/office/drawing/2014/main" id="{32846821-E533-E8CA-9E2F-063E168EE23A}"/>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4487" name="Text Box 40">
            <a:extLst>
              <a:ext uri="{FF2B5EF4-FFF2-40B4-BE49-F238E27FC236}">
                <a16:creationId xmlns:a16="http://schemas.microsoft.com/office/drawing/2014/main" id="{0E85898D-7A8B-31B7-1E76-EA871AEC8235}"/>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6)  Front part of propellant starts to burn</a:t>
            </a:r>
          </a:p>
        </p:txBody>
      </p:sp>
      <p:sp>
        <p:nvSpPr>
          <p:cNvPr id="104488" name="Line 41">
            <a:extLst>
              <a:ext uri="{FF2B5EF4-FFF2-40B4-BE49-F238E27FC236}">
                <a16:creationId xmlns:a16="http://schemas.microsoft.com/office/drawing/2014/main" id="{BACC519C-9F05-46E7-B6BF-609BA827F192}"/>
              </a:ext>
            </a:extLst>
          </p:cNvPr>
          <p:cNvSpPr>
            <a:spLocks noChangeShapeType="1"/>
          </p:cNvSpPr>
          <p:nvPr/>
        </p:nvSpPr>
        <p:spPr bwMode="auto">
          <a:xfrm flipH="1" flipV="1">
            <a:off x="3198814" y="5553076"/>
            <a:ext cx="3100387"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4489" name="Line 42">
            <a:extLst>
              <a:ext uri="{FF2B5EF4-FFF2-40B4-BE49-F238E27FC236}">
                <a16:creationId xmlns:a16="http://schemas.microsoft.com/office/drawing/2014/main" id="{19D7AABD-96CC-5FCB-373C-3C1280A159DB}"/>
              </a:ext>
            </a:extLst>
          </p:cNvPr>
          <p:cNvSpPr>
            <a:spLocks noChangeShapeType="1"/>
          </p:cNvSpPr>
          <p:nvPr/>
        </p:nvSpPr>
        <p:spPr bwMode="auto">
          <a:xfrm flipH="1">
            <a:off x="6699250" y="5022851"/>
            <a:ext cx="1519238" cy="358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4490" name="Cloud">
            <a:extLst>
              <a:ext uri="{FF2B5EF4-FFF2-40B4-BE49-F238E27FC236}">
                <a16:creationId xmlns:a16="http://schemas.microsoft.com/office/drawing/2014/main" id="{45410E06-A4BF-FAB3-AA90-2CC1A1865C86}"/>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1" name="Cloud">
            <a:extLst>
              <a:ext uri="{FF2B5EF4-FFF2-40B4-BE49-F238E27FC236}">
                <a16:creationId xmlns:a16="http://schemas.microsoft.com/office/drawing/2014/main" id="{44679A40-43DF-1C39-22CE-873929B71144}"/>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2" name="Cloud">
            <a:extLst>
              <a:ext uri="{FF2B5EF4-FFF2-40B4-BE49-F238E27FC236}">
                <a16:creationId xmlns:a16="http://schemas.microsoft.com/office/drawing/2014/main" id="{8C273C3F-4AA2-82D8-C2C8-8AF01DBD2A71}"/>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3" name="Cloud">
            <a:extLst>
              <a:ext uri="{FF2B5EF4-FFF2-40B4-BE49-F238E27FC236}">
                <a16:creationId xmlns:a16="http://schemas.microsoft.com/office/drawing/2014/main" id="{CAECBE01-E245-B4D7-C725-ED30FD3ED04D}"/>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4" name="Cloud">
            <a:extLst>
              <a:ext uri="{FF2B5EF4-FFF2-40B4-BE49-F238E27FC236}">
                <a16:creationId xmlns:a16="http://schemas.microsoft.com/office/drawing/2014/main" id="{0F1FB7CC-CD24-6DB8-9672-41873A3B5013}"/>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5" name="Text Box 49">
            <a:extLst>
              <a:ext uri="{FF2B5EF4-FFF2-40B4-BE49-F238E27FC236}">
                <a16:creationId xmlns:a16="http://schemas.microsoft.com/office/drawing/2014/main" id="{121650BA-7716-A078-BBCE-A6AB8CD72F22}"/>
              </a:ext>
            </a:extLst>
          </p:cNvPr>
          <p:cNvSpPr txBox="1">
            <a:spLocks noChangeArrowheads="1"/>
          </p:cNvSpPr>
          <p:nvPr/>
        </p:nvSpPr>
        <p:spPr bwMode="auto">
          <a:xfrm>
            <a:off x="3349625" y="4205288"/>
            <a:ext cx="4927600"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Higher pressure 	</a:t>
            </a:r>
            <a:r>
              <a:rPr lang="en-GB" altLang="en-US" sz="1600" b="1">
                <a:solidFill>
                  <a:schemeClr val="accent2"/>
                </a:solidFill>
                <a:cs typeface="Arial" panose="020B0604020202020204" pitchFamily="34" charset="0"/>
              </a:rPr>
              <a:t>→</a:t>
            </a:r>
            <a:r>
              <a:rPr lang="en-GB" altLang="en-US" sz="1600" b="1">
                <a:solidFill>
                  <a:schemeClr val="accent2"/>
                </a:solidFill>
              </a:rPr>
              <a:t> Faster propellant burn rate</a:t>
            </a:r>
          </a:p>
          <a:p>
            <a:r>
              <a:rPr lang="en-GB" altLang="en-US" sz="1600" b="1">
                <a:solidFill>
                  <a:schemeClr val="accent2"/>
                </a:solidFill>
              </a:rPr>
              <a:t>		→ More gas </a:t>
            </a:r>
          </a:p>
          <a:p>
            <a:r>
              <a:rPr lang="en-GB" altLang="en-US" sz="1600" b="1">
                <a:solidFill>
                  <a:schemeClr val="accent2"/>
                </a:solidFill>
              </a:rPr>
              <a:t>		→ Higher pressure</a:t>
            </a:r>
          </a:p>
        </p:txBody>
      </p:sp>
      <p:sp>
        <p:nvSpPr>
          <p:cNvPr id="104496" name="Line 52">
            <a:extLst>
              <a:ext uri="{FF2B5EF4-FFF2-40B4-BE49-F238E27FC236}">
                <a16:creationId xmlns:a16="http://schemas.microsoft.com/office/drawing/2014/main" id="{27C591F7-039B-E3DD-7FD6-9EC474D41A2C}"/>
              </a:ext>
            </a:extLst>
          </p:cNvPr>
          <p:cNvSpPr>
            <a:spLocks noChangeShapeType="1"/>
          </p:cNvSpPr>
          <p:nvPr/>
        </p:nvSpPr>
        <p:spPr bwMode="auto">
          <a:xfrm flipH="1" flipV="1">
            <a:off x="8232776" y="4984751"/>
            <a:ext cx="9525" cy="129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4497" name="Line 53">
            <a:extLst>
              <a:ext uri="{FF2B5EF4-FFF2-40B4-BE49-F238E27FC236}">
                <a16:creationId xmlns:a16="http://schemas.microsoft.com/office/drawing/2014/main" id="{FEBFA10B-FE28-AA0D-9889-8C61C6F8523B}"/>
              </a:ext>
            </a:extLst>
          </p:cNvPr>
          <p:cNvSpPr>
            <a:spLocks noChangeShapeType="1"/>
          </p:cNvSpPr>
          <p:nvPr/>
        </p:nvSpPr>
        <p:spPr bwMode="auto">
          <a:xfrm flipH="1">
            <a:off x="6296026" y="5386389"/>
            <a:ext cx="41592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4498" name="Cloud">
            <a:extLst>
              <a:ext uri="{FF2B5EF4-FFF2-40B4-BE49-F238E27FC236}">
                <a16:creationId xmlns:a16="http://schemas.microsoft.com/office/drawing/2014/main" id="{776EB9E0-70FD-8312-055E-7945C028BC54}"/>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499" name="Cloud">
            <a:extLst>
              <a:ext uri="{FF2B5EF4-FFF2-40B4-BE49-F238E27FC236}">
                <a16:creationId xmlns:a16="http://schemas.microsoft.com/office/drawing/2014/main" id="{47F8B50E-A3BA-FB3B-AE0F-3C404B2095BB}"/>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500" name="Cloud">
            <a:extLst>
              <a:ext uri="{FF2B5EF4-FFF2-40B4-BE49-F238E27FC236}">
                <a16:creationId xmlns:a16="http://schemas.microsoft.com/office/drawing/2014/main" id="{45A5F385-58F1-14DA-AC1F-729031DCC196}"/>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4501" name="Text Box 57">
            <a:extLst>
              <a:ext uri="{FF2B5EF4-FFF2-40B4-BE49-F238E27FC236}">
                <a16:creationId xmlns:a16="http://schemas.microsoft.com/office/drawing/2014/main" id="{BC6A59DE-E07C-A99A-4868-B662C7B0BB22}"/>
              </a:ext>
            </a:extLst>
          </p:cNvPr>
          <p:cNvSpPr txBox="1">
            <a:spLocks noChangeArrowheads="1"/>
          </p:cNvSpPr>
          <p:nvPr/>
        </p:nvSpPr>
        <p:spPr bwMode="auto">
          <a:xfrm>
            <a:off x="3328988" y="5729288"/>
            <a:ext cx="49276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Pressure at front of chamber higher than at rear</a:t>
            </a:r>
          </a:p>
        </p:txBody>
      </p:sp>
    </p:spTree>
    <p:extLst>
      <p:ext uri="{BB962C8B-B14F-4D97-AF65-F5344CB8AC3E}">
        <p14:creationId xmlns:p14="http://schemas.microsoft.com/office/powerpoint/2010/main" val="2848872785"/>
      </p:ext>
    </p:extLst>
  </p:cSld>
  <p:clrMapOvr>
    <a:masterClrMapping/>
  </p:clrMapOvr>
  <p:transition>
    <p:wipe dir="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Line 3">
            <a:extLst>
              <a:ext uri="{FF2B5EF4-FFF2-40B4-BE49-F238E27FC236}">
                <a16:creationId xmlns:a16="http://schemas.microsoft.com/office/drawing/2014/main" id="{9A1E6A76-5CDD-BFD3-4070-A8FFF8BB9285}"/>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5475" name="Text Box 4">
            <a:extLst>
              <a:ext uri="{FF2B5EF4-FFF2-40B4-BE49-F238E27FC236}">
                <a16:creationId xmlns:a16="http://schemas.microsoft.com/office/drawing/2014/main" id="{A8434291-7161-7388-7BA0-99ED1791B770}"/>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5476" name="Line 5">
            <a:extLst>
              <a:ext uri="{FF2B5EF4-FFF2-40B4-BE49-F238E27FC236}">
                <a16:creationId xmlns:a16="http://schemas.microsoft.com/office/drawing/2014/main" id="{0AC5618F-38B7-F9CD-13C3-C343D20B2ECE}"/>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5477" name="Rectangle 6">
            <a:extLst>
              <a:ext uri="{FF2B5EF4-FFF2-40B4-BE49-F238E27FC236}">
                <a16:creationId xmlns:a16="http://schemas.microsoft.com/office/drawing/2014/main" id="{3EBA9F56-7605-BCDD-C143-6C36733260DF}"/>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78" name="Rectangle 7">
            <a:extLst>
              <a:ext uri="{FF2B5EF4-FFF2-40B4-BE49-F238E27FC236}">
                <a16:creationId xmlns:a16="http://schemas.microsoft.com/office/drawing/2014/main" id="{EC1330D9-E5FC-D84C-5C3C-C67D513E142A}"/>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79" name="Rectangle 8">
            <a:extLst>
              <a:ext uri="{FF2B5EF4-FFF2-40B4-BE49-F238E27FC236}">
                <a16:creationId xmlns:a16="http://schemas.microsoft.com/office/drawing/2014/main" id="{EBB4AA30-6964-6279-47D5-1E3C3C74C10E}"/>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0" name="Rectangle 9">
            <a:extLst>
              <a:ext uri="{FF2B5EF4-FFF2-40B4-BE49-F238E27FC236}">
                <a16:creationId xmlns:a16="http://schemas.microsoft.com/office/drawing/2014/main" id="{0AC46F91-BCF4-5A2C-9F76-9C2A48CFBE3A}"/>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1" name="Rectangle 10">
            <a:extLst>
              <a:ext uri="{FF2B5EF4-FFF2-40B4-BE49-F238E27FC236}">
                <a16:creationId xmlns:a16="http://schemas.microsoft.com/office/drawing/2014/main" id="{6C427AF3-A821-98F4-D6BA-D3466E2B8E44}"/>
              </a:ext>
            </a:extLst>
          </p:cNvPr>
          <p:cNvSpPr>
            <a:spLocks noChangeArrowheads="1"/>
          </p:cNvSpPr>
          <p:nvPr/>
        </p:nvSpPr>
        <p:spPr bwMode="auto">
          <a:xfrm>
            <a:off x="93599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2" name="Rectangle 11">
            <a:extLst>
              <a:ext uri="{FF2B5EF4-FFF2-40B4-BE49-F238E27FC236}">
                <a16:creationId xmlns:a16="http://schemas.microsoft.com/office/drawing/2014/main" id="{5D327E89-F020-1D15-1126-49D81DC507E6}"/>
              </a:ext>
            </a:extLst>
          </p:cNvPr>
          <p:cNvSpPr>
            <a:spLocks noChangeArrowheads="1"/>
          </p:cNvSpPr>
          <p:nvPr/>
        </p:nvSpPr>
        <p:spPr bwMode="auto">
          <a:xfrm>
            <a:off x="91725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3" name="AutoShape 13">
            <a:extLst>
              <a:ext uri="{FF2B5EF4-FFF2-40B4-BE49-F238E27FC236}">
                <a16:creationId xmlns:a16="http://schemas.microsoft.com/office/drawing/2014/main" id="{3ECA54BF-6C62-91A7-2A40-D545BC6B13B4}"/>
              </a:ext>
            </a:extLst>
          </p:cNvPr>
          <p:cNvSpPr>
            <a:spLocks noChangeArrowheads="1"/>
          </p:cNvSpPr>
          <p:nvPr/>
        </p:nvSpPr>
        <p:spPr bwMode="auto">
          <a:xfrm rot="5400000" flipH="1">
            <a:off x="83018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5484" name="Rectangle 14">
            <a:extLst>
              <a:ext uri="{FF2B5EF4-FFF2-40B4-BE49-F238E27FC236}">
                <a16:creationId xmlns:a16="http://schemas.microsoft.com/office/drawing/2014/main" id="{5208A469-57B0-C70A-F1A9-FE0963BC1D77}"/>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5" name="Rectangle 15">
            <a:extLst>
              <a:ext uri="{FF2B5EF4-FFF2-40B4-BE49-F238E27FC236}">
                <a16:creationId xmlns:a16="http://schemas.microsoft.com/office/drawing/2014/main" id="{7AF5E94F-087C-BA2E-6B31-51DBB719F119}"/>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6" name="Rectangle 16">
            <a:extLst>
              <a:ext uri="{FF2B5EF4-FFF2-40B4-BE49-F238E27FC236}">
                <a16:creationId xmlns:a16="http://schemas.microsoft.com/office/drawing/2014/main" id="{690404BE-0E7B-80F3-6E72-E14487CE08F6}"/>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7" name="Rectangle 17">
            <a:extLst>
              <a:ext uri="{FF2B5EF4-FFF2-40B4-BE49-F238E27FC236}">
                <a16:creationId xmlns:a16="http://schemas.microsoft.com/office/drawing/2014/main" id="{0E8CFE9E-150D-B800-FCAF-AA2C598E6CA5}"/>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8" name="Rectangle 18">
            <a:extLst>
              <a:ext uri="{FF2B5EF4-FFF2-40B4-BE49-F238E27FC236}">
                <a16:creationId xmlns:a16="http://schemas.microsoft.com/office/drawing/2014/main" id="{60371968-6527-71F1-ACE4-A98F08CA1757}"/>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89" name="Rectangle 19">
            <a:extLst>
              <a:ext uri="{FF2B5EF4-FFF2-40B4-BE49-F238E27FC236}">
                <a16:creationId xmlns:a16="http://schemas.microsoft.com/office/drawing/2014/main" id="{0876412B-A5BC-614C-5095-D4B923F79341}"/>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0" name="Rectangle 20">
            <a:extLst>
              <a:ext uri="{FF2B5EF4-FFF2-40B4-BE49-F238E27FC236}">
                <a16:creationId xmlns:a16="http://schemas.microsoft.com/office/drawing/2014/main" id="{7120E39F-934A-3E64-EB5A-856AFB3ED6FE}"/>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1" name="Rectangle 21">
            <a:extLst>
              <a:ext uri="{FF2B5EF4-FFF2-40B4-BE49-F238E27FC236}">
                <a16:creationId xmlns:a16="http://schemas.microsoft.com/office/drawing/2014/main" id="{7969BD4C-1F51-4C7A-236C-074B96C1027C}"/>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2" name="Rectangle 22">
            <a:extLst>
              <a:ext uri="{FF2B5EF4-FFF2-40B4-BE49-F238E27FC236}">
                <a16:creationId xmlns:a16="http://schemas.microsoft.com/office/drawing/2014/main" id="{D2559329-0CA1-1033-2662-38511B7A5603}"/>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3" name="Rectangle 23">
            <a:extLst>
              <a:ext uri="{FF2B5EF4-FFF2-40B4-BE49-F238E27FC236}">
                <a16:creationId xmlns:a16="http://schemas.microsoft.com/office/drawing/2014/main" id="{B8DBADCE-453F-D468-ABB3-80CD0DD0BB57}"/>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4" name="Rectangle 24">
            <a:extLst>
              <a:ext uri="{FF2B5EF4-FFF2-40B4-BE49-F238E27FC236}">
                <a16:creationId xmlns:a16="http://schemas.microsoft.com/office/drawing/2014/main" id="{67EB4A8E-3524-4505-7213-9856D5D0FC0D}"/>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5" name="Rectangle 25">
            <a:extLst>
              <a:ext uri="{FF2B5EF4-FFF2-40B4-BE49-F238E27FC236}">
                <a16:creationId xmlns:a16="http://schemas.microsoft.com/office/drawing/2014/main" id="{4E2282CF-403C-F0D9-37EA-5F681F325E76}"/>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6" name="Rectangle 26">
            <a:extLst>
              <a:ext uri="{FF2B5EF4-FFF2-40B4-BE49-F238E27FC236}">
                <a16:creationId xmlns:a16="http://schemas.microsoft.com/office/drawing/2014/main" id="{37D68D95-A9BE-0CD4-6082-350179A4804F}"/>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7" name="Rectangle 27">
            <a:extLst>
              <a:ext uri="{FF2B5EF4-FFF2-40B4-BE49-F238E27FC236}">
                <a16:creationId xmlns:a16="http://schemas.microsoft.com/office/drawing/2014/main" id="{FF1CD3BD-766C-A520-75B0-94260FBBAF81}"/>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8" name="Rectangle 28">
            <a:extLst>
              <a:ext uri="{FF2B5EF4-FFF2-40B4-BE49-F238E27FC236}">
                <a16:creationId xmlns:a16="http://schemas.microsoft.com/office/drawing/2014/main" id="{6CAD7ADA-DDFA-BCED-F0BF-0199B36B4751}"/>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499" name="Rectangle 29">
            <a:extLst>
              <a:ext uri="{FF2B5EF4-FFF2-40B4-BE49-F238E27FC236}">
                <a16:creationId xmlns:a16="http://schemas.microsoft.com/office/drawing/2014/main" id="{2A761190-53F9-2140-8E30-3C540B9E1C66}"/>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0" name="Rectangle 30">
            <a:extLst>
              <a:ext uri="{FF2B5EF4-FFF2-40B4-BE49-F238E27FC236}">
                <a16:creationId xmlns:a16="http://schemas.microsoft.com/office/drawing/2014/main" id="{5A6FADE8-4921-2BBE-9400-015E45EE2A33}"/>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1" name="Rectangle 31">
            <a:extLst>
              <a:ext uri="{FF2B5EF4-FFF2-40B4-BE49-F238E27FC236}">
                <a16:creationId xmlns:a16="http://schemas.microsoft.com/office/drawing/2014/main" id="{E64CD994-D94C-E52F-CE31-D8A1992DEBF0}"/>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2" name="Rectangle 32">
            <a:extLst>
              <a:ext uri="{FF2B5EF4-FFF2-40B4-BE49-F238E27FC236}">
                <a16:creationId xmlns:a16="http://schemas.microsoft.com/office/drawing/2014/main" id="{B645A3D5-516F-5EE1-AF00-18C8B99F2087}"/>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3" name="Rectangle 33">
            <a:extLst>
              <a:ext uri="{FF2B5EF4-FFF2-40B4-BE49-F238E27FC236}">
                <a16:creationId xmlns:a16="http://schemas.microsoft.com/office/drawing/2014/main" id="{ED361B73-0CBC-F28F-8583-7C19ED264AF0}"/>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4" name="Rectangle 34">
            <a:extLst>
              <a:ext uri="{FF2B5EF4-FFF2-40B4-BE49-F238E27FC236}">
                <a16:creationId xmlns:a16="http://schemas.microsoft.com/office/drawing/2014/main" id="{1BDCFABF-188B-536C-64A0-E7A3D05D8604}"/>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5" name="Rectangle 35">
            <a:extLst>
              <a:ext uri="{FF2B5EF4-FFF2-40B4-BE49-F238E27FC236}">
                <a16:creationId xmlns:a16="http://schemas.microsoft.com/office/drawing/2014/main" id="{C98EA1DD-4497-115C-93B4-33F2DFED92BD}"/>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6" name="Rectangle 36">
            <a:extLst>
              <a:ext uri="{FF2B5EF4-FFF2-40B4-BE49-F238E27FC236}">
                <a16:creationId xmlns:a16="http://schemas.microsoft.com/office/drawing/2014/main" id="{B23737CF-A87E-C5EF-35A7-11B6CB3DD126}"/>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7" name="Rectangle 37">
            <a:extLst>
              <a:ext uri="{FF2B5EF4-FFF2-40B4-BE49-F238E27FC236}">
                <a16:creationId xmlns:a16="http://schemas.microsoft.com/office/drawing/2014/main" id="{9FBD3D54-0DB0-0C6F-12FC-89D58557FB99}"/>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5508" name="Rectangle 38">
            <a:extLst>
              <a:ext uri="{FF2B5EF4-FFF2-40B4-BE49-F238E27FC236}">
                <a16:creationId xmlns:a16="http://schemas.microsoft.com/office/drawing/2014/main" id="{7F5CFBE4-B547-CB3B-B5CF-A47B29F6A5A6}"/>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83111" name="Rectangle 39">
            <a:extLst>
              <a:ext uri="{FF2B5EF4-FFF2-40B4-BE49-F238E27FC236}">
                <a16:creationId xmlns:a16="http://schemas.microsoft.com/office/drawing/2014/main" id="{DA022B00-D8D0-A2A9-6057-AB5B629CC212}"/>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5510" name="Text Box 40">
            <a:extLst>
              <a:ext uri="{FF2B5EF4-FFF2-40B4-BE49-F238E27FC236}">
                <a16:creationId xmlns:a16="http://schemas.microsoft.com/office/drawing/2014/main" id="{5946E087-5753-A14E-7B6B-36F3EC2B6A79}"/>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7)  Projectile starts to move</a:t>
            </a:r>
          </a:p>
        </p:txBody>
      </p:sp>
      <p:sp>
        <p:nvSpPr>
          <p:cNvPr id="105511" name="Line 41">
            <a:extLst>
              <a:ext uri="{FF2B5EF4-FFF2-40B4-BE49-F238E27FC236}">
                <a16:creationId xmlns:a16="http://schemas.microsoft.com/office/drawing/2014/main" id="{20E658ED-E9E9-F9E6-EA5F-0141708A7B08}"/>
              </a:ext>
            </a:extLst>
          </p:cNvPr>
          <p:cNvSpPr>
            <a:spLocks noChangeShapeType="1"/>
          </p:cNvSpPr>
          <p:nvPr/>
        </p:nvSpPr>
        <p:spPr bwMode="auto">
          <a:xfrm flipH="1" flipV="1">
            <a:off x="3198814" y="4892675"/>
            <a:ext cx="3100387" cy="4143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12" name="Line 42">
            <a:extLst>
              <a:ext uri="{FF2B5EF4-FFF2-40B4-BE49-F238E27FC236}">
                <a16:creationId xmlns:a16="http://schemas.microsoft.com/office/drawing/2014/main" id="{7BD91480-9E22-FC48-5337-DB81C6750002}"/>
              </a:ext>
            </a:extLst>
          </p:cNvPr>
          <p:cNvSpPr>
            <a:spLocks noChangeShapeType="1"/>
          </p:cNvSpPr>
          <p:nvPr/>
        </p:nvSpPr>
        <p:spPr bwMode="auto">
          <a:xfrm flipH="1">
            <a:off x="6688139" y="5024439"/>
            <a:ext cx="841375" cy="1222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13" name="Cloud">
            <a:extLst>
              <a:ext uri="{FF2B5EF4-FFF2-40B4-BE49-F238E27FC236}">
                <a16:creationId xmlns:a16="http://schemas.microsoft.com/office/drawing/2014/main" id="{6B542015-570B-F274-842A-B4B3763797B9}"/>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14" name="Cloud">
            <a:extLst>
              <a:ext uri="{FF2B5EF4-FFF2-40B4-BE49-F238E27FC236}">
                <a16:creationId xmlns:a16="http://schemas.microsoft.com/office/drawing/2014/main" id="{7239325D-80DD-4BBD-AF3E-05F753A6F5E4}"/>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15" name="Cloud">
            <a:extLst>
              <a:ext uri="{FF2B5EF4-FFF2-40B4-BE49-F238E27FC236}">
                <a16:creationId xmlns:a16="http://schemas.microsoft.com/office/drawing/2014/main" id="{9E3FAD97-ADE2-9DC9-7CC0-AA4F05FC0BA6}"/>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16" name="Cloud">
            <a:extLst>
              <a:ext uri="{FF2B5EF4-FFF2-40B4-BE49-F238E27FC236}">
                <a16:creationId xmlns:a16="http://schemas.microsoft.com/office/drawing/2014/main" id="{2E0C143B-A6F3-F6FE-378A-53265BF92878}"/>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17" name="Cloud">
            <a:extLst>
              <a:ext uri="{FF2B5EF4-FFF2-40B4-BE49-F238E27FC236}">
                <a16:creationId xmlns:a16="http://schemas.microsoft.com/office/drawing/2014/main" id="{934910E9-E0D8-AD90-1EF6-E5CE76FD7849}"/>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18" name="Line 49">
            <a:extLst>
              <a:ext uri="{FF2B5EF4-FFF2-40B4-BE49-F238E27FC236}">
                <a16:creationId xmlns:a16="http://schemas.microsoft.com/office/drawing/2014/main" id="{F789D57D-EBB5-D121-0585-BAB359CD29CF}"/>
              </a:ext>
            </a:extLst>
          </p:cNvPr>
          <p:cNvSpPr>
            <a:spLocks noChangeShapeType="1"/>
          </p:cNvSpPr>
          <p:nvPr/>
        </p:nvSpPr>
        <p:spPr bwMode="auto">
          <a:xfrm flipH="1" flipV="1">
            <a:off x="8932864" y="5376863"/>
            <a:ext cx="9525" cy="90011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19" name="Line 50">
            <a:extLst>
              <a:ext uri="{FF2B5EF4-FFF2-40B4-BE49-F238E27FC236}">
                <a16:creationId xmlns:a16="http://schemas.microsoft.com/office/drawing/2014/main" id="{653A5BE1-E098-6223-5DE9-F909EFDA9264}"/>
              </a:ext>
            </a:extLst>
          </p:cNvPr>
          <p:cNvSpPr>
            <a:spLocks noChangeShapeType="1"/>
          </p:cNvSpPr>
          <p:nvPr/>
        </p:nvSpPr>
        <p:spPr bwMode="auto">
          <a:xfrm flipH="1">
            <a:off x="6283326" y="5153026"/>
            <a:ext cx="428625" cy="1571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20" name="Cloud">
            <a:extLst>
              <a:ext uri="{FF2B5EF4-FFF2-40B4-BE49-F238E27FC236}">
                <a16:creationId xmlns:a16="http://schemas.microsoft.com/office/drawing/2014/main" id="{11756771-E74A-5F6F-AB38-82617B5A880C}"/>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21" name="Cloud">
            <a:extLst>
              <a:ext uri="{FF2B5EF4-FFF2-40B4-BE49-F238E27FC236}">
                <a16:creationId xmlns:a16="http://schemas.microsoft.com/office/drawing/2014/main" id="{71EB6A94-0381-704E-E223-D7C08B48B770}"/>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22" name="Cloud">
            <a:extLst>
              <a:ext uri="{FF2B5EF4-FFF2-40B4-BE49-F238E27FC236}">
                <a16:creationId xmlns:a16="http://schemas.microsoft.com/office/drawing/2014/main" id="{5032E567-236A-2D33-CD7A-7C2F4E783B3A}"/>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23" name="Text Box 54">
            <a:extLst>
              <a:ext uri="{FF2B5EF4-FFF2-40B4-BE49-F238E27FC236}">
                <a16:creationId xmlns:a16="http://schemas.microsoft.com/office/drawing/2014/main" id="{7B4C3F81-A178-9A18-C440-AED87051AA1D}"/>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Pressure variation at front of chamber is reduced</a:t>
            </a:r>
          </a:p>
        </p:txBody>
      </p:sp>
      <p:sp>
        <p:nvSpPr>
          <p:cNvPr id="105524" name="Cloud">
            <a:extLst>
              <a:ext uri="{FF2B5EF4-FFF2-40B4-BE49-F238E27FC236}">
                <a16:creationId xmlns:a16="http://schemas.microsoft.com/office/drawing/2014/main" id="{D39FCF94-5395-AA55-1AB2-39F046EDBEA1}"/>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5525" name="Line 56">
            <a:extLst>
              <a:ext uri="{FF2B5EF4-FFF2-40B4-BE49-F238E27FC236}">
                <a16:creationId xmlns:a16="http://schemas.microsoft.com/office/drawing/2014/main" id="{146DD94F-EE6D-1F42-85E3-B89C81E8DC36}"/>
              </a:ext>
            </a:extLst>
          </p:cNvPr>
          <p:cNvSpPr>
            <a:spLocks noChangeShapeType="1"/>
          </p:cNvSpPr>
          <p:nvPr/>
        </p:nvSpPr>
        <p:spPr bwMode="auto">
          <a:xfrm flipH="1" flipV="1">
            <a:off x="7497764" y="5029201"/>
            <a:ext cx="141128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26" name="Line 57">
            <a:extLst>
              <a:ext uri="{FF2B5EF4-FFF2-40B4-BE49-F238E27FC236}">
                <a16:creationId xmlns:a16="http://schemas.microsoft.com/office/drawing/2014/main" id="{6F339A65-8927-DB88-D0D2-20B5683B198D}"/>
              </a:ext>
            </a:extLst>
          </p:cNvPr>
          <p:cNvSpPr>
            <a:spLocks noChangeShapeType="1"/>
          </p:cNvSpPr>
          <p:nvPr/>
        </p:nvSpPr>
        <p:spPr bwMode="auto">
          <a:xfrm>
            <a:off x="7454901" y="4333875"/>
            <a:ext cx="1306513"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5527" name="Text Box 58">
            <a:extLst>
              <a:ext uri="{FF2B5EF4-FFF2-40B4-BE49-F238E27FC236}">
                <a16:creationId xmlns:a16="http://schemas.microsoft.com/office/drawing/2014/main" id="{16ACC96C-7717-F9FD-CBAB-59700DF34259}"/>
              </a:ext>
            </a:extLst>
          </p:cNvPr>
          <p:cNvSpPr txBox="1">
            <a:spLocks noChangeArrowheads="1"/>
          </p:cNvSpPr>
          <p:nvPr/>
        </p:nvSpPr>
        <p:spPr bwMode="auto">
          <a:xfrm>
            <a:off x="6651626" y="4419600"/>
            <a:ext cx="3421063"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flows behind projectile</a:t>
            </a:r>
          </a:p>
        </p:txBody>
      </p:sp>
    </p:spTree>
    <p:extLst>
      <p:ext uri="{BB962C8B-B14F-4D97-AF65-F5344CB8AC3E}">
        <p14:creationId xmlns:p14="http://schemas.microsoft.com/office/powerpoint/2010/main" val="635807794"/>
      </p:ext>
    </p:extLst>
  </p:cSld>
  <p:clrMapOvr>
    <a:masterClrMapping/>
  </p:clrMapOvr>
  <p:transition>
    <p:wipe dir="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Line 3">
            <a:extLst>
              <a:ext uri="{FF2B5EF4-FFF2-40B4-BE49-F238E27FC236}">
                <a16:creationId xmlns:a16="http://schemas.microsoft.com/office/drawing/2014/main" id="{28FA4CAC-3A0E-29B3-6DE3-7E63D44B13EC}"/>
              </a:ext>
            </a:extLst>
          </p:cNvPr>
          <p:cNvSpPr>
            <a:spLocks noChangeShapeType="1"/>
          </p:cNvSpPr>
          <p:nvPr/>
        </p:nvSpPr>
        <p:spPr bwMode="auto">
          <a:xfrm>
            <a:off x="3208338" y="6294438"/>
            <a:ext cx="669925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6499" name="Text Box 4">
            <a:extLst>
              <a:ext uri="{FF2B5EF4-FFF2-40B4-BE49-F238E27FC236}">
                <a16:creationId xmlns:a16="http://schemas.microsoft.com/office/drawing/2014/main" id="{F72A85B5-D54C-FA2C-1F4C-D79D4199E63D}"/>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06500" name="Line 5">
            <a:extLst>
              <a:ext uri="{FF2B5EF4-FFF2-40B4-BE49-F238E27FC236}">
                <a16:creationId xmlns:a16="http://schemas.microsoft.com/office/drawing/2014/main" id="{C35E0F07-1020-10F6-9D08-E4B048351244}"/>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6501" name="Rectangle 6">
            <a:extLst>
              <a:ext uri="{FF2B5EF4-FFF2-40B4-BE49-F238E27FC236}">
                <a16:creationId xmlns:a16="http://schemas.microsoft.com/office/drawing/2014/main" id="{C4CDDA77-3CCC-BD61-7FB8-D7FBEDAFAB10}"/>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2" name="Rectangle 7">
            <a:extLst>
              <a:ext uri="{FF2B5EF4-FFF2-40B4-BE49-F238E27FC236}">
                <a16:creationId xmlns:a16="http://schemas.microsoft.com/office/drawing/2014/main" id="{D600696C-8AA8-25D7-449A-A48815B822D9}"/>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3" name="Rectangle 8">
            <a:extLst>
              <a:ext uri="{FF2B5EF4-FFF2-40B4-BE49-F238E27FC236}">
                <a16:creationId xmlns:a16="http://schemas.microsoft.com/office/drawing/2014/main" id="{00E37389-9CF5-451D-6B67-894D25D3260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4" name="Rectangle 9">
            <a:extLst>
              <a:ext uri="{FF2B5EF4-FFF2-40B4-BE49-F238E27FC236}">
                <a16:creationId xmlns:a16="http://schemas.microsoft.com/office/drawing/2014/main" id="{5AFBEB08-4E6B-B456-09DB-6EF8E1009E95}"/>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5" name="AutoShape 12">
            <a:extLst>
              <a:ext uri="{FF2B5EF4-FFF2-40B4-BE49-F238E27FC236}">
                <a16:creationId xmlns:a16="http://schemas.microsoft.com/office/drawing/2014/main" id="{0B9702F5-9981-A724-9943-73CC7DBBDDE6}"/>
              </a:ext>
            </a:extLst>
          </p:cNvPr>
          <p:cNvSpPr>
            <a:spLocks noChangeArrowheads="1"/>
          </p:cNvSpPr>
          <p:nvPr/>
        </p:nvSpPr>
        <p:spPr bwMode="auto">
          <a:xfrm rot="5400000" flipH="1">
            <a:off x="88352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06506" name="Rectangle 13">
            <a:extLst>
              <a:ext uri="{FF2B5EF4-FFF2-40B4-BE49-F238E27FC236}">
                <a16:creationId xmlns:a16="http://schemas.microsoft.com/office/drawing/2014/main" id="{F885A2E3-B5A4-9DE2-F687-C2E905B7A4BE}"/>
              </a:ext>
            </a:extLst>
          </p:cNvPr>
          <p:cNvSpPr>
            <a:spLocks noChangeArrowheads="1"/>
          </p:cNvSpPr>
          <p:nvPr/>
        </p:nvSpPr>
        <p:spPr bwMode="auto">
          <a:xfrm>
            <a:off x="3506789" y="37115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7" name="Rectangle 14">
            <a:extLst>
              <a:ext uri="{FF2B5EF4-FFF2-40B4-BE49-F238E27FC236}">
                <a16:creationId xmlns:a16="http://schemas.microsoft.com/office/drawing/2014/main" id="{174BD6A9-2F64-B895-8134-7379192BECB0}"/>
              </a:ext>
            </a:extLst>
          </p:cNvPr>
          <p:cNvSpPr>
            <a:spLocks noChangeArrowheads="1"/>
          </p:cNvSpPr>
          <p:nvPr/>
        </p:nvSpPr>
        <p:spPr bwMode="auto">
          <a:xfrm>
            <a:off x="3506789" y="36782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8" name="Rectangle 15">
            <a:extLst>
              <a:ext uri="{FF2B5EF4-FFF2-40B4-BE49-F238E27FC236}">
                <a16:creationId xmlns:a16="http://schemas.microsoft.com/office/drawing/2014/main" id="{5E0E4DBA-9290-4B2A-BFED-455B3D0DAE7A}"/>
              </a:ext>
            </a:extLst>
          </p:cNvPr>
          <p:cNvSpPr>
            <a:spLocks noChangeArrowheads="1"/>
          </p:cNvSpPr>
          <p:nvPr/>
        </p:nvSpPr>
        <p:spPr bwMode="auto">
          <a:xfrm>
            <a:off x="3506789" y="36449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09" name="Rectangle 16">
            <a:extLst>
              <a:ext uri="{FF2B5EF4-FFF2-40B4-BE49-F238E27FC236}">
                <a16:creationId xmlns:a16="http://schemas.microsoft.com/office/drawing/2014/main" id="{BB6F439F-3471-03D2-6C31-35B44407D2A3}"/>
              </a:ext>
            </a:extLst>
          </p:cNvPr>
          <p:cNvSpPr>
            <a:spLocks noChangeArrowheads="1"/>
          </p:cNvSpPr>
          <p:nvPr/>
        </p:nvSpPr>
        <p:spPr bwMode="auto">
          <a:xfrm>
            <a:off x="3506789" y="36115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0" name="Rectangle 17">
            <a:extLst>
              <a:ext uri="{FF2B5EF4-FFF2-40B4-BE49-F238E27FC236}">
                <a16:creationId xmlns:a16="http://schemas.microsoft.com/office/drawing/2014/main" id="{BF007D40-CE6F-D6C4-1F67-3763F6454CA4}"/>
              </a:ext>
            </a:extLst>
          </p:cNvPr>
          <p:cNvSpPr>
            <a:spLocks noChangeArrowheads="1"/>
          </p:cNvSpPr>
          <p:nvPr/>
        </p:nvSpPr>
        <p:spPr bwMode="auto">
          <a:xfrm>
            <a:off x="3506789" y="35671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1" name="Rectangle 18">
            <a:extLst>
              <a:ext uri="{FF2B5EF4-FFF2-40B4-BE49-F238E27FC236}">
                <a16:creationId xmlns:a16="http://schemas.microsoft.com/office/drawing/2014/main" id="{AFB972DE-931C-26CE-05A1-25A3B85EFDB9}"/>
              </a:ext>
            </a:extLst>
          </p:cNvPr>
          <p:cNvSpPr>
            <a:spLocks noChangeArrowheads="1"/>
          </p:cNvSpPr>
          <p:nvPr/>
        </p:nvSpPr>
        <p:spPr bwMode="auto">
          <a:xfrm>
            <a:off x="3506789" y="35337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2" name="Rectangle 19">
            <a:extLst>
              <a:ext uri="{FF2B5EF4-FFF2-40B4-BE49-F238E27FC236}">
                <a16:creationId xmlns:a16="http://schemas.microsoft.com/office/drawing/2014/main" id="{57332F97-CF7A-8A93-9217-A397CA9923C0}"/>
              </a:ext>
            </a:extLst>
          </p:cNvPr>
          <p:cNvSpPr>
            <a:spLocks noChangeArrowheads="1"/>
          </p:cNvSpPr>
          <p:nvPr/>
        </p:nvSpPr>
        <p:spPr bwMode="auto">
          <a:xfrm>
            <a:off x="3506789" y="35004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3" name="Rectangle 20">
            <a:extLst>
              <a:ext uri="{FF2B5EF4-FFF2-40B4-BE49-F238E27FC236}">
                <a16:creationId xmlns:a16="http://schemas.microsoft.com/office/drawing/2014/main" id="{187DA457-F1E4-BC76-EBE0-ADAB764EABE6}"/>
              </a:ext>
            </a:extLst>
          </p:cNvPr>
          <p:cNvSpPr>
            <a:spLocks noChangeArrowheads="1"/>
          </p:cNvSpPr>
          <p:nvPr/>
        </p:nvSpPr>
        <p:spPr bwMode="auto">
          <a:xfrm>
            <a:off x="3506789" y="346710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4" name="Rectangle 21">
            <a:extLst>
              <a:ext uri="{FF2B5EF4-FFF2-40B4-BE49-F238E27FC236}">
                <a16:creationId xmlns:a16="http://schemas.microsoft.com/office/drawing/2014/main" id="{311202EC-9B32-E940-7C93-D34AAD748460}"/>
              </a:ext>
            </a:extLst>
          </p:cNvPr>
          <p:cNvSpPr>
            <a:spLocks noChangeArrowheads="1"/>
          </p:cNvSpPr>
          <p:nvPr/>
        </p:nvSpPr>
        <p:spPr bwMode="auto">
          <a:xfrm>
            <a:off x="3506789" y="34226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5" name="Rectangle 22">
            <a:extLst>
              <a:ext uri="{FF2B5EF4-FFF2-40B4-BE49-F238E27FC236}">
                <a16:creationId xmlns:a16="http://schemas.microsoft.com/office/drawing/2014/main" id="{5CD0DAA1-2A88-0314-8683-49703481F74C}"/>
              </a:ext>
            </a:extLst>
          </p:cNvPr>
          <p:cNvSpPr>
            <a:spLocks noChangeArrowheads="1"/>
          </p:cNvSpPr>
          <p:nvPr/>
        </p:nvSpPr>
        <p:spPr bwMode="auto">
          <a:xfrm>
            <a:off x="3506789" y="33893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6" name="Rectangle 23">
            <a:extLst>
              <a:ext uri="{FF2B5EF4-FFF2-40B4-BE49-F238E27FC236}">
                <a16:creationId xmlns:a16="http://schemas.microsoft.com/office/drawing/2014/main" id="{1D7BEED2-8266-30C3-EAC0-4615BC8567C5}"/>
              </a:ext>
            </a:extLst>
          </p:cNvPr>
          <p:cNvSpPr>
            <a:spLocks noChangeArrowheads="1"/>
          </p:cNvSpPr>
          <p:nvPr/>
        </p:nvSpPr>
        <p:spPr bwMode="auto">
          <a:xfrm>
            <a:off x="3506789" y="33559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7" name="Rectangle 24">
            <a:extLst>
              <a:ext uri="{FF2B5EF4-FFF2-40B4-BE49-F238E27FC236}">
                <a16:creationId xmlns:a16="http://schemas.microsoft.com/office/drawing/2014/main" id="{5161E0A7-9842-74FD-DFD7-580D9C0838EB}"/>
              </a:ext>
            </a:extLst>
          </p:cNvPr>
          <p:cNvSpPr>
            <a:spLocks noChangeArrowheads="1"/>
          </p:cNvSpPr>
          <p:nvPr/>
        </p:nvSpPr>
        <p:spPr bwMode="auto">
          <a:xfrm>
            <a:off x="3506789" y="332263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8" name="Rectangle 25">
            <a:extLst>
              <a:ext uri="{FF2B5EF4-FFF2-40B4-BE49-F238E27FC236}">
                <a16:creationId xmlns:a16="http://schemas.microsoft.com/office/drawing/2014/main" id="{FF99F9DD-4ED7-724E-E89A-970082691614}"/>
              </a:ext>
            </a:extLst>
          </p:cNvPr>
          <p:cNvSpPr>
            <a:spLocks noChangeArrowheads="1"/>
          </p:cNvSpPr>
          <p:nvPr/>
        </p:nvSpPr>
        <p:spPr bwMode="auto">
          <a:xfrm>
            <a:off x="3506789" y="32781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19" name="Rectangle 26">
            <a:extLst>
              <a:ext uri="{FF2B5EF4-FFF2-40B4-BE49-F238E27FC236}">
                <a16:creationId xmlns:a16="http://schemas.microsoft.com/office/drawing/2014/main" id="{21EB4166-B5CF-F848-693E-BBD480A2E421}"/>
              </a:ext>
            </a:extLst>
          </p:cNvPr>
          <p:cNvSpPr>
            <a:spLocks noChangeArrowheads="1"/>
          </p:cNvSpPr>
          <p:nvPr/>
        </p:nvSpPr>
        <p:spPr bwMode="auto">
          <a:xfrm>
            <a:off x="3506789" y="32448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0" name="Rectangle 27">
            <a:extLst>
              <a:ext uri="{FF2B5EF4-FFF2-40B4-BE49-F238E27FC236}">
                <a16:creationId xmlns:a16="http://schemas.microsoft.com/office/drawing/2014/main" id="{AA92A485-7694-E2D7-6198-ADFE080DE4DC}"/>
              </a:ext>
            </a:extLst>
          </p:cNvPr>
          <p:cNvSpPr>
            <a:spLocks noChangeArrowheads="1"/>
          </p:cNvSpPr>
          <p:nvPr/>
        </p:nvSpPr>
        <p:spPr bwMode="auto">
          <a:xfrm>
            <a:off x="3506789" y="32115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1" name="Rectangle 28">
            <a:extLst>
              <a:ext uri="{FF2B5EF4-FFF2-40B4-BE49-F238E27FC236}">
                <a16:creationId xmlns:a16="http://schemas.microsoft.com/office/drawing/2014/main" id="{1BDCE3E1-CBD8-412C-E8BF-F67F229FE232}"/>
              </a:ext>
            </a:extLst>
          </p:cNvPr>
          <p:cNvSpPr>
            <a:spLocks noChangeArrowheads="1"/>
          </p:cNvSpPr>
          <p:nvPr/>
        </p:nvSpPr>
        <p:spPr bwMode="auto">
          <a:xfrm>
            <a:off x="3506789" y="317817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2" name="Rectangle 29">
            <a:extLst>
              <a:ext uri="{FF2B5EF4-FFF2-40B4-BE49-F238E27FC236}">
                <a16:creationId xmlns:a16="http://schemas.microsoft.com/office/drawing/2014/main" id="{91317D48-146C-623E-EBD5-375429FAA9E9}"/>
              </a:ext>
            </a:extLst>
          </p:cNvPr>
          <p:cNvSpPr>
            <a:spLocks noChangeArrowheads="1"/>
          </p:cNvSpPr>
          <p:nvPr/>
        </p:nvSpPr>
        <p:spPr bwMode="auto">
          <a:xfrm>
            <a:off x="3506789" y="31337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3" name="Rectangle 30">
            <a:extLst>
              <a:ext uri="{FF2B5EF4-FFF2-40B4-BE49-F238E27FC236}">
                <a16:creationId xmlns:a16="http://schemas.microsoft.com/office/drawing/2014/main" id="{16C8B1B5-1AF8-5EE7-973C-E0B201B0DB66}"/>
              </a:ext>
            </a:extLst>
          </p:cNvPr>
          <p:cNvSpPr>
            <a:spLocks noChangeArrowheads="1"/>
          </p:cNvSpPr>
          <p:nvPr/>
        </p:nvSpPr>
        <p:spPr bwMode="auto">
          <a:xfrm>
            <a:off x="3506789" y="31003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4" name="Rectangle 31">
            <a:extLst>
              <a:ext uri="{FF2B5EF4-FFF2-40B4-BE49-F238E27FC236}">
                <a16:creationId xmlns:a16="http://schemas.microsoft.com/office/drawing/2014/main" id="{76B1B86F-A735-5D1B-5CD8-157C86FD9A87}"/>
              </a:ext>
            </a:extLst>
          </p:cNvPr>
          <p:cNvSpPr>
            <a:spLocks noChangeArrowheads="1"/>
          </p:cNvSpPr>
          <p:nvPr/>
        </p:nvSpPr>
        <p:spPr bwMode="auto">
          <a:xfrm>
            <a:off x="3506789" y="30670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5" name="Rectangle 32">
            <a:extLst>
              <a:ext uri="{FF2B5EF4-FFF2-40B4-BE49-F238E27FC236}">
                <a16:creationId xmlns:a16="http://schemas.microsoft.com/office/drawing/2014/main" id="{B81F3318-86B0-DE5F-914D-EF29E732334C}"/>
              </a:ext>
            </a:extLst>
          </p:cNvPr>
          <p:cNvSpPr>
            <a:spLocks noChangeArrowheads="1"/>
          </p:cNvSpPr>
          <p:nvPr/>
        </p:nvSpPr>
        <p:spPr bwMode="auto">
          <a:xfrm>
            <a:off x="3506789" y="303371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6" name="Rectangle 33">
            <a:extLst>
              <a:ext uri="{FF2B5EF4-FFF2-40B4-BE49-F238E27FC236}">
                <a16:creationId xmlns:a16="http://schemas.microsoft.com/office/drawing/2014/main" id="{3390B514-6DC7-687E-F617-5BE802218C70}"/>
              </a:ext>
            </a:extLst>
          </p:cNvPr>
          <p:cNvSpPr>
            <a:spLocks noChangeArrowheads="1"/>
          </p:cNvSpPr>
          <p:nvPr/>
        </p:nvSpPr>
        <p:spPr bwMode="auto">
          <a:xfrm>
            <a:off x="3506789" y="2989263"/>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7" name="Rectangle 34">
            <a:extLst>
              <a:ext uri="{FF2B5EF4-FFF2-40B4-BE49-F238E27FC236}">
                <a16:creationId xmlns:a16="http://schemas.microsoft.com/office/drawing/2014/main" id="{9ADD70D1-9F77-3DB8-C911-A414C1514CFC}"/>
              </a:ext>
            </a:extLst>
          </p:cNvPr>
          <p:cNvSpPr>
            <a:spLocks noChangeArrowheads="1"/>
          </p:cNvSpPr>
          <p:nvPr/>
        </p:nvSpPr>
        <p:spPr bwMode="auto">
          <a:xfrm>
            <a:off x="3506789" y="2955926"/>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8" name="Rectangle 35">
            <a:extLst>
              <a:ext uri="{FF2B5EF4-FFF2-40B4-BE49-F238E27FC236}">
                <a16:creationId xmlns:a16="http://schemas.microsoft.com/office/drawing/2014/main" id="{6B951898-1F18-45E6-F30D-8E545BC30E1C}"/>
              </a:ext>
            </a:extLst>
          </p:cNvPr>
          <p:cNvSpPr>
            <a:spLocks noChangeArrowheads="1"/>
          </p:cNvSpPr>
          <p:nvPr/>
        </p:nvSpPr>
        <p:spPr bwMode="auto">
          <a:xfrm>
            <a:off x="3506789" y="2922588"/>
            <a:ext cx="4537075" cy="42862"/>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29" name="Rectangle 36">
            <a:extLst>
              <a:ext uri="{FF2B5EF4-FFF2-40B4-BE49-F238E27FC236}">
                <a16:creationId xmlns:a16="http://schemas.microsoft.com/office/drawing/2014/main" id="{C89C2103-64E8-24FB-1252-734DBC4C95E4}"/>
              </a:ext>
            </a:extLst>
          </p:cNvPr>
          <p:cNvSpPr>
            <a:spLocks noChangeArrowheads="1"/>
          </p:cNvSpPr>
          <p:nvPr/>
        </p:nvSpPr>
        <p:spPr bwMode="auto">
          <a:xfrm>
            <a:off x="3506789" y="2889251"/>
            <a:ext cx="4537075" cy="42863"/>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06530" name="Rectangle 37">
            <a:extLst>
              <a:ext uri="{FF2B5EF4-FFF2-40B4-BE49-F238E27FC236}">
                <a16:creationId xmlns:a16="http://schemas.microsoft.com/office/drawing/2014/main" id="{89A126D1-3CA7-D338-FBB2-0AFC565F72EC}"/>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85158" name="Rectangle 38">
            <a:extLst>
              <a:ext uri="{FF2B5EF4-FFF2-40B4-BE49-F238E27FC236}">
                <a16:creationId xmlns:a16="http://schemas.microsoft.com/office/drawing/2014/main" id="{D646F3B6-97EF-21DB-C922-905CCCCE0E55}"/>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06532" name="Text Box 39">
            <a:extLst>
              <a:ext uri="{FF2B5EF4-FFF2-40B4-BE49-F238E27FC236}">
                <a16:creationId xmlns:a16="http://schemas.microsoft.com/office/drawing/2014/main" id="{FDB03574-85C3-5705-FF9B-846C76BFA60D}"/>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solidFill>
                  <a:schemeClr val="tx1"/>
                </a:solidFill>
              </a:rPr>
              <a:t>8)  Projectile continues to move</a:t>
            </a:r>
          </a:p>
        </p:txBody>
      </p:sp>
      <p:sp>
        <p:nvSpPr>
          <p:cNvPr id="106533" name="Line 40">
            <a:extLst>
              <a:ext uri="{FF2B5EF4-FFF2-40B4-BE49-F238E27FC236}">
                <a16:creationId xmlns:a16="http://schemas.microsoft.com/office/drawing/2014/main" id="{B73C106C-F075-F703-B5B3-3290E5571C60}"/>
              </a:ext>
            </a:extLst>
          </p:cNvPr>
          <p:cNvSpPr>
            <a:spLocks noChangeShapeType="1"/>
          </p:cNvSpPr>
          <p:nvPr/>
        </p:nvSpPr>
        <p:spPr bwMode="auto">
          <a:xfrm flipH="1" flipV="1">
            <a:off x="3198814" y="4592639"/>
            <a:ext cx="3100387" cy="4143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6534" name="Line 41">
            <a:extLst>
              <a:ext uri="{FF2B5EF4-FFF2-40B4-BE49-F238E27FC236}">
                <a16:creationId xmlns:a16="http://schemas.microsoft.com/office/drawing/2014/main" id="{FCC34D9A-CB8A-5E0D-DC07-658F46537F7F}"/>
              </a:ext>
            </a:extLst>
          </p:cNvPr>
          <p:cNvSpPr>
            <a:spLocks noChangeShapeType="1"/>
          </p:cNvSpPr>
          <p:nvPr/>
        </p:nvSpPr>
        <p:spPr bwMode="auto">
          <a:xfrm flipH="1" flipV="1">
            <a:off x="6283325" y="5002214"/>
            <a:ext cx="1720850" cy="2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6535" name="Cloud">
            <a:extLst>
              <a:ext uri="{FF2B5EF4-FFF2-40B4-BE49-F238E27FC236}">
                <a16:creationId xmlns:a16="http://schemas.microsoft.com/office/drawing/2014/main" id="{9A0F5B88-9DFE-7C57-43D4-062D78BBD364}"/>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36" name="Cloud">
            <a:extLst>
              <a:ext uri="{FF2B5EF4-FFF2-40B4-BE49-F238E27FC236}">
                <a16:creationId xmlns:a16="http://schemas.microsoft.com/office/drawing/2014/main" id="{3504C373-0563-3E02-0AB9-A6FCD16E97E9}"/>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37" name="Cloud">
            <a:extLst>
              <a:ext uri="{FF2B5EF4-FFF2-40B4-BE49-F238E27FC236}">
                <a16:creationId xmlns:a16="http://schemas.microsoft.com/office/drawing/2014/main" id="{61414D12-4EA5-093D-792B-5D01AA41DDA2}"/>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38" name="Cloud">
            <a:extLst>
              <a:ext uri="{FF2B5EF4-FFF2-40B4-BE49-F238E27FC236}">
                <a16:creationId xmlns:a16="http://schemas.microsoft.com/office/drawing/2014/main" id="{B3FEAFC5-FE33-541D-2257-2F933CD4A209}"/>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39" name="Cloud">
            <a:extLst>
              <a:ext uri="{FF2B5EF4-FFF2-40B4-BE49-F238E27FC236}">
                <a16:creationId xmlns:a16="http://schemas.microsoft.com/office/drawing/2014/main" id="{DE1E50AA-DD61-853D-EB50-9DB618F2C4B6}"/>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40" name="Line 47">
            <a:extLst>
              <a:ext uri="{FF2B5EF4-FFF2-40B4-BE49-F238E27FC236}">
                <a16:creationId xmlns:a16="http://schemas.microsoft.com/office/drawing/2014/main" id="{5DF0F309-1153-CF9E-585D-04BE7916666A}"/>
              </a:ext>
            </a:extLst>
          </p:cNvPr>
          <p:cNvSpPr>
            <a:spLocks noChangeShapeType="1"/>
          </p:cNvSpPr>
          <p:nvPr/>
        </p:nvSpPr>
        <p:spPr bwMode="auto">
          <a:xfrm flipH="1" flipV="1">
            <a:off x="9409114" y="5270501"/>
            <a:ext cx="7937" cy="993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6541" name="Cloud">
            <a:extLst>
              <a:ext uri="{FF2B5EF4-FFF2-40B4-BE49-F238E27FC236}">
                <a16:creationId xmlns:a16="http://schemas.microsoft.com/office/drawing/2014/main" id="{E99128B9-EB4F-6CD3-2008-8E3AA4D0BA47}"/>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42" name="Cloud">
            <a:extLst>
              <a:ext uri="{FF2B5EF4-FFF2-40B4-BE49-F238E27FC236}">
                <a16:creationId xmlns:a16="http://schemas.microsoft.com/office/drawing/2014/main" id="{05DDE0CA-97F2-BB3D-546B-E8ABFE6CA3BD}"/>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43" name="Cloud">
            <a:extLst>
              <a:ext uri="{FF2B5EF4-FFF2-40B4-BE49-F238E27FC236}">
                <a16:creationId xmlns:a16="http://schemas.microsoft.com/office/drawing/2014/main" id="{7C85739D-EEC3-196B-4989-D72AD124136B}"/>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44" name="Text Box 52">
            <a:extLst>
              <a:ext uri="{FF2B5EF4-FFF2-40B4-BE49-F238E27FC236}">
                <a16:creationId xmlns:a16="http://schemas.microsoft.com/office/drawing/2014/main" id="{E7E73F75-0FEA-16B7-93F9-76F9B7EA057A}"/>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Pressure variation at front of chamber is damped out</a:t>
            </a:r>
          </a:p>
        </p:txBody>
      </p:sp>
      <p:sp>
        <p:nvSpPr>
          <p:cNvPr id="106545" name="Cloud">
            <a:extLst>
              <a:ext uri="{FF2B5EF4-FFF2-40B4-BE49-F238E27FC236}">
                <a16:creationId xmlns:a16="http://schemas.microsoft.com/office/drawing/2014/main" id="{190E098E-B24B-8560-C510-DD2731FE54A5}"/>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
        <p:nvSpPr>
          <p:cNvPr id="106546" name="Line 54">
            <a:extLst>
              <a:ext uri="{FF2B5EF4-FFF2-40B4-BE49-F238E27FC236}">
                <a16:creationId xmlns:a16="http://schemas.microsoft.com/office/drawing/2014/main" id="{53ECA01C-CAF2-D492-B51C-F7EE774881E8}"/>
              </a:ext>
            </a:extLst>
          </p:cNvPr>
          <p:cNvSpPr>
            <a:spLocks noChangeShapeType="1"/>
          </p:cNvSpPr>
          <p:nvPr/>
        </p:nvSpPr>
        <p:spPr bwMode="auto">
          <a:xfrm flipH="1" flipV="1">
            <a:off x="7997825" y="5029201"/>
            <a:ext cx="1411288" cy="2460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06547" name="Cloud">
            <a:extLst>
              <a:ext uri="{FF2B5EF4-FFF2-40B4-BE49-F238E27FC236}">
                <a16:creationId xmlns:a16="http://schemas.microsoft.com/office/drawing/2014/main" id="{44B55274-D473-3FB4-CED7-ACC91535775B}"/>
              </a:ext>
            </a:extLst>
          </p:cNvPr>
          <p:cNvSpPr>
            <a:spLocks noChangeAspect="1" noEditPoints="1" noChangeArrowheads="1"/>
          </p:cNvSpPr>
          <p:nvPr/>
        </p:nvSpPr>
        <p:spPr bwMode="auto">
          <a:xfrm>
            <a:off x="8445501" y="2365375"/>
            <a:ext cx="925513"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endParaRPr lang="en-GB"/>
          </a:p>
        </p:txBody>
      </p:sp>
    </p:spTree>
    <p:extLst>
      <p:ext uri="{BB962C8B-B14F-4D97-AF65-F5344CB8AC3E}">
        <p14:creationId xmlns:p14="http://schemas.microsoft.com/office/powerpoint/2010/main" val="3869144134"/>
      </p:ext>
    </p:extLst>
  </p:cSld>
  <p:clrMapOvr>
    <a:masterClrMapping/>
  </p:clrMapOvr>
  <p:transition>
    <p:wipe dir="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91B7E83D-D3D9-9FB5-81E5-E369A587F3E6}"/>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1" name="Rectangle 4">
            <a:extLst>
              <a:ext uri="{FF2B5EF4-FFF2-40B4-BE49-F238E27FC236}">
                <a16:creationId xmlns:a16="http://schemas.microsoft.com/office/drawing/2014/main" id="{0818FB5D-E719-768D-DF14-149D175A9165}"/>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2" name="Rectangle 5">
            <a:extLst>
              <a:ext uri="{FF2B5EF4-FFF2-40B4-BE49-F238E27FC236}">
                <a16:creationId xmlns:a16="http://schemas.microsoft.com/office/drawing/2014/main" id="{EE3E15AC-06AD-A9B1-1DE1-35FB30C06EDD}"/>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3" name="Rectangle 6">
            <a:extLst>
              <a:ext uri="{FF2B5EF4-FFF2-40B4-BE49-F238E27FC236}">
                <a16:creationId xmlns:a16="http://schemas.microsoft.com/office/drawing/2014/main" id="{65B7C1A2-E873-B429-FAD4-9FBA2ABD96A7}"/>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4" name="Rectangle 7">
            <a:extLst>
              <a:ext uri="{FF2B5EF4-FFF2-40B4-BE49-F238E27FC236}">
                <a16:creationId xmlns:a16="http://schemas.microsoft.com/office/drawing/2014/main" id="{4004C5F4-5E51-7AB1-FAEC-4A959E9A5AB3}"/>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5" name="Rectangle 8">
            <a:extLst>
              <a:ext uri="{FF2B5EF4-FFF2-40B4-BE49-F238E27FC236}">
                <a16:creationId xmlns:a16="http://schemas.microsoft.com/office/drawing/2014/main" id="{54C3752F-F888-5AB3-B29D-C3D2650950CD}"/>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16" name="AutoShape 9">
            <a:extLst>
              <a:ext uri="{FF2B5EF4-FFF2-40B4-BE49-F238E27FC236}">
                <a16:creationId xmlns:a16="http://schemas.microsoft.com/office/drawing/2014/main" id="{9BEC0ECF-9190-DABF-03BE-85FE1E792880}"/>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19817" name="Rectangle 34">
            <a:extLst>
              <a:ext uri="{FF2B5EF4-FFF2-40B4-BE49-F238E27FC236}">
                <a16:creationId xmlns:a16="http://schemas.microsoft.com/office/drawing/2014/main" id="{3C627A1D-1EF3-58E8-AFE5-056B00E98A4E}"/>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349667" name="Rectangle 35">
            <a:extLst>
              <a:ext uri="{FF2B5EF4-FFF2-40B4-BE49-F238E27FC236}">
                <a16:creationId xmlns:a16="http://schemas.microsoft.com/office/drawing/2014/main" id="{F8D98F55-A42E-1DFE-9923-C2EBBF3FD061}"/>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19819" name="Rectangle 36">
            <a:extLst>
              <a:ext uri="{FF2B5EF4-FFF2-40B4-BE49-F238E27FC236}">
                <a16:creationId xmlns:a16="http://schemas.microsoft.com/office/drawing/2014/main" id="{98E1E7FE-870F-3EF9-A8FF-323A316D84E6}"/>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b="1">
                <a:solidFill>
                  <a:schemeClr val="tx1"/>
                </a:solidFill>
              </a:rPr>
              <a:t>Granular Propellant in Gun Chamber</a:t>
            </a:r>
          </a:p>
        </p:txBody>
      </p:sp>
      <p:sp>
        <p:nvSpPr>
          <p:cNvPr id="119820" name="Rectangle 48">
            <a:extLst>
              <a:ext uri="{FF2B5EF4-FFF2-40B4-BE49-F238E27FC236}">
                <a16:creationId xmlns:a16="http://schemas.microsoft.com/office/drawing/2014/main" id="{B0E3AB4A-E4FF-FFEB-3A49-20F6B9F32D4D}"/>
              </a:ext>
            </a:extLst>
          </p:cNvPr>
          <p:cNvSpPr>
            <a:spLocks noChangeArrowheads="1"/>
          </p:cNvSpPr>
          <p:nvPr/>
        </p:nvSpPr>
        <p:spPr bwMode="auto">
          <a:xfrm>
            <a:off x="3482976" y="2886076"/>
            <a:ext cx="4500563" cy="879475"/>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nvGrpSpPr>
          <p:cNvPr id="119821" name="Group 37">
            <a:extLst>
              <a:ext uri="{FF2B5EF4-FFF2-40B4-BE49-F238E27FC236}">
                <a16:creationId xmlns:a16="http://schemas.microsoft.com/office/drawing/2014/main" id="{581F4B66-2CBE-03DF-531F-876570B6E7F1}"/>
              </a:ext>
            </a:extLst>
          </p:cNvPr>
          <p:cNvGrpSpPr>
            <a:grpSpLocks/>
          </p:cNvGrpSpPr>
          <p:nvPr/>
        </p:nvGrpSpPr>
        <p:grpSpPr bwMode="auto">
          <a:xfrm>
            <a:off x="7434263" y="3001963"/>
            <a:ext cx="514350" cy="354012"/>
            <a:chOff x="4436" y="2378"/>
            <a:chExt cx="1152" cy="790"/>
          </a:xfrm>
        </p:grpSpPr>
        <p:grpSp>
          <p:nvGrpSpPr>
            <p:cNvPr id="119987" name="Group 38">
              <a:extLst>
                <a:ext uri="{FF2B5EF4-FFF2-40B4-BE49-F238E27FC236}">
                  <a16:creationId xmlns:a16="http://schemas.microsoft.com/office/drawing/2014/main" id="{1F39EEAD-5CEF-FF38-4538-BB21A58CE170}"/>
                </a:ext>
              </a:extLst>
            </p:cNvPr>
            <p:cNvGrpSpPr>
              <a:grpSpLocks/>
            </p:cNvGrpSpPr>
            <p:nvPr/>
          </p:nvGrpSpPr>
          <p:grpSpPr bwMode="auto">
            <a:xfrm>
              <a:off x="4436" y="2378"/>
              <a:ext cx="1152" cy="702"/>
              <a:chOff x="3964" y="2641"/>
              <a:chExt cx="1152" cy="702"/>
            </a:xfrm>
          </p:grpSpPr>
          <p:sp>
            <p:nvSpPr>
              <p:cNvPr id="119989" name="AutoShape 39">
                <a:extLst>
                  <a:ext uri="{FF2B5EF4-FFF2-40B4-BE49-F238E27FC236}">
                    <a16:creationId xmlns:a16="http://schemas.microsoft.com/office/drawing/2014/main" id="{EAAA6764-91A2-9F74-027B-CA7B2035571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0" name="Oval 40">
                <a:extLst>
                  <a:ext uri="{FF2B5EF4-FFF2-40B4-BE49-F238E27FC236}">
                    <a16:creationId xmlns:a16="http://schemas.microsoft.com/office/drawing/2014/main" id="{7C4D5AA0-6411-74DC-3C4E-92405187FE5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1" name="Oval 41">
                <a:extLst>
                  <a:ext uri="{FF2B5EF4-FFF2-40B4-BE49-F238E27FC236}">
                    <a16:creationId xmlns:a16="http://schemas.microsoft.com/office/drawing/2014/main" id="{025B9473-4A29-1061-DA30-15E457DA5F0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2" name="Oval 42">
                <a:extLst>
                  <a:ext uri="{FF2B5EF4-FFF2-40B4-BE49-F238E27FC236}">
                    <a16:creationId xmlns:a16="http://schemas.microsoft.com/office/drawing/2014/main" id="{F9F83045-BD25-0C8A-D875-68DED20631E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3" name="Oval 43">
                <a:extLst>
                  <a:ext uri="{FF2B5EF4-FFF2-40B4-BE49-F238E27FC236}">
                    <a16:creationId xmlns:a16="http://schemas.microsoft.com/office/drawing/2014/main" id="{19590B7E-B9FB-DE8A-0F0E-6C9A5CF8C7B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4" name="Oval 44">
                <a:extLst>
                  <a:ext uri="{FF2B5EF4-FFF2-40B4-BE49-F238E27FC236}">
                    <a16:creationId xmlns:a16="http://schemas.microsoft.com/office/drawing/2014/main" id="{9D008562-65E8-5814-DC5A-45684DD8E9A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5" name="Oval 45">
                <a:extLst>
                  <a:ext uri="{FF2B5EF4-FFF2-40B4-BE49-F238E27FC236}">
                    <a16:creationId xmlns:a16="http://schemas.microsoft.com/office/drawing/2014/main" id="{1BC3379A-DDB7-4AB5-6495-E359D76F79A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96" name="Oval 46">
                <a:extLst>
                  <a:ext uri="{FF2B5EF4-FFF2-40B4-BE49-F238E27FC236}">
                    <a16:creationId xmlns:a16="http://schemas.microsoft.com/office/drawing/2014/main" id="{BCACCC30-F343-E12A-A4C0-DC8DA6C002A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88" name="Text Box 47">
              <a:extLst>
                <a:ext uri="{FF2B5EF4-FFF2-40B4-BE49-F238E27FC236}">
                  <a16:creationId xmlns:a16="http://schemas.microsoft.com/office/drawing/2014/main" id="{45041861-2E8B-A1A5-AE14-3A63B412041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2" name="Group 49">
            <a:extLst>
              <a:ext uri="{FF2B5EF4-FFF2-40B4-BE49-F238E27FC236}">
                <a16:creationId xmlns:a16="http://schemas.microsoft.com/office/drawing/2014/main" id="{DABDFF12-7CAB-8AD0-0373-A4F1013E9DE2}"/>
              </a:ext>
            </a:extLst>
          </p:cNvPr>
          <p:cNvGrpSpPr>
            <a:grpSpLocks/>
          </p:cNvGrpSpPr>
          <p:nvPr/>
        </p:nvGrpSpPr>
        <p:grpSpPr bwMode="auto">
          <a:xfrm>
            <a:off x="7434263" y="3390901"/>
            <a:ext cx="514350" cy="354013"/>
            <a:chOff x="4436" y="2378"/>
            <a:chExt cx="1152" cy="790"/>
          </a:xfrm>
        </p:grpSpPr>
        <p:grpSp>
          <p:nvGrpSpPr>
            <p:cNvPr id="119977" name="Group 50">
              <a:extLst>
                <a:ext uri="{FF2B5EF4-FFF2-40B4-BE49-F238E27FC236}">
                  <a16:creationId xmlns:a16="http://schemas.microsoft.com/office/drawing/2014/main" id="{65B9B64D-04DA-9AD1-CFFC-2233EF33BD73}"/>
                </a:ext>
              </a:extLst>
            </p:cNvPr>
            <p:cNvGrpSpPr>
              <a:grpSpLocks/>
            </p:cNvGrpSpPr>
            <p:nvPr/>
          </p:nvGrpSpPr>
          <p:grpSpPr bwMode="auto">
            <a:xfrm>
              <a:off x="4436" y="2378"/>
              <a:ext cx="1152" cy="702"/>
              <a:chOff x="3964" y="2641"/>
              <a:chExt cx="1152" cy="702"/>
            </a:xfrm>
          </p:grpSpPr>
          <p:sp>
            <p:nvSpPr>
              <p:cNvPr id="119979" name="AutoShape 51">
                <a:extLst>
                  <a:ext uri="{FF2B5EF4-FFF2-40B4-BE49-F238E27FC236}">
                    <a16:creationId xmlns:a16="http://schemas.microsoft.com/office/drawing/2014/main" id="{2655D1B3-DDF5-4A7F-BB4E-2997E1A1385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0" name="Oval 52">
                <a:extLst>
                  <a:ext uri="{FF2B5EF4-FFF2-40B4-BE49-F238E27FC236}">
                    <a16:creationId xmlns:a16="http://schemas.microsoft.com/office/drawing/2014/main" id="{80372278-2B9C-6D42-A8EC-D728DAA4C29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1" name="Oval 53">
                <a:extLst>
                  <a:ext uri="{FF2B5EF4-FFF2-40B4-BE49-F238E27FC236}">
                    <a16:creationId xmlns:a16="http://schemas.microsoft.com/office/drawing/2014/main" id="{91045C5C-D313-EB48-420F-3898270A2AC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2" name="Oval 54">
                <a:extLst>
                  <a:ext uri="{FF2B5EF4-FFF2-40B4-BE49-F238E27FC236}">
                    <a16:creationId xmlns:a16="http://schemas.microsoft.com/office/drawing/2014/main" id="{E76DA316-DDF5-AEB9-8971-E2A5D76DC55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3" name="Oval 55">
                <a:extLst>
                  <a:ext uri="{FF2B5EF4-FFF2-40B4-BE49-F238E27FC236}">
                    <a16:creationId xmlns:a16="http://schemas.microsoft.com/office/drawing/2014/main" id="{E94B3F32-D2DE-4E77-7ADB-FCBEB5FB419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4" name="Oval 56">
                <a:extLst>
                  <a:ext uri="{FF2B5EF4-FFF2-40B4-BE49-F238E27FC236}">
                    <a16:creationId xmlns:a16="http://schemas.microsoft.com/office/drawing/2014/main" id="{E8BDEF2B-02AB-EBF0-D6E3-72BE386AFD1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5" name="Oval 57">
                <a:extLst>
                  <a:ext uri="{FF2B5EF4-FFF2-40B4-BE49-F238E27FC236}">
                    <a16:creationId xmlns:a16="http://schemas.microsoft.com/office/drawing/2014/main" id="{E09DF38B-AE8F-E8D5-D19F-F80C1ED6D0C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86" name="Oval 58">
                <a:extLst>
                  <a:ext uri="{FF2B5EF4-FFF2-40B4-BE49-F238E27FC236}">
                    <a16:creationId xmlns:a16="http://schemas.microsoft.com/office/drawing/2014/main" id="{352A66B6-75A9-7FD4-128A-3ED995DD064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78" name="Text Box 59">
              <a:extLst>
                <a:ext uri="{FF2B5EF4-FFF2-40B4-BE49-F238E27FC236}">
                  <a16:creationId xmlns:a16="http://schemas.microsoft.com/office/drawing/2014/main" id="{B85FC70B-BC24-C99A-DDCF-18D673E2E9D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3" name="Group 60">
            <a:extLst>
              <a:ext uri="{FF2B5EF4-FFF2-40B4-BE49-F238E27FC236}">
                <a16:creationId xmlns:a16="http://schemas.microsoft.com/office/drawing/2014/main" id="{C4376B5C-68E7-9AA1-7B61-6D0348ABC2D2}"/>
              </a:ext>
            </a:extLst>
          </p:cNvPr>
          <p:cNvGrpSpPr>
            <a:grpSpLocks/>
          </p:cNvGrpSpPr>
          <p:nvPr/>
        </p:nvGrpSpPr>
        <p:grpSpPr bwMode="auto">
          <a:xfrm>
            <a:off x="6878638" y="3001963"/>
            <a:ext cx="514350" cy="354012"/>
            <a:chOff x="4436" y="2378"/>
            <a:chExt cx="1152" cy="790"/>
          </a:xfrm>
        </p:grpSpPr>
        <p:grpSp>
          <p:nvGrpSpPr>
            <p:cNvPr id="119967" name="Group 61">
              <a:extLst>
                <a:ext uri="{FF2B5EF4-FFF2-40B4-BE49-F238E27FC236}">
                  <a16:creationId xmlns:a16="http://schemas.microsoft.com/office/drawing/2014/main" id="{BE7EAFDD-745F-1E0A-4CE4-F52404FD4D9C}"/>
                </a:ext>
              </a:extLst>
            </p:cNvPr>
            <p:cNvGrpSpPr>
              <a:grpSpLocks/>
            </p:cNvGrpSpPr>
            <p:nvPr/>
          </p:nvGrpSpPr>
          <p:grpSpPr bwMode="auto">
            <a:xfrm>
              <a:off x="4436" y="2378"/>
              <a:ext cx="1152" cy="702"/>
              <a:chOff x="3964" y="2641"/>
              <a:chExt cx="1152" cy="702"/>
            </a:xfrm>
          </p:grpSpPr>
          <p:sp>
            <p:nvSpPr>
              <p:cNvPr id="119969" name="AutoShape 62">
                <a:extLst>
                  <a:ext uri="{FF2B5EF4-FFF2-40B4-BE49-F238E27FC236}">
                    <a16:creationId xmlns:a16="http://schemas.microsoft.com/office/drawing/2014/main" id="{7B9D65DC-D79C-05E1-0D21-EAB3E141EE4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0" name="Oval 63">
                <a:extLst>
                  <a:ext uri="{FF2B5EF4-FFF2-40B4-BE49-F238E27FC236}">
                    <a16:creationId xmlns:a16="http://schemas.microsoft.com/office/drawing/2014/main" id="{F7C6D3C1-482D-F437-52D0-44C2711C764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1" name="Oval 64">
                <a:extLst>
                  <a:ext uri="{FF2B5EF4-FFF2-40B4-BE49-F238E27FC236}">
                    <a16:creationId xmlns:a16="http://schemas.microsoft.com/office/drawing/2014/main" id="{9D57E0CD-0428-3F85-6E17-0BC1018125E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2" name="Oval 65">
                <a:extLst>
                  <a:ext uri="{FF2B5EF4-FFF2-40B4-BE49-F238E27FC236}">
                    <a16:creationId xmlns:a16="http://schemas.microsoft.com/office/drawing/2014/main" id="{CBEE2C81-F7E0-AC76-DCBF-D82702B357B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3" name="Oval 66">
                <a:extLst>
                  <a:ext uri="{FF2B5EF4-FFF2-40B4-BE49-F238E27FC236}">
                    <a16:creationId xmlns:a16="http://schemas.microsoft.com/office/drawing/2014/main" id="{BC0AF6B7-A432-924E-0847-140C5DF0D9A7}"/>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4" name="Oval 67">
                <a:extLst>
                  <a:ext uri="{FF2B5EF4-FFF2-40B4-BE49-F238E27FC236}">
                    <a16:creationId xmlns:a16="http://schemas.microsoft.com/office/drawing/2014/main" id="{9BF550E1-7EB0-50DA-DA88-21E47C21DDB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5" name="Oval 68">
                <a:extLst>
                  <a:ext uri="{FF2B5EF4-FFF2-40B4-BE49-F238E27FC236}">
                    <a16:creationId xmlns:a16="http://schemas.microsoft.com/office/drawing/2014/main" id="{567374D6-A7C5-E1F5-9CF4-32BBC852A65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76" name="Oval 69">
                <a:extLst>
                  <a:ext uri="{FF2B5EF4-FFF2-40B4-BE49-F238E27FC236}">
                    <a16:creationId xmlns:a16="http://schemas.microsoft.com/office/drawing/2014/main" id="{006BE971-B119-1836-ABCC-99EE8F19048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68" name="Text Box 70">
              <a:extLst>
                <a:ext uri="{FF2B5EF4-FFF2-40B4-BE49-F238E27FC236}">
                  <a16:creationId xmlns:a16="http://schemas.microsoft.com/office/drawing/2014/main" id="{9399EABE-46B3-E463-CB9E-4A37E866350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4" name="Group 71">
            <a:extLst>
              <a:ext uri="{FF2B5EF4-FFF2-40B4-BE49-F238E27FC236}">
                <a16:creationId xmlns:a16="http://schemas.microsoft.com/office/drawing/2014/main" id="{401191D9-D4C9-E820-E8A3-D3D07BF17072}"/>
              </a:ext>
            </a:extLst>
          </p:cNvPr>
          <p:cNvGrpSpPr>
            <a:grpSpLocks/>
          </p:cNvGrpSpPr>
          <p:nvPr/>
        </p:nvGrpSpPr>
        <p:grpSpPr bwMode="auto">
          <a:xfrm>
            <a:off x="6878638" y="3390901"/>
            <a:ext cx="514350" cy="354013"/>
            <a:chOff x="4436" y="2378"/>
            <a:chExt cx="1152" cy="790"/>
          </a:xfrm>
        </p:grpSpPr>
        <p:grpSp>
          <p:nvGrpSpPr>
            <p:cNvPr id="119957" name="Group 72">
              <a:extLst>
                <a:ext uri="{FF2B5EF4-FFF2-40B4-BE49-F238E27FC236}">
                  <a16:creationId xmlns:a16="http://schemas.microsoft.com/office/drawing/2014/main" id="{A8C74BF5-D380-52E1-9C98-C661BD5907FC}"/>
                </a:ext>
              </a:extLst>
            </p:cNvPr>
            <p:cNvGrpSpPr>
              <a:grpSpLocks/>
            </p:cNvGrpSpPr>
            <p:nvPr/>
          </p:nvGrpSpPr>
          <p:grpSpPr bwMode="auto">
            <a:xfrm>
              <a:off x="4436" y="2378"/>
              <a:ext cx="1152" cy="702"/>
              <a:chOff x="3964" y="2641"/>
              <a:chExt cx="1152" cy="702"/>
            </a:xfrm>
          </p:grpSpPr>
          <p:sp>
            <p:nvSpPr>
              <p:cNvPr id="119959" name="AutoShape 73">
                <a:extLst>
                  <a:ext uri="{FF2B5EF4-FFF2-40B4-BE49-F238E27FC236}">
                    <a16:creationId xmlns:a16="http://schemas.microsoft.com/office/drawing/2014/main" id="{6A794E95-AED6-CE69-DD0F-B741EC639D4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0" name="Oval 74">
                <a:extLst>
                  <a:ext uri="{FF2B5EF4-FFF2-40B4-BE49-F238E27FC236}">
                    <a16:creationId xmlns:a16="http://schemas.microsoft.com/office/drawing/2014/main" id="{4DC2A3EB-F5F2-94ED-9684-379A9D64A7C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1" name="Oval 75">
                <a:extLst>
                  <a:ext uri="{FF2B5EF4-FFF2-40B4-BE49-F238E27FC236}">
                    <a16:creationId xmlns:a16="http://schemas.microsoft.com/office/drawing/2014/main" id="{1B3801D6-C662-604D-C199-43A1683CC83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2" name="Oval 76">
                <a:extLst>
                  <a:ext uri="{FF2B5EF4-FFF2-40B4-BE49-F238E27FC236}">
                    <a16:creationId xmlns:a16="http://schemas.microsoft.com/office/drawing/2014/main" id="{89D1866C-5291-A918-37CF-94B40600202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3" name="Oval 77">
                <a:extLst>
                  <a:ext uri="{FF2B5EF4-FFF2-40B4-BE49-F238E27FC236}">
                    <a16:creationId xmlns:a16="http://schemas.microsoft.com/office/drawing/2014/main" id="{29013830-FC85-8A79-9960-85F75814150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4" name="Oval 78">
                <a:extLst>
                  <a:ext uri="{FF2B5EF4-FFF2-40B4-BE49-F238E27FC236}">
                    <a16:creationId xmlns:a16="http://schemas.microsoft.com/office/drawing/2014/main" id="{02D7537C-C322-9642-739E-F64B3274D3B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5" name="Oval 79">
                <a:extLst>
                  <a:ext uri="{FF2B5EF4-FFF2-40B4-BE49-F238E27FC236}">
                    <a16:creationId xmlns:a16="http://schemas.microsoft.com/office/drawing/2014/main" id="{DA400080-E90C-E072-BB28-763BA5E1190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66" name="Oval 80">
                <a:extLst>
                  <a:ext uri="{FF2B5EF4-FFF2-40B4-BE49-F238E27FC236}">
                    <a16:creationId xmlns:a16="http://schemas.microsoft.com/office/drawing/2014/main" id="{F3188C60-26CE-0744-22F1-892C9219D8A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58" name="Text Box 81">
              <a:extLst>
                <a:ext uri="{FF2B5EF4-FFF2-40B4-BE49-F238E27FC236}">
                  <a16:creationId xmlns:a16="http://schemas.microsoft.com/office/drawing/2014/main" id="{292C422D-51E7-CA4D-503B-98B717F7440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5" name="Group 82">
            <a:extLst>
              <a:ext uri="{FF2B5EF4-FFF2-40B4-BE49-F238E27FC236}">
                <a16:creationId xmlns:a16="http://schemas.microsoft.com/office/drawing/2014/main" id="{4447B44F-C2E2-781F-A5F3-4A194E5B13FF}"/>
              </a:ext>
            </a:extLst>
          </p:cNvPr>
          <p:cNvGrpSpPr>
            <a:grpSpLocks/>
          </p:cNvGrpSpPr>
          <p:nvPr/>
        </p:nvGrpSpPr>
        <p:grpSpPr bwMode="auto">
          <a:xfrm>
            <a:off x="6323013" y="3001963"/>
            <a:ext cx="514350" cy="354012"/>
            <a:chOff x="4436" y="2378"/>
            <a:chExt cx="1152" cy="790"/>
          </a:xfrm>
        </p:grpSpPr>
        <p:grpSp>
          <p:nvGrpSpPr>
            <p:cNvPr id="119947" name="Group 83">
              <a:extLst>
                <a:ext uri="{FF2B5EF4-FFF2-40B4-BE49-F238E27FC236}">
                  <a16:creationId xmlns:a16="http://schemas.microsoft.com/office/drawing/2014/main" id="{DFB8CB58-832B-F2E9-3222-3DDB68A4CB00}"/>
                </a:ext>
              </a:extLst>
            </p:cNvPr>
            <p:cNvGrpSpPr>
              <a:grpSpLocks/>
            </p:cNvGrpSpPr>
            <p:nvPr/>
          </p:nvGrpSpPr>
          <p:grpSpPr bwMode="auto">
            <a:xfrm>
              <a:off x="4436" y="2378"/>
              <a:ext cx="1152" cy="702"/>
              <a:chOff x="3964" y="2641"/>
              <a:chExt cx="1152" cy="702"/>
            </a:xfrm>
          </p:grpSpPr>
          <p:sp>
            <p:nvSpPr>
              <p:cNvPr id="119949" name="AutoShape 84">
                <a:extLst>
                  <a:ext uri="{FF2B5EF4-FFF2-40B4-BE49-F238E27FC236}">
                    <a16:creationId xmlns:a16="http://schemas.microsoft.com/office/drawing/2014/main" id="{B8B283F4-274D-6AA6-EF21-2E40C17C41B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0" name="Oval 85">
                <a:extLst>
                  <a:ext uri="{FF2B5EF4-FFF2-40B4-BE49-F238E27FC236}">
                    <a16:creationId xmlns:a16="http://schemas.microsoft.com/office/drawing/2014/main" id="{A430F463-0B95-84A1-FC15-1CCBC7060DC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1" name="Oval 86">
                <a:extLst>
                  <a:ext uri="{FF2B5EF4-FFF2-40B4-BE49-F238E27FC236}">
                    <a16:creationId xmlns:a16="http://schemas.microsoft.com/office/drawing/2014/main" id="{3B907DDF-6D98-E53D-079D-A5A08CBD800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2" name="Oval 87">
                <a:extLst>
                  <a:ext uri="{FF2B5EF4-FFF2-40B4-BE49-F238E27FC236}">
                    <a16:creationId xmlns:a16="http://schemas.microsoft.com/office/drawing/2014/main" id="{68C15A3F-B6D6-7611-BF8D-DE3BF31AA16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3" name="Oval 88">
                <a:extLst>
                  <a:ext uri="{FF2B5EF4-FFF2-40B4-BE49-F238E27FC236}">
                    <a16:creationId xmlns:a16="http://schemas.microsoft.com/office/drawing/2014/main" id="{FAEF2E75-6061-30DB-FB8D-720BE719997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4" name="Oval 89">
                <a:extLst>
                  <a:ext uri="{FF2B5EF4-FFF2-40B4-BE49-F238E27FC236}">
                    <a16:creationId xmlns:a16="http://schemas.microsoft.com/office/drawing/2014/main" id="{2B548377-2B11-E321-09ED-D867A88DA24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5" name="Oval 90">
                <a:extLst>
                  <a:ext uri="{FF2B5EF4-FFF2-40B4-BE49-F238E27FC236}">
                    <a16:creationId xmlns:a16="http://schemas.microsoft.com/office/drawing/2014/main" id="{DBDFD9B7-851B-D41D-DF19-286BBF9E03F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56" name="Oval 91">
                <a:extLst>
                  <a:ext uri="{FF2B5EF4-FFF2-40B4-BE49-F238E27FC236}">
                    <a16:creationId xmlns:a16="http://schemas.microsoft.com/office/drawing/2014/main" id="{4850BAA4-4C84-9EE9-807C-ED99F6709AC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48" name="Text Box 92">
              <a:extLst>
                <a:ext uri="{FF2B5EF4-FFF2-40B4-BE49-F238E27FC236}">
                  <a16:creationId xmlns:a16="http://schemas.microsoft.com/office/drawing/2014/main" id="{E0509C06-1728-70D2-2E68-EBD2E9EA08F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6" name="Group 93">
            <a:extLst>
              <a:ext uri="{FF2B5EF4-FFF2-40B4-BE49-F238E27FC236}">
                <a16:creationId xmlns:a16="http://schemas.microsoft.com/office/drawing/2014/main" id="{5AB167BB-4089-4726-6541-8E29DD6BD372}"/>
              </a:ext>
            </a:extLst>
          </p:cNvPr>
          <p:cNvGrpSpPr>
            <a:grpSpLocks/>
          </p:cNvGrpSpPr>
          <p:nvPr/>
        </p:nvGrpSpPr>
        <p:grpSpPr bwMode="auto">
          <a:xfrm>
            <a:off x="6323013" y="3390901"/>
            <a:ext cx="514350" cy="354013"/>
            <a:chOff x="4436" y="2378"/>
            <a:chExt cx="1152" cy="790"/>
          </a:xfrm>
        </p:grpSpPr>
        <p:grpSp>
          <p:nvGrpSpPr>
            <p:cNvPr id="119937" name="Group 94">
              <a:extLst>
                <a:ext uri="{FF2B5EF4-FFF2-40B4-BE49-F238E27FC236}">
                  <a16:creationId xmlns:a16="http://schemas.microsoft.com/office/drawing/2014/main" id="{6EBB728E-21F5-181F-3BE0-5D50992F27FD}"/>
                </a:ext>
              </a:extLst>
            </p:cNvPr>
            <p:cNvGrpSpPr>
              <a:grpSpLocks/>
            </p:cNvGrpSpPr>
            <p:nvPr/>
          </p:nvGrpSpPr>
          <p:grpSpPr bwMode="auto">
            <a:xfrm>
              <a:off x="4436" y="2378"/>
              <a:ext cx="1152" cy="702"/>
              <a:chOff x="3964" y="2641"/>
              <a:chExt cx="1152" cy="702"/>
            </a:xfrm>
          </p:grpSpPr>
          <p:sp>
            <p:nvSpPr>
              <p:cNvPr id="119939" name="AutoShape 95">
                <a:extLst>
                  <a:ext uri="{FF2B5EF4-FFF2-40B4-BE49-F238E27FC236}">
                    <a16:creationId xmlns:a16="http://schemas.microsoft.com/office/drawing/2014/main" id="{45D7DEAB-B4B9-8B07-48CD-C39D84695EB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0" name="Oval 96">
                <a:extLst>
                  <a:ext uri="{FF2B5EF4-FFF2-40B4-BE49-F238E27FC236}">
                    <a16:creationId xmlns:a16="http://schemas.microsoft.com/office/drawing/2014/main" id="{2C5344CF-E3EF-614F-4F57-30BB5924709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1" name="Oval 97">
                <a:extLst>
                  <a:ext uri="{FF2B5EF4-FFF2-40B4-BE49-F238E27FC236}">
                    <a16:creationId xmlns:a16="http://schemas.microsoft.com/office/drawing/2014/main" id="{CCCB174E-66EC-0EDC-DC46-631DDA8967D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2" name="Oval 98">
                <a:extLst>
                  <a:ext uri="{FF2B5EF4-FFF2-40B4-BE49-F238E27FC236}">
                    <a16:creationId xmlns:a16="http://schemas.microsoft.com/office/drawing/2014/main" id="{02A8ECB3-88AE-9AFD-F13C-BA93A2497C49}"/>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3" name="Oval 99">
                <a:extLst>
                  <a:ext uri="{FF2B5EF4-FFF2-40B4-BE49-F238E27FC236}">
                    <a16:creationId xmlns:a16="http://schemas.microsoft.com/office/drawing/2014/main" id="{FD6849BE-FAF2-7581-8CD2-56C38290AA5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4" name="Oval 100">
                <a:extLst>
                  <a:ext uri="{FF2B5EF4-FFF2-40B4-BE49-F238E27FC236}">
                    <a16:creationId xmlns:a16="http://schemas.microsoft.com/office/drawing/2014/main" id="{6D5D6302-102B-8DE4-34B2-CA045EE89FF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5" name="Oval 101">
                <a:extLst>
                  <a:ext uri="{FF2B5EF4-FFF2-40B4-BE49-F238E27FC236}">
                    <a16:creationId xmlns:a16="http://schemas.microsoft.com/office/drawing/2014/main" id="{82870DFF-2D3F-3D1F-4E6C-37AFDABA4D8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46" name="Oval 102">
                <a:extLst>
                  <a:ext uri="{FF2B5EF4-FFF2-40B4-BE49-F238E27FC236}">
                    <a16:creationId xmlns:a16="http://schemas.microsoft.com/office/drawing/2014/main" id="{84ECF65A-4791-5B8E-B7E9-AA53E67CC5F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38" name="Text Box 103">
              <a:extLst>
                <a:ext uri="{FF2B5EF4-FFF2-40B4-BE49-F238E27FC236}">
                  <a16:creationId xmlns:a16="http://schemas.microsoft.com/office/drawing/2014/main" id="{3CB947AE-456B-08E0-D961-453BDE59B14C}"/>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7" name="Group 104">
            <a:extLst>
              <a:ext uri="{FF2B5EF4-FFF2-40B4-BE49-F238E27FC236}">
                <a16:creationId xmlns:a16="http://schemas.microsoft.com/office/drawing/2014/main" id="{C40AB920-7894-5FEC-527C-77C815A06D8C}"/>
              </a:ext>
            </a:extLst>
          </p:cNvPr>
          <p:cNvGrpSpPr>
            <a:grpSpLocks/>
          </p:cNvGrpSpPr>
          <p:nvPr/>
        </p:nvGrpSpPr>
        <p:grpSpPr bwMode="auto">
          <a:xfrm>
            <a:off x="5767388" y="3001963"/>
            <a:ext cx="514350" cy="354012"/>
            <a:chOff x="4436" y="2378"/>
            <a:chExt cx="1152" cy="790"/>
          </a:xfrm>
        </p:grpSpPr>
        <p:grpSp>
          <p:nvGrpSpPr>
            <p:cNvPr id="119927" name="Group 105">
              <a:extLst>
                <a:ext uri="{FF2B5EF4-FFF2-40B4-BE49-F238E27FC236}">
                  <a16:creationId xmlns:a16="http://schemas.microsoft.com/office/drawing/2014/main" id="{3F3E154D-73BB-25C8-E2F9-9B10FEC07A27}"/>
                </a:ext>
              </a:extLst>
            </p:cNvPr>
            <p:cNvGrpSpPr>
              <a:grpSpLocks/>
            </p:cNvGrpSpPr>
            <p:nvPr/>
          </p:nvGrpSpPr>
          <p:grpSpPr bwMode="auto">
            <a:xfrm>
              <a:off x="4436" y="2378"/>
              <a:ext cx="1152" cy="702"/>
              <a:chOff x="3964" y="2641"/>
              <a:chExt cx="1152" cy="702"/>
            </a:xfrm>
          </p:grpSpPr>
          <p:sp>
            <p:nvSpPr>
              <p:cNvPr id="119929" name="AutoShape 106">
                <a:extLst>
                  <a:ext uri="{FF2B5EF4-FFF2-40B4-BE49-F238E27FC236}">
                    <a16:creationId xmlns:a16="http://schemas.microsoft.com/office/drawing/2014/main" id="{2A75A169-F85B-B037-2CAF-08BBD2D3C66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0" name="Oval 107">
                <a:extLst>
                  <a:ext uri="{FF2B5EF4-FFF2-40B4-BE49-F238E27FC236}">
                    <a16:creationId xmlns:a16="http://schemas.microsoft.com/office/drawing/2014/main" id="{A34F49D0-4F9F-FEFB-E125-734E49EDE92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1" name="Oval 108">
                <a:extLst>
                  <a:ext uri="{FF2B5EF4-FFF2-40B4-BE49-F238E27FC236}">
                    <a16:creationId xmlns:a16="http://schemas.microsoft.com/office/drawing/2014/main" id="{0D9EF6B7-69FD-3538-AC65-A82506BE4CD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2" name="Oval 109">
                <a:extLst>
                  <a:ext uri="{FF2B5EF4-FFF2-40B4-BE49-F238E27FC236}">
                    <a16:creationId xmlns:a16="http://schemas.microsoft.com/office/drawing/2014/main" id="{B8CBDF08-E5FE-B163-5150-8044FF4EE9B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3" name="Oval 110">
                <a:extLst>
                  <a:ext uri="{FF2B5EF4-FFF2-40B4-BE49-F238E27FC236}">
                    <a16:creationId xmlns:a16="http://schemas.microsoft.com/office/drawing/2014/main" id="{3AECBE6C-8104-60FD-592A-A4CB2776EDB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4" name="Oval 111">
                <a:extLst>
                  <a:ext uri="{FF2B5EF4-FFF2-40B4-BE49-F238E27FC236}">
                    <a16:creationId xmlns:a16="http://schemas.microsoft.com/office/drawing/2014/main" id="{75597940-96D5-4D35-C2F1-4EBFC6DE533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5" name="Oval 112">
                <a:extLst>
                  <a:ext uri="{FF2B5EF4-FFF2-40B4-BE49-F238E27FC236}">
                    <a16:creationId xmlns:a16="http://schemas.microsoft.com/office/drawing/2014/main" id="{A782F4B9-C664-4843-C51B-161CB5B4098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36" name="Oval 113">
                <a:extLst>
                  <a:ext uri="{FF2B5EF4-FFF2-40B4-BE49-F238E27FC236}">
                    <a16:creationId xmlns:a16="http://schemas.microsoft.com/office/drawing/2014/main" id="{D8D05058-1BA9-56DF-458D-B92FFDC3D1E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28" name="Text Box 114">
              <a:extLst>
                <a:ext uri="{FF2B5EF4-FFF2-40B4-BE49-F238E27FC236}">
                  <a16:creationId xmlns:a16="http://schemas.microsoft.com/office/drawing/2014/main" id="{FECFFB78-0FC4-9606-D485-179D2AB4F1D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8" name="Group 115">
            <a:extLst>
              <a:ext uri="{FF2B5EF4-FFF2-40B4-BE49-F238E27FC236}">
                <a16:creationId xmlns:a16="http://schemas.microsoft.com/office/drawing/2014/main" id="{B57AFD3E-1862-2637-7FB5-530714FFA54D}"/>
              </a:ext>
            </a:extLst>
          </p:cNvPr>
          <p:cNvGrpSpPr>
            <a:grpSpLocks/>
          </p:cNvGrpSpPr>
          <p:nvPr/>
        </p:nvGrpSpPr>
        <p:grpSpPr bwMode="auto">
          <a:xfrm>
            <a:off x="5767388" y="3390901"/>
            <a:ext cx="514350" cy="354013"/>
            <a:chOff x="4436" y="2378"/>
            <a:chExt cx="1152" cy="790"/>
          </a:xfrm>
        </p:grpSpPr>
        <p:grpSp>
          <p:nvGrpSpPr>
            <p:cNvPr id="119917" name="Group 116">
              <a:extLst>
                <a:ext uri="{FF2B5EF4-FFF2-40B4-BE49-F238E27FC236}">
                  <a16:creationId xmlns:a16="http://schemas.microsoft.com/office/drawing/2014/main" id="{D7A372D2-B0E3-BBE1-4363-BE2DB4B30FC9}"/>
                </a:ext>
              </a:extLst>
            </p:cNvPr>
            <p:cNvGrpSpPr>
              <a:grpSpLocks/>
            </p:cNvGrpSpPr>
            <p:nvPr/>
          </p:nvGrpSpPr>
          <p:grpSpPr bwMode="auto">
            <a:xfrm>
              <a:off x="4436" y="2378"/>
              <a:ext cx="1152" cy="702"/>
              <a:chOff x="3964" y="2641"/>
              <a:chExt cx="1152" cy="702"/>
            </a:xfrm>
          </p:grpSpPr>
          <p:sp>
            <p:nvSpPr>
              <p:cNvPr id="119919" name="AutoShape 117">
                <a:extLst>
                  <a:ext uri="{FF2B5EF4-FFF2-40B4-BE49-F238E27FC236}">
                    <a16:creationId xmlns:a16="http://schemas.microsoft.com/office/drawing/2014/main" id="{594668CC-7845-507D-823F-3E05DEED521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0" name="Oval 118">
                <a:extLst>
                  <a:ext uri="{FF2B5EF4-FFF2-40B4-BE49-F238E27FC236}">
                    <a16:creationId xmlns:a16="http://schemas.microsoft.com/office/drawing/2014/main" id="{D8876455-BF54-2233-65C3-A505D792099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1" name="Oval 119">
                <a:extLst>
                  <a:ext uri="{FF2B5EF4-FFF2-40B4-BE49-F238E27FC236}">
                    <a16:creationId xmlns:a16="http://schemas.microsoft.com/office/drawing/2014/main" id="{8192CE2E-71C4-C10C-83F0-24447CC3D07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2" name="Oval 120">
                <a:extLst>
                  <a:ext uri="{FF2B5EF4-FFF2-40B4-BE49-F238E27FC236}">
                    <a16:creationId xmlns:a16="http://schemas.microsoft.com/office/drawing/2014/main" id="{1D6CBE3F-DDE8-C9EB-0E1A-F00E072706B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3" name="Oval 121">
                <a:extLst>
                  <a:ext uri="{FF2B5EF4-FFF2-40B4-BE49-F238E27FC236}">
                    <a16:creationId xmlns:a16="http://schemas.microsoft.com/office/drawing/2014/main" id="{D0D3CF81-35E4-BBE6-0750-83185E01F02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4" name="Oval 122">
                <a:extLst>
                  <a:ext uri="{FF2B5EF4-FFF2-40B4-BE49-F238E27FC236}">
                    <a16:creationId xmlns:a16="http://schemas.microsoft.com/office/drawing/2014/main" id="{3546DD7D-B3BA-6EDA-C53D-9C5EA27EB4F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5" name="Oval 123">
                <a:extLst>
                  <a:ext uri="{FF2B5EF4-FFF2-40B4-BE49-F238E27FC236}">
                    <a16:creationId xmlns:a16="http://schemas.microsoft.com/office/drawing/2014/main" id="{C6F03E21-84D4-F8F6-DD15-39C1EAC18BF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26" name="Oval 124">
                <a:extLst>
                  <a:ext uri="{FF2B5EF4-FFF2-40B4-BE49-F238E27FC236}">
                    <a16:creationId xmlns:a16="http://schemas.microsoft.com/office/drawing/2014/main" id="{09F2915E-2EE0-A776-9A3A-1F25B79B36C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18" name="Text Box 125">
              <a:extLst>
                <a:ext uri="{FF2B5EF4-FFF2-40B4-BE49-F238E27FC236}">
                  <a16:creationId xmlns:a16="http://schemas.microsoft.com/office/drawing/2014/main" id="{AEE1612A-83C1-06D2-2B9D-38E850F8C68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29" name="Group 126">
            <a:extLst>
              <a:ext uri="{FF2B5EF4-FFF2-40B4-BE49-F238E27FC236}">
                <a16:creationId xmlns:a16="http://schemas.microsoft.com/office/drawing/2014/main" id="{B7F7A445-4589-C21C-6302-1CF5866D2308}"/>
              </a:ext>
            </a:extLst>
          </p:cNvPr>
          <p:cNvGrpSpPr>
            <a:grpSpLocks/>
          </p:cNvGrpSpPr>
          <p:nvPr/>
        </p:nvGrpSpPr>
        <p:grpSpPr bwMode="auto">
          <a:xfrm>
            <a:off x="4078288" y="3001963"/>
            <a:ext cx="514350" cy="354012"/>
            <a:chOff x="4436" y="2378"/>
            <a:chExt cx="1152" cy="790"/>
          </a:xfrm>
        </p:grpSpPr>
        <p:grpSp>
          <p:nvGrpSpPr>
            <p:cNvPr id="119907" name="Group 127">
              <a:extLst>
                <a:ext uri="{FF2B5EF4-FFF2-40B4-BE49-F238E27FC236}">
                  <a16:creationId xmlns:a16="http://schemas.microsoft.com/office/drawing/2014/main" id="{BFBF8010-3898-1E6A-9495-13671E805BBA}"/>
                </a:ext>
              </a:extLst>
            </p:cNvPr>
            <p:cNvGrpSpPr>
              <a:grpSpLocks/>
            </p:cNvGrpSpPr>
            <p:nvPr/>
          </p:nvGrpSpPr>
          <p:grpSpPr bwMode="auto">
            <a:xfrm>
              <a:off x="4436" y="2378"/>
              <a:ext cx="1152" cy="702"/>
              <a:chOff x="3964" y="2641"/>
              <a:chExt cx="1152" cy="702"/>
            </a:xfrm>
          </p:grpSpPr>
          <p:sp>
            <p:nvSpPr>
              <p:cNvPr id="119909" name="AutoShape 128">
                <a:extLst>
                  <a:ext uri="{FF2B5EF4-FFF2-40B4-BE49-F238E27FC236}">
                    <a16:creationId xmlns:a16="http://schemas.microsoft.com/office/drawing/2014/main" id="{D9C0BBCE-D5EA-055C-9476-BFB94B16E6E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0" name="Oval 129">
                <a:extLst>
                  <a:ext uri="{FF2B5EF4-FFF2-40B4-BE49-F238E27FC236}">
                    <a16:creationId xmlns:a16="http://schemas.microsoft.com/office/drawing/2014/main" id="{4F798500-7B86-DDD3-C58E-CD6A69F2A4A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1" name="Oval 130">
                <a:extLst>
                  <a:ext uri="{FF2B5EF4-FFF2-40B4-BE49-F238E27FC236}">
                    <a16:creationId xmlns:a16="http://schemas.microsoft.com/office/drawing/2014/main" id="{07DDC4B8-1957-EE85-2BC2-B9DC4E8CEF5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2" name="Oval 131">
                <a:extLst>
                  <a:ext uri="{FF2B5EF4-FFF2-40B4-BE49-F238E27FC236}">
                    <a16:creationId xmlns:a16="http://schemas.microsoft.com/office/drawing/2014/main" id="{CA39D7A1-01A0-BBB4-E282-369FA6C298F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3" name="Oval 132">
                <a:extLst>
                  <a:ext uri="{FF2B5EF4-FFF2-40B4-BE49-F238E27FC236}">
                    <a16:creationId xmlns:a16="http://schemas.microsoft.com/office/drawing/2014/main" id="{ACEF1C5A-5570-681D-54D9-664359CEB64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4" name="Oval 133">
                <a:extLst>
                  <a:ext uri="{FF2B5EF4-FFF2-40B4-BE49-F238E27FC236}">
                    <a16:creationId xmlns:a16="http://schemas.microsoft.com/office/drawing/2014/main" id="{DA6C8754-3BF7-F650-EF87-3F96AB40056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5" name="Oval 134">
                <a:extLst>
                  <a:ext uri="{FF2B5EF4-FFF2-40B4-BE49-F238E27FC236}">
                    <a16:creationId xmlns:a16="http://schemas.microsoft.com/office/drawing/2014/main" id="{22B616F2-CAF3-F673-2C14-004A3259F5C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16" name="Oval 135">
                <a:extLst>
                  <a:ext uri="{FF2B5EF4-FFF2-40B4-BE49-F238E27FC236}">
                    <a16:creationId xmlns:a16="http://schemas.microsoft.com/office/drawing/2014/main" id="{8C5FAA36-4ADB-1802-7DA8-2A34878959E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908" name="Text Box 136">
              <a:extLst>
                <a:ext uri="{FF2B5EF4-FFF2-40B4-BE49-F238E27FC236}">
                  <a16:creationId xmlns:a16="http://schemas.microsoft.com/office/drawing/2014/main" id="{F300FA57-3E0E-84A5-8A84-5D12277F9C1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0" name="Group 137">
            <a:extLst>
              <a:ext uri="{FF2B5EF4-FFF2-40B4-BE49-F238E27FC236}">
                <a16:creationId xmlns:a16="http://schemas.microsoft.com/office/drawing/2014/main" id="{420F4E38-D573-B19D-B218-D2A76C3D3B06}"/>
              </a:ext>
            </a:extLst>
          </p:cNvPr>
          <p:cNvGrpSpPr>
            <a:grpSpLocks/>
          </p:cNvGrpSpPr>
          <p:nvPr/>
        </p:nvGrpSpPr>
        <p:grpSpPr bwMode="auto">
          <a:xfrm>
            <a:off x="4078288" y="3390901"/>
            <a:ext cx="514350" cy="354013"/>
            <a:chOff x="4436" y="2378"/>
            <a:chExt cx="1152" cy="790"/>
          </a:xfrm>
        </p:grpSpPr>
        <p:grpSp>
          <p:nvGrpSpPr>
            <p:cNvPr id="119897" name="Group 138">
              <a:extLst>
                <a:ext uri="{FF2B5EF4-FFF2-40B4-BE49-F238E27FC236}">
                  <a16:creationId xmlns:a16="http://schemas.microsoft.com/office/drawing/2014/main" id="{872C8353-A2B9-5E1C-AC00-B0DF5BEFFBA4}"/>
                </a:ext>
              </a:extLst>
            </p:cNvPr>
            <p:cNvGrpSpPr>
              <a:grpSpLocks/>
            </p:cNvGrpSpPr>
            <p:nvPr/>
          </p:nvGrpSpPr>
          <p:grpSpPr bwMode="auto">
            <a:xfrm>
              <a:off x="4436" y="2378"/>
              <a:ext cx="1152" cy="702"/>
              <a:chOff x="3964" y="2641"/>
              <a:chExt cx="1152" cy="702"/>
            </a:xfrm>
          </p:grpSpPr>
          <p:sp>
            <p:nvSpPr>
              <p:cNvPr id="119899" name="AutoShape 139">
                <a:extLst>
                  <a:ext uri="{FF2B5EF4-FFF2-40B4-BE49-F238E27FC236}">
                    <a16:creationId xmlns:a16="http://schemas.microsoft.com/office/drawing/2014/main" id="{23D578D2-A447-0B8F-A789-459727B27C1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0" name="Oval 140">
                <a:extLst>
                  <a:ext uri="{FF2B5EF4-FFF2-40B4-BE49-F238E27FC236}">
                    <a16:creationId xmlns:a16="http://schemas.microsoft.com/office/drawing/2014/main" id="{5BA7B694-B45D-AF7E-0942-1746672CB55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1" name="Oval 141">
                <a:extLst>
                  <a:ext uri="{FF2B5EF4-FFF2-40B4-BE49-F238E27FC236}">
                    <a16:creationId xmlns:a16="http://schemas.microsoft.com/office/drawing/2014/main" id="{584189B7-C6DC-6C1C-9EC5-ABBF6750CB7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2" name="Oval 142">
                <a:extLst>
                  <a:ext uri="{FF2B5EF4-FFF2-40B4-BE49-F238E27FC236}">
                    <a16:creationId xmlns:a16="http://schemas.microsoft.com/office/drawing/2014/main" id="{15CF9410-7AC8-B2C5-A363-8F611AE22C9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3" name="Oval 143">
                <a:extLst>
                  <a:ext uri="{FF2B5EF4-FFF2-40B4-BE49-F238E27FC236}">
                    <a16:creationId xmlns:a16="http://schemas.microsoft.com/office/drawing/2014/main" id="{32686ACE-E667-13D8-CF70-DD262862D43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4" name="Oval 144">
                <a:extLst>
                  <a:ext uri="{FF2B5EF4-FFF2-40B4-BE49-F238E27FC236}">
                    <a16:creationId xmlns:a16="http://schemas.microsoft.com/office/drawing/2014/main" id="{C78976B9-7F2E-C001-3EE1-6F90133760D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5" name="Oval 145">
                <a:extLst>
                  <a:ext uri="{FF2B5EF4-FFF2-40B4-BE49-F238E27FC236}">
                    <a16:creationId xmlns:a16="http://schemas.microsoft.com/office/drawing/2014/main" id="{95871430-B058-80EF-89C3-6A22CC86F6D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906" name="Oval 146">
                <a:extLst>
                  <a:ext uri="{FF2B5EF4-FFF2-40B4-BE49-F238E27FC236}">
                    <a16:creationId xmlns:a16="http://schemas.microsoft.com/office/drawing/2014/main" id="{40EFA187-B343-4A3C-8A49-3A5F386638D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98" name="Text Box 147">
              <a:extLst>
                <a:ext uri="{FF2B5EF4-FFF2-40B4-BE49-F238E27FC236}">
                  <a16:creationId xmlns:a16="http://schemas.microsoft.com/office/drawing/2014/main" id="{1AEE107E-A871-FA06-85D5-491C49981EC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1" name="Group 148">
            <a:extLst>
              <a:ext uri="{FF2B5EF4-FFF2-40B4-BE49-F238E27FC236}">
                <a16:creationId xmlns:a16="http://schemas.microsoft.com/office/drawing/2014/main" id="{12371D54-7066-2D17-D99F-BF125C7144C2}"/>
              </a:ext>
            </a:extLst>
          </p:cNvPr>
          <p:cNvGrpSpPr>
            <a:grpSpLocks/>
          </p:cNvGrpSpPr>
          <p:nvPr/>
        </p:nvGrpSpPr>
        <p:grpSpPr bwMode="auto">
          <a:xfrm>
            <a:off x="3522663" y="3001963"/>
            <a:ext cx="514350" cy="354012"/>
            <a:chOff x="4436" y="2378"/>
            <a:chExt cx="1152" cy="790"/>
          </a:xfrm>
        </p:grpSpPr>
        <p:grpSp>
          <p:nvGrpSpPr>
            <p:cNvPr id="119887" name="Group 149">
              <a:extLst>
                <a:ext uri="{FF2B5EF4-FFF2-40B4-BE49-F238E27FC236}">
                  <a16:creationId xmlns:a16="http://schemas.microsoft.com/office/drawing/2014/main" id="{2544D7E5-DDE3-E25F-6D47-6775A5C35501}"/>
                </a:ext>
              </a:extLst>
            </p:cNvPr>
            <p:cNvGrpSpPr>
              <a:grpSpLocks/>
            </p:cNvGrpSpPr>
            <p:nvPr/>
          </p:nvGrpSpPr>
          <p:grpSpPr bwMode="auto">
            <a:xfrm>
              <a:off x="4436" y="2378"/>
              <a:ext cx="1152" cy="702"/>
              <a:chOff x="3964" y="2641"/>
              <a:chExt cx="1152" cy="702"/>
            </a:xfrm>
          </p:grpSpPr>
          <p:sp>
            <p:nvSpPr>
              <p:cNvPr id="119889" name="AutoShape 150">
                <a:extLst>
                  <a:ext uri="{FF2B5EF4-FFF2-40B4-BE49-F238E27FC236}">
                    <a16:creationId xmlns:a16="http://schemas.microsoft.com/office/drawing/2014/main" id="{52DB1F98-BC02-EE1F-B5F8-A5002E32E70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0" name="Oval 151">
                <a:extLst>
                  <a:ext uri="{FF2B5EF4-FFF2-40B4-BE49-F238E27FC236}">
                    <a16:creationId xmlns:a16="http://schemas.microsoft.com/office/drawing/2014/main" id="{34DEDD1E-2691-DDAE-52CC-2D988FC1642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1" name="Oval 152">
                <a:extLst>
                  <a:ext uri="{FF2B5EF4-FFF2-40B4-BE49-F238E27FC236}">
                    <a16:creationId xmlns:a16="http://schemas.microsoft.com/office/drawing/2014/main" id="{FAF01DEB-A511-0432-C7FD-65B41539919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2" name="Oval 153">
                <a:extLst>
                  <a:ext uri="{FF2B5EF4-FFF2-40B4-BE49-F238E27FC236}">
                    <a16:creationId xmlns:a16="http://schemas.microsoft.com/office/drawing/2014/main" id="{BDE52979-4726-7E58-0237-8628D2AAD2D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3" name="Oval 154">
                <a:extLst>
                  <a:ext uri="{FF2B5EF4-FFF2-40B4-BE49-F238E27FC236}">
                    <a16:creationId xmlns:a16="http://schemas.microsoft.com/office/drawing/2014/main" id="{823BE3BA-B8D7-FFF6-E618-D32B95B8295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4" name="Oval 155">
                <a:extLst>
                  <a:ext uri="{FF2B5EF4-FFF2-40B4-BE49-F238E27FC236}">
                    <a16:creationId xmlns:a16="http://schemas.microsoft.com/office/drawing/2014/main" id="{1B3A3E46-3751-1FFF-F971-CA8CD8B1815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5" name="Oval 156">
                <a:extLst>
                  <a:ext uri="{FF2B5EF4-FFF2-40B4-BE49-F238E27FC236}">
                    <a16:creationId xmlns:a16="http://schemas.microsoft.com/office/drawing/2014/main" id="{924090F7-C7B6-2FFF-AD8F-3F3C91B2936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96" name="Oval 157">
                <a:extLst>
                  <a:ext uri="{FF2B5EF4-FFF2-40B4-BE49-F238E27FC236}">
                    <a16:creationId xmlns:a16="http://schemas.microsoft.com/office/drawing/2014/main" id="{1A0BC96C-F551-3DCB-E838-0CFF2F181BF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88" name="Text Box 158">
              <a:extLst>
                <a:ext uri="{FF2B5EF4-FFF2-40B4-BE49-F238E27FC236}">
                  <a16:creationId xmlns:a16="http://schemas.microsoft.com/office/drawing/2014/main" id="{BE284B58-611B-0382-ECB8-FC6F0AFF055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2" name="Group 159">
            <a:extLst>
              <a:ext uri="{FF2B5EF4-FFF2-40B4-BE49-F238E27FC236}">
                <a16:creationId xmlns:a16="http://schemas.microsoft.com/office/drawing/2014/main" id="{01E86ED0-21B9-B005-EAAE-9E2F229E58B4}"/>
              </a:ext>
            </a:extLst>
          </p:cNvPr>
          <p:cNvGrpSpPr>
            <a:grpSpLocks/>
          </p:cNvGrpSpPr>
          <p:nvPr/>
        </p:nvGrpSpPr>
        <p:grpSpPr bwMode="auto">
          <a:xfrm>
            <a:off x="3522663" y="3390901"/>
            <a:ext cx="514350" cy="354013"/>
            <a:chOff x="4436" y="2378"/>
            <a:chExt cx="1152" cy="790"/>
          </a:xfrm>
        </p:grpSpPr>
        <p:grpSp>
          <p:nvGrpSpPr>
            <p:cNvPr id="119877" name="Group 160">
              <a:extLst>
                <a:ext uri="{FF2B5EF4-FFF2-40B4-BE49-F238E27FC236}">
                  <a16:creationId xmlns:a16="http://schemas.microsoft.com/office/drawing/2014/main" id="{24376626-C5E7-A9B0-A320-019BA8110F1A}"/>
                </a:ext>
              </a:extLst>
            </p:cNvPr>
            <p:cNvGrpSpPr>
              <a:grpSpLocks/>
            </p:cNvGrpSpPr>
            <p:nvPr/>
          </p:nvGrpSpPr>
          <p:grpSpPr bwMode="auto">
            <a:xfrm>
              <a:off x="4436" y="2378"/>
              <a:ext cx="1152" cy="702"/>
              <a:chOff x="3964" y="2641"/>
              <a:chExt cx="1152" cy="702"/>
            </a:xfrm>
          </p:grpSpPr>
          <p:sp>
            <p:nvSpPr>
              <p:cNvPr id="119879" name="AutoShape 161">
                <a:extLst>
                  <a:ext uri="{FF2B5EF4-FFF2-40B4-BE49-F238E27FC236}">
                    <a16:creationId xmlns:a16="http://schemas.microsoft.com/office/drawing/2014/main" id="{657E283B-2620-4FFA-90C3-4E6B6069021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0" name="Oval 162">
                <a:extLst>
                  <a:ext uri="{FF2B5EF4-FFF2-40B4-BE49-F238E27FC236}">
                    <a16:creationId xmlns:a16="http://schemas.microsoft.com/office/drawing/2014/main" id="{A4E8000C-C287-0671-7E6A-5CF68E8497B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1" name="Oval 163">
                <a:extLst>
                  <a:ext uri="{FF2B5EF4-FFF2-40B4-BE49-F238E27FC236}">
                    <a16:creationId xmlns:a16="http://schemas.microsoft.com/office/drawing/2014/main" id="{5C8ACCDF-D06F-3017-3801-0A7F4F93134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2" name="Oval 164">
                <a:extLst>
                  <a:ext uri="{FF2B5EF4-FFF2-40B4-BE49-F238E27FC236}">
                    <a16:creationId xmlns:a16="http://schemas.microsoft.com/office/drawing/2014/main" id="{48090639-4B78-C089-98CE-10624B40DA3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3" name="Oval 165">
                <a:extLst>
                  <a:ext uri="{FF2B5EF4-FFF2-40B4-BE49-F238E27FC236}">
                    <a16:creationId xmlns:a16="http://schemas.microsoft.com/office/drawing/2014/main" id="{04E6458E-1031-DFD0-59C8-061730E4FFF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4" name="Oval 166">
                <a:extLst>
                  <a:ext uri="{FF2B5EF4-FFF2-40B4-BE49-F238E27FC236}">
                    <a16:creationId xmlns:a16="http://schemas.microsoft.com/office/drawing/2014/main" id="{5D52DDDA-861D-88F6-5CFB-105A8B8DFC7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5" name="Oval 167">
                <a:extLst>
                  <a:ext uri="{FF2B5EF4-FFF2-40B4-BE49-F238E27FC236}">
                    <a16:creationId xmlns:a16="http://schemas.microsoft.com/office/drawing/2014/main" id="{D0C9CA66-1236-AC5C-3086-88DF3AD63C0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86" name="Oval 168">
                <a:extLst>
                  <a:ext uri="{FF2B5EF4-FFF2-40B4-BE49-F238E27FC236}">
                    <a16:creationId xmlns:a16="http://schemas.microsoft.com/office/drawing/2014/main" id="{318F97B0-066A-0E29-972C-5793D3D68D7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78" name="Text Box 169">
              <a:extLst>
                <a:ext uri="{FF2B5EF4-FFF2-40B4-BE49-F238E27FC236}">
                  <a16:creationId xmlns:a16="http://schemas.microsoft.com/office/drawing/2014/main" id="{E744D4AF-0172-4270-A42B-556F7CB705E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3" name="Group 170">
            <a:extLst>
              <a:ext uri="{FF2B5EF4-FFF2-40B4-BE49-F238E27FC236}">
                <a16:creationId xmlns:a16="http://schemas.microsoft.com/office/drawing/2014/main" id="{EE333A99-9872-14B8-F1C3-CB195F69CC9F}"/>
              </a:ext>
            </a:extLst>
          </p:cNvPr>
          <p:cNvGrpSpPr>
            <a:grpSpLocks/>
          </p:cNvGrpSpPr>
          <p:nvPr/>
        </p:nvGrpSpPr>
        <p:grpSpPr bwMode="auto">
          <a:xfrm>
            <a:off x="5200650" y="3001963"/>
            <a:ext cx="514350" cy="354012"/>
            <a:chOff x="4436" y="2378"/>
            <a:chExt cx="1152" cy="790"/>
          </a:xfrm>
        </p:grpSpPr>
        <p:grpSp>
          <p:nvGrpSpPr>
            <p:cNvPr id="119867" name="Group 171">
              <a:extLst>
                <a:ext uri="{FF2B5EF4-FFF2-40B4-BE49-F238E27FC236}">
                  <a16:creationId xmlns:a16="http://schemas.microsoft.com/office/drawing/2014/main" id="{778CFA46-0B83-CE71-B611-546E11183C45}"/>
                </a:ext>
              </a:extLst>
            </p:cNvPr>
            <p:cNvGrpSpPr>
              <a:grpSpLocks/>
            </p:cNvGrpSpPr>
            <p:nvPr/>
          </p:nvGrpSpPr>
          <p:grpSpPr bwMode="auto">
            <a:xfrm>
              <a:off x="4436" y="2378"/>
              <a:ext cx="1152" cy="702"/>
              <a:chOff x="3964" y="2641"/>
              <a:chExt cx="1152" cy="702"/>
            </a:xfrm>
          </p:grpSpPr>
          <p:sp>
            <p:nvSpPr>
              <p:cNvPr id="119869" name="AutoShape 172">
                <a:extLst>
                  <a:ext uri="{FF2B5EF4-FFF2-40B4-BE49-F238E27FC236}">
                    <a16:creationId xmlns:a16="http://schemas.microsoft.com/office/drawing/2014/main" id="{DEE30C1E-2FF0-8721-F3B9-A7D555FCDDC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0" name="Oval 173">
                <a:extLst>
                  <a:ext uri="{FF2B5EF4-FFF2-40B4-BE49-F238E27FC236}">
                    <a16:creationId xmlns:a16="http://schemas.microsoft.com/office/drawing/2014/main" id="{DD60BD37-06C5-9D58-4646-0FEC0025231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1" name="Oval 174">
                <a:extLst>
                  <a:ext uri="{FF2B5EF4-FFF2-40B4-BE49-F238E27FC236}">
                    <a16:creationId xmlns:a16="http://schemas.microsoft.com/office/drawing/2014/main" id="{BC932CFE-AEA9-5CD6-19D0-CC6ED1D0C85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2" name="Oval 175">
                <a:extLst>
                  <a:ext uri="{FF2B5EF4-FFF2-40B4-BE49-F238E27FC236}">
                    <a16:creationId xmlns:a16="http://schemas.microsoft.com/office/drawing/2014/main" id="{85E8595E-6F71-95F2-B3BF-12428E3BE56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3" name="Oval 176">
                <a:extLst>
                  <a:ext uri="{FF2B5EF4-FFF2-40B4-BE49-F238E27FC236}">
                    <a16:creationId xmlns:a16="http://schemas.microsoft.com/office/drawing/2014/main" id="{A1376571-64C9-7096-2BE0-36D63BDBE1D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4" name="Oval 177">
                <a:extLst>
                  <a:ext uri="{FF2B5EF4-FFF2-40B4-BE49-F238E27FC236}">
                    <a16:creationId xmlns:a16="http://schemas.microsoft.com/office/drawing/2014/main" id="{D91067EC-F158-F331-E307-C26CDFB7548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5" name="Oval 178">
                <a:extLst>
                  <a:ext uri="{FF2B5EF4-FFF2-40B4-BE49-F238E27FC236}">
                    <a16:creationId xmlns:a16="http://schemas.microsoft.com/office/drawing/2014/main" id="{56644429-8DE6-7AB0-BC5C-EA402342573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76" name="Oval 179">
                <a:extLst>
                  <a:ext uri="{FF2B5EF4-FFF2-40B4-BE49-F238E27FC236}">
                    <a16:creationId xmlns:a16="http://schemas.microsoft.com/office/drawing/2014/main" id="{13D2F260-81CC-3525-0FF0-BD5FED60015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68" name="Text Box 180">
              <a:extLst>
                <a:ext uri="{FF2B5EF4-FFF2-40B4-BE49-F238E27FC236}">
                  <a16:creationId xmlns:a16="http://schemas.microsoft.com/office/drawing/2014/main" id="{F799E929-96E7-BBBF-61D7-06E6FF7EF9AC}"/>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4" name="Group 181">
            <a:extLst>
              <a:ext uri="{FF2B5EF4-FFF2-40B4-BE49-F238E27FC236}">
                <a16:creationId xmlns:a16="http://schemas.microsoft.com/office/drawing/2014/main" id="{C3675FA9-6C43-5004-20EA-A1115E214689}"/>
              </a:ext>
            </a:extLst>
          </p:cNvPr>
          <p:cNvGrpSpPr>
            <a:grpSpLocks/>
          </p:cNvGrpSpPr>
          <p:nvPr/>
        </p:nvGrpSpPr>
        <p:grpSpPr bwMode="auto">
          <a:xfrm>
            <a:off x="5200650" y="3390901"/>
            <a:ext cx="514350" cy="354013"/>
            <a:chOff x="4436" y="2378"/>
            <a:chExt cx="1152" cy="790"/>
          </a:xfrm>
        </p:grpSpPr>
        <p:grpSp>
          <p:nvGrpSpPr>
            <p:cNvPr id="119857" name="Group 182">
              <a:extLst>
                <a:ext uri="{FF2B5EF4-FFF2-40B4-BE49-F238E27FC236}">
                  <a16:creationId xmlns:a16="http://schemas.microsoft.com/office/drawing/2014/main" id="{D20738E4-B117-ECE8-A28C-AF9FEB660E89}"/>
                </a:ext>
              </a:extLst>
            </p:cNvPr>
            <p:cNvGrpSpPr>
              <a:grpSpLocks/>
            </p:cNvGrpSpPr>
            <p:nvPr/>
          </p:nvGrpSpPr>
          <p:grpSpPr bwMode="auto">
            <a:xfrm>
              <a:off x="4436" y="2378"/>
              <a:ext cx="1152" cy="702"/>
              <a:chOff x="3964" y="2641"/>
              <a:chExt cx="1152" cy="702"/>
            </a:xfrm>
          </p:grpSpPr>
          <p:sp>
            <p:nvSpPr>
              <p:cNvPr id="119859" name="AutoShape 183">
                <a:extLst>
                  <a:ext uri="{FF2B5EF4-FFF2-40B4-BE49-F238E27FC236}">
                    <a16:creationId xmlns:a16="http://schemas.microsoft.com/office/drawing/2014/main" id="{17141F26-979A-929E-55E7-6FFBFF1B0A2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0" name="Oval 184">
                <a:extLst>
                  <a:ext uri="{FF2B5EF4-FFF2-40B4-BE49-F238E27FC236}">
                    <a16:creationId xmlns:a16="http://schemas.microsoft.com/office/drawing/2014/main" id="{BB6CCEDB-F80E-76F0-4554-904B01F70F4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1" name="Oval 185">
                <a:extLst>
                  <a:ext uri="{FF2B5EF4-FFF2-40B4-BE49-F238E27FC236}">
                    <a16:creationId xmlns:a16="http://schemas.microsoft.com/office/drawing/2014/main" id="{B8B6CF6F-12AB-1E04-A9ED-8090885BA09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2" name="Oval 186">
                <a:extLst>
                  <a:ext uri="{FF2B5EF4-FFF2-40B4-BE49-F238E27FC236}">
                    <a16:creationId xmlns:a16="http://schemas.microsoft.com/office/drawing/2014/main" id="{F44BCF92-64DB-D358-7F8A-733CCAF3550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3" name="Oval 187">
                <a:extLst>
                  <a:ext uri="{FF2B5EF4-FFF2-40B4-BE49-F238E27FC236}">
                    <a16:creationId xmlns:a16="http://schemas.microsoft.com/office/drawing/2014/main" id="{1C765234-C009-BF97-1F01-B38A1D2E7A8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4" name="Oval 188">
                <a:extLst>
                  <a:ext uri="{FF2B5EF4-FFF2-40B4-BE49-F238E27FC236}">
                    <a16:creationId xmlns:a16="http://schemas.microsoft.com/office/drawing/2014/main" id="{58AC2CCC-3C75-84CE-7A64-F02B46294DB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5" name="Oval 189">
                <a:extLst>
                  <a:ext uri="{FF2B5EF4-FFF2-40B4-BE49-F238E27FC236}">
                    <a16:creationId xmlns:a16="http://schemas.microsoft.com/office/drawing/2014/main" id="{B948874B-E141-F5E1-1D55-6E9B01D9248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66" name="Oval 190">
                <a:extLst>
                  <a:ext uri="{FF2B5EF4-FFF2-40B4-BE49-F238E27FC236}">
                    <a16:creationId xmlns:a16="http://schemas.microsoft.com/office/drawing/2014/main" id="{197F478F-05FF-EBE7-CD44-35F60F5A89D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58" name="Text Box 191">
              <a:extLst>
                <a:ext uri="{FF2B5EF4-FFF2-40B4-BE49-F238E27FC236}">
                  <a16:creationId xmlns:a16="http://schemas.microsoft.com/office/drawing/2014/main" id="{A1D67265-7DE6-F6BA-199C-32D2321BF87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5" name="Group 192">
            <a:extLst>
              <a:ext uri="{FF2B5EF4-FFF2-40B4-BE49-F238E27FC236}">
                <a16:creationId xmlns:a16="http://schemas.microsoft.com/office/drawing/2014/main" id="{CC02C94A-20C7-3BB7-C92B-AD6CECC73B64}"/>
              </a:ext>
            </a:extLst>
          </p:cNvPr>
          <p:cNvGrpSpPr>
            <a:grpSpLocks/>
          </p:cNvGrpSpPr>
          <p:nvPr/>
        </p:nvGrpSpPr>
        <p:grpSpPr bwMode="auto">
          <a:xfrm>
            <a:off x="4645025" y="3001963"/>
            <a:ext cx="514350" cy="354012"/>
            <a:chOff x="4436" y="2378"/>
            <a:chExt cx="1152" cy="790"/>
          </a:xfrm>
        </p:grpSpPr>
        <p:grpSp>
          <p:nvGrpSpPr>
            <p:cNvPr id="119847" name="Group 193">
              <a:extLst>
                <a:ext uri="{FF2B5EF4-FFF2-40B4-BE49-F238E27FC236}">
                  <a16:creationId xmlns:a16="http://schemas.microsoft.com/office/drawing/2014/main" id="{0CE8048B-9597-9E74-400B-7DE051D04E9D}"/>
                </a:ext>
              </a:extLst>
            </p:cNvPr>
            <p:cNvGrpSpPr>
              <a:grpSpLocks/>
            </p:cNvGrpSpPr>
            <p:nvPr/>
          </p:nvGrpSpPr>
          <p:grpSpPr bwMode="auto">
            <a:xfrm>
              <a:off x="4436" y="2378"/>
              <a:ext cx="1152" cy="702"/>
              <a:chOff x="3964" y="2641"/>
              <a:chExt cx="1152" cy="702"/>
            </a:xfrm>
          </p:grpSpPr>
          <p:sp>
            <p:nvSpPr>
              <p:cNvPr id="119849" name="AutoShape 194">
                <a:extLst>
                  <a:ext uri="{FF2B5EF4-FFF2-40B4-BE49-F238E27FC236}">
                    <a16:creationId xmlns:a16="http://schemas.microsoft.com/office/drawing/2014/main" id="{0A215E07-C5D4-5054-2AFE-04D34260270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0" name="Oval 195">
                <a:extLst>
                  <a:ext uri="{FF2B5EF4-FFF2-40B4-BE49-F238E27FC236}">
                    <a16:creationId xmlns:a16="http://schemas.microsoft.com/office/drawing/2014/main" id="{4E9E87A8-A3F4-D13C-CD18-AFEECF6C00B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1" name="Oval 196">
                <a:extLst>
                  <a:ext uri="{FF2B5EF4-FFF2-40B4-BE49-F238E27FC236}">
                    <a16:creationId xmlns:a16="http://schemas.microsoft.com/office/drawing/2014/main" id="{57F48EBE-F07E-216E-0EF3-105BD5EDE7A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2" name="Oval 197">
                <a:extLst>
                  <a:ext uri="{FF2B5EF4-FFF2-40B4-BE49-F238E27FC236}">
                    <a16:creationId xmlns:a16="http://schemas.microsoft.com/office/drawing/2014/main" id="{689B25A9-6EFA-C45A-2678-E119F6924CB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3" name="Oval 198">
                <a:extLst>
                  <a:ext uri="{FF2B5EF4-FFF2-40B4-BE49-F238E27FC236}">
                    <a16:creationId xmlns:a16="http://schemas.microsoft.com/office/drawing/2014/main" id="{DF6EB3B3-5608-4548-0EE0-DA0EE54D060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4" name="Oval 199">
                <a:extLst>
                  <a:ext uri="{FF2B5EF4-FFF2-40B4-BE49-F238E27FC236}">
                    <a16:creationId xmlns:a16="http://schemas.microsoft.com/office/drawing/2014/main" id="{7EA798F3-09D4-F637-4A68-BCB9C7FBBE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5" name="Oval 200">
                <a:extLst>
                  <a:ext uri="{FF2B5EF4-FFF2-40B4-BE49-F238E27FC236}">
                    <a16:creationId xmlns:a16="http://schemas.microsoft.com/office/drawing/2014/main" id="{15B1E72A-1116-B810-07D4-5E1F81BFBA9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56" name="Oval 201">
                <a:extLst>
                  <a:ext uri="{FF2B5EF4-FFF2-40B4-BE49-F238E27FC236}">
                    <a16:creationId xmlns:a16="http://schemas.microsoft.com/office/drawing/2014/main" id="{95723FF2-494A-4D22-C174-C74E266E653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48" name="Text Box 202">
              <a:extLst>
                <a:ext uri="{FF2B5EF4-FFF2-40B4-BE49-F238E27FC236}">
                  <a16:creationId xmlns:a16="http://schemas.microsoft.com/office/drawing/2014/main" id="{A71556AB-5D9B-FBCC-3577-539A5947B96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19836" name="Group 203">
            <a:extLst>
              <a:ext uri="{FF2B5EF4-FFF2-40B4-BE49-F238E27FC236}">
                <a16:creationId xmlns:a16="http://schemas.microsoft.com/office/drawing/2014/main" id="{9E8719BE-D4EE-A718-91A6-AF5F7C12CF51}"/>
              </a:ext>
            </a:extLst>
          </p:cNvPr>
          <p:cNvGrpSpPr>
            <a:grpSpLocks/>
          </p:cNvGrpSpPr>
          <p:nvPr/>
        </p:nvGrpSpPr>
        <p:grpSpPr bwMode="auto">
          <a:xfrm>
            <a:off x="4645025" y="3390901"/>
            <a:ext cx="514350" cy="354013"/>
            <a:chOff x="4436" y="2378"/>
            <a:chExt cx="1152" cy="790"/>
          </a:xfrm>
        </p:grpSpPr>
        <p:grpSp>
          <p:nvGrpSpPr>
            <p:cNvPr id="119837" name="Group 204">
              <a:extLst>
                <a:ext uri="{FF2B5EF4-FFF2-40B4-BE49-F238E27FC236}">
                  <a16:creationId xmlns:a16="http://schemas.microsoft.com/office/drawing/2014/main" id="{4F756B86-32FF-B8B4-9B52-4FA3D66BEE6E}"/>
                </a:ext>
              </a:extLst>
            </p:cNvPr>
            <p:cNvGrpSpPr>
              <a:grpSpLocks/>
            </p:cNvGrpSpPr>
            <p:nvPr/>
          </p:nvGrpSpPr>
          <p:grpSpPr bwMode="auto">
            <a:xfrm>
              <a:off x="4436" y="2378"/>
              <a:ext cx="1152" cy="702"/>
              <a:chOff x="3964" y="2641"/>
              <a:chExt cx="1152" cy="702"/>
            </a:xfrm>
          </p:grpSpPr>
          <p:sp>
            <p:nvSpPr>
              <p:cNvPr id="119839" name="AutoShape 205">
                <a:extLst>
                  <a:ext uri="{FF2B5EF4-FFF2-40B4-BE49-F238E27FC236}">
                    <a16:creationId xmlns:a16="http://schemas.microsoft.com/office/drawing/2014/main" id="{601DE290-BB10-17A6-62CB-AB88CEA47AB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0" name="Oval 206">
                <a:extLst>
                  <a:ext uri="{FF2B5EF4-FFF2-40B4-BE49-F238E27FC236}">
                    <a16:creationId xmlns:a16="http://schemas.microsoft.com/office/drawing/2014/main" id="{C4EFBC2D-D55A-5BF4-9BBC-44D4C9103D9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1" name="Oval 207">
                <a:extLst>
                  <a:ext uri="{FF2B5EF4-FFF2-40B4-BE49-F238E27FC236}">
                    <a16:creationId xmlns:a16="http://schemas.microsoft.com/office/drawing/2014/main" id="{5E55D5C3-207B-083E-00F7-78BAFAFE02E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2" name="Oval 208">
                <a:extLst>
                  <a:ext uri="{FF2B5EF4-FFF2-40B4-BE49-F238E27FC236}">
                    <a16:creationId xmlns:a16="http://schemas.microsoft.com/office/drawing/2014/main" id="{07E3884B-56B3-2DA0-7C0D-A607DA7B3EB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3" name="Oval 209">
                <a:extLst>
                  <a:ext uri="{FF2B5EF4-FFF2-40B4-BE49-F238E27FC236}">
                    <a16:creationId xmlns:a16="http://schemas.microsoft.com/office/drawing/2014/main" id="{4C85EB62-48AF-D6BA-FD5A-0F047DAA252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4" name="Oval 210">
                <a:extLst>
                  <a:ext uri="{FF2B5EF4-FFF2-40B4-BE49-F238E27FC236}">
                    <a16:creationId xmlns:a16="http://schemas.microsoft.com/office/drawing/2014/main" id="{05B08A04-1BA6-DFA3-817D-41223B7664A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5" name="Oval 211">
                <a:extLst>
                  <a:ext uri="{FF2B5EF4-FFF2-40B4-BE49-F238E27FC236}">
                    <a16:creationId xmlns:a16="http://schemas.microsoft.com/office/drawing/2014/main" id="{A4E7D484-DC9D-094F-9AE2-FF105215A27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19846" name="Oval 212">
                <a:extLst>
                  <a:ext uri="{FF2B5EF4-FFF2-40B4-BE49-F238E27FC236}">
                    <a16:creationId xmlns:a16="http://schemas.microsoft.com/office/drawing/2014/main" id="{36F07060-A4B7-BFEB-617C-DE6D039C64D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19838" name="Text Box 213">
              <a:extLst>
                <a:ext uri="{FF2B5EF4-FFF2-40B4-BE49-F238E27FC236}">
                  <a16:creationId xmlns:a16="http://schemas.microsoft.com/office/drawing/2014/main" id="{9CB446D6-2258-619C-22CD-456C06BB605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spTree>
    <p:extLst>
      <p:ext uri="{BB962C8B-B14F-4D97-AF65-F5344CB8AC3E}">
        <p14:creationId xmlns:p14="http://schemas.microsoft.com/office/powerpoint/2010/main" val="2231896792"/>
      </p:ext>
    </p:extLst>
  </p:cSld>
  <p:clrMapOvr>
    <a:masterClrMapping/>
  </p:clrMapOvr>
  <p:transition>
    <p:wipe dir="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E003EF7F-0182-D2E7-59E8-1B519FF7C599}"/>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35" name="Rectangle 3">
            <a:extLst>
              <a:ext uri="{FF2B5EF4-FFF2-40B4-BE49-F238E27FC236}">
                <a16:creationId xmlns:a16="http://schemas.microsoft.com/office/drawing/2014/main" id="{EA43B40F-E3CC-D68D-CFC4-1DF558D92E3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36" name="Rectangle 4">
            <a:extLst>
              <a:ext uri="{FF2B5EF4-FFF2-40B4-BE49-F238E27FC236}">
                <a16:creationId xmlns:a16="http://schemas.microsoft.com/office/drawing/2014/main" id="{DC36E396-876D-DECE-F4F7-2CE46557B964}"/>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37" name="Rectangle 5">
            <a:extLst>
              <a:ext uri="{FF2B5EF4-FFF2-40B4-BE49-F238E27FC236}">
                <a16:creationId xmlns:a16="http://schemas.microsoft.com/office/drawing/2014/main" id="{2899E955-E8DC-DE02-6273-4B4466F42E57}"/>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38" name="Rectangle 6">
            <a:extLst>
              <a:ext uri="{FF2B5EF4-FFF2-40B4-BE49-F238E27FC236}">
                <a16:creationId xmlns:a16="http://schemas.microsoft.com/office/drawing/2014/main" id="{B5522D85-A0D0-2787-3029-64AB62EF0591}"/>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39" name="Rectangle 7">
            <a:extLst>
              <a:ext uri="{FF2B5EF4-FFF2-40B4-BE49-F238E27FC236}">
                <a16:creationId xmlns:a16="http://schemas.microsoft.com/office/drawing/2014/main" id="{D86A3D8E-D1C7-0512-401D-ADCF0B47F9DE}"/>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40" name="AutoShape 8">
            <a:extLst>
              <a:ext uri="{FF2B5EF4-FFF2-40B4-BE49-F238E27FC236}">
                <a16:creationId xmlns:a16="http://schemas.microsoft.com/office/drawing/2014/main" id="{EC3C28E3-1BC5-7372-79D9-33EBDE8872A1}"/>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20841" name="Rectangle 9">
            <a:extLst>
              <a:ext uri="{FF2B5EF4-FFF2-40B4-BE49-F238E27FC236}">
                <a16:creationId xmlns:a16="http://schemas.microsoft.com/office/drawing/2014/main" id="{A6F29CB9-BB35-26AF-1BD4-2EF010B17A09}"/>
              </a:ext>
            </a:extLst>
          </p:cNvPr>
          <p:cNvSpPr>
            <a:spLocks noChangeArrowheads="1"/>
          </p:cNvSpPr>
          <p:nvPr/>
        </p:nvSpPr>
        <p:spPr bwMode="auto">
          <a:xfrm>
            <a:off x="3436939" y="2908301"/>
            <a:ext cx="47625" cy="842963"/>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350666" name="Rectangle 10">
            <a:extLst>
              <a:ext uri="{FF2B5EF4-FFF2-40B4-BE49-F238E27FC236}">
                <a16:creationId xmlns:a16="http://schemas.microsoft.com/office/drawing/2014/main" id="{CDA6ED72-98D8-A483-74D0-EB2F842BC3EB}"/>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20843" name="Rectangle 11">
            <a:extLst>
              <a:ext uri="{FF2B5EF4-FFF2-40B4-BE49-F238E27FC236}">
                <a16:creationId xmlns:a16="http://schemas.microsoft.com/office/drawing/2014/main" id="{3A856DB9-07F8-B136-DF64-CE62964C8BD3}"/>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b="1">
                <a:solidFill>
                  <a:schemeClr val="tx1"/>
                </a:solidFill>
              </a:rPr>
              <a:t>Granular Propellant in Gun Chamber</a:t>
            </a:r>
          </a:p>
        </p:txBody>
      </p:sp>
      <p:sp>
        <p:nvSpPr>
          <p:cNvPr id="120844" name="Rectangle 12">
            <a:extLst>
              <a:ext uri="{FF2B5EF4-FFF2-40B4-BE49-F238E27FC236}">
                <a16:creationId xmlns:a16="http://schemas.microsoft.com/office/drawing/2014/main" id="{F5AB9847-9CE8-CDFC-EEA6-0F1B301AC48C}"/>
              </a:ext>
            </a:extLst>
          </p:cNvPr>
          <p:cNvSpPr>
            <a:spLocks noChangeArrowheads="1"/>
          </p:cNvSpPr>
          <p:nvPr/>
        </p:nvSpPr>
        <p:spPr bwMode="auto">
          <a:xfrm>
            <a:off x="3482976" y="2886076"/>
            <a:ext cx="4500563" cy="879475"/>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nvGrpSpPr>
          <p:cNvPr id="120845" name="Group 13">
            <a:extLst>
              <a:ext uri="{FF2B5EF4-FFF2-40B4-BE49-F238E27FC236}">
                <a16:creationId xmlns:a16="http://schemas.microsoft.com/office/drawing/2014/main" id="{697512A5-FABE-BAB3-53ED-D33CC5EF2024}"/>
              </a:ext>
            </a:extLst>
          </p:cNvPr>
          <p:cNvGrpSpPr>
            <a:grpSpLocks/>
          </p:cNvGrpSpPr>
          <p:nvPr/>
        </p:nvGrpSpPr>
        <p:grpSpPr bwMode="auto">
          <a:xfrm>
            <a:off x="7434263" y="3001963"/>
            <a:ext cx="514350" cy="354012"/>
            <a:chOff x="4436" y="2378"/>
            <a:chExt cx="1152" cy="790"/>
          </a:xfrm>
        </p:grpSpPr>
        <p:grpSp>
          <p:nvGrpSpPr>
            <p:cNvPr id="121024" name="Group 14">
              <a:extLst>
                <a:ext uri="{FF2B5EF4-FFF2-40B4-BE49-F238E27FC236}">
                  <a16:creationId xmlns:a16="http://schemas.microsoft.com/office/drawing/2014/main" id="{05F09369-3A85-A410-AA2A-E6A751F11503}"/>
                </a:ext>
              </a:extLst>
            </p:cNvPr>
            <p:cNvGrpSpPr>
              <a:grpSpLocks/>
            </p:cNvGrpSpPr>
            <p:nvPr/>
          </p:nvGrpSpPr>
          <p:grpSpPr bwMode="auto">
            <a:xfrm>
              <a:off x="4436" y="2378"/>
              <a:ext cx="1152" cy="702"/>
              <a:chOff x="3964" y="2641"/>
              <a:chExt cx="1152" cy="702"/>
            </a:xfrm>
          </p:grpSpPr>
          <p:sp>
            <p:nvSpPr>
              <p:cNvPr id="121026" name="AutoShape 15">
                <a:extLst>
                  <a:ext uri="{FF2B5EF4-FFF2-40B4-BE49-F238E27FC236}">
                    <a16:creationId xmlns:a16="http://schemas.microsoft.com/office/drawing/2014/main" id="{8142C56B-E7C5-6A92-5F4E-4D39ECC3F90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7" name="Oval 16">
                <a:extLst>
                  <a:ext uri="{FF2B5EF4-FFF2-40B4-BE49-F238E27FC236}">
                    <a16:creationId xmlns:a16="http://schemas.microsoft.com/office/drawing/2014/main" id="{E4AE8592-B8AC-D731-2381-B92A717B52F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8" name="Oval 17">
                <a:extLst>
                  <a:ext uri="{FF2B5EF4-FFF2-40B4-BE49-F238E27FC236}">
                    <a16:creationId xmlns:a16="http://schemas.microsoft.com/office/drawing/2014/main" id="{F889F6F9-12AB-222F-F6D5-266AA0BC821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9" name="Oval 18">
                <a:extLst>
                  <a:ext uri="{FF2B5EF4-FFF2-40B4-BE49-F238E27FC236}">
                    <a16:creationId xmlns:a16="http://schemas.microsoft.com/office/drawing/2014/main" id="{73F5B722-5AD9-F43F-DB95-B09321C05B1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30" name="Oval 19">
                <a:extLst>
                  <a:ext uri="{FF2B5EF4-FFF2-40B4-BE49-F238E27FC236}">
                    <a16:creationId xmlns:a16="http://schemas.microsoft.com/office/drawing/2014/main" id="{5BC40932-FA18-0577-A004-421C0200511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31" name="Oval 20">
                <a:extLst>
                  <a:ext uri="{FF2B5EF4-FFF2-40B4-BE49-F238E27FC236}">
                    <a16:creationId xmlns:a16="http://schemas.microsoft.com/office/drawing/2014/main" id="{A489782C-8D43-E978-FC78-E34FFCB2013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32" name="Oval 21">
                <a:extLst>
                  <a:ext uri="{FF2B5EF4-FFF2-40B4-BE49-F238E27FC236}">
                    <a16:creationId xmlns:a16="http://schemas.microsoft.com/office/drawing/2014/main" id="{30AE6B87-6E90-38DC-39B6-4F81AEDD587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33" name="Oval 22">
                <a:extLst>
                  <a:ext uri="{FF2B5EF4-FFF2-40B4-BE49-F238E27FC236}">
                    <a16:creationId xmlns:a16="http://schemas.microsoft.com/office/drawing/2014/main" id="{58FCC52F-B267-FC7E-7908-BFE55E08260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025" name="Text Box 23">
              <a:extLst>
                <a:ext uri="{FF2B5EF4-FFF2-40B4-BE49-F238E27FC236}">
                  <a16:creationId xmlns:a16="http://schemas.microsoft.com/office/drawing/2014/main" id="{8F378B31-F40D-A6A4-8C92-3C5D42481F0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46" name="Group 24">
            <a:extLst>
              <a:ext uri="{FF2B5EF4-FFF2-40B4-BE49-F238E27FC236}">
                <a16:creationId xmlns:a16="http://schemas.microsoft.com/office/drawing/2014/main" id="{21BC4902-6E5D-4828-0C45-7D8ABBF2C1F7}"/>
              </a:ext>
            </a:extLst>
          </p:cNvPr>
          <p:cNvGrpSpPr>
            <a:grpSpLocks/>
          </p:cNvGrpSpPr>
          <p:nvPr/>
        </p:nvGrpSpPr>
        <p:grpSpPr bwMode="auto">
          <a:xfrm>
            <a:off x="7434263" y="3390901"/>
            <a:ext cx="514350" cy="354013"/>
            <a:chOff x="4436" y="2378"/>
            <a:chExt cx="1152" cy="790"/>
          </a:xfrm>
        </p:grpSpPr>
        <p:grpSp>
          <p:nvGrpSpPr>
            <p:cNvPr id="121014" name="Group 25">
              <a:extLst>
                <a:ext uri="{FF2B5EF4-FFF2-40B4-BE49-F238E27FC236}">
                  <a16:creationId xmlns:a16="http://schemas.microsoft.com/office/drawing/2014/main" id="{5A0081F7-8E56-7024-D51B-6703BB25853B}"/>
                </a:ext>
              </a:extLst>
            </p:cNvPr>
            <p:cNvGrpSpPr>
              <a:grpSpLocks/>
            </p:cNvGrpSpPr>
            <p:nvPr/>
          </p:nvGrpSpPr>
          <p:grpSpPr bwMode="auto">
            <a:xfrm>
              <a:off x="4436" y="2378"/>
              <a:ext cx="1152" cy="702"/>
              <a:chOff x="3964" y="2641"/>
              <a:chExt cx="1152" cy="702"/>
            </a:xfrm>
          </p:grpSpPr>
          <p:sp>
            <p:nvSpPr>
              <p:cNvPr id="121016" name="AutoShape 26">
                <a:extLst>
                  <a:ext uri="{FF2B5EF4-FFF2-40B4-BE49-F238E27FC236}">
                    <a16:creationId xmlns:a16="http://schemas.microsoft.com/office/drawing/2014/main" id="{DF543839-C7FB-60F6-9DF6-9C1024E7C0E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7" name="Oval 27">
                <a:extLst>
                  <a:ext uri="{FF2B5EF4-FFF2-40B4-BE49-F238E27FC236}">
                    <a16:creationId xmlns:a16="http://schemas.microsoft.com/office/drawing/2014/main" id="{8CF69CC3-560B-694D-739D-D23531FFE3D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8" name="Oval 28">
                <a:extLst>
                  <a:ext uri="{FF2B5EF4-FFF2-40B4-BE49-F238E27FC236}">
                    <a16:creationId xmlns:a16="http://schemas.microsoft.com/office/drawing/2014/main" id="{7D1600B3-DC56-B7EC-B762-B0A649A5FF4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9" name="Oval 29">
                <a:extLst>
                  <a:ext uri="{FF2B5EF4-FFF2-40B4-BE49-F238E27FC236}">
                    <a16:creationId xmlns:a16="http://schemas.microsoft.com/office/drawing/2014/main" id="{4C22989B-FCE1-728F-8AAE-6157569C049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0" name="Oval 30">
                <a:extLst>
                  <a:ext uri="{FF2B5EF4-FFF2-40B4-BE49-F238E27FC236}">
                    <a16:creationId xmlns:a16="http://schemas.microsoft.com/office/drawing/2014/main" id="{3B35FCE0-46B0-2EDD-55E4-4BAE51B97F9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1" name="Oval 31">
                <a:extLst>
                  <a:ext uri="{FF2B5EF4-FFF2-40B4-BE49-F238E27FC236}">
                    <a16:creationId xmlns:a16="http://schemas.microsoft.com/office/drawing/2014/main" id="{221CD3BA-05CC-F41E-1D4F-E06F0CE0E39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2" name="Oval 32">
                <a:extLst>
                  <a:ext uri="{FF2B5EF4-FFF2-40B4-BE49-F238E27FC236}">
                    <a16:creationId xmlns:a16="http://schemas.microsoft.com/office/drawing/2014/main" id="{7F0E7782-038E-9FC9-7F31-3A35B44538D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23" name="Oval 33">
                <a:extLst>
                  <a:ext uri="{FF2B5EF4-FFF2-40B4-BE49-F238E27FC236}">
                    <a16:creationId xmlns:a16="http://schemas.microsoft.com/office/drawing/2014/main" id="{60F90B18-E191-B7FA-D4FC-BCCB5E2D0F7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015" name="Text Box 34">
              <a:extLst>
                <a:ext uri="{FF2B5EF4-FFF2-40B4-BE49-F238E27FC236}">
                  <a16:creationId xmlns:a16="http://schemas.microsoft.com/office/drawing/2014/main" id="{34B8C2E7-9EFB-0078-0794-443C8B05F30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47" name="Group 35">
            <a:extLst>
              <a:ext uri="{FF2B5EF4-FFF2-40B4-BE49-F238E27FC236}">
                <a16:creationId xmlns:a16="http://schemas.microsoft.com/office/drawing/2014/main" id="{573063EB-4B80-4A46-8BC8-90FCAD5CAF87}"/>
              </a:ext>
            </a:extLst>
          </p:cNvPr>
          <p:cNvGrpSpPr>
            <a:grpSpLocks/>
          </p:cNvGrpSpPr>
          <p:nvPr/>
        </p:nvGrpSpPr>
        <p:grpSpPr bwMode="auto">
          <a:xfrm>
            <a:off x="6878638" y="3001963"/>
            <a:ext cx="514350" cy="354012"/>
            <a:chOff x="4436" y="2378"/>
            <a:chExt cx="1152" cy="790"/>
          </a:xfrm>
        </p:grpSpPr>
        <p:grpSp>
          <p:nvGrpSpPr>
            <p:cNvPr id="121004" name="Group 36">
              <a:extLst>
                <a:ext uri="{FF2B5EF4-FFF2-40B4-BE49-F238E27FC236}">
                  <a16:creationId xmlns:a16="http://schemas.microsoft.com/office/drawing/2014/main" id="{D0375873-3876-333B-7BDD-CD8598B38B4E}"/>
                </a:ext>
              </a:extLst>
            </p:cNvPr>
            <p:cNvGrpSpPr>
              <a:grpSpLocks/>
            </p:cNvGrpSpPr>
            <p:nvPr/>
          </p:nvGrpSpPr>
          <p:grpSpPr bwMode="auto">
            <a:xfrm>
              <a:off x="4436" y="2378"/>
              <a:ext cx="1152" cy="702"/>
              <a:chOff x="3964" y="2641"/>
              <a:chExt cx="1152" cy="702"/>
            </a:xfrm>
          </p:grpSpPr>
          <p:sp>
            <p:nvSpPr>
              <p:cNvPr id="121006" name="AutoShape 37">
                <a:extLst>
                  <a:ext uri="{FF2B5EF4-FFF2-40B4-BE49-F238E27FC236}">
                    <a16:creationId xmlns:a16="http://schemas.microsoft.com/office/drawing/2014/main" id="{A20FF840-0D45-7CBC-55FA-D4C8D864666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7" name="Oval 38">
                <a:extLst>
                  <a:ext uri="{FF2B5EF4-FFF2-40B4-BE49-F238E27FC236}">
                    <a16:creationId xmlns:a16="http://schemas.microsoft.com/office/drawing/2014/main" id="{C6FAC4BE-AE0A-1DC5-624D-054B429170F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8" name="Oval 39">
                <a:extLst>
                  <a:ext uri="{FF2B5EF4-FFF2-40B4-BE49-F238E27FC236}">
                    <a16:creationId xmlns:a16="http://schemas.microsoft.com/office/drawing/2014/main" id="{B0E1ACA7-8706-6DDC-4279-48B321EA124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9" name="Oval 40">
                <a:extLst>
                  <a:ext uri="{FF2B5EF4-FFF2-40B4-BE49-F238E27FC236}">
                    <a16:creationId xmlns:a16="http://schemas.microsoft.com/office/drawing/2014/main" id="{C6B761C2-7C58-DDF6-4DC2-8E4B1592C5A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0" name="Oval 41">
                <a:extLst>
                  <a:ext uri="{FF2B5EF4-FFF2-40B4-BE49-F238E27FC236}">
                    <a16:creationId xmlns:a16="http://schemas.microsoft.com/office/drawing/2014/main" id="{40555883-9C86-5762-3DB7-64588AD06CE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1" name="Oval 42">
                <a:extLst>
                  <a:ext uri="{FF2B5EF4-FFF2-40B4-BE49-F238E27FC236}">
                    <a16:creationId xmlns:a16="http://schemas.microsoft.com/office/drawing/2014/main" id="{A6A155DD-3C51-769D-72F2-A76454D7FA5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2" name="Oval 43">
                <a:extLst>
                  <a:ext uri="{FF2B5EF4-FFF2-40B4-BE49-F238E27FC236}">
                    <a16:creationId xmlns:a16="http://schemas.microsoft.com/office/drawing/2014/main" id="{C1A13948-C041-FC84-37C2-45D864EBEB7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13" name="Oval 44">
                <a:extLst>
                  <a:ext uri="{FF2B5EF4-FFF2-40B4-BE49-F238E27FC236}">
                    <a16:creationId xmlns:a16="http://schemas.microsoft.com/office/drawing/2014/main" id="{8D1A73BC-11BA-50EB-E4CC-541F3FE28DD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005" name="Text Box 45">
              <a:extLst>
                <a:ext uri="{FF2B5EF4-FFF2-40B4-BE49-F238E27FC236}">
                  <a16:creationId xmlns:a16="http://schemas.microsoft.com/office/drawing/2014/main" id="{3CD355F3-88BE-9B3B-4955-B03EFE86F15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48" name="Group 46">
            <a:extLst>
              <a:ext uri="{FF2B5EF4-FFF2-40B4-BE49-F238E27FC236}">
                <a16:creationId xmlns:a16="http://schemas.microsoft.com/office/drawing/2014/main" id="{F43A16DF-02EE-AE9E-1135-A1A384CD39D7}"/>
              </a:ext>
            </a:extLst>
          </p:cNvPr>
          <p:cNvGrpSpPr>
            <a:grpSpLocks/>
          </p:cNvGrpSpPr>
          <p:nvPr/>
        </p:nvGrpSpPr>
        <p:grpSpPr bwMode="auto">
          <a:xfrm>
            <a:off x="6878638" y="3390901"/>
            <a:ext cx="514350" cy="354013"/>
            <a:chOff x="4436" y="2378"/>
            <a:chExt cx="1152" cy="790"/>
          </a:xfrm>
        </p:grpSpPr>
        <p:grpSp>
          <p:nvGrpSpPr>
            <p:cNvPr id="120994" name="Group 47">
              <a:extLst>
                <a:ext uri="{FF2B5EF4-FFF2-40B4-BE49-F238E27FC236}">
                  <a16:creationId xmlns:a16="http://schemas.microsoft.com/office/drawing/2014/main" id="{1C424AF6-9CE5-1315-4D04-2EA58F942E1F}"/>
                </a:ext>
              </a:extLst>
            </p:cNvPr>
            <p:cNvGrpSpPr>
              <a:grpSpLocks/>
            </p:cNvGrpSpPr>
            <p:nvPr/>
          </p:nvGrpSpPr>
          <p:grpSpPr bwMode="auto">
            <a:xfrm>
              <a:off x="4436" y="2378"/>
              <a:ext cx="1152" cy="702"/>
              <a:chOff x="3964" y="2641"/>
              <a:chExt cx="1152" cy="702"/>
            </a:xfrm>
          </p:grpSpPr>
          <p:sp>
            <p:nvSpPr>
              <p:cNvPr id="120996" name="AutoShape 48">
                <a:extLst>
                  <a:ext uri="{FF2B5EF4-FFF2-40B4-BE49-F238E27FC236}">
                    <a16:creationId xmlns:a16="http://schemas.microsoft.com/office/drawing/2014/main" id="{20E3A2E8-7AD7-C70C-F409-DE9CAF48CD6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7" name="Oval 49">
                <a:extLst>
                  <a:ext uri="{FF2B5EF4-FFF2-40B4-BE49-F238E27FC236}">
                    <a16:creationId xmlns:a16="http://schemas.microsoft.com/office/drawing/2014/main" id="{ADA92F43-5CC4-DE16-2C8B-D9E2DC3158A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8" name="Oval 50">
                <a:extLst>
                  <a:ext uri="{FF2B5EF4-FFF2-40B4-BE49-F238E27FC236}">
                    <a16:creationId xmlns:a16="http://schemas.microsoft.com/office/drawing/2014/main" id="{60F9441E-217F-E13F-E7B3-1E1B9A70B5A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9" name="Oval 51">
                <a:extLst>
                  <a:ext uri="{FF2B5EF4-FFF2-40B4-BE49-F238E27FC236}">
                    <a16:creationId xmlns:a16="http://schemas.microsoft.com/office/drawing/2014/main" id="{C4209159-63ED-4312-3AB5-D814B7D6E49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0" name="Oval 52">
                <a:extLst>
                  <a:ext uri="{FF2B5EF4-FFF2-40B4-BE49-F238E27FC236}">
                    <a16:creationId xmlns:a16="http://schemas.microsoft.com/office/drawing/2014/main" id="{845794A6-97FD-47BD-A8BB-0540F47BBBB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1" name="Oval 53">
                <a:extLst>
                  <a:ext uri="{FF2B5EF4-FFF2-40B4-BE49-F238E27FC236}">
                    <a16:creationId xmlns:a16="http://schemas.microsoft.com/office/drawing/2014/main" id="{C3E01F12-4B49-2D5A-DCA6-958C5CDB2AF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2" name="Oval 54">
                <a:extLst>
                  <a:ext uri="{FF2B5EF4-FFF2-40B4-BE49-F238E27FC236}">
                    <a16:creationId xmlns:a16="http://schemas.microsoft.com/office/drawing/2014/main" id="{921D6AA5-3690-AE11-9C14-162494F4B70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003" name="Oval 55">
                <a:extLst>
                  <a:ext uri="{FF2B5EF4-FFF2-40B4-BE49-F238E27FC236}">
                    <a16:creationId xmlns:a16="http://schemas.microsoft.com/office/drawing/2014/main" id="{6066C4FF-9E60-234D-B88A-EFB040B4581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95" name="Text Box 56">
              <a:extLst>
                <a:ext uri="{FF2B5EF4-FFF2-40B4-BE49-F238E27FC236}">
                  <a16:creationId xmlns:a16="http://schemas.microsoft.com/office/drawing/2014/main" id="{59996DB2-366D-6099-4141-46E781129C2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49" name="Group 57">
            <a:extLst>
              <a:ext uri="{FF2B5EF4-FFF2-40B4-BE49-F238E27FC236}">
                <a16:creationId xmlns:a16="http://schemas.microsoft.com/office/drawing/2014/main" id="{64BD923F-D814-72B4-2E58-2EA1580F9717}"/>
              </a:ext>
            </a:extLst>
          </p:cNvPr>
          <p:cNvGrpSpPr>
            <a:grpSpLocks/>
          </p:cNvGrpSpPr>
          <p:nvPr/>
        </p:nvGrpSpPr>
        <p:grpSpPr bwMode="auto">
          <a:xfrm>
            <a:off x="6323013" y="3001963"/>
            <a:ext cx="514350" cy="354012"/>
            <a:chOff x="4436" y="2378"/>
            <a:chExt cx="1152" cy="790"/>
          </a:xfrm>
        </p:grpSpPr>
        <p:grpSp>
          <p:nvGrpSpPr>
            <p:cNvPr id="120984" name="Group 58">
              <a:extLst>
                <a:ext uri="{FF2B5EF4-FFF2-40B4-BE49-F238E27FC236}">
                  <a16:creationId xmlns:a16="http://schemas.microsoft.com/office/drawing/2014/main" id="{E8181B62-33CB-DE67-FBCB-A82FAFC92CE0}"/>
                </a:ext>
              </a:extLst>
            </p:cNvPr>
            <p:cNvGrpSpPr>
              <a:grpSpLocks/>
            </p:cNvGrpSpPr>
            <p:nvPr/>
          </p:nvGrpSpPr>
          <p:grpSpPr bwMode="auto">
            <a:xfrm>
              <a:off x="4436" y="2378"/>
              <a:ext cx="1152" cy="702"/>
              <a:chOff x="3964" y="2641"/>
              <a:chExt cx="1152" cy="702"/>
            </a:xfrm>
          </p:grpSpPr>
          <p:sp>
            <p:nvSpPr>
              <p:cNvPr id="120986" name="AutoShape 59">
                <a:extLst>
                  <a:ext uri="{FF2B5EF4-FFF2-40B4-BE49-F238E27FC236}">
                    <a16:creationId xmlns:a16="http://schemas.microsoft.com/office/drawing/2014/main" id="{EACC0471-99C2-81F6-8E3E-52750AF76A7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7" name="Oval 60">
                <a:extLst>
                  <a:ext uri="{FF2B5EF4-FFF2-40B4-BE49-F238E27FC236}">
                    <a16:creationId xmlns:a16="http://schemas.microsoft.com/office/drawing/2014/main" id="{393835D4-3D00-0369-1D84-5D69B77C2C8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8" name="Oval 61">
                <a:extLst>
                  <a:ext uri="{FF2B5EF4-FFF2-40B4-BE49-F238E27FC236}">
                    <a16:creationId xmlns:a16="http://schemas.microsoft.com/office/drawing/2014/main" id="{281E021E-0D21-22F7-BCB0-ACE237BD5F7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9" name="Oval 62">
                <a:extLst>
                  <a:ext uri="{FF2B5EF4-FFF2-40B4-BE49-F238E27FC236}">
                    <a16:creationId xmlns:a16="http://schemas.microsoft.com/office/drawing/2014/main" id="{0D1A7B9B-EC5E-8708-07E0-0AE501BAB64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0" name="Oval 63">
                <a:extLst>
                  <a:ext uri="{FF2B5EF4-FFF2-40B4-BE49-F238E27FC236}">
                    <a16:creationId xmlns:a16="http://schemas.microsoft.com/office/drawing/2014/main" id="{E9BC169E-ECC7-A611-C257-4557B0B1792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1" name="Oval 64">
                <a:extLst>
                  <a:ext uri="{FF2B5EF4-FFF2-40B4-BE49-F238E27FC236}">
                    <a16:creationId xmlns:a16="http://schemas.microsoft.com/office/drawing/2014/main" id="{2E70FBDD-F48B-99DC-B51C-289BBFF5045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2" name="Oval 65">
                <a:extLst>
                  <a:ext uri="{FF2B5EF4-FFF2-40B4-BE49-F238E27FC236}">
                    <a16:creationId xmlns:a16="http://schemas.microsoft.com/office/drawing/2014/main" id="{BCB17FBE-B868-E85F-E2A3-7662F18AF35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93" name="Oval 66">
                <a:extLst>
                  <a:ext uri="{FF2B5EF4-FFF2-40B4-BE49-F238E27FC236}">
                    <a16:creationId xmlns:a16="http://schemas.microsoft.com/office/drawing/2014/main" id="{F881AC79-48A6-9022-EC0C-23A39F16F15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85" name="Text Box 67">
              <a:extLst>
                <a:ext uri="{FF2B5EF4-FFF2-40B4-BE49-F238E27FC236}">
                  <a16:creationId xmlns:a16="http://schemas.microsoft.com/office/drawing/2014/main" id="{AA409308-11C7-09CC-67BF-BD90553A5B7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0" name="Group 68">
            <a:extLst>
              <a:ext uri="{FF2B5EF4-FFF2-40B4-BE49-F238E27FC236}">
                <a16:creationId xmlns:a16="http://schemas.microsoft.com/office/drawing/2014/main" id="{B8CBA17D-8775-6F37-DBF8-85B02F387E75}"/>
              </a:ext>
            </a:extLst>
          </p:cNvPr>
          <p:cNvGrpSpPr>
            <a:grpSpLocks/>
          </p:cNvGrpSpPr>
          <p:nvPr/>
        </p:nvGrpSpPr>
        <p:grpSpPr bwMode="auto">
          <a:xfrm>
            <a:off x="6323013" y="3390901"/>
            <a:ext cx="514350" cy="354013"/>
            <a:chOff x="4436" y="2378"/>
            <a:chExt cx="1152" cy="790"/>
          </a:xfrm>
        </p:grpSpPr>
        <p:grpSp>
          <p:nvGrpSpPr>
            <p:cNvPr id="120974" name="Group 69">
              <a:extLst>
                <a:ext uri="{FF2B5EF4-FFF2-40B4-BE49-F238E27FC236}">
                  <a16:creationId xmlns:a16="http://schemas.microsoft.com/office/drawing/2014/main" id="{A3EA4F2C-812C-9D43-B770-29A02737869A}"/>
                </a:ext>
              </a:extLst>
            </p:cNvPr>
            <p:cNvGrpSpPr>
              <a:grpSpLocks/>
            </p:cNvGrpSpPr>
            <p:nvPr/>
          </p:nvGrpSpPr>
          <p:grpSpPr bwMode="auto">
            <a:xfrm>
              <a:off x="4436" y="2378"/>
              <a:ext cx="1152" cy="702"/>
              <a:chOff x="3964" y="2641"/>
              <a:chExt cx="1152" cy="702"/>
            </a:xfrm>
          </p:grpSpPr>
          <p:sp>
            <p:nvSpPr>
              <p:cNvPr id="120976" name="AutoShape 70">
                <a:extLst>
                  <a:ext uri="{FF2B5EF4-FFF2-40B4-BE49-F238E27FC236}">
                    <a16:creationId xmlns:a16="http://schemas.microsoft.com/office/drawing/2014/main" id="{80191C45-691B-F8D7-F2AC-940FA6280B8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7" name="Oval 71">
                <a:extLst>
                  <a:ext uri="{FF2B5EF4-FFF2-40B4-BE49-F238E27FC236}">
                    <a16:creationId xmlns:a16="http://schemas.microsoft.com/office/drawing/2014/main" id="{0ADCAA03-F49D-84B2-BF27-8247B23CA4C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8" name="Oval 72">
                <a:extLst>
                  <a:ext uri="{FF2B5EF4-FFF2-40B4-BE49-F238E27FC236}">
                    <a16:creationId xmlns:a16="http://schemas.microsoft.com/office/drawing/2014/main" id="{E486608E-73BE-7568-FA95-B4B3458F1DD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9" name="Oval 73">
                <a:extLst>
                  <a:ext uri="{FF2B5EF4-FFF2-40B4-BE49-F238E27FC236}">
                    <a16:creationId xmlns:a16="http://schemas.microsoft.com/office/drawing/2014/main" id="{3ED68D45-D2C1-25D8-E496-96B2930E5ED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0" name="Oval 74">
                <a:extLst>
                  <a:ext uri="{FF2B5EF4-FFF2-40B4-BE49-F238E27FC236}">
                    <a16:creationId xmlns:a16="http://schemas.microsoft.com/office/drawing/2014/main" id="{6C9998A6-DD1D-5A75-1934-42CF26178E1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1" name="Oval 75">
                <a:extLst>
                  <a:ext uri="{FF2B5EF4-FFF2-40B4-BE49-F238E27FC236}">
                    <a16:creationId xmlns:a16="http://schemas.microsoft.com/office/drawing/2014/main" id="{7CC246EE-23E7-FA8E-B6A3-B1D8758BFA8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2" name="Oval 76">
                <a:extLst>
                  <a:ext uri="{FF2B5EF4-FFF2-40B4-BE49-F238E27FC236}">
                    <a16:creationId xmlns:a16="http://schemas.microsoft.com/office/drawing/2014/main" id="{A524A8EF-9224-CDB9-500B-507B4E0E2A6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83" name="Oval 77">
                <a:extLst>
                  <a:ext uri="{FF2B5EF4-FFF2-40B4-BE49-F238E27FC236}">
                    <a16:creationId xmlns:a16="http://schemas.microsoft.com/office/drawing/2014/main" id="{A1682F4F-70BB-7E61-6A0E-7D806F26FB1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75" name="Text Box 78">
              <a:extLst>
                <a:ext uri="{FF2B5EF4-FFF2-40B4-BE49-F238E27FC236}">
                  <a16:creationId xmlns:a16="http://schemas.microsoft.com/office/drawing/2014/main" id="{5F766F15-2DEE-33DA-9040-308CCFD3201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1" name="Group 79">
            <a:extLst>
              <a:ext uri="{FF2B5EF4-FFF2-40B4-BE49-F238E27FC236}">
                <a16:creationId xmlns:a16="http://schemas.microsoft.com/office/drawing/2014/main" id="{DBED8D7D-7D61-2A97-EAB9-2A0C05B3AA3A}"/>
              </a:ext>
            </a:extLst>
          </p:cNvPr>
          <p:cNvGrpSpPr>
            <a:grpSpLocks/>
          </p:cNvGrpSpPr>
          <p:nvPr/>
        </p:nvGrpSpPr>
        <p:grpSpPr bwMode="auto">
          <a:xfrm>
            <a:off x="5767388" y="3001963"/>
            <a:ext cx="514350" cy="354012"/>
            <a:chOff x="4436" y="2378"/>
            <a:chExt cx="1152" cy="790"/>
          </a:xfrm>
        </p:grpSpPr>
        <p:grpSp>
          <p:nvGrpSpPr>
            <p:cNvPr id="120964" name="Group 80">
              <a:extLst>
                <a:ext uri="{FF2B5EF4-FFF2-40B4-BE49-F238E27FC236}">
                  <a16:creationId xmlns:a16="http://schemas.microsoft.com/office/drawing/2014/main" id="{C016965A-02F7-4BE9-E1A2-593B68F046B8}"/>
                </a:ext>
              </a:extLst>
            </p:cNvPr>
            <p:cNvGrpSpPr>
              <a:grpSpLocks/>
            </p:cNvGrpSpPr>
            <p:nvPr/>
          </p:nvGrpSpPr>
          <p:grpSpPr bwMode="auto">
            <a:xfrm>
              <a:off x="4436" y="2378"/>
              <a:ext cx="1152" cy="702"/>
              <a:chOff x="3964" y="2641"/>
              <a:chExt cx="1152" cy="702"/>
            </a:xfrm>
          </p:grpSpPr>
          <p:sp>
            <p:nvSpPr>
              <p:cNvPr id="120966" name="AutoShape 81">
                <a:extLst>
                  <a:ext uri="{FF2B5EF4-FFF2-40B4-BE49-F238E27FC236}">
                    <a16:creationId xmlns:a16="http://schemas.microsoft.com/office/drawing/2014/main" id="{28A3434D-850B-C51C-A004-D4BEB57952D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7" name="Oval 82">
                <a:extLst>
                  <a:ext uri="{FF2B5EF4-FFF2-40B4-BE49-F238E27FC236}">
                    <a16:creationId xmlns:a16="http://schemas.microsoft.com/office/drawing/2014/main" id="{6CA78534-DFD7-2CBD-8D70-964797A43CE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8" name="Oval 83">
                <a:extLst>
                  <a:ext uri="{FF2B5EF4-FFF2-40B4-BE49-F238E27FC236}">
                    <a16:creationId xmlns:a16="http://schemas.microsoft.com/office/drawing/2014/main" id="{8AF98130-B960-5E34-052C-AC1DE7688F3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9" name="Oval 84">
                <a:extLst>
                  <a:ext uri="{FF2B5EF4-FFF2-40B4-BE49-F238E27FC236}">
                    <a16:creationId xmlns:a16="http://schemas.microsoft.com/office/drawing/2014/main" id="{F668A608-BBD4-E219-692E-12F1628F61A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0" name="Oval 85">
                <a:extLst>
                  <a:ext uri="{FF2B5EF4-FFF2-40B4-BE49-F238E27FC236}">
                    <a16:creationId xmlns:a16="http://schemas.microsoft.com/office/drawing/2014/main" id="{E45875AA-75C9-C0AD-7EFC-8737A9D5AFB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1" name="Oval 86">
                <a:extLst>
                  <a:ext uri="{FF2B5EF4-FFF2-40B4-BE49-F238E27FC236}">
                    <a16:creationId xmlns:a16="http://schemas.microsoft.com/office/drawing/2014/main" id="{46EC056E-0E13-D79D-9C97-743F6B06DC3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2" name="Oval 87">
                <a:extLst>
                  <a:ext uri="{FF2B5EF4-FFF2-40B4-BE49-F238E27FC236}">
                    <a16:creationId xmlns:a16="http://schemas.microsoft.com/office/drawing/2014/main" id="{7CF8FB89-1603-4435-94DE-56C87F3B501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73" name="Oval 88">
                <a:extLst>
                  <a:ext uri="{FF2B5EF4-FFF2-40B4-BE49-F238E27FC236}">
                    <a16:creationId xmlns:a16="http://schemas.microsoft.com/office/drawing/2014/main" id="{2A4103CE-3BA2-DACF-C4D8-85B9F21C1128}"/>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65" name="Text Box 89">
              <a:extLst>
                <a:ext uri="{FF2B5EF4-FFF2-40B4-BE49-F238E27FC236}">
                  <a16:creationId xmlns:a16="http://schemas.microsoft.com/office/drawing/2014/main" id="{4533DF76-8DD0-6A79-DBB6-EDB5EB49CC5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2" name="Group 90">
            <a:extLst>
              <a:ext uri="{FF2B5EF4-FFF2-40B4-BE49-F238E27FC236}">
                <a16:creationId xmlns:a16="http://schemas.microsoft.com/office/drawing/2014/main" id="{076C7EEB-C1C2-D437-8F90-7B036AC0E926}"/>
              </a:ext>
            </a:extLst>
          </p:cNvPr>
          <p:cNvGrpSpPr>
            <a:grpSpLocks/>
          </p:cNvGrpSpPr>
          <p:nvPr/>
        </p:nvGrpSpPr>
        <p:grpSpPr bwMode="auto">
          <a:xfrm>
            <a:off x="5767388" y="3390901"/>
            <a:ext cx="514350" cy="354013"/>
            <a:chOff x="4436" y="2378"/>
            <a:chExt cx="1152" cy="790"/>
          </a:xfrm>
        </p:grpSpPr>
        <p:grpSp>
          <p:nvGrpSpPr>
            <p:cNvPr id="120954" name="Group 91">
              <a:extLst>
                <a:ext uri="{FF2B5EF4-FFF2-40B4-BE49-F238E27FC236}">
                  <a16:creationId xmlns:a16="http://schemas.microsoft.com/office/drawing/2014/main" id="{C775DF52-60C2-BC21-4CF7-263CC762861B}"/>
                </a:ext>
              </a:extLst>
            </p:cNvPr>
            <p:cNvGrpSpPr>
              <a:grpSpLocks/>
            </p:cNvGrpSpPr>
            <p:nvPr/>
          </p:nvGrpSpPr>
          <p:grpSpPr bwMode="auto">
            <a:xfrm>
              <a:off x="4436" y="2378"/>
              <a:ext cx="1152" cy="702"/>
              <a:chOff x="3964" y="2641"/>
              <a:chExt cx="1152" cy="702"/>
            </a:xfrm>
          </p:grpSpPr>
          <p:sp>
            <p:nvSpPr>
              <p:cNvPr id="120956" name="AutoShape 92">
                <a:extLst>
                  <a:ext uri="{FF2B5EF4-FFF2-40B4-BE49-F238E27FC236}">
                    <a16:creationId xmlns:a16="http://schemas.microsoft.com/office/drawing/2014/main" id="{762E4927-EC34-DB5B-0BB9-D726062787E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7" name="Oval 93">
                <a:extLst>
                  <a:ext uri="{FF2B5EF4-FFF2-40B4-BE49-F238E27FC236}">
                    <a16:creationId xmlns:a16="http://schemas.microsoft.com/office/drawing/2014/main" id="{314F4BE8-C92F-4F4D-81A9-0759039B392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8" name="Oval 94">
                <a:extLst>
                  <a:ext uri="{FF2B5EF4-FFF2-40B4-BE49-F238E27FC236}">
                    <a16:creationId xmlns:a16="http://schemas.microsoft.com/office/drawing/2014/main" id="{E9DF3D0C-DC50-BD6C-E841-6C1A5D9891B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9" name="Oval 95">
                <a:extLst>
                  <a:ext uri="{FF2B5EF4-FFF2-40B4-BE49-F238E27FC236}">
                    <a16:creationId xmlns:a16="http://schemas.microsoft.com/office/drawing/2014/main" id="{D078E9EE-AF3F-4915-5B5D-54E081C1112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0" name="Oval 96">
                <a:extLst>
                  <a:ext uri="{FF2B5EF4-FFF2-40B4-BE49-F238E27FC236}">
                    <a16:creationId xmlns:a16="http://schemas.microsoft.com/office/drawing/2014/main" id="{2AF6925A-F40A-B43E-F269-3A37990EE46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1" name="Oval 97">
                <a:extLst>
                  <a:ext uri="{FF2B5EF4-FFF2-40B4-BE49-F238E27FC236}">
                    <a16:creationId xmlns:a16="http://schemas.microsoft.com/office/drawing/2014/main" id="{E6DF7B86-AEF4-41AD-57E0-A231A4A1EBC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2" name="Oval 98">
                <a:extLst>
                  <a:ext uri="{FF2B5EF4-FFF2-40B4-BE49-F238E27FC236}">
                    <a16:creationId xmlns:a16="http://schemas.microsoft.com/office/drawing/2014/main" id="{74E14549-8E08-73D3-AAAC-0A7EE06ACEB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63" name="Oval 99">
                <a:extLst>
                  <a:ext uri="{FF2B5EF4-FFF2-40B4-BE49-F238E27FC236}">
                    <a16:creationId xmlns:a16="http://schemas.microsoft.com/office/drawing/2014/main" id="{C1A299AE-C594-688D-4E14-5B55A90E78F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55" name="Text Box 100">
              <a:extLst>
                <a:ext uri="{FF2B5EF4-FFF2-40B4-BE49-F238E27FC236}">
                  <a16:creationId xmlns:a16="http://schemas.microsoft.com/office/drawing/2014/main" id="{AD05D4B2-EF8F-13BD-A4FC-F65C7554D70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3" name="Group 101">
            <a:extLst>
              <a:ext uri="{FF2B5EF4-FFF2-40B4-BE49-F238E27FC236}">
                <a16:creationId xmlns:a16="http://schemas.microsoft.com/office/drawing/2014/main" id="{563A2A40-3C54-1994-8429-2E166E9AFD53}"/>
              </a:ext>
            </a:extLst>
          </p:cNvPr>
          <p:cNvGrpSpPr>
            <a:grpSpLocks/>
          </p:cNvGrpSpPr>
          <p:nvPr/>
        </p:nvGrpSpPr>
        <p:grpSpPr bwMode="auto">
          <a:xfrm>
            <a:off x="4078288" y="3001963"/>
            <a:ext cx="514350" cy="354012"/>
            <a:chOff x="4436" y="2378"/>
            <a:chExt cx="1152" cy="790"/>
          </a:xfrm>
        </p:grpSpPr>
        <p:grpSp>
          <p:nvGrpSpPr>
            <p:cNvPr id="120944" name="Group 102">
              <a:extLst>
                <a:ext uri="{FF2B5EF4-FFF2-40B4-BE49-F238E27FC236}">
                  <a16:creationId xmlns:a16="http://schemas.microsoft.com/office/drawing/2014/main" id="{8BC3229C-4560-EFCD-2DA1-B6204BFC98E8}"/>
                </a:ext>
              </a:extLst>
            </p:cNvPr>
            <p:cNvGrpSpPr>
              <a:grpSpLocks/>
            </p:cNvGrpSpPr>
            <p:nvPr/>
          </p:nvGrpSpPr>
          <p:grpSpPr bwMode="auto">
            <a:xfrm>
              <a:off x="4436" y="2378"/>
              <a:ext cx="1152" cy="702"/>
              <a:chOff x="3964" y="2641"/>
              <a:chExt cx="1152" cy="702"/>
            </a:xfrm>
          </p:grpSpPr>
          <p:sp>
            <p:nvSpPr>
              <p:cNvPr id="120946" name="AutoShape 103">
                <a:extLst>
                  <a:ext uri="{FF2B5EF4-FFF2-40B4-BE49-F238E27FC236}">
                    <a16:creationId xmlns:a16="http://schemas.microsoft.com/office/drawing/2014/main" id="{E0530040-8938-0DFA-FD9D-22F50D3F2F7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7" name="Oval 104">
                <a:extLst>
                  <a:ext uri="{FF2B5EF4-FFF2-40B4-BE49-F238E27FC236}">
                    <a16:creationId xmlns:a16="http://schemas.microsoft.com/office/drawing/2014/main" id="{2CCF3F82-456C-DD23-400E-02D0E727223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8" name="Oval 105">
                <a:extLst>
                  <a:ext uri="{FF2B5EF4-FFF2-40B4-BE49-F238E27FC236}">
                    <a16:creationId xmlns:a16="http://schemas.microsoft.com/office/drawing/2014/main" id="{0A0A3D3C-76E3-E13C-2D50-F67B114D68B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9" name="Oval 106">
                <a:extLst>
                  <a:ext uri="{FF2B5EF4-FFF2-40B4-BE49-F238E27FC236}">
                    <a16:creationId xmlns:a16="http://schemas.microsoft.com/office/drawing/2014/main" id="{08ECC625-5253-FF21-411B-06D0C9B50D7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0" name="Oval 107">
                <a:extLst>
                  <a:ext uri="{FF2B5EF4-FFF2-40B4-BE49-F238E27FC236}">
                    <a16:creationId xmlns:a16="http://schemas.microsoft.com/office/drawing/2014/main" id="{03053595-3A52-0D90-30EA-9AA5F0EA9D8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1" name="Oval 108">
                <a:extLst>
                  <a:ext uri="{FF2B5EF4-FFF2-40B4-BE49-F238E27FC236}">
                    <a16:creationId xmlns:a16="http://schemas.microsoft.com/office/drawing/2014/main" id="{492907E8-BD85-901E-CBEE-1232F533C49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2" name="Oval 109">
                <a:extLst>
                  <a:ext uri="{FF2B5EF4-FFF2-40B4-BE49-F238E27FC236}">
                    <a16:creationId xmlns:a16="http://schemas.microsoft.com/office/drawing/2014/main" id="{B4565FC8-63F3-B826-9961-1FDA7E64612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53" name="Oval 110">
                <a:extLst>
                  <a:ext uri="{FF2B5EF4-FFF2-40B4-BE49-F238E27FC236}">
                    <a16:creationId xmlns:a16="http://schemas.microsoft.com/office/drawing/2014/main" id="{0541B925-BB42-3967-0B16-16353034F67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45" name="Text Box 111">
              <a:extLst>
                <a:ext uri="{FF2B5EF4-FFF2-40B4-BE49-F238E27FC236}">
                  <a16:creationId xmlns:a16="http://schemas.microsoft.com/office/drawing/2014/main" id="{B50C4031-6047-327A-5DE2-4DA0E497C7C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4" name="Group 112">
            <a:extLst>
              <a:ext uri="{FF2B5EF4-FFF2-40B4-BE49-F238E27FC236}">
                <a16:creationId xmlns:a16="http://schemas.microsoft.com/office/drawing/2014/main" id="{2911305B-684E-531A-0D47-147423219DA9}"/>
              </a:ext>
            </a:extLst>
          </p:cNvPr>
          <p:cNvGrpSpPr>
            <a:grpSpLocks/>
          </p:cNvGrpSpPr>
          <p:nvPr/>
        </p:nvGrpSpPr>
        <p:grpSpPr bwMode="auto">
          <a:xfrm>
            <a:off x="4078288" y="3390901"/>
            <a:ext cx="514350" cy="354013"/>
            <a:chOff x="4436" y="2378"/>
            <a:chExt cx="1152" cy="790"/>
          </a:xfrm>
        </p:grpSpPr>
        <p:grpSp>
          <p:nvGrpSpPr>
            <p:cNvPr id="120934" name="Group 113">
              <a:extLst>
                <a:ext uri="{FF2B5EF4-FFF2-40B4-BE49-F238E27FC236}">
                  <a16:creationId xmlns:a16="http://schemas.microsoft.com/office/drawing/2014/main" id="{FB04A8DE-62AB-F8C0-EF4B-1862AF876B84}"/>
                </a:ext>
              </a:extLst>
            </p:cNvPr>
            <p:cNvGrpSpPr>
              <a:grpSpLocks/>
            </p:cNvGrpSpPr>
            <p:nvPr/>
          </p:nvGrpSpPr>
          <p:grpSpPr bwMode="auto">
            <a:xfrm>
              <a:off x="4436" y="2378"/>
              <a:ext cx="1152" cy="702"/>
              <a:chOff x="3964" y="2641"/>
              <a:chExt cx="1152" cy="702"/>
            </a:xfrm>
          </p:grpSpPr>
          <p:sp>
            <p:nvSpPr>
              <p:cNvPr id="120936" name="AutoShape 114">
                <a:extLst>
                  <a:ext uri="{FF2B5EF4-FFF2-40B4-BE49-F238E27FC236}">
                    <a16:creationId xmlns:a16="http://schemas.microsoft.com/office/drawing/2014/main" id="{D095EF97-9A5E-1B9A-4A26-6CDC98D7556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7" name="Oval 115">
                <a:extLst>
                  <a:ext uri="{FF2B5EF4-FFF2-40B4-BE49-F238E27FC236}">
                    <a16:creationId xmlns:a16="http://schemas.microsoft.com/office/drawing/2014/main" id="{A05CC06C-F775-B103-C7B2-B1B7E983CCC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8" name="Oval 116">
                <a:extLst>
                  <a:ext uri="{FF2B5EF4-FFF2-40B4-BE49-F238E27FC236}">
                    <a16:creationId xmlns:a16="http://schemas.microsoft.com/office/drawing/2014/main" id="{3267576C-AA7E-7AAD-4C7F-9B40545A9DA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9" name="Oval 117">
                <a:extLst>
                  <a:ext uri="{FF2B5EF4-FFF2-40B4-BE49-F238E27FC236}">
                    <a16:creationId xmlns:a16="http://schemas.microsoft.com/office/drawing/2014/main" id="{8118A18B-93CF-1DFB-B6D6-ECB57B611E6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0" name="Oval 118">
                <a:extLst>
                  <a:ext uri="{FF2B5EF4-FFF2-40B4-BE49-F238E27FC236}">
                    <a16:creationId xmlns:a16="http://schemas.microsoft.com/office/drawing/2014/main" id="{FEB621DC-33D4-313B-9132-B1C4DBC3911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1" name="Oval 119">
                <a:extLst>
                  <a:ext uri="{FF2B5EF4-FFF2-40B4-BE49-F238E27FC236}">
                    <a16:creationId xmlns:a16="http://schemas.microsoft.com/office/drawing/2014/main" id="{45737AC0-93DE-CA7E-3DDB-745E6584C9D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2" name="Oval 120">
                <a:extLst>
                  <a:ext uri="{FF2B5EF4-FFF2-40B4-BE49-F238E27FC236}">
                    <a16:creationId xmlns:a16="http://schemas.microsoft.com/office/drawing/2014/main" id="{EA3DACCC-73DF-8103-C0BE-B958CF93F76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43" name="Oval 121">
                <a:extLst>
                  <a:ext uri="{FF2B5EF4-FFF2-40B4-BE49-F238E27FC236}">
                    <a16:creationId xmlns:a16="http://schemas.microsoft.com/office/drawing/2014/main" id="{C8C6C782-AED9-F8FE-4B67-87E11D35A45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35" name="Text Box 122">
              <a:extLst>
                <a:ext uri="{FF2B5EF4-FFF2-40B4-BE49-F238E27FC236}">
                  <a16:creationId xmlns:a16="http://schemas.microsoft.com/office/drawing/2014/main" id="{5230DBFC-D312-B0C6-0477-A496E11FA5E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5" name="Group 123">
            <a:extLst>
              <a:ext uri="{FF2B5EF4-FFF2-40B4-BE49-F238E27FC236}">
                <a16:creationId xmlns:a16="http://schemas.microsoft.com/office/drawing/2014/main" id="{8702D2C1-032B-A1B4-318F-0D88130B9EA3}"/>
              </a:ext>
            </a:extLst>
          </p:cNvPr>
          <p:cNvGrpSpPr>
            <a:grpSpLocks/>
          </p:cNvGrpSpPr>
          <p:nvPr/>
        </p:nvGrpSpPr>
        <p:grpSpPr bwMode="auto">
          <a:xfrm>
            <a:off x="3522663" y="3001963"/>
            <a:ext cx="514350" cy="354012"/>
            <a:chOff x="4436" y="2378"/>
            <a:chExt cx="1152" cy="790"/>
          </a:xfrm>
        </p:grpSpPr>
        <p:grpSp>
          <p:nvGrpSpPr>
            <p:cNvPr id="120924" name="Group 124">
              <a:extLst>
                <a:ext uri="{FF2B5EF4-FFF2-40B4-BE49-F238E27FC236}">
                  <a16:creationId xmlns:a16="http://schemas.microsoft.com/office/drawing/2014/main" id="{7F93EC5A-BD45-8653-9027-7DE766A21B6F}"/>
                </a:ext>
              </a:extLst>
            </p:cNvPr>
            <p:cNvGrpSpPr>
              <a:grpSpLocks/>
            </p:cNvGrpSpPr>
            <p:nvPr/>
          </p:nvGrpSpPr>
          <p:grpSpPr bwMode="auto">
            <a:xfrm>
              <a:off x="4436" y="2378"/>
              <a:ext cx="1152" cy="702"/>
              <a:chOff x="3964" y="2641"/>
              <a:chExt cx="1152" cy="702"/>
            </a:xfrm>
          </p:grpSpPr>
          <p:sp>
            <p:nvSpPr>
              <p:cNvPr id="120926" name="AutoShape 125">
                <a:extLst>
                  <a:ext uri="{FF2B5EF4-FFF2-40B4-BE49-F238E27FC236}">
                    <a16:creationId xmlns:a16="http://schemas.microsoft.com/office/drawing/2014/main" id="{E8B2A842-3C25-D3BC-944E-8AF18F45F79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7" name="Oval 126">
                <a:extLst>
                  <a:ext uri="{FF2B5EF4-FFF2-40B4-BE49-F238E27FC236}">
                    <a16:creationId xmlns:a16="http://schemas.microsoft.com/office/drawing/2014/main" id="{8DEA5090-E50D-940B-3BED-DD6E87189FD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8" name="Oval 127">
                <a:extLst>
                  <a:ext uri="{FF2B5EF4-FFF2-40B4-BE49-F238E27FC236}">
                    <a16:creationId xmlns:a16="http://schemas.microsoft.com/office/drawing/2014/main" id="{C184DBE7-E68E-F46B-F135-10E2235BFF4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9" name="Oval 128">
                <a:extLst>
                  <a:ext uri="{FF2B5EF4-FFF2-40B4-BE49-F238E27FC236}">
                    <a16:creationId xmlns:a16="http://schemas.microsoft.com/office/drawing/2014/main" id="{A29FBE3F-01F7-8C20-2998-E714B86398F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0" name="Oval 129">
                <a:extLst>
                  <a:ext uri="{FF2B5EF4-FFF2-40B4-BE49-F238E27FC236}">
                    <a16:creationId xmlns:a16="http://schemas.microsoft.com/office/drawing/2014/main" id="{8F3F864B-05B6-5E78-189F-2CEFA6092B4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1" name="Oval 130">
                <a:extLst>
                  <a:ext uri="{FF2B5EF4-FFF2-40B4-BE49-F238E27FC236}">
                    <a16:creationId xmlns:a16="http://schemas.microsoft.com/office/drawing/2014/main" id="{EAA0E214-7ABB-4E19-F4B1-9B97152CC93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2" name="Oval 131">
                <a:extLst>
                  <a:ext uri="{FF2B5EF4-FFF2-40B4-BE49-F238E27FC236}">
                    <a16:creationId xmlns:a16="http://schemas.microsoft.com/office/drawing/2014/main" id="{925EA358-213F-18D8-733E-B9F7239EAE2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33" name="Oval 132">
                <a:extLst>
                  <a:ext uri="{FF2B5EF4-FFF2-40B4-BE49-F238E27FC236}">
                    <a16:creationId xmlns:a16="http://schemas.microsoft.com/office/drawing/2014/main" id="{3406AC19-25D1-E2A4-B7F8-29A20427C378}"/>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25" name="Text Box 133">
              <a:extLst>
                <a:ext uri="{FF2B5EF4-FFF2-40B4-BE49-F238E27FC236}">
                  <a16:creationId xmlns:a16="http://schemas.microsoft.com/office/drawing/2014/main" id="{BBB8E4E9-358D-E7EE-053B-6C6818B7989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6" name="Group 134">
            <a:extLst>
              <a:ext uri="{FF2B5EF4-FFF2-40B4-BE49-F238E27FC236}">
                <a16:creationId xmlns:a16="http://schemas.microsoft.com/office/drawing/2014/main" id="{E0CD2FD3-450D-BB3C-BBD8-AB60EA529609}"/>
              </a:ext>
            </a:extLst>
          </p:cNvPr>
          <p:cNvGrpSpPr>
            <a:grpSpLocks/>
          </p:cNvGrpSpPr>
          <p:nvPr/>
        </p:nvGrpSpPr>
        <p:grpSpPr bwMode="auto">
          <a:xfrm>
            <a:off x="3522663" y="3390901"/>
            <a:ext cx="514350" cy="354013"/>
            <a:chOff x="4436" y="2378"/>
            <a:chExt cx="1152" cy="790"/>
          </a:xfrm>
        </p:grpSpPr>
        <p:grpSp>
          <p:nvGrpSpPr>
            <p:cNvPr id="120914" name="Group 135">
              <a:extLst>
                <a:ext uri="{FF2B5EF4-FFF2-40B4-BE49-F238E27FC236}">
                  <a16:creationId xmlns:a16="http://schemas.microsoft.com/office/drawing/2014/main" id="{E6F9F509-D945-1A5D-1765-3A02AB1F1F27}"/>
                </a:ext>
              </a:extLst>
            </p:cNvPr>
            <p:cNvGrpSpPr>
              <a:grpSpLocks/>
            </p:cNvGrpSpPr>
            <p:nvPr/>
          </p:nvGrpSpPr>
          <p:grpSpPr bwMode="auto">
            <a:xfrm>
              <a:off x="4436" y="2378"/>
              <a:ext cx="1152" cy="702"/>
              <a:chOff x="3964" y="2641"/>
              <a:chExt cx="1152" cy="702"/>
            </a:xfrm>
          </p:grpSpPr>
          <p:sp>
            <p:nvSpPr>
              <p:cNvPr id="120916" name="AutoShape 136">
                <a:extLst>
                  <a:ext uri="{FF2B5EF4-FFF2-40B4-BE49-F238E27FC236}">
                    <a16:creationId xmlns:a16="http://schemas.microsoft.com/office/drawing/2014/main" id="{DE9AF428-A6D7-8245-7BB1-C260E7A3B61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7" name="Oval 137">
                <a:extLst>
                  <a:ext uri="{FF2B5EF4-FFF2-40B4-BE49-F238E27FC236}">
                    <a16:creationId xmlns:a16="http://schemas.microsoft.com/office/drawing/2014/main" id="{E30B4EF3-C570-735B-FB87-C8DABD61E65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8" name="Oval 138">
                <a:extLst>
                  <a:ext uri="{FF2B5EF4-FFF2-40B4-BE49-F238E27FC236}">
                    <a16:creationId xmlns:a16="http://schemas.microsoft.com/office/drawing/2014/main" id="{D0CBE700-25BA-B0E5-E228-B3074CE4E26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9" name="Oval 139">
                <a:extLst>
                  <a:ext uri="{FF2B5EF4-FFF2-40B4-BE49-F238E27FC236}">
                    <a16:creationId xmlns:a16="http://schemas.microsoft.com/office/drawing/2014/main" id="{ADAB1F19-D2FE-12DF-460E-C8006001516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0" name="Oval 140">
                <a:extLst>
                  <a:ext uri="{FF2B5EF4-FFF2-40B4-BE49-F238E27FC236}">
                    <a16:creationId xmlns:a16="http://schemas.microsoft.com/office/drawing/2014/main" id="{78DF8693-9C15-5BAB-D19D-4CE7DED2F62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1" name="Oval 141">
                <a:extLst>
                  <a:ext uri="{FF2B5EF4-FFF2-40B4-BE49-F238E27FC236}">
                    <a16:creationId xmlns:a16="http://schemas.microsoft.com/office/drawing/2014/main" id="{6FAEFF3F-0FF8-18ED-5A00-4B9F8505DB2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2" name="Oval 142">
                <a:extLst>
                  <a:ext uri="{FF2B5EF4-FFF2-40B4-BE49-F238E27FC236}">
                    <a16:creationId xmlns:a16="http://schemas.microsoft.com/office/drawing/2014/main" id="{965B4748-B3BF-31AD-79FA-340DD481120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23" name="Oval 143">
                <a:extLst>
                  <a:ext uri="{FF2B5EF4-FFF2-40B4-BE49-F238E27FC236}">
                    <a16:creationId xmlns:a16="http://schemas.microsoft.com/office/drawing/2014/main" id="{A88149C5-4968-B9E6-AAB4-0ABE5BF1EEB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15" name="Text Box 144">
              <a:extLst>
                <a:ext uri="{FF2B5EF4-FFF2-40B4-BE49-F238E27FC236}">
                  <a16:creationId xmlns:a16="http://schemas.microsoft.com/office/drawing/2014/main" id="{481FAA4C-6282-10FF-EA31-688DF591800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7" name="Group 145">
            <a:extLst>
              <a:ext uri="{FF2B5EF4-FFF2-40B4-BE49-F238E27FC236}">
                <a16:creationId xmlns:a16="http://schemas.microsoft.com/office/drawing/2014/main" id="{9196C946-7B60-F50D-9FCB-F10A3026E9C0}"/>
              </a:ext>
            </a:extLst>
          </p:cNvPr>
          <p:cNvGrpSpPr>
            <a:grpSpLocks/>
          </p:cNvGrpSpPr>
          <p:nvPr/>
        </p:nvGrpSpPr>
        <p:grpSpPr bwMode="auto">
          <a:xfrm>
            <a:off x="5200650" y="3001963"/>
            <a:ext cx="514350" cy="354012"/>
            <a:chOff x="4436" y="2378"/>
            <a:chExt cx="1152" cy="790"/>
          </a:xfrm>
        </p:grpSpPr>
        <p:grpSp>
          <p:nvGrpSpPr>
            <p:cNvPr id="120904" name="Group 146">
              <a:extLst>
                <a:ext uri="{FF2B5EF4-FFF2-40B4-BE49-F238E27FC236}">
                  <a16:creationId xmlns:a16="http://schemas.microsoft.com/office/drawing/2014/main" id="{1B71E7F0-0B01-F66E-685C-A9D9074F5B83}"/>
                </a:ext>
              </a:extLst>
            </p:cNvPr>
            <p:cNvGrpSpPr>
              <a:grpSpLocks/>
            </p:cNvGrpSpPr>
            <p:nvPr/>
          </p:nvGrpSpPr>
          <p:grpSpPr bwMode="auto">
            <a:xfrm>
              <a:off x="4436" y="2378"/>
              <a:ext cx="1152" cy="702"/>
              <a:chOff x="3964" y="2641"/>
              <a:chExt cx="1152" cy="702"/>
            </a:xfrm>
          </p:grpSpPr>
          <p:sp>
            <p:nvSpPr>
              <p:cNvPr id="120906" name="AutoShape 147">
                <a:extLst>
                  <a:ext uri="{FF2B5EF4-FFF2-40B4-BE49-F238E27FC236}">
                    <a16:creationId xmlns:a16="http://schemas.microsoft.com/office/drawing/2014/main" id="{9AE77B55-E98E-F878-AD7A-FC6C4B06354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7" name="Oval 148">
                <a:extLst>
                  <a:ext uri="{FF2B5EF4-FFF2-40B4-BE49-F238E27FC236}">
                    <a16:creationId xmlns:a16="http://schemas.microsoft.com/office/drawing/2014/main" id="{23A01E67-6F19-A742-1386-7BE214AC23D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8" name="Oval 149">
                <a:extLst>
                  <a:ext uri="{FF2B5EF4-FFF2-40B4-BE49-F238E27FC236}">
                    <a16:creationId xmlns:a16="http://schemas.microsoft.com/office/drawing/2014/main" id="{A02B76B6-7A34-175A-5CE2-F98B6E64826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9" name="Oval 150">
                <a:extLst>
                  <a:ext uri="{FF2B5EF4-FFF2-40B4-BE49-F238E27FC236}">
                    <a16:creationId xmlns:a16="http://schemas.microsoft.com/office/drawing/2014/main" id="{CB91654B-8382-ABFC-1825-A8335F4B1CF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0" name="Oval 151">
                <a:extLst>
                  <a:ext uri="{FF2B5EF4-FFF2-40B4-BE49-F238E27FC236}">
                    <a16:creationId xmlns:a16="http://schemas.microsoft.com/office/drawing/2014/main" id="{E42B6F5C-42D1-9A55-D386-455DB9AB061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1" name="Oval 152">
                <a:extLst>
                  <a:ext uri="{FF2B5EF4-FFF2-40B4-BE49-F238E27FC236}">
                    <a16:creationId xmlns:a16="http://schemas.microsoft.com/office/drawing/2014/main" id="{511792E0-D242-53D9-9B0C-816D29D7132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2" name="Oval 153">
                <a:extLst>
                  <a:ext uri="{FF2B5EF4-FFF2-40B4-BE49-F238E27FC236}">
                    <a16:creationId xmlns:a16="http://schemas.microsoft.com/office/drawing/2014/main" id="{424E51B1-4466-62BB-D9B5-133F06D5614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13" name="Oval 154">
                <a:extLst>
                  <a:ext uri="{FF2B5EF4-FFF2-40B4-BE49-F238E27FC236}">
                    <a16:creationId xmlns:a16="http://schemas.microsoft.com/office/drawing/2014/main" id="{128A3C8B-2DF6-98D6-0211-8F6AF96AF9C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905" name="Text Box 155">
              <a:extLst>
                <a:ext uri="{FF2B5EF4-FFF2-40B4-BE49-F238E27FC236}">
                  <a16:creationId xmlns:a16="http://schemas.microsoft.com/office/drawing/2014/main" id="{CC371EC5-5D2A-F46C-65F3-B5A9D1DF851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8" name="Group 156">
            <a:extLst>
              <a:ext uri="{FF2B5EF4-FFF2-40B4-BE49-F238E27FC236}">
                <a16:creationId xmlns:a16="http://schemas.microsoft.com/office/drawing/2014/main" id="{7FA076EA-821F-035D-C186-A330A03CA987}"/>
              </a:ext>
            </a:extLst>
          </p:cNvPr>
          <p:cNvGrpSpPr>
            <a:grpSpLocks/>
          </p:cNvGrpSpPr>
          <p:nvPr/>
        </p:nvGrpSpPr>
        <p:grpSpPr bwMode="auto">
          <a:xfrm>
            <a:off x="5200650" y="3390901"/>
            <a:ext cx="514350" cy="354013"/>
            <a:chOff x="4436" y="2378"/>
            <a:chExt cx="1152" cy="790"/>
          </a:xfrm>
        </p:grpSpPr>
        <p:grpSp>
          <p:nvGrpSpPr>
            <p:cNvPr id="120894" name="Group 157">
              <a:extLst>
                <a:ext uri="{FF2B5EF4-FFF2-40B4-BE49-F238E27FC236}">
                  <a16:creationId xmlns:a16="http://schemas.microsoft.com/office/drawing/2014/main" id="{51D2725D-912B-22A8-1E27-A94FB70377DC}"/>
                </a:ext>
              </a:extLst>
            </p:cNvPr>
            <p:cNvGrpSpPr>
              <a:grpSpLocks/>
            </p:cNvGrpSpPr>
            <p:nvPr/>
          </p:nvGrpSpPr>
          <p:grpSpPr bwMode="auto">
            <a:xfrm>
              <a:off x="4436" y="2378"/>
              <a:ext cx="1152" cy="702"/>
              <a:chOff x="3964" y="2641"/>
              <a:chExt cx="1152" cy="702"/>
            </a:xfrm>
          </p:grpSpPr>
          <p:sp>
            <p:nvSpPr>
              <p:cNvPr id="120896" name="AutoShape 158">
                <a:extLst>
                  <a:ext uri="{FF2B5EF4-FFF2-40B4-BE49-F238E27FC236}">
                    <a16:creationId xmlns:a16="http://schemas.microsoft.com/office/drawing/2014/main" id="{E9F01CC1-61A5-DAF7-BC07-4F6F09ACB79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7" name="Oval 159">
                <a:extLst>
                  <a:ext uri="{FF2B5EF4-FFF2-40B4-BE49-F238E27FC236}">
                    <a16:creationId xmlns:a16="http://schemas.microsoft.com/office/drawing/2014/main" id="{AD371B45-A41E-FD09-3A99-A62964DA2DF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8" name="Oval 160">
                <a:extLst>
                  <a:ext uri="{FF2B5EF4-FFF2-40B4-BE49-F238E27FC236}">
                    <a16:creationId xmlns:a16="http://schemas.microsoft.com/office/drawing/2014/main" id="{8C70FBBD-B2BF-32D1-E1AA-178FEA48A79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9" name="Oval 161">
                <a:extLst>
                  <a:ext uri="{FF2B5EF4-FFF2-40B4-BE49-F238E27FC236}">
                    <a16:creationId xmlns:a16="http://schemas.microsoft.com/office/drawing/2014/main" id="{3971101D-4351-361B-4CC9-8BD73ACD8CF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0" name="Oval 162">
                <a:extLst>
                  <a:ext uri="{FF2B5EF4-FFF2-40B4-BE49-F238E27FC236}">
                    <a16:creationId xmlns:a16="http://schemas.microsoft.com/office/drawing/2014/main" id="{7A183E0C-F960-C34B-9586-FB3DA339684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1" name="Oval 163">
                <a:extLst>
                  <a:ext uri="{FF2B5EF4-FFF2-40B4-BE49-F238E27FC236}">
                    <a16:creationId xmlns:a16="http://schemas.microsoft.com/office/drawing/2014/main" id="{8CC06D64-DDE3-C99E-E87E-0A6BBD40CFB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2" name="Oval 164">
                <a:extLst>
                  <a:ext uri="{FF2B5EF4-FFF2-40B4-BE49-F238E27FC236}">
                    <a16:creationId xmlns:a16="http://schemas.microsoft.com/office/drawing/2014/main" id="{B9CAC1A6-4D51-BE58-FA93-F731746453C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903" name="Oval 165">
                <a:extLst>
                  <a:ext uri="{FF2B5EF4-FFF2-40B4-BE49-F238E27FC236}">
                    <a16:creationId xmlns:a16="http://schemas.microsoft.com/office/drawing/2014/main" id="{276BA95E-FAB8-B1A6-8486-9E4AD9159F7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895" name="Text Box 166">
              <a:extLst>
                <a:ext uri="{FF2B5EF4-FFF2-40B4-BE49-F238E27FC236}">
                  <a16:creationId xmlns:a16="http://schemas.microsoft.com/office/drawing/2014/main" id="{477CABDC-944F-8A70-09DF-AFA19760D95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59" name="Group 167">
            <a:extLst>
              <a:ext uri="{FF2B5EF4-FFF2-40B4-BE49-F238E27FC236}">
                <a16:creationId xmlns:a16="http://schemas.microsoft.com/office/drawing/2014/main" id="{F3FEEC2F-1AB2-EFD7-F9E1-395F4E794B30}"/>
              </a:ext>
            </a:extLst>
          </p:cNvPr>
          <p:cNvGrpSpPr>
            <a:grpSpLocks/>
          </p:cNvGrpSpPr>
          <p:nvPr/>
        </p:nvGrpSpPr>
        <p:grpSpPr bwMode="auto">
          <a:xfrm>
            <a:off x="4645025" y="3001963"/>
            <a:ext cx="514350" cy="354012"/>
            <a:chOff x="4436" y="2378"/>
            <a:chExt cx="1152" cy="790"/>
          </a:xfrm>
        </p:grpSpPr>
        <p:grpSp>
          <p:nvGrpSpPr>
            <p:cNvPr id="120884" name="Group 168">
              <a:extLst>
                <a:ext uri="{FF2B5EF4-FFF2-40B4-BE49-F238E27FC236}">
                  <a16:creationId xmlns:a16="http://schemas.microsoft.com/office/drawing/2014/main" id="{F7F02EED-8927-CF77-407B-0B748D6CE333}"/>
                </a:ext>
              </a:extLst>
            </p:cNvPr>
            <p:cNvGrpSpPr>
              <a:grpSpLocks/>
            </p:cNvGrpSpPr>
            <p:nvPr/>
          </p:nvGrpSpPr>
          <p:grpSpPr bwMode="auto">
            <a:xfrm>
              <a:off x="4436" y="2378"/>
              <a:ext cx="1152" cy="702"/>
              <a:chOff x="3964" y="2641"/>
              <a:chExt cx="1152" cy="702"/>
            </a:xfrm>
          </p:grpSpPr>
          <p:sp>
            <p:nvSpPr>
              <p:cNvPr id="120886" name="AutoShape 169">
                <a:extLst>
                  <a:ext uri="{FF2B5EF4-FFF2-40B4-BE49-F238E27FC236}">
                    <a16:creationId xmlns:a16="http://schemas.microsoft.com/office/drawing/2014/main" id="{1471375D-78EA-E064-86FD-EC7AAEBA15C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7" name="Oval 170">
                <a:extLst>
                  <a:ext uri="{FF2B5EF4-FFF2-40B4-BE49-F238E27FC236}">
                    <a16:creationId xmlns:a16="http://schemas.microsoft.com/office/drawing/2014/main" id="{644918F1-20CD-DBFC-BCA9-114EDF4CF78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8" name="Oval 171">
                <a:extLst>
                  <a:ext uri="{FF2B5EF4-FFF2-40B4-BE49-F238E27FC236}">
                    <a16:creationId xmlns:a16="http://schemas.microsoft.com/office/drawing/2014/main" id="{62D4EEC6-5099-4A5A-32BA-CAB2E4F760A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9" name="Oval 172">
                <a:extLst>
                  <a:ext uri="{FF2B5EF4-FFF2-40B4-BE49-F238E27FC236}">
                    <a16:creationId xmlns:a16="http://schemas.microsoft.com/office/drawing/2014/main" id="{C5F42C6A-49A8-1358-AE7D-3179EF545E9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0" name="Oval 173">
                <a:extLst>
                  <a:ext uri="{FF2B5EF4-FFF2-40B4-BE49-F238E27FC236}">
                    <a16:creationId xmlns:a16="http://schemas.microsoft.com/office/drawing/2014/main" id="{32970495-0E69-73B7-5313-5FA26241EC2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1" name="Oval 174">
                <a:extLst>
                  <a:ext uri="{FF2B5EF4-FFF2-40B4-BE49-F238E27FC236}">
                    <a16:creationId xmlns:a16="http://schemas.microsoft.com/office/drawing/2014/main" id="{8FFF7474-0B88-A592-B7D8-1E91628CA8C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2" name="Oval 175">
                <a:extLst>
                  <a:ext uri="{FF2B5EF4-FFF2-40B4-BE49-F238E27FC236}">
                    <a16:creationId xmlns:a16="http://schemas.microsoft.com/office/drawing/2014/main" id="{FB30659B-D986-9457-BA94-E4E189CB56AC}"/>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93" name="Oval 176">
                <a:extLst>
                  <a:ext uri="{FF2B5EF4-FFF2-40B4-BE49-F238E27FC236}">
                    <a16:creationId xmlns:a16="http://schemas.microsoft.com/office/drawing/2014/main" id="{EB843AA9-027B-539C-AE08-E9266366329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885" name="Text Box 177">
              <a:extLst>
                <a:ext uri="{FF2B5EF4-FFF2-40B4-BE49-F238E27FC236}">
                  <a16:creationId xmlns:a16="http://schemas.microsoft.com/office/drawing/2014/main" id="{9E29B568-B12E-7FDB-782E-2E703A53B79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0860" name="Group 178">
            <a:extLst>
              <a:ext uri="{FF2B5EF4-FFF2-40B4-BE49-F238E27FC236}">
                <a16:creationId xmlns:a16="http://schemas.microsoft.com/office/drawing/2014/main" id="{E76DE4FB-2F73-053E-BFD7-EC18B31DAF5C}"/>
              </a:ext>
            </a:extLst>
          </p:cNvPr>
          <p:cNvGrpSpPr>
            <a:grpSpLocks/>
          </p:cNvGrpSpPr>
          <p:nvPr/>
        </p:nvGrpSpPr>
        <p:grpSpPr bwMode="auto">
          <a:xfrm>
            <a:off x="4645025" y="3390901"/>
            <a:ext cx="514350" cy="354013"/>
            <a:chOff x="4436" y="2378"/>
            <a:chExt cx="1152" cy="790"/>
          </a:xfrm>
        </p:grpSpPr>
        <p:grpSp>
          <p:nvGrpSpPr>
            <p:cNvPr id="120874" name="Group 179">
              <a:extLst>
                <a:ext uri="{FF2B5EF4-FFF2-40B4-BE49-F238E27FC236}">
                  <a16:creationId xmlns:a16="http://schemas.microsoft.com/office/drawing/2014/main" id="{C981881B-3302-D8AD-7A76-EDC02C6A881E}"/>
                </a:ext>
              </a:extLst>
            </p:cNvPr>
            <p:cNvGrpSpPr>
              <a:grpSpLocks/>
            </p:cNvGrpSpPr>
            <p:nvPr/>
          </p:nvGrpSpPr>
          <p:grpSpPr bwMode="auto">
            <a:xfrm>
              <a:off x="4436" y="2378"/>
              <a:ext cx="1152" cy="702"/>
              <a:chOff x="3964" y="2641"/>
              <a:chExt cx="1152" cy="702"/>
            </a:xfrm>
          </p:grpSpPr>
          <p:sp>
            <p:nvSpPr>
              <p:cNvPr id="120876" name="AutoShape 180">
                <a:extLst>
                  <a:ext uri="{FF2B5EF4-FFF2-40B4-BE49-F238E27FC236}">
                    <a16:creationId xmlns:a16="http://schemas.microsoft.com/office/drawing/2014/main" id="{D1879BAF-9635-0E1D-9E39-668412BA62B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77" name="Oval 181">
                <a:extLst>
                  <a:ext uri="{FF2B5EF4-FFF2-40B4-BE49-F238E27FC236}">
                    <a16:creationId xmlns:a16="http://schemas.microsoft.com/office/drawing/2014/main" id="{F55BB26F-6E6F-D47D-2594-97B0B10F33C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78" name="Oval 182">
                <a:extLst>
                  <a:ext uri="{FF2B5EF4-FFF2-40B4-BE49-F238E27FC236}">
                    <a16:creationId xmlns:a16="http://schemas.microsoft.com/office/drawing/2014/main" id="{CA5B3FC2-4B31-69D5-9923-B13460D5B62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79" name="Oval 183">
                <a:extLst>
                  <a:ext uri="{FF2B5EF4-FFF2-40B4-BE49-F238E27FC236}">
                    <a16:creationId xmlns:a16="http://schemas.microsoft.com/office/drawing/2014/main" id="{0B2FCD24-DE42-A6AC-1705-1C41E2E014F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0" name="Oval 184">
                <a:extLst>
                  <a:ext uri="{FF2B5EF4-FFF2-40B4-BE49-F238E27FC236}">
                    <a16:creationId xmlns:a16="http://schemas.microsoft.com/office/drawing/2014/main" id="{92F2AB7E-1AB3-0187-C909-A0F5BA906D2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1" name="Oval 185">
                <a:extLst>
                  <a:ext uri="{FF2B5EF4-FFF2-40B4-BE49-F238E27FC236}">
                    <a16:creationId xmlns:a16="http://schemas.microsoft.com/office/drawing/2014/main" id="{7CE7EB61-23A4-91B6-AAFB-5251E96FB42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2" name="Oval 186">
                <a:extLst>
                  <a:ext uri="{FF2B5EF4-FFF2-40B4-BE49-F238E27FC236}">
                    <a16:creationId xmlns:a16="http://schemas.microsoft.com/office/drawing/2014/main" id="{9F4CB9E7-6767-8338-15F7-A01DE57E77D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83" name="Oval 187">
                <a:extLst>
                  <a:ext uri="{FF2B5EF4-FFF2-40B4-BE49-F238E27FC236}">
                    <a16:creationId xmlns:a16="http://schemas.microsoft.com/office/drawing/2014/main" id="{CC7F2B67-5350-E380-B563-92A492C842B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0875" name="Text Box 188">
              <a:extLst>
                <a:ext uri="{FF2B5EF4-FFF2-40B4-BE49-F238E27FC236}">
                  <a16:creationId xmlns:a16="http://schemas.microsoft.com/office/drawing/2014/main" id="{D23F4257-BCEB-7BC4-6A13-300F3EA8129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sp>
        <p:nvSpPr>
          <p:cNvPr id="120861" name="Line 189">
            <a:extLst>
              <a:ext uri="{FF2B5EF4-FFF2-40B4-BE49-F238E27FC236}">
                <a16:creationId xmlns:a16="http://schemas.microsoft.com/office/drawing/2014/main" id="{207E0CAD-9772-D1E3-FE92-5072AF760A35}"/>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0862" name="Text Box 190">
            <a:extLst>
              <a:ext uri="{FF2B5EF4-FFF2-40B4-BE49-F238E27FC236}">
                <a16:creationId xmlns:a16="http://schemas.microsoft.com/office/drawing/2014/main" id="{2C23BC99-CC7A-9B7F-146B-F57F1B36C73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20863" name="Line 191">
            <a:extLst>
              <a:ext uri="{FF2B5EF4-FFF2-40B4-BE49-F238E27FC236}">
                <a16:creationId xmlns:a16="http://schemas.microsoft.com/office/drawing/2014/main" id="{AFAE5C2A-15EA-A499-85A7-6FB6ABE52B91}"/>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0864" name="Line 192">
            <a:extLst>
              <a:ext uri="{FF2B5EF4-FFF2-40B4-BE49-F238E27FC236}">
                <a16:creationId xmlns:a16="http://schemas.microsoft.com/office/drawing/2014/main" id="{2E8D9FF1-79D1-01BC-6AC7-8EBD347D7C8F}"/>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0865" name="Line 193">
            <a:extLst>
              <a:ext uri="{FF2B5EF4-FFF2-40B4-BE49-F238E27FC236}">
                <a16:creationId xmlns:a16="http://schemas.microsoft.com/office/drawing/2014/main" id="{C9ABEC03-F2FA-EEFE-E6EA-C48A86698835}"/>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0866" name="Line 194">
            <a:extLst>
              <a:ext uri="{FF2B5EF4-FFF2-40B4-BE49-F238E27FC236}">
                <a16:creationId xmlns:a16="http://schemas.microsoft.com/office/drawing/2014/main" id="{B98ECCC5-B98D-FABF-9D85-23F2C474D9B4}"/>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0867" name="Text Box 195">
            <a:extLst>
              <a:ext uri="{FF2B5EF4-FFF2-40B4-BE49-F238E27FC236}">
                <a16:creationId xmlns:a16="http://schemas.microsoft.com/office/drawing/2014/main" id="{778302F4-4678-39EB-4296-6A681ECCD816}"/>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 along chamber</a:t>
            </a:r>
          </a:p>
        </p:txBody>
      </p:sp>
      <p:grpSp>
        <p:nvGrpSpPr>
          <p:cNvPr id="120868" name="Group 205">
            <a:extLst>
              <a:ext uri="{FF2B5EF4-FFF2-40B4-BE49-F238E27FC236}">
                <a16:creationId xmlns:a16="http://schemas.microsoft.com/office/drawing/2014/main" id="{55E6EE91-3BBD-D33D-9691-D00DB1CD0D17}"/>
              </a:ext>
            </a:extLst>
          </p:cNvPr>
          <p:cNvGrpSpPr>
            <a:grpSpLocks/>
          </p:cNvGrpSpPr>
          <p:nvPr/>
        </p:nvGrpSpPr>
        <p:grpSpPr bwMode="auto">
          <a:xfrm>
            <a:off x="5410200" y="3055939"/>
            <a:ext cx="158750" cy="155575"/>
            <a:chOff x="150" y="2162"/>
            <a:chExt cx="456" cy="449"/>
          </a:xfrm>
        </p:grpSpPr>
        <p:sp>
          <p:nvSpPr>
            <p:cNvPr id="120872" name="Oval 197">
              <a:extLst>
                <a:ext uri="{FF2B5EF4-FFF2-40B4-BE49-F238E27FC236}">
                  <a16:creationId xmlns:a16="http://schemas.microsoft.com/office/drawing/2014/main" id="{14B23817-E76F-C61B-0B48-9EF8AD2E8279}"/>
                </a:ext>
              </a:extLst>
            </p:cNvPr>
            <p:cNvSpPr>
              <a:spLocks noChangeArrowheads="1"/>
            </p:cNvSpPr>
            <p:nvPr/>
          </p:nvSpPr>
          <p:spPr bwMode="auto">
            <a:xfrm>
              <a:off x="150" y="2162"/>
              <a:ext cx="456" cy="449"/>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0873" name="Freeform 204">
              <a:extLst>
                <a:ext uri="{FF2B5EF4-FFF2-40B4-BE49-F238E27FC236}">
                  <a16:creationId xmlns:a16="http://schemas.microsoft.com/office/drawing/2014/main" id="{70C11620-852D-2BD9-18DA-5C638E1B7B69}"/>
                </a:ext>
              </a:extLst>
            </p:cNvPr>
            <p:cNvSpPr>
              <a:spLocks/>
            </p:cNvSpPr>
            <p:nvPr/>
          </p:nvSpPr>
          <p:spPr bwMode="auto">
            <a:xfrm>
              <a:off x="150" y="2163"/>
              <a:ext cx="456" cy="44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20869" name="Line 196">
            <a:extLst>
              <a:ext uri="{FF2B5EF4-FFF2-40B4-BE49-F238E27FC236}">
                <a16:creationId xmlns:a16="http://schemas.microsoft.com/office/drawing/2014/main" id="{E1D6758F-7570-9C18-D4B2-DF1F09F09A12}"/>
              </a:ext>
            </a:extLst>
          </p:cNvPr>
          <p:cNvSpPr>
            <a:spLocks noChangeShapeType="1"/>
          </p:cNvSpPr>
          <p:nvPr/>
        </p:nvSpPr>
        <p:spPr bwMode="auto">
          <a:xfrm>
            <a:off x="5489575" y="3135314"/>
            <a:ext cx="571500" cy="7937"/>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0870" name="Text Box 206">
            <a:extLst>
              <a:ext uri="{FF2B5EF4-FFF2-40B4-BE49-F238E27FC236}">
                <a16:creationId xmlns:a16="http://schemas.microsoft.com/office/drawing/2014/main" id="{7AB1EEAA-BBB0-2442-FAA7-4CB549CC3C63}"/>
              </a:ext>
            </a:extLst>
          </p:cNvPr>
          <p:cNvSpPr txBox="1">
            <a:spLocks noChangeArrowheads="1"/>
          </p:cNvSpPr>
          <p:nvPr/>
        </p:nvSpPr>
        <p:spPr bwMode="auto">
          <a:xfrm>
            <a:off x="4049713" y="1990725"/>
            <a:ext cx="4500562"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600" b="1">
                <a:solidFill>
                  <a:schemeClr val="tx1"/>
                </a:solidFill>
              </a:rPr>
              <a:t>Pressure acts on all individual granules</a:t>
            </a:r>
          </a:p>
        </p:txBody>
      </p:sp>
      <p:sp>
        <p:nvSpPr>
          <p:cNvPr id="120871" name="Line 208">
            <a:extLst>
              <a:ext uri="{FF2B5EF4-FFF2-40B4-BE49-F238E27FC236}">
                <a16:creationId xmlns:a16="http://schemas.microsoft.com/office/drawing/2014/main" id="{6CE9D50F-BF15-9897-C1AD-6A88BC95C019}"/>
              </a:ext>
            </a:extLst>
          </p:cNvPr>
          <p:cNvSpPr>
            <a:spLocks noChangeShapeType="1"/>
          </p:cNvSpPr>
          <p:nvPr/>
        </p:nvSpPr>
        <p:spPr bwMode="auto">
          <a:xfrm>
            <a:off x="5454650" y="2292351"/>
            <a:ext cx="0" cy="665163"/>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Tree>
    <p:extLst>
      <p:ext uri="{BB962C8B-B14F-4D97-AF65-F5344CB8AC3E}">
        <p14:creationId xmlns:p14="http://schemas.microsoft.com/office/powerpoint/2010/main" val="2225601808"/>
      </p:ext>
    </p:extLst>
  </p:cSld>
  <p:clrMapOvr>
    <a:masterClrMapping/>
  </p:clrMapOvr>
  <p:transition>
    <p:wipe dir="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B4E57FA1-0EDC-2301-F7C9-38D99CB79C68}"/>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59" name="Rectangle 3">
            <a:extLst>
              <a:ext uri="{FF2B5EF4-FFF2-40B4-BE49-F238E27FC236}">
                <a16:creationId xmlns:a16="http://schemas.microsoft.com/office/drawing/2014/main" id="{B4CD08EA-FE00-6406-7A40-F959D73797B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60" name="Rectangle 4">
            <a:extLst>
              <a:ext uri="{FF2B5EF4-FFF2-40B4-BE49-F238E27FC236}">
                <a16:creationId xmlns:a16="http://schemas.microsoft.com/office/drawing/2014/main" id="{1AF70D9C-7642-7B36-82BF-B1D18FB8CD31}"/>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61" name="Rectangle 5">
            <a:extLst>
              <a:ext uri="{FF2B5EF4-FFF2-40B4-BE49-F238E27FC236}">
                <a16:creationId xmlns:a16="http://schemas.microsoft.com/office/drawing/2014/main" id="{2AE9F273-77D9-D00E-773F-5F37F5417CAA}"/>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62" name="Rectangle 6">
            <a:extLst>
              <a:ext uri="{FF2B5EF4-FFF2-40B4-BE49-F238E27FC236}">
                <a16:creationId xmlns:a16="http://schemas.microsoft.com/office/drawing/2014/main" id="{CB89E589-FFDB-555B-89FB-523FC85627B3}"/>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63" name="Rectangle 7">
            <a:extLst>
              <a:ext uri="{FF2B5EF4-FFF2-40B4-BE49-F238E27FC236}">
                <a16:creationId xmlns:a16="http://schemas.microsoft.com/office/drawing/2014/main" id="{F033B1FB-37D1-743C-37E7-4E8167D5BF6A}"/>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64" name="AutoShape 8">
            <a:extLst>
              <a:ext uri="{FF2B5EF4-FFF2-40B4-BE49-F238E27FC236}">
                <a16:creationId xmlns:a16="http://schemas.microsoft.com/office/drawing/2014/main" id="{08B1E5AF-1A45-DE94-9868-54BB69292F57}"/>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352714" name="Rectangle 10">
            <a:extLst>
              <a:ext uri="{FF2B5EF4-FFF2-40B4-BE49-F238E27FC236}">
                <a16:creationId xmlns:a16="http://schemas.microsoft.com/office/drawing/2014/main" id="{2C99449C-6DC2-B27D-2F7C-D2762FDF50E0}"/>
              </a:ext>
            </a:extLst>
          </p:cNvPr>
          <p:cNvSpPr>
            <a:spLocks noChangeArrowheads="1"/>
          </p:cNvSpPr>
          <p:nvPr/>
        </p:nvSpPr>
        <p:spPr bwMode="auto">
          <a:xfrm>
            <a:off x="3135314" y="3022600"/>
            <a:ext cx="153987" cy="88900"/>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pPr algn="ctr">
              <a:defRPr/>
            </a:pPr>
            <a:endParaRPr lang="en-GB"/>
          </a:p>
        </p:txBody>
      </p:sp>
      <p:sp>
        <p:nvSpPr>
          <p:cNvPr id="121866" name="Rectangle 11">
            <a:extLst>
              <a:ext uri="{FF2B5EF4-FFF2-40B4-BE49-F238E27FC236}">
                <a16:creationId xmlns:a16="http://schemas.microsoft.com/office/drawing/2014/main" id="{5CFAD0C3-7C11-2027-4BC9-EB6685268E89}"/>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b="1">
                <a:solidFill>
                  <a:schemeClr val="tx1"/>
                </a:solidFill>
              </a:rPr>
              <a:t>Granular Propellant in Gun Chamber</a:t>
            </a:r>
          </a:p>
        </p:txBody>
      </p:sp>
      <p:grpSp>
        <p:nvGrpSpPr>
          <p:cNvPr id="121867" name="Group 13">
            <a:extLst>
              <a:ext uri="{FF2B5EF4-FFF2-40B4-BE49-F238E27FC236}">
                <a16:creationId xmlns:a16="http://schemas.microsoft.com/office/drawing/2014/main" id="{1ADDA848-C359-7674-4F8B-992141EB4C9D}"/>
              </a:ext>
            </a:extLst>
          </p:cNvPr>
          <p:cNvGrpSpPr>
            <a:grpSpLocks/>
          </p:cNvGrpSpPr>
          <p:nvPr/>
        </p:nvGrpSpPr>
        <p:grpSpPr bwMode="auto">
          <a:xfrm>
            <a:off x="7434263" y="3001963"/>
            <a:ext cx="514350" cy="354012"/>
            <a:chOff x="4436" y="2378"/>
            <a:chExt cx="1152" cy="790"/>
          </a:xfrm>
        </p:grpSpPr>
        <p:grpSp>
          <p:nvGrpSpPr>
            <p:cNvPr id="122060" name="Group 14">
              <a:extLst>
                <a:ext uri="{FF2B5EF4-FFF2-40B4-BE49-F238E27FC236}">
                  <a16:creationId xmlns:a16="http://schemas.microsoft.com/office/drawing/2014/main" id="{1424D863-73BB-75FF-339E-4E4A9DFC68E9}"/>
                </a:ext>
              </a:extLst>
            </p:cNvPr>
            <p:cNvGrpSpPr>
              <a:grpSpLocks/>
            </p:cNvGrpSpPr>
            <p:nvPr/>
          </p:nvGrpSpPr>
          <p:grpSpPr bwMode="auto">
            <a:xfrm>
              <a:off x="4436" y="2378"/>
              <a:ext cx="1152" cy="702"/>
              <a:chOff x="3964" y="2641"/>
              <a:chExt cx="1152" cy="702"/>
            </a:xfrm>
          </p:grpSpPr>
          <p:sp>
            <p:nvSpPr>
              <p:cNvPr id="122062" name="AutoShape 15">
                <a:extLst>
                  <a:ext uri="{FF2B5EF4-FFF2-40B4-BE49-F238E27FC236}">
                    <a16:creationId xmlns:a16="http://schemas.microsoft.com/office/drawing/2014/main" id="{6A7157E9-4ACE-0C1E-B841-C4B2770F04D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3" name="Oval 16">
                <a:extLst>
                  <a:ext uri="{FF2B5EF4-FFF2-40B4-BE49-F238E27FC236}">
                    <a16:creationId xmlns:a16="http://schemas.microsoft.com/office/drawing/2014/main" id="{FB244A71-1667-E065-8CC8-AAEB2F8CAAF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4" name="Oval 17">
                <a:extLst>
                  <a:ext uri="{FF2B5EF4-FFF2-40B4-BE49-F238E27FC236}">
                    <a16:creationId xmlns:a16="http://schemas.microsoft.com/office/drawing/2014/main" id="{C28AF900-6AE3-F4E9-7A2A-52426AC908D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5" name="Oval 18">
                <a:extLst>
                  <a:ext uri="{FF2B5EF4-FFF2-40B4-BE49-F238E27FC236}">
                    <a16:creationId xmlns:a16="http://schemas.microsoft.com/office/drawing/2014/main" id="{89A55A73-F14A-6D6C-9E4B-91A8C7529D99}"/>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6" name="Oval 19">
                <a:extLst>
                  <a:ext uri="{FF2B5EF4-FFF2-40B4-BE49-F238E27FC236}">
                    <a16:creationId xmlns:a16="http://schemas.microsoft.com/office/drawing/2014/main" id="{DD875474-2BA6-616A-0992-C1894FDA55C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7" name="Oval 20">
                <a:extLst>
                  <a:ext uri="{FF2B5EF4-FFF2-40B4-BE49-F238E27FC236}">
                    <a16:creationId xmlns:a16="http://schemas.microsoft.com/office/drawing/2014/main" id="{C155F662-3CC0-8FBC-62C6-6148DE740F0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8" name="Oval 21">
                <a:extLst>
                  <a:ext uri="{FF2B5EF4-FFF2-40B4-BE49-F238E27FC236}">
                    <a16:creationId xmlns:a16="http://schemas.microsoft.com/office/drawing/2014/main" id="{5F8F4124-DD22-DA77-7D35-AA912128309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69" name="Oval 22">
                <a:extLst>
                  <a:ext uri="{FF2B5EF4-FFF2-40B4-BE49-F238E27FC236}">
                    <a16:creationId xmlns:a16="http://schemas.microsoft.com/office/drawing/2014/main" id="{7C150477-1DFF-6113-663A-2148A9BFC98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61" name="Text Box 23">
              <a:extLst>
                <a:ext uri="{FF2B5EF4-FFF2-40B4-BE49-F238E27FC236}">
                  <a16:creationId xmlns:a16="http://schemas.microsoft.com/office/drawing/2014/main" id="{4F156F10-44F2-FC61-2151-6A14C270BD8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68" name="Group 24">
            <a:extLst>
              <a:ext uri="{FF2B5EF4-FFF2-40B4-BE49-F238E27FC236}">
                <a16:creationId xmlns:a16="http://schemas.microsoft.com/office/drawing/2014/main" id="{F5355723-61D7-3AC7-F2C3-356A89484B72}"/>
              </a:ext>
            </a:extLst>
          </p:cNvPr>
          <p:cNvGrpSpPr>
            <a:grpSpLocks/>
          </p:cNvGrpSpPr>
          <p:nvPr/>
        </p:nvGrpSpPr>
        <p:grpSpPr bwMode="auto">
          <a:xfrm>
            <a:off x="7434263" y="3390901"/>
            <a:ext cx="514350" cy="354013"/>
            <a:chOff x="4436" y="2378"/>
            <a:chExt cx="1152" cy="790"/>
          </a:xfrm>
        </p:grpSpPr>
        <p:grpSp>
          <p:nvGrpSpPr>
            <p:cNvPr id="122050" name="Group 25">
              <a:extLst>
                <a:ext uri="{FF2B5EF4-FFF2-40B4-BE49-F238E27FC236}">
                  <a16:creationId xmlns:a16="http://schemas.microsoft.com/office/drawing/2014/main" id="{0A2342C7-332D-CEFB-941F-D8B5B667CC9F}"/>
                </a:ext>
              </a:extLst>
            </p:cNvPr>
            <p:cNvGrpSpPr>
              <a:grpSpLocks/>
            </p:cNvGrpSpPr>
            <p:nvPr/>
          </p:nvGrpSpPr>
          <p:grpSpPr bwMode="auto">
            <a:xfrm>
              <a:off x="4436" y="2378"/>
              <a:ext cx="1152" cy="702"/>
              <a:chOff x="3964" y="2641"/>
              <a:chExt cx="1152" cy="702"/>
            </a:xfrm>
          </p:grpSpPr>
          <p:sp>
            <p:nvSpPr>
              <p:cNvPr id="122052" name="AutoShape 26">
                <a:extLst>
                  <a:ext uri="{FF2B5EF4-FFF2-40B4-BE49-F238E27FC236}">
                    <a16:creationId xmlns:a16="http://schemas.microsoft.com/office/drawing/2014/main" id="{DA41CD4C-10FD-01E8-8078-00B3CFE6E9D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3" name="Oval 27">
                <a:extLst>
                  <a:ext uri="{FF2B5EF4-FFF2-40B4-BE49-F238E27FC236}">
                    <a16:creationId xmlns:a16="http://schemas.microsoft.com/office/drawing/2014/main" id="{262DC1E0-EDDA-ADB3-25BB-102EB8BB5D8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4" name="Oval 28">
                <a:extLst>
                  <a:ext uri="{FF2B5EF4-FFF2-40B4-BE49-F238E27FC236}">
                    <a16:creationId xmlns:a16="http://schemas.microsoft.com/office/drawing/2014/main" id="{EF9C0759-C0B3-B3BB-E355-53DBD217181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5" name="Oval 29">
                <a:extLst>
                  <a:ext uri="{FF2B5EF4-FFF2-40B4-BE49-F238E27FC236}">
                    <a16:creationId xmlns:a16="http://schemas.microsoft.com/office/drawing/2014/main" id="{39851A6B-DC0E-20A2-1E1F-70DFA1BE85A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6" name="Oval 30">
                <a:extLst>
                  <a:ext uri="{FF2B5EF4-FFF2-40B4-BE49-F238E27FC236}">
                    <a16:creationId xmlns:a16="http://schemas.microsoft.com/office/drawing/2014/main" id="{214EDF72-205A-BCD0-BA71-41F8CF4BF6D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7" name="Oval 31">
                <a:extLst>
                  <a:ext uri="{FF2B5EF4-FFF2-40B4-BE49-F238E27FC236}">
                    <a16:creationId xmlns:a16="http://schemas.microsoft.com/office/drawing/2014/main" id="{2EDDC71B-DFE7-C016-688A-E6465997F6E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8" name="Oval 32">
                <a:extLst>
                  <a:ext uri="{FF2B5EF4-FFF2-40B4-BE49-F238E27FC236}">
                    <a16:creationId xmlns:a16="http://schemas.microsoft.com/office/drawing/2014/main" id="{F742DC0D-2288-B589-075A-EEB82E3195B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59" name="Oval 33">
                <a:extLst>
                  <a:ext uri="{FF2B5EF4-FFF2-40B4-BE49-F238E27FC236}">
                    <a16:creationId xmlns:a16="http://schemas.microsoft.com/office/drawing/2014/main" id="{843CBB30-6938-2EDA-49CC-6088B3D03A9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51" name="Text Box 34">
              <a:extLst>
                <a:ext uri="{FF2B5EF4-FFF2-40B4-BE49-F238E27FC236}">
                  <a16:creationId xmlns:a16="http://schemas.microsoft.com/office/drawing/2014/main" id="{0A9AD3DB-4A28-29BC-83AE-742F9A99869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69" name="Group 35">
            <a:extLst>
              <a:ext uri="{FF2B5EF4-FFF2-40B4-BE49-F238E27FC236}">
                <a16:creationId xmlns:a16="http://schemas.microsoft.com/office/drawing/2014/main" id="{589D948A-E537-CF24-F7E2-958602E09CA0}"/>
              </a:ext>
            </a:extLst>
          </p:cNvPr>
          <p:cNvGrpSpPr>
            <a:grpSpLocks/>
          </p:cNvGrpSpPr>
          <p:nvPr/>
        </p:nvGrpSpPr>
        <p:grpSpPr bwMode="auto">
          <a:xfrm>
            <a:off x="6878638" y="3001963"/>
            <a:ext cx="514350" cy="354012"/>
            <a:chOff x="4436" y="2378"/>
            <a:chExt cx="1152" cy="790"/>
          </a:xfrm>
        </p:grpSpPr>
        <p:grpSp>
          <p:nvGrpSpPr>
            <p:cNvPr id="122040" name="Group 36">
              <a:extLst>
                <a:ext uri="{FF2B5EF4-FFF2-40B4-BE49-F238E27FC236}">
                  <a16:creationId xmlns:a16="http://schemas.microsoft.com/office/drawing/2014/main" id="{DCD75CFB-1791-CF5C-6379-1E9B6183B7C0}"/>
                </a:ext>
              </a:extLst>
            </p:cNvPr>
            <p:cNvGrpSpPr>
              <a:grpSpLocks/>
            </p:cNvGrpSpPr>
            <p:nvPr/>
          </p:nvGrpSpPr>
          <p:grpSpPr bwMode="auto">
            <a:xfrm>
              <a:off x="4436" y="2378"/>
              <a:ext cx="1152" cy="702"/>
              <a:chOff x="3964" y="2641"/>
              <a:chExt cx="1152" cy="702"/>
            </a:xfrm>
          </p:grpSpPr>
          <p:sp>
            <p:nvSpPr>
              <p:cNvPr id="122042" name="AutoShape 37">
                <a:extLst>
                  <a:ext uri="{FF2B5EF4-FFF2-40B4-BE49-F238E27FC236}">
                    <a16:creationId xmlns:a16="http://schemas.microsoft.com/office/drawing/2014/main" id="{D2516D0C-8D76-FE8A-1942-8ED46F1C256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3" name="Oval 38">
                <a:extLst>
                  <a:ext uri="{FF2B5EF4-FFF2-40B4-BE49-F238E27FC236}">
                    <a16:creationId xmlns:a16="http://schemas.microsoft.com/office/drawing/2014/main" id="{73EED888-A3F5-BBD4-1E9C-6C76B8869CD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4" name="Oval 39">
                <a:extLst>
                  <a:ext uri="{FF2B5EF4-FFF2-40B4-BE49-F238E27FC236}">
                    <a16:creationId xmlns:a16="http://schemas.microsoft.com/office/drawing/2014/main" id="{63883B6F-EF05-3082-8A35-17C3AE252A4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5" name="Oval 40">
                <a:extLst>
                  <a:ext uri="{FF2B5EF4-FFF2-40B4-BE49-F238E27FC236}">
                    <a16:creationId xmlns:a16="http://schemas.microsoft.com/office/drawing/2014/main" id="{2B648E22-56E7-7F2D-CA4B-F651CEB4877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6" name="Oval 41">
                <a:extLst>
                  <a:ext uri="{FF2B5EF4-FFF2-40B4-BE49-F238E27FC236}">
                    <a16:creationId xmlns:a16="http://schemas.microsoft.com/office/drawing/2014/main" id="{3F2013DB-B5C7-8993-117B-181C2CC482C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7" name="Oval 42">
                <a:extLst>
                  <a:ext uri="{FF2B5EF4-FFF2-40B4-BE49-F238E27FC236}">
                    <a16:creationId xmlns:a16="http://schemas.microsoft.com/office/drawing/2014/main" id="{57CC84D4-D496-82D1-1E7C-6057A673DDD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8" name="Oval 43">
                <a:extLst>
                  <a:ext uri="{FF2B5EF4-FFF2-40B4-BE49-F238E27FC236}">
                    <a16:creationId xmlns:a16="http://schemas.microsoft.com/office/drawing/2014/main" id="{7A475CC1-286B-9287-8C63-D5403D5F67D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49" name="Oval 44">
                <a:extLst>
                  <a:ext uri="{FF2B5EF4-FFF2-40B4-BE49-F238E27FC236}">
                    <a16:creationId xmlns:a16="http://schemas.microsoft.com/office/drawing/2014/main" id="{30052BA6-FD63-EC6E-E456-99858F8523C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41" name="Text Box 45">
              <a:extLst>
                <a:ext uri="{FF2B5EF4-FFF2-40B4-BE49-F238E27FC236}">
                  <a16:creationId xmlns:a16="http://schemas.microsoft.com/office/drawing/2014/main" id="{E02F8999-4547-4DC6-D2A2-DD4C173A23EC}"/>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0" name="Group 46">
            <a:extLst>
              <a:ext uri="{FF2B5EF4-FFF2-40B4-BE49-F238E27FC236}">
                <a16:creationId xmlns:a16="http://schemas.microsoft.com/office/drawing/2014/main" id="{085938A2-3A03-B1FB-42EB-26FEF110FC9F}"/>
              </a:ext>
            </a:extLst>
          </p:cNvPr>
          <p:cNvGrpSpPr>
            <a:grpSpLocks/>
          </p:cNvGrpSpPr>
          <p:nvPr/>
        </p:nvGrpSpPr>
        <p:grpSpPr bwMode="auto">
          <a:xfrm>
            <a:off x="6878638" y="3390901"/>
            <a:ext cx="514350" cy="354013"/>
            <a:chOff x="4436" y="2378"/>
            <a:chExt cx="1152" cy="790"/>
          </a:xfrm>
        </p:grpSpPr>
        <p:grpSp>
          <p:nvGrpSpPr>
            <p:cNvPr id="122030" name="Group 47">
              <a:extLst>
                <a:ext uri="{FF2B5EF4-FFF2-40B4-BE49-F238E27FC236}">
                  <a16:creationId xmlns:a16="http://schemas.microsoft.com/office/drawing/2014/main" id="{4C69DEAD-2184-1B44-76A4-970402D7EA33}"/>
                </a:ext>
              </a:extLst>
            </p:cNvPr>
            <p:cNvGrpSpPr>
              <a:grpSpLocks/>
            </p:cNvGrpSpPr>
            <p:nvPr/>
          </p:nvGrpSpPr>
          <p:grpSpPr bwMode="auto">
            <a:xfrm>
              <a:off x="4436" y="2378"/>
              <a:ext cx="1152" cy="702"/>
              <a:chOff x="3964" y="2641"/>
              <a:chExt cx="1152" cy="702"/>
            </a:xfrm>
          </p:grpSpPr>
          <p:sp>
            <p:nvSpPr>
              <p:cNvPr id="122032" name="AutoShape 48">
                <a:extLst>
                  <a:ext uri="{FF2B5EF4-FFF2-40B4-BE49-F238E27FC236}">
                    <a16:creationId xmlns:a16="http://schemas.microsoft.com/office/drawing/2014/main" id="{17E1E077-C9BA-DD92-7AE4-BAD3A846EC8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3" name="Oval 49">
                <a:extLst>
                  <a:ext uri="{FF2B5EF4-FFF2-40B4-BE49-F238E27FC236}">
                    <a16:creationId xmlns:a16="http://schemas.microsoft.com/office/drawing/2014/main" id="{66D714E1-9CD7-AC5D-0998-0840BC9F671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4" name="Oval 50">
                <a:extLst>
                  <a:ext uri="{FF2B5EF4-FFF2-40B4-BE49-F238E27FC236}">
                    <a16:creationId xmlns:a16="http://schemas.microsoft.com/office/drawing/2014/main" id="{FD4B110B-EFAB-1FF1-2F0F-4A15645D25B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5" name="Oval 51">
                <a:extLst>
                  <a:ext uri="{FF2B5EF4-FFF2-40B4-BE49-F238E27FC236}">
                    <a16:creationId xmlns:a16="http://schemas.microsoft.com/office/drawing/2014/main" id="{97291C1F-018A-B7CF-D86D-62CB242C2F5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6" name="Oval 52">
                <a:extLst>
                  <a:ext uri="{FF2B5EF4-FFF2-40B4-BE49-F238E27FC236}">
                    <a16:creationId xmlns:a16="http://schemas.microsoft.com/office/drawing/2014/main" id="{D4F81B3A-2926-C053-9930-6E78C12F15B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7" name="Oval 53">
                <a:extLst>
                  <a:ext uri="{FF2B5EF4-FFF2-40B4-BE49-F238E27FC236}">
                    <a16:creationId xmlns:a16="http://schemas.microsoft.com/office/drawing/2014/main" id="{9EC0891D-C455-3A8F-B251-3E07C758A3F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8" name="Oval 54">
                <a:extLst>
                  <a:ext uri="{FF2B5EF4-FFF2-40B4-BE49-F238E27FC236}">
                    <a16:creationId xmlns:a16="http://schemas.microsoft.com/office/drawing/2014/main" id="{3BF7ACD7-DBD6-2B02-C68A-EE0653708B7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39" name="Oval 55">
                <a:extLst>
                  <a:ext uri="{FF2B5EF4-FFF2-40B4-BE49-F238E27FC236}">
                    <a16:creationId xmlns:a16="http://schemas.microsoft.com/office/drawing/2014/main" id="{AA16954B-BFB1-6916-9E12-B54FCDEAB1E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31" name="Text Box 56">
              <a:extLst>
                <a:ext uri="{FF2B5EF4-FFF2-40B4-BE49-F238E27FC236}">
                  <a16:creationId xmlns:a16="http://schemas.microsoft.com/office/drawing/2014/main" id="{E76F641E-5E12-E9CF-17A0-2ACC4D0B8D7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1" name="Group 57">
            <a:extLst>
              <a:ext uri="{FF2B5EF4-FFF2-40B4-BE49-F238E27FC236}">
                <a16:creationId xmlns:a16="http://schemas.microsoft.com/office/drawing/2014/main" id="{70A246EF-F679-96A2-F5D1-291ED81C7E9D}"/>
              </a:ext>
            </a:extLst>
          </p:cNvPr>
          <p:cNvGrpSpPr>
            <a:grpSpLocks/>
          </p:cNvGrpSpPr>
          <p:nvPr/>
        </p:nvGrpSpPr>
        <p:grpSpPr bwMode="auto">
          <a:xfrm>
            <a:off x="6323013" y="3001963"/>
            <a:ext cx="514350" cy="354012"/>
            <a:chOff x="4436" y="2378"/>
            <a:chExt cx="1152" cy="790"/>
          </a:xfrm>
        </p:grpSpPr>
        <p:grpSp>
          <p:nvGrpSpPr>
            <p:cNvPr id="122020" name="Group 58">
              <a:extLst>
                <a:ext uri="{FF2B5EF4-FFF2-40B4-BE49-F238E27FC236}">
                  <a16:creationId xmlns:a16="http://schemas.microsoft.com/office/drawing/2014/main" id="{758FDEA4-2375-E616-5DFB-0B3DA8391562}"/>
                </a:ext>
              </a:extLst>
            </p:cNvPr>
            <p:cNvGrpSpPr>
              <a:grpSpLocks/>
            </p:cNvGrpSpPr>
            <p:nvPr/>
          </p:nvGrpSpPr>
          <p:grpSpPr bwMode="auto">
            <a:xfrm>
              <a:off x="4436" y="2378"/>
              <a:ext cx="1152" cy="702"/>
              <a:chOff x="3964" y="2641"/>
              <a:chExt cx="1152" cy="702"/>
            </a:xfrm>
          </p:grpSpPr>
          <p:sp>
            <p:nvSpPr>
              <p:cNvPr id="122022" name="AutoShape 59">
                <a:extLst>
                  <a:ext uri="{FF2B5EF4-FFF2-40B4-BE49-F238E27FC236}">
                    <a16:creationId xmlns:a16="http://schemas.microsoft.com/office/drawing/2014/main" id="{DF443045-EFDD-6638-F85D-D6A59046303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3" name="Oval 60">
                <a:extLst>
                  <a:ext uri="{FF2B5EF4-FFF2-40B4-BE49-F238E27FC236}">
                    <a16:creationId xmlns:a16="http://schemas.microsoft.com/office/drawing/2014/main" id="{AFCF074D-1D34-B3E1-054C-CE0DA39FE87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4" name="Oval 61">
                <a:extLst>
                  <a:ext uri="{FF2B5EF4-FFF2-40B4-BE49-F238E27FC236}">
                    <a16:creationId xmlns:a16="http://schemas.microsoft.com/office/drawing/2014/main" id="{DCD5B949-21E6-3BB4-92A8-6DFF2166279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5" name="Oval 62">
                <a:extLst>
                  <a:ext uri="{FF2B5EF4-FFF2-40B4-BE49-F238E27FC236}">
                    <a16:creationId xmlns:a16="http://schemas.microsoft.com/office/drawing/2014/main" id="{D8B311DE-9C0C-704F-A67F-2480DF0466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6" name="Oval 63">
                <a:extLst>
                  <a:ext uri="{FF2B5EF4-FFF2-40B4-BE49-F238E27FC236}">
                    <a16:creationId xmlns:a16="http://schemas.microsoft.com/office/drawing/2014/main" id="{6036C6A9-3CC4-7182-BDD1-E9A17DBC638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7" name="Oval 64">
                <a:extLst>
                  <a:ext uri="{FF2B5EF4-FFF2-40B4-BE49-F238E27FC236}">
                    <a16:creationId xmlns:a16="http://schemas.microsoft.com/office/drawing/2014/main" id="{52849656-A91B-EFF3-F4C3-3D8F073D50F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8" name="Oval 65">
                <a:extLst>
                  <a:ext uri="{FF2B5EF4-FFF2-40B4-BE49-F238E27FC236}">
                    <a16:creationId xmlns:a16="http://schemas.microsoft.com/office/drawing/2014/main" id="{AA83C983-1ECC-AD42-C535-4090637AA08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29" name="Oval 66">
                <a:extLst>
                  <a:ext uri="{FF2B5EF4-FFF2-40B4-BE49-F238E27FC236}">
                    <a16:creationId xmlns:a16="http://schemas.microsoft.com/office/drawing/2014/main" id="{B8FDF9F1-C597-C267-3719-F388AAEDF5F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21" name="Text Box 67">
              <a:extLst>
                <a:ext uri="{FF2B5EF4-FFF2-40B4-BE49-F238E27FC236}">
                  <a16:creationId xmlns:a16="http://schemas.microsoft.com/office/drawing/2014/main" id="{2738B5EB-6648-090F-7981-449D1C39529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2" name="Group 68">
            <a:extLst>
              <a:ext uri="{FF2B5EF4-FFF2-40B4-BE49-F238E27FC236}">
                <a16:creationId xmlns:a16="http://schemas.microsoft.com/office/drawing/2014/main" id="{790EFD0B-5C0F-2ADB-D49E-B45CDF68E81B}"/>
              </a:ext>
            </a:extLst>
          </p:cNvPr>
          <p:cNvGrpSpPr>
            <a:grpSpLocks/>
          </p:cNvGrpSpPr>
          <p:nvPr/>
        </p:nvGrpSpPr>
        <p:grpSpPr bwMode="auto">
          <a:xfrm>
            <a:off x="6323013" y="3390901"/>
            <a:ext cx="514350" cy="354013"/>
            <a:chOff x="4436" y="2378"/>
            <a:chExt cx="1152" cy="790"/>
          </a:xfrm>
        </p:grpSpPr>
        <p:grpSp>
          <p:nvGrpSpPr>
            <p:cNvPr id="122010" name="Group 69">
              <a:extLst>
                <a:ext uri="{FF2B5EF4-FFF2-40B4-BE49-F238E27FC236}">
                  <a16:creationId xmlns:a16="http://schemas.microsoft.com/office/drawing/2014/main" id="{616D4D9B-5623-C483-936E-D4E2065B99C3}"/>
                </a:ext>
              </a:extLst>
            </p:cNvPr>
            <p:cNvGrpSpPr>
              <a:grpSpLocks/>
            </p:cNvGrpSpPr>
            <p:nvPr/>
          </p:nvGrpSpPr>
          <p:grpSpPr bwMode="auto">
            <a:xfrm>
              <a:off x="4436" y="2378"/>
              <a:ext cx="1152" cy="702"/>
              <a:chOff x="3964" y="2641"/>
              <a:chExt cx="1152" cy="702"/>
            </a:xfrm>
          </p:grpSpPr>
          <p:sp>
            <p:nvSpPr>
              <p:cNvPr id="122012" name="AutoShape 70">
                <a:extLst>
                  <a:ext uri="{FF2B5EF4-FFF2-40B4-BE49-F238E27FC236}">
                    <a16:creationId xmlns:a16="http://schemas.microsoft.com/office/drawing/2014/main" id="{357FD973-5A7D-0803-0823-B5F1A92E4E9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3" name="Oval 71">
                <a:extLst>
                  <a:ext uri="{FF2B5EF4-FFF2-40B4-BE49-F238E27FC236}">
                    <a16:creationId xmlns:a16="http://schemas.microsoft.com/office/drawing/2014/main" id="{1EBBA3CC-5CC6-DE96-E9AE-EE79AC0CE2A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4" name="Oval 72">
                <a:extLst>
                  <a:ext uri="{FF2B5EF4-FFF2-40B4-BE49-F238E27FC236}">
                    <a16:creationId xmlns:a16="http://schemas.microsoft.com/office/drawing/2014/main" id="{515EFAF4-D598-4426-1C27-C02C97E2397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5" name="Oval 73">
                <a:extLst>
                  <a:ext uri="{FF2B5EF4-FFF2-40B4-BE49-F238E27FC236}">
                    <a16:creationId xmlns:a16="http://schemas.microsoft.com/office/drawing/2014/main" id="{A8719971-753C-852E-9289-7BBB56DF93C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6" name="Oval 74">
                <a:extLst>
                  <a:ext uri="{FF2B5EF4-FFF2-40B4-BE49-F238E27FC236}">
                    <a16:creationId xmlns:a16="http://schemas.microsoft.com/office/drawing/2014/main" id="{F68FFFB5-A7A9-0E3E-C860-F3A79035BF7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7" name="Oval 75">
                <a:extLst>
                  <a:ext uri="{FF2B5EF4-FFF2-40B4-BE49-F238E27FC236}">
                    <a16:creationId xmlns:a16="http://schemas.microsoft.com/office/drawing/2014/main" id="{B22B22CB-C61E-E2D2-74ED-4BD2580126C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8" name="Oval 76">
                <a:extLst>
                  <a:ext uri="{FF2B5EF4-FFF2-40B4-BE49-F238E27FC236}">
                    <a16:creationId xmlns:a16="http://schemas.microsoft.com/office/drawing/2014/main" id="{F7668F88-61F8-EB2F-6DB9-1DB8A252A3C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19" name="Oval 77">
                <a:extLst>
                  <a:ext uri="{FF2B5EF4-FFF2-40B4-BE49-F238E27FC236}">
                    <a16:creationId xmlns:a16="http://schemas.microsoft.com/office/drawing/2014/main" id="{6787DC88-5CF5-A882-2D87-37E826EC0D8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11" name="Text Box 78">
              <a:extLst>
                <a:ext uri="{FF2B5EF4-FFF2-40B4-BE49-F238E27FC236}">
                  <a16:creationId xmlns:a16="http://schemas.microsoft.com/office/drawing/2014/main" id="{91143EFA-B2AF-1C50-3A31-083A64DC8FE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3" name="Group 79">
            <a:extLst>
              <a:ext uri="{FF2B5EF4-FFF2-40B4-BE49-F238E27FC236}">
                <a16:creationId xmlns:a16="http://schemas.microsoft.com/office/drawing/2014/main" id="{816756DF-3E55-47FE-E977-2E47398FD05F}"/>
              </a:ext>
            </a:extLst>
          </p:cNvPr>
          <p:cNvGrpSpPr>
            <a:grpSpLocks/>
          </p:cNvGrpSpPr>
          <p:nvPr/>
        </p:nvGrpSpPr>
        <p:grpSpPr bwMode="auto">
          <a:xfrm>
            <a:off x="5767388" y="3001963"/>
            <a:ext cx="514350" cy="354012"/>
            <a:chOff x="4436" y="2378"/>
            <a:chExt cx="1152" cy="790"/>
          </a:xfrm>
        </p:grpSpPr>
        <p:grpSp>
          <p:nvGrpSpPr>
            <p:cNvPr id="122000" name="Group 80">
              <a:extLst>
                <a:ext uri="{FF2B5EF4-FFF2-40B4-BE49-F238E27FC236}">
                  <a16:creationId xmlns:a16="http://schemas.microsoft.com/office/drawing/2014/main" id="{ECC6D61D-3C27-C2B8-B092-8016C6DDE425}"/>
                </a:ext>
              </a:extLst>
            </p:cNvPr>
            <p:cNvGrpSpPr>
              <a:grpSpLocks/>
            </p:cNvGrpSpPr>
            <p:nvPr/>
          </p:nvGrpSpPr>
          <p:grpSpPr bwMode="auto">
            <a:xfrm>
              <a:off x="4436" y="2378"/>
              <a:ext cx="1152" cy="702"/>
              <a:chOff x="3964" y="2641"/>
              <a:chExt cx="1152" cy="702"/>
            </a:xfrm>
          </p:grpSpPr>
          <p:sp>
            <p:nvSpPr>
              <p:cNvPr id="122002" name="AutoShape 81">
                <a:extLst>
                  <a:ext uri="{FF2B5EF4-FFF2-40B4-BE49-F238E27FC236}">
                    <a16:creationId xmlns:a16="http://schemas.microsoft.com/office/drawing/2014/main" id="{04E50D75-1C56-D3F5-2813-7E9C73000EC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3" name="Oval 82">
                <a:extLst>
                  <a:ext uri="{FF2B5EF4-FFF2-40B4-BE49-F238E27FC236}">
                    <a16:creationId xmlns:a16="http://schemas.microsoft.com/office/drawing/2014/main" id="{D942915F-2B18-8E6B-B5ED-3FF8A156394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4" name="Oval 83">
                <a:extLst>
                  <a:ext uri="{FF2B5EF4-FFF2-40B4-BE49-F238E27FC236}">
                    <a16:creationId xmlns:a16="http://schemas.microsoft.com/office/drawing/2014/main" id="{9F54CA22-4FE7-7D6C-E8AF-F5E840DBA4D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5" name="Oval 84">
                <a:extLst>
                  <a:ext uri="{FF2B5EF4-FFF2-40B4-BE49-F238E27FC236}">
                    <a16:creationId xmlns:a16="http://schemas.microsoft.com/office/drawing/2014/main" id="{7B724E92-3302-FD47-69D5-33361C63505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6" name="Oval 85">
                <a:extLst>
                  <a:ext uri="{FF2B5EF4-FFF2-40B4-BE49-F238E27FC236}">
                    <a16:creationId xmlns:a16="http://schemas.microsoft.com/office/drawing/2014/main" id="{672C6F71-EAE4-ED33-77E9-5CFD0C1C500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7" name="Oval 86">
                <a:extLst>
                  <a:ext uri="{FF2B5EF4-FFF2-40B4-BE49-F238E27FC236}">
                    <a16:creationId xmlns:a16="http://schemas.microsoft.com/office/drawing/2014/main" id="{76B8FC9E-78D1-6808-E506-B4F60FE9F5E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8" name="Oval 87">
                <a:extLst>
                  <a:ext uri="{FF2B5EF4-FFF2-40B4-BE49-F238E27FC236}">
                    <a16:creationId xmlns:a16="http://schemas.microsoft.com/office/drawing/2014/main" id="{375C8370-2756-42BE-623B-0FC7BC521B3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009" name="Oval 88">
                <a:extLst>
                  <a:ext uri="{FF2B5EF4-FFF2-40B4-BE49-F238E27FC236}">
                    <a16:creationId xmlns:a16="http://schemas.microsoft.com/office/drawing/2014/main" id="{2BA9FE8B-B4DD-BCBA-735A-43D3FDDB5A3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001" name="Text Box 89">
              <a:extLst>
                <a:ext uri="{FF2B5EF4-FFF2-40B4-BE49-F238E27FC236}">
                  <a16:creationId xmlns:a16="http://schemas.microsoft.com/office/drawing/2014/main" id="{F34915DA-46B6-6DB9-4DF4-A7070B824B1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4" name="Group 90">
            <a:extLst>
              <a:ext uri="{FF2B5EF4-FFF2-40B4-BE49-F238E27FC236}">
                <a16:creationId xmlns:a16="http://schemas.microsoft.com/office/drawing/2014/main" id="{137EE1AF-105D-B58C-0763-EDEBE4E224AA}"/>
              </a:ext>
            </a:extLst>
          </p:cNvPr>
          <p:cNvGrpSpPr>
            <a:grpSpLocks/>
          </p:cNvGrpSpPr>
          <p:nvPr/>
        </p:nvGrpSpPr>
        <p:grpSpPr bwMode="auto">
          <a:xfrm>
            <a:off x="5767388" y="3390901"/>
            <a:ext cx="514350" cy="354013"/>
            <a:chOff x="4436" y="2378"/>
            <a:chExt cx="1152" cy="790"/>
          </a:xfrm>
        </p:grpSpPr>
        <p:grpSp>
          <p:nvGrpSpPr>
            <p:cNvPr id="121990" name="Group 91">
              <a:extLst>
                <a:ext uri="{FF2B5EF4-FFF2-40B4-BE49-F238E27FC236}">
                  <a16:creationId xmlns:a16="http://schemas.microsoft.com/office/drawing/2014/main" id="{968D63E6-D6F6-164C-86AF-9090AD0B8D02}"/>
                </a:ext>
              </a:extLst>
            </p:cNvPr>
            <p:cNvGrpSpPr>
              <a:grpSpLocks/>
            </p:cNvGrpSpPr>
            <p:nvPr/>
          </p:nvGrpSpPr>
          <p:grpSpPr bwMode="auto">
            <a:xfrm>
              <a:off x="4436" y="2378"/>
              <a:ext cx="1152" cy="702"/>
              <a:chOff x="3964" y="2641"/>
              <a:chExt cx="1152" cy="702"/>
            </a:xfrm>
          </p:grpSpPr>
          <p:sp>
            <p:nvSpPr>
              <p:cNvPr id="121992" name="AutoShape 92">
                <a:extLst>
                  <a:ext uri="{FF2B5EF4-FFF2-40B4-BE49-F238E27FC236}">
                    <a16:creationId xmlns:a16="http://schemas.microsoft.com/office/drawing/2014/main" id="{5B990896-F374-A893-54DA-2161B48B5BA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3" name="Oval 93">
                <a:extLst>
                  <a:ext uri="{FF2B5EF4-FFF2-40B4-BE49-F238E27FC236}">
                    <a16:creationId xmlns:a16="http://schemas.microsoft.com/office/drawing/2014/main" id="{E9638644-AB1D-21C6-CB81-3245EA00B34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4" name="Oval 94">
                <a:extLst>
                  <a:ext uri="{FF2B5EF4-FFF2-40B4-BE49-F238E27FC236}">
                    <a16:creationId xmlns:a16="http://schemas.microsoft.com/office/drawing/2014/main" id="{F0EC3BFF-1F59-34EF-E4B5-8D17151DF80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5" name="Oval 95">
                <a:extLst>
                  <a:ext uri="{FF2B5EF4-FFF2-40B4-BE49-F238E27FC236}">
                    <a16:creationId xmlns:a16="http://schemas.microsoft.com/office/drawing/2014/main" id="{77EE23E9-2838-C25A-4AA8-6C25C5910DB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6" name="Oval 96">
                <a:extLst>
                  <a:ext uri="{FF2B5EF4-FFF2-40B4-BE49-F238E27FC236}">
                    <a16:creationId xmlns:a16="http://schemas.microsoft.com/office/drawing/2014/main" id="{BE5D3174-09DA-1CDC-16E6-F08D4EA748C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7" name="Oval 97">
                <a:extLst>
                  <a:ext uri="{FF2B5EF4-FFF2-40B4-BE49-F238E27FC236}">
                    <a16:creationId xmlns:a16="http://schemas.microsoft.com/office/drawing/2014/main" id="{E018DC99-5EF2-A8C0-2414-B2F8A05E7E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8" name="Oval 98">
                <a:extLst>
                  <a:ext uri="{FF2B5EF4-FFF2-40B4-BE49-F238E27FC236}">
                    <a16:creationId xmlns:a16="http://schemas.microsoft.com/office/drawing/2014/main" id="{3394CDA4-D6F0-093D-43A0-D3B912C4E56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99" name="Oval 99">
                <a:extLst>
                  <a:ext uri="{FF2B5EF4-FFF2-40B4-BE49-F238E27FC236}">
                    <a16:creationId xmlns:a16="http://schemas.microsoft.com/office/drawing/2014/main" id="{E304C22C-E38D-BCD2-6489-888BC9DA02C8}"/>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91" name="Text Box 100">
              <a:extLst>
                <a:ext uri="{FF2B5EF4-FFF2-40B4-BE49-F238E27FC236}">
                  <a16:creationId xmlns:a16="http://schemas.microsoft.com/office/drawing/2014/main" id="{094822E2-0536-4BDE-1AB2-9E30C3DE5D9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5" name="Group 101">
            <a:extLst>
              <a:ext uri="{FF2B5EF4-FFF2-40B4-BE49-F238E27FC236}">
                <a16:creationId xmlns:a16="http://schemas.microsoft.com/office/drawing/2014/main" id="{1D03702E-F423-D724-DD59-01543C9400DA}"/>
              </a:ext>
            </a:extLst>
          </p:cNvPr>
          <p:cNvGrpSpPr>
            <a:grpSpLocks/>
          </p:cNvGrpSpPr>
          <p:nvPr/>
        </p:nvGrpSpPr>
        <p:grpSpPr bwMode="auto">
          <a:xfrm>
            <a:off x="7142163" y="2492376"/>
            <a:ext cx="514350" cy="354013"/>
            <a:chOff x="4436" y="2378"/>
            <a:chExt cx="1152" cy="790"/>
          </a:xfrm>
        </p:grpSpPr>
        <p:grpSp>
          <p:nvGrpSpPr>
            <p:cNvPr id="121980" name="Group 102">
              <a:extLst>
                <a:ext uri="{FF2B5EF4-FFF2-40B4-BE49-F238E27FC236}">
                  <a16:creationId xmlns:a16="http://schemas.microsoft.com/office/drawing/2014/main" id="{854D75E3-5887-2279-AAD4-89E4C50DFB77}"/>
                </a:ext>
              </a:extLst>
            </p:cNvPr>
            <p:cNvGrpSpPr>
              <a:grpSpLocks/>
            </p:cNvGrpSpPr>
            <p:nvPr/>
          </p:nvGrpSpPr>
          <p:grpSpPr bwMode="auto">
            <a:xfrm>
              <a:off x="4436" y="2378"/>
              <a:ext cx="1152" cy="702"/>
              <a:chOff x="3964" y="2641"/>
              <a:chExt cx="1152" cy="702"/>
            </a:xfrm>
          </p:grpSpPr>
          <p:sp>
            <p:nvSpPr>
              <p:cNvPr id="121982" name="AutoShape 103">
                <a:extLst>
                  <a:ext uri="{FF2B5EF4-FFF2-40B4-BE49-F238E27FC236}">
                    <a16:creationId xmlns:a16="http://schemas.microsoft.com/office/drawing/2014/main" id="{F11F24FD-5508-B6C1-44BF-DD640553FED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3" name="Oval 104">
                <a:extLst>
                  <a:ext uri="{FF2B5EF4-FFF2-40B4-BE49-F238E27FC236}">
                    <a16:creationId xmlns:a16="http://schemas.microsoft.com/office/drawing/2014/main" id="{8418F8AA-59D0-D1BA-532F-578747305DB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4" name="Oval 105">
                <a:extLst>
                  <a:ext uri="{FF2B5EF4-FFF2-40B4-BE49-F238E27FC236}">
                    <a16:creationId xmlns:a16="http://schemas.microsoft.com/office/drawing/2014/main" id="{F9C1042B-34BE-5092-0380-A912E5E5FA7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5" name="Oval 106">
                <a:extLst>
                  <a:ext uri="{FF2B5EF4-FFF2-40B4-BE49-F238E27FC236}">
                    <a16:creationId xmlns:a16="http://schemas.microsoft.com/office/drawing/2014/main" id="{DC81CC24-6A29-CEA0-7EAA-EA4780F3731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6" name="Oval 107">
                <a:extLst>
                  <a:ext uri="{FF2B5EF4-FFF2-40B4-BE49-F238E27FC236}">
                    <a16:creationId xmlns:a16="http://schemas.microsoft.com/office/drawing/2014/main" id="{F91EA3E2-442A-4BA8-8577-3DA1CD3DC59A}"/>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7" name="Oval 108">
                <a:extLst>
                  <a:ext uri="{FF2B5EF4-FFF2-40B4-BE49-F238E27FC236}">
                    <a16:creationId xmlns:a16="http://schemas.microsoft.com/office/drawing/2014/main" id="{4009FA39-92F4-A73D-FF40-82E1FD2187F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8" name="Oval 109">
                <a:extLst>
                  <a:ext uri="{FF2B5EF4-FFF2-40B4-BE49-F238E27FC236}">
                    <a16:creationId xmlns:a16="http://schemas.microsoft.com/office/drawing/2014/main" id="{84989248-0A4E-D2E8-33BE-EAFC3F16CD4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89" name="Oval 110">
                <a:extLst>
                  <a:ext uri="{FF2B5EF4-FFF2-40B4-BE49-F238E27FC236}">
                    <a16:creationId xmlns:a16="http://schemas.microsoft.com/office/drawing/2014/main" id="{36637658-908B-4770-CB35-659D05F1A56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81" name="Text Box 111">
              <a:extLst>
                <a:ext uri="{FF2B5EF4-FFF2-40B4-BE49-F238E27FC236}">
                  <a16:creationId xmlns:a16="http://schemas.microsoft.com/office/drawing/2014/main" id="{9C5A828D-FB47-6045-9A43-6504969B4F9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6" name="Group 112">
            <a:extLst>
              <a:ext uri="{FF2B5EF4-FFF2-40B4-BE49-F238E27FC236}">
                <a16:creationId xmlns:a16="http://schemas.microsoft.com/office/drawing/2014/main" id="{EF8765A9-2A65-8819-76A8-3584E51AC395}"/>
              </a:ext>
            </a:extLst>
          </p:cNvPr>
          <p:cNvGrpSpPr>
            <a:grpSpLocks/>
          </p:cNvGrpSpPr>
          <p:nvPr/>
        </p:nvGrpSpPr>
        <p:grpSpPr bwMode="auto">
          <a:xfrm>
            <a:off x="4279900" y="3070226"/>
            <a:ext cx="514350" cy="354013"/>
            <a:chOff x="4436" y="2378"/>
            <a:chExt cx="1152" cy="790"/>
          </a:xfrm>
        </p:grpSpPr>
        <p:grpSp>
          <p:nvGrpSpPr>
            <p:cNvPr id="121970" name="Group 113">
              <a:extLst>
                <a:ext uri="{FF2B5EF4-FFF2-40B4-BE49-F238E27FC236}">
                  <a16:creationId xmlns:a16="http://schemas.microsoft.com/office/drawing/2014/main" id="{F65AAB84-3FC4-CBA4-C73E-8E623E70D839}"/>
                </a:ext>
              </a:extLst>
            </p:cNvPr>
            <p:cNvGrpSpPr>
              <a:grpSpLocks/>
            </p:cNvGrpSpPr>
            <p:nvPr/>
          </p:nvGrpSpPr>
          <p:grpSpPr bwMode="auto">
            <a:xfrm>
              <a:off x="4436" y="2378"/>
              <a:ext cx="1152" cy="702"/>
              <a:chOff x="3964" y="2641"/>
              <a:chExt cx="1152" cy="702"/>
            </a:xfrm>
          </p:grpSpPr>
          <p:sp>
            <p:nvSpPr>
              <p:cNvPr id="121972" name="AutoShape 114">
                <a:extLst>
                  <a:ext uri="{FF2B5EF4-FFF2-40B4-BE49-F238E27FC236}">
                    <a16:creationId xmlns:a16="http://schemas.microsoft.com/office/drawing/2014/main" id="{DB0B68FF-82E8-A227-5C60-5F59D6ED763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3" name="Oval 115">
                <a:extLst>
                  <a:ext uri="{FF2B5EF4-FFF2-40B4-BE49-F238E27FC236}">
                    <a16:creationId xmlns:a16="http://schemas.microsoft.com/office/drawing/2014/main" id="{07B481E3-47CA-216A-842A-F924E643083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4" name="Oval 116">
                <a:extLst>
                  <a:ext uri="{FF2B5EF4-FFF2-40B4-BE49-F238E27FC236}">
                    <a16:creationId xmlns:a16="http://schemas.microsoft.com/office/drawing/2014/main" id="{873483D9-3B60-39DD-D01B-26648A64AFC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5" name="Oval 117">
                <a:extLst>
                  <a:ext uri="{FF2B5EF4-FFF2-40B4-BE49-F238E27FC236}">
                    <a16:creationId xmlns:a16="http://schemas.microsoft.com/office/drawing/2014/main" id="{ECECC035-24C2-FA5A-BAEA-0200638F309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6" name="Oval 118">
                <a:extLst>
                  <a:ext uri="{FF2B5EF4-FFF2-40B4-BE49-F238E27FC236}">
                    <a16:creationId xmlns:a16="http://schemas.microsoft.com/office/drawing/2014/main" id="{723C033F-FA88-B47F-0431-8C584243A48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7" name="Oval 119">
                <a:extLst>
                  <a:ext uri="{FF2B5EF4-FFF2-40B4-BE49-F238E27FC236}">
                    <a16:creationId xmlns:a16="http://schemas.microsoft.com/office/drawing/2014/main" id="{45EB5DAB-4D14-878D-4956-36F1BE3A022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8" name="Oval 120">
                <a:extLst>
                  <a:ext uri="{FF2B5EF4-FFF2-40B4-BE49-F238E27FC236}">
                    <a16:creationId xmlns:a16="http://schemas.microsoft.com/office/drawing/2014/main" id="{55203DB5-DDD8-E51B-C165-9595B959A35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79" name="Oval 121">
                <a:extLst>
                  <a:ext uri="{FF2B5EF4-FFF2-40B4-BE49-F238E27FC236}">
                    <a16:creationId xmlns:a16="http://schemas.microsoft.com/office/drawing/2014/main" id="{BF577BF5-A907-E4D6-6893-13CE1C30345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71" name="Text Box 122">
              <a:extLst>
                <a:ext uri="{FF2B5EF4-FFF2-40B4-BE49-F238E27FC236}">
                  <a16:creationId xmlns:a16="http://schemas.microsoft.com/office/drawing/2014/main" id="{D40508E1-5D93-7CC0-088A-7CD9384C0C0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7" name="Group 123">
            <a:extLst>
              <a:ext uri="{FF2B5EF4-FFF2-40B4-BE49-F238E27FC236}">
                <a16:creationId xmlns:a16="http://schemas.microsoft.com/office/drawing/2014/main" id="{C8B2F603-53AC-D49C-3F81-A4153C90ED38}"/>
              </a:ext>
            </a:extLst>
          </p:cNvPr>
          <p:cNvGrpSpPr>
            <a:grpSpLocks/>
          </p:cNvGrpSpPr>
          <p:nvPr/>
        </p:nvGrpSpPr>
        <p:grpSpPr bwMode="auto">
          <a:xfrm>
            <a:off x="6324600" y="2611438"/>
            <a:ext cx="514350" cy="354012"/>
            <a:chOff x="4436" y="2378"/>
            <a:chExt cx="1152" cy="790"/>
          </a:xfrm>
        </p:grpSpPr>
        <p:grpSp>
          <p:nvGrpSpPr>
            <p:cNvPr id="121960" name="Group 124">
              <a:extLst>
                <a:ext uri="{FF2B5EF4-FFF2-40B4-BE49-F238E27FC236}">
                  <a16:creationId xmlns:a16="http://schemas.microsoft.com/office/drawing/2014/main" id="{A5DEBAA8-EF79-1A0B-42BF-F0445A431550}"/>
                </a:ext>
              </a:extLst>
            </p:cNvPr>
            <p:cNvGrpSpPr>
              <a:grpSpLocks/>
            </p:cNvGrpSpPr>
            <p:nvPr/>
          </p:nvGrpSpPr>
          <p:grpSpPr bwMode="auto">
            <a:xfrm>
              <a:off x="4436" y="2378"/>
              <a:ext cx="1152" cy="702"/>
              <a:chOff x="3964" y="2641"/>
              <a:chExt cx="1152" cy="702"/>
            </a:xfrm>
          </p:grpSpPr>
          <p:sp>
            <p:nvSpPr>
              <p:cNvPr id="121962" name="AutoShape 125">
                <a:extLst>
                  <a:ext uri="{FF2B5EF4-FFF2-40B4-BE49-F238E27FC236}">
                    <a16:creationId xmlns:a16="http://schemas.microsoft.com/office/drawing/2014/main" id="{76D19A07-158F-509E-4DDA-61AF3AB439D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3" name="Oval 126">
                <a:extLst>
                  <a:ext uri="{FF2B5EF4-FFF2-40B4-BE49-F238E27FC236}">
                    <a16:creationId xmlns:a16="http://schemas.microsoft.com/office/drawing/2014/main" id="{A105225A-CF5A-5A78-7A76-966F8CB07AE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4" name="Oval 127">
                <a:extLst>
                  <a:ext uri="{FF2B5EF4-FFF2-40B4-BE49-F238E27FC236}">
                    <a16:creationId xmlns:a16="http://schemas.microsoft.com/office/drawing/2014/main" id="{A2940E09-8578-9014-3482-5DBC44B5A68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5" name="Oval 128">
                <a:extLst>
                  <a:ext uri="{FF2B5EF4-FFF2-40B4-BE49-F238E27FC236}">
                    <a16:creationId xmlns:a16="http://schemas.microsoft.com/office/drawing/2014/main" id="{9277C26A-93F1-41EB-1941-83F54E82CCE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6" name="Oval 129">
                <a:extLst>
                  <a:ext uri="{FF2B5EF4-FFF2-40B4-BE49-F238E27FC236}">
                    <a16:creationId xmlns:a16="http://schemas.microsoft.com/office/drawing/2014/main" id="{90487E24-0613-1792-B12A-99E74681418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7" name="Oval 130">
                <a:extLst>
                  <a:ext uri="{FF2B5EF4-FFF2-40B4-BE49-F238E27FC236}">
                    <a16:creationId xmlns:a16="http://schemas.microsoft.com/office/drawing/2014/main" id="{0597D708-D027-769E-B087-D27A72868FB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8" name="Oval 131">
                <a:extLst>
                  <a:ext uri="{FF2B5EF4-FFF2-40B4-BE49-F238E27FC236}">
                    <a16:creationId xmlns:a16="http://schemas.microsoft.com/office/drawing/2014/main" id="{79ADC0AE-F0DF-771D-A0D9-30EE5527E4D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69" name="Oval 132">
                <a:extLst>
                  <a:ext uri="{FF2B5EF4-FFF2-40B4-BE49-F238E27FC236}">
                    <a16:creationId xmlns:a16="http://schemas.microsoft.com/office/drawing/2014/main" id="{7412A05A-1B30-8831-9E57-CCA51CB99C6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61" name="Text Box 133">
              <a:extLst>
                <a:ext uri="{FF2B5EF4-FFF2-40B4-BE49-F238E27FC236}">
                  <a16:creationId xmlns:a16="http://schemas.microsoft.com/office/drawing/2014/main" id="{9BDC8E1D-36AA-605A-2F93-157E76436CB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8" name="Group 134">
            <a:extLst>
              <a:ext uri="{FF2B5EF4-FFF2-40B4-BE49-F238E27FC236}">
                <a16:creationId xmlns:a16="http://schemas.microsoft.com/office/drawing/2014/main" id="{B321E2A8-3200-64DF-01D9-4E91E9B98B6A}"/>
              </a:ext>
            </a:extLst>
          </p:cNvPr>
          <p:cNvGrpSpPr>
            <a:grpSpLocks/>
          </p:cNvGrpSpPr>
          <p:nvPr/>
        </p:nvGrpSpPr>
        <p:grpSpPr bwMode="auto">
          <a:xfrm>
            <a:off x="3522663" y="3390901"/>
            <a:ext cx="514350" cy="354013"/>
            <a:chOff x="4436" y="2378"/>
            <a:chExt cx="1152" cy="790"/>
          </a:xfrm>
        </p:grpSpPr>
        <p:grpSp>
          <p:nvGrpSpPr>
            <p:cNvPr id="121950" name="Group 135">
              <a:extLst>
                <a:ext uri="{FF2B5EF4-FFF2-40B4-BE49-F238E27FC236}">
                  <a16:creationId xmlns:a16="http://schemas.microsoft.com/office/drawing/2014/main" id="{F9B88589-2F1A-3175-83AB-1894E079F6B4}"/>
                </a:ext>
              </a:extLst>
            </p:cNvPr>
            <p:cNvGrpSpPr>
              <a:grpSpLocks/>
            </p:cNvGrpSpPr>
            <p:nvPr/>
          </p:nvGrpSpPr>
          <p:grpSpPr bwMode="auto">
            <a:xfrm>
              <a:off x="4436" y="2378"/>
              <a:ext cx="1152" cy="702"/>
              <a:chOff x="3964" y="2641"/>
              <a:chExt cx="1152" cy="702"/>
            </a:xfrm>
          </p:grpSpPr>
          <p:sp>
            <p:nvSpPr>
              <p:cNvPr id="121952" name="AutoShape 136">
                <a:extLst>
                  <a:ext uri="{FF2B5EF4-FFF2-40B4-BE49-F238E27FC236}">
                    <a16:creationId xmlns:a16="http://schemas.microsoft.com/office/drawing/2014/main" id="{C6124AE4-3CF3-F775-2D0C-F2A24AEE643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3" name="Oval 137">
                <a:extLst>
                  <a:ext uri="{FF2B5EF4-FFF2-40B4-BE49-F238E27FC236}">
                    <a16:creationId xmlns:a16="http://schemas.microsoft.com/office/drawing/2014/main" id="{63FB9CFF-3E06-17BE-6B67-7EEEA196CFB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4" name="Oval 138">
                <a:extLst>
                  <a:ext uri="{FF2B5EF4-FFF2-40B4-BE49-F238E27FC236}">
                    <a16:creationId xmlns:a16="http://schemas.microsoft.com/office/drawing/2014/main" id="{9D4F9706-778C-EDC2-AC90-03222BAB84F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5" name="Oval 139">
                <a:extLst>
                  <a:ext uri="{FF2B5EF4-FFF2-40B4-BE49-F238E27FC236}">
                    <a16:creationId xmlns:a16="http://schemas.microsoft.com/office/drawing/2014/main" id="{C8F4BCDB-C30A-B7BA-2472-80A126B3B60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6" name="Oval 140">
                <a:extLst>
                  <a:ext uri="{FF2B5EF4-FFF2-40B4-BE49-F238E27FC236}">
                    <a16:creationId xmlns:a16="http://schemas.microsoft.com/office/drawing/2014/main" id="{15E8E06A-3F23-B559-0FB9-9B30771F160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7" name="Oval 141">
                <a:extLst>
                  <a:ext uri="{FF2B5EF4-FFF2-40B4-BE49-F238E27FC236}">
                    <a16:creationId xmlns:a16="http://schemas.microsoft.com/office/drawing/2014/main" id="{02CE678A-7E75-05A4-31B6-5F1F0D601C9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8" name="Oval 142">
                <a:extLst>
                  <a:ext uri="{FF2B5EF4-FFF2-40B4-BE49-F238E27FC236}">
                    <a16:creationId xmlns:a16="http://schemas.microsoft.com/office/drawing/2014/main" id="{9F80C215-4A20-63C5-46E3-9BB2B75F3B4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59" name="Oval 143">
                <a:extLst>
                  <a:ext uri="{FF2B5EF4-FFF2-40B4-BE49-F238E27FC236}">
                    <a16:creationId xmlns:a16="http://schemas.microsoft.com/office/drawing/2014/main" id="{6AF0B3EE-C260-0715-C616-980EB3116EE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51" name="Text Box 144">
              <a:extLst>
                <a:ext uri="{FF2B5EF4-FFF2-40B4-BE49-F238E27FC236}">
                  <a16:creationId xmlns:a16="http://schemas.microsoft.com/office/drawing/2014/main" id="{509E2D0A-DB01-DEA4-93A0-C3B5C97F058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79" name="Group 145">
            <a:extLst>
              <a:ext uri="{FF2B5EF4-FFF2-40B4-BE49-F238E27FC236}">
                <a16:creationId xmlns:a16="http://schemas.microsoft.com/office/drawing/2014/main" id="{AA359B09-0AD6-D8D9-C4B0-C8862F0F0EEA}"/>
              </a:ext>
            </a:extLst>
          </p:cNvPr>
          <p:cNvGrpSpPr>
            <a:grpSpLocks/>
          </p:cNvGrpSpPr>
          <p:nvPr/>
        </p:nvGrpSpPr>
        <p:grpSpPr bwMode="auto">
          <a:xfrm>
            <a:off x="5402263" y="2813051"/>
            <a:ext cx="514350" cy="354013"/>
            <a:chOff x="4436" y="2378"/>
            <a:chExt cx="1152" cy="790"/>
          </a:xfrm>
        </p:grpSpPr>
        <p:grpSp>
          <p:nvGrpSpPr>
            <p:cNvPr id="121940" name="Group 146">
              <a:extLst>
                <a:ext uri="{FF2B5EF4-FFF2-40B4-BE49-F238E27FC236}">
                  <a16:creationId xmlns:a16="http://schemas.microsoft.com/office/drawing/2014/main" id="{B6709121-699E-1954-0976-CCA9AA35DA28}"/>
                </a:ext>
              </a:extLst>
            </p:cNvPr>
            <p:cNvGrpSpPr>
              <a:grpSpLocks/>
            </p:cNvGrpSpPr>
            <p:nvPr/>
          </p:nvGrpSpPr>
          <p:grpSpPr bwMode="auto">
            <a:xfrm>
              <a:off x="4436" y="2378"/>
              <a:ext cx="1152" cy="702"/>
              <a:chOff x="3964" y="2641"/>
              <a:chExt cx="1152" cy="702"/>
            </a:xfrm>
          </p:grpSpPr>
          <p:sp>
            <p:nvSpPr>
              <p:cNvPr id="121942" name="AutoShape 147">
                <a:extLst>
                  <a:ext uri="{FF2B5EF4-FFF2-40B4-BE49-F238E27FC236}">
                    <a16:creationId xmlns:a16="http://schemas.microsoft.com/office/drawing/2014/main" id="{6CEDAC8E-C510-FA87-C43F-CB68B9AC352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3" name="Oval 148">
                <a:extLst>
                  <a:ext uri="{FF2B5EF4-FFF2-40B4-BE49-F238E27FC236}">
                    <a16:creationId xmlns:a16="http://schemas.microsoft.com/office/drawing/2014/main" id="{913BA785-BAD9-1EEE-4A1E-B90CF34BB12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4" name="Oval 149">
                <a:extLst>
                  <a:ext uri="{FF2B5EF4-FFF2-40B4-BE49-F238E27FC236}">
                    <a16:creationId xmlns:a16="http://schemas.microsoft.com/office/drawing/2014/main" id="{9776DEE3-EDC8-7820-F9A7-3BF92CD0C42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5" name="Oval 150">
                <a:extLst>
                  <a:ext uri="{FF2B5EF4-FFF2-40B4-BE49-F238E27FC236}">
                    <a16:creationId xmlns:a16="http://schemas.microsoft.com/office/drawing/2014/main" id="{76F2B4F5-454E-A1DA-7B32-8385FA532A9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6" name="Oval 151">
                <a:extLst>
                  <a:ext uri="{FF2B5EF4-FFF2-40B4-BE49-F238E27FC236}">
                    <a16:creationId xmlns:a16="http://schemas.microsoft.com/office/drawing/2014/main" id="{14F06D24-5FBC-54BF-8135-D61C60B4587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7" name="Oval 152">
                <a:extLst>
                  <a:ext uri="{FF2B5EF4-FFF2-40B4-BE49-F238E27FC236}">
                    <a16:creationId xmlns:a16="http://schemas.microsoft.com/office/drawing/2014/main" id="{0054D31A-2AC1-40F5-2608-3550FC34218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8" name="Oval 153">
                <a:extLst>
                  <a:ext uri="{FF2B5EF4-FFF2-40B4-BE49-F238E27FC236}">
                    <a16:creationId xmlns:a16="http://schemas.microsoft.com/office/drawing/2014/main" id="{3D15F122-995C-1766-35E2-E79565DB5AD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49" name="Oval 154">
                <a:extLst>
                  <a:ext uri="{FF2B5EF4-FFF2-40B4-BE49-F238E27FC236}">
                    <a16:creationId xmlns:a16="http://schemas.microsoft.com/office/drawing/2014/main" id="{08AE2C9F-DD8C-04F5-D6A3-5E06AD6CD79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41" name="Text Box 155">
              <a:extLst>
                <a:ext uri="{FF2B5EF4-FFF2-40B4-BE49-F238E27FC236}">
                  <a16:creationId xmlns:a16="http://schemas.microsoft.com/office/drawing/2014/main" id="{E5B422D9-F463-7032-D531-F8E7086EE24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80" name="Group 156">
            <a:extLst>
              <a:ext uri="{FF2B5EF4-FFF2-40B4-BE49-F238E27FC236}">
                <a16:creationId xmlns:a16="http://schemas.microsoft.com/office/drawing/2014/main" id="{9926B79D-C747-CAB8-7E65-9DFD62BCCCE6}"/>
              </a:ext>
            </a:extLst>
          </p:cNvPr>
          <p:cNvGrpSpPr>
            <a:grpSpLocks/>
          </p:cNvGrpSpPr>
          <p:nvPr/>
        </p:nvGrpSpPr>
        <p:grpSpPr bwMode="auto">
          <a:xfrm>
            <a:off x="5200650" y="3390901"/>
            <a:ext cx="514350" cy="354013"/>
            <a:chOff x="4436" y="2378"/>
            <a:chExt cx="1152" cy="790"/>
          </a:xfrm>
        </p:grpSpPr>
        <p:grpSp>
          <p:nvGrpSpPr>
            <p:cNvPr id="121930" name="Group 157">
              <a:extLst>
                <a:ext uri="{FF2B5EF4-FFF2-40B4-BE49-F238E27FC236}">
                  <a16:creationId xmlns:a16="http://schemas.microsoft.com/office/drawing/2014/main" id="{30594FEB-FB22-235C-3E1D-230AC8F8DEC6}"/>
                </a:ext>
              </a:extLst>
            </p:cNvPr>
            <p:cNvGrpSpPr>
              <a:grpSpLocks/>
            </p:cNvGrpSpPr>
            <p:nvPr/>
          </p:nvGrpSpPr>
          <p:grpSpPr bwMode="auto">
            <a:xfrm>
              <a:off x="4436" y="2378"/>
              <a:ext cx="1152" cy="702"/>
              <a:chOff x="3964" y="2641"/>
              <a:chExt cx="1152" cy="702"/>
            </a:xfrm>
          </p:grpSpPr>
          <p:sp>
            <p:nvSpPr>
              <p:cNvPr id="121932" name="AutoShape 158">
                <a:extLst>
                  <a:ext uri="{FF2B5EF4-FFF2-40B4-BE49-F238E27FC236}">
                    <a16:creationId xmlns:a16="http://schemas.microsoft.com/office/drawing/2014/main" id="{F43D031F-9097-5A8C-0B41-FCCD509D35F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3" name="Oval 159">
                <a:extLst>
                  <a:ext uri="{FF2B5EF4-FFF2-40B4-BE49-F238E27FC236}">
                    <a16:creationId xmlns:a16="http://schemas.microsoft.com/office/drawing/2014/main" id="{54940FF7-D366-FC87-3606-6CE5A3356C4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4" name="Oval 160">
                <a:extLst>
                  <a:ext uri="{FF2B5EF4-FFF2-40B4-BE49-F238E27FC236}">
                    <a16:creationId xmlns:a16="http://schemas.microsoft.com/office/drawing/2014/main" id="{21DF06AD-2AEC-879D-40F4-3C930B8D273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5" name="Oval 161">
                <a:extLst>
                  <a:ext uri="{FF2B5EF4-FFF2-40B4-BE49-F238E27FC236}">
                    <a16:creationId xmlns:a16="http://schemas.microsoft.com/office/drawing/2014/main" id="{068C1B08-2705-C9E7-A4EB-A3E7EFDD94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6" name="Oval 162">
                <a:extLst>
                  <a:ext uri="{FF2B5EF4-FFF2-40B4-BE49-F238E27FC236}">
                    <a16:creationId xmlns:a16="http://schemas.microsoft.com/office/drawing/2014/main" id="{53DEBA4F-D93A-0756-5D3E-3DDB66974D3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7" name="Oval 163">
                <a:extLst>
                  <a:ext uri="{FF2B5EF4-FFF2-40B4-BE49-F238E27FC236}">
                    <a16:creationId xmlns:a16="http://schemas.microsoft.com/office/drawing/2014/main" id="{BB2272D0-8D30-472A-4B27-E83D422D211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8" name="Oval 164">
                <a:extLst>
                  <a:ext uri="{FF2B5EF4-FFF2-40B4-BE49-F238E27FC236}">
                    <a16:creationId xmlns:a16="http://schemas.microsoft.com/office/drawing/2014/main" id="{4D9E7093-E2BF-B02E-4044-E3ACD0CE0E1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39" name="Oval 165">
                <a:extLst>
                  <a:ext uri="{FF2B5EF4-FFF2-40B4-BE49-F238E27FC236}">
                    <a16:creationId xmlns:a16="http://schemas.microsoft.com/office/drawing/2014/main" id="{0F722CB0-5E52-3999-06B2-41CE7D8CA24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31" name="Text Box 166">
              <a:extLst>
                <a:ext uri="{FF2B5EF4-FFF2-40B4-BE49-F238E27FC236}">
                  <a16:creationId xmlns:a16="http://schemas.microsoft.com/office/drawing/2014/main" id="{FAC9B01A-1E57-93DA-084D-1D8EBDC1E58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81" name="Group 167">
            <a:extLst>
              <a:ext uri="{FF2B5EF4-FFF2-40B4-BE49-F238E27FC236}">
                <a16:creationId xmlns:a16="http://schemas.microsoft.com/office/drawing/2014/main" id="{6F0A935D-6556-32C8-ED6F-27FDF007B356}"/>
              </a:ext>
            </a:extLst>
          </p:cNvPr>
          <p:cNvGrpSpPr>
            <a:grpSpLocks/>
          </p:cNvGrpSpPr>
          <p:nvPr/>
        </p:nvGrpSpPr>
        <p:grpSpPr bwMode="auto">
          <a:xfrm>
            <a:off x="5072063" y="2538413"/>
            <a:ext cx="514350" cy="354012"/>
            <a:chOff x="4436" y="2378"/>
            <a:chExt cx="1152" cy="790"/>
          </a:xfrm>
        </p:grpSpPr>
        <p:grpSp>
          <p:nvGrpSpPr>
            <p:cNvPr id="121920" name="Group 168">
              <a:extLst>
                <a:ext uri="{FF2B5EF4-FFF2-40B4-BE49-F238E27FC236}">
                  <a16:creationId xmlns:a16="http://schemas.microsoft.com/office/drawing/2014/main" id="{2958AA0E-1DBE-2857-5A74-385115BAA64D}"/>
                </a:ext>
              </a:extLst>
            </p:cNvPr>
            <p:cNvGrpSpPr>
              <a:grpSpLocks/>
            </p:cNvGrpSpPr>
            <p:nvPr/>
          </p:nvGrpSpPr>
          <p:grpSpPr bwMode="auto">
            <a:xfrm>
              <a:off x="4436" y="2378"/>
              <a:ext cx="1152" cy="702"/>
              <a:chOff x="3964" y="2641"/>
              <a:chExt cx="1152" cy="702"/>
            </a:xfrm>
          </p:grpSpPr>
          <p:sp>
            <p:nvSpPr>
              <p:cNvPr id="121922" name="AutoShape 169">
                <a:extLst>
                  <a:ext uri="{FF2B5EF4-FFF2-40B4-BE49-F238E27FC236}">
                    <a16:creationId xmlns:a16="http://schemas.microsoft.com/office/drawing/2014/main" id="{65FBE24C-47F0-033C-5EFC-287A3AD516B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3" name="Oval 170">
                <a:extLst>
                  <a:ext uri="{FF2B5EF4-FFF2-40B4-BE49-F238E27FC236}">
                    <a16:creationId xmlns:a16="http://schemas.microsoft.com/office/drawing/2014/main" id="{FDA3EEB7-F5DD-B6E9-9F04-AEB0D9047D4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4" name="Oval 171">
                <a:extLst>
                  <a:ext uri="{FF2B5EF4-FFF2-40B4-BE49-F238E27FC236}">
                    <a16:creationId xmlns:a16="http://schemas.microsoft.com/office/drawing/2014/main" id="{FBF7BF77-5327-14ED-2435-78256B76A18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5" name="Oval 172">
                <a:extLst>
                  <a:ext uri="{FF2B5EF4-FFF2-40B4-BE49-F238E27FC236}">
                    <a16:creationId xmlns:a16="http://schemas.microsoft.com/office/drawing/2014/main" id="{A586F330-C19B-9F54-CD15-FB4DF36B3D8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6" name="Oval 173">
                <a:extLst>
                  <a:ext uri="{FF2B5EF4-FFF2-40B4-BE49-F238E27FC236}">
                    <a16:creationId xmlns:a16="http://schemas.microsoft.com/office/drawing/2014/main" id="{F18ACD20-61CA-2230-F8A8-30C6E1AC00B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7" name="Oval 174">
                <a:extLst>
                  <a:ext uri="{FF2B5EF4-FFF2-40B4-BE49-F238E27FC236}">
                    <a16:creationId xmlns:a16="http://schemas.microsoft.com/office/drawing/2014/main" id="{08897279-C631-5AA6-364C-10348F37C7C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8" name="Oval 175">
                <a:extLst>
                  <a:ext uri="{FF2B5EF4-FFF2-40B4-BE49-F238E27FC236}">
                    <a16:creationId xmlns:a16="http://schemas.microsoft.com/office/drawing/2014/main" id="{62296E43-45F5-DF10-49AF-C68202ABC03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29" name="Oval 176">
                <a:extLst>
                  <a:ext uri="{FF2B5EF4-FFF2-40B4-BE49-F238E27FC236}">
                    <a16:creationId xmlns:a16="http://schemas.microsoft.com/office/drawing/2014/main" id="{ECD597B3-0870-D102-38E2-B4014744604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21" name="Text Box 177">
              <a:extLst>
                <a:ext uri="{FF2B5EF4-FFF2-40B4-BE49-F238E27FC236}">
                  <a16:creationId xmlns:a16="http://schemas.microsoft.com/office/drawing/2014/main" id="{3A6F9878-B15D-CC52-F6D6-17DD195DE51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1882" name="Group 178">
            <a:extLst>
              <a:ext uri="{FF2B5EF4-FFF2-40B4-BE49-F238E27FC236}">
                <a16:creationId xmlns:a16="http://schemas.microsoft.com/office/drawing/2014/main" id="{960E6BB2-D264-390A-94A1-DA17C9EE129B}"/>
              </a:ext>
            </a:extLst>
          </p:cNvPr>
          <p:cNvGrpSpPr>
            <a:grpSpLocks/>
          </p:cNvGrpSpPr>
          <p:nvPr/>
        </p:nvGrpSpPr>
        <p:grpSpPr bwMode="auto">
          <a:xfrm>
            <a:off x="4645025" y="3390901"/>
            <a:ext cx="514350" cy="354013"/>
            <a:chOff x="4436" y="2378"/>
            <a:chExt cx="1152" cy="790"/>
          </a:xfrm>
        </p:grpSpPr>
        <p:grpSp>
          <p:nvGrpSpPr>
            <p:cNvPr id="121910" name="Group 179">
              <a:extLst>
                <a:ext uri="{FF2B5EF4-FFF2-40B4-BE49-F238E27FC236}">
                  <a16:creationId xmlns:a16="http://schemas.microsoft.com/office/drawing/2014/main" id="{8668C91A-8809-D4D9-3C2E-A2AAD20CF2D8}"/>
                </a:ext>
              </a:extLst>
            </p:cNvPr>
            <p:cNvGrpSpPr>
              <a:grpSpLocks/>
            </p:cNvGrpSpPr>
            <p:nvPr/>
          </p:nvGrpSpPr>
          <p:grpSpPr bwMode="auto">
            <a:xfrm>
              <a:off x="4436" y="2378"/>
              <a:ext cx="1152" cy="702"/>
              <a:chOff x="3964" y="2641"/>
              <a:chExt cx="1152" cy="702"/>
            </a:xfrm>
          </p:grpSpPr>
          <p:sp>
            <p:nvSpPr>
              <p:cNvPr id="121912" name="AutoShape 180">
                <a:extLst>
                  <a:ext uri="{FF2B5EF4-FFF2-40B4-BE49-F238E27FC236}">
                    <a16:creationId xmlns:a16="http://schemas.microsoft.com/office/drawing/2014/main" id="{A09DFAC5-C133-4D83-D0F6-793E3DF612A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3" name="Oval 181">
                <a:extLst>
                  <a:ext uri="{FF2B5EF4-FFF2-40B4-BE49-F238E27FC236}">
                    <a16:creationId xmlns:a16="http://schemas.microsoft.com/office/drawing/2014/main" id="{62733654-74FA-74BD-E4D5-30A235A2347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4" name="Oval 182">
                <a:extLst>
                  <a:ext uri="{FF2B5EF4-FFF2-40B4-BE49-F238E27FC236}">
                    <a16:creationId xmlns:a16="http://schemas.microsoft.com/office/drawing/2014/main" id="{362008DF-54CC-B0BF-A076-063128250B8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5" name="Oval 183">
                <a:extLst>
                  <a:ext uri="{FF2B5EF4-FFF2-40B4-BE49-F238E27FC236}">
                    <a16:creationId xmlns:a16="http://schemas.microsoft.com/office/drawing/2014/main" id="{134AB178-21B6-4F41-A0FB-9FBCE54FB7F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6" name="Oval 184">
                <a:extLst>
                  <a:ext uri="{FF2B5EF4-FFF2-40B4-BE49-F238E27FC236}">
                    <a16:creationId xmlns:a16="http://schemas.microsoft.com/office/drawing/2014/main" id="{7049EA4B-8A27-261F-E11E-EBD79B4DC24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7" name="Oval 185">
                <a:extLst>
                  <a:ext uri="{FF2B5EF4-FFF2-40B4-BE49-F238E27FC236}">
                    <a16:creationId xmlns:a16="http://schemas.microsoft.com/office/drawing/2014/main" id="{46604D13-3E2F-D7F5-32FA-73F2510E883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8" name="Oval 186">
                <a:extLst>
                  <a:ext uri="{FF2B5EF4-FFF2-40B4-BE49-F238E27FC236}">
                    <a16:creationId xmlns:a16="http://schemas.microsoft.com/office/drawing/2014/main" id="{CD50C9C1-A03F-67BA-84FD-12EFE9092B5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19" name="Oval 187">
                <a:extLst>
                  <a:ext uri="{FF2B5EF4-FFF2-40B4-BE49-F238E27FC236}">
                    <a16:creationId xmlns:a16="http://schemas.microsoft.com/office/drawing/2014/main" id="{2FCBC551-E84A-D4D8-9D89-340EAE303DA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1911" name="Text Box 188">
              <a:extLst>
                <a:ext uri="{FF2B5EF4-FFF2-40B4-BE49-F238E27FC236}">
                  <a16:creationId xmlns:a16="http://schemas.microsoft.com/office/drawing/2014/main" id="{1BBB88E4-65D1-D296-9723-E1C89F2A5BE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sp>
        <p:nvSpPr>
          <p:cNvPr id="121883" name="Line 189">
            <a:extLst>
              <a:ext uri="{FF2B5EF4-FFF2-40B4-BE49-F238E27FC236}">
                <a16:creationId xmlns:a16="http://schemas.microsoft.com/office/drawing/2014/main" id="{B13C4BCB-095F-E047-CB28-D02C36325987}"/>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1884" name="Text Box 190">
            <a:extLst>
              <a:ext uri="{FF2B5EF4-FFF2-40B4-BE49-F238E27FC236}">
                <a16:creationId xmlns:a16="http://schemas.microsoft.com/office/drawing/2014/main" id="{75E1E7F2-750F-F927-1DCA-CCC7F3CDE4F4}"/>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1200" b="1">
                <a:solidFill>
                  <a:srgbClr val="C0C0C0"/>
                </a:solidFill>
              </a:rPr>
              <a:t>PRESSURE</a:t>
            </a:r>
          </a:p>
        </p:txBody>
      </p:sp>
      <p:sp>
        <p:nvSpPr>
          <p:cNvPr id="121885" name="Line 191">
            <a:extLst>
              <a:ext uri="{FF2B5EF4-FFF2-40B4-BE49-F238E27FC236}">
                <a16:creationId xmlns:a16="http://schemas.microsoft.com/office/drawing/2014/main" id="{B05BCDA4-07C0-9F98-31DD-94FC093F4A4E}"/>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21886" name="Freeform 192">
            <a:extLst>
              <a:ext uri="{FF2B5EF4-FFF2-40B4-BE49-F238E27FC236}">
                <a16:creationId xmlns:a16="http://schemas.microsoft.com/office/drawing/2014/main" id="{D66FE33D-7121-C997-D88E-E01584230AF2}"/>
              </a:ext>
            </a:extLst>
          </p:cNvPr>
          <p:cNvSpPr>
            <a:spLocks/>
          </p:cNvSpPr>
          <p:nvPr/>
        </p:nvSpPr>
        <p:spPr bwMode="auto">
          <a:xfrm>
            <a:off x="3209925" y="5521325"/>
            <a:ext cx="3290888" cy="558800"/>
          </a:xfrm>
          <a:custGeom>
            <a:avLst/>
            <a:gdLst>
              <a:gd name="T0" fmla="*/ 2147483646 w 2073"/>
              <a:gd name="T1" fmla="*/ 2147483646 h 352"/>
              <a:gd name="T2" fmla="*/ 2147483646 w 2073"/>
              <a:gd name="T3" fmla="*/ 2147483646 h 352"/>
              <a:gd name="T4" fmla="*/ 2147483646 w 2073"/>
              <a:gd name="T5" fmla="*/ 0 h 352"/>
              <a:gd name="T6" fmla="*/ 2147483646 w 2073"/>
              <a:gd name="T7" fmla="*/ 2147483646 h 352"/>
              <a:gd name="T8" fmla="*/ 0 w 2073"/>
              <a:gd name="T9" fmla="*/ 2147483646 h 35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73" h="352">
                <a:moveTo>
                  <a:pt x="2073" y="214"/>
                </a:moveTo>
                <a:lnTo>
                  <a:pt x="1960" y="60"/>
                </a:lnTo>
                <a:lnTo>
                  <a:pt x="1721" y="0"/>
                </a:lnTo>
                <a:lnTo>
                  <a:pt x="905" y="180"/>
                </a:lnTo>
                <a:lnTo>
                  <a:pt x="0" y="352"/>
                </a:lnTo>
              </a:path>
            </a:pathLst>
          </a:custGeom>
          <a:noFill/>
          <a:ln w="38100">
            <a:solidFill>
              <a:srgbClr val="FF00FF"/>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1887" name="Line 193">
            <a:extLst>
              <a:ext uri="{FF2B5EF4-FFF2-40B4-BE49-F238E27FC236}">
                <a16:creationId xmlns:a16="http://schemas.microsoft.com/office/drawing/2014/main" id="{E6ECEB3B-7971-CAD8-EDED-3281B0792D45}"/>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1888" name="Line 194">
            <a:extLst>
              <a:ext uri="{FF2B5EF4-FFF2-40B4-BE49-F238E27FC236}">
                <a16:creationId xmlns:a16="http://schemas.microsoft.com/office/drawing/2014/main" id="{28832E57-0DD1-5CCE-4C68-9E6C310A933B}"/>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1889" name="Text Box 195">
            <a:extLst>
              <a:ext uri="{FF2B5EF4-FFF2-40B4-BE49-F238E27FC236}">
                <a16:creationId xmlns:a16="http://schemas.microsoft.com/office/drawing/2014/main" id="{0009C124-3ACB-66E2-B69E-96C4D61F8587}"/>
              </a:ext>
            </a:extLst>
          </p:cNvPr>
          <p:cNvSpPr txBox="1">
            <a:spLocks noChangeArrowheads="1"/>
          </p:cNvSpPr>
          <p:nvPr/>
        </p:nvSpPr>
        <p:spPr bwMode="auto">
          <a:xfrm>
            <a:off x="5083175" y="4537076"/>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solidFill>
                  <a:schemeClr val="accent2"/>
                </a:solidFill>
              </a:rPr>
              <a:t>Gas flow along chamber</a:t>
            </a:r>
          </a:p>
          <a:p>
            <a:r>
              <a:rPr lang="en-GB" altLang="en-US" sz="1600" b="1">
                <a:solidFill>
                  <a:schemeClr val="accent2"/>
                </a:solidFill>
              </a:rPr>
              <a:t>likely to move granules</a:t>
            </a:r>
          </a:p>
        </p:txBody>
      </p:sp>
      <p:grpSp>
        <p:nvGrpSpPr>
          <p:cNvPr id="121890" name="Group 202">
            <a:extLst>
              <a:ext uri="{FF2B5EF4-FFF2-40B4-BE49-F238E27FC236}">
                <a16:creationId xmlns:a16="http://schemas.microsoft.com/office/drawing/2014/main" id="{67C966C3-4AD7-6310-35C1-0D1E6A4A5C1D}"/>
              </a:ext>
            </a:extLst>
          </p:cNvPr>
          <p:cNvGrpSpPr>
            <a:grpSpLocks/>
          </p:cNvGrpSpPr>
          <p:nvPr/>
        </p:nvGrpSpPr>
        <p:grpSpPr bwMode="auto">
          <a:xfrm>
            <a:off x="7104064" y="3038476"/>
            <a:ext cx="650875" cy="155575"/>
            <a:chOff x="3632" y="1912"/>
            <a:chExt cx="410" cy="98"/>
          </a:xfrm>
        </p:grpSpPr>
        <p:grpSp>
          <p:nvGrpSpPr>
            <p:cNvPr id="121906" name="Group 203">
              <a:extLst>
                <a:ext uri="{FF2B5EF4-FFF2-40B4-BE49-F238E27FC236}">
                  <a16:creationId xmlns:a16="http://schemas.microsoft.com/office/drawing/2014/main" id="{E9F22098-A948-F250-525C-EAE51643E01F}"/>
                </a:ext>
              </a:extLst>
            </p:cNvPr>
            <p:cNvGrpSpPr>
              <a:grpSpLocks/>
            </p:cNvGrpSpPr>
            <p:nvPr/>
          </p:nvGrpSpPr>
          <p:grpSpPr bwMode="auto">
            <a:xfrm>
              <a:off x="3632" y="1912"/>
              <a:ext cx="100" cy="98"/>
              <a:chOff x="150" y="2162"/>
              <a:chExt cx="456" cy="449"/>
            </a:xfrm>
          </p:grpSpPr>
          <p:sp>
            <p:nvSpPr>
              <p:cNvPr id="121908" name="Oval 204">
                <a:extLst>
                  <a:ext uri="{FF2B5EF4-FFF2-40B4-BE49-F238E27FC236}">
                    <a16:creationId xmlns:a16="http://schemas.microsoft.com/office/drawing/2014/main" id="{F1A27180-9AA8-9470-9AF5-7C23AF952CC2}"/>
                  </a:ext>
                </a:extLst>
              </p:cNvPr>
              <p:cNvSpPr>
                <a:spLocks noChangeArrowheads="1"/>
              </p:cNvSpPr>
              <p:nvPr/>
            </p:nvSpPr>
            <p:spPr bwMode="auto">
              <a:xfrm>
                <a:off x="150" y="2162"/>
                <a:ext cx="456" cy="449"/>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09" name="Freeform 205">
                <a:extLst>
                  <a:ext uri="{FF2B5EF4-FFF2-40B4-BE49-F238E27FC236}">
                    <a16:creationId xmlns:a16="http://schemas.microsoft.com/office/drawing/2014/main" id="{1692B376-C55D-9C26-4B04-AC187BB4B90A}"/>
                  </a:ext>
                </a:extLst>
              </p:cNvPr>
              <p:cNvSpPr>
                <a:spLocks/>
              </p:cNvSpPr>
              <p:nvPr/>
            </p:nvSpPr>
            <p:spPr bwMode="auto">
              <a:xfrm>
                <a:off x="150" y="2163"/>
                <a:ext cx="456" cy="44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21907" name="Line 206">
              <a:extLst>
                <a:ext uri="{FF2B5EF4-FFF2-40B4-BE49-F238E27FC236}">
                  <a16:creationId xmlns:a16="http://schemas.microsoft.com/office/drawing/2014/main" id="{36C71D68-F0FC-B243-FE47-C08E90D19DAD}"/>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grpSp>
        <p:nvGrpSpPr>
          <p:cNvPr id="121891" name="Group 207">
            <a:extLst>
              <a:ext uri="{FF2B5EF4-FFF2-40B4-BE49-F238E27FC236}">
                <a16:creationId xmlns:a16="http://schemas.microsoft.com/office/drawing/2014/main" id="{15C5B234-3E3E-E1C8-0DC7-26EA7EE0DFF7}"/>
              </a:ext>
            </a:extLst>
          </p:cNvPr>
          <p:cNvGrpSpPr>
            <a:grpSpLocks/>
          </p:cNvGrpSpPr>
          <p:nvPr/>
        </p:nvGrpSpPr>
        <p:grpSpPr bwMode="auto">
          <a:xfrm>
            <a:off x="7359651" y="2560639"/>
            <a:ext cx="650875" cy="155575"/>
            <a:chOff x="3632" y="1912"/>
            <a:chExt cx="410" cy="98"/>
          </a:xfrm>
        </p:grpSpPr>
        <p:grpSp>
          <p:nvGrpSpPr>
            <p:cNvPr id="121902" name="Group 208">
              <a:extLst>
                <a:ext uri="{FF2B5EF4-FFF2-40B4-BE49-F238E27FC236}">
                  <a16:creationId xmlns:a16="http://schemas.microsoft.com/office/drawing/2014/main" id="{7CC49E59-AFCF-A79D-6765-AF42C806BDA1}"/>
                </a:ext>
              </a:extLst>
            </p:cNvPr>
            <p:cNvGrpSpPr>
              <a:grpSpLocks/>
            </p:cNvGrpSpPr>
            <p:nvPr/>
          </p:nvGrpSpPr>
          <p:grpSpPr bwMode="auto">
            <a:xfrm>
              <a:off x="3632" y="1912"/>
              <a:ext cx="100" cy="98"/>
              <a:chOff x="150" y="2162"/>
              <a:chExt cx="456" cy="449"/>
            </a:xfrm>
          </p:grpSpPr>
          <p:sp>
            <p:nvSpPr>
              <p:cNvPr id="121904" name="Oval 209">
                <a:extLst>
                  <a:ext uri="{FF2B5EF4-FFF2-40B4-BE49-F238E27FC236}">
                    <a16:creationId xmlns:a16="http://schemas.microsoft.com/office/drawing/2014/main" id="{D00FD977-6B34-F420-2B71-5E1EE4E81586}"/>
                  </a:ext>
                </a:extLst>
              </p:cNvPr>
              <p:cNvSpPr>
                <a:spLocks noChangeArrowheads="1"/>
              </p:cNvSpPr>
              <p:nvPr/>
            </p:nvSpPr>
            <p:spPr bwMode="auto">
              <a:xfrm>
                <a:off x="150" y="2162"/>
                <a:ext cx="456" cy="449"/>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05" name="Freeform 210">
                <a:extLst>
                  <a:ext uri="{FF2B5EF4-FFF2-40B4-BE49-F238E27FC236}">
                    <a16:creationId xmlns:a16="http://schemas.microsoft.com/office/drawing/2014/main" id="{063E16CC-7587-EBF5-5090-71FEBEBE8965}"/>
                  </a:ext>
                </a:extLst>
              </p:cNvPr>
              <p:cNvSpPr>
                <a:spLocks/>
              </p:cNvSpPr>
              <p:nvPr/>
            </p:nvSpPr>
            <p:spPr bwMode="auto">
              <a:xfrm>
                <a:off x="150" y="2163"/>
                <a:ext cx="456" cy="44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21903" name="Line 211">
              <a:extLst>
                <a:ext uri="{FF2B5EF4-FFF2-40B4-BE49-F238E27FC236}">
                  <a16:creationId xmlns:a16="http://schemas.microsoft.com/office/drawing/2014/main" id="{755E94C9-8EEE-0BD1-5C30-EB4D6DE38234}"/>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grpSp>
        <p:nvGrpSpPr>
          <p:cNvPr id="121892" name="Group 212">
            <a:extLst>
              <a:ext uri="{FF2B5EF4-FFF2-40B4-BE49-F238E27FC236}">
                <a16:creationId xmlns:a16="http://schemas.microsoft.com/office/drawing/2014/main" id="{29E93FDF-6327-B013-A9BF-51B18AA6BE01}"/>
              </a:ext>
            </a:extLst>
          </p:cNvPr>
          <p:cNvGrpSpPr>
            <a:grpSpLocks/>
          </p:cNvGrpSpPr>
          <p:nvPr/>
        </p:nvGrpSpPr>
        <p:grpSpPr bwMode="auto">
          <a:xfrm>
            <a:off x="6003926" y="3438526"/>
            <a:ext cx="650875" cy="155575"/>
            <a:chOff x="3632" y="1912"/>
            <a:chExt cx="410" cy="98"/>
          </a:xfrm>
        </p:grpSpPr>
        <p:grpSp>
          <p:nvGrpSpPr>
            <p:cNvPr id="121898" name="Group 213">
              <a:extLst>
                <a:ext uri="{FF2B5EF4-FFF2-40B4-BE49-F238E27FC236}">
                  <a16:creationId xmlns:a16="http://schemas.microsoft.com/office/drawing/2014/main" id="{1456B41C-02AF-90DA-4C82-ACB669921126}"/>
                </a:ext>
              </a:extLst>
            </p:cNvPr>
            <p:cNvGrpSpPr>
              <a:grpSpLocks/>
            </p:cNvGrpSpPr>
            <p:nvPr/>
          </p:nvGrpSpPr>
          <p:grpSpPr bwMode="auto">
            <a:xfrm>
              <a:off x="3632" y="1912"/>
              <a:ext cx="100" cy="98"/>
              <a:chOff x="150" y="2162"/>
              <a:chExt cx="456" cy="449"/>
            </a:xfrm>
          </p:grpSpPr>
          <p:sp>
            <p:nvSpPr>
              <p:cNvPr id="121900" name="Oval 214">
                <a:extLst>
                  <a:ext uri="{FF2B5EF4-FFF2-40B4-BE49-F238E27FC236}">
                    <a16:creationId xmlns:a16="http://schemas.microsoft.com/office/drawing/2014/main" id="{9D6CD730-374E-5748-61E9-65EC1DCD1DFD}"/>
                  </a:ext>
                </a:extLst>
              </p:cNvPr>
              <p:cNvSpPr>
                <a:spLocks noChangeArrowheads="1"/>
              </p:cNvSpPr>
              <p:nvPr/>
            </p:nvSpPr>
            <p:spPr bwMode="auto">
              <a:xfrm>
                <a:off x="150" y="2162"/>
                <a:ext cx="456" cy="449"/>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901" name="Freeform 215">
                <a:extLst>
                  <a:ext uri="{FF2B5EF4-FFF2-40B4-BE49-F238E27FC236}">
                    <a16:creationId xmlns:a16="http://schemas.microsoft.com/office/drawing/2014/main" id="{BD75ADAA-27BA-84C8-1FEE-BCDD4A0F7EFF}"/>
                  </a:ext>
                </a:extLst>
              </p:cNvPr>
              <p:cNvSpPr>
                <a:spLocks/>
              </p:cNvSpPr>
              <p:nvPr/>
            </p:nvSpPr>
            <p:spPr bwMode="auto">
              <a:xfrm>
                <a:off x="150" y="2163"/>
                <a:ext cx="456" cy="44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21899" name="Line 216">
              <a:extLst>
                <a:ext uri="{FF2B5EF4-FFF2-40B4-BE49-F238E27FC236}">
                  <a16:creationId xmlns:a16="http://schemas.microsoft.com/office/drawing/2014/main" id="{8F5B2B13-2153-321C-4C2D-CAA5A54DC3FC}"/>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grpSp>
        <p:nvGrpSpPr>
          <p:cNvPr id="121893" name="Group 217">
            <a:extLst>
              <a:ext uri="{FF2B5EF4-FFF2-40B4-BE49-F238E27FC236}">
                <a16:creationId xmlns:a16="http://schemas.microsoft.com/office/drawing/2014/main" id="{EB205077-ED29-69C8-8599-F8ACF16FE319}"/>
              </a:ext>
            </a:extLst>
          </p:cNvPr>
          <p:cNvGrpSpPr>
            <a:grpSpLocks/>
          </p:cNvGrpSpPr>
          <p:nvPr/>
        </p:nvGrpSpPr>
        <p:grpSpPr bwMode="auto">
          <a:xfrm>
            <a:off x="5294314" y="2595564"/>
            <a:ext cx="650875" cy="155575"/>
            <a:chOff x="3632" y="1912"/>
            <a:chExt cx="410" cy="98"/>
          </a:xfrm>
        </p:grpSpPr>
        <p:grpSp>
          <p:nvGrpSpPr>
            <p:cNvPr id="121894" name="Group 218">
              <a:extLst>
                <a:ext uri="{FF2B5EF4-FFF2-40B4-BE49-F238E27FC236}">
                  <a16:creationId xmlns:a16="http://schemas.microsoft.com/office/drawing/2014/main" id="{2FAC149B-4E04-D6D3-9192-8020F3443EFB}"/>
                </a:ext>
              </a:extLst>
            </p:cNvPr>
            <p:cNvGrpSpPr>
              <a:grpSpLocks/>
            </p:cNvGrpSpPr>
            <p:nvPr/>
          </p:nvGrpSpPr>
          <p:grpSpPr bwMode="auto">
            <a:xfrm>
              <a:off x="3632" y="1912"/>
              <a:ext cx="100" cy="98"/>
              <a:chOff x="150" y="2162"/>
              <a:chExt cx="456" cy="449"/>
            </a:xfrm>
          </p:grpSpPr>
          <p:sp>
            <p:nvSpPr>
              <p:cNvPr id="121896" name="Oval 219">
                <a:extLst>
                  <a:ext uri="{FF2B5EF4-FFF2-40B4-BE49-F238E27FC236}">
                    <a16:creationId xmlns:a16="http://schemas.microsoft.com/office/drawing/2014/main" id="{0F3943B8-2968-E470-2DFF-2B7148A3375D}"/>
                  </a:ext>
                </a:extLst>
              </p:cNvPr>
              <p:cNvSpPr>
                <a:spLocks noChangeArrowheads="1"/>
              </p:cNvSpPr>
              <p:nvPr/>
            </p:nvSpPr>
            <p:spPr bwMode="auto">
              <a:xfrm>
                <a:off x="150" y="2162"/>
                <a:ext cx="456" cy="449"/>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1897" name="Freeform 220">
                <a:extLst>
                  <a:ext uri="{FF2B5EF4-FFF2-40B4-BE49-F238E27FC236}">
                    <a16:creationId xmlns:a16="http://schemas.microsoft.com/office/drawing/2014/main" id="{76F034D9-882A-37D5-8168-F5CB97A6F078}"/>
                  </a:ext>
                </a:extLst>
              </p:cNvPr>
              <p:cNvSpPr>
                <a:spLocks/>
              </p:cNvSpPr>
              <p:nvPr/>
            </p:nvSpPr>
            <p:spPr bwMode="auto">
              <a:xfrm>
                <a:off x="150" y="2163"/>
                <a:ext cx="456" cy="44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
          <p:nvSpPr>
            <p:cNvPr id="121895" name="Line 221">
              <a:extLst>
                <a:ext uri="{FF2B5EF4-FFF2-40B4-BE49-F238E27FC236}">
                  <a16:creationId xmlns:a16="http://schemas.microsoft.com/office/drawing/2014/main" id="{D5008F30-C06F-3858-E420-D1286AF9DC94}"/>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endParaRPr lang="en-GB"/>
            </a:p>
          </p:txBody>
        </p:sp>
      </p:grpSp>
    </p:spTree>
    <p:extLst>
      <p:ext uri="{BB962C8B-B14F-4D97-AF65-F5344CB8AC3E}">
        <p14:creationId xmlns:p14="http://schemas.microsoft.com/office/powerpoint/2010/main" val="2060128245"/>
      </p:ext>
    </p:extLst>
  </p:cSld>
  <p:clrMapOvr>
    <a:masterClrMapping/>
  </p:clrMapOvr>
  <p:transition>
    <p:wipe dir="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54EFE682-E65A-3D51-E012-2989192DADC3}"/>
              </a:ext>
            </a:extLst>
          </p:cNvPr>
          <p:cNvSpPr>
            <a:spLocks noChangeAspect="1" noChangeArrowheads="1"/>
          </p:cNvSpPr>
          <p:nvPr/>
        </p:nvSpPr>
        <p:spPr bwMode="auto">
          <a:xfrm>
            <a:off x="3305175" y="1974850"/>
            <a:ext cx="6376988"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3" name="Rectangle 3">
            <a:extLst>
              <a:ext uri="{FF2B5EF4-FFF2-40B4-BE49-F238E27FC236}">
                <a16:creationId xmlns:a16="http://schemas.microsoft.com/office/drawing/2014/main" id="{D4331371-F051-2BE0-7A82-9559889A8445}"/>
              </a:ext>
            </a:extLst>
          </p:cNvPr>
          <p:cNvSpPr>
            <a:spLocks noChangeArrowheads="1"/>
          </p:cNvSpPr>
          <p:nvPr/>
        </p:nvSpPr>
        <p:spPr bwMode="auto">
          <a:xfrm>
            <a:off x="3294064" y="2339975"/>
            <a:ext cx="6391275" cy="1462088"/>
          </a:xfrm>
          <a:prstGeom prst="rect">
            <a:avLst/>
          </a:prstGeom>
          <a:gradFill rotWithShape="0">
            <a:gsLst>
              <a:gs pos="0">
                <a:srgbClr val="000000"/>
              </a:gs>
              <a:gs pos="50000">
                <a:srgbClr val="FF6600"/>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4" name="Rectangle 4">
            <a:extLst>
              <a:ext uri="{FF2B5EF4-FFF2-40B4-BE49-F238E27FC236}">
                <a16:creationId xmlns:a16="http://schemas.microsoft.com/office/drawing/2014/main" id="{FB0CE486-2A2C-DAFE-4D81-37F9311BF2B3}"/>
              </a:ext>
            </a:extLst>
          </p:cNvPr>
          <p:cNvSpPr>
            <a:spLocks noChangeAspect="1" noChangeArrowheads="1"/>
          </p:cNvSpPr>
          <p:nvPr/>
        </p:nvSpPr>
        <p:spPr bwMode="auto">
          <a:xfrm>
            <a:off x="3127375" y="2278064"/>
            <a:ext cx="173038" cy="159702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5" name="Rectangle 5">
            <a:extLst>
              <a:ext uri="{FF2B5EF4-FFF2-40B4-BE49-F238E27FC236}">
                <a16:creationId xmlns:a16="http://schemas.microsoft.com/office/drawing/2014/main" id="{B03BB4F0-7B9B-CE04-6343-91570BE4407F}"/>
              </a:ext>
            </a:extLst>
          </p:cNvPr>
          <p:cNvSpPr>
            <a:spLocks noChangeArrowheads="1"/>
          </p:cNvSpPr>
          <p:nvPr/>
        </p:nvSpPr>
        <p:spPr bwMode="auto">
          <a:xfrm>
            <a:off x="8648701" y="2339976"/>
            <a:ext cx="309563" cy="1471613"/>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6" name="Rectangle 6">
            <a:extLst>
              <a:ext uri="{FF2B5EF4-FFF2-40B4-BE49-F238E27FC236}">
                <a16:creationId xmlns:a16="http://schemas.microsoft.com/office/drawing/2014/main" id="{5E95E0C1-B0BB-5EA8-B207-AAA0610C9A71}"/>
              </a:ext>
            </a:extLst>
          </p:cNvPr>
          <p:cNvSpPr>
            <a:spLocks noChangeArrowheads="1"/>
          </p:cNvSpPr>
          <p:nvPr/>
        </p:nvSpPr>
        <p:spPr bwMode="auto">
          <a:xfrm>
            <a:off x="8461375" y="2351089"/>
            <a:ext cx="1539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7" name="Rectangle 7">
            <a:extLst>
              <a:ext uri="{FF2B5EF4-FFF2-40B4-BE49-F238E27FC236}">
                <a16:creationId xmlns:a16="http://schemas.microsoft.com/office/drawing/2014/main" id="{46CFBE07-9630-D637-3E5A-4137042AF76C}"/>
              </a:ext>
            </a:extLst>
          </p:cNvPr>
          <p:cNvSpPr>
            <a:spLocks noChangeArrowheads="1"/>
          </p:cNvSpPr>
          <p:nvPr/>
        </p:nvSpPr>
        <p:spPr bwMode="auto">
          <a:xfrm>
            <a:off x="8982075" y="2351089"/>
            <a:ext cx="700088" cy="1425575"/>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888" name="AutoShape 8">
            <a:extLst>
              <a:ext uri="{FF2B5EF4-FFF2-40B4-BE49-F238E27FC236}">
                <a16:creationId xmlns:a16="http://schemas.microsoft.com/office/drawing/2014/main" id="{1EE61764-1024-1BBD-4663-93D3AA7DED30}"/>
              </a:ext>
            </a:extLst>
          </p:cNvPr>
          <p:cNvSpPr>
            <a:spLocks noChangeArrowheads="1"/>
          </p:cNvSpPr>
          <p:nvPr/>
        </p:nvSpPr>
        <p:spPr bwMode="auto">
          <a:xfrm rot="5400000" flipH="1">
            <a:off x="7590632" y="2929732"/>
            <a:ext cx="1412875" cy="2619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p>
            <a:endParaRPr lang="en-GB"/>
          </a:p>
        </p:txBody>
      </p:sp>
      <p:sp>
        <p:nvSpPr>
          <p:cNvPr id="122889" name="Rectangle 10">
            <a:extLst>
              <a:ext uri="{FF2B5EF4-FFF2-40B4-BE49-F238E27FC236}">
                <a16:creationId xmlns:a16="http://schemas.microsoft.com/office/drawing/2014/main" id="{A7875A75-DFE4-01C4-43D3-296BAF5037B5}"/>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800" b="1">
                <a:solidFill>
                  <a:schemeClr val="tx1"/>
                </a:solidFill>
              </a:rPr>
              <a:t>Granular Propellant in Gun Chamber</a:t>
            </a:r>
          </a:p>
        </p:txBody>
      </p:sp>
      <p:grpSp>
        <p:nvGrpSpPr>
          <p:cNvPr id="122890" name="Group 16">
            <a:extLst>
              <a:ext uri="{FF2B5EF4-FFF2-40B4-BE49-F238E27FC236}">
                <a16:creationId xmlns:a16="http://schemas.microsoft.com/office/drawing/2014/main" id="{E3DD17A7-7E1E-AC1F-97D1-716F81367C61}"/>
              </a:ext>
            </a:extLst>
          </p:cNvPr>
          <p:cNvGrpSpPr>
            <a:grpSpLocks/>
          </p:cNvGrpSpPr>
          <p:nvPr/>
        </p:nvGrpSpPr>
        <p:grpSpPr bwMode="auto">
          <a:xfrm>
            <a:off x="7551738" y="2493963"/>
            <a:ext cx="514350" cy="354012"/>
            <a:chOff x="4436" y="2378"/>
            <a:chExt cx="1152" cy="790"/>
          </a:xfrm>
        </p:grpSpPr>
        <p:grpSp>
          <p:nvGrpSpPr>
            <p:cNvPr id="123077" name="Group 17">
              <a:extLst>
                <a:ext uri="{FF2B5EF4-FFF2-40B4-BE49-F238E27FC236}">
                  <a16:creationId xmlns:a16="http://schemas.microsoft.com/office/drawing/2014/main" id="{88CBD1BA-29A4-06AA-565C-08A942E9AC97}"/>
                </a:ext>
              </a:extLst>
            </p:cNvPr>
            <p:cNvGrpSpPr>
              <a:grpSpLocks/>
            </p:cNvGrpSpPr>
            <p:nvPr/>
          </p:nvGrpSpPr>
          <p:grpSpPr bwMode="auto">
            <a:xfrm>
              <a:off x="4436" y="2378"/>
              <a:ext cx="1152" cy="702"/>
              <a:chOff x="3964" y="2641"/>
              <a:chExt cx="1152" cy="702"/>
            </a:xfrm>
          </p:grpSpPr>
          <p:sp>
            <p:nvSpPr>
              <p:cNvPr id="123079" name="AutoShape 18">
                <a:extLst>
                  <a:ext uri="{FF2B5EF4-FFF2-40B4-BE49-F238E27FC236}">
                    <a16:creationId xmlns:a16="http://schemas.microsoft.com/office/drawing/2014/main" id="{DF4F3048-2188-1324-04C7-22F22DDAFAF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0" name="Oval 19">
                <a:extLst>
                  <a:ext uri="{FF2B5EF4-FFF2-40B4-BE49-F238E27FC236}">
                    <a16:creationId xmlns:a16="http://schemas.microsoft.com/office/drawing/2014/main" id="{6340D0E4-09B0-1252-40BB-6C95ECC637A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1" name="Oval 20">
                <a:extLst>
                  <a:ext uri="{FF2B5EF4-FFF2-40B4-BE49-F238E27FC236}">
                    <a16:creationId xmlns:a16="http://schemas.microsoft.com/office/drawing/2014/main" id="{285B23FF-B7A8-BD9B-8765-0BAC3327AF6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2" name="Oval 21">
                <a:extLst>
                  <a:ext uri="{FF2B5EF4-FFF2-40B4-BE49-F238E27FC236}">
                    <a16:creationId xmlns:a16="http://schemas.microsoft.com/office/drawing/2014/main" id="{FFD4910B-0139-9B36-7CF5-1A5D8995614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3" name="Oval 22">
                <a:extLst>
                  <a:ext uri="{FF2B5EF4-FFF2-40B4-BE49-F238E27FC236}">
                    <a16:creationId xmlns:a16="http://schemas.microsoft.com/office/drawing/2014/main" id="{816EBE83-A4C2-83BB-BF04-54F1A27E3EA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4" name="Oval 23">
                <a:extLst>
                  <a:ext uri="{FF2B5EF4-FFF2-40B4-BE49-F238E27FC236}">
                    <a16:creationId xmlns:a16="http://schemas.microsoft.com/office/drawing/2014/main" id="{CE02F258-42C1-B12B-E1A0-25EFDFE7633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5" name="Oval 24">
                <a:extLst>
                  <a:ext uri="{FF2B5EF4-FFF2-40B4-BE49-F238E27FC236}">
                    <a16:creationId xmlns:a16="http://schemas.microsoft.com/office/drawing/2014/main" id="{BD2A0E44-0296-7B62-8CCC-60EF95DF271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86" name="Oval 25">
                <a:extLst>
                  <a:ext uri="{FF2B5EF4-FFF2-40B4-BE49-F238E27FC236}">
                    <a16:creationId xmlns:a16="http://schemas.microsoft.com/office/drawing/2014/main" id="{0313F7A9-58DE-1820-E7E3-C103DD387CA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78" name="Text Box 26">
              <a:extLst>
                <a:ext uri="{FF2B5EF4-FFF2-40B4-BE49-F238E27FC236}">
                  <a16:creationId xmlns:a16="http://schemas.microsoft.com/office/drawing/2014/main" id="{0E4D607F-7A06-E2EF-48BD-14705393EBA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1" name="Group 27">
            <a:extLst>
              <a:ext uri="{FF2B5EF4-FFF2-40B4-BE49-F238E27FC236}">
                <a16:creationId xmlns:a16="http://schemas.microsoft.com/office/drawing/2014/main" id="{E89973FD-4EB5-C2E6-6D38-BD7C4079CD17}"/>
              </a:ext>
            </a:extLst>
          </p:cNvPr>
          <p:cNvGrpSpPr>
            <a:grpSpLocks/>
          </p:cNvGrpSpPr>
          <p:nvPr/>
        </p:nvGrpSpPr>
        <p:grpSpPr bwMode="auto">
          <a:xfrm>
            <a:off x="5486400" y="3333751"/>
            <a:ext cx="514350" cy="354013"/>
            <a:chOff x="4436" y="2378"/>
            <a:chExt cx="1152" cy="790"/>
          </a:xfrm>
        </p:grpSpPr>
        <p:grpSp>
          <p:nvGrpSpPr>
            <p:cNvPr id="123067" name="Group 28">
              <a:extLst>
                <a:ext uri="{FF2B5EF4-FFF2-40B4-BE49-F238E27FC236}">
                  <a16:creationId xmlns:a16="http://schemas.microsoft.com/office/drawing/2014/main" id="{AFC2ABC8-C709-8928-E96A-491C86715E9B}"/>
                </a:ext>
              </a:extLst>
            </p:cNvPr>
            <p:cNvGrpSpPr>
              <a:grpSpLocks/>
            </p:cNvGrpSpPr>
            <p:nvPr/>
          </p:nvGrpSpPr>
          <p:grpSpPr bwMode="auto">
            <a:xfrm>
              <a:off x="4436" y="2378"/>
              <a:ext cx="1152" cy="702"/>
              <a:chOff x="3964" y="2641"/>
              <a:chExt cx="1152" cy="702"/>
            </a:xfrm>
          </p:grpSpPr>
          <p:sp>
            <p:nvSpPr>
              <p:cNvPr id="123069" name="AutoShape 29">
                <a:extLst>
                  <a:ext uri="{FF2B5EF4-FFF2-40B4-BE49-F238E27FC236}">
                    <a16:creationId xmlns:a16="http://schemas.microsoft.com/office/drawing/2014/main" id="{AE5DC847-A954-E7DA-F2A5-B8EC4AF805E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0" name="Oval 30">
                <a:extLst>
                  <a:ext uri="{FF2B5EF4-FFF2-40B4-BE49-F238E27FC236}">
                    <a16:creationId xmlns:a16="http://schemas.microsoft.com/office/drawing/2014/main" id="{79BEA8F2-4995-516D-9059-D51FF30C1A7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1" name="Oval 31">
                <a:extLst>
                  <a:ext uri="{FF2B5EF4-FFF2-40B4-BE49-F238E27FC236}">
                    <a16:creationId xmlns:a16="http://schemas.microsoft.com/office/drawing/2014/main" id="{F3724CE9-9A0E-E2A0-90A1-608FF39F374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2" name="Oval 32">
                <a:extLst>
                  <a:ext uri="{FF2B5EF4-FFF2-40B4-BE49-F238E27FC236}">
                    <a16:creationId xmlns:a16="http://schemas.microsoft.com/office/drawing/2014/main" id="{AB33FF21-3489-EDB4-2C36-8E1973FAF4E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3" name="Oval 33">
                <a:extLst>
                  <a:ext uri="{FF2B5EF4-FFF2-40B4-BE49-F238E27FC236}">
                    <a16:creationId xmlns:a16="http://schemas.microsoft.com/office/drawing/2014/main" id="{D849DA8C-33D3-3DFE-8A24-B8395EA7A6EA}"/>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4" name="Oval 34">
                <a:extLst>
                  <a:ext uri="{FF2B5EF4-FFF2-40B4-BE49-F238E27FC236}">
                    <a16:creationId xmlns:a16="http://schemas.microsoft.com/office/drawing/2014/main" id="{7355AA08-B63D-451A-0705-D4E1D6172C4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5" name="Oval 35">
                <a:extLst>
                  <a:ext uri="{FF2B5EF4-FFF2-40B4-BE49-F238E27FC236}">
                    <a16:creationId xmlns:a16="http://schemas.microsoft.com/office/drawing/2014/main" id="{E8839FEE-971E-C3AF-95AF-36A7811AC98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76" name="Oval 36">
                <a:extLst>
                  <a:ext uri="{FF2B5EF4-FFF2-40B4-BE49-F238E27FC236}">
                    <a16:creationId xmlns:a16="http://schemas.microsoft.com/office/drawing/2014/main" id="{464BA0A7-BD93-1472-EED8-8A07B9009EF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68" name="Text Box 37">
              <a:extLst>
                <a:ext uri="{FF2B5EF4-FFF2-40B4-BE49-F238E27FC236}">
                  <a16:creationId xmlns:a16="http://schemas.microsoft.com/office/drawing/2014/main" id="{839D6FBA-C6EE-E4C8-5B37-92C6512D66B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2" name="Group 38">
            <a:extLst>
              <a:ext uri="{FF2B5EF4-FFF2-40B4-BE49-F238E27FC236}">
                <a16:creationId xmlns:a16="http://schemas.microsoft.com/office/drawing/2014/main" id="{F3020418-1017-2423-EE23-B9288AA6DCC3}"/>
              </a:ext>
            </a:extLst>
          </p:cNvPr>
          <p:cNvGrpSpPr>
            <a:grpSpLocks/>
          </p:cNvGrpSpPr>
          <p:nvPr/>
        </p:nvGrpSpPr>
        <p:grpSpPr bwMode="auto">
          <a:xfrm>
            <a:off x="6203950" y="3330576"/>
            <a:ext cx="514350" cy="354013"/>
            <a:chOff x="4436" y="2378"/>
            <a:chExt cx="1152" cy="790"/>
          </a:xfrm>
        </p:grpSpPr>
        <p:grpSp>
          <p:nvGrpSpPr>
            <p:cNvPr id="123057" name="Group 39">
              <a:extLst>
                <a:ext uri="{FF2B5EF4-FFF2-40B4-BE49-F238E27FC236}">
                  <a16:creationId xmlns:a16="http://schemas.microsoft.com/office/drawing/2014/main" id="{771E6B56-91BD-62AD-DCEA-A96A7AB78B29}"/>
                </a:ext>
              </a:extLst>
            </p:cNvPr>
            <p:cNvGrpSpPr>
              <a:grpSpLocks/>
            </p:cNvGrpSpPr>
            <p:nvPr/>
          </p:nvGrpSpPr>
          <p:grpSpPr bwMode="auto">
            <a:xfrm>
              <a:off x="4436" y="2378"/>
              <a:ext cx="1152" cy="702"/>
              <a:chOff x="3964" y="2641"/>
              <a:chExt cx="1152" cy="702"/>
            </a:xfrm>
          </p:grpSpPr>
          <p:sp>
            <p:nvSpPr>
              <p:cNvPr id="123059" name="AutoShape 40">
                <a:extLst>
                  <a:ext uri="{FF2B5EF4-FFF2-40B4-BE49-F238E27FC236}">
                    <a16:creationId xmlns:a16="http://schemas.microsoft.com/office/drawing/2014/main" id="{6E41AB02-8785-89E8-FFEA-DB9903DB157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0" name="Oval 41">
                <a:extLst>
                  <a:ext uri="{FF2B5EF4-FFF2-40B4-BE49-F238E27FC236}">
                    <a16:creationId xmlns:a16="http://schemas.microsoft.com/office/drawing/2014/main" id="{63471ADC-5CD7-F721-832F-B93CF8163EF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1" name="Oval 42">
                <a:extLst>
                  <a:ext uri="{FF2B5EF4-FFF2-40B4-BE49-F238E27FC236}">
                    <a16:creationId xmlns:a16="http://schemas.microsoft.com/office/drawing/2014/main" id="{F4189E25-3909-FC85-20C5-65E28DF6800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2" name="Oval 43">
                <a:extLst>
                  <a:ext uri="{FF2B5EF4-FFF2-40B4-BE49-F238E27FC236}">
                    <a16:creationId xmlns:a16="http://schemas.microsoft.com/office/drawing/2014/main" id="{7B179A0A-1186-7D17-D97E-ADD637FEA71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3" name="Oval 44">
                <a:extLst>
                  <a:ext uri="{FF2B5EF4-FFF2-40B4-BE49-F238E27FC236}">
                    <a16:creationId xmlns:a16="http://schemas.microsoft.com/office/drawing/2014/main" id="{CCF2F203-AB6D-8348-E50C-82250372710A}"/>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4" name="Oval 45">
                <a:extLst>
                  <a:ext uri="{FF2B5EF4-FFF2-40B4-BE49-F238E27FC236}">
                    <a16:creationId xmlns:a16="http://schemas.microsoft.com/office/drawing/2014/main" id="{8450CA9E-7094-1BCF-C854-02D425600CA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5" name="Oval 46">
                <a:extLst>
                  <a:ext uri="{FF2B5EF4-FFF2-40B4-BE49-F238E27FC236}">
                    <a16:creationId xmlns:a16="http://schemas.microsoft.com/office/drawing/2014/main" id="{7CC529D0-B112-8460-6644-238A7D8C721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66" name="Oval 47">
                <a:extLst>
                  <a:ext uri="{FF2B5EF4-FFF2-40B4-BE49-F238E27FC236}">
                    <a16:creationId xmlns:a16="http://schemas.microsoft.com/office/drawing/2014/main" id="{9BA1C3F7-0589-20A9-B44E-36E453B9C61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58" name="Text Box 48">
              <a:extLst>
                <a:ext uri="{FF2B5EF4-FFF2-40B4-BE49-F238E27FC236}">
                  <a16:creationId xmlns:a16="http://schemas.microsoft.com/office/drawing/2014/main" id="{A932719B-E485-7301-3BC3-7E70E9683BE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3" name="Group 49">
            <a:extLst>
              <a:ext uri="{FF2B5EF4-FFF2-40B4-BE49-F238E27FC236}">
                <a16:creationId xmlns:a16="http://schemas.microsoft.com/office/drawing/2014/main" id="{9FDB8DC2-40E0-402C-1B93-70B55D2B932D}"/>
              </a:ext>
            </a:extLst>
          </p:cNvPr>
          <p:cNvGrpSpPr>
            <a:grpSpLocks/>
          </p:cNvGrpSpPr>
          <p:nvPr/>
        </p:nvGrpSpPr>
        <p:grpSpPr bwMode="auto">
          <a:xfrm>
            <a:off x="4808538" y="3330576"/>
            <a:ext cx="514350" cy="354013"/>
            <a:chOff x="4436" y="2378"/>
            <a:chExt cx="1152" cy="790"/>
          </a:xfrm>
        </p:grpSpPr>
        <p:grpSp>
          <p:nvGrpSpPr>
            <p:cNvPr id="123047" name="Group 50">
              <a:extLst>
                <a:ext uri="{FF2B5EF4-FFF2-40B4-BE49-F238E27FC236}">
                  <a16:creationId xmlns:a16="http://schemas.microsoft.com/office/drawing/2014/main" id="{B2872036-BF9B-757F-A6BE-B21442BEA109}"/>
                </a:ext>
              </a:extLst>
            </p:cNvPr>
            <p:cNvGrpSpPr>
              <a:grpSpLocks/>
            </p:cNvGrpSpPr>
            <p:nvPr/>
          </p:nvGrpSpPr>
          <p:grpSpPr bwMode="auto">
            <a:xfrm>
              <a:off x="4436" y="2378"/>
              <a:ext cx="1152" cy="702"/>
              <a:chOff x="3964" y="2641"/>
              <a:chExt cx="1152" cy="702"/>
            </a:xfrm>
          </p:grpSpPr>
          <p:sp>
            <p:nvSpPr>
              <p:cNvPr id="123049" name="AutoShape 51">
                <a:extLst>
                  <a:ext uri="{FF2B5EF4-FFF2-40B4-BE49-F238E27FC236}">
                    <a16:creationId xmlns:a16="http://schemas.microsoft.com/office/drawing/2014/main" id="{E0E6571F-F5BF-90DC-1745-89177585E12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0" name="Oval 52">
                <a:extLst>
                  <a:ext uri="{FF2B5EF4-FFF2-40B4-BE49-F238E27FC236}">
                    <a16:creationId xmlns:a16="http://schemas.microsoft.com/office/drawing/2014/main" id="{58A95889-6983-61D6-2450-6669F5FDB4D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1" name="Oval 53">
                <a:extLst>
                  <a:ext uri="{FF2B5EF4-FFF2-40B4-BE49-F238E27FC236}">
                    <a16:creationId xmlns:a16="http://schemas.microsoft.com/office/drawing/2014/main" id="{06251324-0278-96A9-FD98-24293538F6A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2" name="Oval 54">
                <a:extLst>
                  <a:ext uri="{FF2B5EF4-FFF2-40B4-BE49-F238E27FC236}">
                    <a16:creationId xmlns:a16="http://schemas.microsoft.com/office/drawing/2014/main" id="{4996DC37-EE46-3CAD-D88A-FF9793BC587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3" name="Oval 55">
                <a:extLst>
                  <a:ext uri="{FF2B5EF4-FFF2-40B4-BE49-F238E27FC236}">
                    <a16:creationId xmlns:a16="http://schemas.microsoft.com/office/drawing/2014/main" id="{78A275D8-FF61-77DB-8C1F-E8110EEFE2F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4" name="Oval 56">
                <a:extLst>
                  <a:ext uri="{FF2B5EF4-FFF2-40B4-BE49-F238E27FC236}">
                    <a16:creationId xmlns:a16="http://schemas.microsoft.com/office/drawing/2014/main" id="{4D8CD6C2-FD5A-2B96-F0B8-B55207680BB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5" name="Oval 57">
                <a:extLst>
                  <a:ext uri="{FF2B5EF4-FFF2-40B4-BE49-F238E27FC236}">
                    <a16:creationId xmlns:a16="http://schemas.microsoft.com/office/drawing/2014/main" id="{EB4BCECF-093F-7E2A-DFE7-22A8D203B1D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56" name="Oval 58">
                <a:extLst>
                  <a:ext uri="{FF2B5EF4-FFF2-40B4-BE49-F238E27FC236}">
                    <a16:creationId xmlns:a16="http://schemas.microsoft.com/office/drawing/2014/main" id="{CBB079C7-B5DB-59A7-99A2-BAD9D465B59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48" name="Text Box 59">
              <a:extLst>
                <a:ext uri="{FF2B5EF4-FFF2-40B4-BE49-F238E27FC236}">
                  <a16:creationId xmlns:a16="http://schemas.microsoft.com/office/drawing/2014/main" id="{BEDB341F-07A4-9289-8007-D98DB918211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4" name="Group 60">
            <a:extLst>
              <a:ext uri="{FF2B5EF4-FFF2-40B4-BE49-F238E27FC236}">
                <a16:creationId xmlns:a16="http://schemas.microsoft.com/office/drawing/2014/main" id="{E41BB8D4-2D45-0D33-FA45-7966E5442C23}"/>
              </a:ext>
            </a:extLst>
          </p:cNvPr>
          <p:cNvGrpSpPr>
            <a:grpSpLocks/>
          </p:cNvGrpSpPr>
          <p:nvPr/>
        </p:nvGrpSpPr>
        <p:grpSpPr bwMode="auto">
          <a:xfrm>
            <a:off x="4222750" y="3330576"/>
            <a:ext cx="514350" cy="354013"/>
            <a:chOff x="4436" y="2378"/>
            <a:chExt cx="1152" cy="790"/>
          </a:xfrm>
        </p:grpSpPr>
        <p:grpSp>
          <p:nvGrpSpPr>
            <p:cNvPr id="123037" name="Group 61">
              <a:extLst>
                <a:ext uri="{FF2B5EF4-FFF2-40B4-BE49-F238E27FC236}">
                  <a16:creationId xmlns:a16="http://schemas.microsoft.com/office/drawing/2014/main" id="{AF411F50-C454-20C2-F3FF-5163F57003DC}"/>
                </a:ext>
              </a:extLst>
            </p:cNvPr>
            <p:cNvGrpSpPr>
              <a:grpSpLocks/>
            </p:cNvGrpSpPr>
            <p:nvPr/>
          </p:nvGrpSpPr>
          <p:grpSpPr bwMode="auto">
            <a:xfrm>
              <a:off x="4436" y="2378"/>
              <a:ext cx="1152" cy="702"/>
              <a:chOff x="3964" y="2641"/>
              <a:chExt cx="1152" cy="702"/>
            </a:xfrm>
          </p:grpSpPr>
          <p:sp>
            <p:nvSpPr>
              <p:cNvPr id="123039" name="AutoShape 62">
                <a:extLst>
                  <a:ext uri="{FF2B5EF4-FFF2-40B4-BE49-F238E27FC236}">
                    <a16:creationId xmlns:a16="http://schemas.microsoft.com/office/drawing/2014/main" id="{CDFEAD61-50E8-C4DF-6B82-C827ADBC832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0" name="Oval 63">
                <a:extLst>
                  <a:ext uri="{FF2B5EF4-FFF2-40B4-BE49-F238E27FC236}">
                    <a16:creationId xmlns:a16="http://schemas.microsoft.com/office/drawing/2014/main" id="{FDF1A777-F7CB-2CD3-4695-5BAF4C076CA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1" name="Oval 64">
                <a:extLst>
                  <a:ext uri="{FF2B5EF4-FFF2-40B4-BE49-F238E27FC236}">
                    <a16:creationId xmlns:a16="http://schemas.microsoft.com/office/drawing/2014/main" id="{063B977F-948F-76D9-D017-A8271428FC5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2" name="Oval 65">
                <a:extLst>
                  <a:ext uri="{FF2B5EF4-FFF2-40B4-BE49-F238E27FC236}">
                    <a16:creationId xmlns:a16="http://schemas.microsoft.com/office/drawing/2014/main" id="{9FD7059C-FF6E-42FE-1A9D-F1A6EFC7AE4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3" name="Oval 66">
                <a:extLst>
                  <a:ext uri="{FF2B5EF4-FFF2-40B4-BE49-F238E27FC236}">
                    <a16:creationId xmlns:a16="http://schemas.microsoft.com/office/drawing/2014/main" id="{ED5D7840-F9AE-9775-555A-217036B9069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4" name="Oval 67">
                <a:extLst>
                  <a:ext uri="{FF2B5EF4-FFF2-40B4-BE49-F238E27FC236}">
                    <a16:creationId xmlns:a16="http://schemas.microsoft.com/office/drawing/2014/main" id="{56EE6B32-2270-2E83-F0E0-D1AD32F3FFE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5" name="Oval 68">
                <a:extLst>
                  <a:ext uri="{FF2B5EF4-FFF2-40B4-BE49-F238E27FC236}">
                    <a16:creationId xmlns:a16="http://schemas.microsoft.com/office/drawing/2014/main" id="{4E1C5968-43C9-30BB-DF12-C7B6A7E13A2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46" name="Oval 69">
                <a:extLst>
                  <a:ext uri="{FF2B5EF4-FFF2-40B4-BE49-F238E27FC236}">
                    <a16:creationId xmlns:a16="http://schemas.microsoft.com/office/drawing/2014/main" id="{05621DEF-8781-65A3-1267-5CD25DB5579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38" name="Text Box 70">
              <a:extLst>
                <a:ext uri="{FF2B5EF4-FFF2-40B4-BE49-F238E27FC236}">
                  <a16:creationId xmlns:a16="http://schemas.microsoft.com/office/drawing/2014/main" id="{69C06BA6-206C-6C0D-11F6-7E7838E4F4B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5" name="Group 71">
            <a:extLst>
              <a:ext uri="{FF2B5EF4-FFF2-40B4-BE49-F238E27FC236}">
                <a16:creationId xmlns:a16="http://schemas.microsoft.com/office/drawing/2014/main" id="{286662B3-1F9A-D41A-00B0-3E1D02920FC3}"/>
              </a:ext>
            </a:extLst>
          </p:cNvPr>
          <p:cNvGrpSpPr>
            <a:grpSpLocks/>
          </p:cNvGrpSpPr>
          <p:nvPr/>
        </p:nvGrpSpPr>
        <p:grpSpPr bwMode="auto">
          <a:xfrm>
            <a:off x="5492750" y="2506663"/>
            <a:ext cx="514350" cy="354012"/>
            <a:chOff x="4436" y="2378"/>
            <a:chExt cx="1152" cy="790"/>
          </a:xfrm>
        </p:grpSpPr>
        <p:grpSp>
          <p:nvGrpSpPr>
            <p:cNvPr id="123027" name="Group 72">
              <a:extLst>
                <a:ext uri="{FF2B5EF4-FFF2-40B4-BE49-F238E27FC236}">
                  <a16:creationId xmlns:a16="http://schemas.microsoft.com/office/drawing/2014/main" id="{5F05173D-6BCB-13A0-4093-C92ADFF3A032}"/>
                </a:ext>
              </a:extLst>
            </p:cNvPr>
            <p:cNvGrpSpPr>
              <a:grpSpLocks/>
            </p:cNvGrpSpPr>
            <p:nvPr/>
          </p:nvGrpSpPr>
          <p:grpSpPr bwMode="auto">
            <a:xfrm>
              <a:off x="4436" y="2378"/>
              <a:ext cx="1152" cy="702"/>
              <a:chOff x="3964" y="2641"/>
              <a:chExt cx="1152" cy="702"/>
            </a:xfrm>
          </p:grpSpPr>
          <p:sp>
            <p:nvSpPr>
              <p:cNvPr id="123029" name="AutoShape 73">
                <a:extLst>
                  <a:ext uri="{FF2B5EF4-FFF2-40B4-BE49-F238E27FC236}">
                    <a16:creationId xmlns:a16="http://schemas.microsoft.com/office/drawing/2014/main" id="{23793F08-71FC-8DA2-F8A9-D710382B0C2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0" name="Oval 74">
                <a:extLst>
                  <a:ext uri="{FF2B5EF4-FFF2-40B4-BE49-F238E27FC236}">
                    <a16:creationId xmlns:a16="http://schemas.microsoft.com/office/drawing/2014/main" id="{63EA881A-338C-6266-EA20-4A4D202B067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1" name="Oval 75">
                <a:extLst>
                  <a:ext uri="{FF2B5EF4-FFF2-40B4-BE49-F238E27FC236}">
                    <a16:creationId xmlns:a16="http://schemas.microsoft.com/office/drawing/2014/main" id="{36BA9DD2-0CB0-36DD-1ADB-43234A8F99B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2" name="Oval 76">
                <a:extLst>
                  <a:ext uri="{FF2B5EF4-FFF2-40B4-BE49-F238E27FC236}">
                    <a16:creationId xmlns:a16="http://schemas.microsoft.com/office/drawing/2014/main" id="{C9A4C804-3F67-A64C-AFF7-B73D1A84857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3" name="Oval 77">
                <a:extLst>
                  <a:ext uri="{FF2B5EF4-FFF2-40B4-BE49-F238E27FC236}">
                    <a16:creationId xmlns:a16="http://schemas.microsoft.com/office/drawing/2014/main" id="{EE2290C1-FA38-9526-6D57-685765C7473D}"/>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4" name="Oval 78">
                <a:extLst>
                  <a:ext uri="{FF2B5EF4-FFF2-40B4-BE49-F238E27FC236}">
                    <a16:creationId xmlns:a16="http://schemas.microsoft.com/office/drawing/2014/main" id="{70A65DA9-8724-075B-FF2D-4DA63A5F584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5" name="Oval 79">
                <a:extLst>
                  <a:ext uri="{FF2B5EF4-FFF2-40B4-BE49-F238E27FC236}">
                    <a16:creationId xmlns:a16="http://schemas.microsoft.com/office/drawing/2014/main" id="{1F8515A5-E512-0D04-7DE3-4D2B458DF03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36" name="Oval 80">
                <a:extLst>
                  <a:ext uri="{FF2B5EF4-FFF2-40B4-BE49-F238E27FC236}">
                    <a16:creationId xmlns:a16="http://schemas.microsoft.com/office/drawing/2014/main" id="{67EB93AA-9F20-6BD1-3972-7C3EE7DE8F2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28" name="Text Box 81">
              <a:extLst>
                <a:ext uri="{FF2B5EF4-FFF2-40B4-BE49-F238E27FC236}">
                  <a16:creationId xmlns:a16="http://schemas.microsoft.com/office/drawing/2014/main" id="{A8FEAB98-D3F8-A11A-D7A7-1B4109A155C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6" name="Group 82">
            <a:extLst>
              <a:ext uri="{FF2B5EF4-FFF2-40B4-BE49-F238E27FC236}">
                <a16:creationId xmlns:a16="http://schemas.microsoft.com/office/drawing/2014/main" id="{39546A8F-5C2B-7156-0322-5CCD29375736}"/>
              </a:ext>
            </a:extLst>
          </p:cNvPr>
          <p:cNvGrpSpPr>
            <a:grpSpLocks/>
          </p:cNvGrpSpPr>
          <p:nvPr/>
        </p:nvGrpSpPr>
        <p:grpSpPr bwMode="auto">
          <a:xfrm>
            <a:off x="3559175" y="2528888"/>
            <a:ext cx="514350" cy="354012"/>
            <a:chOff x="4436" y="2378"/>
            <a:chExt cx="1152" cy="790"/>
          </a:xfrm>
        </p:grpSpPr>
        <p:grpSp>
          <p:nvGrpSpPr>
            <p:cNvPr id="123017" name="Group 83">
              <a:extLst>
                <a:ext uri="{FF2B5EF4-FFF2-40B4-BE49-F238E27FC236}">
                  <a16:creationId xmlns:a16="http://schemas.microsoft.com/office/drawing/2014/main" id="{DC7E5478-8F0E-78DC-27FA-5CE12162E484}"/>
                </a:ext>
              </a:extLst>
            </p:cNvPr>
            <p:cNvGrpSpPr>
              <a:grpSpLocks/>
            </p:cNvGrpSpPr>
            <p:nvPr/>
          </p:nvGrpSpPr>
          <p:grpSpPr bwMode="auto">
            <a:xfrm>
              <a:off x="4436" y="2378"/>
              <a:ext cx="1152" cy="702"/>
              <a:chOff x="3964" y="2641"/>
              <a:chExt cx="1152" cy="702"/>
            </a:xfrm>
          </p:grpSpPr>
          <p:sp>
            <p:nvSpPr>
              <p:cNvPr id="123019" name="AutoShape 84">
                <a:extLst>
                  <a:ext uri="{FF2B5EF4-FFF2-40B4-BE49-F238E27FC236}">
                    <a16:creationId xmlns:a16="http://schemas.microsoft.com/office/drawing/2014/main" id="{AA9B4AF7-9E79-4A94-A3F8-D967EB9BF7F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0" name="Oval 85">
                <a:extLst>
                  <a:ext uri="{FF2B5EF4-FFF2-40B4-BE49-F238E27FC236}">
                    <a16:creationId xmlns:a16="http://schemas.microsoft.com/office/drawing/2014/main" id="{A2FE93EE-8F87-3A24-1952-1303EB10425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1" name="Oval 86">
                <a:extLst>
                  <a:ext uri="{FF2B5EF4-FFF2-40B4-BE49-F238E27FC236}">
                    <a16:creationId xmlns:a16="http://schemas.microsoft.com/office/drawing/2014/main" id="{034E26B1-CE64-7CDB-2951-801D69292C4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2" name="Oval 87">
                <a:extLst>
                  <a:ext uri="{FF2B5EF4-FFF2-40B4-BE49-F238E27FC236}">
                    <a16:creationId xmlns:a16="http://schemas.microsoft.com/office/drawing/2014/main" id="{1022985C-F8DA-EE81-917B-27370E74E16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3" name="Oval 88">
                <a:extLst>
                  <a:ext uri="{FF2B5EF4-FFF2-40B4-BE49-F238E27FC236}">
                    <a16:creationId xmlns:a16="http://schemas.microsoft.com/office/drawing/2014/main" id="{5F00C4A2-1D1A-C22C-86A3-D3DBDB00B9C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4" name="Oval 89">
                <a:extLst>
                  <a:ext uri="{FF2B5EF4-FFF2-40B4-BE49-F238E27FC236}">
                    <a16:creationId xmlns:a16="http://schemas.microsoft.com/office/drawing/2014/main" id="{5CDBF354-C4CE-D57E-824E-135EEF295BB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5" name="Oval 90">
                <a:extLst>
                  <a:ext uri="{FF2B5EF4-FFF2-40B4-BE49-F238E27FC236}">
                    <a16:creationId xmlns:a16="http://schemas.microsoft.com/office/drawing/2014/main" id="{376333AA-2A5D-A983-6FAC-F0A651B0E73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26" name="Oval 91">
                <a:extLst>
                  <a:ext uri="{FF2B5EF4-FFF2-40B4-BE49-F238E27FC236}">
                    <a16:creationId xmlns:a16="http://schemas.microsoft.com/office/drawing/2014/main" id="{AF8C61EB-531B-674B-C9F3-5A4F9E6C8CA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18" name="Text Box 92">
              <a:extLst>
                <a:ext uri="{FF2B5EF4-FFF2-40B4-BE49-F238E27FC236}">
                  <a16:creationId xmlns:a16="http://schemas.microsoft.com/office/drawing/2014/main" id="{07A678B9-52F6-E00D-69E4-AFA1A2F5636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7" name="Group 93">
            <a:extLst>
              <a:ext uri="{FF2B5EF4-FFF2-40B4-BE49-F238E27FC236}">
                <a16:creationId xmlns:a16="http://schemas.microsoft.com/office/drawing/2014/main" id="{1748D4CC-FDD1-406A-6FFD-4D9796F1DC4F}"/>
              </a:ext>
            </a:extLst>
          </p:cNvPr>
          <p:cNvGrpSpPr>
            <a:grpSpLocks/>
          </p:cNvGrpSpPr>
          <p:nvPr/>
        </p:nvGrpSpPr>
        <p:grpSpPr bwMode="auto">
          <a:xfrm>
            <a:off x="6878638" y="2489201"/>
            <a:ext cx="514350" cy="354013"/>
            <a:chOff x="4436" y="2378"/>
            <a:chExt cx="1152" cy="790"/>
          </a:xfrm>
        </p:grpSpPr>
        <p:grpSp>
          <p:nvGrpSpPr>
            <p:cNvPr id="123007" name="Group 94">
              <a:extLst>
                <a:ext uri="{FF2B5EF4-FFF2-40B4-BE49-F238E27FC236}">
                  <a16:creationId xmlns:a16="http://schemas.microsoft.com/office/drawing/2014/main" id="{5C943046-D1E7-2AC6-01FF-85E6ACF26AD2}"/>
                </a:ext>
              </a:extLst>
            </p:cNvPr>
            <p:cNvGrpSpPr>
              <a:grpSpLocks/>
            </p:cNvGrpSpPr>
            <p:nvPr/>
          </p:nvGrpSpPr>
          <p:grpSpPr bwMode="auto">
            <a:xfrm>
              <a:off x="4436" y="2378"/>
              <a:ext cx="1152" cy="702"/>
              <a:chOff x="3964" y="2641"/>
              <a:chExt cx="1152" cy="702"/>
            </a:xfrm>
          </p:grpSpPr>
          <p:sp>
            <p:nvSpPr>
              <p:cNvPr id="123009" name="AutoShape 95">
                <a:extLst>
                  <a:ext uri="{FF2B5EF4-FFF2-40B4-BE49-F238E27FC236}">
                    <a16:creationId xmlns:a16="http://schemas.microsoft.com/office/drawing/2014/main" id="{1F49848D-C689-EC4E-AAA6-A3B8895B3FE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0" name="Oval 96">
                <a:extLst>
                  <a:ext uri="{FF2B5EF4-FFF2-40B4-BE49-F238E27FC236}">
                    <a16:creationId xmlns:a16="http://schemas.microsoft.com/office/drawing/2014/main" id="{632BEDF2-58AB-F4EA-3731-D990F64CE24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1" name="Oval 97">
                <a:extLst>
                  <a:ext uri="{FF2B5EF4-FFF2-40B4-BE49-F238E27FC236}">
                    <a16:creationId xmlns:a16="http://schemas.microsoft.com/office/drawing/2014/main" id="{E953136F-8614-9E62-146E-BDBE1E956E5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2" name="Oval 98">
                <a:extLst>
                  <a:ext uri="{FF2B5EF4-FFF2-40B4-BE49-F238E27FC236}">
                    <a16:creationId xmlns:a16="http://schemas.microsoft.com/office/drawing/2014/main" id="{0F392667-0085-312B-6499-0F66556FB29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3" name="Oval 99">
                <a:extLst>
                  <a:ext uri="{FF2B5EF4-FFF2-40B4-BE49-F238E27FC236}">
                    <a16:creationId xmlns:a16="http://schemas.microsoft.com/office/drawing/2014/main" id="{364D5EDB-92E5-4A76-D8F0-0DAE4DF4294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4" name="Oval 100">
                <a:extLst>
                  <a:ext uri="{FF2B5EF4-FFF2-40B4-BE49-F238E27FC236}">
                    <a16:creationId xmlns:a16="http://schemas.microsoft.com/office/drawing/2014/main" id="{3421FBEC-0E86-E2EE-DF64-4F532FA8E61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5" name="Oval 101">
                <a:extLst>
                  <a:ext uri="{FF2B5EF4-FFF2-40B4-BE49-F238E27FC236}">
                    <a16:creationId xmlns:a16="http://schemas.microsoft.com/office/drawing/2014/main" id="{9400B549-90EE-A8B2-5EEA-6B6C102558F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16" name="Oval 102">
                <a:extLst>
                  <a:ext uri="{FF2B5EF4-FFF2-40B4-BE49-F238E27FC236}">
                    <a16:creationId xmlns:a16="http://schemas.microsoft.com/office/drawing/2014/main" id="{3079E5F0-0A7C-4F81-1C85-5F07A73E1EE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3008" name="Text Box 103">
              <a:extLst>
                <a:ext uri="{FF2B5EF4-FFF2-40B4-BE49-F238E27FC236}">
                  <a16:creationId xmlns:a16="http://schemas.microsoft.com/office/drawing/2014/main" id="{08722788-1783-5DD4-08C4-36A0869CAEB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8" name="Group 104">
            <a:extLst>
              <a:ext uri="{FF2B5EF4-FFF2-40B4-BE49-F238E27FC236}">
                <a16:creationId xmlns:a16="http://schemas.microsoft.com/office/drawing/2014/main" id="{69A62710-D488-CFB6-A345-4DDAF3B8866B}"/>
              </a:ext>
            </a:extLst>
          </p:cNvPr>
          <p:cNvGrpSpPr>
            <a:grpSpLocks/>
          </p:cNvGrpSpPr>
          <p:nvPr/>
        </p:nvGrpSpPr>
        <p:grpSpPr bwMode="auto">
          <a:xfrm>
            <a:off x="3538538" y="3346451"/>
            <a:ext cx="514350" cy="354013"/>
            <a:chOff x="4436" y="2378"/>
            <a:chExt cx="1152" cy="790"/>
          </a:xfrm>
        </p:grpSpPr>
        <p:grpSp>
          <p:nvGrpSpPr>
            <p:cNvPr id="122997" name="Group 105">
              <a:extLst>
                <a:ext uri="{FF2B5EF4-FFF2-40B4-BE49-F238E27FC236}">
                  <a16:creationId xmlns:a16="http://schemas.microsoft.com/office/drawing/2014/main" id="{9CFDD7FA-9158-8666-62F3-3DA51867982C}"/>
                </a:ext>
              </a:extLst>
            </p:cNvPr>
            <p:cNvGrpSpPr>
              <a:grpSpLocks/>
            </p:cNvGrpSpPr>
            <p:nvPr/>
          </p:nvGrpSpPr>
          <p:grpSpPr bwMode="auto">
            <a:xfrm>
              <a:off x="4436" y="2378"/>
              <a:ext cx="1152" cy="702"/>
              <a:chOff x="3964" y="2641"/>
              <a:chExt cx="1152" cy="702"/>
            </a:xfrm>
          </p:grpSpPr>
          <p:sp>
            <p:nvSpPr>
              <p:cNvPr id="122999" name="AutoShape 106">
                <a:extLst>
                  <a:ext uri="{FF2B5EF4-FFF2-40B4-BE49-F238E27FC236}">
                    <a16:creationId xmlns:a16="http://schemas.microsoft.com/office/drawing/2014/main" id="{05996619-3A27-89CE-3F1F-8793238C837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0" name="Oval 107">
                <a:extLst>
                  <a:ext uri="{FF2B5EF4-FFF2-40B4-BE49-F238E27FC236}">
                    <a16:creationId xmlns:a16="http://schemas.microsoft.com/office/drawing/2014/main" id="{D0DDE402-28FC-0715-DC14-F83F17655B0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1" name="Oval 108">
                <a:extLst>
                  <a:ext uri="{FF2B5EF4-FFF2-40B4-BE49-F238E27FC236}">
                    <a16:creationId xmlns:a16="http://schemas.microsoft.com/office/drawing/2014/main" id="{72618718-205F-0845-5C30-C5A5168A8A8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2" name="Oval 109">
                <a:extLst>
                  <a:ext uri="{FF2B5EF4-FFF2-40B4-BE49-F238E27FC236}">
                    <a16:creationId xmlns:a16="http://schemas.microsoft.com/office/drawing/2014/main" id="{32F31DFF-2706-3636-2785-94EDA6F4D4F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3" name="Oval 110">
                <a:extLst>
                  <a:ext uri="{FF2B5EF4-FFF2-40B4-BE49-F238E27FC236}">
                    <a16:creationId xmlns:a16="http://schemas.microsoft.com/office/drawing/2014/main" id="{5D00CA3C-4EB1-7336-1A8E-ADC6F649EC7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4" name="Oval 111">
                <a:extLst>
                  <a:ext uri="{FF2B5EF4-FFF2-40B4-BE49-F238E27FC236}">
                    <a16:creationId xmlns:a16="http://schemas.microsoft.com/office/drawing/2014/main" id="{936E7DCE-AC72-E91E-7838-C36900770EA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5" name="Oval 112">
                <a:extLst>
                  <a:ext uri="{FF2B5EF4-FFF2-40B4-BE49-F238E27FC236}">
                    <a16:creationId xmlns:a16="http://schemas.microsoft.com/office/drawing/2014/main" id="{DF3831BD-B19A-38ED-DD41-368ADEC662E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3006" name="Oval 113">
                <a:extLst>
                  <a:ext uri="{FF2B5EF4-FFF2-40B4-BE49-F238E27FC236}">
                    <a16:creationId xmlns:a16="http://schemas.microsoft.com/office/drawing/2014/main" id="{6D7CBB84-37AA-A035-6BBF-F078E846194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98" name="Text Box 114">
              <a:extLst>
                <a:ext uri="{FF2B5EF4-FFF2-40B4-BE49-F238E27FC236}">
                  <a16:creationId xmlns:a16="http://schemas.microsoft.com/office/drawing/2014/main" id="{9AF8341D-028D-AAB2-B969-744F6EFEB5F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899" name="Group 115">
            <a:extLst>
              <a:ext uri="{FF2B5EF4-FFF2-40B4-BE49-F238E27FC236}">
                <a16:creationId xmlns:a16="http://schemas.microsoft.com/office/drawing/2014/main" id="{A6712FD3-36BC-65B4-D87F-4B143ED8B9D4}"/>
              </a:ext>
            </a:extLst>
          </p:cNvPr>
          <p:cNvGrpSpPr>
            <a:grpSpLocks/>
          </p:cNvGrpSpPr>
          <p:nvPr/>
        </p:nvGrpSpPr>
        <p:grpSpPr bwMode="auto">
          <a:xfrm>
            <a:off x="4867275" y="2498726"/>
            <a:ext cx="514350" cy="354013"/>
            <a:chOff x="4436" y="2378"/>
            <a:chExt cx="1152" cy="790"/>
          </a:xfrm>
        </p:grpSpPr>
        <p:grpSp>
          <p:nvGrpSpPr>
            <p:cNvPr id="122987" name="Group 116">
              <a:extLst>
                <a:ext uri="{FF2B5EF4-FFF2-40B4-BE49-F238E27FC236}">
                  <a16:creationId xmlns:a16="http://schemas.microsoft.com/office/drawing/2014/main" id="{AAF4EA6D-09C5-CB31-7FC1-2F6FD27F9CE0}"/>
                </a:ext>
              </a:extLst>
            </p:cNvPr>
            <p:cNvGrpSpPr>
              <a:grpSpLocks/>
            </p:cNvGrpSpPr>
            <p:nvPr/>
          </p:nvGrpSpPr>
          <p:grpSpPr bwMode="auto">
            <a:xfrm>
              <a:off x="4436" y="2378"/>
              <a:ext cx="1152" cy="702"/>
              <a:chOff x="3964" y="2641"/>
              <a:chExt cx="1152" cy="702"/>
            </a:xfrm>
          </p:grpSpPr>
          <p:sp>
            <p:nvSpPr>
              <p:cNvPr id="122989" name="AutoShape 117">
                <a:extLst>
                  <a:ext uri="{FF2B5EF4-FFF2-40B4-BE49-F238E27FC236}">
                    <a16:creationId xmlns:a16="http://schemas.microsoft.com/office/drawing/2014/main" id="{87CCB7BE-3977-D62B-61B3-2B5DAABA8EA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0" name="Oval 118">
                <a:extLst>
                  <a:ext uri="{FF2B5EF4-FFF2-40B4-BE49-F238E27FC236}">
                    <a16:creationId xmlns:a16="http://schemas.microsoft.com/office/drawing/2014/main" id="{4AC71A9C-F106-62F0-D822-FD3C0D1497D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1" name="Oval 119">
                <a:extLst>
                  <a:ext uri="{FF2B5EF4-FFF2-40B4-BE49-F238E27FC236}">
                    <a16:creationId xmlns:a16="http://schemas.microsoft.com/office/drawing/2014/main" id="{17E79A1B-6CC7-D3E2-5C30-546E21B3175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2" name="Oval 120">
                <a:extLst>
                  <a:ext uri="{FF2B5EF4-FFF2-40B4-BE49-F238E27FC236}">
                    <a16:creationId xmlns:a16="http://schemas.microsoft.com/office/drawing/2014/main" id="{B181F2D0-F6DF-149E-AC4E-EE2D406C995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3" name="Oval 121">
                <a:extLst>
                  <a:ext uri="{FF2B5EF4-FFF2-40B4-BE49-F238E27FC236}">
                    <a16:creationId xmlns:a16="http://schemas.microsoft.com/office/drawing/2014/main" id="{94C37D7E-17A6-4351-BDEE-688F5985130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4" name="Oval 122">
                <a:extLst>
                  <a:ext uri="{FF2B5EF4-FFF2-40B4-BE49-F238E27FC236}">
                    <a16:creationId xmlns:a16="http://schemas.microsoft.com/office/drawing/2014/main" id="{34EFA1E0-E46A-7D23-8B6A-6F17EEE4528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5" name="Oval 123">
                <a:extLst>
                  <a:ext uri="{FF2B5EF4-FFF2-40B4-BE49-F238E27FC236}">
                    <a16:creationId xmlns:a16="http://schemas.microsoft.com/office/drawing/2014/main" id="{38102C85-714C-AC43-A174-0B4BF6C086F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96" name="Oval 124">
                <a:extLst>
                  <a:ext uri="{FF2B5EF4-FFF2-40B4-BE49-F238E27FC236}">
                    <a16:creationId xmlns:a16="http://schemas.microsoft.com/office/drawing/2014/main" id="{92DB24D9-1273-5BC8-EF42-A1ABB036FFB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88" name="Text Box 125">
              <a:extLst>
                <a:ext uri="{FF2B5EF4-FFF2-40B4-BE49-F238E27FC236}">
                  <a16:creationId xmlns:a16="http://schemas.microsoft.com/office/drawing/2014/main" id="{7177720F-1AEC-DEDD-8A3C-D903F6B33C5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900" name="Group 126">
            <a:extLst>
              <a:ext uri="{FF2B5EF4-FFF2-40B4-BE49-F238E27FC236}">
                <a16:creationId xmlns:a16="http://schemas.microsoft.com/office/drawing/2014/main" id="{C82690F7-1298-BE68-B604-CA279B864252}"/>
              </a:ext>
            </a:extLst>
          </p:cNvPr>
          <p:cNvGrpSpPr>
            <a:grpSpLocks/>
          </p:cNvGrpSpPr>
          <p:nvPr/>
        </p:nvGrpSpPr>
        <p:grpSpPr bwMode="auto">
          <a:xfrm>
            <a:off x="4205288" y="2509838"/>
            <a:ext cx="514350" cy="354012"/>
            <a:chOff x="4436" y="2378"/>
            <a:chExt cx="1152" cy="790"/>
          </a:xfrm>
        </p:grpSpPr>
        <p:grpSp>
          <p:nvGrpSpPr>
            <p:cNvPr id="122977" name="Group 127">
              <a:extLst>
                <a:ext uri="{FF2B5EF4-FFF2-40B4-BE49-F238E27FC236}">
                  <a16:creationId xmlns:a16="http://schemas.microsoft.com/office/drawing/2014/main" id="{86EE81B4-02A1-E0C2-2B0E-EF3826AC1163}"/>
                </a:ext>
              </a:extLst>
            </p:cNvPr>
            <p:cNvGrpSpPr>
              <a:grpSpLocks/>
            </p:cNvGrpSpPr>
            <p:nvPr/>
          </p:nvGrpSpPr>
          <p:grpSpPr bwMode="auto">
            <a:xfrm>
              <a:off x="4436" y="2378"/>
              <a:ext cx="1152" cy="702"/>
              <a:chOff x="3964" y="2641"/>
              <a:chExt cx="1152" cy="702"/>
            </a:xfrm>
          </p:grpSpPr>
          <p:sp>
            <p:nvSpPr>
              <p:cNvPr id="122979" name="AutoShape 128">
                <a:extLst>
                  <a:ext uri="{FF2B5EF4-FFF2-40B4-BE49-F238E27FC236}">
                    <a16:creationId xmlns:a16="http://schemas.microsoft.com/office/drawing/2014/main" id="{112509A9-D698-BC4E-5A81-462E5C45CA3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0" name="Oval 129">
                <a:extLst>
                  <a:ext uri="{FF2B5EF4-FFF2-40B4-BE49-F238E27FC236}">
                    <a16:creationId xmlns:a16="http://schemas.microsoft.com/office/drawing/2014/main" id="{4054BB86-648C-9AC4-C28E-AF50973A092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1" name="Oval 130">
                <a:extLst>
                  <a:ext uri="{FF2B5EF4-FFF2-40B4-BE49-F238E27FC236}">
                    <a16:creationId xmlns:a16="http://schemas.microsoft.com/office/drawing/2014/main" id="{E408C2E5-1205-AC79-01C0-BD37F1E574D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2" name="Oval 131">
                <a:extLst>
                  <a:ext uri="{FF2B5EF4-FFF2-40B4-BE49-F238E27FC236}">
                    <a16:creationId xmlns:a16="http://schemas.microsoft.com/office/drawing/2014/main" id="{B6D8412A-4F18-AD4B-9EDE-2F8B88FBF61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3" name="Oval 132">
                <a:extLst>
                  <a:ext uri="{FF2B5EF4-FFF2-40B4-BE49-F238E27FC236}">
                    <a16:creationId xmlns:a16="http://schemas.microsoft.com/office/drawing/2014/main" id="{9E4F4946-BE4C-10F2-A607-4C9503421E8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4" name="Oval 133">
                <a:extLst>
                  <a:ext uri="{FF2B5EF4-FFF2-40B4-BE49-F238E27FC236}">
                    <a16:creationId xmlns:a16="http://schemas.microsoft.com/office/drawing/2014/main" id="{95AA1430-3CCE-68A8-21BD-51F54A877F0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5" name="Oval 134">
                <a:extLst>
                  <a:ext uri="{FF2B5EF4-FFF2-40B4-BE49-F238E27FC236}">
                    <a16:creationId xmlns:a16="http://schemas.microsoft.com/office/drawing/2014/main" id="{B55690F4-141D-D493-6D09-99E72EE6E0E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86" name="Oval 135">
                <a:extLst>
                  <a:ext uri="{FF2B5EF4-FFF2-40B4-BE49-F238E27FC236}">
                    <a16:creationId xmlns:a16="http://schemas.microsoft.com/office/drawing/2014/main" id="{4F32C6FB-CE7D-1FF0-C37E-DEB33633601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78" name="Text Box 136">
              <a:extLst>
                <a:ext uri="{FF2B5EF4-FFF2-40B4-BE49-F238E27FC236}">
                  <a16:creationId xmlns:a16="http://schemas.microsoft.com/office/drawing/2014/main" id="{C5C60D3C-1704-4C35-32EE-D9275AFB63D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901" name="Group 184">
            <a:extLst>
              <a:ext uri="{FF2B5EF4-FFF2-40B4-BE49-F238E27FC236}">
                <a16:creationId xmlns:a16="http://schemas.microsoft.com/office/drawing/2014/main" id="{B493F0E7-35BC-BC12-9FED-D2E8B4D352D1}"/>
              </a:ext>
            </a:extLst>
          </p:cNvPr>
          <p:cNvGrpSpPr>
            <a:grpSpLocks/>
          </p:cNvGrpSpPr>
          <p:nvPr/>
        </p:nvGrpSpPr>
        <p:grpSpPr bwMode="auto">
          <a:xfrm>
            <a:off x="6248400" y="2511426"/>
            <a:ext cx="514350" cy="354013"/>
            <a:chOff x="4436" y="2378"/>
            <a:chExt cx="1152" cy="790"/>
          </a:xfrm>
        </p:grpSpPr>
        <p:grpSp>
          <p:nvGrpSpPr>
            <p:cNvPr id="122967" name="Group 185">
              <a:extLst>
                <a:ext uri="{FF2B5EF4-FFF2-40B4-BE49-F238E27FC236}">
                  <a16:creationId xmlns:a16="http://schemas.microsoft.com/office/drawing/2014/main" id="{85262715-1076-C3DE-5802-7DCB9C1DE761}"/>
                </a:ext>
              </a:extLst>
            </p:cNvPr>
            <p:cNvGrpSpPr>
              <a:grpSpLocks/>
            </p:cNvGrpSpPr>
            <p:nvPr/>
          </p:nvGrpSpPr>
          <p:grpSpPr bwMode="auto">
            <a:xfrm>
              <a:off x="4436" y="2378"/>
              <a:ext cx="1152" cy="702"/>
              <a:chOff x="3964" y="2641"/>
              <a:chExt cx="1152" cy="702"/>
            </a:xfrm>
          </p:grpSpPr>
          <p:sp>
            <p:nvSpPr>
              <p:cNvPr id="122969" name="AutoShape 186">
                <a:extLst>
                  <a:ext uri="{FF2B5EF4-FFF2-40B4-BE49-F238E27FC236}">
                    <a16:creationId xmlns:a16="http://schemas.microsoft.com/office/drawing/2014/main" id="{F26FFBEE-D9E2-A321-1275-01910AF1379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0" name="Oval 187">
                <a:extLst>
                  <a:ext uri="{FF2B5EF4-FFF2-40B4-BE49-F238E27FC236}">
                    <a16:creationId xmlns:a16="http://schemas.microsoft.com/office/drawing/2014/main" id="{D5F0DF0E-B396-90D1-992F-7D5A996662E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1" name="Oval 188">
                <a:extLst>
                  <a:ext uri="{FF2B5EF4-FFF2-40B4-BE49-F238E27FC236}">
                    <a16:creationId xmlns:a16="http://schemas.microsoft.com/office/drawing/2014/main" id="{C4870565-7780-3D12-0F1A-76E87190F52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2" name="Oval 189">
                <a:extLst>
                  <a:ext uri="{FF2B5EF4-FFF2-40B4-BE49-F238E27FC236}">
                    <a16:creationId xmlns:a16="http://schemas.microsoft.com/office/drawing/2014/main" id="{B56A4598-0AD2-2259-C3B9-E6FD8F0E769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3" name="Oval 190">
                <a:extLst>
                  <a:ext uri="{FF2B5EF4-FFF2-40B4-BE49-F238E27FC236}">
                    <a16:creationId xmlns:a16="http://schemas.microsoft.com/office/drawing/2014/main" id="{2F3F254B-FDEC-06A4-005F-40C183A97BF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4" name="Oval 191">
                <a:extLst>
                  <a:ext uri="{FF2B5EF4-FFF2-40B4-BE49-F238E27FC236}">
                    <a16:creationId xmlns:a16="http://schemas.microsoft.com/office/drawing/2014/main" id="{36410CA6-1484-E6AB-4F78-EDB763F4B99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5" name="Oval 192">
                <a:extLst>
                  <a:ext uri="{FF2B5EF4-FFF2-40B4-BE49-F238E27FC236}">
                    <a16:creationId xmlns:a16="http://schemas.microsoft.com/office/drawing/2014/main" id="{CA393F66-6B70-47F1-45ED-CDF3239C922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76" name="Oval 193">
                <a:extLst>
                  <a:ext uri="{FF2B5EF4-FFF2-40B4-BE49-F238E27FC236}">
                    <a16:creationId xmlns:a16="http://schemas.microsoft.com/office/drawing/2014/main" id="{CB693F7F-8444-E2CC-4DBC-C1E80C8421D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68" name="Text Box 194">
              <a:extLst>
                <a:ext uri="{FF2B5EF4-FFF2-40B4-BE49-F238E27FC236}">
                  <a16:creationId xmlns:a16="http://schemas.microsoft.com/office/drawing/2014/main" id="{D4E1FE14-AC37-ED60-9505-46EB710193F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sp>
        <p:nvSpPr>
          <p:cNvPr id="122902" name="Rectangle 216">
            <a:extLst>
              <a:ext uri="{FF2B5EF4-FFF2-40B4-BE49-F238E27FC236}">
                <a16:creationId xmlns:a16="http://schemas.microsoft.com/office/drawing/2014/main" id="{2B5ED40B-3438-F620-F492-233F1288D569}"/>
              </a:ext>
            </a:extLst>
          </p:cNvPr>
          <p:cNvSpPr>
            <a:spLocks noChangeAspect="1" noChangeArrowheads="1"/>
          </p:cNvSpPr>
          <p:nvPr/>
        </p:nvSpPr>
        <p:spPr bwMode="auto">
          <a:xfrm>
            <a:off x="3302000" y="37655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3" name="Rectangle 217">
            <a:extLst>
              <a:ext uri="{FF2B5EF4-FFF2-40B4-BE49-F238E27FC236}">
                <a16:creationId xmlns:a16="http://schemas.microsoft.com/office/drawing/2014/main" id="{F5C942B6-BADA-A0C4-47C0-C88750F9214E}"/>
              </a:ext>
            </a:extLst>
          </p:cNvPr>
          <p:cNvSpPr>
            <a:spLocks noChangeAspect="1" noChangeArrowheads="1"/>
          </p:cNvSpPr>
          <p:nvPr/>
        </p:nvSpPr>
        <p:spPr bwMode="auto">
          <a:xfrm>
            <a:off x="3302000" y="23431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4" name="Rectangle 218">
            <a:extLst>
              <a:ext uri="{FF2B5EF4-FFF2-40B4-BE49-F238E27FC236}">
                <a16:creationId xmlns:a16="http://schemas.microsoft.com/office/drawing/2014/main" id="{CEE59357-DBE1-BCC3-8C05-4806F3BC46C5}"/>
              </a:ext>
            </a:extLst>
          </p:cNvPr>
          <p:cNvSpPr>
            <a:spLocks noChangeAspect="1" noChangeArrowheads="1"/>
          </p:cNvSpPr>
          <p:nvPr/>
        </p:nvSpPr>
        <p:spPr bwMode="auto">
          <a:xfrm>
            <a:off x="3302001" y="2924176"/>
            <a:ext cx="3630613" cy="3143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5" name="Oval 219">
            <a:extLst>
              <a:ext uri="{FF2B5EF4-FFF2-40B4-BE49-F238E27FC236}">
                <a16:creationId xmlns:a16="http://schemas.microsoft.com/office/drawing/2014/main" id="{9B7E304F-9F18-ACBD-9513-6A6F0DDC9DEC}"/>
              </a:ext>
            </a:extLst>
          </p:cNvPr>
          <p:cNvSpPr>
            <a:spLocks noChangeArrowheads="1"/>
          </p:cNvSpPr>
          <p:nvPr/>
        </p:nvSpPr>
        <p:spPr bwMode="auto">
          <a:xfrm>
            <a:off x="5905500" y="3001964"/>
            <a:ext cx="173038" cy="166687"/>
          </a:xfrm>
          <a:prstGeom prst="ellipse">
            <a:avLst/>
          </a:prstGeom>
          <a:solidFill>
            <a:srgbClr val="000000"/>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6" name="Oval 220">
            <a:extLst>
              <a:ext uri="{FF2B5EF4-FFF2-40B4-BE49-F238E27FC236}">
                <a16:creationId xmlns:a16="http://schemas.microsoft.com/office/drawing/2014/main" id="{E3E74274-2546-F5D9-EF99-C4AA2509D522}"/>
              </a:ext>
            </a:extLst>
          </p:cNvPr>
          <p:cNvSpPr>
            <a:spLocks noChangeArrowheads="1"/>
          </p:cNvSpPr>
          <p:nvPr/>
        </p:nvSpPr>
        <p:spPr bwMode="auto">
          <a:xfrm>
            <a:off x="5194300" y="3001964"/>
            <a:ext cx="173038" cy="166687"/>
          </a:xfrm>
          <a:prstGeom prst="ellipse">
            <a:avLst/>
          </a:prstGeom>
          <a:solidFill>
            <a:srgbClr val="000000"/>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7" name="Oval 221">
            <a:extLst>
              <a:ext uri="{FF2B5EF4-FFF2-40B4-BE49-F238E27FC236}">
                <a16:creationId xmlns:a16="http://schemas.microsoft.com/office/drawing/2014/main" id="{369817A5-054B-D5C6-3EE7-FF7763D606FD}"/>
              </a:ext>
            </a:extLst>
          </p:cNvPr>
          <p:cNvSpPr>
            <a:spLocks noChangeArrowheads="1"/>
          </p:cNvSpPr>
          <p:nvPr/>
        </p:nvSpPr>
        <p:spPr bwMode="auto">
          <a:xfrm>
            <a:off x="4471989" y="3001964"/>
            <a:ext cx="173037" cy="166687"/>
          </a:xfrm>
          <a:prstGeom prst="ellipse">
            <a:avLst/>
          </a:prstGeom>
          <a:solidFill>
            <a:srgbClr val="000000"/>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08" name="Oval 222">
            <a:extLst>
              <a:ext uri="{FF2B5EF4-FFF2-40B4-BE49-F238E27FC236}">
                <a16:creationId xmlns:a16="http://schemas.microsoft.com/office/drawing/2014/main" id="{48F251A4-B938-C16A-45B6-092858282676}"/>
              </a:ext>
            </a:extLst>
          </p:cNvPr>
          <p:cNvSpPr>
            <a:spLocks noChangeArrowheads="1"/>
          </p:cNvSpPr>
          <p:nvPr/>
        </p:nvSpPr>
        <p:spPr bwMode="auto">
          <a:xfrm>
            <a:off x="6594475" y="3001964"/>
            <a:ext cx="173038" cy="166687"/>
          </a:xfrm>
          <a:prstGeom prst="ellipse">
            <a:avLst/>
          </a:prstGeom>
          <a:solidFill>
            <a:srgbClr val="000000"/>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nvGrpSpPr>
          <p:cNvPr id="122909" name="Group 225">
            <a:extLst>
              <a:ext uri="{FF2B5EF4-FFF2-40B4-BE49-F238E27FC236}">
                <a16:creationId xmlns:a16="http://schemas.microsoft.com/office/drawing/2014/main" id="{9A79DAB5-2ED8-773D-8CB8-2A41E8790FBD}"/>
              </a:ext>
            </a:extLst>
          </p:cNvPr>
          <p:cNvGrpSpPr>
            <a:grpSpLocks/>
          </p:cNvGrpSpPr>
          <p:nvPr/>
        </p:nvGrpSpPr>
        <p:grpSpPr bwMode="auto">
          <a:xfrm>
            <a:off x="5548313" y="2844801"/>
            <a:ext cx="165100" cy="473075"/>
            <a:chOff x="2081" y="1785"/>
            <a:chExt cx="104" cy="298"/>
          </a:xfrm>
        </p:grpSpPr>
        <p:sp>
          <p:nvSpPr>
            <p:cNvPr id="122965" name="AutoShape 223">
              <a:extLst>
                <a:ext uri="{FF2B5EF4-FFF2-40B4-BE49-F238E27FC236}">
                  <a16:creationId xmlns:a16="http://schemas.microsoft.com/office/drawing/2014/main" id="{B200C81C-2C37-F214-A252-8725F559E2CE}"/>
                </a:ext>
              </a:extLst>
            </p:cNvPr>
            <p:cNvSpPr>
              <a:spLocks noChangeArrowheads="1"/>
            </p:cNvSpPr>
            <p:nvPr/>
          </p:nvSpPr>
          <p:spPr bwMode="auto">
            <a:xfrm>
              <a:off x="2082" y="1980"/>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sp>
          <p:nvSpPr>
            <p:cNvPr id="122966" name="AutoShape 224">
              <a:extLst>
                <a:ext uri="{FF2B5EF4-FFF2-40B4-BE49-F238E27FC236}">
                  <a16:creationId xmlns:a16="http://schemas.microsoft.com/office/drawing/2014/main" id="{F07B7881-BC9C-750B-2E59-07762811A057}"/>
                </a:ext>
              </a:extLst>
            </p:cNvPr>
            <p:cNvSpPr>
              <a:spLocks noChangeArrowheads="1"/>
            </p:cNvSpPr>
            <p:nvPr/>
          </p:nvSpPr>
          <p:spPr bwMode="auto">
            <a:xfrm flipV="1">
              <a:off x="2081" y="1785"/>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grpSp>
      <p:grpSp>
        <p:nvGrpSpPr>
          <p:cNvPr id="122910" name="Group 226">
            <a:extLst>
              <a:ext uri="{FF2B5EF4-FFF2-40B4-BE49-F238E27FC236}">
                <a16:creationId xmlns:a16="http://schemas.microsoft.com/office/drawing/2014/main" id="{DFA51C07-8A72-15BF-C043-AA727C78511C}"/>
              </a:ext>
            </a:extLst>
          </p:cNvPr>
          <p:cNvGrpSpPr>
            <a:grpSpLocks/>
          </p:cNvGrpSpPr>
          <p:nvPr/>
        </p:nvGrpSpPr>
        <p:grpSpPr bwMode="auto">
          <a:xfrm>
            <a:off x="6249988" y="2844801"/>
            <a:ext cx="165100" cy="473075"/>
            <a:chOff x="2081" y="1785"/>
            <a:chExt cx="104" cy="298"/>
          </a:xfrm>
        </p:grpSpPr>
        <p:sp>
          <p:nvSpPr>
            <p:cNvPr id="122963" name="AutoShape 227">
              <a:extLst>
                <a:ext uri="{FF2B5EF4-FFF2-40B4-BE49-F238E27FC236}">
                  <a16:creationId xmlns:a16="http://schemas.microsoft.com/office/drawing/2014/main" id="{48449103-5534-2460-8787-41A2ABA36796}"/>
                </a:ext>
              </a:extLst>
            </p:cNvPr>
            <p:cNvSpPr>
              <a:spLocks noChangeArrowheads="1"/>
            </p:cNvSpPr>
            <p:nvPr/>
          </p:nvSpPr>
          <p:spPr bwMode="auto">
            <a:xfrm>
              <a:off x="2082" y="1980"/>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sp>
          <p:nvSpPr>
            <p:cNvPr id="122964" name="AutoShape 228">
              <a:extLst>
                <a:ext uri="{FF2B5EF4-FFF2-40B4-BE49-F238E27FC236}">
                  <a16:creationId xmlns:a16="http://schemas.microsoft.com/office/drawing/2014/main" id="{E4AB69CD-3E04-B7CB-6CB4-EE53A2F639F7}"/>
                </a:ext>
              </a:extLst>
            </p:cNvPr>
            <p:cNvSpPr>
              <a:spLocks noChangeArrowheads="1"/>
            </p:cNvSpPr>
            <p:nvPr/>
          </p:nvSpPr>
          <p:spPr bwMode="auto">
            <a:xfrm flipV="1">
              <a:off x="2081" y="1785"/>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grpSp>
      <p:grpSp>
        <p:nvGrpSpPr>
          <p:cNvPr id="122911" name="Group 229">
            <a:extLst>
              <a:ext uri="{FF2B5EF4-FFF2-40B4-BE49-F238E27FC236}">
                <a16:creationId xmlns:a16="http://schemas.microsoft.com/office/drawing/2014/main" id="{D1A1245D-FD28-1B2B-BF27-F06005305AB9}"/>
              </a:ext>
            </a:extLst>
          </p:cNvPr>
          <p:cNvGrpSpPr>
            <a:grpSpLocks/>
          </p:cNvGrpSpPr>
          <p:nvPr/>
        </p:nvGrpSpPr>
        <p:grpSpPr bwMode="auto">
          <a:xfrm>
            <a:off x="4830763" y="2844801"/>
            <a:ext cx="165100" cy="473075"/>
            <a:chOff x="2081" y="1785"/>
            <a:chExt cx="104" cy="298"/>
          </a:xfrm>
        </p:grpSpPr>
        <p:sp>
          <p:nvSpPr>
            <p:cNvPr id="122961" name="AutoShape 230">
              <a:extLst>
                <a:ext uri="{FF2B5EF4-FFF2-40B4-BE49-F238E27FC236}">
                  <a16:creationId xmlns:a16="http://schemas.microsoft.com/office/drawing/2014/main" id="{52700CC7-4A29-03CD-6673-86AEBC2CEDB6}"/>
                </a:ext>
              </a:extLst>
            </p:cNvPr>
            <p:cNvSpPr>
              <a:spLocks noChangeArrowheads="1"/>
            </p:cNvSpPr>
            <p:nvPr/>
          </p:nvSpPr>
          <p:spPr bwMode="auto">
            <a:xfrm>
              <a:off x="2082" y="1980"/>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sp>
          <p:nvSpPr>
            <p:cNvPr id="122962" name="AutoShape 231">
              <a:extLst>
                <a:ext uri="{FF2B5EF4-FFF2-40B4-BE49-F238E27FC236}">
                  <a16:creationId xmlns:a16="http://schemas.microsoft.com/office/drawing/2014/main" id="{A8E98CCE-89BC-7326-CE4A-25B3812BADDD}"/>
                </a:ext>
              </a:extLst>
            </p:cNvPr>
            <p:cNvSpPr>
              <a:spLocks noChangeArrowheads="1"/>
            </p:cNvSpPr>
            <p:nvPr/>
          </p:nvSpPr>
          <p:spPr bwMode="auto">
            <a:xfrm flipV="1">
              <a:off x="2081" y="1785"/>
              <a:ext cx="103" cy="10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0 w 21600"/>
                <a:gd name="T13" fmla="*/ 0 h 21600"/>
                <a:gd name="T14" fmla="*/ 21600 w 21600"/>
                <a:gd name="T15" fmla="*/ 7759 h 21600"/>
              </a:gdLst>
              <a:ahLst/>
              <a:cxnLst>
                <a:cxn ang="T8">
                  <a:pos x="T0" y="T1"/>
                </a:cxn>
                <a:cxn ang="T9">
                  <a:pos x="T2" y="T3"/>
                </a:cxn>
                <a:cxn ang="T10">
                  <a:pos x="T4" y="T5"/>
                </a:cxn>
                <a:cxn ang="T11">
                  <a:pos x="T6" y="T7"/>
                </a:cxn>
              </a:cxnLst>
              <a:rect l="T12" t="T13" r="T14" b="T15"/>
              <a:pathLst>
                <a:path w="21600" h="21600">
                  <a:moveTo>
                    <a:pt x="10763" y="10800"/>
                  </a:moveTo>
                  <a:cubicBezTo>
                    <a:pt x="10763" y="10779"/>
                    <a:pt x="10779" y="10763"/>
                    <a:pt x="10800" y="10763"/>
                  </a:cubicBezTo>
                  <a:cubicBezTo>
                    <a:pt x="10820" y="10763"/>
                    <a:pt x="10837" y="10779"/>
                    <a:pt x="10837" y="10800"/>
                  </a:cubicBezTo>
                  <a:lnTo>
                    <a:pt x="21600" y="10800"/>
                  </a:lnTo>
                  <a:cubicBezTo>
                    <a:pt x="21600" y="4835"/>
                    <a:pt x="16764" y="0"/>
                    <a:pt x="10800" y="0"/>
                  </a:cubicBezTo>
                  <a:cubicBezTo>
                    <a:pt x="4835" y="0"/>
                    <a:pt x="0" y="4835"/>
                    <a:pt x="0" y="10799"/>
                  </a:cubicBezTo>
                  <a:lnTo>
                    <a:pt x="10763" y="10800"/>
                  </a:lnTo>
                  <a:close/>
                </a:path>
              </a:pathLst>
            </a:cu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a:p>
          </p:txBody>
        </p:sp>
      </p:grpSp>
      <p:grpSp>
        <p:nvGrpSpPr>
          <p:cNvPr id="122912" name="Group 232">
            <a:extLst>
              <a:ext uri="{FF2B5EF4-FFF2-40B4-BE49-F238E27FC236}">
                <a16:creationId xmlns:a16="http://schemas.microsoft.com/office/drawing/2014/main" id="{7B84B2C4-F988-1573-408D-63001EE4A7E9}"/>
              </a:ext>
            </a:extLst>
          </p:cNvPr>
          <p:cNvGrpSpPr>
            <a:grpSpLocks/>
          </p:cNvGrpSpPr>
          <p:nvPr/>
        </p:nvGrpSpPr>
        <p:grpSpPr bwMode="auto">
          <a:xfrm>
            <a:off x="7002463" y="2924176"/>
            <a:ext cx="514350" cy="354013"/>
            <a:chOff x="4436" y="2378"/>
            <a:chExt cx="1152" cy="790"/>
          </a:xfrm>
        </p:grpSpPr>
        <p:grpSp>
          <p:nvGrpSpPr>
            <p:cNvPr id="122951" name="Group 233">
              <a:extLst>
                <a:ext uri="{FF2B5EF4-FFF2-40B4-BE49-F238E27FC236}">
                  <a16:creationId xmlns:a16="http://schemas.microsoft.com/office/drawing/2014/main" id="{BE73BD27-E02F-69D2-957F-CF94F0C586B4}"/>
                </a:ext>
              </a:extLst>
            </p:cNvPr>
            <p:cNvGrpSpPr>
              <a:grpSpLocks/>
            </p:cNvGrpSpPr>
            <p:nvPr/>
          </p:nvGrpSpPr>
          <p:grpSpPr bwMode="auto">
            <a:xfrm>
              <a:off x="4436" y="2378"/>
              <a:ext cx="1152" cy="702"/>
              <a:chOff x="3964" y="2641"/>
              <a:chExt cx="1152" cy="702"/>
            </a:xfrm>
          </p:grpSpPr>
          <p:sp>
            <p:nvSpPr>
              <p:cNvPr id="122953" name="AutoShape 234">
                <a:extLst>
                  <a:ext uri="{FF2B5EF4-FFF2-40B4-BE49-F238E27FC236}">
                    <a16:creationId xmlns:a16="http://schemas.microsoft.com/office/drawing/2014/main" id="{FECB0682-4917-F583-53B2-400920B9477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4" name="Oval 235">
                <a:extLst>
                  <a:ext uri="{FF2B5EF4-FFF2-40B4-BE49-F238E27FC236}">
                    <a16:creationId xmlns:a16="http://schemas.microsoft.com/office/drawing/2014/main" id="{93BA9FF9-026F-F934-C2AE-F52D3745654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5" name="Oval 236">
                <a:extLst>
                  <a:ext uri="{FF2B5EF4-FFF2-40B4-BE49-F238E27FC236}">
                    <a16:creationId xmlns:a16="http://schemas.microsoft.com/office/drawing/2014/main" id="{B6FDDF66-7823-9DCE-1FA0-93CF31C01DF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6" name="Oval 237">
                <a:extLst>
                  <a:ext uri="{FF2B5EF4-FFF2-40B4-BE49-F238E27FC236}">
                    <a16:creationId xmlns:a16="http://schemas.microsoft.com/office/drawing/2014/main" id="{82E846FD-1C5A-5C1D-AD18-985E366ED0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7" name="Oval 238">
                <a:extLst>
                  <a:ext uri="{FF2B5EF4-FFF2-40B4-BE49-F238E27FC236}">
                    <a16:creationId xmlns:a16="http://schemas.microsoft.com/office/drawing/2014/main" id="{E5C3F4F0-38A4-50B8-9259-3F122EA1E2A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8" name="Oval 239">
                <a:extLst>
                  <a:ext uri="{FF2B5EF4-FFF2-40B4-BE49-F238E27FC236}">
                    <a16:creationId xmlns:a16="http://schemas.microsoft.com/office/drawing/2014/main" id="{4625C1C6-CE0A-1700-5C91-E171C6D4FD8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9" name="Oval 240">
                <a:extLst>
                  <a:ext uri="{FF2B5EF4-FFF2-40B4-BE49-F238E27FC236}">
                    <a16:creationId xmlns:a16="http://schemas.microsoft.com/office/drawing/2014/main" id="{51406DDA-EC01-FEB9-25AF-9DACC00C113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60" name="Oval 241">
                <a:extLst>
                  <a:ext uri="{FF2B5EF4-FFF2-40B4-BE49-F238E27FC236}">
                    <a16:creationId xmlns:a16="http://schemas.microsoft.com/office/drawing/2014/main" id="{36060A30-2A34-853D-21B0-F3A12196EF6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52" name="Text Box 242">
              <a:extLst>
                <a:ext uri="{FF2B5EF4-FFF2-40B4-BE49-F238E27FC236}">
                  <a16:creationId xmlns:a16="http://schemas.microsoft.com/office/drawing/2014/main" id="{F213F957-08CF-44A1-B25D-3BFFFA32148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913" name="Group 243">
            <a:extLst>
              <a:ext uri="{FF2B5EF4-FFF2-40B4-BE49-F238E27FC236}">
                <a16:creationId xmlns:a16="http://schemas.microsoft.com/office/drawing/2014/main" id="{9B331A2A-405D-0CF2-37E4-F7910CB20298}"/>
              </a:ext>
            </a:extLst>
          </p:cNvPr>
          <p:cNvGrpSpPr>
            <a:grpSpLocks/>
          </p:cNvGrpSpPr>
          <p:nvPr/>
        </p:nvGrpSpPr>
        <p:grpSpPr bwMode="auto">
          <a:xfrm>
            <a:off x="7581900" y="2903538"/>
            <a:ext cx="514350" cy="354012"/>
            <a:chOff x="4436" y="2378"/>
            <a:chExt cx="1152" cy="790"/>
          </a:xfrm>
        </p:grpSpPr>
        <p:grpSp>
          <p:nvGrpSpPr>
            <p:cNvPr id="122941" name="Group 244">
              <a:extLst>
                <a:ext uri="{FF2B5EF4-FFF2-40B4-BE49-F238E27FC236}">
                  <a16:creationId xmlns:a16="http://schemas.microsoft.com/office/drawing/2014/main" id="{0781D37F-8840-97CC-A0C7-5BFD1C92726F}"/>
                </a:ext>
              </a:extLst>
            </p:cNvPr>
            <p:cNvGrpSpPr>
              <a:grpSpLocks/>
            </p:cNvGrpSpPr>
            <p:nvPr/>
          </p:nvGrpSpPr>
          <p:grpSpPr bwMode="auto">
            <a:xfrm>
              <a:off x="4436" y="2378"/>
              <a:ext cx="1152" cy="702"/>
              <a:chOff x="3964" y="2641"/>
              <a:chExt cx="1152" cy="702"/>
            </a:xfrm>
          </p:grpSpPr>
          <p:sp>
            <p:nvSpPr>
              <p:cNvPr id="122943" name="AutoShape 245">
                <a:extLst>
                  <a:ext uri="{FF2B5EF4-FFF2-40B4-BE49-F238E27FC236}">
                    <a16:creationId xmlns:a16="http://schemas.microsoft.com/office/drawing/2014/main" id="{5EB50FE5-15ED-CBDE-8506-A3B25E4EDC7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4" name="Oval 246">
                <a:extLst>
                  <a:ext uri="{FF2B5EF4-FFF2-40B4-BE49-F238E27FC236}">
                    <a16:creationId xmlns:a16="http://schemas.microsoft.com/office/drawing/2014/main" id="{EC86E4BE-8E67-909B-76E3-7D69C6078F6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5" name="Oval 247">
                <a:extLst>
                  <a:ext uri="{FF2B5EF4-FFF2-40B4-BE49-F238E27FC236}">
                    <a16:creationId xmlns:a16="http://schemas.microsoft.com/office/drawing/2014/main" id="{64E2B457-55F0-01E1-8906-670DC35DB97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6" name="Oval 248">
                <a:extLst>
                  <a:ext uri="{FF2B5EF4-FFF2-40B4-BE49-F238E27FC236}">
                    <a16:creationId xmlns:a16="http://schemas.microsoft.com/office/drawing/2014/main" id="{149BE6DB-78C0-A9F6-2EC3-784630F5600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7" name="Oval 249">
                <a:extLst>
                  <a:ext uri="{FF2B5EF4-FFF2-40B4-BE49-F238E27FC236}">
                    <a16:creationId xmlns:a16="http://schemas.microsoft.com/office/drawing/2014/main" id="{DBC838E7-B921-BE5A-D8D5-A8D68572AAF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8" name="Oval 250">
                <a:extLst>
                  <a:ext uri="{FF2B5EF4-FFF2-40B4-BE49-F238E27FC236}">
                    <a16:creationId xmlns:a16="http://schemas.microsoft.com/office/drawing/2014/main" id="{03FA10F1-29A3-57F1-925C-72A7AD4FEEB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9" name="Oval 251">
                <a:extLst>
                  <a:ext uri="{FF2B5EF4-FFF2-40B4-BE49-F238E27FC236}">
                    <a16:creationId xmlns:a16="http://schemas.microsoft.com/office/drawing/2014/main" id="{EC2610A1-6F91-3770-B344-233B30BF109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50" name="Oval 252">
                <a:extLst>
                  <a:ext uri="{FF2B5EF4-FFF2-40B4-BE49-F238E27FC236}">
                    <a16:creationId xmlns:a16="http://schemas.microsoft.com/office/drawing/2014/main" id="{37D3F9A8-059D-512A-D87B-088DA8B6A6E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42" name="Text Box 253">
              <a:extLst>
                <a:ext uri="{FF2B5EF4-FFF2-40B4-BE49-F238E27FC236}">
                  <a16:creationId xmlns:a16="http://schemas.microsoft.com/office/drawing/2014/main" id="{CE15FC17-A738-9962-4671-D4887D00131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914" name="Group 254">
            <a:extLst>
              <a:ext uri="{FF2B5EF4-FFF2-40B4-BE49-F238E27FC236}">
                <a16:creationId xmlns:a16="http://schemas.microsoft.com/office/drawing/2014/main" id="{43EBB718-6B95-2C23-FB13-35599D3739B5}"/>
              </a:ext>
            </a:extLst>
          </p:cNvPr>
          <p:cNvGrpSpPr>
            <a:grpSpLocks/>
          </p:cNvGrpSpPr>
          <p:nvPr/>
        </p:nvGrpSpPr>
        <p:grpSpPr bwMode="auto">
          <a:xfrm>
            <a:off x="7005638" y="3349626"/>
            <a:ext cx="514350" cy="354013"/>
            <a:chOff x="4436" y="2378"/>
            <a:chExt cx="1152" cy="790"/>
          </a:xfrm>
        </p:grpSpPr>
        <p:grpSp>
          <p:nvGrpSpPr>
            <p:cNvPr id="122931" name="Group 255">
              <a:extLst>
                <a:ext uri="{FF2B5EF4-FFF2-40B4-BE49-F238E27FC236}">
                  <a16:creationId xmlns:a16="http://schemas.microsoft.com/office/drawing/2014/main" id="{07EAB7F2-4E76-BFC6-9EB6-92913C234539}"/>
                </a:ext>
              </a:extLst>
            </p:cNvPr>
            <p:cNvGrpSpPr>
              <a:grpSpLocks/>
            </p:cNvGrpSpPr>
            <p:nvPr/>
          </p:nvGrpSpPr>
          <p:grpSpPr bwMode="auto">
            <a:xfrm>
              <a:off x="4436" y="2378"/>
              <a:ext cx="1152" cy="702"/>
              <a:chOff x="3964" y="2641"/>
              <a:chExt cx="1152" cy="702"/>
            </a:xfrm>
          </p:grpSpPr>
          <p:sp>
            <p:nvSpPr>
              <p:cNvPr id="122933" name="AutoShape 256">
                <a:extLst>
                  <a:ext uri="{FF2B5EF4-FFF2-40B4-BE49-F238E27FC236}">
                    <a16:creationId xmlns:a16="http://schemas.microsoft.com/office/drawing/2014/main" id="{56DCBB8A-A0C3-4319-DFBD-548748CE13C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4" name="Oval 257">
                <a:extLst>
                  <a:ext uri="{FF2B5EF4-FFF2-40B4-BE49-F238E27FC236}">
                    <a16:creationId xmlns:a16="http://schemas.microsoft.com/office/drawing/2014/main" id="{FB32142D-0758-E4CE-D0F8-BAC669B40EF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5" name="Oval 258">
                <a:extLst>
                  <a:ext uri="{FF2B5EF4-FFF2-40B4-BE49-F238E27FC236}">
                    <a16:creationId xmlns:a16="http://schemas.microsoft.com/office/drawing/2014/main" id="{ABD35782-55D4-8A5F-6F3D-7B0B44323ED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6" name="Oval 259">
                <a:extLst>
                  <a:ext uri="{FF2B5EF4-FFF2-40B4-BE49-F238E27FC236}">
                    <a16:creationId xmlns:a16="http://schemas.microsoft.com/office/drawing/2014/main" id="{EB5CDB24-BF49-D807-B55C-2FCF9221A99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7" name="Oval 260">
                <a:extLst>
                  <a:ext uri="{FF2B5EF4-FFF2-40B4-BE49-F238E27FC236}">
                    <a16:creationId xmlns:a16="http://schemas.microsoft.com/office/drawing/2014/main" id="{56F383FB-7967-C6B1-1D16-672885FEE31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8" name="Oval 261">
                <a:extLst>
                  <a:ext uri="{FF2B5EF4-FFF2-40B4-BE49-F238E27FC236}">
                    <a16:creationId xmlns:a16="http://schemas.microsoft.com/office/drawing/2014/main" id="{7292EB41-1C79-0894-3555-BBAAD7954D2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9" name="Oval 262">
                <a:extLst>
                  <a:ext uri="{FF2B5EF4-FFF2-40B4-BE49-F238E27FC236}">
                    <a16:creationId xmlns:a16="http://schemas.microsoft.com/office/drawing/2014/main" id="{BE5DBBAC-7181-1072-0DF0-CEE877A21D5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40" name="Oval 263">
                <a:extLst>
                  <a:ext uri="{FF2B5EF4-FFF2-40B4-BE49-F238E27FC236}">
                    <a16:creationId xmlns:a16="http://schemas.microsoft.com/office/drawing/2014/main" id="{32FB7A27-E229-0074-64F1-38F01153A19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32" name="Text Box 264">
              <a:extLst>
                <a:ext uri="{FF2B5EF4-FFF2-40B4-BE49-F238E27FC236}">
                  <a16:creationId xmlns:a16="http://schemas.microsoft.com/office/drawing/2014/main" id="{05CFD45F-D62E-AD9C-F86B-D296D389287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grpSp>
        <p:nvGrpSpPr>
          <p:cNvPr id="122915" name="Group 265">
            <a:extLst>
              <a:ext uri="{FF2B5EF4-FFF2-40B4-BE49-F238E27FC236}">
                <a16:creationId xmlns:a16="http://schemas.microsoft.com/office/drawing/2014/main" id="{1B6A2A48-EA20-924A-A862-2298493B651E}"/>
              </a:ext>
            </a:extLst>
          </p:cNvPr>
          <p:cNvGrpSpPr>
            <a:grpSpLocks/>
          </p:cNvGrpSpPr>
          <p:nvPr/>
        </p:nvGrpSpPr>
        <p:grpSpPr bwMode="auto">
          <a:xfrm>
            <a:off x="7573963" y="3362326"/>
            <a:ext cx="514350" cy="354013"/>
            <a:chOff x="4436" y="2378"/>
            <a:chExt cx="1152" cy="790"/>
          </a:xfrm>
        </p:grpSpPr>
        <p:grpSp>
          <p:nvGrpSpPr>
            <p:cNvPr id="122921" name="Group 266">
              <a:extLst>
                <a:ext uri="{FF2B5EF4-FFF2-40B4-BE49-F238E27FC236}">
                  <a16:creationId xmlns:a16="http://schemas.microsoft.com/office/drawing/2014/main" id="{B7B8E39E-7D3A-A095-D309-1E03E659026D}"/>
                </a:ext>
              </a:extLst>
            </p:cNvPr>
            <p:cNvGrpSpPr>
              <a:grpSpLocks/>
            </p:cNvGrpSpPr>
            <p:nvPr/>
          </p:nvGrpSpPr>
          <p:grpSpPr bwMode="auto">
            <a:xfrm>
              <a:off x="4436" y="2378"/>
              <a:ext cx="1152" cy="702"/>
              <a:chOff x="3964" y="2641"/>
              <a:chExt cx="1152" cy="702"/>
            </a:xfrm>
          </p:grpSpPr>
          <p:sp>
            <p:nvSpPr>
              <p:cNvPr id="122923" name="AutoShape 267">
                <a:extLst>
                  <a:ext uri="{FF2B5EF4-FFF2-40B4-BE49-F238E27FC236}">
                    <a16:creationId xmlns:a16="http://schemas.microsoft.com/office/drawing/2014/main" id="{C64FEEF3-2872-6B61-E9FC-CAD0836DED4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4" name="Oval 268">
                <a:extLst>
                  <a:ext uri="{FF2B5EF4-FFF2-40B4-BE49-F238E27FC236}">
                    <a16:creationId xmlns:a16="http://schemas.microsoft.com/office/drawing/2014/main" id="{75E72855-BB6C-FD09-39DB-D0D0938391D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5" name="Oval 269">
                <a:extLst>
                  <a:ext uri="{FF2B5EF4-FFF2-40B4-BE49-F238E27FC236}">
                    <a16:creationId xmlns:a16="http://schemas.microsoft.com/office/drawing/2014/main" id="{15378C2D-5914-6E08-6EA7-ACC60939504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6" name="Oval 270">
                <a:extLst>
                  <a:ext uri="{FF2B5EF4-FFF2-40B4-BE49-F238E27FC236}">
                    <a16:creationId xmlns:a16="http://schemas.microsoft.com/office/drawing/2014/main" id="{7D448208-E6BE-8C07-B832-3C941A874C1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7" name="Oval 271">
                <a:extLst>
                  <a:ext uri="{FF2B5EF4-FFF2-40B4-BE49-F238E27FC236}">
                    <a16:creationId xmlns:a16="http://schemas.microsoft.com/office/drawing/2014/main" id="{DEB44AAA-A15A-FA82-5A89-17862F9371F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8" name="Oval 272">
                <a:extLst>
                  <a:ext uri="{FF2B5EF4-FFF2-40B4-BE49-F238E27FC236}">
                    <a16:creationId xmlns:a16="http://schemas.microsoft.com/office/drawing/2014/main" id="{7E7E5EEA-F6B5-5808-D469-2C88C0CF099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9" name="Oval 273">
                <a:extLst>
                  <a:ext uri="{FF2B5EF4-FFF2-40B4-BE49-F238E27FC236}">
                    <a16:creationId xmlns:a16="http://schemas.microsoft.com/office/drawing/2014/main" id="{E65B3B7D-AF76-D411-F3E6-E82D89A1C7D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30" name="Oval 274">
                <a:extLst>
                  <a:ext uri="{FF2B5EF4-FFF2-40B4-BE49-F238E27FC236}">
                    <a16:creationId xmlns:a16="http://schemas.microsoft.com/office/drawing/2014/main" id="{BB3FE9E0-8B3D-4214-47CA-D34C80641BF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grpSp>
        <p:sp>
          <p:nvSpPr>
            <p:cNvPr id="122922" name="Text Box 275">
              <a:extLst>
                <a:ext uri="{FF2B5EF4-FFF2-40B4-BE49-F238E27FC236}">
                  <a16:creationId xmlns:a16="http://schemas.microsoft.com/office/drawing/2014/main" id="{1BD6370D-3DF9-B368-47FE-DDB1494348E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1200" b="1">
                <a:solidFill>
                  <a:srgbClr val="000000"/>
                </a:solidFill>
              </a:endParaRPr>
            </a:p>
          </p:txBody>
        </p:sp>
      </p:grpSp>
      <p:sp>
        <p:nvSpPr>
          <p:cNvPr id="122916" name="Text Box 276">
            <a:extLst>
              <a:ext uri="{FF2B5EF4-FFF2-40B4-BE49-F238E27FC236}">
                <a16:creationId xmlns:a16="http://schemas.microsoft.com/office/drawing/2014/main" id="{F62690D8-DC1A-958E-2A7C-CA37BEA3BB8C}"/>
              </a:ext>
            </a:extLst>
          </p:cNvPr>
          <p:cNvSpPr txBox="1">
            <a:spLocks noChangeArrowheads="1"/>
          </p:cNvSpPr>
          <p:nvPr/>
        </p:nvSpPr>
        <p:spPr bwMode="auto">
          <a:xfrm>
            <a:off x="3906839" y="4687889"/>
            <a:ext cx="4346575" cy="915987"/>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chemeClr val="tx1"/>
                </a:solidFill>
              </a:rPr>
              <a:t>Where possible, prefer to ignite granular propellant charges from the centre of the propellant bed</a:t>
            </a:r>
          </a:p>
        </p:txBody>
      </p:sp>
      <p:sp>
        <p:nvSpPr>
          <p:cNvPr id="122917" name="Freeform 277">
            <a:extLst>
              <a:ext uri="{FF2B5EF4-FFF2-40B4-BE49-F238E27FC236}">
                <a16:creationId xmlns:a16="http://schemas.microsoft.com/office/drawing/2014/main" id="{3065E05B-B0E8-5B56-3BEA-789673561553}"/>
              </a:ext>
            </a:extLst>
          </p:cNvPr>
          <p:cNvSpPr>
            <a:spLocks/>
          </p:cNvSpPr>
          <p:nvPr/>
        </p:nvSpPr>
        <p:spPr bwMode="auto">
          <a:xfrm>
            <a:off x="3300413" y="2393951"/>
            <a:ext cx="995362" cy="519113"/>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2918" name="Freeform 278">
            <a:extLst>
              <a:ext uri="{FF2B5EF4-FFF2-40B4-BE49-F238E27FC236}">
                <a16:creationId xmlns:a16="http://schemas.microsoft.com/office/drawing/2014/main" id="{D8D5935A-3257-0C32-C429-0F888875F583}"/>
              </a:ext>
            </a:extLst>
          </p:cNvPr>
          <p:cNvSpPr>
            <a:spLocks/>
          </p:cNvSpPr>
          <p:nvPr/>
        </p:nvSpPr>
        <p:spPr bwMode="auto">
          <a:xfrm flipV="1">
            <a:off x="3302001" y="3249613"/>
            <a:ext cx="995363" cy="51911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endParaRPr lang="en-GB"/>
          </a:p>
        </p:txBody>
      </p:sp>
      <p:sp>
        <p:nvSpPr>
          <p:cNvPr id="122919" name="Rectangle 279">
            <a:extLst>
              <a:ext uri="{FF2B5EF4-FFF2-40B4-BE49-F238E27FC236}">
                <a16:creationId xmlns:a16="http://schemas.microsoft.com/office/drawing/2014/main" id="{DBA3E4EC-0B24-7266-C70F-4388C9786678}"/>
              </a:ext>
            </a:extLst>
          </p:cNvPr>
          <p:cNvSpPr>
            <a:spLocks noChangeAspect="1" noChangeArrowheads="1"/>
          </p:cNvSpPr>
          <p:nvPr/>
        </p:nvSpPr>
        <p:spPr bwMode="auto">
          <a:xfrm>
            <a:off x="3189288" y="2889251"/>
            <a:ext cx="519112" cy="373063"/>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
        <p:nvSpPr>
          <p:cNvPr id="122920" name="Rectangle 280">
            <a:extLst>
              <a:ext uri="{FF2B5EF4-FFF2-40B4-BE49-F238E27FC236}">
                <a16:creationId xmlns:a16="http://schemas.microsoft.com/office/drawing/2014/main" id="{56D49766-0C90-B6EE-7EC6-3F68B3C7D13F}"/>
              </a:ext>
            </a:extLst>
          </p:cNvPr>
          <p:cNvSpPr>
            <a:spLocks noChangeAspect="1" noChangeArrowheads="1"/>
          </p:cNvSpPr>
          <p:nvPr/>
        </p:nvSpPr>
        <p:spPr bwMode="auto">
          <a:xfrm>
            <a:off x="3140075" y="2840039"/>
            <a:ext cx="69850" cy="4794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endParaRPr lang="en-US" altLang="en-US" sz="2000" b="1">
              <a:solidFill>
                <a:schemeClr val="tx1"/>
              </a:solidFill>
            </a:endParaRPr>
          </a:p>
        </p:txBody>
      </p:sp>
    </p:spTree>
    <p:extLst>
      <p:ext uri="{BB962C8B-B14F-4D97-AF65-F5344CB8AC3E}">
        <p14:creationId xmlns:p14="http://schemas.microsoft.com/office/powerpoint/2010/main" val="1539043379"/>
      </p:ext>
    </p:extLst>
  </p:cSld>
  <p:clrMapOvr>
    <a:masterClrMapping/>
  </p:clrMapOvr>
  <p:transition>
    <p:wipe dir="r"/>
  </p:transition>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1EE4AE-7485-444F-F9E3-D9C2AF0AA00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095" r="6805" b="25779"/>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512242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id="{F16217A6-E654-D2DC-A76F-E3A6C0DBCA15}"/>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l="3922" t="7195" r="3458" b="10013"/>
          <a:stretch/>
        </p:blipFill>
        <p:spPr>
          <a:xfrm>
            <a:off x="2666999" y="1130121"/>
            <a:ext cx="6858001" cy="4597758"/>
          </a:xfrm>
        </p:spPr>
      </p:pic>
    </p:spTree>
    <p:extLst>
      <p:ext uri="{BB962C8B-B14F-4D97-AF65-F5344CB8AC3E}">
        <p14:creationId xmlns:p14="http://schemas.microsoft.com/office/powerpoint/2010/main" val="262914841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905833"/>
            <a:ext cx="4215063" cy="239871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Importance of Nitrocellulose</a:t>
            </a:r>
          </a:p>
        </p:txBody>
      </p:sp>
      <p:pic>
        <p:nvPicPr>
          <p:cNvPr id="5" name="Picture 4" descr="Diagram, schematic&#10;&#10;Description automatically generated">
            <a:extLst>
              <a:ext uri="{FF2B5EF4-FFF2-40B4-BE49-F238E27FC236}">
                <a16:creationId xmlns:a16="http://schemas.microsoft.com/office/drawing/2014/main" id="{DD02F12C-FA1D-A56D-5C02-9C1B9CCDF73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58955" y="578374"/>
            <a:ext cx="9875259" cy="2419438"/>
          </a:xfrm>
          <a:prstGeom prst="rect">
            <a:avLst/>
          </a:prstGeom>
        </p:spPr>
      </p:pic>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733963" y="3943051"/>
            <a:ext cx="6977391" cy="2914948"/>
          </a:xfrm>
        </p:spPr>
        <p:txBody>
          <a:bodyPr vert="horz" wrap="square" lIns="91440" tIns="45720" rIns="91440" bIns="45720" rtlCol="0" anchor="ctr">
            <a:normAutofit/>
          </a:bodyPr>
          <a:lstStyle/>
          <a:p>
            <a:pPr marL="342900" lvl="0" indent="-228600">
              <a:spcBef>
                <a:spcPts val="1200"/>
              </a:spcBef>
              <a:buFont typeface="Arial" panose="020B0604020202020204" pitchFamily="34" charset="0"/>
              <a:buChar char="•"/>
            </a:pPr>
            <a:r>
              <a:rPr lang="en-US" sz="1100" dirty="0">
                <a:solidFill>
                  <a:schemeClr val="tx1"/>
                </a:solidFill>
              </a:rPr>
              <a:t>The nitration of cellulose with concentrated nitric acid and </a:t>
            </a:r>
            <a:r>
              <a:rPr lang="en-US" sz="1100" dirty="0" err="1">
                <a:solidFill>
                  <a:schemeClr val="tx1"/>
                </a:solidFill>
              </a:rPr>
              <a:t>sulphuric</a:t>
            </a:r>
            <a:r>
              <a:rPr lang="en-US" sz="1100" dirty="0">
                <a:solidFill>
                  <a:schemeClr val="tx1"/>
                </a:solidFill>
              </a:rPr>
              <a:t> acid;</a:t>
            </a:r>
            <a:r>
              <a:rPr lang="en-US" sz="1100" dirty="0">
                <a:solidFill>
                  <a:schemeClr val="tx1"/>
                </a:solidFill>
                <a:effectLst/>
              </a:rPr>
              <a:t> </a:t>
            </a:r>
          </a:p>
          <a:p>
            <a:pPr marL="342900" lvl="0" indent="-228600">
              <a:spcBef>
                <a:spcPts val="1200"/>
              </a:spcBef>
              <a:buFont typeface="Arial" panose="020B0604020202020204" pitchFamily="34" charset="0"/>
              <a:buChar char="•"/>
            </a:pPr>
            <a:r>
              <a:rPr lang="en-US" sz="1100" dirty="0">
                <a:solidFill>
                  <a:schemeClr val="tx1"/>
                </a:solidFill>
                <a:effectLst/>
              </a:rPr>
              <a:t>Provides mechanical strength and resilience during transport, handling and firing;</a:t>
            </a:r>
          </a:p>
          <a:p>
            <a:pPr marL="342900" lvl="0" indent="-228600">
              <a:spcBef>
                <a:spcPts val="1200"/>
              </a:spcBef>
              <a:buFont typeface="Arial" panose="020B0604020202020204" pitchFamily="34" charset="0"/>
              <a:buChar char="•"/>
            </a:pPr>
            <a:r>
              <a:rPr lang="en-US" sz="1100" dirty="0">
                <a:solidFill>
                  <a:schemeClr val="tx1"/>
                </a:solidFill>
              </a:rPr>
              <a:t>Provides a degree of choice relating to the amount of explosive energy available since it can be nitrated to differing percentages (up to 14.14%);</a:t>
            </a:r>
          </a:p>
          <a:p>
            <a:pPr marL="342900" lvl="0" indent="-228600">
              <a:spcBef>
                <a:spcPts val="1200"/>
              </a:spcBef>
              <a:buFont typeface="Arial" panose="020B0604020202020204" pitchFamily="34" charset="0"/>
              <a:buChar char="•"/>
            </a:pPr>
            <a:r>
              <a:rPr lang="en-US" sz="1100" dirty="0">
                <a:solidFill>
                  <a:schemeClr val="tx1"/>
                </a:solidFill>
              </a:rPr>
              <a:t>% of oxygen linked to % of nitrogen since each N is bonded to 3O.</a:t>
            </a:r>
          </a:p>
          <a:p>
            <a:pPr marL="342900" lvl="0" indent="-228600">
              <a:spcBef>
                <a:spcPts val="1200"/>
              </a:spcBef>
              <a:buFont typeface="Arial" panose="020B0604020202020204" pitchFamily="34" charset="0"/>
              <a:buChar char="•"/>
            </a:pPr>
            <a:r>
              <a:rPr lang="en-US" sz="1100" dirty="0">
                <a:solidFill>
                  <a:schemeClr val="tx1"/>
                </a:solidFill>
              </a:rPr>
              <a:t>Negative oxygen balance BUT t</a:t>
            </a:r>
            <a:r>
              <a:rPr lang="en-US" sz="1100" dirty="0">
                <a:solidFill>
                  <a:schemeClr val="tx1"/>
                </a:solidFill>
                <a:effectLst/>
              </a:rPr>
              <a:t>he higher the % nitrogen, the greater the amount of oxygen to produce combustion gases (higher Q);</a:t>
            </a:r>
          </a:p>
          <a:p>
            <a:pPr marL="342900" lvl="0" indent="-228600">
              <a:spcBef>
                <a:spcPts val="1200"/>
              </a:spcBef>
              <a:buFont typeface="Arial" panose="020B0604020202020204" pitchFamily="34" charset="0"/>
              <a:buChar char="•"/>
            </a:pPr>
            <a:r>
              <a:rPr lang="en-US" sz="1100" dirty="0">
                <a:solidFill>
                  <a:schemeClr val="tx1"/>
                </a:solidFill>
              </a:rPr>
              <a:t>Ignition temperature 180</a:t>
            </a:r>
            <a:r>
              <a:rPr lang="en-US" sz="1100" baseline="30000" dirty="0">
                <a:solidFill>
                  <a:schemeClr val="tx1"/>
                </a:solidFill>
              </a:rPr>
              <a:t>o</a:t>
            </a:r>
            <a:r>
              <a:rPr lang="en-US" sz="1100" dirty="0">
                <a:solidFill>
                  <a:schemeClr val="tx1"/>
                </a:solidFill>
              </a:rPr>
              <a:t>C  so sensitive to percussion or electrical discharge so keep wet;</a:t>
            </a:r>
          </a:p>
          <a:p>
            <a:pPr marL="342900" lvl="0" indent="-228600">
              <a:spcBef>
                <a:spcPts val="1200"/>
              </a:spcBef>
              <a:buFont typeface="Arial" panose="020B0604020202020204" pitchFamily="34" charset="0"/>
              <a:buChar char="•"/>
            </a:pPr>
            <a:r>
              <a:rPr lang="en-US" sz="1100" dirty="0">
                <a:solidFill>
                  <a:schemeClr val="tx1"/>
                </a:solidFill>
                <a:effectLst/>
              </a:rPr>
              <a:t>Therma</a:t>
            </a:r>
            <a:r>
              <a:rPr lang="en-US" sz="1100" dirty="0">
                <a:solidFill>
                  <a:schemeClr val="tx1"/>
                </a:solidFill>
              </a:rPr>
              <a:t>l stability decreases with increasing N content; and</a:t>
            </a:r>
          </a:p>
          <a:p>
            <a:pPr marL="342900" lvl="0" indent="-228600">
              <a:spcBef>
                <a:spcPts val="1200"/>
              </a:spcBef>
              <a:buFont typeface="Arial" panose="020B0604020202020204" pitchFamily="34" charset="0"/>
              <a:buChar char="•"/>
            </a:pPr>
            <a:r>
              <a:rPr lang="en-US" sz="1100" dirty="0">
                <a:solidFill>
                  <a:schemeClr val="tx1"/>
                </a:solidFill>
                <a:effectLst/>
              </a:rPr>
              <a:t>Degrades in long-term storage with loss </a:t>
            </a:r>
            <a:r>
              <a:rPr lang="en-US" sz="1100" dirty="0">
                <a:solidFill>
                  <a:schemeClr val="tx1"/>
                </a:solidFill>
              </a:rPr>
              <a:t>of nitrate ester groups</a:t>
            </a:r>
            <a:endParaRPr lang="en-US" sz="1100" dirty="0">
              <a:solidFill>
                <a:schemeClr val="tx1"/>
              </a:solidFill>
              <a:effectLst/>
            </a:endParaRPr>
          </a:p>
          <a:p>
            <a:pPr indent="-228600">
              <a:buFont typeface="Arial" panose="020B0604020202020204" pitchFamily="34" charset="0"/>
              <a:buChar char="•"/>
            </a:pPr>
            <a:endParaRPr lang="en-US" sz="1100" dirty="0">
              <a:solidFill>
                <a:schemeClr val="tx1"/>
              </a:solidFill>
            </a:endParaRPr>
          </a:p>
        </p:txBody>
      </p:sp>
    </p:spTree>
    <p:extLst>
      <p:ext uri="{BB962C8B-B14F-4D97-AF65-F5344CB8AC3E}">
        <p14:creationId xmlns:p14="http://schemas.microsoft.com/office/powerpoint/2010/main" val="241081793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FAEDD63C-EEF6-9EB8-DB2D-CBE4E03D490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7901" t="2768" r="11130" b="7959"/>
          <a:stretch/>
        </p:blipFill>
        <p:spPr>
          <a:xfrm>
            <a:off x="1074387" y="918546"/>
            <a:ext cx="6021554" cy="4979334"/>
          </a:xfrm>
          <a:prstGeom prst="rect">
            <a:avLst/>
          </a:prstGeom>
        </p:spPr>
      </p:pic>
      <p:sp>
        <p:nvSpPr>
          <p:cNvPr id="20" name="Right Triangle 19">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descr="Diagram, schematic&#10;&#10;Description automatically generated">
            <a:extLst>
              <a:ext uri="{FF2B5EF4-FFF2-40B4-BE49-F238E27FC236}">
                <a16:creationId xmlns:a16="http://schemas.microsoft.com/office/drawing/2014/main" id="{C83FB072-6423-64A2-1AE3-6BC782A5A42E}"/>
              </a:ext>
            </a:extLst>
          </p:cNvPr>
          <p:cNvPicPr>
            <a:picLocks noChangeAspect="1"/>
          </p:cNvPicPr>
          <p:nvPr/>
        </p:nvPicPr>
        <p:blipFill>
          <a:blip r:embed="rId4"/>
          <a:stretch>
            <a:fillRect/>
          </a:stretch>
        </p:blipFill>
        <p:spPr>
          <a:xfrm>
            <a:off x="7531606" y="955623"/>
            <a:ext cx="3217333" cy="3217333"/>
          </a:xfrm>
          <a:prstGeom prst="rect">
            <a:avLst/>
          </a:prstGeom>
        </p:spPr>
      </p:pic>
      <p:sp>
        <p:nvSpPr>
          <p:cNvPr id="3" name="TextBox 2">
            <a:extLst>
              <a:ext uri="{FF2B5EF4-FFF2-40B4-BE49-F238E27FC236}">
                <a16:creationId xmlns:a16="http://schemas.microsoft.com/office/drawing/2014/main" id="{6915E8FD-4BF0-A589-D76E-BB6FC6385F79}"/>
              </a:ext>
            </a:extLst>
          </p:cNvPr>
          <p:cNvSpPr txBox="1"/>
          <p:nvPr/>
        </p:nvSpPr>
        <p:spPr>
          <a:xfrm>
            <a:off x="7291388" y="4310023"/>
            <a:ext cx="2931252" cy="369332"/>
          </a:xfrm>
          <a:prstGeom prst="rect">
            <a:avLst/>
          </a:prstGeom>
          <a:solidFill>
            <a:srgbClr val="FFC000"/>
          </a:solidFill>
        </p:spPr>
        <p:txBody>
          <a:bodyPr wrap="none" rtlCol="0">
            <a:spAutoFit/>
          </a:bodyPr>
          <a:lstStyle/>
          <a:p>
            <a:r>
              <a:rPr lang="en-US" dirty="0"/>
              <a:t>Ignition temperature reduces</a:t>
            </a:r>
          </a:p>
        </p:txBody>
      </p:sp>
      <p:cxnSp>
        <p:nvCxnSpPr>
          <p:cNvPr id="6" name="Straight Arrow Connector 5">
            <a:extLst>
              <a:ext uri="{FF2B5EF4-FFF2-40B4-BE49-F238E27FC236}">
                <a16:creationId xmlns:a16="http://schemas.microsoft.com/office/drawing/2014/main" id="{55150D69-956F-4FB0-3027-112E08CCA318}"/>
              </a:ext>
            </a:extLst>
          </p:cNvPr>
          <p:cNvCxnSpPr>
            <a:endCxn id="3" idx="1"/>
          </p:cNvCxnSpPr>
          <p:nvPr/>
        </p:nvCxnSpPr>
        <p:spPr>
          <a:xfrm>
            <a:off x="5205046" y="4494689"/>
            <a:ext cx="208634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814560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D2E6DFE-790F-0F2A-A5FF-8A7B1518D97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7216" r="12769" b="28517"/>
          <a:stretch/>
        </p:blipFill>
        <p:spPr>
          <a:xfrm>
            <a:off x="1670670" y="389350"/>
            <a:ext cx="8676100" cy="5813146"/>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6505138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able&#10;&#10;Description automatically generated">
            <a:extLst>
              <a:ext uri="{FF2B5EF4-FFF2-40B4-BE49-F238E27FC236}">
                <a16:creationId xmlns:a16="http://schemas.microsoft.com/office/drawing/2014/main" id="{B9DA2037-9D40-18B4-4227-1736D55E4F9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66641" y="643467"/>
            <a:ext cx="7258718"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784957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EEA09A0-2796-F8EE-0086-2D7D0D9092E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018" t="8073" r="2307" b="10496"/>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0353497"/>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a:solidFill>
                  <a:schemeClr val="tx1"/>
                </a:solidFill>
                <a:latin typeface="+mj-lt"/>
                <a:ea typeface="+mj-ea"/>
                <a:cs typeface="+mj-cs"/>
              </a:rPr>
              <a:t>Single Base Propellants</a:t>
            </a:r>
          </a:p>
        </p:txBody>
      </p:sp>
      <p:pic>
        <p:nvPicPr>
          <p:cNvPr id="7" name="Picture 6" descr="A group of guns&#10;&#10;Description automatically generated with low confidence">
            <a:extLst>
              <a:ext uri="{FF2B5EF4-FFF2-40B4-BE49-F238E27FC236}">
                <a16:creationId xmlns:a16="http://schemas.microsoft.com/office/drawing/2014/main" id="{53D1E4CA-6A48-08A4-1416-CEFDEF7E48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759329"/>
            <a:ext cx="5077118" cy="2221238"/>
          </a:xfrm>
          <a:prstGeom prst="rect">
            <a:avLst/>
          </a:prstGeom>
        </p:spPr>
      </p:pic>
      <p:pic>
        <p:nvPicPr>
          <p:cNvPr id="5" name="Picture 4" descr="A picture containing snow, outdoor, military vehicle&#10;&#10;Description automatically generated">
            <a:extLst>
              <a:ext uri="{FF2B5EF4-FFF2-40B4-BE49-F238E27FC236}">
                <a16:creationId xmlns:a16="http://schemas.microsoft.com/office/drawing/2014/main" id="{B47D33B1-748D-B7BE-9E8A-65702DEEC92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1584" y="3461782"/>
            <a:ext cx="5077117" cy="2741641"/>
          </a:xfrm>
          <a:prstGeom prst="rect">
            <a:avLst/>
          </a:prstGeom>
        </p:spPr>
      </p:pic>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498619" y="2121763"/>
            <a:ext cx="5128773" cy="3773010"/>
          </a:xfrm>
        </p:spPr>
        <p:txBody>
          <a:bodyPr vert="horz" wrap="square" lIns="91440" tIns="45720" rIns="91440" bIns="45720" rtlCol="0">
            <a:normAutofit fontScale="92500" lnSpcReduction="20000"/>
          </a:bodyPr>
          <a:lstStyle/>
          <a:p>
            <a:pPr indent="-228600">
              <a:buFont typeface="Arial" panose="020B0604020202020204" pitchFamily="34" charset="0"/>
              <a:buChar char="•"/>
            </a:pPr>
            <a:r>
              <a:rPr lang="en-US" sz="2400" dirty="0">
                <a:solidFill>
                  <a:schemeClr val="tx1"/>
                </a:solidFill>
              </a:rPr>
              <a:t>A propellant in which NC is the only explosive ingredient is called a single-base type. These are employed in all kinds of guns from pistols to artillery weapons. Their heat of explosion (Q) is generally between 3100 J g</a:t>
            </a:r>
            <a:r>
              <a:rPr lang="en-US" sz="2400" baseline="30000" dirty="0">
                <a:solidFill>
                  <a:schemeClr val="tx1"/>
                </a:solidFill>
              </a:rPr>
              <a:t>-1</a:t>
            </a:r>
            <a:r>
              <a:rPr lang="en-US" sz="2400" dirty="0">
                <a:solidFill>
                  <a:schemeClr val="tx1"/>
                </a:solidFill>
              </a:rPr>
              <a:t> and 3700 J g</a:t>
            </a:r>
            <a:r>
              <a:rPr lang="en-US" sz="2400" baseline="30000" dirty="0">
                <a:solidFill>
                  <a:schemeClr val="tx1"/>
                </a:solidFill>
              </a:rPr>
              <a:t>-1</a:t>
            </a:r>
            <a:r>
              <a:rPr lang="en-US" sz="2400" dirty="0">
                <a:solidFill>
                  <a:schemeClr val="tx1"/>
                </a:solidFill>
              </a:rPr>
              <a:t>. It should be noted that energy values of propellants are quoted on the conventional assumption that the water formed on combustion is in the liquid phase, unlike the case of high explosives. The water is in fact gaseous, and the difference in the calculated value of Q is of the order of 10 % higher for water gaseous (</a:t>
            </a:r>
            <a:r>
              <a:rPr lang="en-US" sz="2400" dirty="0" err="1">
                <a:solidFill>
                  <a:schemeClr val="tx1"/>
                </a:solidFill>
              </a:rPr>
              <a:t>w.g</a:t>
            </a:r>
            <a:r>
              <a:rPr lang="en-US" sz="2400" dirty="0">
                <a:solidFill>
                  <a:schemeClr val="tx1"/>
                </a:solidFill>
              </a:rPr>
              <a:t>) than for water liquid (</a:t>
            </a:r>
            <a:r>
              <a:rPr lang="en-US" sz="2400" dirty="0" err="1">
                <a:solidFill>
                  <a:schemeClr val="tx1"/>
                </a:solidFill>
              </a:rPr>
              <a:t>w.l</a:t>
            </a:r>
            <a:r>
              <a:rPr lang="en-US" sz="2400" dirty="0">
                <a:solidFill>
                  <a:schemeClr val="tx1"/>
                </a:solidFill>
              </a:rPr>
              <a:t>) </a:t>
            </a:r>
          </a:p>
          <a:p>
            <a:pPr indent="-228600">
              <a:buFont typeface="Arial" panose="020B0604020202020204" pitchFamily="34" charset="0"/>
              <a:buChar char="•"/>
            </a:pPr>
            <a:endParaRPr lang="en-US" sz="2400" dirty="0">
              <a:solidFill>
                <a:schemeClr val="tx1"/>
              </a:solidFill>
            </a:endParaRPr>
          </a:p>
        </p:txBody>
      </p:sp>
    </p:spTree>
    <p:extLst>
      <p:ext uri="{BB962C8B-B14F-4D97-AF65-F5344CB8AC3E}">
        <p14:creationId xmlns:p14="http://schemas.microsoft.com/office/powerpoint/2010/main" val="2490462987"/>
      </p:ext>
    </p:extLst>
  </p:cSld>
  <p:clrMapOvr>
    <a:overrideClrMapping bg1="dk1" tx1="lt1" bg2="dk2" tx2="lt2" accent1="accent1" accent2="accent2" accent3="accent3" accent4="accent4" accent5="accent5" accent6="accent6" hlink="hlink" folHlink="folHlink"/>
  </p:clrMapOvr>
</p:sld>
</file>

<file path=ppt/slides/slide10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B6D5F72-274E-BBAF-B06B-C0F3AE4870A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710" t="9919" r="1788" b="4499"/>
          <a:stretch/>
        </p:blipFill>
        <p:spPr>
          <a:xfrm>
            <a:off x="1778248" y="301102"/>
            <a:ext cx="8247530" cy="618564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437782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r>
              <a:rPr lang="en-US" sz="4000">
                <a:solidFill>
                  <a:schemeClr val="tx1"/>
                </a:solidFill>
                <a:latin typeface="+mj-lt"/>
                <a:ea typeface="+mj-ea"/>
                <a:cs typeface="+mj-cs"/>
              </a:rPr>
              <a:t>Double</a:t>
            </a:r>
            <a:r>
              <a:rPr kumimoji="0" lang="en-US" sz="4000" b="0" i="0" u="none" strike="noStrike" cap="none" spc="0" normalizeH="0" baseline="0" noProof="0">
                <a:ln>
                  <a:noFill/>
                </a:ln>
                <a:solidFill>
                  <a:schemeClr val="tx1"/>
                </a:solidFill>
                <a:effectLst/>
                <a:uLnTx/>
                <a:uFillTx/>
                <a:latin typeface="+mj-lt"/>
                <a:ea typeface="+mj-ea"/>
                <a:cs typeface="+mj-cs"/>
              </a:rPr>
              <a:t> Base Propellants</a:t>
            </a:r>
          </a:p>
        </p:txBody>
      </p:sp>
      <p:pic>
        <p:nvPicPr>
          <p:cNvPr id="6" name="Picture 5" descr="A picture containing weapon&#10;&#10;Description automatically generated">
            <a:extLst>
              <a:ext uri="{FF2B5EF4-FFF2-40B4-BE49-F238E27FC236}">
                <a16:creationId xmlns:a16="http://schemas.microsoft.com/office/drawing/2014/main" id="{54A01F33-7679-F34C-0E53-847C881573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484632"/>
            <a:ext cx="4433010" cy="2770632"/>
          </a:xfrm>
          <a:prstGeom prst="rect">
            <a:avLst/>
          </a:prstGeom>
        </p:spPr>
      </p:pic>
      <p:pic>
        <p:nvPicPr>
          <p:cNvPr id="9" name="Picture 8" descr="A picture containing weapon&#10;&#10;Description automatically generated">
            <a:extLst>
              <a:ext uri="{FF2B5EF4-FFF2-40B4-BE49-F238E27FC236}">
                <a16:creationId xmlns:a16="http://schemas.microsoft.com/office/drawing/2014/main" id="{05923430-560E-2DFF-4F29-6E6E9CCEF3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226378" y="3429000"/>
            <a:ext cx="3003396" cy="2770632"/>
          </a:xfrm>
          <a:prstGeom prst="rect">
            <a:avLst/>
          </a:prstGeom>
        </p:spPr>
      </p:pic>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498619" y="2121763"/>
            <a:ext cx="5128773" cy="3773010"/>
          </a:xfrm>
        </p:spPr>
        <p:txBody>
          <a:bodyPr vert="horz" wrap="square" lIns="91440" tIns="45720" rIns="91440" bIns="45720" rtlCol="0">
            <a:normAutofit/>
          </a:bodyPr>
          <a:lstStyle/>
          <a:p>
            <a:pPr indent="-228600">
              <a:buFont typeface="Arial" panose="020B0604020202020204" pitchFamily="34" charset="0"/>
              <a:buChar char="•"/>
            </a:pPr>
            <a:r>
              <a:rPr lang="en-US" sz="2400" dirty="0">
                <a:solidFill>
                  <a:schemeClr val="tx1"/>
                </a:solidFill>
              </a:rPr>
              <a:t>Double-base propellants contain NG in addition to NC. They are more energetic than single-base propellants, having Q values between 4300 J g</a:t>
            </a:r>
            <a:r>
              <a:rPr lang="en-US" sz="2400" baseline="30000" dirty="0">
                <a:solidFill>
                  <a:schemeClr val="tx1"/>
                </a:solidFill>
              </a:rPr>
              <a:t>-1</a:t>
            </a:r>
            <a:r>
              <a:rPr lang="en-US" sz="2400" dirty="0">
                <a:solidFill>
                  <a:schemeClr val="tx1"/>
                </a:solidFill>
              </a:rPr>
              <a:t> and 5200 J g</a:t>
            </a:r>
            <a:r>
              <a:rPr lang="en-US" sz="2400" baseline="30000" dirty="0">
                <a:solidFill>
                  <a:schemeClr val="tx1"/>
                </a:solidFill>
              </a:rPr>
              <a:t>-1</a:t>
            </a:r>
            <a:r>
              <a:rPr lang="en-US" sz="2400" dirty="0">
                <a:solidFill>
                  <a:schemeClr val="tx1"/>
                </a:solidFill>
              </a:rPr>
              <a:t> depending on the proportion of NG present. The percentage of NG is much lower than when double-base propellants were first introduced in the late nineteenth century, due to the erosive effect of 'hot' propellants. </a:t>
            </a:r>
          </a:p>
          <a:p>
            <a:pPr indent="-228600">
              <a:buFont typeface="Arial" panose="020B0604020202020204" pitchFamily="34" charset="0"/>
              <a:buChar char="•"/>
            </a:pPr>
            <a:endParaRPr lang="en-US" sz="2400" dirty="0">
              <a:solidFill>
                <a:schemeClr val="tx1"/>
              </a:solidFill>
            </a:endParaRPr>
          </a:p>
        </p:txBody>
      </p:sp>
      <p:sp>
        <p:nvSpPr>
          <p:cNvPr id="4" name="TextBox 3">
            <a:extLst>
              <a:ext uri="{FF2B5EF4-FFF2-40B4-BE49-F238E27FC236}">
                <a16:creationId xmlns:a16="http://schemas.microsoft.com/office/drawing/2014/main" id="{B04DCCCC-7C45-C0EF-276A-BFAC9A6751FF}"/>
              </a:ext>
            </a:extLst>
          </p:cNvPr>
          <p:cNvSpPr txBox="1"/>
          <p:nvPr/>
        </p:nvSpPr>
        <p:spPr>
          <a:xfrm>
            <a:off x="6544576" y="5722578"/>
            <a:ext cx="4961080" cy="954107"/>
          </a:xfrm>
          <a:prstGeom prst="rect">
            <a:avLst/>
          </a:prstGeom>
          <a:solidFill>
            <a:srgbClr val="FF0000"/>
          </a:solidFill>
        </p:spPr>
        <p:txBody>
          <a:bodyPr wrap="square" rtlCol="0">
            <a:spAutoFit/>
          </a:bodyPr>
          <a:lstStyle/>
          <a:p>
            <a:r>
              <a:rPr lang="en-US" sz="2800" dirty="0"/>
              <a:t>Remember high value of Q and therefore T</a:t>
            </a:r>
            <a:r>
              <a:rPr lang="en-US" sz="2800" baseline="-25000" dirty="0"/>
              <a:t>o</a:t>
            </a:r>
          </a:p>
        </p:txBody>
      </p:sp>
    </p:spTree>
    <p:extLst>
      <p:ext uri="{BB962C8B-B14F-4D97-AF65-F5344CB8AC3E}">
        <p14:creationId xmlns:p14="http://schemas.microsoft.com/office/powerpoint/2010/main" val="140596313"/>
      </p:ext>
    </p:extLst>
  </p:cSld>
  <p:clrMapOvr>
    <a:overrideClrMapping bg1="dk1" tx1="lt1" bg2="dk2" tx2="lt2" accent1="accent1" accent2="accent2" accent3="accent3" accent4="accent4" accent5="accent5" accent6="accent6" hlink="hlink" folHlink="folHlink"/>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80F706E-0745-7B72-879E-FE20D87D8D0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364" t="5536" r="2133" b="7728"/>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7361817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FCD741E-2E5E-3823-093F-C8D5598C755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402" t="4844" b="13034"/>
          <a:stretch/>
        </p:blipFill>
        <p:spPr>
          <a:xfrm>
            <a:off x="2381956" y="643467"/>
            <a:ext cx="7428088" cy="5571066"/>
          </a:xfrm>
          <a:prstGeom prst="rect">
            <a:avLst/>
          </a:prstGeom>
        </p:spPr>
      </p:pic>
    </p:spTree>
    <p:extLst>
      <p:ext uri="{BB962C8B-B14F-4D97-AF65-F5344CB8AC3E}">
        <p14:creationId xmlns:p14="http://schemas.microsoft.com/office/powerpoint/2010/main" val="449074233"/>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prstClr val="white"/>
                </a:solidFill>
                <a:latin typeface="Calibri Light" panose="020F0302020204030204"/>
              </a:rPr>
              <a:t>Triple</a:t>
            </a: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 Base Propellants</a:t>
            </a:r>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376883" y="1985238"/>
            <a:ext cx="5128773" cy="377301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dirty="0">
                <a:solidFill>
                  <a:schemeClr val="tx1"/>
                </a:solidFill>
              </a:rPr>
              <a:t>Triple-base propellants were developed between the World Wars to render gun positions less easy to locate during night firing. These contain NC and NG, as well as, up to about 55 % w/w, NQ. NQ, which has the pseudonym Picrite, is a white, finely divided crystalline solid, and was mixed with the NC/NG gel to form a particulate suspension. The old triple-base propellants have Q values similar to single-base, ranging from 3200 J g</a:t>
            </a:r>
            <a:r>
              <a:rPr lang="en-GB" baseline="30000" dirty="0">
                <a:solidFill>
                  <a:schemeClr val="tx1"/>
                </a:solidFill>
              </a:rPr>
              <a:t>-1</a:t>
            </a:r>
            <a:r>
              <a:rPr lang="en-GB" dirty="0">
                <a:solidFill>
                  <a:schemeClr val="tx1"/>
                </a:solidFill>
              </a:rPr>
              <a:t> to 3700 J g</a:t>
            </a:r>
            <a:r>
              <a:rPr lang="en-GB" baseline="30000" dirty="0">
                <a:solidFill>
                  <a:schemeClr val="tx1"/>
                </a:solidFill>
              </a:rPr>
              <a:t>-1</a:t>
            </a:r>
            <a:r>
              <a:rPr lang="en-GB" dirty="0">
                <a:solidFill>
                  <a:schemeClr val="tx1"/>
                </a:solidFill>
              </a:rPr>
              <a:t>. The use of triple-base propellants has traditionally been restricted to the larger types of gun, where the production of minimal gun-flash, is of most value. </a:t>
            </a:r>
            <a:endParaRPr lang="en-GB" sz="2000" dirty="0">
              <a:solidFill>
                <a:schemeClr val="tx1"/>
              </a:solidFill>
            </a:endParaRPr>
          </a:p>
          <a:p>
            <a:pPr indent="-228600">
              <a:buFont typeface="Arial" panose="020B0604020202020204" pitchFamily="34" charset="0"/>
              <a:buChar char="•"/>
            </a:pPr>
            <a:endParaRPr lang="en-US" sz="2000" dirty="0">
              <a:solidFill>
                <a:schemeClr val="tx1"/>
              </a:solidFill>
            </a:endParaRP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266816"/>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8C4756C5-89C7-C553-F204-F152893802EA}"/>
                  </a:ext>
                </a:extLst>
              </p:cNvPr>
              <p:cNvSpPr txBox="1"/>
              <p:nvPr/>
            </p:nvSpPr>
            <p:spPr>
              <a:xfrm>
                <a:off x="6724647" y="5758248"/>
                <a:ext cx="4555414" cy="43088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𝐶</m:t>
                      </m:r>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𝐻</m:t>
                          </m:r>
                        </m:e>
                        <m:sub>
                          <m:r>
                            <a:rPr lang="en-GB" sz="2800" b="0" i="1" smtClean="0">
                              <a:latin typeface="Cambria Math" panose="02040503050406030204" pitchFamily="18" charset="0"/>
                            </a:rPr>
                            <m:t>4</m:t>
                          </m:r>
                        </m:sub>
                      </m:sSub>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𝑁</m:t>
                          </m:r>
                        </m:e>
                        <m:sub>
                          <m:r>
                            <a:rPr lang="en-GB" sz="2800" b="0" i="1" smtClean="0">
                              <a:latin typeface="Cambria Math" panose="02040503050406030204" pitchFamily="18" charset="0"/>
                            </a:rPr>
                            <m:t>4</m:t>
                          </m:r>
                        </m:sub>
                      </m:sSub>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𝑂</m:t>
                          </m:r>
                        </m:e>
                        <m:sub>
                          <m:r>
                            <a:rPr lang="en-GB" sz="2800" b="0" i="1" smtClean="0">
                              <a:latin typeface="Cambria Math" panose="02040503050406030204" pitchFamily="18" charset="0"/>
                            </a:rPr>
                            <m:t>2</m:t>
                          </m:r>
                        </m:sub>
                      </m:sSub>
                      <m:r>
                        <a:rPr lang="en-GB" sz="2800" b="0" i="1" smtClean="0">
                          <a:latin typeface="Cambria Math" panose="02040503050406030204" pitchFamily="18" charset="0"/>
                          <a:ea typeface="Cambria Math" panose="02040503050406030204" pitchFamily="18" charset="0"/>
                        </a:rPr>
                        <m:t>→</m:t>
                      </m:r>
                      <m:r>
                        <a:rPr lang="en-GB" sz="2800" b="0" i="1" smtClean="0">
                          <a:latin typeface="Cambria Math" panose="02040503050406030204" pitchFamily="18" charset="0"/>
                          <a:ea typeface="Cambria Math" panose="02040503050406030204" pitchFamily="18" charset="0"/>
                        </a:rPr>
                        <m:t>𝐶</m:t>
                      </m:r>
                      <m:r>
                        <a:rPr lang="en-GB" sz="2800" b="0" i="1" smtClean="0">
                          <a:latin typeface="Cambria Math" panose="02040503050406030204" pitchFamily="18" charset="0"/>
                          <a:ea typeface="Cambria Math" panose="02040503050406030204" pitchFamily="18" charset="0"/>
                        </a:rPr>
                        <m:t>+</m:t>
                      </m:r>
                      <m:sSub>
                        <m:sSubPr>
                          <m:ctrlPr>
                            <a:rPr lang="en-GB" sz="2800" b="0" i="1" smtClean="0">
                              <a:latin typeface="Cambria Math" panose="02040503050406030204" pitchFamily="18" charset="0"/>
                              <a:ea typeface="Cambria Math" panose="02040503050406030204" pitchFamily="18" charset="0"/>
                            </a:rPr>
                          </m:ctrlPr>
                        </m:sSubPr>
                        <m:e>
                          <m:r>
                            <a:rPr lang="en-GB" sz="2800" b="0" i="1" smtClean="0">
                              <a:latin typeface="Cambria Math" panose="02040503050406030204" pitchFamily="18" charset="0"/>
                              <a:ea typeface="Cambria Math" panose="02040503050406030204" pitchFamily="18" charset="0"/>
                            </a:rPr>
                            <m:t>2</m:t>
                          </m:r>
                          <m:r>
                            <a:rPr lang="en-GB" sz="2800" b="0" i="1" smtClean="0">
                              <a:latin typeface="Cambria Math" panose="02040503050406030204" pitchFamily="18" charset="0"/>
                              <a:ea typeface="Cambria Math" panose="02040503050406030204" pitchFamily="18" charset="0"/>
                            </a:rPr>
                            <m:t>𝐻</m:t>
                          </m:r>
                        </m:e>
                        <m:sub>
                          <m:r>
                            <a:rPr lang="en-GB" sz="2800" b="0" i="1" smtClean="0">
                              <a:latin typeface="Cambria Math" panose="02040503050406030204" pitchFamily="18" charset="0"/>
                              <a:ea typeface="Cambria Math" panose="02040503050406030204" pitchFamily="18" charset="0"/>
                            </a:rPr>
                            <m:t>2</m:t>
                          </m:r>
                        </m:sub>
                      </m:sSub>
                      <m:r>
                        <a:rPr lang="en-GB" sz="2800" b="0" i="1" smtClean="0">
                          <a:latin typeface="Cambria Math" panose="02040503050406030204" pitchFamily="18" charset="0"/>
                          <a:ea typeface="Cambria Math" panose="02040503050406030204" pitchFamily="18" charset="0"/>
                        </a:rPr>
                        <m:t>𝑂</m:t>
                      </m:r>
                      <m:r>
                        <a:rPr lang="en-GB" sz="2800" b="0" i="1" smtClean="0">
                          <a:latin typeface="Cambria Math" panose="02040503050406030204" pitchFamily="18" charset="0"/>
                          <a:ea typeface="Cambria Math" panose="02040503050406030204" pitchFamily="18" charset="0"/>
                        </a:rPr>
                        <m:t>+2</m:t>
                      </m:r>
                      <m:sSub>
                        <m:sSubPr>
                          <m:ctrlPr>
                            <a:rPr lang="en-GB" sz="2800" b="0" i="1" smtClean="0">
                              <a:latin typeface="Cambria Math" panose="02040503050406030204" pitchFamily="18" charset="0"/>
                              <a:ea typeface="Cambria Math" panose="02040503050406030204" pitchFamily="18" charset="0"/>
                            </a:rPr>
                          </m:ctrlPr>
                        </m:sSubPr>
                        <m:e>
                          <m:r>
                            <a:rPr lang="en-GB" sz="2800" b="0" i="1" smtClean="0">
                              <a:latin typeface="Cambria Math" panose="02040503050406030204" pitchFamily="18" charset="0"/>
                              <a:ea typeface="Cambria Math" panose="02040503050406030204" pitchFamily="18" charset="0"/>
                            </a:rPr>
                            <m:t>𝑁</m:t>
                          </m:r>
                        </m:e>
                        <m:sub>
                          <m:r>
                            <a:rPr lang="en-GB" sz="2800" b="0" i="1" smtClean="0">
                              <a:latin typeface="Cambria Math" panose="02040503050406030204" pitchFamily="18" charset="0"/>
                              <a:ea typeface="Cambria Math" panose="02040503050406030204" pitchFamily="18" charset="0"/>
                            </a:rPr>
                            <m:t>2</m:t>
                          </m:r>
                        </m:sub>
                      </m:sSub>
                    </m:oMath>
                  </m:oMathPara>
                </a14:m>
                <a:endParaRPr lang="en-US" sz="2800" dirty="0"/>
              </a:p>
            </p:txBody>
          </p:sp>
        </mc:Choice>
        <mc:Fallback xmlns="">
          <p:sp>
            <p:nvSpPr>
              <p:cNvPr id="4" name="TextBox 3">
                <a:extLst>
                  <a:ext uri="{FF2B5EF4-FFF2-40B4-BE49-F238E27FC236}">
                    <a16:creationId xmlns:a16="http://schemas.microsoft.com/office/drawing/2014/main" id="{8C4756C5-89C7-C553-F204-F152893802EA}"/>
                  </a:ext>
                </a:extLst>
              </p:cNvPr>
              <p:cNvSpPr txBox="1">
                <a:spLocks noRot="1" noChangeAspect="1" noMove="1" noResize="1" noEditPoints="1" noAdjustHandles="1" noChangeArrowheads="1" noChangeShapeType="1" noTextEdit="1"/>
              </p:cNvSpPr>
              <p:nvPr/>
            </p:nvSpPr>
            <p:spPr>
              <a:xfrm>
                <a:off x="6724647" y="5758248"/>
                <a:ext cx="4555414" cy="430887"/>
              </a:xfrm>
              <a:prstGeom prst="rect">
                <a:avLst/>
              </a:prstGeom>
              <a:blipFill>
                <a:blip r:embed="rId5"/>
                <a:stretch>
                  <a:fillRect l="-1389" b="-14286"/>
                </a:stretch>
              </a:blipFill>
            </p:spPr>
            <p:txBody>
              <a:bodyPr/>
              <a:lstStyle/>
              <a:p>
                <a:r>
                  <a:rPr lang="en-US">
                    <a:noFill/>
                  </a:rPr>
                  <a:t> </a:t>
                </a:r>
              </a:p>
            </p:txBody>
          </p:sp>
        </mc:Fallback>
      </mc:AlternateContent>
    </p:spTree>
    <p:extLst>
      <p:ext uri="{BB962C8B-B14F-4D97-AF65-F5344CB8AC3E}">
        <p14:creationId xmlns:p14="http://schemas.microsoft.com/office/powerpoint/2010/main" val="249694446"/>
      </p:ext>
    </p:extLst>
  </p:cSld>
  <p:clrMapOvr>
    <a:overrideClrMapping bg1="dk1" tx1="lt1" bg2="dk2" tx2="lt2" accent1="accent1" accent2="accent2" accent3="accent3" accent4="accent4" accent5="accent5" accent6="accent6" hlink="hlink" folHlink="folHlink"/>
  </p:clrMapOvr>
</p:sld>
</file>

<file path=ppt/slides/slide1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BC6468D-F787-B270-AEE3-79DFCB59C6A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191" t="6229" r="1616" b="7497"/>
          <a:stretch/>
        </p:blipFill>
        <p:spPr>
          <a:xfrm>
            <a:off x="2381957" y="643467"/>
            <a:ext cx="7428086"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5319168"/>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6141396"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604"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r>
              <a:rPr lang="en-US" sz="4000" dirty="0">
                <a:solidFill>
                  <a:prstClr val="white"/>
                </a:solidFill>
                <a:latin typeface="Calibri Light" panose="020F0302020204030204"/>
              </a:rPr>
              <a:t>High Energy Gun</a:t>
            </a:r>
            <a:r>
              <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rPr>
              <a:t> Propellants</a:t>
            </a:r>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6376883" y="1985238"/>
            <a:ext cx="5128773" cy="377301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dirty="0">
                <a:solidFill>
                  <a:schemeClr val="tx1"/>
                </a:solidFill>
              </a:rPr>
              <a:t>The ideal properties required of a propellant have been enumerated previously in this chapter. Since World War II, when RDX was successfully used as a high explosive, much research has been conducted into the incorporation of this compound in gun propellants, to make them approximate more closely to the ideals. </a:t>
            </a:r>
          </a:p>
          <a:p>
            <a:pPr marL="457200" indent="-457200">
              <a:buFont typeface="Arial" panose="020B0604020202020204" pitchFamily="34" charset="0"/>
              <a:buChar char="•"/>
            </a:pPr>
            <a:r>
              <a:rPr lang="en-GB" dirty="0">
                <a:solidFill>
                  <a:schemeClr val="tx1"/>
                </a:solidFill>
              </a:rPr>
              <a:t>Like NQ, which had been incorporated in gun propellants before World War II, RDX is a nitramine explosive, but its thermochemical properties are considerably different and, from certain points of view, better for propellant use.</a:t>
            </a: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266816"/>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p:spTree>
    <p:extLst>
      <p:ext uri="{BB962C8B-B14F-4D97-AF65-F5344CB8AC3E}">
        <p14:creationId xmlns:p14="http://schemas.microsoft.com/office/powerpoint/2010/main" val="618723733"/>
      </p:ext>
    </p:extLst>
  </p:cSld>
  <p:clrMapOvr>
    <a:overrideClrMapping bg1="dk1" tx1="lt1" bg2="dk2" tx2="lt2" accent1="accent1" accent2="accent2" accent3="accent3" accent4="accent4" accent5="accent5" accent6="accent6" hlink="hlink" folHlink="folHlink"/>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80BDB17-AB89-9D00-224B-7B628327EF4B}"/>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2357" t="9629" r="2414" b="9666"/>
          <a:stretch/>
        </p:blipFill>
        <p:spPr>
          <a:xfrm>
            <a:off x="5372099" y="98626"/>
            <a:ext cx="6663766" cy="4235600"/>
          </a:xfrm>
        </p:spPr>
      </p:pic>
      <p:pic>
        <p:nvPicPr>
          <p:cNvPr id="6" name="Picture 5" descr="Table&#10;&#10;Description automatically generated">
            <a:extLst>
              <a:ext uri="{FF2B5EF4-FFF2-40B4-BE49-F238E27FC236}">
                <a16:creationId xmlns:a16="http://schemas.microsoft.com/office/drawing/2014/main" id="{C75EE9E1-0F8B-008A-5D06-B6BB48CBCAE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372099" y="4641574"/>
            <a:ext cx="6663766" cy="1962335"/>
          </a:xfrm>
          <a:prstGeom prst="rect">
            <a:avLst/>
          </a:prstGeom>
        </p:spPr>
      </p:pic>
      <p:pic>
        <p:nvPicPr>
          <p:cNvPr id="10" name="Picture 9" descr="Text&#10;&#10;Description automatically generated">
            <a:extLst>
              <a:ext uri="{FF2B5EF4-FFF2-40B4-BE49-F238E27FC236}">
                <a16:creationId xmlns:a16="http://schemas.microsoft.com/office/drawing/2014/main" id="{32816B38-0F06-9D3E-3F31-4CE496C755F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24717" y="3404445"/>
            <a:ext cx="4277919" cy="2963123"/>
          </a:xfrm>
          <a:prstGeom prst="rect">
            <a:avLst/>
          </a:prstGeom>
        </p:spPr>
      </p:pic>
      <p:pic>
        <p:nvPicPr>
          <p:cNvPr id="12" name="Picture 11" descr="A military tank firing its cannon&#10;&#10;Description automatically generated with medium confidence">
            <a:extLst>
              <a:ext uri="{FF2B5EF4-FFF2-40B4-BE49-F238E27FC236}">
                <a16:creationId xmlns:a16="http://schemas.microsoft.com/office/drawing/2014/main" id="{05FA0F30-A3A3-B8DC-D7B8-6CF124D91A6F}"/>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49860" y="223829"/>
            <a:ext cx="4827632" cy="2868993"/>
          </a:xfrm>
          <a:prstGeom prst="rect">
            <a:avLst/>
          </a:prstGeom>
        </p:spPr>
      </p:pic>
      <p:sp>
        <p:nvSpPr>
          <p:cNvPr id="2" name="Rectangle 1">
            <a:extLst>
              <a:ext uri="{FF2B5EF4-FFF2-40B4-BE49-F238E27FC236}">
                <a16:creationId xmlns:a16="http://schemas.microsoft.com/office/drawing/2014/main" id="{BD9897B6-BBCE-6217-953A-801B209BCB57}"/>
              </a:ext>
            </a:extLst>
          </p:cNvPr>
          <p:cNvSpPr/>
          <p:nvPr/>
        </p:nvSpPr>
        <p:spPr>
          <a:xfrm rot="20808209">
            <a:off x="5777840" y="5145197"/>
            <a:ext cx="5852283" cy="842296"/>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hlinkClick r:id="rId7"/>
              </a:rPr>
              <a:t>See Spreadsheet</a:t>
            </a:r>
            <a:endParaRPr lang="en-GB" sz="3200" dirty="0"/>
          </a:p>
        </p:txBody>
      </p:sp>
    </p:spTree>
    <p:extLst>
      <p:ext uri="{BB962C8B-B14F-4D97-AF65-F5344CB8AC3E}">
        <p14:creationId xmlns:p14="http://schemas.microsoft.com/office/powerpoint/2010/main" val="3854901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0">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2">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Graphical user interface, text, application&#10;&#10;Description automatically generated">
            <a:extLst>
              <a:ext uri="{FF2B5EF4-FFF2-40B4-BE49-F238E27FC236}">
                <a16:creationId xmlns:a16="http://schemas.microsoft.com/office/drawing/2014/main" id="{CCF6BBA6-8907-B213-4133-5CBD01DD0FD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21035" y="707629"/>
            <a:ext cx="5129784" cy="5442742"/>
          </a:xfrm>
          <a:prstGeom prst="rect">
            <a:avLst/>
          </a:prstGeom>
        </p:spPr>
      </p:pic>
      <p:sp>
        <p:nvSpPr>
          <p:cNvPr id="39" name="Rectangle 34">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FA2E98A8-44E6-1B96-C777-99658CA2C1F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537" t="7843" r="2307" b="9804"/>
          <a:stretch/>
        </p:blipFill>
        <p:spPr>
          <a:xfrm>
            <a:off x="641180" y="1764156"/>
            <a:ext cx="5129784" cy="3329688"/>
          </a:xfrm>
          <a:prstGeom prst="rect">
            <a:avLst/>
          </a:prstGeom>
        </p:spPr>
      </p:pic>
    </p:spTree>
    <p:extLst>
      <p:ext uri="{BB962C8B-B14F-4D97-AF65-F5344CB8AC3E}">
        <p14:creationId xmlns:p14="http://schemas.microsoft.com/office/powerpoint/2010/main" val="3868230258"/>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able&#10;&#10;Description automatically generated">
            <a:extLst>
              <a:ext uri="{FF2B5EF4-FFF2-40B4-BE49-F238E27FC236}">
                <a16:creationId xmlns:a16="http://schemas.microsoft.com/office/drawing/2014/main" id="{2F9BEDF8-AF0C-639C-2C37-BECAD2F64B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15128" y="256387"/>
            <a:ext cx="7816378" cy="6389890"/>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722133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1"/>
          </p:nvPr>
        </p:nvPicPr>
        <p:blipFill>
          <a:blip r:embed="rId2"/>
          <a:stretch>
            <a:fillRect/>
          </a:stretch>
        </p:blipFill>
        <p:spPr>
          <a:xfrm>
            <a:off x="1942985" y="1210235"/>
            <a:ext cx="8276780" cy="4437551"/>
          </a:xfrm>
        </p:spPr>
      </p:pic>
    </p:spTree>
    <p:extLst>
      <p:ext uri="{BB962C8B-B14F-4D97-AF65-F5344CB8AC3E}">
        <p14:creationId xmlns:p14="http://schemas.microsoft.com/office/powerpoint/2010/main" val="221739478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C4EC3B24-A977-9631-06B2-0DF21283B86B}"/>
              </a:ext>
            </a:extLst>
          </p:cNvPr>
          <p:cNvPicPr>
            <a:picLocks noGrp="1" noChangeAspect="1"/>
          </p:cNvPicPr>
          <p:nvPr>
            <p:ph idx="1"/>
          </p:nvPr>
        </p:nvPicPr>
        <p:blipFill>
          <a:blip r:embed="rId2"/>
          <a:stretch>
            <a:fillRect/>
          </a:stretch>
        </p:blipFill>
        <p:spPr>
          <a:xfrm>
            <a:off x="1797050" y="1853406"/>
            <a:ext cx="8470900" cy="3098800"/>
          </a:xfrm>
        </p:spPr>
      </p:pic>
    </p:spTree>
    <p:extLst>
      <p:ext uri="{BB962C8B-B14F-4D97-AF65-F5344CB8AC3E}">
        <p14:creationId xmlns:p14="http://schemas.microsoft.com/office/powerpoint/2010/main" val="3357803777"/>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241E178-A9B2-D01A-3802-EC8077D85CD5}"/>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Propellant Additives</a:t>
            </a:r>
          </a:p>
        </p:txBody>
      </p:sp>
      <p:pic>
        <p:nvPicPr>
          <p:cNvPr id="5" name="Picture 4">
            <a:extLst>
              <a:ext uri="{FF2B5EF4-FFF2-40B4-BE49-F238E27FC236}">
                <a16:creationId xmlns:a16="http://schemas.microsoft.com/office/drawing/2014/main" id="{A21E7858-F946-FCBD-3114-5409ADB760A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5916" r="1787" b="16495"/>
          <a:stretch/>
        </p:blipFill>
        <p:spPr>
          <a:xfrm>
            <a:off x="1674159" y="1146675"/>
            <a:ext cx="8843682" cy="4564649"/>
          </a:xfrm>
          <a:prstGeom prst="rect">
            <a:avLst/>
          </a:prstGeom>
        </p:spPr>
      </p:pic>
    </p:spTree>
    <p:extLst>
      <p:ext uri="{BB962C8B-B14F-4D97-AF65-F5344CB8AC3E}">
        <p14:creationId xmlns:p14="http://schemas.microsoft.com/office/powerpoint/2010/main" val="3029838384"/>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905D6B-DE2A-AAB3-F9CD-352F052652CC}"/>
              </a:ext>
            </a:extLst>
          </p:cNvPr>
          <p:cNvSpPr>
            <a:spLocks noGrp="1"/>
          </p:cNvSpPr>
          <p:nvPr>
            <p:ph idx="1"/>
          </p:nvPr>
        </p:nvSpPr>
        <p:spPr>
          <a:xfrm>
            <a:off x="886305" y="1307431"/>
            <a:ext cx="10803903" cy="3864989"/>
          </a:xfrm>
        </p:spPr>
        <p:txBody>
          <a:bodyPr wrap="square"/>
          <a:lstStyle/>
          <a:p>
            <a:r>
              <a:rPr lang="en-GB" sz="2400" dirty="0"/>
              <a:t>Nitrocellulose and nitro-glycerine are nitrate esters and decompose slowly at normal temperatures to form oxides of nitrogen, mainly nitrogen dioxide (NO2). If these oxides are not chemically removed from the system as they are formed, they catalyse further decomposition, eventually leading to auto ignition and shortening the storage life of the propellant. The desirable properties of such a stabiliser are as follows: </a:t>
            </a:r>
          </a:p>
          <a:p>
            <a:endParaRPr lang="en-GB" sz="2400" dirty="0"/>
          </a:p>
          <a:p>
            <a:pPr marL="457200" indent="-457200">
              <a:buFont typeface="Wingdings" pitchFamily="2" charset="2"/>
              <a:buChar char="Ø"/>
            </a:pPr>
            <a:r>
              <a:rPr lang="en-GB" sz="2400" dirty="0"/>
              <a:t>Capacity to absorb oxides of nitrogen;</a:t>
            </a:r>
          </a:p>
          <a:p>
            <a:pPr marL="457200" indent="-457200">
              <a:buFont typeface="Wingdings" pitchFamily="2" charset="2"/>
              <a:buChar char="Ø"/>
            </a:pPr>
            <a:r>
              <a:rPr lang="en-GB" sz="2400" dirty="0"/>
              <a:t>Ability to neutralise acids;</a:t>
            </a:r>
          </a:p>
          <a:p>
            <a:pPr marL="457200" indent="-457200">
              <a:buFont typeface="Wingdings" pitchFamily="2" charset="2"/>
              <a:buChar char="Ø"/>
            </a:pPr>
            <a:r>
              <a:rPr lang="en-GB" sz="2400" dirty="0"/>
              <a:t>Ability to dissolve in the propellant matrix; and </a:t>
            </a:r>
          </a:p>
          <a:p>
            <a:pPr marL="457200" indent="-457200">
              <a:buFont typeface="Wingdings" pitchFamily="2" charset="2"/>
              <a:buChar char="Ø"/>
            </a:pPr>
            <a:r>
              <a:rPr lang="en-GB" sz="2400" dirty="0"/>
              <a:t>Inertness to NC or NG before and after reaction with the decomposition products </a:t>
            </a:r>
          </a:p>
          <a:p>
            <a:endParaRPr lang="en-US" sz="2400" dirty="0"/>
          </a:p>
        </p:txBody>
      </p:sp>
      <p:sp>
        <p:nvSpPr>
          <p:cNvPr id="3" name="Content Placeholder 1">
            <a:extLst>
              <a:ext uri="{FF2B5EF4-FFF2-40B4-BE49-F238E27FC236}">
                <a16:creationId xmlns:a16="http://schemas.microsoft.com/office/drawing/2014/main" id="{B127A278-4117-72FD-9799-3CED2FFBFE30}"/>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Stabilisers</a:t>
            </a:r>
          </a:p>
        </p:txBody>
      </p:sp>
    </p:spTree>
    <p:extLst>
      <p:ext uri="{BB962C8B-B14F-4D97-AF65-F5344CB8AC3E}">
        <p14:creationId xmlns:p14="http://schemas.microsoft.com/office/powerpoint/2010/main" val="1158271398"/>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F3E5665E-14C7-B254-FC9D-66A5D0F8DB4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134471" y="1281768"/>
            <a:ext cx="6443423" cy="3865563"/>
          </a:xfrm>
        </p:spPr>
      </p:pic>
      <p:pic>
        <p:nvPicPr>
          <p:cNvPr id="6" name="Picture 5" descr="Shape, polygon&#10;&#10;Description automatically generated">
            <a:extLst>
              <a:ext uri="{FF2B5EF4-FFF2-40B4-BE49-F238E27FC236}">
                <a16:creationId xmlns:a16="http://schemas.microsoft.com/office/drawing/2014/main" id="{AFB1C790-A59E-5094-3D9E-E292B8D3A31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85470" y="1281768"/>
            <a:ext cx="5372059" cy="3865564"/>
          </a:xfrm>
          <a:prstGeom prst="rect">
            <a:avLst/>
          </a:prstGeom>
        </p:spPr>
      </p:pic>
    </p:spTree>
    <p:extLst>
      <p:ext uri="{BB962C8B-B14F-4D97-AF65-F5344CB8AC3E}">
        <p14:creationId xmlns:p14="http://schemas.microsoft.com/office/powerpoint/2010/main" val="3836810959"/>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B28B3-A500-8510-28B0-846938F9CBCE}"/>
              </a:ext>
            </a:extLst>
          </p:cNvPr>
          <p:cNvSpPr>
            <a:spLocks noGrp="1"/>
          </p:cNvSpPr>
          <p:nvPr>
            <p:ph type="title"/>
          </p:nvPr>
        </p:nvSpPr>
        <p:spPr/>
        <p:txBody>
          <a:bodyPr/>
          <a:lstStyle/>
          <a:p>
            <a:endParaRPr lang="en-GB"/>
          </a:p>
        </p:txBody>
      </p:sp>
      <p:sp>
        <p:nvSpPr>
          <p:cNvPr id="3" name="Subtitle 2">
            <a:extLst>
              <a:ext uri="{FF2B5EF4-FFF2-40B4-BE49-F238E27FC236}">
                <a16:creationId xmlns:a16="http://schemas.microsoft.com/office/drawing/2014/main" id="{1D576EB6-BC66-5DCE-E301-0FF48746B08B}"/>
              </a:ext>
            </a:extLst>
          </p:cNvPr>
          <p:cNvSpPr>
            <a:spLocks noGrp="1"/>
          </p:cNvSpPr>
          <p:nvPr>
            <p:ph type="subTitle"/>
          </p:nvPr>
        </p:nvSpPr>
        <p:spPr/>
        <p:txBody>
          <a:bodyPr/>
          <a:lstStyle/>
          <a:p>
            <a:r>
              <a:rPr lang="en-GB" dirty="0"/>
              <a:t>Reaction of stabilisers!</a:t>
            </a:r>
          </a:p>
        </p:txBody>
      </p:sp>
    </p:spTree>
    <p:extLst>
      <p:ext uri="{BB962C8B-B14F-4D97-AF65-F5344CB8AC3E}">
        <p14:creationId xmlns:p14="http://schemas.microsoft.com/office/powerpoint/2010/main" val="3479666437"/>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1974CA87-76B0-4B11-CFF8-31DD9CA8B6D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09099" y="643467"/>
            <a:ext cx="977380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8531927"/>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1">
            <a:extLst>
              <a:ext uri="{FF2B5EF4-FFF2-40B4-BE49-F238E27FC236}">
                <a16:creationId xmlns:a16="http://schemas.microsoft.com/office/drawing/2014/main" id="{8EBAD7AD-F8A0-9B5F-D31C-0B58482282E3}"/>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a:solidFill>
                  <a:srgbClr val="FFFFFF"/>
                </a:solidFill>
                <a:latin typeface="+mj-lt"/>
                <a:ea typeface="+mj-ea"/>
                <a:cs typeface="+mj-cs"/>
              </a:rPr>
              <a:t>Stability and Storage</a:t>
            </a:r>
          </a:p>
        </p:txBody>
      </p:sp>
      <p:pic>
        <p:nvPicPr>
          <p:cNvPr id="4" name="Picture 3">
            <a:extLst>
              <a:ext uri="{FF2B5EF4-FFF2-40B4-BE49-F238E27FC236}">
                <a16:creationId xmlns:a16="http://schemas.microsoft.com/office/drawing/2014/main" id="{AA1B91EC-F3E1-FB20-42E5-1A19EAF17C9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344" t="15225" r="8016" b="2422"/>
          <a:stretch/>
        </p:blipFill>
        <p:spPr>
          <a:xfrm>
            <a:off x="4214166" y="961812"/>
            <a:ext cx="6837066" cy="4930987"/>
          </a:xfrm>
          <a:prstGeom prst="rect">
            <a:avLst/>
          </a:prstGeom>
        </p:spPr>
      </p:pic>
    </p:spTree>
    <p:extLst>
      <p:ext uri="{BB962C8B-B14F-4D97-AF65-F5344CB8AC3E}">
        <p14:creationId xmlns:p14="http://schemas.microsoft.com/office/powerpoint/2010/main" val="3078764566"/>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EDE652F-B386-D109-561F-972020D341D4}"/>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400" kern="1200" dirty="0">
                <a:latin typeface="+mj-lt"/>
                <a:ea typeface="+mj-ea"/>
                <a:cs typeface="+mj-cs"/>
              </a:rPr>
              <a:t>Requirements of a </a:t>
            </a:r>
            <a:r>
              <a:rPr lang="en-US" sz="2400" kern="1200" dirty="0" err="1">
                <a:latin typeface="+mj-lt"/>
                <a:ea typeface="+mj-ea"/>
                <a:cs typeface="+mj-cs"/>
              </a:rPr>
              <a:t>Stabiliser</a:t>
            </a:r>
            <a:endParaRPr lang="en-US" sz="2400" kern="1200" dirty="0">
              <a:latin typeface="+mj-lt"/>
              <a:ea typeface="+mj-ea"/>
              <a:cs typeface="+mj-cs"/>
            </a:endParaRPr>
          </a:p>
        </p:txBody>
      </p:sp>
      <p:pic>
        <p:nvPicPr>
          <p:cNvPr id="5" name="Picture 4" descr="Graphical user interface, text, application&#10;&#10;Description automatically generated">
            <a:extLst>
              <a:ext uri="{FF2B5EF4-FFF2-40B4-BE49-F238E27FC236}">
                <a16:creationId xmlns:a16="http://schemas.microsoft.com/office/drawing/2014/main" id="{656D08A9-4636-4230-E223-E81968FBCA2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38599" y="1404290"/>
            <a:ext cx="8016561" cy="4028322"/>
          </a:xfrm>
          <a:prstGeom prst="rect">
            <a:avLst/>
          </a:prstGeom>
        </p:spPr>
      </p:pic>
    </p:spTree>
    <p:extLst>
      <p:ext uri="{BB962C8B-B14F-4D97-AF65-F5344CB8AC3E}">
        <p14:creationId xmlns:p14="http://schemas.microsoft.com/office/powerpoint/2010/main" val="2851445628"/>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C95F2C9-E640-97CF-7E00-A39AC368569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3922" t="4384" b="11880"/>
          <a:stretch/>
        </p:blipFill>
        <p:spPr>
          <a:xfrm>
            <a:off x="2381956" y="643467"/>
            <a:ext cx="7428088" cy="5571066"/>
          </a:xfrm>
          <a:prstGeom prst="rect">
            <a:avLst/>
          </a:prstGeom>
        </p:spPr>
      </p:pic>
    </p:spTree>
    <p:extLst>
      <p:ext uri="{BB962C8B-B14F-4D97-AF65-F5344CB8AC3E}">
        <p14:creationId xmlns:p14="http://schemas.microsoft.com/office/powerpoint/2010/main" val="3387904355"/>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7BE1D6-3063-24E3-44F3-BE3CD01AB4C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230" t="3460" b="17417"/>
          <a:stretch/>
        </p:blipFill>
        <p:spPr>
          <a:xfrm>
            <a:off x="1553604" y="643467"/>
            <a:ext cx="9084792" cy="5571066"/>
          </a:xfrm>
          <a:prstGeom prst="rect">
            <a:avLst/>
          </a:prstGeom>
        </p:spPr>
      </p:pic>
    </p:spTree>
    <p:extLst>
      <p:ext uri="{BB962C8B-B14F-4D97-AF65-F5344CB8AC3E}">
        <p14:creationId xmlns:p14="http://schemas.microsoft.com/office/powerpoint/2010/main" val="2897753079"/>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F58372-9AF2-AB21-8F22-7A797A4D8C90}"/>
              </a:ext>
            </a:extLst>
          </p:cNvPr>
          <p:cNvSpPr>
            <a:spLocks noGrp="1"/>
          </p:cNvSpPr>
          <p:nvPr>
            <p:ph idx="1"/>
          </p:nvPr>
        </p:nvSpPr>
        <p:spPr/>
        <p:txBody>
          <a:bodyPr wrap="square"/>
          <a:lstStyle/>
          <a:p>
            <a:r>
              <a:rPr lang="en-GB" dirty="0"/>
              <a:t>In a large gun the driving band of the shell becomes partially molten during its passage along the bore and leaves a deposit of copper there. If this deposit is allowed to accumulate it eventually affects the ballistic performance of the gun. To counter this a de-coppering agent is used with the propellant. This can be done in one of two ways. Firstly, the propellant composition can contain compounds of lead or tin, or secondly a piece of lead or tin foil can be juxtaposed to the propellant in the cartridge. In either case the metallic element combines with the copper deposit and forms a brittle alloy, which is removed by friction when the next projectile is fired. </a:t>
            </a:r>
            <a:endParaRPr lang="en-GB" sz="2400" dirty="0"/>
          </a:p>
          <a:p>
            <a:r>
              <a:rPr lang="en-GB" sz="2400" dirty="0"/>
              <a:t> </a:t>
            </a:r>
          </a:p>
          <a:p>
            <a:endParaRPr lang="en-US" sz="2400" dirty="0"/>
          </a:p>
        </p:txBody>
      </p:sp>
      <p:sp>
        <p:nvSpPr>
          <p:cNvPr id="3" name="Content Placeholder 1">
            <a:extLst>
              <a:ext uri="{FF2B5EF4-FFF2-40B4-BE49-F238E27FC236}">
                <a16:creationId xmlns:a16="http://schemas.microsoft.com/office/drawing/2014/main" id="{15278A31-164F-FC2D-D94E-D20DF209FEF6}"/>
              </a:ext>
            </a:extLst>
          </p:cNvPr>
          <p:cNvSpPr txBox="1">
            <a:spLocks/>
          </p:cNvSpPr>
          <p:nvPr/>
        </p:nvSpPr>
        <p:spPr>
          <a:xfrm>
            <a:off x="5622840" y="397114"/>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De-coppering Agents</a:t>
            </a:r>
          </a:p>
        </p:txBody>
      </p:sp>
    </p:spTree>
    <p:extLst>
      <p:ext uri="{BB962C8B-B14F-4D97-AF65-F5344CB8AC3E}">
        <p14:creationId xmlns:p14="http://schemas.microsoft.com/office/powerpoint/2010/main" val="1737520280"/>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3318735" y="269285"/>
            <a:ext cx="7985759" cy="86882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700" kern="1200" dirty="0">
                <a:ea typeface="+mj-ea"/>
                <a:cs typeface="+mj-cs"/>
              </a:rPr>
              <a:t>Flash Inhibitors</a:t>
            </a:r>
          </a:p>
        </p:txBody>
      </p:sp>
      <p:pic>
        <p:nvPicPr>
          <p:cNvPr id="4" name="Picture 3" descr="Background pattern&#10;&#10;Description automatically generated with low confidence">
            <a:extLst>
              <a:ext uri="{FF2B5EF4-FFF2-40B4-BE49-F238E27FC236}">
                <a16:creationId xmlns:a16="http://schemas.microsoft.com/office/drawing/2014/main" id="{15F75A4C-6AA6-0D25-C38E-642591A8E879}"/>
              </a:ext>
            </a:extLst>
          </p:cNvPr>
          <p:cNvPicPr>
            <a:picLocks noChangeAspect="1"/>
          </p:cNvPicPr>
          <p:nvPr/>
        </p:nvPicPr>
        <p:blipFill>
          <a:blip r:embed="rId3"/>
          <a:stretch>
            <a:fillRect/>
          </a:stretch>
        </p:blipFill>
        <p:spPr>
          <a:xfrm>
            <a:off x="4529416" y="5616815"/>
            <a:ext cx="7329389" cy="1074977"/>
          </a:xfrm>
          <a:prstGeom prst="rect">
            <a:avLst/>
          </a:prstGeom>
        </p:spPr>
      </p:pic>
      <p:sp>
        <p:nvSpPr>
          <p:cNvPr id="6" name="TextBox 5">
            <a:extLst>
              <a:ext uri="{FF2B5EF4-FFF2-40B4-BE49-F238E27FC236}">
                <a16:creationId xmlns:a16="http://schemas.microsoft.com/office/drawing/2014/main" id="{8D3ED285-0961-7FAE-819F-6776E5697AA4}"/>
              </a:ext>
            </a:extLst>
          </p:cNvPr>
          <p:cNvSpPr txBox="1"/>
          <p:nvPr/>
        </p:nvSpPr>
        <p:spPr>
          <a:xfrm>
            <a:off x="535639" y="1260656"/>
            <a:ext cx="11361263" cy="4893647"/>
          </a:xfrm>
          <a:prstGeom prst="rect">
            <a:avLst/>
          </a:prstGeom>
          <a:noFill/>
        </p:spPr>
        <p:txBody>
          <a:bodyPr wrap="square" rtlCol="0">
            <a:spAutoFit/>
          </a:bodyPr>
          <a:lstStyle/>
          <a:p>
            <a:r>
              <a:rPr lang="en-GB" sz="2400" dirty="0">
                <a:solidFill>
                  <a:schemeClr val="bg1"/>
                </a:solidFill>
              </a:rPr>
              <a:t>The flash from a gun can be regarded as comprising two portions: </a:t>
            </a:r>
          </a:p>
          <a:p>
            <a:endParaRPr lang="en-GB" sz="2400" dirty="0">
              <a:solidFill>
                <a:schemeClr val="bg1"/>
              </a:solidFill>
            </a:endParaRPr>
          </a:p>
          <a:p>
            <a:pPr marL="342900" indent="-342900">
              <a:buFont typeface="+mj-lt"/>
              <a:buAutoNum type="arabicPeriod"/>
            </a:pPr>
            <a:r>
              <a:rPr lang="en-GB" sz="2400" b="1" dirty="0">
                <a:solidFill>
                  <a:schemeClr val="bg1"/>
                </a:solidFill>
              </a:rPr>
              <a:t>Muzzle glow </a:t>
            </a:r>
            <a:r>
              <a:rPr lang="en-GB" sz="2400" dirty="0">
                <a:solidFill>
                  <a:schemeClr val="bg1"/>
                </a:solidFill>
              </a:rPr>
              <a:t>- red in colour and probably due to incandescent particles in the hot gases from the propellant. </a:t>
            </a:r>
          </a:p>
          <a:p>
            <a:pPr marL="342900" indent="-342900">
              <a:buFont typeface="+mj-lt"/>
              <a:buAutoNum type="arabicPeriod"/>
            </a:pPr>
            <a:endParaRPr lang="en-GB" sz="2400" dirty="0">
              <a:solidFill>
                <a:schemeClr val="bg1"/>
              </a:solidFill>
            </a:endParaRPr>
          </a:p>
          <a:p>
            <a:pPr marL="342900" indent="-342900">
              <a:buFont typeface="+mj-lt"/>
              <a:buAutoNum type="arabicPeriod"/>
            </a:pPr>
            <a:r>
              <a:rPr lang="en-GB" sz="2400" b="1" dirty="0">
                <a:solidFill>
                  <a:schemeClr val="bg1"/>
                </a:solidFill>
              </a:rPr>
              <a:t>Secondary flash </a:t>
            </a:r>
            <a:r>
              <a:rPr lang="en-GB" sz="2400" dirty="0">
                <a:solidFill>
                  <a:schemeClr val="bg1"/>
                </a:solidFill>
              </a:rPr>
              <a:t>- a much larger flame, usually of considerable light intensity, occurring for some distance in front of the muzzle. This is due to the burning of the gases hydrogen and carbon monoxide after admixture with oxygen from the air. </a:t>
            </a:r>
          </a:p>
          <a:p>
            <a:endParaRPr lang="en-GB" sz="2400" dirty="0">
              <a:solidFill>
                <a:schemeClr val="bg1"/>
              </a:solidFill>
            </a:endParaRPr>
          </a:p>
          <a:p>
            <a:r>
              <a:rPr lang="en-GB" sz="2400" dirty="0">
                <a:solidFill>
                  <a:schemeClr val="bg1"/>
                </a:solidFill>
              </a:rPr>
              <a:t>Flash can be reduced by addition of metallic salts, especially by those of potassium, such as potassium sulphate or nitrate, and potassium cryolite. Sodium cryolite can also be used. However………..</a:t>
            </a:r>
          </a:p>
          <a:p>
            <a:endParaRPr lang="en-US" sz="2400" dirty="0">
              <a:solidFill>
                <a:schemeClr val="bg1"/>
              </a:solidFill>
            </a:endParaRPr>
          </a:p>
        </p:txBody>
      </p:sp>
    </p:spTree>
    <p:extLst>
      <p:ext uri="{BB962C8B-B14F-4D97-AF65-F5344CB8AC3E}">
        <p14:creationId xmlns:p14="http://schemas.microsoft.com/office/powerpoint/2010/main" val="656632511"/>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FDBAB851-1891-468A-6A2E-A4F54570F43F}"/>
              </a:ext>
            </a:extLst>
          </p:cNvPr>
          <p:cNvSpPr txBox="1">
            <a:spLocks/>
          </p:cNvSpPr>
          <p:nvPr/>
        </p:nvSpPr>
        <p:spPr>
          <a:xfrm>
            <a:off x="804672" y="640080"/>
            <a:ext cx="3282696" cy="52578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latin typeface="+mj-lt"/>
                <a:ea typeface="+mj-ea"/>
                <a:cs typeface="+mj-cs"/>
              </a:rPr>
              <a:t>Flash Inhibitors</a:t>
            </a:r>
          </a:p>
        </p:txBody>
      </p:sp>
      <p:sp>
        <p:nvSpPr>
          <p:cNvPr id="2" name="Content Placeholder 1">
            <a:extLst>
              <a:ext uri="{FF2B5EF4-FFF2-40B4-BE49-F238E27FC236}">
                <a16:creationId xmlns:a16="http://schemas.microsoft.com/office/drawing/2014/main" id="{598C53FB-A7F2-5307-4862-23AC8BAA0109}"/>
              </a:ext>
            </a:extLst>
          </p:cNvPr>
          <p:cNvSpPr>
            <a:spLocks noGrp="1"/>
          </p:cNvSpPr>
          <p:nvPr>
            <p:ph idx="1"/>
          </p:nvPr>
        </p:nvSpPr>
        <p:spPr>
          <a:xfrm>
            <a:off x="5358384" y="640080"/>
            <a:ext cx="6599154" cy="5831057"/>
          </a:xfrm>
        </p:spPr>
        <p:txBody>
          <a:bodyPr vert="horz" wrap="square" lIns="91440" tIns="45720" rIns="91440" bIns="45720" rtlCol="0" anchor="ctr">
            <a:normAutofit/>
          </a:bodyPr>
          <a:lstStyle/>
          <a:p>
            <a:r>
              <a:rPr lang="en-US" sz="2400" dirty="0">
                <a:solidFill>
                  <a:schemeClr val="tx1"/>
                </a:solidFill>
              </a:rPr>
              <a:t>Points to remember:</a:t>
            </a:r>
          </a:p>
          <a:p>
            <a:pPr indent="-228600">
              <a:buFont typeface="Arial" panose="020B0604020202020204" pitchFamily="34" charset="0"/>
              <a:buChar char="•"/>
            </a:pPr>
            <a:endParaRPr lang="en-US" sz="2400" dirty="0">
              <a:solidFill>
                <a:schemeClr val="tx1"/>
              </a:solidFill>
            </a:endParaRPr>
          </a:p>
          <a:p>
            <a:pPr indent="-228600">
              <a:buFont typeface="Arial" panose="020B0604020202020204" pitchFamily="34" charset="0"/>
              <a:buChar char="•"/>
            </a:pPr>
            <a:r>
              <a:rPr lang="en-US" sz="2400" dirty="0">
                <a:solidFill>
                  <a:schemeClr val="tx1"/>
                </a:solidFill>
              </a:rPr>
              <a:t>The obvious thought is to make the oxygen balance less negative so that complete combustion occurs within the gun barrel.</a:t>
            </a:r>
          </a:p>
          <a:p>
            <a:pPr indent="-228600">
              <a:buFont typeface="Arial" panose="020B0604020202020204" pitchFamily="34" charset="0"/>
              <a:buChar char="•"/>
            </a:pPr>
            <a:r>
              <a:rPr lang="en-US" sz="2400" dirty="0">
                <a:solidFill>
                  <a:schemeClr val="tx1"/>
                </a:solidFill>
              </a:rPr>
              <a:t>This would prevent admixture of hydrogen gas and carbon monoxide with air at muzzle.</a:t>
            </a:r>
          </a:p>
          <a:p>
            <a:pPr indent="-228600">
              <a:buFont typeface="Arial" panose="020B0604020202020204" pitchFamily="34" charset="0"/>
              <a:buChar char="•"/>
            </a:pPr>
            <a:r>
              <a:rPr lang="en-US" sz="2400" dirty="0">
                <a:solidFill>
                  <a:schemeClr val="tx1"/>
                </a:solidFill>
              </a:rPr>
              <a:t>BUT, this will increase the amount of H</a:t>
            </a:r>
            <a:r>
              <a:rPr lang="en-US" sz="2400" baseline="-25000" dirty="0">
                <a:solidFill>
                  <a:schemeClr val="tx1"/>
                </a:solidFill>
              </a:rPr>
              <a:t>2</a:t>
            </a:r>
            <a:r>
              <a:rPr lang="en-US" sz="2400" dirty="0">
                <a:solidFill>
                  <a:schemeClr val="tx1"/>
                </a:solidFill>
              </a:rPr>
              <a:t>O and CO</a:t>
            </a:r>
            <a:r>
              <a:rPr lang="en-US" sz="2400" baseline="-25000" dirty="0">
                <a:solidFill>
                  <a:schemeClr val="tx1"/>
                </a:solidFill>
              </a:rPr>
              <a:t>2</a:t>
            </a:r>
            <a:r>
              <a:rPr lang="en-US" sz="2400" dirty="0">
                <a:solidFill>
                  <a:schemeClr val="tx1"/>
                </a:solidFill>
              </a:rPr>
              <a:t>, leading to:</a:t>
            </a:r>
          </a:p>
          <a:p>
            <a:pPr lvl="1"/>
            <a:r>
              <a:rPr lang="en-US" sz="2000" dirty="0"/>
              <a:t>A higher Flame Temperature (T</a:t>
            </a:r>
            <a:r>
              <a:rPr lang="en-US" sz="2000" baseline="-25000" dirty="0"/>
              <a:t>o</a:t>
            </a:r>
            <a:r>
              <a:rPr lang="en-US" sz="2000" dirty="0"/>
              <a:t>)</a:t>
            </a:r>
            <a:endParaRPr lang="en-US" sz="2000" baseline="-25000" dirty="0"/>
          </a:p>
          <a:p>
            <a:pPr lvl="1"/>
            <a:r>
              <a:rPr lang="en-US" sz="2000" dirty="0">
                <a:solidFill>
                  <a:schemeClr val="tx1"/>
                </a:solidFill>
              </a:rPr>
              <a:t>Increased transfer of heat to barrel</a:t>
            </a:r>
          </a:p>
          <a:p>
            <a:pPr lvl="1"/>
            <a:r>
              <a:rPr lang="en-US" sz="2000" dirty="0"/>
              <a:t>Increased bore erosion</a:t>
            </a:r>
          </a:p>
          <a:p>
            <a:pPr lvl="1"/>
            <a:r>
              <a:rPr lang="en-US" sz="2000" dirty="0">
                <a:solidFill>
                  <a:schemeClr val="tx1"/>
                </a:solidFill>
              </a:rPr>
              <a:t>Reduced life of gun</a:t>
            </a:r>
          </a:p>
        </p:txBody>
      </p:sp>
    </p:spTree>
    <p:extLst>
      <p:ext uri="{BB962C8B-B14F-4D97-AF65-F5344CB8AC3E}">
        <p14:creationId xmlns:p14="http://schemas.microsoft.com/office/powerpoint/2010/main" val="3249911084"/>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Number Placeholder 4">
            <a:extLst>
              <a:ext uri="{FF2B5EF4-FFF2-40B4-BE49-F238E27FC236}">
                <a16:creationId xmlns:a16="http://schemas.microsoft.com/office/drawing/2014/main" id="{1A5311B1-764E-CE10-0412-7FE3E12461FF}"/>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sp>
        <p:nvSpPr>
          <p:cNvPr id="93186" name="Text Box 2">
            <a:extLst>
              <a:ext uri="{FF2B5EF4-FFF2-40B4-BE49-F238E27FC236}">
                <a16:creationId xmlns:a16="http://schemas.microsoft.com/office/drawing/2014/main" id="{44D2E9AF-3750-C1F9-9A10-2E6A9CD497DF}"/>
              </a:ext>
            </a:extLst>
          </p:cNvPr>
          <p:cNvSpPr txBox="1">
            <a:spLocks noChangeArrowheads="1"/>
          </p:cNvSpPr>
          <p:nvPr/>
        </p:nvSpPr>
        <p:spPr bwMode="auto">
          <a:xfrm>
            <a:off x="6149975" y="1989138"/>
            <a:ext cx="3816350" cy="830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defRPr/>
            </a:pPr>
            <a:r>
              <a:rPr lang="en-US" sz="2400" dirty="0">
                <a:solidFill>
                  <a:srgbClr val="FFFFFF"/>
                </a:solidFill>
                <a:latin typeface="Arial"/>
              </a:rPr>
              <a:t>5 G6 Guns firing</a:t>
            </a:r>
          </a:p>
          <a:p>
            <a:pPr eaLnBrk="0" fontAlgn="base" hangingPunct="0">
              <a:spcBef>
                <a:spcPct val="0"/>
              </a:spcBef>
              <a:spcAft>
                <a:spcPct val="0"/>
              </a:spcAft>
              <a:defRPr/>
            </a:pPr>
            <a:r>
              <a:rPr lang="en-US" sz="2400" dirty="0">
                <a:solidFill>
                  <a:srgbClr val="FFFFFF"/>
                </a:solidFill>
                <a:latin typeface="Arial"/>
              </a:rPr>
              <a:t>base bleed rounds at night</a:t>
            </a:r>
          </a:p>
        </p:txBody>
      </p:sp>
      <p:sp>
        <p:nvSpPr>
          <p:cNvPr id="93187" name="Text Box 3">
            <a:extLst>
              <a:ext uri="{FF2B5EF4-FFF2-40B4-BE49-F238E27FC236}">
                <a16:creationId xmlns:a16="http://schemas.microsoft.com/office/drawing/2014/main" id="{6F5953FC-55A0-B514-E8ED-905450770AE9}"/>
              </a:ext>
            </a:extLst>
          </p:cNvPr>
          <p:cNvSpPr txBox="1">
            <a:spLocks noChangeArrowheads="1"/>
          </p:cNvSpPr>
          <p:nvPr/>
        </p:nvSpPr>
        <p:spPr bwMode="auto">
          <a:xfrm>
            <a:off x="6149976" y="4156075"/>
            <a:ext cx="4518025" cy="1570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defRPr/>
            </a:pPr>
            <a:r>
              <a:rPr lang="en-US" sz="2400" dirty="0">
                <a:solidFill>
                  <a:srgbClr val="FFFFFF"/>
                </a:solidFill>
                <a:latin typeface="Arial"/>
              </a:rPr>
              <a:t>Effect varies between -46°C</a:t>
            </a:r>
          </a:p>
          <a:p>
            <a:pPr eaLnBrk="0" fontAlgn="base" hangingPunct="0">
              <a:spcBef>
                <a:spcPct val="0"/>
              </a:spcBef>
              <a:spcAft>
                <a:spcPct val="0"/>
              </a:spcAft>
              <a:defRPr/>
            </a:pPr>
            <a:r>
              <a:rPr lang="en-US" sz="2400" dirty="0">
                <a:solidFill>
                  <a:srgbClr val="FFFFFF"/>
                </a:solidFill>
                <a:latin typeface="Arial"/>
              </a:rPr>
              <a:t>and + 63°C.</a:t>
            </a:r>
          </a:p>
          <a:p>
            <a:pPr eaLnBrk="0" fontAlgn="base" hangingPunct="0">
              <a:spcBef>
                <a:spcPct val="0"/>
              </a:spcBef>
              <a:spcAft>
                <a:spcPct val="0"/>
              </a:spcAft>
              <a:defRPr/>
            </a:pPr>
            <a:r>
              <a:rPr lang="en-US" sz="2400" dirty="0">
                <a:solidFill>
                  <a:srgbClr val="FFFFFF"/>
                </a:solidFill>
                <a:latin typeface="Arial"/>
              </a:rPr>
              <a:t>Flash suppression also reduces</a:t>
            </a:r>
          </a:p>
          <a:p>
            <a:pPr eaLnBrk="0" fontAlgn="base" hangingPunct="0">
              <a:spcBef>
                <a:spcPct val="0"/>
              </a:spcBef>
              <a:spcAft>
                <a:spcPct val="0"/>
              </a:spcAft>
              <a:defRPr/>
            </a:pPr>
            <a:r>
              <a:rPr lang="en-US" sz="2400" dirty="0">
                <a:solidFill>
                  <a:srgbClr val="FFFFFF"/>
                </a:solidFill>
                <a:latin typeface="Arial"/>
              </a:rPr>
              <a:t>muzzle blast overpressure.</a:t>
            </a:r>
          </a:p>
        </p:txBody>
      </p:sp>
      <p:pic>
        <p:nvPicPr>
          <p:cNvPr id="44037" name="Picture 4" descr="gun - ammo - 155 mm muzzle flash (Somchem) copy">
            <a:extLst>
              <a:ext uri="{FF2B5EF4-FFF2-40B4-BE49-F238E27FC236}">
                <a16:creationId xmlns:a16="http://schemas.microsoft.com/office/drawing/2014/main" id="{8D0C52EB-B62A-D81D-2A1F-D7CBAF1F372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063751" y="1125538"/>
            <a:ext cx="3821113" cy="547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8" name="Rectangle 5">
            <a:extLst>
              <a:ext uri="{FF2B5EF4-FFF2-40B4-BE49-F238E27FC236}">
                <a16:creationId xmlns:a16="http://schemas.microsoft.com/office/drawing/2014/main" id="{080D34ED-2DC9-4519-423F-223253E30EAA}"/>
              </a:ext>
            </a:extLst>
          </p:cNvPr>
          <p:cNvSpPr>
            <a:spLocks noGrp="1" noChangeArrowheads="1"/>
          </p:cNvSpPr>
          <p:nvPr>
            <p:ph type="title"/>
          </p:nvPr>
        </p:nvSpPr>
        <p:spPr>
          <a:xfrm>
            <a:off x="1981200" y="274639"/>
            <a:ext cx="8229600" cy="706437"/>
          </a:xfrm>
        </p:spPr>
        <p:txBody>
          <a:bodyPr/>
          <a:lstStyle/>
          <a:p>
            <a:r>
              <a:rPr lang="en-US" altLang="en-US" sz="3600"/>
              <a:t>Flash Suppression</a:t>
            </a:r>
          </a:p>
        </p:txBody>
      </p:sp>
    </p:spTree>
  </p:cSld>
  <p:clrMapOvr>
    <a:masterClrMapping/>
  </p:clrMapOvr>
  <p:transition>
    <p:wipe dir="r"/>
  </p:transition>
</p:sld>
</file>

<file path=ppt/slides/slide1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rgbClr val="E1E1E1"/>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2103121" y="310343"/>
            <a:ext cx="7985759" cy="86882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700" kern="1200">
                <a:solidFill>
                  <a:schemeClr val="tx1"/>
                </a:solidFill>
                <a:latin typeface="+mj-lt"/>
                <a:ea typeface="+mj-ea"/>
                <a:cs typeface="+mj-cs"/>
              </a:rPr>
              <a:t>Flash Inhibitors and Anti-Wear Additives</a:t>
            </a:r>
          </a:p>
        </p:txBody>
      </p:sp>
      <p:sp>
        <p:nvSpPr>
          <p:cNvPr id="14" name="Rectangle: Rounded Corners 13">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4" descr="Graphical user interface, text, application&#10;&#10;Description automatically generated">
            <a:extLst>
              <a:ext uri="{FF2B5EF4-FFF2-40B4-BE49-F238E27FC236}">
                <a16:creationId xmlns:a16="http://schemas.microsoft.com/office/drawing/2014/main" id="{22336F78-E9D7-E8A9-13F6-BB06822E2B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48055" y="2139484"/>
            <a:ext cx="9695889" cy="4096512"/>
          </a:xfrm>
          <a:prstGeom prst="rect">
            <a:avLst/>
          </a:prstGeom>
        </p:spPr>
      </p:pic>
    </p:spTree>
    <p:extLst>
      <p:ext uri="{BB962C8B-B14F-4D97-AF65-F5344CB8AC3E}">
        <p14:creationId xmlns:p14="http://schemas.microsoft.com/office/powerpoint/2010/main" val="1207304898"/>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a:latin typeface="+mj-lt"/>
                <a:ea typeface="+mj-ea"/>
                <a:cs typeface="+mj-cs"/>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1"/>
          </p:nvPr>
        </p:nvPicPr>
        <p:blipFill>
          <a:blip r:embed="rId2"/>
          <a:stretch>
            <a:fillRect/>
          </a:stretch>
        </p:blipFill>
        <p:spPr>
          <a:xfrm>
            <a:off x="3615615" y="1358455"/>
            <a:ext cx="8217797" cy="4047263"/>
          </a:xfrm>
          <a:prstGeom prst="rect">
            <a:avLst/>
          </a:prstGeom>
        </p:spPr>
      </p:pic>
    </p:spTree>
    <p:extLst>
      <p:ext uri="{BB962C8B-B14F-4D97-AF65-F5344CB8AC3E}">
        <p14:creationId xmlns:p14="http://schemas.microsoft.com/office/powerpoint/2010/main" val="1866597220"/>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61C7C68-A974-263E-9D32-D44CB45D5C3C}"/>
              </a:ext>
            </a:extLst>
          </p:cNvPr>
          <p:cNvSpPr>
            <a:spLocks noGrp="1"/>
          </p:cNvSpPr>
          <p:nvPr>
            <p:ph idx="1"/>
          </p:nvPr>
        </p:nvSpPr>
        <p:spPr>
          <a:xfrm>
            <a:off x="694048" y="1605051"/>
            <a:ext cx="10803903" cy="3864989"/>
          </a:xfrm>
        </p:spPr>
        <p:txBody>
          <a:bodyPr wrap="square"/>
          <a:lstStyle/>
          <a:p>
            <a:r>
              <a:rPr lang="en-GB" dirty="0"/>
              <a:t>To summarise, the calorimetric value of a gun propellant composition can be adjusted by: </a:t>
            </a:r>
          </a:p>
          <a:p>
            <a:endParaRPr lang="en-GB" dirty="0"/>
          </a:p>
          <a:p>
            <a:pPr marL="514350" indent="-514350">
              <a:buFont typeface="+mj-lt"/>
              <a:buAutoNum type="arabicPeriod"/>
            </a:pPr>
            <a:r>
              <a:rPr lang="en-GB" dirty="0"/>
              <a:t>Varying the nitrogen content, and hence the oxygen content of the universal ingredient NC </a:t>
            </a:r>
          </a:p>
          <a:p>
            <a:pPr marL="514350" indent="-514350">
              <a:buFont typeface="+mj-lt"/>
              <a:buAutoNum type="arabicPeriod"/>
            </a:pPr>
            <a:r>
              <a:rPr lang="en-GB" dirty="0"/>
              <a:t>Varying the proportion (if any) of NG </a:t>
            </a:r>
          </a:p>
          <a:p>
            <a:pPr marL="514350" indent="-514350">
              <a:buFont typeface="+mj-lt"/>
              <a:buAutoNum type="arabicPeriod"/>
            </a:pPr>
            <a:r>
              <a:rPr lang="en-GB" dirty="0"/>
              <a:t>Including small amounts of non-explosive additives called coolants </a:t>
            </a:r>
          </a:p>
          <a:p>
            <a:endParaRPr lang="en-US" dirty="0"/>
          </a:p>
        </p:txBody>
      </p:sp>
      <p:sp>
        <p:nvSpPr>
          <p:cNvPr id="3" name="Content Placeholder 1">
            <a:extLst>
              <a:ext uri="{FF2B5EF4-FFF2-40B4-BE49-F238E27FC236}">
                <a16:creationId xmlns:a16="http://schemas.microsoft.com/office/drawing/2014/main" id="{766360A7-2214-2E38-6590-C9B8D5C07AD5}"/>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Adjusting the calorimetric value?</a:t>
            </a:r>
          </a:p>
        </p:txBody>
      </p:sp>
    </p:spTree>
    <p:extLst>
      <p:ext uri="{BB962C8B-B14F-4D97-AF65-F5344CB8AC3E}">
        <p14:creationId xmlns:p14="http://schemas.microsoft.com/office/powerpoint/2010/main" val="467160189"/>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1942985" y="1213338"/>
            <a:ext cx="8276780" cy="4434448"/>
          </a:xfrm>
        </p:spPr>
      </p:pic>
    </p:spTree>
    <p:extLst>
      <p:ext uri="{BB962C8B-B14F-4D97-AF65-F5344CB8AC3E}">
        <p14:creationId xmlns:p14="http://schemas.microsoft.com/office/powerpoint/2010/main" val="3015824151"/>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919FC71C-0222-0204-5B40-A8110381322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374757" y="643467"/>
            <a:ext cx="9442486" cy="5571066"/>
          </a:xfrm>
          <a:prstGeom prst="rect">
            <a:avLst/>
          </a:prstGeom>
        </p:spPr>
      </p:pic>
    </p:spTree>
    <p:extLst>
      <p:ext uri="{BB962C8B-B14F-4D97-AF65-F5344CB8AC3E}">
        <p14:creationId xmlns:p14="http://schemas.microsoft.com/office/powerpoint/2010/main" val="2199037563"/>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841248" y="256032"/>
            <a:ext cx="10506456" cy="1014984"/>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Summary – Gun Propellants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extLst>
              <p:ext uri="{D42A27DB-BD31-4B8C-83A1-F6EECF244321}">
                <p14:modId xmlns:p14="http://schemas.microsoft.com/office/powerpoint/2010/main" val="1803874209"/>
              </p:ext>
            </p:extLst>
          </p:nvPr>
        </p:nvGraphicFramePr>
        <p:xfrm>
          <a:off x="857882" y="1926266"/>
          <a:ext cx="10476239" cy="4357526"/>
        </p:xfrm>
        <a:graphic>
          <a:graphicData uri="http://schemas.openxmlformats.org/drawingml/2006/table">
            <a:tbl>
              <a:tblPr firstRow="1" bandRow="1">
                <a:tableStyleId>{5C22544A-7EE6-4342-B048-85BDC9FD1C3A}</a:tableStyleId>
              </a:tblPr>
              <a:tblGrid>
                <a:gridCol w="2138440">
                  <a:extLst>
                    <a:ext uri="{9D8B030D-6E8A-4147-A177-3AD203B41FA5}">
                      <a16:colId xmlns:a16="http://schemas.microsoft.com/office/drawing/2014/main" val="3503424571"/>
                    </a:ext>
                  </a:extLst>
                </a:gridCol>
                <a:gridCol w="2084450">
                  <a:extLst>
                    <a:ext uri="{9D8B030D-6E8A-4147-A177-3AD203B41FA5}">
                      <a16:colId xmlns:a16="http://schemas.microsoft.com/office/drawing/2014/main" val="2118399787"/>
                    </a:ext>
                  </a:extLst>
                </a:gridCol>
                <a:gridCol w="1842810">
                  <a:extLst>
                    <a:ext uri="{9D8B030D-6E8A-4147-A177-3AD203B41FA5}">
                      <a16:colId xmlns:a16="http://schemas.microsoft.com/office/drawing/2014/main" val="1116831723"/>
                    </a:ext>
                  </a:extLst>
                </a:gridCol>
                <a:gridCol w="2326089">
                  <a:extLst>
                    <a:ext uri="{9D8B030D-6E8A-4147-A177-3AD203B41FA5}">
                      <a16:colId xmlns:a16="http://schemas.microsoft.com/office/drawing/2014/main" val="3274344663"/>
                    </a:ext>
                  </a:extLst>
                </a:gridCol>
                <a:gridCol w="2084450">
                  <a:extLst>
                    <a:ext uri="{9D8B030D-6E8A-4147-A177-3AD203B41FA5}">
                      <a16:colId xmlns:a16="http://schemas.microsoft.com/office/drawing/2014/main" val="135021027"/>
                    </a:ext>
                  </a:extLst>
                </a:gridCol>
              </a:tblGrid>
              <a:tr h="661557">
                <a:tc>
                  <a:txBody>
                    <a:bodyPr/>
                    <a:lstStyle/>
                    <a:p>
                      <a:r>
                        <a:rPr lang="en-US" sz="1800"/>
                        <a:t>Propellant</a:t>
                      </a:r>
                    </a:p>
                  </a:txBody>
                  <a:tcPr marL="82011" marR="82011" marT="41006" marB="41006"/>
                </a:tc>
                <a:tc>
                  <a:txBody>
                    <a:bodyPr/>
                    <a:lstStyle/>
                    <a:p>
                      <a:r>
                        <a:rPr lang="en-US" sz="1800"/>
                        <a:t>Constituent</a:t>
                      </a:r>
                    </a:p>
                  </a:txBody>
                  <a:tcPr marL="82011" marR="82011" marT="41006" marB="41006"/>
                </a:tc>
                <a:tc>
                  <a:txBody>
                    <a:bodyPr/>
                    <a:lstStyle/>
                    <a:p>
                      <a:r>
                        <a:rPr lang="en-US" sz="1800"/>
                        <a:t>Q (Jg</a:t>
                      </a:r>
                      <a:r>
                        <a:rPr lang="en-US" sz="1800" baseline="30000"/>
                        <a:t>-1</a:t>
                      </a:r>
                      <a:r>
                        <a:rPr lang="en-US" sz="1800"/>
                        <a:t>)</a:t>
                      </a:r>
                    </a:p>
                  </a:txBody>
                  <a:tcPr marL="82011" marR="82011" marT="41006" marB="41006"/>
                </a:tc>
                <a:tc>
                  <a:txBody>
                    <a:bodyPr/>
                    <a:lstStyle/>
                    <a:p>
                      <a:r>
                        <a:rPr lang="en-US" sz="1800"/>
                        <a:t>Flame Temperature (T</a:t>
                      </a:r>
                      <a:r>
                        <a:rPr lang="en-US" sz="1800" baseline="-25000"/>
                        <a:t>o</a:t>
                      </a:r>
                      <a:r>
                        <a:rPr lang="en-US" sz="1800"/>
                        <a:t>) K</a:t>
                      </a:r>
                    </a:p>
                  </a:txBody>
                  <a:tcPr marL="82011" marR="82011" marT="41006" marB="41006"/>
                </a:tc>
                <a:tc>
                  <a:txBody>
                    <a:bodyPr/>
                    <a:lstStyle/>
                    <a:p>
                      <a:r>
                        <a:rPr lang="en-US" sz="1800"/>
                        <a:t>Force Constant (Jg-</a:t>
                      </a:r>
                      <a:r>
                        <a:rPr lang="en-US" sz="1800" baseline="30000"/>
                        <a:t>1</a:t>
                      </a:r>
                      <a:r>
                        <a:rPr lang="en-US" sz="1800"/>
                        <a:t>)</a:t>
                      </a:r>
                    </a:p>
                  </a:txBody>
                  <a:tcPr marL="82011" marR="82011" marT="41006" marB="41006"/>
                </a:tc>
                <a:extLst>
                  <a:ext uri="{0D108BD9-81ED-4DB2-BD59-A6C34878D82A}">
                    <a16:rowId xmlns:a16="http://schemas.microsoft.com/office/drawing/2014/main" val="3855701960"/>
                  </a:ext>
                </a:extLst>
              </a:tr>
              <a:tr h="388186">
                <a:tc>
                  <a:txBody>
                    <a:bodyPr/>
                    <a:lstStyle/>
                    <a:p>
                      <a:r>
                        <a:rPr lang="en-US" sz="1800"/>
                        <a:t>Single Base</a:t>
                      </a:r>
                    </a:p>
                  </a:txBody>
                  <a:tcPr marL="82011" marR="82011" marT="41006" marB="41006"/>
                </a:tc>
                <a:tc>
                  <a:txBody>
                    <a:bodyPr/>
                    <a:lstStyle/>
                    <a:p>
                      <a:r>
                        <a:rPr lang="en-US" sz="1800"/>
                        <a:t>NC</a:t>
                      </a:r>
                    </a:p>
                  </a:txBody>
                  <a:tcPr marL="82011" marR="82011" marT="41006" marB="41006"/>
                </a:tc>
                <a:tc>
                  <a:txBody>
                    <a:bodyPr/>
                    <a:lstStyle/>
                    <a:p>
                      <a:r>
                        <a:rPr lang="en-US" sz="1800"/>
                        <a:t>3100 - 3700</a:t>
                      </a:r>
                    </a:p>
                  </a:txBody>
                  <a:tcPr marL="82011" marR="82011" marT="41006" marB="41006"/>
                </a:tc>
                <a:tc>
                  <a:txBody>
                    <a:bodyPr/>
                    <a:lstStyle/>
                    <a:p>
                      <a:r>
                        <a:rPr lang="en-US" sz="1800"/>
                        <a:t>2500 - 3000</a:t>
                      </a:r>
                    </a:p>
                  </a:txBody>
                  <a:tcPr marL="82011" marR="82011" marT="41006" marB="41006"/>
                </a:tc>
                <a:tc>
                  <a:txBody>
                    <a:bodyPr/>
                    <a:lstStyle/>
                    <a:p>
                      <a:r>
                        <a:rPr lang="en-US" sz="1800"/>
                        <a:t>920 - 1075</a:t>
                      </a:r>
                    </a:p>
                  </a:txBody>
                  <a:tcPr marL="82011" marR="82011" marT="41006" marB="41006"/>
                </a:tc>
                <a:extLst>
                  <a:ext uri="{0D108BD9-81ED-4DB2-BD59-A6C34878D82A}">
                    <a16:rowId xmlns:a16="http://schemas.microsoft.com/office/drawing/2014/main" val="2944517915"/>
                  </a:ext>
                </a:extLst>
              </a:tr>
              <a:tr h="388186">
                <a:tc>
                  <a:txBody>
                    <a:bodyPr/>
                    <a:lstStyle/>
                    <a:p>
                      <a:r>
                        <a:rPr lang="en-US" sz="1800"/>
                        <a:t>Double Base </a:t>
                      </a:r>
                    </a:p>
                  </a:txBody>
                  <a:tcPr marL="82011" marR="82011" marT="41006" marB="41006"/>
                </a:tc>
                <a:tc>
                  <a:txBody>
                    <a:bodyPr/>
                    <a:lstStyle/>
                    <a:p>
                      <a:r>
                        <a:rPr lang="en-US" sz="1800"/>
                        <a:t>NC+NG</a:t>
                      </a:r>
                    </a:p>
                  </a:txBody>
                  <a:tcPr marL="82011" marR="82011" marT="41006" marB="41006"/>
                </a:tc>
                <a:tc>
                  <a:txBody>
                    <a:bodyPr/>
                    <a:lstStyle/>
                    <a:p>
                      <a:r>
                        <a:rPr lang="en-US" sz="1800"/>
                        <a:t>4300 - 5200</a:t>
                      </a:r>
                    </a:p>
                  </a:txBody>
                  <a:tcPr marL="82011" marR="82011" marT="41006" marB="41006"/>
                </a:tc>
                <a:tc>
                  <a:txBody>
                    <a:bodyPr/>
                    <a:lstStyle/>
                    <a:p>
                      <a:r>
                        <a:rPr lang="en-US" sz="1800"/>
                        <a:t>2600 - 3600</a:t>
                      </a:r>
                    </a:p>
                  </a:txBody>
                  <a:tcPr marL="82011" marR="82011" marT="41006" marB="41006"/>
                </a:tc>
                <a:tc>
                  <a:txBody>
                    <a:bodyPr/>
                    <a:lstStyle/>
                    <a:p>
                      <a:r>
                        <a:rPr lang="en-US" sz="1800"/>
                        <a:t>1075 - 1175</a:t>
                      </a:r>
                    </a:p>
                  </a:txBody>
                  <a:tcPr marL="82011" marR="82011" marT="41006" marB="41006"/>
                </a:tc>
                <a:extLst>
                  <a:ext uri="{0D108BD9-81ED-4DB2-BD59-A6C34878D82A}">
                    <a16:rowId xmlns:a16="http://schemas.microsoft.com/office/drawing/2014/main" val="352386833"/>
                  </a:ext>
                </a:extLst>
              </a:tr>
              <a:tr h="388186">
                <a:tc>
                  <a:txBody>
                    <a:bodyPr/>
                    <a:lstStyle/>
                    <a:p>
                      <a:r>
                        <a:rPr lang="en-US" sz="1800"/>
                        <a:t>Triple Base</a:t>
                      </a:r>
                    </a:p>
                  </a:txBody>
                  <a:tcPr marL="82011" marR="82011" marT="41006" marB="41006"/>
                </a:tc>
                <a:tc>
                  <a:txBody>
                    <a:bodyPr/>
                    <a:lstStyle/>
                    <a:p>
                      <a:r>
                        <a:rPr lang="en-US" sz="1800"/>
                        <a:t>NC+NG+NQ</a:t>
                      </a:r>
                    </a:p>
                  </a:txBody>
                  <a:tcPr marL="82011" marR="82011" marT="41006" marB="41006"/>
                </a:tc>
                <a:tc>
                  <a:txBody>
                    <a:bodyPr/>
                    <a:lstStyle/>
                    <a:p>
                      <a:r>
                        <a:rPr lang="en-US" sz="1800"/>
                        <a:t>3200 - 3700</a:t>
                      </a:r>
                    </a:p>
                  </a:txBody>
                  <a:tcPr marL="82011" marR="82011" marT="41006" marB="41006"/>
                </a:tc>
                <a:tc>
                  <a:txBody>
                    <a:bodyPr/>
                    <a:lstStyle/>
                    <a:p>
                      <a:r>
                        <a:rPr lang="en-US" sz="1800"/>
                        <a:t>2400 - 3300</a:t>
                      </a:r>
                    </a:p>
                  </a:txBody>
                  <a:tcPr marL="82011" marR="82011" marT="41006" marB="41006"/>
                </a:tc>
                <a:tc>
                  <a:txBody>
                    <a:bodyPr/>
                    <a:lstStyle/>
                    <a:p>
                      <a:r>
                        <a:rPr lang="en-US" sz="1800"/>
                        <a:t>1000 - 1100</a:t>
                      </a:r>
                    </a:p>
                  </a:txBody>
                  <a:tcPr marL="82011" marR="82011" marT="41006" marB="41006"/>
                </a:tc>
                <a:extLst>
                  <a:ext uri="{0D108BD9-81ED-4DB2-BD59-A6C34878D82A}">
                    <a16:rowId xmlns:a16="http://schemas.microsoft.com/office/drawing/2014/main" val="980850869"/>
                  </a:ext>
                </a:extLst>
              </a:tr>
              <a:tr h="934927">
                <a:tc>
                  <a:txBody>
                    <a:bodyPr/>
                    <a:lstStyle/>
                    <a:p>
                      <a:r>
                        <a:rPr lang="en-US" sz="1800"/>
                        <a:t>Multi-Base, High Energy or Nitramine</a:t>
                      </a:r>
                    </a:p>
                  </a:txBody>
                  <a:tcPr marL="82011" marR="82011" marT="41006" marB="41006"/>
                </a:tc>
                <a:tc>
                  <a:txBody>
                    <a:bodyPr/>
                    <a:lstStyle/>
                    <a:p>
                      <a:r>
                        <a:rPr lang="en-US" sz="1800"/>
                        <a:t>NC+NG+NQ+RDX (NTO etc)</a:t>
                      </a:r>
                    </a:p>
                  </a:txBody>
                  <a:tcPr marL="82011" marR="82011" marT="41006" marB="41006"/>
                </a:tc>
                <a:tc>
                  <a:txBody>
                    <a:bodyPr/>
                    <a:lstStyle/>
                    <a:p>
                      <a:endParaRPr lang="en-US" sz="1800"/>
                    </a:p>
                  </a:txBody>
                  <a:tcPr marL="82011" marR="82011" marT="41006" marB="41006"/>
                </a:tc>
                <a:tc>
                  <a:txBody>
                    <a:bodyPr/>
                    <a:lstStyle/>
                    <a:p>
                      <a:r>
                        <a:rPr lang="en-US" sz="1800"/>
                        <a:t>2900 - 3200</a:t>
                      </a:r>
                    </a:p>
                  </a:txBody>
                  <a:tcPr marL="82011" marR="82011" marT="41006" marB="41006"/>
                </a:tc>
                <a:tc>
                  <a:txBody>
                    <a:bodyPr/>
                    <a:lstStyle/>
                    <a:p>
                      <a:r>
                        <a:rPr lang="en-US" sz="1800"/>
                        <a:t>1100 - 1250</a:t>
                      </a:r>
                    </a:p>
                  </a:txBody>
                  <a:tcPr marL="82011" marR="82011" marT="41006" marB="41006"/>
                </a:tc>
                <a:extLst>
                  <a:ext uri="{0D108BD9-81ED-4DB2-BD59-A6C34878D82A}">
                    <a16:rowId xmlns:a16="http://schemas.microsoft.com/office/drawing/2014/main" val="2296481560"/>
                  </a:ext>
                </a:extLst>
              </a:tr>
              <a:tr h="934927">
                <a:tc>
                  <a:txBody>
                    <a:bodyPr/>
                    <a:lstStyle/>
                    <a:p>
                      <a:r>
                        <a:rPr lang="en-US" sz="1800"/>
                        <a:t>LOVA</a:t>
                      </a:r>
                    </a:p>
                  </a:txBody>
                  <a:tcPr marL="82011" marR="82011" marT="41006" marB="41006"/>
                </a:tc>
                <a:tc>
                  <a:txBody>
                    <a:bodyPr/>
                    <a:lstStyle/>
                    <a:p>
                      <a:r>
                        <a:rPr lang="en-US" sz="1800"/>
                        <a:t>HMX/RDX+Binder+</a:t>
                      </a:r>
                    </a:p>
                    <a:p>
                      <a:r>
                        <a:rPr lang="en-US" sz="1800"/>
                        <a:t>Plasticiser</a:t>
                      </a:r>
                    </a:p>
                  </a:txBody>
                  <a:tcPr marL="82011" marR="82011" marT="41006" marB="41006"/>
                </a:tc>
                <a:tc>
                  <a:txBody>
                    <a:bodyPr/>
                    <a:lstStyle/>
                    <a:p>
                      <a:r>
                        <a:rPr lang="en-US" sz="1800"/>
                        <a:t>3410</a:t>
                      </a:r>
                    </a:p>
                  </a:txBody>
                  <a:tcPr marL="82011" marR="82011" marT="41006" marB="41006"/>
                </a:tc>
                <a:tc>
                  <a:txBody>
                    <a:bodyPr/>
                    <a:lstStyle/>
                    <a:p>
                      <a:r>
                        <a:rPr lang="en-US" sz="1800"/>
                        <a:t>2853</a:t>
                      </a:r>
                    </a:p>
                  </a:txBody>
                  <a:tcPr marL="82011" marR="82011" marT="41006" marB="41006"/>
                </a:tc>
                <a:tc>
                  <a:txBody>
                    <a:bodyPr/>
                    <a:lstStyle/>
                    <a:p>
                      <a:r>
                        <a:rPr lang="en-US" sz="1800"/>
                        <a:t>1100 - 1300</a:t>
                      </a:r>
                    </a:p>
                  </a:txBody>
                  <a:tcPr marL="82011" marR="82011" marT="41006" marB="41006"/>
                </a:tc>
                <a:extLst>
                  <a:ext uri="{0D108BD9-81ED-4DB2-BD59-A6C34878D82A}">
                    <a16:rowId xmlns:a16="http://schemas.microsoft.com/office/drawing/2014/main" val="1314287193"/>
                  </a:ext>
                </a:extLst>
              </a:tr>
              <a:tr h="661557">
                <a:tc>
                  <a:txBody>
                    <a:bodyPr/>
                    <a:lstStyle/>
                    <a:p>
                      <a:r>
                        <a:rPr lang="en-US" sz="1800"/>
                        <a:t>HAN</a:t>
                      </a:r>
                    </a:p>
                  </a:txBody>
                  <a:tcPr marL="82011" marR="82011" marT="41006" marB="41006"/>
                </a:tc>
                <a:tc>
                  <a:txBody>
                    <a:bodyPr/>
                    <a:lstStyle/>
                    <a:p>
                      <a:r>
                        <a:rPr lang="en-US" sz="1800"/>
                        <a:t>HAN, Nitrate salt of amine, water</a:t>
                      </a:r>
                    </a:p>
                  </a:txBody>
                  <a:tcPr marL="82011" marR="82011" marT="41006" marB="41006"/>
                </a:tc>
                <a:tc>
                  <a:txBody>
                    <a:bodyPr/>
                    <a:lstStyle/>
                    <a:p>
                      <a:endParaRPr lang="en-US" sz="1800"/>
                    </a:p>
                  </a:txBody>
                  <a:tcPr marL="82011" marR="82011" marT="41006" marB="41006"/>
                </a:tc>
                <a:tc>
                  <a:txBody>
                    <a:bodyPr/>
                    <a:lstStyle/>
                    <a:p>
                      <a:r>
                        <a:rPr lang="en-US" sz="1800"/>
                        <a:t>2730</a:t>
                      </a:r>
                    </a:p>
                  </a:txBody>
                  <a:tcPr marL="82011" marR="82011" marT="41006" marB="41006"/>
                </a:tc>
                <a:tc>
                  <a:txBody>
                    <a:bodyPr/>
                    <a:lstStyle/>
                    <a:p>
                      <a:r>
                        <a:rPr lang="en-US" sz="1800"/>
                        <a:t>970 - 1000</a:t>
                      </a:r>
                    </a:p>
                  </a:txBody>
                  <a:tcPr marL="82011" marR="82011" marT="41006" marB="41006"/>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1563826374"/>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Number Placeholder 4">
            <a:extLst>
              <a:ext uri="{FF2B5EF4-FFF2-40B4-BE49-F238E27FC236}">
                <a16:creationId xmlns:a16="http://schemas.microsoft.com/office/drawing/2014/main" id="{506C5051-0CDF-3270-6BAA-B3D27C1FDAF6}"/>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pic>
        <p:nvPicPr>
          <p:cNvPr id="45059" name="Picture 2" descr="mortar 81 mm firing">
            <a:extLst>
              <a:ext uri="{FF2B5EF4-FFF2-40B4-BE49-F238E27FC236}">
                <a16:creationId xmlns:a16="http://schemas.microsoft.com/office/drawing/2014/main" id="{EEFA58A7-01BE-204A-7FC1-E6A3A4E62E1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267200" y="981076"/>
            <a:ext cx="3657600" cy="540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0" name="Rectangle 3">
            <a:extLst>
              <a:ext uri="{FF2B5EF4-FFF2-40B4-BE49-F238E27FC236}">
                <a16:creationId xmlns:a16="http://schemas.microsoft.com/office/drawing/2014/main" id="{47A40FB6-3E39-9140-0C7D-40A2F1BD4E56}"/>
              </a:ext>
            </a:extLst>
          </p:cNvPr>
          <p:cNvSpPr>
            <a:spLocks noGrp="1" noChangeArrowheads="1"/>
          </p:cNvSpPr>
          <p:nvPr>
            <p:ph type="title"/>
          </p:nvPr>
        </p:nvSpPr>
        <p:spPr>
          <a:xfrm>
            <a:off x="1676400" y="121442"/>
            <a:ext cx="8229600" cy="706437"/>
          </a:xfrm>
        </p:spPr>
        <p:txBody>
          <a:bodyPr/>
          <a:lstStyle/>
          <a:p>
            <a:r>
              <a:rPr lang="en-US" altLang="en-US" sz="3600" dirty="0"/>
              <a:t>Case Study - 81 mm Mortar</a:t>
            </a:r>
          </a:p>
        </p:txBody>
      </p:sp>
    </p:spTree>
  </p:cSld>
  <p:clrMapOvr>
    <a:masterClrMapping/>
  </p:clrMapOvr>
  <p:transition>
    <p:wipe dir="r"/>
  </p:transition>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Number Placeholder 4">
            <a:extLst>
              <a:ext uri="{FF2B5EF4-FFF2-40B4-BE49-F238E27FC236}">
                <a16:creationId xmlns:a16="http://schemas.microsoft.com/office/drawing/2014/main" id="{03F4C305-4A4A-0C87-9E87-B4A056A558CC}"/>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pic>
        <p:nvPicPr>
          <p:cNvPr id="46083" name="Picture 2" descr="mortar - ammo - 81 mm bomb and cartridges copy">
            <a:extLst>
              <a:ext uri="{FF2B5EF4-FFF2-40B4-BE49-F238E27FC236}">
                <a16:creationId xmlns:a16="http://schemas.microsoft.com/office/drawing/2014/main" id="{593A9032-659D-E44C-2981-D801A1A770E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893888" y="1844676"/>
            <a:ext cx="8089900" cy="284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43" name="Text Box 3">
            <a:extLst>
              <a:ext uri="{FF2B5EF4-FFF2-40B4-BE49-F238E27FC236}">
                <a16:creationId xmlns:a16="http://schemas.microsoft.com/office/drawing/2014/main" id="{68C14C58-A6A1-2D09-411D-49F8C451C96F}"/>
              </a:ext>
            </a:extLst>
          </p:cNvPr>
          <p:cNvSpPr txBox="1">
            <a:spLocks noChangeArrowheads="1"/>
          </p:cNvSpPr>
          <p:nvPr/>
        </p:nvSpPr>
        <p:spPr bwMode="auto">
          <a:xfrm>
            <a:off x="2835275" y="5005389"/>
            <a:ext cx="2019300" cy="369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dirty="0">
                <a:solidFill>
                  <a:srgbClr val="FFFFFF"/>
                </a:solidFill>
                <a:latin typeface="Arial"/>
              </a:rPr>
              <a:t>Ctg. Primary L33</a:t>
            </a:r>
          </a:p>
        </p:txBody>
      </p:sp>
      <p:sp>
        <p:nvSpPr>
          <p:cNvPr id="112644" name="Text Box 4">
            <a:extLst>
              <a:ext uri="{FF2B5EF4-FFF2-40B4-BE49-F238E27FC236}">
                <a16:creationId xmlns:a16="http://schemas.microsoft.com/office/drawing/2014/main" id="{F14403EC-F92C-125D-6617-B0C4252B43B9}"/>
              </a:ext>
            </a:extLst>
          </p:cNvPr>
          <p:cNvSpPr txBox="1">
            <a:spLocks noChangeArrowheads="1"/>
          </p:cNvSpPr>
          <p:nvPr/>
        </p:nvSpPr>
        <p:spPr bwMode="auto">
          <a:xfrm>
            <a:off x="5591176" y="5051426"/>
            <a:ext cx="2498725" cy="646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dirty="0">
                <a:solidFill>
                  <a:srgbClr val="FFFFFF"/>
                </a:solidFill>
                <a:latin typeface="Arial"/>
              </a:rPr>
              <a:t>Ctg. Augmenting L32</a:t>
            </a:r>
          </a:p>
          <a:p>
            <a:pPr algn="ctr" eaLnBrk="0" fontAlgn="base" hangingPunct="0">
              <a:spcBef>
                <a:spcPct val="0"/>
              </a:spcBef>
              <a:spcAft>
                <a:spcPct val="0"/>
              </a:spcAft>
              <a:defRPr/>
            </a:pPr>
            <a:r>
              <a:rPr lang="en-GB" b="1" dirty="0">
                <a:solidFill>
                  <a:srgbClr val="FFFFFF"/>
                </a:solidFill>
                <a:latin typeface="Arial"/>
              </a:rPr>
              <a:t>160 g NC30</a:t>
            </a:r>
          </a:p>
        </p:txBody>
      </p:sp>
      <p:sp>
        <p:nvSpPr>
          <p:cNvPr id="112645" name="Text Box 5">
            <a:extLst>
              <a:ext uri="{FF2B5EF4-FFF2-40B4-BE49-F238E27FC236}">
                <a16:creationId xmlns:a16="http://schemas.microsoft.com/office/drawing/2014/main" id="{A63C28AE-7EB0-046F-8876-571CFCDA5E45}"/>
              </a:ext>
            </a:extLst>
          </p:cNvPr>
          <p:cNvSpPr txBox="1">
            <a:spLocks noChangeArrowheads="1"/>
          </p:cNvSpPr>
          <p:nvPr/>
        </p:nvSpPr>
        <p:spPr bwMode="auto">
          <a:xfrm>
            <a:off x="8161339" y="5005388"/>
            <a:ext cx="2498725" cy="646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a:solidFill>
                  <a:srgbClr val="FFFFFF"/>
                </a:solidFill>
                <a:latin typeface="Arial"/>
              </a:rPr>
              <a:t>Ctg. Augmenting L34</a:t>
            </a:r>
          </a:p>
          <a:p>
            <a:pPr algn="ctr" eaLnBrk="0" fontAlgn="base" hangingPunct="0">
              <a:spcBef>
                <a:spcPct val="0"/>
              </a:spcBef>
              <a:spcAft>
                <a:spcPct val="0"/>
              </a:spcAft>
              <a:defRPr/>
            </a:pPr>
            <a:r>
              <a:rPr lang="en-GB" b="1">
                <a:solidFill>
                  <a:srgbClr val="FFFFFF"/>
                </a:solidFill>
                <a:latin typeface="Arial"/>
              </a:rPr>
              <a:t>285 g NC30</a:t>
            </a:r>
          </a:p>
        </p:txBody>
      </p:sp>
      <p:sp>
        <p:nvSpPr>
          <p:cNvPr id="46087" name="Rectangle 6">
            <a:extLst>
              <a:ext uri="{FF2B5EF4-FFF2-40B4-BE49-F238E27FC236}">
                <a16:creationId xmlns:a16="http://schemas.microsoft.com/office/drawing/2014/main" id="{0D8FCE84-874A-FED4-619E-25DF1BED79B0}"/>
              </a:ext>
            </a:extLst>
          </p:cNvPr>
          <p:cNvSpPr>
            <a:spLocks noGrp="1" noChangeArrowheads="1"/>
          </p:cNvSpPr>
          <p:nvPr>
            <p:ph type="title"/>
          </p:nvPr>
        </p:nvSpPr>
        <p:spPr>
          <a:xfrm>
            <a:off x="1981200" y="274639"/>
            <a:ext cx="8229600" cy="777875"/>
          </a:xfrm>
        </p:spPr>
        <p:txBody>
          <a:bodyPr/>
          <a:lstStyle/>
          <a:p>
            <a:r>
              <a:rPr lang="en-GB" altLang="en-US" sz="3600"/>
              <a:t>81mm System</a:t>
            </a:r>
          </a:p>
        </p:txBody>
      </p:sp>
    </p:spTree>
  </p:cSld>
  <p:clrMapOvr>
    <a:masterClrMapping/>
  </p:clrMapOvr>
  <p:transition>
    <p:wipe dir="r"/>
  </p:transition>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4">
            <a:extLst>
              <a:ext uri="{FF2B5EF4-FFF2-40B4-BE49-F238E27FC236}">
                <a16:creationId xmlns:a16="http://schemas.microsoft.com/office/drawing/2014/main" id="{2A4395AC-F971-AFD6-44F5-81C38CBACF51}"/>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47107" name="Group 2">
            <a:extLst>
              <a:ext uri="{FF2B5EF4-FFF2-40B4-BE49-F238E27FC236}">
                <a16:creationId xmlns:a16="http://schemas.microsoft.com/office/drawing/2014/main" id="{D5BF798E-0983-07A9-D026-6A6F3E765C4A}"/>
              </a:ext>
            </a:extLst>
          </p:cNvPr>
          <p:cNvGrpSpPr>
            <a:grpSpLocks/>
          </p:cNvGrpSpPr>
          <p:nvPr/>
        </p:nvGrpSpPr>
        <p:grpSpPr bwMode="auto">
          <a:xfrm>
            <a:off x="1892301" y="1779588"/>
            <a:ext cx="8518525" cy="4232276"/>
            <a:chOff x="232" y="1121"/>
            <a:chExt cx="5366" cy="2666"/>
          </a:xfrm>
        </p:grpSpPr>
        <p:pic>
          <p:nvPicPr>
            <p:cNvPr id="47109" name="Picture 3" descr="mortar - ammo - 81 mm obturating ring copy">
              <a:extLst>
                <a:ext uri="{FF2B5EF4-FFF2-40B4-BE49-F238E27FC236}">
                  <a16:creationId xmlns:a16="http://schemas.microsoft.com/office/drawing/2014/main" id="{66F2E17D-A317-3BE7-18A6-0B0887B9BFA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32" y="1192"/>
              <a:ext cx="5366" cy="1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3668" name="Text Box 4">
              <a:extLst>
                <a:ext uri="{FF2B5EF4-FFF2-40B4-BE49-F238E27FC236}">
                  <a16:creationId xmlns:a16="http://schemas.microsoft.com/office/drawing/2014/main" id="{BB1E05EA-57B6-0E6C-1EB7-0983D03B5A9C}"/>
                </a:ext>
              </a:extLst>
            </p:cNvPr>
            <p:cNvSpPr txBox="1">
              <a:spLocks noChangeArrowheads="1"/>
            </p:cNvSpPr>
            <p:nvPr/>
          </p:nvSpPr>
          <p:spPr bwMode="auto">
            <a:xfrm>
              <a:off x="527" y="3341"/>
              <a:ext cx="1893" cy="4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2000" dirty="0">
                  <a:solidFill>
                    <a:srgbClr val="FFFFFF"/>
                  </a:solidFill>
                  <a:latin typeface="Arial"/>
                </a:rPr>
                <a:t>Obturating ring in groove</a:t>
              </a:r>
            </a:p>
            <a:p>
              <a:pPr algn="ctr" eaLnBrk="0" fontAlgn="base" hangingPunct="0">
                <a:spcBef>
                  <a:spcPct val="0"/>
                </a:spcBef>
                <a:spcAft>
                  <a:spcPct val="0"/>
                </a:spcAft>
                <a:defRPr/>
              </a:pPr>
              <a:r>
                <a:rPr lang="en-GB" sz="2000" dirty="0">
                  <a:solidFill>
                    <a:srgbClr val="FFFFFF"/>
                  </a:solidFill>
                  <a:latin typeface="Arial"/>
                </a:rPr>
                <a:t>showing scarfed joint</a:t>
              </a:r>
            </a:p>
          </p:txBody>
        </p:sp>
        <p:sp>
          <p:nvSpPr>
            <p:cNvPr id="113669" name="Text Box 5">
              <a:extLst>
                <a:ext uri="{FF2B5EF4-FFF2-40B4-BE49-F238E27FC236}">
                  <a16:creationId xmlns:a16="http://schemas.microsoft.com/office/drawing/2014/main" id="{B0C980D9-A09F-03AA-A38B-24B9F5907F75}"/>
                </a:ext>
              </a:extLst>
            </p:cNvPr>
            <p:cNvSpPr txBox="1">
              <a:spLocks noChangeArrowheads="1"/>
            </p:cNvSpPr>
            <p:nvPr/>
          </p:nvSpPr>
          <p:spPr bwMode="auto">
            <a:xfrm>
              <a:off x="3791" y="1275"/>
              <a:ext cx="1174"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dirty="0">
                  <a:solidFill>
                    <a:srgbClr val="FFFFFF"/>
                  </a:solidFill>
                  <a:latin typeface="Arial"/>
                </a:rPr>
                <a:t>Air flow through </a:t>
              </a:r>
              <a:r>
                <a:rPr lang="en-GB" sz="1200" dirty="0" err="1">
                  <a:solidFill>
                    <a:srgbClr val="FFFFFF"/>
                  </a:solidFill>
                  <a:latin typeface="Arial"/>
                </a:rPr>
                <a:t>windage</a:t>
              </a:r>
              <a:endParaRPr lang="en-GB" sz="1200" dirty="0">
                <a:solidFill>
                  <a:srgbClr val="FFFFFF"/>
                </a:solidFill>
                <a:latin typeface="Arial"/>
              </a:endParaRPr>
            </a:p>
          </p:txBody>
        </p:sp>
        <p:sp>
          <p:nvSpPr>
            <p:cNvPr id="113670" name="Text Box 6">
              <a:extLst>
                <a:ext uri="{FF2B5EF4-FFF2-40B4-BE49-F238E27FC236}">
                  <a16:creationId xmlns:a16="http://schemas.microsoft.com/office/drawing/2014/main" id="{1C51EF88-F7E7-D253-55F0-40EC155A5180}"/>
                </a:ext>
              </a:extLst>
            </p:cNvPr>
            <p:cNvSpPr txBox="1">
              <a:spLocks noChangeArrowheads="1"/>
            </p:cNvSpPr>
            <p:nvPr/>
          </p:nvSpPr>
          <p:spPr bwMode="auto">
            <a:xfrm>
              <a:off x="4396" y="2641"/>
              <a:ext cx="637"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a:solidFill>
                    <a:srgbClr val="FFFFFF"/>
                  </a:solidFill>
                  <a:latin typeface="Arial"/>
                </a:rPr>
                <a:t>Bomb Firing</a:t>
              </a:r>
            </a:p>
          </p:txBody>
        </p:sp>
        <p:sp>
          <p:nvSpPr>
            <p:cNvPr id="113671" name="Text Box 7">
              <a:extLst>
                <a:ext uri="{FF2B5EF4-FFF2-40B4-BE49-F238E27FC236}">
                  <a16:creationId xmlns:a16="http://schemas.microsoft.com/office/drawing/2014/main" id="{ED7DC612-D6C5-18A7-1CCB-2E89C165DF27}"/>
                </a:ext>
              </a:extLst>
            </p:cNvPr>
            <p:cNvSpPr txBox="1">
              <a:spLocks noChangeArrowheads="1"/>
            </p:cNvSpPr>
            <p:nvPr/>
          </p:nvSpPr>
          <p:spPr bwMode="auto">
            <a:xfrm>
              <a:off x="3534" y="2254"/>
              <a:ext cx="605"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dirty="0">
                  <a:solidFill>
                    <a:srgbClr val="FFFFFF"/>
                  </a:solidFill>
                  <a:latin typeface="Arial"/>
                </a:rPr>
                <a:t>Gas sealed</a:t>
              </a:r>
            </a:p>
          </p:txBody>
        </p:sp>
        <p:sp>
          <p:nvSpPr>
            <p:cNvPr id="113672" name="Text Box 8">
              <a:extLst>
                <a:ext uri="{FF2B5EF4-FFF2-40B4-BE49-F238E27FC236}">
                  <a16:creationId xmlns:a16="http://schemas.microsoft.com/office/drawing/2014/main" id="{E097D0A3-1B3F-91C8-CDD3-E514784C4E9F}"/>
                </a:ext>
              </a:extLst>
            </p:cNvPr>
            <p:cNvSpPr txBox="1">
              <a:spLocks noChangeArrowheads="1"/>
            </p:cNvSpPr>
            <p:nvPr/>
          </p:nvSpPr>
          <p:spPr bwMode="auto">
            <a:xfrm>
              <a:off x="4344" y="1640"/>
              <a:ext cx="738"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a:solidFill>
                    <a:srgbClr val="FFFFFF"/>
                  </a:solidFill>
                  <a:latin typeface="Arial"/>
                </a:rPr>
                <a:t>Bomb Loading</a:t>
              </a:r>
            </a:p>
          </p:txBody>
        </p:sp>
        <p:sp>
          <p:nvSpPr>
            <p:cNvPr id="47115" name="AutoShape 9">
              <a:extLst>
                <a:ext uri="{FF2B5EF4-FFF2-40B4-BE49-F238E27FC236}">
                  <a16:creationId xmlns:a16="http://schemas.microsoft.com/office/drawing/2014/main" id="{8DC3BCFA-38E3-EFF8-107C-52C78CA7CB25}"/>
                </a:ext>
              </a:extLst>
            </p:cNvPr>
            <p:cNvSpPr>
              <a:spLocks noChangeArrowheads="1"/>
            </p:cNvSpPr>
            <p:nvPr/>
          </p:nvSpPr>
          <p:spPr bwMode="auto">
            <a:xfrm>
              <a:off x="5278" y="112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6" name="AutoShape 10">
              <a:extLst>
                <a:ext uri="{FF2B5EF4-FFF2-40B4-BE49-F238E27FC236}">
                  <a16:creationId xmlns:a16="http://schemas.microsoft.com/office/drawing/2014/main" id="{F23A9FDE-088C-88F6-9378-5CE10F9E6EC2}"/>
                </a:ext>
              </a:extLst>
            </p:cNvPr>
            <p:cNvSpPr>
              <a:spLocks noChangeArrowheads="1"/>
            </p:cNvSpPr>
            <p:nvPr/>
          </p:nvSpPr>
          <p:spPr bwMode="auto">
            <a:xfrm>
              <a:off x="3462" y="112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7" name="AutoShape 11">
              <a:extLst>
                <a:ext uri="{FF2B5EF4-FFF2-40B4-BE49-F238E27FC236}">
                  <a16:creationId xmlns:a16="http://schemas.microsoft.com/office/drawing/2014/main" id="{161AC0E9-6241-2A14-1F25-EB5C0D18297E}"/>
                </a:ext>
              </a:extLst>
            </p:cNvPr>
            <p:cNvSpPr>
              <a:spLocks noChangeArrowheads="1"/>
            </p:cNvSpPr>
            <p:nvPr/>
          </p:nvSpPr>
          <p:spPr bwMode="auto">
            <a:xfrm rot="10800000">
              <a:off x="4203" y="150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8" name="AutoShape 12">
              <a:extLst>
                <a:ext uri="{FF2B5EF4-FFF2-40B4-BE49-F238E27FC236}">
                  <a16:creationId xmlns:a16="http://schemas.microsoft.com/office/drawing/2014/main" id="{92F8D6E7-173C-E083-5D6B-981821FB9051}"/>
                </a:ext>
              </a:extLst>
            </p:cNvPr>
            <p:cNvSpPr>
              <a:spLocks noChangeArrowheads="1"/>
            </p:cNvSpPr>
            <p:nvPr/>
          </p:nvSpPr>
          <p:spPr bwMode="auto">
            <a:xfrm>
              <a:off x="4232" y="2508"/>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9" name="AutoShape 13">
              <a:extLst>
                <a:ext uri="{FF2B5EF4-FFF2-40B4-BE49-F238E27FC236}">
                  <a16:creationId xmlns:a16="http://schemas.microsoft.com/office/drawing/2014/main" id="{5165DD5C-683B-6441-32EE-93A90FC2D2A0}"/>
                </a:ext>
              </a:extLst>
            </p:cNvPr>
            <p:cNvSpPr>
              <a:spLocks noChangeArrowheads="1"/>
            </p:cNvSpPr>
            <p:nvPr/>
          </p:nvSpPr>
          <p:spPr bwMode="auto">
            <a:xfrm rot="1759060">
              <a:off x="4466" y="2207"/>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3678" name="Text Box 14">
              <a:extLst>
                <a:ext uri="{FF2B5EF4-FFF2-40B4-BE49-F238E27FC236}">
                  <a16:creationId xmlns:a16="http://schemas.microsoft.com/office/drawing/2014/main" id="{9ADB1BB4-6240-58C4-CDFA-5EAA6EECBE3E}"/>
                </a:ext>
              </a:extLst>
            </p:cNvPr>
            <p:cNvSpPr txBox="1">
              <a:spLocks noChangeArrowheads="1"/>
            </p:cNvSpPr>
            <p:nvPr/>
          </p:nvSpPr>
          <p:spPr bwMode="auto">
            <a:xfrm>
              <a:off x="3400" y="3351"/>
              <a:ext cx="2080"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2000" dirty="0">
                  <a:solidFill>
                    <a:srgbClr val="FFFFFF"/>
                  </a:solidFill>
                  <a:latin typeface="Arial"/>
                </a:rPr>
                <a:t>Operation of obturating ring</a:t>
              </a:r>
            </a:p>
          </p:txBody>
        </p:sp>
      </p:grpSp>
      <p:sp>
        <p:nvSpPr>
          <p:cNvPr id="47108" name="Rectangle 15">
            <a:extLst>
              <a:ext uri="{FF2B5EF4-FFF2-40B4-BE49-F238E27FC236}">
                <a16:creationId xmlns:a16="http://schemas.microsoft.com/office/drawing/2014/main" id="{0D01D5B2-EBEB-7674-2387-086C7355C8A7}"/>
              </a:ext>
            </a:extLst>
          </p:cNvPr>
          <p:cNvSpPr>
            <a:spLocks noGrp="1" noChangeArrowheads="1"/>
          </p:cNvSpPr>
          <p:nvPr>
            <p:ph type="title"/>
          </p:nvPr>
        </p:nvSpPr>
        <p:spPr>
          <a:xfrm>
            <a:off x="1982788" y="260350"/>
            <a:ext cx="8229600" cy="865188"/>
          </a:xfrm>
        </p:spPr>
        <p:txBody>
          <a:bodyPr/>
          <a:lstStyle/>
          <a:p>
            <a:r>
              <a:rPr lang="en-GB" altLang="en-US" sz="3600"/>
              <a:t>Obturating Ring</a:t>
            </a:r>
          </a:p>
        </p:txBody>
      </p:sp>
    </p:spTree>
  </p:cSld>
  <p:clrMapOvr>
    <a:masterClrMapping/>
  </p:clrMapOvr>
  <p:transition>
    <p:wipe dir="r"/>
  </p:transition>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4">
            <a:extLst>
              <a:ext uri="{FF2B5EF4-FFF2-40B4-BE49-F238E27FC236}">
                <a16:creationId xmlns:a16="http://schemas.microsoft.com/office/drawing/2014/main" id="{EE96A8D5-35A9-5EE3-8F9E-5CB99A06183D}"/>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48131" name="Group 2">
            <a:extLst>
              <a:ext uri="{FF2B5EF4-FFF2-40B4-BE49-F238E27FC236}">
                <a16:creationId xmlns:a16="http://schemas.microsoft.com/office/drawing/2014/main" id="{223E5ECB-689C-E759-210C-400444B6FD5D}"/>
              </a:ext>
            </a:extLst>
          </p:cNvPr>
          <p:cNvGrpSpPr>
            <a:grpSpLocks/>
          </p:cNvGrpSpPr>
          <p:nvPr/>
        </p:nvGrpSpPr>
        <p:grpSpPr bwMode="auto">
          <a:xfrm>
            <a:off x="1643064" y="1647826"/>
            <a:ext cx="9001125" cy="4564063"/>
            <a:chOff x="75" y="1038"/>
            <a:chExt cx="5670" cy="2875"/>
          </a:xfrm>
        </p:grpSpPr>
        <p:pic>
          <p:nvPicPr>
            <p:cNvPr id="48133" name="Picture 3" descr="mortar - charge - primary cartridge 1 copy">
              <a:extLst>
                <a:ext uri="{FF2B5EF4-FFF2-40B4-BE49-F238E27FC236}">
                  <a16:creationId xmlns:a16="http://schemas.microsoft.com/office/drawing/2014/main" id="{B68FE32B-B85E-526E-ECFC-101E32B38DE0}"/>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907" y="2010"/>
              <a:ext cx="3951" cy="1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692" name="Text Box 4">
              <a:extLst>
                <a:ext uri="{FF2B5EF4-FFF2-40B4-BE49-F238E27FC236}">
                  <a16:creationId xmlns:a16="http://schemas.microsoft.com/office/drawing/2014/main" id="{36B0D8BC-6B12-4BAC-4854-7685B842FCC3}"/>
                </a:ext>
              </a:extLst>
            </p:cNvPr>
            <p:cNvSpPr txBox="1">
              <a:spLocks noChangeArrowheads="1"/>
            </p:cNvSpPr>
            <p:nvPr/>
          </p:nvSpPr>
          <p:spPr bwMode="auto">
            <a:xfrm>
              <a:off x="1656" y="1038"/>
              <a:ext cx="1393"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dirty="0">
                  <a:solidFill>
                    <a:srgbClr val="FFFFFF"/>
                  </a:solidFill>
                  <a:latin typeface="Arial"/>
                </a:rPr>
                <a:t>Small Powder Case</a:t>
              </a:r>
            </a:p>
            <a:p>
              <a:pPr algn="ctr" eaLnBrk="0" fontAlgn="base" hangingPunct="0">
                <a:spcBef>
                  <a:spcPct val="0"/>
                </a:spcBef>
                <a:spcAft>
                  <a:spcPct val="0"/>
                </a:spcAft>
                <a:defRPr/>
              </a:pPr>
              <a:r>
                <a:rPr lang="en-GB" dirty="0">
                  <a:solidFill>
                    <a:srgbClr val="FFFFFF"/>
                  </a:solidFill>
                  <a:latin typeface="Arial"/>
                </a:rPr>
                <a:t>(aluminium alloy)</a:t>
              </a:r>
            </a:p>
          </p:txBody>
        </p:sp>
        <p:sp>
          <p:nvSpPr>
            <p:cNvPr id="114693" name="Text Box 5">
              <a:extLst>
                <a:ext uri="{FF2B5EF4-FFF2-40B4-BE49-F238E27FC236}">
                  <a16:creationId xmlns:a16="http://schemas.microsoft.com/office/drawing/2014/main" id="{00D6384C-698D-B9B1-9F95-C374427BDC3B}"/>
                </a:ext>
              </a:extLst>
            </p:cNvPr>
            <p:cNvSpPr txBox="1">
              <a:spLocks noChangeArrowheads="1"/>
            </p:cNvSpPr>
            <p:nvPr/>
          </p:nvSpPr>
          <p:spPr bwMode="auto">
            <a:xfrm>
              <a:off x="3017" y="1039"/>
              <a:ext cx="142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dirty="0">
                  <a:solidFill>
                    <a:srgbClr val="FFFFFF"/>
                  </a:solidFill>
                  <a:latin typeface="Arial"/>
                </a:rPr>
                <a:t>Connecting Element</a:t>
              </a:r>
            </a:p>
            <a:p>
              <a:pPr algn="ctr" eaLnBrk="0" fontAlgn="base" hangingPunct="0">
                <a:spcBef>
                  <a:spcPct val="0"/>
                </a:spcBef>
                <a:spcAft>
                  <a:spcPct val="0"/>
                </a:spcAft>
                <a:defRPr/>
              </a:pPr>
              <a:r>
                <a:rPr lang="en-GB" dirty="0">
                  <a:solidFill>
                    <a:srgbClr val="FFFFFF"/>
                  </a:solidFill>
                  <a:latin typeface="Arial"/>
                </a:rPr>
                <a:t>(aluminium alloy)</a:t>
              </a:r>
            </a:p>
          </p:txBody>
        </p:sp>
        <p:sp>
          <p:nvSpPr>
            <p:cNvPr id="114694" name="Text Box 6">
              <a:extLst>
                <a:ext uri="{FF2B5EF4-FFF2-40B4-BE49-F238E27FC236}">
                  <a16:creationId xmlns:a16="http://schemas.microsoft.com/office/drawing/2014/main" id="{03BBF9BA-216D-BD50-1F86-817A3AE343C6}"/>
                </a:ext>
              </a:extLst>
            </p:cNvPr>
            <p:cNvSpPr txBox="1">
              <a:spLocks noChangeArrowheads="1"/>
            </p:cNvSpPr>
            <p:nvPr/>
          </p:nvSpPr>
          <p:spPr bwMode="auto">
            <a:xfrm>
              <a:off x="4344" y="1227"/>
              <a:ext cx="1401"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dirty="0">
                  <a:solidFill>
                    <a:srgbClr val="FFFFFF"/>
                  </a:solidFill>
                  <a:latin typeface="Arial"/>
                </a:rPr>
                <a:t>Large Powder Case</a:t>
              </a:r>
            </a:p>
            <a:p>
              <a:pPr algn="ctr" eaLnBrk="0" fontAlgn="base" hangingPunct="0">
                <a:spcBef>
                  <a:spcPct val="0"/>
                </a:spcBef>
                <a:spcAft>
                  <a:spcPct val="0"/>
                </a:spcAft>
                <a:defRPr/>
              </a:pPr>
              <a:r>
                <a:rPr lang="en-GB" dirty="0">
                  <a:solidFill>
                    <a:srgbClr val="FFFFFF"/>
                  </a:solidFill>
                  <a:latin typeface="Arial"/>
                </a:rPr>
                <a:t>(aluminium alloy)</a:t>
              </a:r>
            </a:p>
          </p:txBody>
        </p:sp>
        <p:sp>
          <p:nvSpPr>
            <p:cNvPr id="114695" name="Text Box 7">
              <a:extLst>
                <a:ext uri="{FF2B5EF4-FFF2-40B4-BE49-F238E27FC236}">
                  <a16:creationId xmlns:a16="http://schemas.microsoft.com/office/drawing/2014/main" id="{6E7E8C58-4957-C5D3-366E-BAD253E57F0B}"/>
                </a:ext>
              </a:extLst>
            </p:cNvPr>
            <p:cNvSpPr txBox="1">
              <a:spLocks noChangeArrowheads="1"/>
            </p:cNvSpPr>
            <p:nvPr/>
          </p:nvSpPr>
          <p:spPr bwMode="auto">
            <a:xfrm>
              <a:off x="75" y="1044"/>
              <a:ext cx="121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dirty="0">
                  <a:solidFill>
                    <a:srgbClr val="FFFFFF"/>
                  </a:solidFill>
                  <a:latin typeface="Arial"/>
                </a:rPr>
                <a:t>Base</a:t>
              </a:r>
            </a:p>
            <a:p>
              <a:pPr eaLnBrk="0" fontAlgn="base" hangingPunct="0">
                <a:spcBef>
                  <a:spcPct val="0"/>
                </a:spcBef>
                <a:spcAft>
                  <a:spcPct val="0"/>
                </a:spcAft>
                <a:defRPr/>
              </a:pPr>
              <a:r>
                <a:rPr lang="en-GB" dirty="0">
                  <a:solidFill>
                    <a:srgbClr val="FFFFFF"/>
                  </a:solidFill>
                  <a:latin typeface="Arial"/>
                </a:rPr>
                <a:t>(aluminium alloy)</a:t>
              </a:r>
            </a:p>
          </p:txBody>
        </p:sp>
        <p:sp>
          <p:nvSpPr>
            <p:cNvPr id="114696" name="Text Box 8">
              <a:extLst>
                <a:ext uri="{FF2B5EF4-FFF2-40B4-BE49-F238E27FC236}">
                  <a16:creationId xmlns:a16="http://schemas.microsoft.com/office/drawing/2014/main" id="{2FCFEC74-341C-99B5-7C16-D899B993789E}"/>
                </a:ext>
              </a:extLst>
            </p:cNvPr>
            <p:cNvSpPr txBox="1">
              <a:spLocks noChangeArrowheads="1"/>
            </p:cNvSpPr>
            <p:nvPr/>
          </p:nvSpPr>
          <p:spPr bwMode="auto">
            <a:xfrm>
              <a:off x="855" y="1497"/>
              <a:ext cx="1409"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Primary Cap Carrier</a:t>
              </a:r>
            </a:p>
          </p:txBody>
        </p:sp>
        <p:sp>
          <p:nvSpPr>
            <p:cNvPr id="114697" name="Text Box 9">
              <a:extLst>
                <a:ext uri="{FF2B5EF4-FFF2-40B4-BE49-F238E27FC236}">
                  <a16:creationId xmlns:a16="http://schemas.microsoft.com/office/drawing/2014/main" id="{5E65459D-6D4E-5A96-8BA7-6E8B9E9043FE}"/>
                </a:ext>
              </a:extLst>
            </p:cNvPr>
            <p:cNvSpPr txBox="1">
              <a:spLocks noChangeArrowheads="1"/>
            </p:cNvSpPr>
            <p:nvPr/>
          </p:nvSpPr>
          <p:spPr bwMode="auto">
            <a:xfrm>
              <a:off x="2587" y="3507"/>
              <a:ext cx="924"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Gun Powder</a:t>
              </a:r>
            </a:p>
          </p:txBody>
        </p:sp>
        <p:sp>
          <p:nvSpPr>
            <p:cNvPr id="114698" name="Text Box 10">
              <a:extLst>
                <a:ext uri="{FF2B5EF4-FFF2-40B4-BE49-F238E27FC236}">
                  <a16:creationId xmlns:a16="http://schemas.microsoft.com/office/drawing/2014/main" id="{6ECF07B8-B7E0-5810-FFE7-21CDF9A83D0A}"/>
                </a:ext>
              </a:extLst>
            </p:cNvPr>
            <p:cNvSpPr txBox="1">
              <a:spLocks noChangeArrowheads="1"/>
            </p:cNvSpPr>
            <p:nvPr/>
          </p:nvSpPr>
          <p:spPr bwMode="auto">
            <a:xfrm>
              <a:off x="75" y="3506"/>
              <a:ext cx="121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Percussion Pin</a:t>
              </a:r>
            </a:p>
            <a:p>
              <a:pPr eaLnBrk="0" fontAlgn="base" hangingPunct="0">
                <a:spcBef>
                  <a:spcPct val="0"/>
                </a:spcBef>
                <a:spcAft>
                  <a:spcPct val="0"/>
                </a:spcAft>
                <a:defRPr/>
              </a:pPr>
              <a:r>
                <a:rPr lang="en-GB">
                  <a:solidFill>
                    <a:srgbClr val="FFFFFF"/>
                  </a:solidFill>
                  <a:latin typeface="Arial"/>
                </a:rPr>
                <a:t>(aluminium alloy)</a:t>
              </a:r>
            </a:p>
          </p:txBody>
        </p:sp>
        <p:sp>
          <p:nvSpPr>
            <p:cNvPr id="114699" name="Text Box 11">
              <a:extLst>
                <a:ext uri="{FF2B5EF4-FFF2-40B4-BE49-F238E27FC236}">
                  <a16:creationId xmlns:a16="http://schemas.microsoft.com/office/drawing/2014/main" id="{E61DB451-565E-D002-3456-236EBBA46553}"/>
                </a:ext>
              </a:extLst>
            </p:cNvPr>
            <p:cNvSpPr txBox="1">
              <a:spLocks noChangeArrowheads="1"/>
            </p:cNvSpPr>
            <p:nvPr/>
          </p:nvSpPr>
          <p:spPr bwMode="auto">
            <a:xfrm>
              <a:off x="3730" y="3507"/>
              <a:ext cx="1166"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a:solidFill>
                    <a:srgbClr val="FFFFFF"/>
                  </a:solidFill>
                  <a:latin typeface="Arial"/>
                </a:rPr>
                <a:t>Flake Propellant</a:t>
              </a:r>
            </a:p>
          </p:txBody>
        </p:sp>
        <p:sp>
          <p:nvSpPr>
            <p:cNvPr id="114700" name="Text Box 12">
              <a:extLst>
                <a:ext uri="{FF2B5EF4-FFF2-40B4-BE49-F238E27FC236}">
                  <a16:creationId xmlns:a16="http://schemas.microsoft.com/office/drawing/2014/main" id="{92B0D533-15A5-3CD8-F2C7-0128C5CB6DC4}"/>
                </a:ext>
              </a:extLst>
            </p:cNvPr>
            <p:cNvSpPr txBox="1">
              <a:spLocks noChangeArrowheads="1"/>
            </p:cNvSpPr>
            <p:nvPr/>
          </p:nvSpPr>
          <p:spPr bwMode="auto">
            <a:xfrm>
              <a:off x="1415" y="3507"/>
              <a:ext cx="965"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a:solidFill>
                    <a:srgbClr val="FFFFFF"/>
                  </a:solidFill>
                  <a:latin typeface="Arial"/>
                </a:rPr>
                <a:t>Boxer Primer</a:t>
              </a:r>
            </a:p>
          </p:txBody>
        </p:sp>
        <p:sp>
          <p:nvSpPr>
            <p:cNvPr id="48143" name="Line 13">
              <a:extLst>
                <a:ext uri="{FF2B5EF4-FFF2-40B4-BE49-F238E27FC236}">
                  <a16:creationId xmlns:a16="http://schemas.microsoft.com/office/drawing/2014/main" id="{EA90B533-F888-88D2-D464-FA0E8F315D10}"/>
                </a:ext>
              </a:extLst>
            </p:cNvPr>
            <p:cNvSpPr>
              <a:spLocks noChangeShapeType="1"/>
            </p:cNvSpPr>
            <p:nvPr/>
          </p:nvSpPr>
          <p:spPr bwMode="auto">
            <a:xfrm flipH="1">
              <a:off x="2020" y="1468"/>
              <a:ext cx="316" cy="959"/>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4" name="Line 14">
              <a:extLst>
                <a:ext uri="{FF2B5EF4-FFF2-40B4-BE49-F238E27FC236}">
                  <a16:creationId xmlns:a16="http://schemas.microsoft.com/office/drawing/2014/main" id="{E45D1813-630B-945C-CFB8-A349284BF294}"/>
                </a:ext>
              </a:extLst>
            </p:cNvPr>
            <p:cNvSpPr>
              <a:spLocks noChangeShapeType="1"/>
            </p:cNvSpPr>
            <p:nvPr/>
          </p:nvSpPr>
          <p:spPr bwMode="auto">
            <a:xfrm flipH="1">
              <a:off x="2679" y="1452"/>
              <a:ext cx="766" cy="89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5" name="Line 15">
              <a:extLst>
                <a:ext uri="{FF2B5EF4-FFF2-40B4-BE49-F238E27FC236}">
                  <a16:creationId xmlns:a16="http://schemas.microsoft.com/office/drawing/2014/main" id="{BE2CDC92-3D76-B151-02EC-F6F1E8694434}"/>
                </a:ext>
              </a:extLst>
            </p:cNvPr>
            <p:cNvSpPr>
              <a:spLocks noChangeShapeType="1"/>
            </p:cNvSpPr>
            <p:nvPr/>
          </p:nvSpPr>
          <p:spPr bwMode="auto">
            <a:xfrm flipH="1">
              <a:off x="4270" y="1616"/>
              <a:ext cx="375" cy="57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6" name="Line 16">
              <a:extLst>
                <a:ext uri="{FF2B5EF4-FFF2-40B4-BE49-F238E27FC236}">
                  <a16:creationId xmlns:a16="http://schemas.microsoft.com/office/drawing/2014/main" id="{8D65430E-C29A-D76E-6072-E634AB16DEFF}"/>
                </a:ext>
              </a:extLst>
            </p:cNvPr>
            <p:cNvSpPr>
              <a:spLocks noChangeShapeType="1"/>
            </p:cNvSpPr>
            <p:nvPr/>
          </p:nvSpPr>
          <p:spPr bwMode="auto">
            <a:xfrm flipH="1" flipV="1">
              <a:off x="3632" y="2389"/>
              <a:ext cx="450" cy="114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7" name="Line 17">
              <a:extLst>
                <a:ext uri="{FF2B5EF4-FFF2-40B4-BE49-F238E27FC236}">
                  <a16:creationId xmlns:a16="http://schemas.microsoft.com/office/drawing/2014/main" id="{4269ECC7-DB0D-26AA-ACE3-897092B85DD1}"/>
                </a:ext>
              </a:extLst>
            </p:cNvPr>
            <p:cNvSpPr>
              <a:spLocks noChangeShapeType="1"/>
            </p:cNvSpPr>
            <p:nvPr/>
          </p:nvSpPr>
          <p:spPr bwMode="auto">
            <a:xfrm flipH="1" flipV="1">
              <a:off x="2036" y="2534"/>
              <a:ext cx="771" cy="94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8" name="Line 18">
              <a:extLst>
                <a:ext uri="{FF2B5EF4-FFF2-40B4-BE49-F238E27FC236}">
                  <a16:creationId xmlns:a16="http://schemas.microsoft.com/office/drawing/2014/main" id="{10061125-FF5F-1CA8-A2F2-A02B03C00C1D}"/>
                </a:ext>
              </a:extLst>
            </p:cNvPr>
            <p:cNvSpPr>
              <a:spLocks noChangeShapeType="1"/>
            </p:cNvSpPr>
            <p:nvPr/>
          </p:nvSpPr>
          <p:spPr bwMode="auto">
            <a:xfrm flipH="1" flipV="1">
              <a:off x="1345" y="2556"/>
              <a:ext cx="450" cy="93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9" name="Line 19">
              <a:extLst>
                <a:ext uri="{FF2B5EF4-FFF2-40B4-BE49-F238E27FC236}">
                  <a16:creationId xmlns:a16="http://schemas.microsoft.com/office/drawing/2014/main" id="{9C1EDBFF-1F34-2660-7335-31AFDDAC4047}"/>
                </a:ext>
              </a:extLst>
            </p:cNvPr>
            <p:cNvSpPr>
              <a:spLocks noChangeShapeType="1"/>
            </p:cNvSpPr>
            <p:nvPr/>
          </p:nvSpPr>
          <p:spPr bwMode="auto">
            <a:xfrm flipV="1">
              <a:off x="895" y="2556"/>
              <a:ext cx="337" cy="92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50" name="Line 20">
              <a:extLst>
                <a:ext uri="{FF2B5EF4-FFF2-40B4-BE49-F238E27FC236}">
                  <a16:creationId xmlns:a16="http://schemas.microsoft.com/office/drawing/2014/main" id="{FAB19DAB-800B-ABBA-2F81-28EE4FBBFDBB}"/>
                </a:ext>
              </a:extLst>
            </p:cNvPr>
            <p:cNvSpPr>
              <a:spLocks noChangeShapeType="1"/>
            </p:cNvSpPr>
            <p:nvPr/>
          </p:nvSpPr>
          <p:spPr bwMode="auto">
            <a:xfrm flipH="1">
              <a:off x="1366" y="1752"/>
              <a:ext cx="129" cy="70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51" name="Line 21">
              <a:extLst>
                <a:ext uri="{FF2B5EF4-FFF2-40B4-BE49-F238E27FC236}">
                  <a16:creationId xmlns:a16="http://schemas.microsoft.com/office/drawing/2014/main" id="{60F22F08-39F8-E5B6-B854-F8F04351A3A1}"/>
                </a:ext>
              </a:extLst>
            </p:cNvPr>
            <p:cNvSpPr>
              <a:spLocks noChangeShapeType="1"/>
            </p:cNvSpPr>
            <p:nvPr/>
          </p:nvSpPr>
          <p:spPr bwMode="auto">
            <a:xfrm>
              <a:off x="386" y="1505"/>
              <a:ext cx="584" cy="84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48132" name="Rectangle 22">
            <a:extLst>
              <a:ext uri="{FF2B5EF4-FFF2-40B4-BE49-F238E27FC236}">
                <a16:creationId xmlns:a16="http://schemas.microsoft.com/office/drawing/2014/main" id="{0E9EC54D-D099-FEAC-7F44-5A6E6FD974AD}"/>
              </a:ext>
            </a:extLst>
          </p:cNvPr>
          <p:cNvSpPr>
            <a:spLocks noGrp="1" noChangeArrowheads="1"/>
          </p:cNvSpPr>
          <p:nvPr>
            <p:ph type="title"/>
          </p:nvPr>
        </p:nvSpPr>
        <p:spPr>
          <a:xfrm>
            <a:off x="1981200" y="274639"/>
            <a:ext cx="8229600" cy="777875"/>
          </a:xfrm>
        </p:spPr>
        <p:txBody>
          <a:bodyPr/>
          <a:lstStyle/>
          <a:p>
            <a:r>
              <a:rPr lang="en-GB" altLang="en-US" sz="3600"/>
              <a:t>81mm Primary Cartridge</a:t>
            </a:r>
          </a:p>
        </p:txBody>
      </p:sp>
    </p:spTree>
  </p:cSld>
  <p:clrMapOvr>
    <a:masterClrMapping/>
  </p:clrMapOvr>
  <p:transition>
    <p:wipe dir="r"/>
  </p:transition>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Number Placeholder 4">
            <a:extLst>
              <a:ext uri="{FF2B5EF4-FFF2-40B4-BE49-F238E27FC236}">
                <a16:creationId xmlns:a16="http://schemas.microsoft.com/office/drawing/2014/main" id="{B42B3124-518E-66D3-A2B5-9466F5F13045}"/>
              </a:ext>
            </a:extLst>
          </p:cNvPr>
          <p:cNvSpPr>
            <a:spLocks noGrp="1"/>
          </p:cNvSpPr>
          <p:nvPr>
            <p:ph type="sldNum" sz="quarter" idx="4294967295"/>
          </p:nvPr>
        </p:nvSpPr>
        <p:spPr bwMode="auto">
          <a:xfrm>
            <a:off x="152400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1600" b="1" dirty="0">
              <a:solidFill>
                <a:srgbClr val="FFFFFF"/>
              </a:solidFill>
            </a:endParaRPr>
          </a:p>
        </p:txBody>
      </p:sp>
      <p:grpSp>
        <p:nvGrpSpPr>
          <p:cNvPr id="50179" name="Group 2">
            <a:extLst>
              <a:ext uri="{FF2B5EF4-FFF2-40B4-BE49-F238E27FC236}">
                <a16:creationId xmlns:a16="http://schemas.microsoft.com/office/drawing/2014/main" id="{3BD73AEC-8139-8534-5601-F22826A67768}"/>
              </a:ext>
            </a:extLst>
          </p:cNvPr>
          <p:cNvGrpSpPr>
            <a:grpSpLocks/>
          </p:cNvGrpSpPr>
          <p:nvPr/>
        </p:nvGrpSpPr>
        <p:grpSpPr bwMode="auto">
          <a:xfrm>
            <a:off x="2908300" y="1365251"/>
            <a:ext cx="6445250" cy="4938713"/>
            <a:chOff x="872" y="975"/>
            <a:chExt cx="4060" cy="3111"/>
          </a:xfrm>
        </p:grpSpPr>
        <p:pic>
          <p:nvPicPr>
            <p:cNvPr id="50181" name="Picture 3" descr="a1">
              <a:extLst>
                <a:ext uri="{FF2B5EF4-FFF2-40B4-BE49-F238E27FC236}">
                  <a16:creationId xmlns:a16="http://schemas.microsoft.com/office/drawing/2014/main" id="{AFAB7C11-25DD-BEE8-2CE2-32C951CD3CA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355" y="1139"/>
              <a:ext cx="862" cy="2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2" name="Picture 4" descr="a2">
              <a:extLst>
                <a:ext uri="{FF2B5EF4-FFF2-40B4-BE49-F238E27FC236}">
                  <a16:creationId xmlns:a16="http://schemas.microsoft.com/office/drawing/2014/main" id="{DC130E1E-14E0-355D-EED8-43C9E5768EC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81" y="1101"/>
              <a:ext cx="884" cy="2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717" name="Text Box 5">
              <a:extLst>
                <a:ext uri="{FF2B5EF4-FFF2-40B4-BE49-F238E27FC236}">
                  <a16:creationId xmlns:a16="http://schemas.microsoft.com/office/drawing/2014/main" id="{AAD7DF6B-2122-83F9-6192-BC90878C8EAD}"/>
                </a:ext>
              </a:extLst>
            </p:cNvPr>
            <p:cNvSpPr txBox="1">
              <a:spLocks noChangeArrowheads="1"/>
            </p:cNvSpPr>
            <p:nvPr/>
          </p:nvSpPr>
          <p:spPr bwMode="auto">
            <a:xfrm>
              <a:off x="2517" y="1422"/>
              <a:ext cx="818"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dirty="0">
                  <a:solidFill>
                    <a:srgbClr val="FFFFFF"/>
                  </a:solidFill>
                  <a:latin typeface="Arial"/>
                </a:rPr>
                <a:t>Monogram of</a:t>
              </a:r>
            </a:p>
            <a:p>
              <a:pPr algn="ctr" eaLnBrk="0" fontAlgn="base" hangingPunct="0">
                <a:spcBef>
                  <a:spcPct val="0"/>
                </a:spcBef>
                <a:spcAft>
                  <a:spcPct val="0"/>
                </a:spcAft>
                <a:defRPr/>
              </a:pPr>
              <a:r>
                <a:rPr lang="en-GB" sz="1400" dirty="0">
                  <a:solidFill>
                    <a:srgbClr val="FFFFFF"/>
                  </a:solidFill>
                  <a:latin typeface="Arial"/>
                </a:rPr>
                <a:t>Filling Factory</a:t>
              </a:r>
            </a:p>
          </p:txBody>
        </p:sp>
        <p:sp>
          <p:nvSpPr>
            <p:cNvPr id="115718" name="Text Box 6">
              <a:extLst>
                <a:ext uri="{FF2B5EF4-FFF2-40B4-BE49-F238E27FC236}">
                  <a16:creationId xmlns:a16="http://schemas.microsoft.com/office/drawing/2014/main" id="{EE4A14FC-3DE6-4D29-9D77-1B108DB9C1B9}"/>
                </a:ext>
              </a:extLst>
            </p:cNvPr>
            <p:cNvSpPr txBox="1">
              <a:spLocks noChangeArrowheads="1"/>
            </p:cNvSpPr>
            <p:nvPr/>
          </p:nvSpPr>
          <p:spPr bwMode="auto">
            <a:xfrm>
              <a:off x="2472" y="1832"/>
              <a:ext cx="812"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Propellant Lot</a:t>
              </a:r>
            </a:p>
            <a:p>
              <a:pPr algn="ctr" eaLnBrk="0" fontAlgn="base" hangingPunct="0">
                <a:spcBef>
                  <a:spcPct val="0"/>
                </a:spcBef>
                <a:spcAft>
                  <a:spcPct val="0"/>
                </a:spcAft>
                <a:defRPr/>
              </a:pPr>
              <a:r>
                <a:rPr lang="en-GB" sz="1400">
                  <a:solidFill>
                    <a:srgbClr val="FFFFFF"/>
                  </a:solidFill>
                  <a:latin typeface="Arial"/>
                </a:rPr>
                <a:t>Number</a:t>
              </a:r>
            </a:p>
          </p:txBody>
        </p:sp>
        <p:sp>
          <p:nvSpPr>
            <p:cNvPr id="115719" name="Text Box 7">
              <a:extLst>
                <a:ext uri="{FF2B5EF4-FFF2-40B4-BE49-F238E27FC236}">
                  <a16:creationId xmlns:a16="http://schemas.microsoft.com/office/drawing/2014/main" id="{B0642499-2DBF-DB41-3354-211EA208C109}"/>
                </a:ext>
              </a:extLst>
            </p:cNvPr>
            <p:cNvSpPr txBox="1">
              <a:spLocks noChangeArrowheads="1"/>
            </p:cNvSpPr>
            <p:nvPr/>
          </p:nvSpPr>
          <p:spPr bwMode="auto">
            <a:xfrm>
              <a:off x="2363" y="2157"/>
              <a:ext cx="1082" cy="4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Celluloid Seal</a:t>
              </a:r>
            </a:p>
            <a:p>
              <a:pPr algn="ctr" eaLnBrk="0" fontAlgn="base" hangingPunct="0">
                <a:spcBef>
                  <a:spcPct val="0"/>
                </a:spcBef>
                <a:spcAft>
                  <a:spcPct val="0"/>
                </a:spcAft>
                <a:defRPr/>
              </a:pPr>
              <a:r>
                <a:rPr lang="en-GB" sz="1400">
                  <a:solidFill>
                    <a:srgbClr val="FFFFFF"/>
                  </a:solidFill>
                  <a:latin typeface="Arial"/>
                </a:rPr>
                <a:t>Celluloid Container</a:t>
              </a:r>
            </a:p>
            <a:p>
              <a:pPr algn="ctr" eaLnBrk="0" fontAlgn="base" hangingPunct="0">
                <a:spcBef>
                  <a:spcPct val="0"/>
                </a:spcBef>
                <a:spcAft>
                  <a:spcPct val="0"/>
                </a:spcAft>
                <a:defRPr/>
              </a:pPr>
              <a:r>
                <a:rPr lang="en-GB" sz="1400">
                  <a:solidFill>
                    <a:srgbClr val="FFFFFF"/>
                  </a:solidFill>
                  <a:latin typeface="Arial"/>
                </a:rPr>
                <a:t>Filling NC30 465 gr</a:t>
              </a:r>
            </a:p>
          </p:txBody>
        </p:sp>
        <p:sp>
          <p:nvSpPr>
            <p:cNvPr id="115720" name="Text Box 8">
              <a:extLst>
                <a:ext uri="{FF2B5EF4-FFF2-40B4-BE49-F238E27FC236}">
                  <a16:creationId xmlns:a16="http://schemas.microsoft.com/office/drawing/2014/main" id="{ECBF7E86-37D6-ADF2-5D6D-D373FED4D84A}"/>
                </a:ext>
              </a:extLst>
            </p:cNvPr>
            <p:cNvSpPr txBox="1">
              <a:spLocks noChangeArrowheads="1"/>
            </p:cNvSpPr>
            <p:nvPr/>
          </p:nvSpPr>
          <p:spPr bwMode="auto">
            <a:xfrm>
              <a:off x="2406" y="3369"/>
              <a:ext cx="1082" cy="6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Celluloid Seal</a:t>
              </a:r>
            </a:p>
            <a:p>
              <a:pPr algn="ctr" eaLnBrk="0" fontAlgn="base" hangingPunct="0">
                <a:spcBef>
                  <a:spcPct val="0"/>
                </a:spcBef>
                <a:spcAft>
                  <a:spcPct val="0"/>
                </a:spcAft>
                <a:defRPr/>
              </a:pPr>
              <a:r>
                <a:rPr lang="en-GB" sz="1400">
                  <a:solidFill>
                    <a:srgbClr val="FFFFFF"/>
                  </a:solidFill>
                  <a:latin typeface="Arial"/>
                </a:rPr>
                <a:t>Celluloid Container</a:t>
              </a:r>
            </a:p>
            <a:p>
              <a:pPr algn="ctr" eaLnBrk="0" fontAlgn="base" hangingPunct="0">
                <a:spcBef>
                  <a:spcPct val="0"/>
                </a:spcBef>
                <a:spcAft>
                  <a:spcPct val="0"/>
                </a:spcAft>
                <a:defRPr/>
              </a:pPr>
              <a:r>
                <a:rPr lang="en-GB" sz="1400">
                  <a:solidFill>
                    <a:srgbClr val="FFFFFF"/>
                  </a:solidFill>
                  <a:latin typeface="Arial"/>
                </a:rPr>
                <a:t>Filling NC30 465 gr</a:t>
              </a:r>
            </a:p>
            <a:p>
              <a:pPr algn="ctr" eaLnBrk="0" fontAlgn="base" hangingPunct="0">
                <a:spcBef>
                  <a:spcPct val="0"/>
                </a:spcBef>
                <a:spcAft>
                  <a:spcPct val="0"/>
                </a:spcAft>
                <a:defRPr/>
              </a:pPr>
              <a:r>
                <a:rPr lang="en-GB" sz="1400">
                  <a:solidFill>
                    <a:srgbClr val="FFFFFF"/>
                  </a:solidFill>
                  <a:latin typeface="Arial"/>
                </a:rPr>
                <a:t>Filling NC30 130 gr</a:t>
              </a:r>
            </a:p>
          </p:txBody>
        </p:sp>
        <p:sp>
          <p:nvSpPr>
            <p:cNvPr id="50187" name="Line 9">
              <a:extLst>
                <a:ext uri="{FF2B5EF4-FFF2-40B4-BE49-F238E27FC236}">
                  <a16:creationId xmlns:a16="http://schemas.microsoft.com/office/drawing/2014/main" id="{088EDA01-5D2A-50E8-1BFF-B95D2D91F4D3}"/>
                </a:ext>
              </a:extLst>
            </p:cNvPr>
            <p:cNvSpPr>
              <a:spLocks noChangeShapeType="1"/>
            </p:cNvSpPr>
            <p:nvPr/>
          </p:nvSpPr>
          <p:spPr bwMode="auto">
            <a:xfrm flipV="1">
              <a:off x="3263" y="1398"/>
              <a:ext cx="926" cy="220"/>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88" name="Line 10">
              <a:extLst>
                <a:ext uri="{FF2B5EF4-FFF2-40B4-BE49-F238E27FC236}">
                  <a16:creationId xmlns:a16="http://schemas.microsoft.com/office/drawing/2014/main" id="{8D5F4410-5D97-1C30-9851-8794C2CC043C}"/>
                </a:ext>
              </a:extLst>
            </p:cNvPr>
            <p:cNvSpPr>
              <a:spLocks noChangeShapeType="1"/>
            </p:cNvSpPr>
            <p:nvPr/>
          </p:nvSpPr>
          <p:spPr bwMode="auto">
            <a:xfrm flipH="1" flipV="1">
              <a:off x="2068" y="1414"/>
              <a:ext cx="466" cy="22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89" name="Line 11">
              <a:extLst>
                <a:ext uri="{FF2B5EF4-FFF2-40B4-BE49-F238E27FC236}">
                  <a16:creationId xmlns:a16="http://schemas.microsoft.com/office/drawing/2014/main" id="{CBD70293-000E-FC1E-104B-132EF62E0FAC}"/>
                </a:ext>
              </a:extLst>
            </p:cNvPr>
            <p:cNvSpPr>
              <a:spLocks noChangeShapeType="1"/>
            </p:cNvSpPr>
            <p:nvPr/>
          </p:nvSpPr>
          <p:spPr bwMode="auto">
            <a:xfrm flipV="1">
              <a:off x="3247" y="1377"/>
              <a:ext cx="551" cy="541"/>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0" name="Line 12">
              <a:extLst>
                <a:ext uri="{FF2B5EF4-FFF2-40B4-BE49-F238E27FC236}">
                  <a16:creationId xmlns:a16="http://schemas.microsoft.com/office/drawing/2014/main" id="{24F7876B-EF55-86AE-6E9B-526CB4B8BF02}"/>
                </a:ext>
              </a:extLst>
            </p:cNvPr>
            <p:cNvSpPr>
              <a:spLocks noChangeShapeType="1"/>
            </p:cNvSpPr>
            <p:nvPr/>
          </p:nvSpPr>
          <p:spPr bwMode="auto">
            <a:xfrm flipH="1" flipV="1">
              <a:off x="1623" y="1409"/>
              <a:ext cx="895" cy="509"/>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1" name="Line 13">
              <a:extLst>
                <a:ext uri="{FF2B5EF4-FFF2-40B4-BE49-F238E27FC236}">
                  <a16:creationId xmlns:a16="http://schemas.microsoft.com/office/drawing/2014/main" id="{5BDD22F4-900F-FC93-AD6A-5CE7F9F7B306}"/>
                </a:ext>
              </a:extLst>
            </p:cNvPr>
            <p:cNvSpPr>
              <a:spLocks noChangeShapeType="1"/>
            </p:cNvSpPr>
            <p:nvPr/>
          </p:nvSpPr>
          <p:spPr bwMode="auto">
            <a:xfrm flipV="1">
              <a:off x="3284" y="2160"/>
              <a:ext cx="344" cy="96"/>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2" name="Line 14">
              <a:extLst>
                <a:ext uri="{FF2B5EF4-FFF2-40B4-BE49-F238E27FC236}">
                  <a16:creationId xmlns:a16="http://schemas.microsoft.com/office/drawing/2014/main" id="{FA103CB6-8AA4-642E-BF16-4690E2118B54}"/>
                </a:ext>
              </a:extLst>
            </p:cNvPr>
            <p:cNvSpPr>
              <a:spLocks noChangeShapeType="1"/>
            </p:cNvSpPr>
            <p:nvPr/>
          </p:nvSpPr>
          <p:spPr bwMode="auto">
            <a:xfrm flipV="1">
              <a:off x="3380" y="2272"/>
              <a:ext cx="253" cy="112"/>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3" name="Line 15">
              <a:extLst>
                <a:ext uri="{FF2B5EF4-FFF2-40B4-BE49-F238E27FC236}">
                  <a16:creationId xmlns:a16="http://schemas.microsoft.com/office/drawing/2014/main" id="{B3F2E8F0-A212-10EB-774C-87E4CC1E8990}"/>
                </a:ext>
              </a:extLst>
            </p:cNvPr>
            <p:cNvSpPr>
              <a:spLocks noChangeShapeType="1"/>
            </p:cNvSpPr>
            <p:nvPr/>
          </p:nvSpPr>
          <p:spPr bwMode="auto">
            <a:xfrm flipV="1">
              <a:off x="3380" y="2253"/>
              <a:ext cx="375" cy="26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4" name="Line 16">
              <a:extLst>
                <a:ext uri="{FF2B5EF4-FFF2-40B4-BE49-F238E27FC236}">
                  <a16:creationId xmlns:a16="http://schemas.microsoft.com/office/drawing/2014/main" id="{2B77BD18-60EA-93B5-D8AA-2081A9CD87AE}"/>
                </a:ext>
              </a:extLst>
            </p:cNvPr>
            <p:cNvSpPr>
              <a:spLocks noChangeShapeType="1"/>
            </p:cNvSpPr>
            <p:nvPr/>
          </p:nvSpPr>
          <p:spPr bwMode="auto">
            <a:xfrm flipH="1" flipV="1">
              <a:off x="1799" y="2160"/>
              <a:ext cx="735" cy="79"/>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5" name="Line 17">
              <a:extLst>
                <a:ext uri="{FF2B5EF4-FFF2-40B4-BE49-F238E27FC236}">
                  <a16:creationId xmlns:a16="http://schemas.microsoft.com/office/drawing/2014/main" id="{F8D560F0-1C33-1823-C92D-49FB3936AF44}"/>
                </a:ext>
              </a:extLst>
            </p:cNvPr>
            <p:cNvSpPr>
              <a:spLocks noChangeShapeType="1"/>
            </p:cNvSpPr>
            <p:nvPr/>
          </p:nvSpPr>
          <p:spPr bwMode="auto">
            <a:xfrm flipH="1" flipV="1">
              <a:off x="2181" y="2256"/>
              <a:ext cx="241" cy="133"/>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6" name="Line 18">
              <a:extLst>
                <a:ext uri="{FF2B5EF4-FFF2-40B4-BE49-F238E27FC236}">
                  <a16:creationId xmlns:a16="http://schemas.microsoft.com/office/drawing/2014/main" id="{62503AE5-0256-4946-BA7A-8E8E7C462637}"/>
                </a:ext>
              </a:extLst>
            </p:cNvPr>
            <p:cNvSpPr>
              <a:spLocks noChangeShapeType="1"/>
            </p:cNvSpPr>
            <p:nvPr/>
          </p:nvSpPr>
          <p:spPr bwMode="auto">
            <a:xfrm flipH="1" flipV="1">
              <a:off x="2035" y="2288"/>
              <a:ext cx="370" cy="214"/>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7" name="Line 19">
              <a:extLst>
                <a:ext uri="{FF2B5EF4-FFF2-40B4-BE49-F238E27FC236}">
                  <a16:creationId xmlns:a16="http://schemas.microsoft.com/office/drawing/2014/main" id="{77D9CC68-A4A5-CDA9-A196-1CB0226AF154}"/>
                </a:ext>
              </a:extLst>
            </p:cNvPr>
            <p:cNvSpPr>
              <a:spLocks noChangeShapeType="1"/>
            </p:cNvSpPr>
            <p:nvPr/>
          </p:nvSpPr>
          <p:spPr bwMode="auto">
            <a:xfrm flipH="1">
              <a:off x="1724" y="3493"/>
              <a:ext cx="848" cy="354"/>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8" name="Line 20">
              <a:extLst>
                <a:ext uri="{FF2B5EF4-FFF2-40B4-BE49-F238E27FC236}">
                  <a16:creationId xmlns:a16="http://schemas.microsoft.com/office/drawing/2014/main" id="{71254FBA-6FD1-F873-BEAD-5F5B4A4C96E1}"/>
                </a:ext>
              </a:extLst>
            </p:cNvPr>
            <p:cNvSpPr>
              <a:spLocks noChangeShapeType="1"/>
            </p:cNvSpPr>
            <p:nvPr/>
          </p:nvSpPr>
          <p:spPr bwMode="auto">
            <a:xfrm flipH="1">
              <a:off x="2116" y="3606"/>
              <a:ext cx="322" cy="15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9" name="Line 21">
              <a:extLst>
                <a:ext uri="{FF2B5EF4-FFF2-40B4-BE49-F238E27FC236}">
                  <a16:creationId xmlns:a16="http://schemas.microsoft.com/office/drawing/2014/main" id="{1AC0ACE9-3A6C-7718-2E8A-34375092CA7F}"/>
                </a:ext>
              </a:extLst>
            </p:cNvPr>
            <p:cNvSpPr>
              <a:spLocks noChangeShapeType="1"/>
            </p:cNvSpPr>
            <p:nvPr/>
          </p:nvSpPr>
          <p:spPr bwMode="auto">
            <a:xfrm flipH="1">
              <a:off x="2019" y="3739"/>
              <a:ext cx="440" cy="166"/>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200" name="Line 22">
              <a:extLst>
                <a:ext uri="{FF2B5EF4-FFF2-40B4-BE49-F238E27FC236}">
                  <a16:creationId xmlns:a16="http://schemas.microsoft.com/office/drawing/2014/main" id="{12D773D4-4BD3-CB03-1A61-1562F054A2CE}"/>
                </a:ext>
              </a:extLst>
            </p:cNvPr>
            <p:cNvSpPr>
              <a:spLocks noChangeShapeType="1"/>
            </p:cNvSpPr>
            <p:nvPr/>
          </p:nvSpPr>
          <p:spPr bwMode="auto">
            <a:xfrm>
              <a:off x="3450" y="3868"/>
              <a:ext cx="289" cy="7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35" name="Text Box 23">
              <a:extLst>
                <a:ext uri="{FF2B5EF4-FFF2-40B4-BE49-F238E27FC236}">
                  <a16:creationId xmlns:a16="http://schemas.microsoft.com/office/drawing/2014/main" id="{378E3D57-2F5B-0C72-2744-272BE3B4938E}"/>
                </a:ext>
              </a:extLst>
            </p:cNvPr>
            <p:cNvSpPr txBox="1">
              <a:spLocks noChangeArrowheads="1"/>
            </p:cNvSpPr>
            <p:nvPr/>
          </p:nvSpPr>
          <p:spPr bwMode="auto">
            <a:xfrm>
              <a:off x="872" y="975"/>
              <a:ext cx="553"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dirty="0">
                  <a:solidFill>
                    <a:srgbClr val="FFFFFF"/>
                  </a:solidFill>
                  <a:latin typeface="Arial"/>
                </a:rPr>
                <a:t>L31A1</a:t>
              </a:r>
            </a:p>
          </p:txBody>
        </p:sp>
        <p:sp>
          <p:nvSpPr>
            <p:cNvPr id="50202" name="Text Box 24">
              <a:extLst>
                <a:ext uri="{FF2B5EF4-FFF2-40B4-BE49-F238E27FC236}">
                  <a16:creationId xmlns:a16="http://schemas.microsoft.com/office/drawing/2014/main" id="{060D35A1-2321-35DC-9EEF-B512391314C4}"/>
                </a:ext>
              </a:extLst>
            </p:cNvPr>
            <p:cNvSpPr txBox="1">
              <a:spLocks noChangeArrowheads="1"/>
            </p:cNvSpPr>
            <p:nvPr/>
          </p:nvSpPr>
          <p:spPr bwMode="auto">
            <a:xfrm>
              <a:off x="4400" y="975"/>
              <a:ext cx="53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b="1">
                  <a:solidFill>
                    <a:srgbClr val="FFFFFF"/>
                  </a:solidFill>
                  <a:latin typeface="Times New Roman" panose="02020603050405020304" pitchFamily="18" charset="0"/>
                </a:rPr>
                <a:t>L32A2</a:t>
              </a:r>
            </a:p>
          </p:txBody>
        </p:sp>
      </p:grpSp>
      <p:sp>
        <p:nvSpPr>
          <p:cNvPr id="50180" name="Rectangle 25">
            <a:extLst>
              <a:ext uri="{FF2B5EF4-FFF2-40B4-BE49-F238E27FC236}">
                <a16:creationId xmlns:a16="http://schemas.microsoft.com/office/drawing/2014/main" id="{12D50638-6D64-14CA-D0EE-D1ECE22A9D58}"/>
              </a:ext>
            </a:extLst>
          </p:cNvPr>
          <p:cNvSpPr>
            <a:spLocks noGrp="1" noChangeArrowheads="1"/>
          </p:cNvSpPr>
          <p:nvPr>
            <p:ph type="title"/>
          </p:nvPr>
        </p:nvSpPr>
        <p:spPr>
          <a:xfrm>
            <a:off x="1981200" y="274639"/>
            <a:ext cx="8229600" cy="777875"/>
          </a:xfrm>
        </p:spPr>
        <p:txBody>
          <a:bodyPr/>
          <a:lstStyle/>
          <a:p>
            <a:r>
              <a:rPr lang="en-GB" altLang="en-US" sz="3600"/>
              <a:t>81mm Augmenting Charge Systems</a:t>
            </a:r>
          </a:p>
        </p:txBody>
      </p:sp>
    </p:spTree>
  </p:cSld>
  <p:clrMapOvr>
    <a:masterClrMapping/>
  </p:clrMapOvr>
  <p:transition>
    <p:wipe dir="r"/>
  </p:transition>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5AA76-F5C0-BC79-A4CD-5C25BC0EC69A}"/>
              </a:ext>
            </a:extLst>
          </p:cNvPr>
          <p:cNvSpPr>
            <a:spLocks noGrp="1"/>
          </p:cNvSpPr>
          <p:nvPr>
            <p:ph type="title" idx="4294967295"/>
          </p:nvPr>
        </p:nvSpPr>
        <p:spPr>
          <a:xfrm>
            <a:off x="1028700" y="1967266"/>
            <a:ext cx="2628900" cy="2547257"/>
          </a:xfrm>
          <a:noFill/>
        </p:spPr>
        <p:txBody>
          <a:bodyPr vert="horz" lIns="91440" tIns="45720" rIns="91440" bIns="45720" rtlCol="0" anchor="ctr">
            <a:normAutofit/>
          </a:bodyPr>
          <a:lstStyle/>
          <a:p>
            <a:pPr algn="ctr">
              <a:defRPr/>
            </a:pPr>
            <a:r>
              <a:rPr lang="en-US" sz="3600" kern="1200">
                <a:solidFill>
                  <a:srgbClr val="FFFFFF"/>
                </a:solidFill>
                <a:effectLst>
                  <a:outerShdw blurRad="38100" dist="38100" dir="2700000" algn="tl">
                    <a:srgbClr val="C0C0C0"/>
                  </a:outerShdw>
                </a:effectLst>
                <a:latin typeface="+mj-lt"/>
                <a:ea typeface="+mj-ea"/>
                <a:cs typeface="+mj-cs"/>
              </a:rPr>
              <a:t>Rocket Propellants</a:t>
            </a:r>
            <a:br>
              <a:rPr lang="en-US" sz="3600" kern="1200">
                <a:solidFill>
                  <a:srgbClr val="FFFFFF"/>
                </a:solidFill>
                <a:effectLst>
                  <a:outerShdw blurRad="38100" dist="38100" dir="2700000" algn="tl">
                    <a:srgbClr val="C0C0C0"/>
                  </a:outerShdw>
                </a:effectLst>
                <a:latin typeface="+mj-lt"/>
                <a:ea typeface="+mj-ea"/>
                <a:cs typeface="+mj-cs"/>
              </a:rPr>
            </a:br>
            <a:endParaRPr lang="en-US" sz="3600" kern="1200">
              <a:solidFill>
                <a:srgbClr val="FFFFFF"/>
              </a:solidFill>
              <a:latin typeface="+mj-lt"/>
              <a:ea typeface="+mj-ea"/>
              <a:cs typeface="+mj-cs"/>
            </a:endParaRPr>
          </a:p>
        </p:txBody>
      </p:sp>
      <p:pic>
        <p:nvPicPr>
          <p:cNvPr id="7" name="Picture 6">
            <a:extLst>
              <a:ext uri="{FF2B5EF4-FFF2-40B4-BE49-F238E27FC236}">
                <a16:creationId xmlns:a16="http://schemas.microsoft.com/office/drawing/2014/main" id="{E2CA3BD9-77D7-758C-C16E-4E25C259A8F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5235" t="33192" r="5390" b="3797"/>
          <a:stretch/>
        </p:blipFill>
        <p:spPr>
          <a:xfrm>
            <a:off x="4186920" y="1322962"/>
            <a:ext cx="7371096" cy="3897567"/>
          </a:xfrm>
          <a:prstGeom prst="rect">
            <a:avLst/>
          </a:prstGeom>
        </p:spPr>
      </p:pic>
    </p:spTree>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1414F-A9E2-D60E-6916-DCD88FE9BECE}"/>
              </a:ext>
            </a:extLst>
          </p:cNvPr>
          <p:cNvSpPr>
            <a:spLocks noGrp="1"/>
          </p:cNvSpPr>
          <p:nvPr>
            <p:ph type="title"/>
          </p:nvPr>
        </p:nvSpPr>
        <p:spPr>
          <a:xfrm>
            <a:off x="4182894" y="131400"/>
            <a:ext cx="5648048" cy="1144800"/>
          </a:xfrm>
        </p:spPr>
        <p:txBody>
          <a:bodyPr/>
          <a:lstStyle/>
          <a:p>
            <a:pPr algn="r"/>
            <a:r>
              <a:rPr lang="en-US" b="1" dirty="0">
                <a:solidFill>
                  <a:schemeClr val="bg1"/>
                </a:solidFill>
              </a:rPr>
              <a:t>General Principles</a:t>
            </a:r>
          </a:p>
        </p:txBody>
      </p:sp>
      <p:sp>
        <p:nvSpPr>
          <p:cNvPr id="3" name="Subtitle 2">
            <a:extLst>
              <a:ext uri="{FF2B5EF4-FFF2-40B4-BE49-F238E27FC236}">
                <a16:creationId xmlns:a16="http://schemas.microsoft.com/office/drawing/2014/main" id="{08831C7F-8C94-6280-EA9A-7EADCE4528E1}"/>
              </a:ext>
            </a:extLst>
          </p:cNvPr>
          <p:cNvSpPr>
            <a:spLocks noGrp="1"/>
          </p:cNvSpPr>
          <p:nvPr>
            <p:ph type="subTitle"/>
          </p:nvPr>
        </p:nvSpPr>
        <p:spPr>
          <a:xfrm>
            <a:off x="609840" y="1276200"/>
            <a:ext cx="10972320" cy="3977280"/>
          </a:xfrm>
        </p:spPr>
        <p:txBody>
          <a:bodyPr wrap="square"/>
          <a:lstStyle/>
          <a:p>
            <a:pPr marL="457200" indent="-457200">
              <a:buFont typeface="Arial" panose="020B0604020202020204" pitchFamily="34" charset="0"/>
              <a:buChar char="•"/>
            </a:pPr>
            <a:r>
              <a:rPr lang="en-US" sz="2400" dirty="0">
                <a:solidFill>
                  <a:schemeClr val="bg1"/>
                </a:solidFill>
              </a:rPr>
              <a:t>In a closed pressurized cylinder, gas exerts a pressure, which is equal and opposite in all directions.</a:t>
            </a:r>
          </a:p>
          <a:p>
            <a:pPr marL="457200" indent="-457200">
              <a:buFont typeface="Arial" panose="020B0604020202020204" pitchFamily="34" charset="0"/>
              <a:buChar char="•"/>
            </a:pPr>
            <a:r>
              <a:rPr lang="en-US" sz="2400" dirty="0">
                <a:solidFill>
                  <a:schemeClr val="bg1"/>
                </a:solidFill>
              </a:rPr>
              <a:t>If, as in a rocket, an opening is made in one end and pressure maintained by a burning propellant, the pressure at the closed end will be higher than at the open end, and combustion gases will escape through the open end</a:t>
            </a:r>
          </a:p>
          <a:p>
            <a:pPr marL="457200" indent="-457200">
              <a:buFont typeface="Arial" panose="020B0604020202020204" pitchFamily="34" charset="0"/>
              <a:buChar char="•"/>
            </a:pPr>
            <a:r>
              <a:rPr lang="en-US" sz="2400" dirty="0">
                <a:solidFill>
                  <a:schemeClr val="bg1"/>
                </a:solidFill>
              </a:rPr>
              <a:t>The effect of the gas escape produces thrust</a:t>
            </a:r>
          </a:p>
          <a:p>
            <a:pPr marL="457200" indent="-457200">
              <a:buFont typeface="Arial" panose="020B0604020202020204" pitchFamily="34" charset="0"/>
              <a:buChar char="•"/>
            </a:pPr>
            <a:r>
              <a:rPr lang="en-US" sz="2400" dirty="0">
                <a:solidFill>
                  <a:schemeClr val="bg1"/>
                </a:solidFill>
              </a:rPr>
              <a:t>Acceleration is directly proportional to the rate at which the fuel is burnt</a:t>
            </a:r>
          </a:p>
          <a:p>
            <a:pPr marL="457200" indent="-457200">
              <a:buFont typeface="Arial" panose="020B0604020202020204" pitchFamily="34" charset="0"/>
              <a:buChar char="•"/>
            </a:pPr>
            <a:r>
              <a:rPr lang="en-US" sz="2400" dirty="0">
                <a:solidFill>
                  <a:schemeClr val="bg1"/>
                </a:solidFill>
              </a:rPr>
              <a:t>If fuel consumption is constant, the rocket will accelerate as the propellant mass decreases due to burning</a:t>
            </a:r>
          </a:p>
          <a:p>
            <a:pPr marL="457200" indent="-457200">
              <a:buFont typeface="Arial" panose="020B0604020202020204" pitchFamily="34" charset="0"/>
              <a:buChar char="•"/>
            </a:pPr>
            <a:r>
              <a:rPr lang="en-US" sz="2400" dirty="0">
                <a:solidFill>
                  <a:schemeClr val="bg1"/>
                </a:solidFill>
              </a:rPr>
              <a:t>The higher the gas velocity the greater the velocity of the rocket.</a:t>
            </a:r>
          </a:p>
        </p:txBody>
      </p:sp>
      <p:pic>
        <p:nvPicPr>
          <p:cNvPr id="5" name="Picture 4">
            <a:extLst>
              <a:ext uri="{FF2B5EF4-FFF2-40B4-BE49-F238E27FC236}">
                <a16:creationId xmlns:a16="http://schemas.microsoft.com/office/drawing/2014/main" id="{F5710BBE-36D0-7F21-3972-5334BA4DC2DB}"/>
              </a:ext>
            </a:extLst>
          </p:cNvPr>
          <p:cNvPicPr>
            <a:picLocks noChangeAspect="1"/>
          </p:cNvPicPr>
          <p:nvPr/>
        </p:nvPicPr>
        <p:blipFill>
          <a:blip r:embed="rId2"/>
          <a:stretch>
            <a:fillRect/>
          </a:stretch>
        </p:blipFill>
        <p:spPr>
          <a:xfrm>
            <a:off x="106194" y="5714334"/>
            <a:ext cx="8153400" cy="901700"/>
          </a:xfrm>
          <a:prstGeom prst="rect">
            <a:avLst/>
          </a:prstGeom>
        </p:spPr>
      </p:pic>
    </p:spTree>
    <p:extLst>
      <p:ext uri="{BB962C8B-B14F-4D97-AF65-F5344CB8AC3E}">
        <p14:creationId xmlns:p14="http://schemas.microsoft.com/office/powerpoint/2010/main" val="3202812661"/>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C1B55FE-46BD-3B6E-A61F-27D865FDB695}"/>
              </a:ext>
            </a:extLst>
          </p:cNvPr>
          <p:cNvSpPr txBox="1">
            <a:spLocks/>
          </p:cNvSpPr>
          <p:nvPr/>
        </p:nvSpPr>
        <p:spPr>
          <a:xfrm>
            <a:off x="5326027" y="-59788"/>
            <a:ext cx="7739341" cy="146304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800" b="1" kern="1200" dirty="0">
                <a:solidFill>
                  <a:schemeClr val="bg1"/>
                </a:solidFill>
                <a:latin typeface="+mj-lt"/>
                <a:ea typeface="+mj-ea"/>
                <a:cs typeface="+mj-cs"/>
              </a:rPr>
              <a:t>General Principles</a:t>
            </a:r>
          </a:p>
        </p:txBody>
      </p:sp>
      <p:sp>
        <p:nvSpPr>
          <p:cNvPr id="5" name="TextBox 4">
            <a:extLst>
              <a:ext uri="{FF2B5EF4-FFF2-40B4-BE49-F238E27FC236}">
                <a16:creationId xmlns:a16="http://schemas.microsoft.com/office/drawing/2014/main" id="{1712929B-779B-1792-811F-F1AF4D09842D}"/>
              </a:ext>
            </a:extLst>
          </p:cNvPr>
          <p:cNvSpPr txBox="1"/>
          <p:nvPr/>
        </p:nvSpPr>
        <p:spPr>
          <a:xfrm>
            <a:off x="785680" y="883286"/>
            <a:ext cx="6894576" cy="146304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dirty="0">
                <a:solidFill>
                  <a:schemeClr val="bg1"/>
                </a:solidFill>
              </a:rPr>
              <a:t>The basic design of a rocket is as follows:</a:t>
            </a:r>
          </a:p>
        </p:txBody>
      </p:sp>
      <p:pic>
        <p:nvPicPr>
          <p:cNvPr id="7" name="Picture 6" descr="Diagram&#10;&#10;Description automatically generated">
            <a:extLst>
              <a:ext uri="{FF2B5EF4-FFF2-40B4-BE49-F238E27FC236}">
                <a16:creationId xmlns:a16="http://schemas.microsoft.com/office/drawing/2014/main" id="{D1DD9A00-CA74-2EA6-0D5C-448C0ED64C39}"/>
              </a:ext>
            </a:extLst>
          </p:cNvPr>
          <p:cNvPicPr>
            <a:picLocks noChangeAspect="1"/>
          </p:cNvPicPr>
          <p:nvPr/>
        </p:nvPicPr>
        <p:blipFill>
          <a:blip r:embed="rId2"/>
          <a:stretch>
            <a:fillRect/>
          </a:stretch>
        </p:blipFill>
        <p:spPr>
          <a:xfrm>
            <a:off x="630936" y="2346326"/>
            <a:ext cx="10917936" cy="3848571"/>
          </a:xfrm>
          <a:prstGeom prst="rect">
            <a:avLst/>
          </a:prstGeom>
        </p:spPr>
      </p:pic>
    </p:spTree>
    <p:extLst>
      <p:ext uri="{BB962C8B-B14F-4D97-AF65-F5344CB8AC3E}">
        <p14:creationId xmlns:p14="http://schemas.microsoft.com/office/powerpoint/2010/main" val="1023707189"/>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B3246A0-5B2D-18FA-DBF5-431425900CEA}"/>
              </a:ext>
            </a:extLst>
          </p:cNvPr>
          <p:cNvSpPr txBox="1">
            <a:spLocks/>
          </p:cNvSpPr>
          <p:nvPr/>
        </p:nvSpPr>
        <p:spPr>
          <a:xfrm>
            <a:off x="2780489" y="0"/>
            <a:ext cx="10210800" cy="107899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bg1"/>
                </a:solidFill>
              </a:rPr>
              <a:t>Performance Parameters</a:t>
            </a:r>
          </a:p>
        </p:txBody>
      </p:sp>
      <p:sp>
        <p:nvSpPr>
          <p:cNvPr id="7" name="TextBox 6">
            <a:extLst>
              <a:ext uri="{FF2B5EF4-FFF2-40B4-BE49-F238E27FC236}">
                <a16:creationId xmlns:a16="http://schemas.microsoft.com/office/drawing/2014/main" id="{679AF927-9EDB-3DE3-9EE4-FB64A5536DD5}"/>
              </a:ext>
            </a:extLst>
          </p:cNvPr>
          <p:cNvSpPr txBox="1"/>
          <p:nvPr/>
        </p:nvSpPr>
        <p:spPr>
          <a:xfrm>
            <a:off x="1147725" y="1413063"/>
            <a:ext cx="8625118" cy="4031873"/>
          </a:xfrm>
          <a:prstGeom prst="rect">
            <a:avLst/>
          </a:prstGeom>
          <a:noFill/>
        </p:spPr>
        <p:txBody>
          <a:bodyPr wrap="none" rtlCol="0">
            <a:spAutoFit/>
          </a:bodyPr>
          <a:lstStyle/>
          <a:p>
            <a:pPr marL="285750" indent="-285750">
              <a:buFont typeface="Wingdings" pitchFamily="2" charset="2"/>
              <a:buChar char="Ø"/>
            </a:pPr>
            <a:r>
              <a:rPr lang="en-US" sz="4000" dirty="0">
                <a:solidFill>
                  <a:schemeClr val="bg1"/>
                </a:solidFill>
              </a:rPr>
              <a:t>Rocket Propulsion</a:t>
            </a:r>
          </a:p>
          <a:p>
            <a:pPr marL="742950" lvl="1" indent="-285750">
              <a:buFont typeface="Wingdings" pitchFamily="2" charset="2"/>
              <a:buChar char="Ø"/>
            </a:pPr>
            <a:r>
              <a:rPr lang="en-US" sz="3200" dirty="0">
                <a:solidFill>
                  <a:schemeClr val="bg1"/>
                </a:solidFill>
              </a:rPr>
              <a:t>Relies on thrust created by burning propellant</a:t>
            </a:r>
          </a:p>
          <a:p>
            <a:pPr marL="742950" lvl="1" indent="-285750">
              <a:buFont typeface="Wingdings" pitchFamily="2" charset="2"/>
              <a:buChar char="Ø"/>
            </a:pPr>
            <a:r>
              <a:rPr lang="en-US" sz="3200" dirty="0">
                <a:solidFill>
                  <a:schemeClr val="bg1"/>
                </a:solidFill>
              </a:rPr>
              <a:t>Overcoming gravity and drag</a:t>
            </a:r>
          </a:p>
          <a:p>
            <a:pPr marL="742950" lvl="1" indent="-285750">
              <a:buFont typeface="Wingdings" pitchFamily="2" charset="2"/>
              <a:buChar char="Ø"/>
            </a:pPr>
            <a:r>
              <a:rPr lang="en-US" sz="3200" dirty="0">
                <a:solidFill>
                  <a:schemeClr val="bg1"/>
                </a:solidFill>
              </a:rPr>
              <a:t>Thermal efficiency about 20% (&gt;30% guns)</a:t>
            </a:r>
          </a:p>
          <a:p>
            <a:pPr marL="285750" indent="-285750">
              <a:buFont typeface="Wingdings" pitchFamily="2" charset="2"/>
              <a:buChar char="Ø"/>
            </a:pPr>
            <a:r>
              <a:rPr lang="en-US" sz="4000" dirty="0">
                <a:solidFill>
                  <a:schemeClr val="bg1"/>
                </a:solidFill>
              </a:rPr>
              <a:t>Calorimetric Value and Gas Production</a:t>
            </a:r>
          </a:p>
          <a:p>
            <a:pPr marL="285750" indent="-285750">
              <a:buFont typeface="Wingdings" pitchFamily="2" charset="2"/>
              <a:buChar char="Ø"/>
            </a:pPr>
            <a:r>
              <a:rPr lang="en-US" sz="4000" dirty="0">
                <a:solidFill>
                  <a:schemeClr val="bg1"/>
                </a:solidFill>
              </a:rPr>
              <a:t>Thrust and Specific Impulse</a:t>
            </a:r>
          </a:p>
          <a:p>
            <a:pPr marL="285750" indent="-285750">
              <a:buFont typeface="Wingdings" pitchFamily="2" charset="2"/>
              <a:buChar char="Ø"/>
            </a:pPr>
            <a:r>
              <a:rPr lang="en-US" sz="4000" dirty="0">
                <a:solidFill>
                  <a:schemeClr val="bg1"/>
                </a:solidFill>
              </a:rPr>
              <a:t>Characteristic Velocity</a:t>
            </a:r>
          </a:p>
        </p:txBody>
      </p: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73AF6CD-5C8C-97DC-B185-502147AA8F0C}"/>
              </a:ext>
            </a:extLst>
          </p:cNvPr>
          <p:cNvSpPr>
            <a:spLocks noGrp="1"/>
          </p:cNvSpPr>
          <p:nvPr>
            <p:ph type="subTitle"/>
          </p:nvPr>
        </p:nvSpPr>
        <p:spPr>
          <a:xfrm>
            <a:off x="2391383" y="1440360"/>
            <a:ext cx="7542179" cy="3977280"/>
          </a:xfrm>
        </p:spPr>
        <p:txBody>
          <a:bodyPr/>
          <a:lstStyle/>
          <a:p>
            <a:pPr algn="ctr"/>
            <a:r>
              <a:rPr lang="en-US" dirty="0">
                <a:solidFill>
                  <a:schemeClr val="bg1"/>
                </a:solidFill>
              </a:rPr>
              <a:t>Calorimetric Value for propellant (</a:t>
            </a:r>
            <a:r>
              <a:rPr lang="en-US" dirty="0" err="1">
                <a:solidFill>
                  <a:schemeClr val="bg1"/>
                </a:solidFill>
              </a:rPr>
              <a:t>Q</a:t>
            </a:r>
            <a:r>
              <a:rPr lang="en-US" baseline="-25000" dirty="0" err="1">
                <a:solidFill>
                  <a:schemeClr val="bg1"/>
                </a:solidFill>
              </a:rPr>
              <a:t>p</a:t>
            </a:r>
            <a:r>
              <a:rPr lang="en-US" dirty="0">
                <a:solidFill>
                  <a:schemeClr val="bg1"/>
                </a:solidFill>
              </a:rPr>
              <a:t>) </a:t>
            </a:r>
          </a:p>
          <a:p>
            <a:pPr algn="ctr"/>
            <a:r>
              <a:rPr lang="en-US" dirty="0">
                <a:solidFill>
                  <a:schemeClr val="bg1"/>
                </a:solidFill>
              </a:rPr>
              <a:t>= </a:t>
            </a:r>
          </a:p>
          <a:p>
            <a:pPr algn="ctr"/>
            <a:r>
              <a:rPr lang="en-US" dirty="0">
                <a:solidFill>
                  <a:schemeClr val="bg1"/>
                </a:solidFill>
              </a:rPr>
              <a:t>Heat of combustion for a gun propellant (Q</a:t>
            </a:r>
            <a:r>
              <a:rPr lang="en-US" baseline="-25000" dirty="0">
                <a:solidFill>
                  <a:schemeClr val="bg1"/>
                </a:solidFill>
              </a:rPr>
              <a:t>v</a:t>
            </a:r>
            <a:r>
              <a:rPr lang="en-US" dirty="0">
                <a:solidFill>
                  <a:schemeClr val="bg1"/>
                </a:solidFill>
              </a:rPr>
              <a:t>)</a:t>
            </a:r>
          </a:p>
        </p:txBody>
      </p:sp>
      <p:sp>
        <p:nvSpPr>
          <p:cNvPr id="4" name="Title 1">
            <a:extLst>
              <a:ext uri="{FF2B5EF4-FFF2-40B4-BE49-F238E27FC236}">
                <a16:creationId xmlns:a16="http://schemas.microsoft.com/office/drawing/2014/main" id="{F79C261B-FDEB-90AA-EAC6-20F77D3D29A6}"/>
              </a:ext>
            </a:extLst>
          </p:cNvPr>
          <p:cNvSpPr txBox="1">
            <a:spLocks/>
          </p:cNvSpPr>
          <p:nvPr/>
        </p:nvSpPr>
        <p:spPr>
          <a:xfrm>
            <a:off x="2391383" y="0"/>
            <a:ext cx="10210800" cy="107899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dirty="0">
                <a:solidFill>
                  <a:schemeClr val="bg1"/>
                </a:solidFill>
              </a:rPr>
              <a:t>Calorimetric Value</a:t>
            </a:r>
          </a:p>
        </p:txBody>
      </p:sp>
    </p:spTree>
    <p:extLst>
      <p:ext uri="{BB962C8B-B14F-4D97-AF65-F5344CB8AC3E}">
        <p14:creationId xmlns:p14="http://schemas.microsoft.com/office/powerpoint/2010/main" val="1622449684"/>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CC036-9BF2-F56E-74FC-346385D4D3FB}"/>
              </a:ext>
            </a:extLst>
          </p:cNvPr>
          <p:cNvSpPr>
            <a:spLocks noGrp="1"/>
          </p:cNvSpPr>
          <p:nvPr>
            <p:ph type="title"/>
          </p:nvPr>
        </p:nvSpPr>
        <p:spPr>
          <a:xfrm>
            <a:off x="2196829" y="6286"/>
            <a:ext cx="10210800" cy="1078992"/>
          </a:xfrm>
        </p:spPr>
        <p:txBody>
          <a:bodyPr vert="horz" lIns="91440" tIns="45720" rIns="91440" bIns="45720" rtlCol="0" anchor="b">
            <a:normAutofit/>
          </a:bodyPr>
          <a:lstStyle/>
          <a:p>
            <a:pPr algn="ctr"/>
            <a:r>
              <a:rPr lang="en-US" sz="5400" b="1" dirty="0">
                <a:solidFill>
                  <a:schemeClr val="bg1"/>
                </a:solidFill>
              </a:rPr>
              <a:t>Specific Impulse</a:t>
            </a:r>
          </a:p>
        </p:txBody>
      </p:sp>
      <p:pic>
        <p:nvPicPr>
          <p:cNvPr id="8" name="Picture 7" descr="Diagram&#10;&#10;Description automatically generated">
            <a:extLst>
              <a:ext uri="{FF2B5EF4-FFF2-40B4-BE49-F238E27FC236}">
                <a16:creationId xmlns:a16="http://schemas.microsoft.com/office/drawing/2014/main" id="{25817882-2B88-94FC-7790-0EFEF597282C}"/>
              </a:ext>
            </a:extLst>
          </p:cNvPr>
          <p:cNvPicPr>
            <a:picLocks noChangeAspect="1"/>
          </p:cNvPicPr>
          <p:nvPr/>
        </p:nvPicPr>
        <p:blipFill>
          <a:blip r:embed="rId3"/>
          <a:stretch>
            <a:fillRect/>
          </a:stretch>
        </p:blipFill>
        <p:spPr>
          <a:xfrm>
            <a:off x="428132" y="1381177"/>
            <a:ext cx="7105215" cy="4298653"/>
          </a:xfrm>
          <a:prstGeom prst="rect">
            <a:avLst/>
          </a:prstGeom>
        </p:spPr>
      </p:pic>
      <p:pic>
        <p:nvPicPr>
          <p:cNvPr id="10" name="Picture 9" descr="Text&#10;&#10;Description automatically generated with medium confidence">
            <a:extLst>
              <a:ext uri="{FF2B5EF4-FFF2-40B4-BE49-F238E27FC236}">
                <a16:creationId xmlns:a16="http://schemas.microsoft.com/office/drawing/2014/main" id="{D06168CD-B094-7E21-F864-02FA828C51E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070885" y="3311658"/>
            <a:ext cx="4974336" cy="733713"/>
          </a:xfrm>
          <a:prstGeom prst="rect">
            <a:avLst/>
          </a:prstGeom>
        </p:spPr>
      </p:pic>
    </p:spTree>
    <p:extLst>
      <p:ext uri="{BB962C8B-B14F-4D97-AF65-F5344CB8AC3E}">
        <p14:creationId xmlns:p14="http://schemas.microsoft.com/office/powerpoint/2010/main" val="939827496"/>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73D03-FF3C-61EF-C186-9E7BDD8DD63D}"/>
              </a:ext>
            </a:extLst>
          </p:cNvPr>
          <p:cNvSpPr>
            <a:spLocks noGrp="1"/>
          </p:cNvSpPr>
          <p:nvPr>
            <p:ph type="title"/>
          </p:nvPr>
        </p:nvSpPr>
        <p:spPr/>
        <p:txBody>
          <a:bodyPr/>
          <a:lstStyle/>
          <a:p>
            <a:endParaRPr lang="en-US"/>
          </a:p>
        </p:txBody>
      </p:sp>
      <p:sp>
        <p:nvSpPr>
          <p:cNvPr id="3" name="Subtitle 2">
            <a:extLst>
              <a:ext uri="{FF2B5EF4-FFF2-40B4-BE49-F238E27FC236}">
                <a16:creationId xmlns:a16="http://schemas.microsoft.com/office/drawing/2014/main" id="{31F3A1A9-DEC4-54F0-D8C6-5C4A2A2EB4AC}"/>
              </a:ext>
            </a:extLst>
          </p:cNvPr>
          <p:cNvSpPr>
            <a:spLocks noGrp="1"/>
          </p:cNvSpPr>
          <p:nvPr>
            <p:ph type="subTitle"/>
          </p:nvPr>
        </p:nvSpPr>
        <p:spPr/>
        <p:txBody>
          <a:bodyPr/>
          <a:lstStyle/>
          <a:p>
            <a:endParaRPr lang="en-US" dirty="0"/>
          </a:p>
        </p:txBody>
      </p:sp>
      <p:sp>
        <p:nvSpPr>
          <p:cNvPr id="4" name="Title 1">
            <a:extLst>
              <a:ext uri="{FF2B5EF4-FFF2-40B4-BE49-F238E27FC236}">
                <a16:creationId xmlns:a16="http://schemas.microsoft.com/office/drawing/2014/main" id="{89DD2C9D-0E89-4929-79FF-668667A0728C}"/>
              </a:ext>
            </a:extLst>
          </p:cNvPr>
          <p:cNvSpPr txBox="1">
            <a:spLocks/>
          </p:cNvSpPr>
          <p:nvPr/>
        </p:nvSpPr>
        <p:spPr>
          <a:xfrm>
            <a:off x="2196829" y="6286"/>
            <a:ext cx="10210800" cy="107899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5400" b="1">
                <a:solidFill>
                  <a:schemeClr val="bg1"/>
                </a:solidFill>
              </a:rPr>
              <a:t>Specific Impulse</a:t>
            </a:r>
            <a:endParaRPr lang="en-US" sz="5400" b="1" dirty="0">
              <a:solidFill>
                <a:schemeClr val="bg1"/>
              </a:solidFill>
            </a:endParaRPr>
          </a:p>
        </p:txBody>
      </p:sp>
      <p:pic>
        <p:nvPicPr>
          <p:cNvPr id="6" name="Picture 5" descr="Diagram&#10;&#10;Description automatically generated">
            <a:extLst>
              <a:ext uri="{FF2B5EF4-FFF2-40B4-BE49-F238E27FC236}">
                <a16:creationId xmlns:a16="http://schemas.microsoft.com/office/drawing/2014/main" id="{314290A1-3446-4217-F903-387365570B11}"/>
              </a:ext>
            </a:extLst>
          </p:cNvPr>
          <p:cNvPicPr>
            <a:picLocks noChangeAspect="1"/>
          </p:cNvPicPr>
          <p:nvPr/>
        </p:nvPicPr>
        <p:blipFill>
          <a:blip r:embed="rId3"/>
          <a:stretch>
            <a:fillRect/>
          </a:stretch>
        </p:blipFill>
        <p:spPr>
          <a:xfrm>
            <a:off x="340198" y="1840021"/>
            <a:ext cx="6375400" cy="3048000"/>
          </a:xfrm>
          <a:prstGeom prst="rect">
            <a:avLst/>
          </a:prstGeom>
        </p:spPr>
      </p:pic>
      <p:pic>
        <p:nvPicPr>
          <p:cNvPr id="8" name="Picture 7" descr="A picture containing diagram&#10;&#10;Description automatically generated">
            <a:extLst>
              <a:ext uri="{FF2B5EF4-FFF2-40B4-BE49-F238E27FC236}">
                <a16:creationId xmlns:a16="http://schemas.microsoft.com/office/drawing/2014/main" id="{39919EF0-D51C-7B08-2E9A-ACE04BEC9629}"/>
              </a:ext>
            </a:extLst>
          </p:cNvPr>
          <p:cNvPicPr>
            <a:picLocks noChangeAspect="1"/>
          </p:cNvPicPr>
          <p:nvPr/>
        </p:nvPicPr>
        <p:blipFill>
          <a:blip r:embed="rId4"/>
          <a:stretch>
            <a:fillRect/>
          </a:stretch>
        </p:blipFill>
        <p:spPr>
          <a:xfrm>
            <a:off x="7090653" y="1840021"/>
            <a:ext cx="2781300" cy="825500"/>
          </a:xfrm>
          <a:prstGeom prst="rect">
            <a:avLst/>
          </a:prstGeom>
        </p:spPr>
      </p:pic>
      <p:pic>
        <p:nvPicPr>
          <p:cNvPr id="10" name="Picture 9" descr="A picture containing schematic&#10;&#10;Description automatically generated">
            <a:extLst>
              <a:ext uri="{FF2B5EF4-FFF2-40B4-BE49-F238E27FC236}">
                <a16:creationId xmlns:a16="http://schemas.microsoft.com/office/drawing/2014/main" id="{CD970FAA-61FA-C0AB-79FA-B55B014BB7D8}"/>
              </a:ext>
            </a:extLst>
          </p:cNvPr>
          <p:cNvPicPr>
            <a:picLocks noChangeAspect="1"/>
          </p:cNvPicPr>
          <p:nvPr/>
        </p:nvPicPr>
        <p:blipFill>
          <a:blip r:embed="rId5"/>
          <a:stretch>
            <a:fillRect/>
          </a:stretch>
        </p:blipFill>
        <p:spPr>
          <a:xfrm>
            <a:off x="7090653" y="2895600"/>
            <a:ext cx="2933700" cy="533400"/>
          </a:xfrm>
          <a:prstGeom prst="rect">
            <a:avLst/>
          </a:prstGeom>
        </p:spPr>
      </p:pic>
      <p:pic>
        <p:nvPicPr>
          <p:cNvPr id="12" name="Picture 11" descr="Diagram&#10;&#10;Description automatically generated">
            <a:extLst>
              <a:ext uri="{FF2B5EF4-FFF2-40B4-BE49-F238E27FC236}">
                <a16:creationId xmlns:a16="http://schemas.microsoft.com/office/drawing/2014/main" id="{5F5C4927-7295-6455-D901-868F1604E1BF}"/>
              </a:ext>
            </a:extLst>
          </p:cNvPr>
          <p:cNvPicPr>
            <a:picLocks noChangeAspect="1"/>
          </p:cNvPicPr>
          <p:nvPr/>
        </p:nvPicPr>
        <p:blipFill>
          <a:blip r:embed="rId6"/>
          <a:stretch>
            <a:fillRect/>
          </a:stretch>
        </p:blipFill>
        <p:spPr>
          <a:xfrm>
            <a:off x="7090653" y="3717989"/>
            <a:ext cx="3835400" cy="1066800"/>
          </a:xfrm>
          <a:prstGeom prst="rect">
            <a:avLst/>
          </a:prstGeom>
        </p:spPr>
      </p:pic>
    </p:spTree>
    <p:extLst>
      <p:ext uri="{BB962C8B-B14F-4D97-AF65-F5344CB8AC3E}">
        <p14:creationId xmlns:p14="http://schemas.microsoft.com/office/powerpoint/2010/main" val="4202136043"/>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855A890-B60B-4670-9DC2-69DC05015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6F3D4-6596-FDB2-3CD2-5DF1FDE890BF}"/>
              </a:ext>
            </a:extLst>
          </p:cNvPr>
          <p:cNvSpPr>
            <a:spLocks noGrp="1"/>
          </p:cNvSpPr>
          <p:nvPr>
            <p:ph type="title"/>
          </p:nvPr>
        </p:nvSpPr>
        <p:spPr>
          <a:xfrm>
            <a:off x="454467" y="2023110"/>
            <a:ext cx="2469624" cy="2846070"/>
          </a:xfrm>
        </p:spPr>
        <p:txBody>
          <a:bodyPr vert="horz" lIns="91440" tIns="45720" rIns="91440" bIns="45720" rtlCol="0" anchor="ctr">
            <a:normAutofit/>
          </a:bodyPr>
          <a:lstStyle/>
          <a:p>
            <a:r>
              <a:rPr lang="en-US" sz="3400"/>
              <a:t>Rocket Motor Grain Shapes and Burning Profiles</a:t>
            </a:r>
          </a:p>
        </p:txBody>
      </p:sp>
      <p:sp>
        <p:nvSpPr>
          <p:cNvPr id="3" name="Subtitle 2">
            <a:extLst>
              <a:ext uri="{FF2B5EF4-FFF2-40B4-BE49-F238E27FC236}">
                <a16:creationId xmlns:a16="http://schemas.microsoft.com/office/drawing/2014/main" id="{FF843D87-D045-6EBA-8E52-7D28EF738F4C}"/>
              </a:ext>
            </a:extLst>
          </p:cNvPr>
          <p:cNvSpPr>
            <a:spLocks noGrp="1"/>
          </p:cNvSpPr>
          <p:nvPr>
            <p:ph type="subTitle"/>
          </p:nvPr>
        </p:nvSpPr>
        <p:spPr>
          <a:xfrm>
            <a:off x="477627" y="5086350"/>
            <a:ext cx="2446465" cy="1178298"/>
          </a:xfrm>
        </p:spPr>
        <p:txBody>
          <a:bodyPr vert="horz" lIns="91440" tIns="45720" rIns="91440" bIns="45720" rtlCol="0">
            <a:normAutofit/>
          </a:bodyPr>
          <a:lstStyle/>
          <a:p>
            <a:pPr>
              <a:spcBef>
                <a:spcPts val="1000"/>
              </a:spcBef>
            </a:pPr>
            <a:endParaRPr lang="en-US" sz="1600" dirty="0">
              <a:latin typeface="+mn-lt"/>
              <a:ea typeface="+mn-ea"/>
              <a:cs typeface="+mn-cs"/>
            </a:endParaRPr>
          </a:p>
        </p:txBody>
      </p:sp>
      <p:sp>
        <p:nvSpPr>
          <p:cNvPr id="18" name="Rectangle 1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22480"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42549"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283"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Shape&#10;&#10;Description automatically generated">
            <a:extLst>
              <a:ext uri="{FF2B5EF4-FFF2-40B4-BE49-F238E27FC236}">
                <a16:creationId xmlns:a16="http://schemas.microsoft.com/office/drawing/2014/main" id="{25474A7F-E99C-D9EA-063F-9457371054A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72153" y="4583729"/>
            <a:ext cx="2129590" cy="2023110"/>
          </a:xfrm>
          <a:prstGeom prst="rect">
            <a:avLst/>
          </a:prstGeom>
        </p:spPr>
      </p:pic>
      <p:pic>
        <p:nvPicPr>
          <p:cNvPr id="5" name="Picture 4" descr="Diagram&#10;&#10;Description automatically generated">
            <a:extLst>
              <a:ext uri="{FF2B5EF4-FFF2-40B4-BE49-F238E27FC236}">
                <a16:creationId xmlns:a16="http://schemas.microsoft.com/office/drawing/2014/main" id="{D4AE5C60-1FC4-43E3-2678-62EFCD2964D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70801" y="1161410"/>
            <a:ext cx="6009314" cy="4356753"/>
          </a:xfrm>
          <a:prstGeom prst="rect">
            <a:avLst/>
          </a:prstGeom>
        </p:spPr>
      </p:pic>
      <p:pic>
        <p:nvPicPr>
          <p:cNvPr id="9" name="Picture 8" descr="A black and white logo&#10;&#10;Description automatically generated with low confidence">
            <a:extLst>
              <a:ext uri="{FF2B5EF4-FFF2-40B4-BE49-F238E27FC236}">
                <a16:creationId xmlns:a16="http://schemas.microsoft.com/office/drawing/2014/main" id="{97028499-5C44-BB15-5E70-3238264A824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39668" y="377648"/>
            <a:ext cx="3703320" cy="1536877"/>
          </a:xfrm>
          <a:prstGeom prst="rect">
            <a:avLst/>
          </a:prstGeom>
        </p:spPr>
      </p:pic>
      <p:pic>
        <p:nvPicPr>
          <p:cNvPr id="7" name="Picture 6" descr="Diagram&#10;&#10;Description automatically generated">
            <a:extLst>
              <a:ext uri="{FF2B5EF4-FFF2-40B4-BE49-F238E27FC236}">
                <a16:creationId xmlns:a16="http://schemas.microsoft.com/office/drawing/2014/main" id="{2D950E41-26B4-5034-8174-31BF9D1F5DD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rot="5561592">
            <a:off x="3131757" y="2958478"/>
            <a:ext cx="3703320" cy="1509102"/>
          </a:xfrm>
          <a:prstGeom prst="rect">
            <a:avLst/>
          </a:prstGeom>
        </p:spPr>
      </p:pic>
    </p:spTree>
    <p:extLst>
      <p:ext uri="{BB962C8B-B14F-4D97-AF65-F5344CB8AC3E}">
        <p14:creationId xmlns:p14="http://schemas.microsoft.com/office/powerpoint/2010/main" val="1706405361"/>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8263A24-0C1F-4677-B43C-4AE14E276B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43F301-5A39-B0BE-BA50-D314489B1CF2}"/>
              </a:ext>
            </a:extLst>
          </p:cNvPr>
          <p:cNvSpPr>
            <a:spLocks noGrp="1"/>
          </p:cNvSpPr>
          <p:nvPr>
            <p:ph type="title"/>
          </p:nvPr>
        </p:nvSpPr>
        <p:spPr>
          <a:xfrm>
            <a:off x="868680" y="405575"/>
            <a:ext cx="5001768" cy="1371600"/>
          </a:xfrm>
        </p:spPr>
        <p:txBody>
          <a:bodyPr vert="horz" lIns="91440" tIns="45720" rIns="91440" bIns="45720" rtlCol="0" anchor="ctr">
            <a:normAutofit/>
          </a:bodyPr>
          <a:lstStyle/>
          <a:p>
            <a:r>
              <a:rPr lang="en-US" sz="3600"/>
              <a:t>Rocket Motor Boost and Sustain Profiles</a:t>
            </a:r>
          </a:p>
        </p:txBody>
      </p:sp>
      <p:sp>
        <p:nvSpPr>
          <p:cNvPr id="3" name="Subtitle 2">
            <a:extLst>
              <a:ext uri="{FF2B5EF4-FFF2-40B4-BE49-F238E27FC236}">
                <a16:creationId xmlns:a16="http://schemas.microsoft.com/office/drawing/2014/main" id="{131A93B3-8144-7682-1C03-6BED7FF2D2A7}"/>
              </a:ext>
            </a:extLst>
          </p:cNvPr>
          <p:cNvSpPr>
            <a:spLocks noGrp="1"/>
          </p:cNvSpPr>
          <p:nvPr>
            <p:ph type="subTitle"/>
          </p:nvPr>
        </p:nvSpPr>
        <p:spPr>
          <a:xfrm>
            <a:off x="6382512" y="498698"/>
            <a:ext cx="4940808" cy="1185353"/>
          </a:xfrm>
        </p:spPr>
        <p:txBody>
          <a:bodyPr vert="horz" lIns="91440" tIns="45720" rIns="91440" bIns="45720" rtlCol="0" anchor="ctr">
            <a:normAutofit/>
          </a:bodyPr>
          <a:lstStyle/>
          <a:p>
            <a:pPr>
              <a:spcBef>
                <a:spcPts val="1000"/>
              </a:spcBef>
            </a:pPr>
            <a:endParaRPr lang="en-US" sz="2400">
              <a:latin typeface="+mn-lt"/>
              <a:ea typeface="+mn-ea"/>
              <a:cs typeface="+mn-cs"/>
            </a:endParaRPr>
          </a:p>
        </p:txBody>
      </p:sp>
      <p:sp>
        <p:nvSpPr>
          <p:cNvPr id="16" name="Rectangle 15">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86984" y="1071836"/>
            <a:ext cx="1021458"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Diagram&#10;&#10;Description automatically generated">
            <a:extLst>
              <a:ext uri="{FF2B5EF4-FFF2-40B4-BE49-F238E27FC236}">
                <a16:creationId xmlns:a16="http://schemas.microsoft.com/office/drawing/2014/main" id="{177FDE34-EF00-FF15-39F3-1BB0F0D0BE38}"/>
              </a:ext>
            </a:extLst>
          </p:cNvPr>
          <p:cNvPicPr>
            <a:picLocks noChangeAspect="1"/>
          </p:cNvPicPr>
          <p:nvPr/>
        </p:nvPicPr>
        <p:blipFill>
          <a:blip r:embed="rId2"/>
          <a:stretch>
            <a:fillRect/>
          </a:stretch>
        </p:blipFill>
        <p:spPr>
          <a:xfrm rot="5400000">
            <a:off x="1485998" y="1478447"/>
            <a:ext cx="3557656" cy="5431536"/>
          </a:xfrm>
          <a:prstGeom prst="rect">
            <a:avLst/>
          </a:prstGeom>
        </p:spPr>
      </p:pic>
      <p:pic>
        <p:nvPicPr>
          <p:cNvPr id="5" name="Picture 4" descr="A picture containing diagram&#10;&#10;Description automatically generated">
            <a:extLst>
              <a:ext uri="{FF2B5EF4-FFF2-40B4-BE49-F238E27FC236}">
                <a16:creationId xmlns:a16="http://schemas.microsoft.com/office/drawing/2014/main" id="{C23FF953-F48E-63A5-94D8-3B9B5777E5B5}"/>
              </a:ext>
            </a:extLst>
          </p:cNvPr>
          <p:cNvPicPr>
            <a:picLocks noChangeAspect="1"/>
          </p:cNvPicPr>
          <p:nvPr/>
        </p:nvPicPr>
        <p:blipFill>
          <a:blip r:embed="rId3"/>
          <a:stretch>
            <a:fillRect/>
          </a:stretch>
        </p:blipFill>
        <p:spPr>
          <a:xfrm rot="5400000">
            <a:off x="7202664" y="1473433"/>
            <a:ext cx="3449024" cy="5431536"/>
          </a:xfrm>
          <a:prstGeom prst="rect">
            <a:avLst/>
          </a:prstGeom>
        </p:spPr>
      </p:pic>
    </p:spTree>
    <p:extLst>
      <p:ext uri="{BB962C8B-B14F-4D97-AF65-F5344CB8AC3E}">
        <p14:creationId xmlns:p14="http://schemas.microsoft.com/office/powerpoint/2010/main" val="2375579284"/>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C2BD6-448C-8AEC-093B-766DFCCF347D}"/>
              </a:ext>
            </a:extLst>
          </p:cNvPr>
          <p:cNvSpPr>
            <a:spLocks noGrp="1"/>
          </p:cNvSpPr>
          <p:nvPr>
            <p:ph type="title"/>
          </p:nvPr>
        </p:nvSpPr>
        <p:spPr>
          <a:xfrm>
            <a:off x="533495" y="1546733"/>
            <a:ext cx="10972320" cy="1144800"/>
          </a:xfrm>
        </p:spPr>
        <p:txBody>
          <a:bodyPr/>
          <a:lstStyle/>
          <a:p>
            <a:r>
              <a:rPr lang="en-GB" dirty="0">
                <a:solidFill>
                  <a:schemeClr val="bg1">
                    <a:lumMod val="95000"/>
                  </a:schemeClr>
                </a:solidFill>
              </a:rPr>
              <a:t>Products and uses </a:t>
            </a:r>
            <a:br>
              <a:rPr lang="en-GB" dirty="0">
                <a:solidFill>
                  <a:schemeClr val="bg1">
                    <a:lumMod val="95000"/>
                  </a:schemeClr>
                </a:solidFill>
              </a:rPr>
            </a:br>
            <a:br>
              <a:rPr lang="en-GB" dirty="0">
                <a:solidFill>
                  <a:schemeClr val="bg1">
                    <a:lumMod val="95000"/>
                  </a:schemeClr>
                </a:solidFill>
              </a:rPr>
            </a:br>
            <a:r>
              <a:rPr lang="en-GB" dirty="0">
                <a:solidFill>
                  <a:schemeClr val="bg1">
                    <a:lumMod val="95000"/>
                  </a:schemeClr>
                </a:solidFill>
              </a:rPr>
              <a:t>Ignition Powders</a:t>
            </a:r>
          </a:p>
        </p:txBody>
      </p:sp>
      <p:pic>
        <p:nvPicPr>
          <p:cNvPr id="5" name="Picture 4" descr="A screenshot of a computer&#10;&#10;Description automatically generated">
            <a:extLst>
              <a:ext uri="{FF2B5EF4-FFF2-40B4-BE49-F238E27FC236}">
                <a16:creationId xmlns:a16="http://schemas.microsoft.com/office/drawing/2014/main" id="{B10F4805-12F2-5550-FE6D-439273F0DC64}"/>
              </a:ext>
            </a:extLst>
          </p:cNvPr>
          <p:cNvPicPr>
            <a:picLocks noChangeAspect="1"/>
          </p:cNvPicPr>
          <p:nvPr/>
        </p:nvPicPr>
        <p:blipFill>
          <a:blip r:embed="rId3"/>
          <a:stretch>
            <a:fillRect/>
          </a:stretch>
        </p:blipFill>
        <p:spPr>
          <a:xfrm>
            <a:off x="5424722" y="409507"/>
            <a:ext cx="4882493" cy="5124601"/>
          </a:xfrm>
          <a:prstGeom prst="rect">
            <a:avLst/>
          </a:prstGeom>
        </p:spPr>
      </p:pic>
    </p:spTree>
    <p:extLst>
      <p:ext uri="{BB962C8B-B14F-4D97-AF65-F5344CB8AC3E}">
        <p14:creationId xmlns:p14="http://schemas.microsoft.com/office/powerpoint/2010/main" val="1194286960"/>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C2BD6-448C-8AEC-093B-766DFCCF347D}"/>
              </a:ext>
            </a:extLst>
          </p:cNvPr>
          <p:cNvSpPr>
            <a:spLocks noGrp="1"/>
          </p:cNvSpPr>
          <p:nvPr>
            <p:ph type="title"/>
          </p:nvPr>
        </p:nvSpPr>
        <p:spPr>
          <a:xfrm>
            <a:off x="533495" y="1546733"/>
            <a:ext cx="10972320" cy="1144800"/>
          </a:xfrm>
        </p:spPr>
        <p:txBody>
          <a:bodyPr/>
          <a:lstStyle/>
          <a:p>
            <a:r>
              <a:rPr lang="en-GB" dirty="0">
                <a:solidFill>
                  <a:schemeClr val="bg1">
                    <a:lumMod val="95000"/>
                  </a:schemeClr>
                </a:solidFill>
              </a:rPr>
              <a:t>Products and uses </a:t>
            </a:r>
            <a:br>
              <a:rPr lang="en-GB" dirty="0">
                <a:solidFill>
                  <a:schemeClr val="bg1">
                    <a:lumMod val="95000"/>
                  </a:schemeClr>
                </a:solidFill>
              </a:rPr>
            </a:br>
            <a:br>
              <a:rPr lang="en-GB" dirty="0">
                <a:solidFill>
                  <a:schemeClr val="bg1">
                    <a:lumMod val="95000"/>
                  </a:schemeClr>
                </a:solidFill>
              </a:rPr>
            </a:br>
            <a:r>
              <a:rPr lang="en-GB" dirty="0">
                <a:solidFill>
                  <a:schemeClr val="bg1">
                    <a:lumMod val="95000"/>
                  </a:schemeClr>
                </a:solidFill>
              </a:rPr>
              <a:t>Double and triple base </a:t>
            </a:r>
            <a:br>
              <a:rPr lang="en-GB" dirty="0">
                <a:solidFill>
                  <a:schemeClr val="bg1">
                    <a:lumMod val="95000"/>
                  </a:schemeClr>
                </a:solidFill>
              </a:rPr>
            </a:br>
            <a:r>
              <a:rPr lang="en-GB" dirty="0">
                <a:solidFill>
                  <a:schemeClr val="bg1">
                    <a:lumMod val="95000"/>
                  </a:schemeClr>
                </a:solidFill>
              </a:rPr>
              <a:t>Propellants</a:t>
            </a:r>
          </a:p>
        </p:txBody>
      </p:sp>
      <p:pic>
        <p:nvPicPr>
          <p:cNvPr id="7" name="Picture 6" descr="A screenshot of a computer">
            <a:extLst>
              <a:ext uri="{FF2B5EF4-FFF2-40B4-BE49-F238E27FC236}">
                <a16:creationId xmlns:a16="http://schemas.microsoft.com/office/drawing/2014/main" id="{E6D3E214-7944-2B4E-EC98-125FEF30C0CD}"/>
              </a:ext>
            </a:extLst>
          </p:cNvPr>
          <p:cNvPicPr>
            <a:picLocks noChangeAspect="1"/>
          </p:cNvPicPr>
          <p:nvPr/>
        </p:nvPicPr>
        <p:blipFill>
          <a:blip r:embed="rId3"/>
          <a:stretch>
            <a:fillRect/>
          </a:stretch>
        </p:blipFill>
        <p:spPr>
          <a:xfrm>
            <a:off x="5788312" y="1650988"/>
            <a:ext cx="6203503" cy="3749441"/>
          </a:xfrm>
          <a:prstGeom prst="rect">
            <a:avLst/>
          </a:prstGeom>
        </p:spPr>
      </p:pic>
    </p:spTree>
    <p:extLst>
      <p:ext uri="{BB962C8B-B14F-4D97-AF65-F5344CB8AC3E}">
        <p14:creationId xmlns:p14="http://schemas.microsoft.com/office/powerpoint/2010/main" val="4202048664"/>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C2BD6-448C-8AEC-093B-766DFCCF347D}"/>
              </a:ext>
            </a:extLst>
          </p:cNvPr>
          <p:cNvSpPr>
            <a:spLocks noGrp="1"/>
          </p:cNvSpPr>
          <p:nvPr>
            <p:ph type="title"/>
          </p:nvPr>
        </p:nvSpPr>
        <p:spPr>
          <a:xfrm>
            <a:off x="533495" y="1546733"/>
            <a:ext cx="10972320" cy="1144800"/>
          </a:xfrm>
        </p:spPr>
        <p:txBody>
          <a:bodyPr/>
          <a:lstStyle/>
          <a:p>
            <a:r>
              <a:rPr lang="en-GB" dirty="0">
                <a:solidFill>
                  <a:schemeClr val="bg1">
                    <a:lumMod val="95000"/>
                  </a:schemeClr>
                </a:solidFill>
              </a:rPr>
              <a:t>Products and uses </a:t>
            </a:r>
            <a:br>
              <a:rPr lang="en-GB" dirty="0">
                <a:solidFill>
                  <a:schemeClr val="bg1">
                    <a:lumMod val="95000"/>
                  </a:schemeClr>
                </a:solidFill>
              </a:rPr>
            </a:br>
            <a:br>
              <a:rPr lang="en-GB" dirty="0">
                <a:solidFill>
                  <a:schemeClr val="bg1">
                    <a:lumMod val="95000"/>
                  </a:schemeClr>
                </a:solidFill>
              </a:rPr>
            </a:br>
            <a:r>
              <a:rPr lang="en-GB" dirty="0">
                <a:solidFill>
                  <a:schemeClr val="bg1">
                    <a:lumMod val="95000"/>
                  </a:schemeClr>
                </a:solidFill>
              </a:rPr>
              <a:t>Ignition Powders</a:t>
            </a:r>
          </a:p>
        </p:txBody>
      </p:sp>
      <p:pic>
        <p:nvPicPr>
          <p:cNvPr id="5" name="Picture 4" descr="A screenshot of a computer&#10;&#10;Description automatically generated">
            <a:extLst>
              <a:ext uri="{FF2B5EF4-FFF2-40B4-BE49-F238E27FC236}">
                <a16:creationId xmlns:a16="http://schemas.microsoft.com/office/drawing/2014/main" id="{B10F4805-12F2-5550-FE6D-439273F0DC64}"/>
              </a:ext>
            </a:extLst>
          </p:cNvPr>
          <p:cNvPicPr>
            <a:picLocks noChangeAspect="1"/>
          </p:cNvPicPr>
          <p:nvPr/>
        </p:nvPicPr>
        <p:blipFill>
          <a:blip r:embed="rId3"/>
          <a:stretch>
            <a:fillRect/>
          </a:stretch>
        </p:blipFill>
        <p:spPr>
          <a:xfrm>
            <a:off x="5424722" y="409507"/>
            <a:ext cx="4882493" cy="5124601"/>
          </a:xfrm>
          <a:prstGeom prst="rect">
            <a:avLst/>
          </a:prstGeom>
        </p:spPr>
      </p:pic>
    </p:spTree>
    <p:extLst>
      <p:ext uri="{BB962C8B-B14F-4D97-AF65-F5344CB8AC3E}">
        <p14:creationId xmlns:p14="http://schemas.microsoft.com/office/powerpoint/2010/main" val="1798989433"/>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46F6634-6AA1-47EC-0694-CEB0E8EF3405}"/>
              </a:ext>
            </a:extLst>
          </p:cNvPr>
          <p:cNvSpPr>
            <a:spLocks noGrp="1"/>
          </p:cNvSpPr>
          <p:nvPr>
            <p:ph idx="1"/>
          </p:nvPr>
        </p:nvSpPr>
        <p:spPr/>
        <p:txBody>
          <a:bodyPr/>
          <a:lstStyle/>
          <a:p>
            <a:pPr marL="514350" indent="-514350">
              <a:buFont typeface="+mj-lt"/>
              <a:buAutoNum type="arabicPeriod"/>
            </a:pPr>
            <a:r>
              <a:rPr lang="en-US" dirty="0"/>
              <a:t>An acceptable high energy / bulk ratio (F)</a:t>
            </a:r>
          </a:p>
          <a:p>
            <a:pPr marL="514350" indent="-514350">
              <a:buFont typeface="+mj-lt"/>
              <a:buAutoNum type="arabicPeriod"/>
            </a:pPr>
            <a:r>
              <a:rPr lang="en-US" dirty="0"/>
              <a:t>A predictable burning rate over a wide range of pressures (</a:t>
            </a:r>
            <a:r>
              <a:rPr lang="en-US" dirty="0" err="1"/>
              <a:t>Vieille’s</a:t>
            </a:r>
            <a:r>
              <a:rPr lang="en-US" dirty="0"/>
              <a:t> Law)</a:t>
            </a:r>
          </a:p>
          <a:p>
            <a:pPr marL="514350" indent="-514350">
              <a:buFont typeface="+mj-lt"/>
              <a:buAutoNum type="arabicPeriod"/>
            </a:pPr>
            <a:r>
              <a:rPr lang="en-US" dirty="0"/>
              <a:t>An acceptably low flame temperature (T</a:t>
            </a:r>
            <a:r>
              <a:rPr lang="en-US" baseline="-25000" dirty="0"/>
              <a:t>o</a:t>
            </a:r>
            <a:r>
              <a:rPr lang="en-US" dirty="0"/>
              <a:t>)</a:t>
            </a:r>
          </a:p>
          <a:p>
            <a:pPr marL="514350" indent="-514350">
              <a:buFont typeface="+mj-lt"/>
              <a:buAutoNum type="arabicPeriod"/>
            </a:pPr>
            <a:r>
              <a:rPr lang="en-US" dirty="0"/>
              <a:t>Capable of being easily and rapidly ignited</a:t>
            </a:r>
          </a:p>
          <a:p>
            <a:pPr marL="514350" indent="-514350">
              <a:buFont typeface="+mj-lt"/>
              <a:buAutoNum type="arabicPeriod"/>
            </a:pPr>
            <a:r>
              <a:rPr lang="en-US" dirty="0"/>
              <a:t>An acceptably low sensitiveness to other forms of ignition</a:t>
            </a:r>
          </a:p>
          <a:p>
            <a:pPr marL="514350" indent="-514350">
              <a:buFont typeface="+mj-lt"/>
              <a:buAutoNum type="arabicPeriod"/>
            </a:pPr>
            <a:r>
              <a:rPr lang="en-US" dirty="0"/>
              <a:t>Capable of cheap, easy and rapid manufacture</a:t>
            </a:r>
          </a:p>
          <a:p>
            <a:pPr marL="514350" indent="-514350">
              <a:buFont typeface="+mj-lt"/>
              <a:buAutoNum type="arabicPeriod"/>
            </a:pPr>
            <a:r>
              <a:rPr lang="en-US" dirty="0"/>
              <a:t>Long shelf life under all environmental conditions (degradation)</a:t>
            </a:r>
          </a:p>
          <a:p>
            <a:pPr marL="514350" indent="-514350">
              <a:buFont typeface="+mj-lt"/>
              <a:buAutoNum type="arabicPeriod"/>
            </a:pPr>
            <a:r>
              <a:rPr lang="en-US" dirty="0"/>
              <a:t>Minimum tendency to produce flash / smoke and toxic fumes</a:t>
            </a:r>
          </a:p>
        </p:txBody>
      </p:sp>
      <p:sp>
        <p:nvSpPr>
          <p:cNvPr id="3" name="Content Placeholder 1">
            <a:extLst>
              <a:ext uri="{FF2B5EF4-FFF2-40B4-BE49-F238E27FC236}">
                <a16:creationId xmlns:a16="http://schemas.microsoft.com/office/drawing/2014/main" id="{76B68BB5-B89D-EF40-4280-87C74EB0C416}"/>
              </a:ext>
            </a:extLst>
          </p:cNvPr>
          <p:cNvSpPr txBox="1">
            <a:spLocks/>
          </p:cNvSpPr>
          <p:nvPr/>
        </p:nvSpPr>
        <p:spPr>
          <a:xfrm>
            <a:off x="5945570" y="35677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3600" dirty="0"/>
              <a:t>Summary – Propellants</a:t>
            </a:r>
          </a:p>
        </p:txBody>
      </p:sp>
    </p:spTree>
    <p:extLst>
      <p:ext uri="{BB962C8B-B14F-4D97-AF65-F5344CB8AC3E}">
        <p14:creationId xmlns:p14="http://schemas.microsoft.com/office/powerpoint/2010/main" val="1741806713"/>
      </p:ext>
    </p:extLst>
  </p:cSld>
  <p:clrMapOvr>
    <a:masterClrMapping/>
  </p:clrMapOvr>
</p:sld>
</file>

<file path=ppt/theme/theme1.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1450</TotalTime>
  <Words>6535</Words>
  <Application>Microsoft Office PowerPoint</Application>
  <PresentationFormat>Widescreen</PresentationFormat>
  <Paragraphs>782</Paragraphs>
  <Slides>154</Slides>
  <Notes>51</Notes>
  <HiddenSlides>15</HiddenSlides>
  <MMClips>0</MMClips>
  <ScaleCrop>false</ScaleCrop>
  <HeadingPairs>
    <vt:vector size="8" baseType="variant">
      <vt:variant>
        <vt:lpstr>Fonts Used</vt:lpstr>
      </vt:variant>
      <vt:variant>
        <vt:i4>11</vt:i4>
      </vt:variant>
      <vt:variant>
        <vt:lpstr>Theme</vt:lpstr>
      </vt:variant>
      <vt:variant>
        <vt:i4>26</vt:i4>
      </vt:variant>
      <vt:variant>
        <vt:lpstr>Embedded OLE Servers</vt:lpstr>
      </vt:variant>
      <vt:variant>
        <vt:i4>1</vt:i4>
      </vt:variant>
      <vt:variant>
        <vt:lpstr>Slide Titles</vt:lpstr>
      </vt:variant>
      <vt:variant>
        <vt:i4>154</vt:i4>
      </vt:variant>
    </vt:vector>
  </HeadingPairs>
  <TitlesOfParts>
    <vt:vector size="192" baseType="lpstr">
      <vt:lpstr>HelveticaNeueLTPro</vt:lpstr>
      <vt:lpstr>PlantinStd</vt:lpstr>
      <vt:lpstr>SymbolMT</vt:lpstr>
      <vt:lpstr>TimesNewRoman</vt:lpstr>
      <vt:lpstr>Arial</vt:lpstr>
      <vt:lpstr>Calibri</vt:lpstr>
      <vt:lpstr>Calibri Light</vt:lpstr>
      <vt:lpstr>Cambria Math</vt:lpstr>
      <vt:lpstr>Symbol</vt:lpstr>
      <vt:lpstr>Times New Roman</vt:lpstr>
      <vt:lpstr>Wingdings</vt:lpstr>
      <vt:lpstr>UWTSD 200_Subtitle 2</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2008 Background</vt:lpstr>
      <vt:lpstr>Office Theme</vt:lpstr>
      <vt:lpstr>Document</vt:lpstr>
      <vt:lpstr>Ordnance, Munitions and Explosives Principles of OME Level 4 ACDA 4019  Propulsion Systems</vt:lpstr>
      <vt:lpstr>PowerPoint Presentation</vt:lpstr>
      <vt:lpstr>In the beginning there was gunpowder!</vt:lpstr>
      <vt:lpstr>The Event Under Consideration</vt:lpstr>
      <vt:lpstr>Process Schematic</vt:lpstr>
      <vt:lpstr>PowerPoint Presentation</vt:lpstr>
      <vt:lpstr>PowerPoint Presentation</vt:lpstr>
      <vt:lpstr>PowerPoint Presentation</vt:lpstr>
      <vt:lpstr>Charge Components</vt:lpstr>
      <vt:lpstr>Charge Components</vt:lpstr>
      <vt:lpstr>Cartridge Cases</vt:lpstr>
      <vt:lpstr>Cartridge Cases</vt:lpstr>
      <vt:lpstr>Cartridge Cases</vt:lpstr>
      <vt:lpstr>Cartridge Cases</vt:lpstr>
      <vt:lpstr>Cartridge Cases</vt:lpstr>
      <vt:lpstr>Function of Cartridge Case</vt:lpstr>
      <vt:lpstr>Function of Cartridge Case</vt:lpstr>
      <vt:lpstr>Charge Components</vt:lpstr>
      <vt:lpstr>Charge M3A1, US 155mm Gun</vt:lpstr>
      <vt:lpstr>SOMCHEM 155 mm Modular Charge System</vt:lpstr>
      <vt:lpstr>PowerPoint Presentation</vt:lpstr>
      <vt:lpstr>Muzzle Velocity vs Charge/Projectile Mass Ratio</vt:lpstr>
      <vt:lpstr>Projectile Range</vt:lpstr>
      <vt:lpstr>Ignition Systems</vt:lpstr>
      <vt:lpstr>155mm Ammunition System FH 70</vt:lpstr>
      <vt:lpstr>PowerPoint Presentation</vt:lpstr>
      <vt:lpstr>PowerPoint Presentation</vt:lpstr>
      <vt:lpstr>High Ballistic Efficiency</vt:lpstr>
      <vt:lpstr>High Piezometric Efficiency</vt:lpstr>
      <vt:lpstr>PowerPoint Presentation</vt:lpstr>
      <vt:lpstr>Compromise for real system</vt:lpstr>
      <vt:lpstr>PowerPoint Presentation</vt:lpstr>
      <vt:lpstr>PowerPoint Presentation</vt:lpstr>
      <vt:lpstr>PowerPoint Presentation</vt:lpstr>
      <vt:lpstr>PowerPoint Presentation</vt:lpstr>
      <vt:lpstr>Partition of Energy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Propulsion– Igniter Components</vt:lpstr>
      <vt:lpstr>Propulsion– Igniter Components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Flash Suppression</vt:lpstr>
      <vt:lpstr>PowerPoint Presentation</vt:lpstr>
      <vt:lpstr>PowerPoint Presentation</vt:lpstr>
      <vt:lpstr>PowerPoint Presentation</vt:lpstr>
      <vt:lpstr>PowerPoint Presentation</vt:lpstr>
      <vt:lpstr>PowerPoint Presentation</vt:lpstr>
      <vt:lpstr>PowerPoint Presentation</vt:lpstr>
      <vt:lpstr>Case Study - 81 mm Mortar</vt:lpstr>
      <vt:lpstr>81mm System</vt:lpstr>
      <vt:lpstr>Obturating Ring</vt:lpstr>
      <vt:lpstr>81mm Primary Cartridge</vt:lpstr>
      <vt:lpstr>81mm Augmenting Charge Systems</vt:lpstr>
      <vt:lpstr>Rocket Propellants </vt:lpstr>
      <vt:lpstr>General Principles</vt:lpstr>
      <vt:lpstr>PowerPoint Presentation</vt:lpstr>
      <vt:lpstr>PowerPoint Presentation</vt:lpstr>
      <vt:lpstr>PowerPoint Presentation</vt:lpstr>
      <vt:lpstr>Specific Impulse</vt:lpstr>
      <vt:lpstr>PowerPoint Presentation</vt:lpstr>
      <vt:lpstr>Rocket Motor Grain Shapes and Burning Profiles</vt:lpstr>
      <vt:lpstr>Rocket Motor Boost and Sustain Profiles</vt:lpstr>
      <vt:lpstr>Products and uses   Ignition Powders</vt:lpstr>
      <vt:lpstr>Products and uses   Double and triple base  Propellants</vt:lpstr>
      <vt:lpstr>Products and uses   Ignition Powders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David Holley</cp:lastModifiedBy>
  <cp:revision>80</cp:revision>
  <dcterms:created xsi:type="dcterms:W3CDTF">2021-03-09T15:35:42Z</dcterms:created>
  <dcterms:modified xsi:type="dcterms:W3CDTF">2023-11-29T12:10:41Z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