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4"/>
  </p:sldMasterIdLst>
  <p:notesMasterIdLst>
    <p:notesMasterId r:id="rId25"/>
  </p:notesMasterIdLst>
  <p:sldIdLst>
    <p:sldId id="317" r:id="rId5"/>
    <p:sldId id="309" r:id="rId6"/>
    <p:sldId id="306" r:id="rId7"/>
    <p:sldId id="281" r:id="rId8"/>
    <p:sldId id="312" r:id="rId9"/>
    <p:sldId id="285" r:id="rId10"/>
    <p:sldId id="296" r:id="rId11"/>
    <p:sldId id="304" r:id="rId12"/>
    <p:sldId id="298" r:id="rId13"/>
    <p:sldId id="308" r:id="rId14"/>
    <p:sldId id="307" r:id="rId15"/>
    <p:sldId id="294" r:id="rId16"/>
    <p:sldId id="315" r:id="rId17"/>
    <p:sldId id="316" r:id="rId18"/>
    <p:sldId id="287" r:id="rId19"/>
    <p:sldId id="314" r:id="rId20"/>
    <p:sldId id="310" r:id="rId21"/>
    <p:sldId id="313" r:id="rId22"/>
    <p:sldId id="301" r:id="rId23"/>
    <p:sldId id="302"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68132" autoAdjust="0"/>
  </p:normalViewPr>
  <p:slideViewPr>
    <p:cSldViewPr snapToGrid="0">
      <p:cViewPr>
        <p:scale>
          <a:sx n="73" d="100"/>
          <a:sy n="73" d="100"/>
        </p:scale>
        <p:origin x="60" y="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ata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3.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ata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_rels/data5.xml.rels><?xml version="1.0" encoding="UTF-8" standalone="yes"?>
<Relationships xmlns="http://schemas.openxmlformats.org/package/2006/relationships"><Relationship Id="rId8" Type="http://schemas.openxmlformats.org/officeDocument/2006/relationships/image" Target="../media/image65.svg"/><Relationship Id="rId3" Type="http://schemas.openxmlformats.org/officeDocument/2006/relationships/image" Target="../media/image60.png"/><Relationship Id="rId7" Type="http://schemas.openxmlformats.org/officeDocument/2006/relationships/image" Target="../media/image64.png"/><Relationship Id="rId12" Type="http://schemas.openxmlformats.org/officeDocument/2006/relationships/image" Target="../media/image69.svg"/><Relationship Id="rId2" Type="http://schemas.openxmlformats.org/officeDocument/2006/relationships/image" Target="../media/image59.svg"/><Relationship Id="rId1" Type="http://schemas.openxmlformats.org/officeDocument/2006/relationships/image" Target="../media/image58.png"/><Relationship Id="rId6" Type="http://schemas.openxmlformats.org/officeDocument/2006/relationships/image" Target="../media/image63.svg"/><Relationship Id="rId11" Type="http://schemas.openxmlformats.org/officeDocument/2006/relationships/image" Target="../media/image68.png"/><Relationship Id="rId5" Type="http://schemas.openxmlformats.org/officeDocument/2006/relationships/image" Target="../media/image62.png"/><Relationship Id="rId10" Type="http://schemas.openxmlformats.org/officeDocument/2006/relationships/image" Target="../media/image67.svg"/><Relationship Id="rId4" Type="http://schemas.openxmlformats.org/officeDocument/2006/relationships/image" Target="../media/image61.svg"/><Relationship Id="rId9" Type="http://schemas.openxmlformats.org/officeDocument/2006/relationships/image" Target="../media/image66.png"/></Relationships>
</file>

<file path=ppt/diagrams/_rels/data6.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svg"/><Relationship Id="rId1" Type="http://schemas.openxmlformats.org/officeDocument/2006/relationships/image" Target="../media/image76.png"/><Relationship Id="rId6" Type="http://schemas.openxmlformats.org/officeDocument/2006/relationships/image" Target="../media/image81.svg"/><Relationship Id="rId5" Type="http://schemas.openxmlformats.org/officeDocument/2006/relationships/image" Target="../media/image80.png"/><Relationship Id="rId4" Type="http://schemas.openxmlformats.org/officeDocument/2006/relationships/image" Target="../media/image79.svg"/></Relationships>
</file>

<file path=ppt/diagrams/_rels/data7.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svg"/><Relationship Id="rId1" Type="http://schemas.openxmlformats.org/officeDocument/2006/relationships/image" Target="../media/image85.png"/><Relationship Id="rId6" Type="http://schemas.openxmlformats.org/officeDocument/2006/relationships/image" Target="../media/image90.svg"/><Relationship Id="rId5" Type="http://schemas.openxmlformats.org/officeDocument/2006/relationships/image" Target="../media/image89.png"/><Relationship Id="rId4" Type="http://schemas.openxmlformats.org/officeDocument/2006/relationships/image" Target="../media/image88.svg"/></Relationships>
</file>

<file path=ppt/diagrams/_rels/data8.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97.png"/><Relationship Id="rId7" Type="http://schemas.openxmlformats.org/officeDocument/2006/relationships/image" Target="../media/image39.png"/><Relationship Id="rId2" Type="http://schemas.openxmlformats.org/officeDocument/2006/relationships/image" Target="../media/image96.svg"/><Relationship Id="rId1" Type="http://schemas.openxmlformats.org/officeDocument/2006/relationships/image" Target="../media/image95.png"/><Relationship Id="rId6" Type="http://schemas.openxmlformats.org/officeDocument/2006/relationships/image" Target="../media/image100.svg"/><Relationship Id="rId5" Type="http://schemas.openxmlformats.org/officeDocument/2006/relationships/image" Target="../media/image99.png"/><Relationship Id="rId10" Type="http://schemas.openxmlformats.org/officeDocument/2006/relationships/image" Target="../media/image102.svg"/><Relationship Id="rId4" Type="http://schemas.openxmlformats.org/officeDocument/2006/relationships/image" Target="../media/image98.svg"/><Relationship Id="rId9" Type="http://schemas.openxmlformats.org/officeDocument/2006/relationships/image" Target="../media/image101.png"/></Relationships>
</file>

<file path=ppt/diagrams/_rels/data9.xml.rels><?xml version="1.0" encoding="UTF-8" standalone="yes"?>
<Relationships xmlns="http://schemas.openxmlformats.org/package/2006/relationships"><Relationship Id="rId8" Type="http://schemas.openxmlformats.org/officeDocument/2006/relationships/image" Target="../media/image113.svg"/><Relationship Id="rId3" Type="http://schemas.openxmlformats.org/officeDocument/2006/relationships/image" Target="../media/image108.png"/><Relationship Id="rId7" Type="http://schemas.openxmlformats.org/officeDocument/2006/relationships/image" Target="../media/image112.png"/><Relationship Id="rId2" Type="http://schemas.openxmlformats.org/officeDocument/2006/relationships/image" Target="../media/image107.svg"/><Relationship Id="rId1" Type="http://schemas.openxmlformats.org/officeDocument/2006/relationships/image" Target="../media/image106.png"/><Relationship Id="rId6" Type="http://schemas.openxmlformats.org/officeDocument/2006/relationships/image" Target="../media/image111.svg"/><Relationship Id="rId5" Type="http://schemas.openxmlformats.org/officeDocument/2006/relationships/image" Target="../media/image110.png"/><Relationship Id="rId4" Type="http://schemas.openxmlformats.org/officeDocument/2006/relationships/image" Target="../media/image10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9.png"/><Relationship Id="rId7" Type="http://schemas.openxmlformats.org/officeDocument/2006/relationships/image" Target="../media/image31.png"/><Relationship Id="rId2" Type="http://schemas.openxmlformats.org/officeDocument/2006/relationships/image" Target="../media/image21.svg"/><Relationship Id="rId1" Type="http://schemas.openxmlformats.org/officeDocument/2006/relationships/image" Target="../media/image28.png"/><Relationship Id="rId6" Type="http://schemas.openxmlformats.org/officeDocument/2006/relationships/image" Target="../media/image25.svg"/><Relationship Id="rId5" Type="http://schemas.openxmlformats.org/officeDocument/2006/relationships/image" Target="../media/image30.png"/><Relationship Id="rId4" Type="http://schemas.openxmlformats.org/officeDocument/2006/relationships/image" Target="../media/image23.svg"/></Relationships>
</file>

<file path=ppt/diagrams/_rels/drawing3.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44.png"/><Relationship Id="rId7" Type="http://schemas.openxmlformats.org/officeDocument/2006/relationships/image" Target="../media/image46.png"/><Relationship Id="rId2" Type="http://schemas.openxmlformats.org/officeDocument/2006/relationships/image" Target="../media/image34.svg"/><Relationship Id="rId1" Type="http://schemas.openxmlformats.org/officeDocument/2006/relationships/image" Target="../media/image43.png"/><Relationship Id="rId6" Type="http://schemas.openxmlformats.org/officeDocument/2006/relationships/image" Target="../media/image38.svg"/><Relationship Id="rId5" Type="http://schemas.openxmlformats.org/officeDocument/2006/relationships/image" Target="../media/image45.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7.png"/></Relationships>
</file>

<file path=ppt/diagrams/_rels/drawing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0.svg"/><Relationship Id="rId1" Type="http://schemas.openxmlformats.org/officeDocument/2006/relationships/image" Target="../media/image55.png"/><Relationship Id="rId6" Type="http://schemas.openxmlformats.org/officeDocument/2006/relationships/image" Target="../media/image54.svg"/><Relationship Id="rId5" Type="http://schemas.openxmlformats.org/officeDocument/2006/relationships/image" Target="../media/image57.png"/><Relationship Id="rId4" Type="http://schemas.openxmlformats.org/officeDocument/2006/relationships/image" Target="../media/image5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65.svg"/><Relationship Id="rId3" Type="http://schemas.openxmlformats.org/officeDocument/2006/relationships/image" Target="../media/image70.png"/><Relationship Id="rId7" Type="http://schemas.openxmlformats.org/officeDocument/2006/relationships/image" Target="../media/image72.png"/><Relationship Id="rId12" Type="http://schemas.openxmlformats.org/officeDocument/2006/relationships/image" Target="../media/image69.svg"/><Relationship Id="rId2" Type="http://schemas.openxmlformats.org/officeDocument/2006/relationships/image" Target="../media/image59.svg"/><Relationship Id="rId1" Type="http://schemas.openxmlformats.org/officeDocument/2006/relationships/image" Target="../media/image58.png"/><Relationship Id="rId6" Type="http://schemas.openxmlformats.org/officeDocument/2006/relationships/image" Target="../media/image63.svg"/><Relationship Id="rId11" Type="http://schemas.openxmlformats.org/officeDocument/2006/relationships/image" Target="../media/image74.png"/><Relationship Id="rId5" Type="http://schemas.openxmlformats.org/officeDocument/2006/relationships/image" Target="../media/image71.png"/><Relationship Id="rId10" Type="http://schemas.openxmlformats.org/officeDocument/2006/relationships/image" Target="../media/image67.svg"/><Relationship Id="rId4" Type="http://schemas.openxmlformats.org/officeDocument/2006/relationships/image" Target="../media/image61.svg"/><Relationship Id="rId9" Type="http://schemas.openxmlformats.org/officeDocument/2006/relationships/image" Target="../media/image73.png"/></Relationships>
</file>

<file path=ppt/diagrams/_rels/drawing6.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77.svg"/><Relationship Id="rId1" Type="http://schemas.openxmlformats.org/officeDocument/2006/relationships/image" Target="../media/image82.png"/><Relationship Id="rId6" Type="http://schemas.openxmlformats.org/officeDocument/2006/relationships/image" Target="../media/image81.svg"/><Relationship Id="rId5" Type="http://schemas.openxmlformats.org/officeDocument/2006/relationships/image" Target="../media/image84.png"/><Relationship Id="rId4" Type="http://schemas.openxmlformats.org/officeDocument/2006/relationships/image" Target="../media/image79.svg"/></Relationships>
</file>

<file path=ppt/diagrams/_rels/drawing7.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86.svg"/><Relationship Id="rId1" Type="http://schemas.openxmlformats.org/officeDocument/2006/relationships/image" Target="../media/image91.png"/><Relationship Id="rId6" Type="http://schemas.openxmlformats.org/officeDocument/2006/relationships/image" Target="../media/image90.svg"/><Relationship Id="rId5" Type="http://schemas.openxmlformats.org/officeDocument/2006/relationships/image" Target="../media/image93.png"/><Relationship Id="rId4" Type="http://schemas.openxmlformats.org/officeDocument/2006/relationships/image" Target="../media/image88.svg"/></Relationships>
</file>

<file path=ppt/diagrams/_rels/drawing8.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103.png"/><Relationship Id="rId7" Type="http://schemas.openxmlformats.org/officeDocument/2006/relationships/image" Target="../media/image46.png"/><Relationship Id="rId2" Type="http://schemas.openxmlformats.org/officeDocument/2006/relationships/image" Target="../media/image96.svg"/><Relationship Id="rId1" Type="http://schemas.openxmlformats.org/officeDocument/2006/relationships/image" Target="../media/image95.png"/><Relationship Id="rId6" Type="http://schemas.openxmlformats.org/officeDocument/2006/relationships/image" Target="../media/image100.svg"/><Relationship Id="rId5" Type="http://schemas.openxmlformats.org/officeDocument/2006/relationships/image" Target="../media/image104.png"/><Relationship Id="rId10" Type="http://schemas.openxmlformats.org/officeDocument/2006/relationships/image" Target="../media/image102.svg"/><Relationship Id="rId4" Type="http://schemas.openxmlformats.org/officeDocument/2006/relationships/image" Target="../media/image98.svg"/><Relationship Id="rId9" Type="http://schemas.openxmlformats.org/officeDocument/2006/relationships/image" Target="../media/image105.png"/></Relationships>
</file>

<file path=ppt/diagrams/_rels/drawing9.xml.rels><?xml version="1.0" encoding="UTF-8" standalone="yes"?>
<Relationships xmlns="http://schemas.openxmlformats.org/package/2006/relationships"><Relationship Id="rId8" Type="http://schemas.openxmlformats.org/officeDocument/2006/relationships/image" Target="../media/image113.svg"/><Relationship Id="rId3" Type="http://schemas.openxmlformats.org/officeDocument/2006/relationships/image" Target="../media/image115.png"/><Relationship Id="rId7" Type="http://schemas.openxmlformats.org/officeDocument/2006/relationships/image" Target="../media/image117.png"/><Relationship Id="rId2" Type="http://schemas.openxmlformats.org/officeDocument/2006/relationships/image" Target="../media/image107.svg"/><Relationship Id="rId1" Type="http://schemas.openxmlformats.org/officeDocument/2006/relationships/image" Target="../media/image114.png"/><Relationship Id="rId6" Type="http://schemas.openxmlformats.org/officeDocument/2006/relationships/image" Target="../media/image111.svg"/><Relationship Id="rId5" Type="http://schemas.openxmlformats.org/officeDocument/2006/relationships/image" Target="../media/image116.png"/><Relationship Id="rId4" Type="http://schemas.openxmlformats.org/officeDocument/2006/relationships/image" Target="../media/image109.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B92E33-3147-4E5F-AEE7-122EED7F2499}"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0DA3FBC5-BB52-4821-85C5-08651836C0AF}">
      <dgm:prSet/>
      <dgm:spPr/>
      <dgm:t>
        <a:bodyPr/>
        <a:lstStyle/>
        <a:p>
          <a:r>
            <a:rPr lang="en-GB" b="1" dirty="0"/>
            <a:t>Alina Halunga (1907863) -   Benefits of Team Working  </a:t>
          </a:r>
          <a:endParaRPr lang="en-US" b="1" dirty="0"/>
        </a:p>
      </dgm:t>
    </dgm:pt>
    <dgm:pt modelId="{2B163AD1-3491-46B9-879B-F9B7ECA02E60}" type="parTrans" cxnId="{D483A2FF-E881-49EF-A8F9-57675EA7BD4D}">
      <dgm:prSet/>
      <dgm:spPr/>
      <dgm:t>
        <a:bodyPr/>
        <a:lstStyle/>
        <a:p>
          <a:endParaRPr lang="en-US"/>
        </a:p>
      </dgm:t>
    </dgm:pt>
    <dgm:pt modelId="{EB9C931A-BBCA-4704-BA50-752CE3BC5939}" type="sibTrans" cxnId="{D483A2FF-E881-49EF-A8F9-57675EA7BD4D}">
      <dgm:prSet/>
      <dgm:spPr/>
      <dgm:t>
        <a:bodyPr/>
        <a:lstStyle/>
        <a:p>
          <a:endParaRPr lang="en-US"/>
        </a:p>
      </dgm:t>
    </dgm:pt>
    <dgm:pt modelId="{487D7A74-679F-4D42-B9E1-929F1E9514E7}">
      <dgm:prSet/>
      <dgm:spPr/>
      <dgm:t>
        <a:bodyPr/>
        <a:lstStyle/>
        <a:p>
          <a:r>
            <a:rPr lang="en-GB" b="1" dirty="0"/>
            <a:t>Carolina Lopez (1909637)-  Stages of Team Development </a:t>
          </a:r>
          <a:endParaRPr lang="en-US" dirty="0"/>
        </a:p>
      </dgm:t>
    </dgm:pt>
    <dgm:pt modelId="{5AB93F70-C157-49B5-BBFD-C90CAD2C003A}" type="parTrans" cxnId="{D3FE752F-1AEE-431C-B2E1-1FCE582C2803}">
      <dgm:prSet/>
      <dgm:spPr/>
      <dgm:t>
        <a:bodyPr/>
        <a:lstStyle/>
        <a:p>
          <a:endParaRPr lang="en-US"/>
        </a:p>
      </dgm:t>
    </dgm:pt>
    <dgm:pt modelId="{434C4D35-9FA2-4E46-992C-64A5BD6650CD}" type="sibTrans" cxnId="{D3FE752F-1AEE-431C-B2E1-1FCE582C2803}">
      <dgm:prSet/>
      <dgm:spPr/>
      <dgm:t>
        <a:bodyPr/>
        <a:lstStyle/>
        <a:p>
          <a:endParaRPr lang="en-US"/>
        </a:p>
      </dgm:t>
    </dgm:pt>
    <dgm:pt modelId="{E9A69386-3EF3-4C36-92F1-71E87074D47B}">
      <dgm:prSet/>
      <dgm:spPr/>
      <dgm:t>
        <a:bodyPr/>
        <a:lstStyle/>
        <a:p>
          <a:r>
            <a:rPr lang="en-GB" b="1" dirty="0"/>
            <a:t>Samuel  Gyimah (1908216)- Team Roles </a:t>
          </a:r>
          <a:endParaRPr lang="en-US" dirty="0"/>
        </a:p>
      </dgm:t>
    </dgm:pt>
    <dgm:pt modelId="{80B7DD8E-B791-4EF1-BF74-57CFA0A0785E}" type="parTrans" cxnId="{EDF0A98D-ACA5-4AD9-839C-E1EAD3EDD21E}">
      <dgm:prSet/>
      <dgm:spPr/>
      <dgm:t>
        <a:bodyPr/>
        <a:lstStyle/>
        <a:p>
          <a:endParaRPr lang="en-US"/>
        </a:p>
      </dgm:t>
    </dgm:pt>
    <dgm:pt modelId="{96254934-2288-4E12-B825-8C008418C773}" type="sibTrans" cxnId="{EDF0A98D-ACA5-4AD9-839C-E1EAD3EDD21E}">
      <dgm:prSet/>
      <dgm:spPr/>
      <dgm:t>
        <a:bodyPr/>
        <a:lstStyle/>
        <a:p>
          <a:endParaRPr lang="en-US"/>
        </a:p>
      </dgm:t>
    </dgm:pt>
    <dgm:pt modelId="{21ADBF7C-9BB6-4668-B0BA-0B6B2CEA066F}">
      <dgm:prSet/>
      <dgm:spPr/>
      <dgm:t>
        <a:bodyPr/>
        <a:lstStyle/>
        <a:p>
          <a:r>
            <a:rPr lang="en-US" b="1" dirty="0" err="1"/>
            <a:t>Iziegbe</a:t>
          </a:r>
          <a:r>
            <a:rPr lang="en-US" b="1" dirty="0"/>
            <a:t> </a:t>
          </a:r>
          <a:r>
            <a:rPr lang="en-US" b="1" dirty="0" err="1"/>
            <a:t>Ikponmwonv</a:t>
          </a:r>
          <a:r>
            <a:rPr lang="en-US" b="1" dirty="0"/>
            <a:t> (1908390)- Managing Conflicts</a:t>
          </a:r>
        </a:p>
      </dgm:t>
    </dgm:pt>
    <dgm:pt modelId="{D6385013-7B16-4A11-A37C-7536ACFFCB60}" type="parTrans" cxnId="{AB24EE03-57F9-4DF1-87F4-6A39039630E0}">
      <dgm:prSet/>
      <dgm:spPr/>
      <dgm:t>
        <a:bodyPr/>
        <a:lstStyle/>
        <a:p>
          <a:endParaRPr lang="en-US"/>
        </a:p>
      </dgm:t>
    </dgm:pt>
    <dgm:pt modelId="{57506049-DBAF-4F54-ADFA-F561650B453F}" type="sibTrans" cxnId="{AB24EE03-57F9-4DF1-87F4-6A39039630E0}">
      <dgm:prSet/>
      <dgm:spPr/>
      <dgm:t>
        <a:bodyPr/>
        <a:lstStyle/>
        <a:p>
          <a:endParaRPr lang="en-US"/>
        </a:p>
      </dgm:t>
    </dgm:pt>
    <dgm:pt modelId="{A5AF8A97-3FE5-410D-9F19-DE1D62FC5BF9}">
      <dgm:prSet/>
      <dgm:spPr/>
      <dgm:t>
        <a:bodyPr/>
        <a:lstStyle/>
        <a:p>
          <a:r>
            <a:rPr lang="en-US" b="1" dirty="0" err="1"/>
            <a:t>Yibely</a:t>
          </a:r>
          <a:r>
            <a:rPr lang="en-US" b="1" dirty="0"/>
            <a:t> Castano (1906947)-   Successful Team Development</a:t>
          </a:r>
        </a:p>
        <a:p>
          <a:r>
            <a:rPr lang="en-US" b="1" dirty="0"/>
            <a:t>Alina Halunga (1907863)  - Conclusion </a:t>
          </a:r>
        </a:p>
      </dgm:t>
    </dgm:pt>
    <dgm:pt modelId="{574F4669-F579-4D01-AE2B-B08B2E5E8E48}" type="parTrans" cxnId="{D76AE42E-1FC7-47C3-97D4-6A4FD63BF29E}">
      <dgm:prSet/>
      <dgm:spPr/>
      <dgm:t>
        <a:bodyPr/>
        <a:lstStyle/>
        <a:p>
          <a:endParaRPr lang="en-US"/>
        </a:p>
      </dgm:t>
    </dgm:pt>
    <dgm:pt modelId="{07795EA2-8B91-4C6F-B2F0-EE85192A2894}" type="sibTrans" cxnId="{D76AE42E-1FC7-47C3-97D4-6A4FD63BF29E}">
      <dgm:prSet/>
      <dgm:spPr/>
      <dgm:t>
        <a:bodyPr/>
        <a:lstStyle/>
        <a:p>
          <a:endParaRPr lang="en-US"/>
        </a:p>
      </dgm:t>
    </dgm:pt>
    <dgm:pt modelId="{AD712B4D-F09C-4EC2-9445-3CEFD2717664}" type="pres">
      <dgm:prSet presAssocID="{D6B92E33-3147-4E5F-AEE7-122EED7F2499}" presName="root" presStyleCnt="0">
        <dgm:presLayoutVars>
          <dgm:dir/>
          <dgm:resizeHandles val="exact"/>
        </dgm:presLayoutVars>
      </dgm:prSet>
      <dgm:spPr/>
    </dgm:pt>
    <dgm:pt modelId="{6B45AA77-0A62-4653-BF2E-0A62DD1F6444}" type="pres">
      <dgm:prSet presAssocID="{0DA3FBC5-BB52-4821-85C5-08651836C0AF}" presName="compNode" presStyleCnt="0"/>
      <dgm:spPr/>
    </dgm:pt>
    <dgm:pt modelId="{83074C82-4DAB-4EDE-ADC4-4D9C41EAE308}" type="pres">
      <dgm:prSet presAssocID="{0DA3FBC5-BB52-4821-85C5-08651836C0AF}" presName="bgRect" presStyleLbl="bgShp" presStyleIdx="0" presStyleCnt="5"/>
      <dgm:spPr/>
    </dgm:pt>
    <dgm:pt modelId="{FED8A2D9-0B54-4003-BA51-ED0A902C3923}" type="pres">
      <dgm:prSet presAssocID="{0DA3FBC5-BB52-4821-85C5-08651836C0AF}" presName="iconRect" presStyleLbl="node1" presStyleIdx="0" presStyleCnt="5" custScaleX="150935" custScaleY="141279"/>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ers"/>
        </a:ext>
      </dgm:extLst>
    </dgm:pt>
    <dgm:pt modelId="{92FB19B6-3288-458F-9544-635DAE1BC2A9}" type="pres">
      <dgm:prSet presAssocID="{0DA3FBC5-BB52-4821-85C5-08651836C0AF}" presName="spaceRect" presStyleCnt="0"/>
      <dgm:spPr/>
    </dgm:pt>
    <dgm:pt modelId="{F1E36B2A-FE0E-4890-AED8-827D48AC54D2}" type="pres">
      <dgm:prSet presAssocID="{0DA3FBC5-BB52-4821-85C5-08651836C0AF}" presName="parTx" presStyleLbl="revTx" presStyleIdx="0" presStyleCnt="5" custScaleX="101918">
        <dgm:presLayoutVars>
          <dgm:chMax val="0"/>
          <dgm:chPref val="0"/>
        </dgm:presLayoutVars>
      </dgm:prSet>
      <dgm:spPr/>
    </dgm:pt>
    <dgm:pt modelId="{16BC6F31-DEDF-4FEC-958C-5FC962853257}" type="pres">
      <dgm:prSet presAssocID="{EB9C931A-BBCA-4704-BA50-752CE3BC5939}" presName="sibTrans" presStyleCnt="0"/>
      <dgm:spPr/>
    </dgm:pt>
    <dgm:pt modelId="{9A4BB4F1-2649-47F9-910D-2677343122C0}" type="pres">
      <dgm:prSet presAssocID="{487D7A74-679F-4D42-B9E1-929F1E9514E7}" presName="compNode" presStyleCnt="0"/>
      <dgm:spPr/>
    </dgm:pt>
    <dgm:pt modelId="{C3117E76-8CC7-4323-8E0B-D86E4DC97837}" type="pres">
      <dgm:prSet presAssocID="{487D7A74-679F-4D42-B9E1-929F1E9514E7}" presName="bgRect" presStyleLbl="bgShp" presStyleIdx="1" presStyleCnt="5"/>
      <dgm:spPr/>
    </dgm:pt>
    <dgm:pt modelId="{3ECCA89E-4FB9-4695-AA27-B39BBE3CBDB5}" type="pres">
      <dgm:prSet presAssocID="{487D7A74-679F-4D42-B9E1-929F1E9514E7}" presName="iconRect" presStyleLbl="node1" presStyleIdx="1" presStyleCnt="5" custScaleX="170107" custScaleY="15962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5A96D5A2-9A0A-4A71-BA7C-BD1759860DCB}" type="pres">
      <dgm:prSet presAssocID="{487D7A74-679F-4D42-B9E1-929F1E9514E7}" presName="spaceRect" presStyleCnt="0"/>
      <dgm:spPr/>
    </dgm:pt>
    <dgm:pt modelId="{E1BAACD7-D619-4380-A383-AC20926C2546}" type="pres">
      <dgm:prSet presAssocID="{487D7A74-679F-4D42-B9E1-929F1E9514E7}" presName="parTx" presStyleLbl="revTx" presStyleIdx="1" presStyleCnt="5">
        <dgm:presLayoutVars>
          <dgm:chMax val="0"/>
          <dgm:chPref val="0"/>
        </dgm:presLayoutVars>
      </dgm:prSet>
      <dgm:spPr/>
    </dgm:pt>
    <dgm:pt modelId="{1EC43A86-0ED2-4C1F-962C-9723F8D4E4B3}" type="pres">
      <dgm:prSet presAssocID="{434C4D35-9FA2-4E46-992C-64A5BD6650CD}" presName="sibTrans" presStyleCnt="0"/>
      <dgm:spPr/>
    </dgm:pt>
    <dgm:pt modelId="{053DC89A-3230-4392-9523-EC072570B1F9}" type="pres">
      <dgm:prSet presAssocID="{E9A69386-3EF3-4C36-92F1-71E87074D47B}" presName="compNode" presStyleCnt="0"/>
      <dgm:spPr/>
    </dgm:pt>
    <dgm:pt modelId="{EC4F971E-CC10-4E2A-9B68-D48CDCD61F2F}" type="pres">
      <dgm:prSet presAssocID="{E9A69386-3EF3-4C36-92F1-71E87074D47B}" presName="bgRect" presStyleLbl="bgShp" presStyleIdx="2" presStyleCnt="5"/>
      <dgm:spPr/>
    </dgm:pt>
    <dgm:pt modelId="{F7C3A0B9-5D6B-4959-ADA3-196E12292ED9}" type="pres">
      <dgm:prSet presAssocID="{E9A69386-3EF3-4C36-92F1-71E87074D47B}" presName="iconRect" presStyleLbl="node1" presStyleIdx="2" presStyleCnt="5" custScaleX="163716" custScaleY="16519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A4456481-6ECE-489D-BEE1-06E1538B8C4E}" type="pres">
      <dgm:prSet presAssocID="{E9A69386-3EF3-4C36-92F1-71E87074D47B}" presName="spaceRect" presStyleCnt="0"/>
      <dgm:spPr/>
    </dgm:pt>
    <dgm:pt modelId="{B841203B-80AC-439A-92E9-6330067B9644}" type="pres">
      <dgm:prSet presAssocID="{E9A69386-3EF3-4C36-92F1-71E87074D47B}" presName="parTx" presStyleLbl="revTx" presStyleIdx="2" presStyleCnt="5">
        <dgm:presLayoutVars>
          <dgm:chMax val="0"/>
          <dgm:chPref val="0"/>
        </dgm:presLayoutVars>
      </dgm:prSet>
      <dgm:spPr/>
    </dgm:pt>
    <dgm:pt modelId="{55EEB1E5-A46C-4AA0-926E-BDDF00AD4098}" type="pres">
      <dgm:prSet presAssocID="{96254934-2288-4E12-B825-8C008418C773}" presName="sibTrans" presStyleCnt="0"/>
      <dgm:spPr/>
    </dgm:pt>
    <dgm:pt modelId="{E8B24E44-FAE2-41A2-B8AF-3E51E26EB1D6}" type="pres">
      <dgm:prSet presAssocID="{21ADBF7C-9BB6-4668-B0BA-0B6B2CEA066F}" presName="compNode" presStyleCnt="0"/>
      <dgm:spPr/>
    </dgm:pt>
    <dgm:pt modelId="{ED801C2D-ECEC-4F07-8E51-950DF3D1FA66}" type="pres">
      <dgm:prSet presAssocID="{21ADBF7C-9BB6-4668-B0BA-0B6B2CEA066F}" presName="bgRect" presStyleLbl="bgShp" presStyleIdx="3" presStyleCnt="5"/>
      <dgm:spPr/>
    </dgm:pt>
    <dgm:pt modelId="{B7D2F78B-D6A8-4CCB-9114-B9E438EB5AA8}" type="pres">
      <dgm:prSet presAssocID="{21ADBF7C-9BB6-4668-B0BA-0B6B2CEA066F}" presName="iconRect" presStyleLbl="node1" presStyleIdx="3" presStyleCnt="5" custScaleX="157326" custScaleY="15797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Adhesive Bandage"/>
        </a:ext>
      </dgm:extLst>
    </dgm:pt>
    <dgm:pt modelId="{F6119E87-DF26-4BBF-A15E-33B871DF0C6E}" type="pres">
      <dgm:prSet presAssocID="{21ADBF7C-9BB6-4668-B0BA-0B6B2CEA066F}" presName="spaceRect" presStyleCnt="0"/>
      <dgm:spPr/>
    </dgm:pt>
    <dgm:pt modelId="{2203CB84-FEB3-4C2C-B69A-1E00FE4366A9}" type="pres">
      <dgm:prSet presAssocID="{21ADBF7C-9BB6-4668-B0BA-0B6B2CEA066F}" presName="parTx" presStyleLbl="revTx" presStyleIdx="3" presStyleCnt="5">
        <dgm:presLayoutVars>
          <dgm:chMax val="0"/>
          <dgm:chPref val="0"/>
        </dgm:presLayoutVars>
      </dgm:prSet>
      <dgm:spPr/>
    </dgm:pt>
    <dgm:pt modelId="{33970A99-1137-4CFE-89F6-CA8A836B5212}" type="pres">
      <dgm:prSet presAssocID="{57506049-DBAF-4F54-ADFA-F561650B453F}" presName="sibTrans" presStyleCnt="0"/>
      <dgm:spPr/>
    </dgm:pt>
    <dgm:pt modelId="{88C2C297-8E95-45CE-9176-03EAFB70D26A}" type="pres">
      <dgm:prSet presAssocID="{A5AF8A97-3FE5-410D-9F19-DE1D62FC5BF9}" presName="compNode" presStyleCnt="0"/>
      <dgm:spPr/>
    </dgm:pt>
    <dgm:pt modelId="{0B39CBA8-4228-45D2-B4E1-C1B6BCD12306}" type="pres">
      <dgm:prSet presAssocID="{A5AF8A97-3FE5-410D-9F19-DE1D62FC5BF9}" presName="bgRect" presStyleLbl="bgShp" presStyleIdx="4" presStyleCnt="5" custLinFactNeighborX="154" custLinFactNeighborY="2519"/>
      <dgm:spPr/>
    </dgm:pt>
    <dgm:pt modelId="{AEB4E740-B954-4954-9D0D-C4193EEBACD3}" type="pres">
      <dgm:prSet presAssocID="{A5AF8A97-3FE5-410D-9F19-DE1D62FC5BF9}" presName="iconRect" presStyleLbl="node1" presStyleIdx="4" presStyleCnt="5" custScaleX="189278" custScaleY="132467" custLinFactNeighborY="275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a:noFill/>
        </a:ln>
      </dgm:spPr>
      <dgm:extLst>
        <a:ext uri="{E40237B7-FDA0-4F09-8148-C483321AD2D9}">
          <dgm14:cNvPr xmlns:dgm14="http://schemas.microsoft.com/office/drawing/2010/diagram" id="0" name="" descr="Group success"/>
        </a:ext>
      </dgm:extLst>
    </dgm:pt>
    <dgm:pt modelId="{943651B4-7B33-445F-9AD8-45B47C214EA1}" type="pres">
      <dgm:prSet presAssocID="{A5AF8A97-3FE5-410D-9F19-DE1D62FC5BF9}" presName="spaceRect" presStyleCnt="0"/>
      <dgm:spPr/>
    </dgm:pt>
    <dgm:pt modelId="{1F67910E-7B04-4B86-83E5-450F5836EFA2}" type="pres">
      <dgm:prSet presAssocID="{A5AF8A97-3FE5-410D-9F19-DE1D62FC5BF9}" presName="parTx" presStyleLbl="revTx" presStyleIdx="4" presStyleCnt="5" custScaleY="167394">
        <dgm:presLayoutVars>
          <dgm:chMax val="0"/>
          <dgm:chPref val="0"/>
        </dgm:presLayoutVars>
      </dgm:prSet>
      <dgm:spPr/>
    </dgm:pt>
  </dgm:ptLst>
  <dgm:cxnLst>
    <dgm:cxn modelId="{AB24EE03-57F9-4DF1-87F4-6A39039630E0}" srcId="{D6B92E33-3147-4E5F-AEE7-122EED7F2499}" destId="{21ADBF7C-9BB6-4668-B0BA-0B6B2CEA066F}" srcOrd="3" destOrd="0" parTransId="{D6385013-7B16-4A11-A37C-7536ACFFCB60}" sibTransId="{57506049-DBAF-4F54-ADFA-F561650B453F}"/>
    <dgm:cxn modelId="{D1AA1816-1B8F-466C-8E37-84F295A493D5}" type="presOf" srcId="{0DA3FBC5-BB52-4821-85C5-08651836C0AF}" destId="{F1E36B2A-FE0E-4890-AED8-827D48AC54D2}" srcOrd="0" destOrd="0" presId="urn:microsoft.com/office/officeart/2018/2/layout/IconVerticalSolidList"/>
    <dgm:cxn modelId="{F8EA1E1A-967F-4B57-93FE-9DABD535789D}" type="presOf" srcId="{E9A69386-3EF3-4C36-92F1-71E87074D47B}" destId="{B841203B-80AC-439A-92E9-6330067B9644}" srcOrd="0" destOrd="0" presId="urn:microsoft.com/office/officeart/2018/2/layout/IconVerticalSolidList"/>
    <dgm:cxn modelId="{D76AE42E-1FC7-47C3-97D4-6A4FD63BF29E}" srcId="{D6B92E33-3147-4E5F-AEE7-122EED7F2499}" destId="{A5AF8A97-3FE5-410D-9F19-DE1D62FC5BF9}" srcOrd="4" destOrd="0" parTransId="{574F4669-F579-4D01-AE2B-B08B2E5E8E48}" sibTransId="{07795EA2-8B91-4C6F-B2F0-EE85192A2894}"/>
    <dgm:cxn modelId="{D3FE752F-1AEE-431C-B2E1-1FCE582C2803}" srcId="{D6B92E33-3147-4E5F-AEE7-122EED7F2499}" destId="{487D7A74-679F-4D42-B9E1-929F1E9514E7}" srcOrd="1" destOrd="0" parTransId="{5AB93F70-C157-49B5-BBFD-C90CAD2C003A}" sibTransId="{434C4D35-9FA2-4E46-992C-64A5BD6650CD}"/>
    <dgm:cxn modelId="{A957A23D-1803-47DC-9EF4-042496A27EE6}" type="presOf" srcId="{D6B92E33-3147-4E5F-AEE7-122EED7F2499}" destId="{AD712B4D-F09C-4EC2-9445-3CEFD2717664}" srcOrd="0" destOrd="0" presId="urn:microsoft.com/office/officeart/2018/2/layout/IconVerticalSolidList"/>
    <dgm:cxn modelId="{EDF0A98D-ACA5-4AD9-839C-E1EAD3EDD21E}" srcId="{D6B92E33-3147-4E5F-AEE7-122EED7F2499}" destId="{E9A69386-3EF3-4C36-92F1-71E87074D47B}" srcOrd="2" destOrd="0" parTransId="{80B7DD8E-B791-4EF1-BF74-57CFA0A0785E}" sibTransId="{96254934-2288-4E12-B825-8C008418C773}"/>
    <dgm:cxn modelId="{F8DC7B95-1E9B-4C2D-B7AF-AEAED4769D6B}" type="presOf" srcId="{21ADBF7C-9BB6-4668-B0BA-0B6B2CEA066F}" destId="{2203CB84-FEB3-4C2C-B69A-1E00FE4366A9}" srcOrd="0" destOrd="0" presId="urn:microsoft.com/office/officeart/2018/2/layout/IconVerticalSolidList"/>
    <dgm:cxn modelId="{DC87DDAD-1E00-4033-96B4-CE6BC62C71A7}" type="presOf" srcId="{487D7A74-679F-4D42-B9E1-929F1E9514E7}" destId="{E1BAACD7-D619-4380-A383-AC20926C2546}" srcOrd="0" destOrd="0" presId="urn:microsoft.com/office/officeart/2018/2/layout/IconVerticalSolidList"/>
    <dgm:cxn modelId="{DCFDFDC4-C9DE-46A4-85FD-F79E4A4E5BFE}" type="presOf" srcId="{A5AF8A97-3FE5-410D-9F19-DE1D62FC5BF9}" destId="{1F67910E-7B04-4B86-83E5-450F5836EFA2}" srcOrd="0" destOrd="0" presId="urn:microsoft.com/office/officeart/2018/2/layout/IconVerticalSolidList"/>
    <dgm:cxn modelId="{D483A2FF-E881-49EF-A8F9-57675EA7BD4D}" srcId="{D6B92E33-3147-4E5F-AEE7-122EED7F2499}" destId="{0DA3FBC5-BB52-4821-85C5-08651836C0AF}" srcOrd="0" destOrd="0" parTransId="{2B163AD1-3491-46B9-879B-F9B7ECA02E60}" sibTransId="{EB9C931A-BBCA-4704-BA50-752CE3BC5939}"/>
    <dgm:cxn modelId="{646A141F-8F19-443C-AB0E-573E5A535E62}" type="presParOf" srcId="{AD712B4D-F09C-4EC2-9445-3CEFD2717664}" destId="{6B45AA77-0A62-4653-BF2E-0A62DD1F6444}" srcOrd="0" destOrd="0" presId="urn:microsoft.com/office/officeart/2018/2/layout/IconVerticalSolidList"/>
    <dgm:cxn modelId="{4F7D787A-978B-4EA9-BB67-90FAFF735E80}" type="presParOf" srcId="{6B45AA77-0A62-4653-BF2E-0A62DD1F6444}" destId="{83074C82-4DAB-4EDE-ADC4-4D9C41EAE308}" srcOrd="0" destOrd="0" presId="urn:microsoft.com/office/officeart/2018/2/layout/IconVerticalSolidList"/>
    <dgm:cxn modelId="{A8302723-B226-4453-8A25-48271ED98D9F}" type="presParOf" srcId="{6B45AA77-0A62-4653-BF2E-0A62DD1F6444}" destId="{FED8A2D9-0B54-4003-BA51-ED0A902C3923}" srcOrd="1" destOrd="0" presId="urn:microsoft.com/office/officeart/2018/2/layout/IconVerticalSolidList"/>
    <dgm:cxn modelId="{27576C71-7FB2-4217-908B-028AB672AD9B}" type="presParOf" srcId="{6B45AA77-0A62-4653-BF2E-0A62DD1F6444}" destId="{92FB19B6-3288-458F-9544-635DAE1BC2A9}" srcOrd="2" destOrd="0" presId="urn:microsoft.com/office/officeart/2018/2/layout/IconVerticalSolidList"/>
    <dgm:cxn modelId="{05E90A58-1632-4509-86B6-EB0DD468C431}" type="presParOf" srcId="{6B45AA77-0A62-4653-BF2E-0A62DD1F6444}" destId="{F1E36B2A-FE0E-4890-AED8-827D48AC54D2}" srcOrd="3" destOrd="0" presId="urn:microsoft.com/office/officeart/2018/2/layout/IconVerticalSolidList"/>
    <dgm:cxn modelId="{BC3CB873-B4C8-4574-8A87-7344662ED739}" type="presParOf" srcId="{AD712B4D-F09C-4EC2-9445-3CEFD2717664}" destId="{16BC6F31-DEDF-4FEC-958C-5FC962853257}" srcOrd="1" destOrd="0" presId="urn:microsoft.com/office/officeart/2018/2/layout/IconVerticalSolidList"/>
    <dgm:cxn modelId="{BC5D83BD-7E9E-450F-BB98-2D8FC2E16E16}" type="presParOf" srcId="{AD712B4D-F09C-4EC2-9445-3CEFD2717664}" destId="{9A4BB4F1-2649-47F9-910D-2677343122C0}" srcOrd="2" destOrd="0" presId="urn:microsoft.com/office/officeart/2018/2/layout/IconVerticalSolidList"/>
    <dgm:cxn modelId="{CC361F89-A0B0-429E-A9A9-8FC4C19E3693}" type="presParOf" srcId="{9A4BB4F1-2649-47F9-910D-2677343122C0}" destId="{C3117E76-8CC7-4323-8E0B-D86E4DC97837}" srcOrd="0" destOrd="0" presId="urn:microsoft.com/office/officeart/2018/2/layout/IconVerticalSolidList"/>
    <dgm:cxn modelId="{3328F22C-C5D4-432A-A87E-FFE176A29756}" type="presParOf" srcId="{9A4BB4F1-2649-47F9-910D-2677343122C0}" destId="{3ECCA89E-4FB9-4695-AA27-B39BBE3CBDB5}" srcOrd="1" destOrd="0" presId="urn:microsoft.com/office/officeart/2018/2/layout/IconVerticalSolidList"/>
    <dgm:cxn modelId="{7DC07709-31FD-46FA-8A40-B453B7F214B0}" type="presParOf" srcId="{9A4BB4F1-2649-47F9-910D-2677343122C0}" destId="{5A96D5A2-9A0A-4A71-BA7C-BD1759860DCB}" srcOrd="2" destOrd="0" presId="urn:microsoft.com/office/officeart/2018/2/layout/IconVerticalSolidList"/>
    <dgm:cxn modelId="{688C6EA5-C562-44F7-A115-F0781FE08F7D}" type="presParOf" srcId="{9A4BB4F1-2649-47F9-910D-2677343122C0}" destId="{E1BAACD7-D619-4380-A383-AC20926C2546}" srcOrd="3" destOrd="0" presId="urn:microsoft.com/office/officeart/2018/2/layout/IconVerticalSolidList"/>
    <dgm:cxn modelId="{032321A8-4B33-40D2-8C78-875A1AEA9224}" type="presParOf" srcId="{AD712B4D-F09C-4EC2-9445-3CEFD2717664}" destId="{1EC43A86-0ED2-4C1F-962C-9723F8D4E4B3}" srcOrd="3" destOrd="0" presId="urn:microsoft.com/office/officeart/2018/2/layout/IconVerticalSolidList"/>
    <dgm:cxn modelId="{EB43D237-F24C-4007-A8AB-029416B60C51}" type="presParOf" srcId="{AD712B4D-F09C-4EC2-9445-3CEFD2717664}" destId="{053DC89A-3230-4392-9523-EC072570B1F9}" srcOrd="4" destOrd="0" presId="urn:microsoft.com/office/officeart/2018/2/layout/IconVerticalSolidList"/>
    <dgm:cxn modelId="{89CFAC23-48E2-4703-8156-89426F9B1FD2}" type="presParOf" srcId="{053DC89A-3230-4392-9523-EC072570B1F9}" destId="{EC4F971E-CC10-4E2A-9B68-D48CDCD61F2F}" srcOrd="0" destOrd="0" presId="urn:microsoft.com/office/officeart/2018/2/layout/IconVerticalSolidList"/>
    <dgm:cxn modelId="{ED0F4B8C-49DC-4DB7-85A5-7E53DD4AE7CE}" type="presParOf" srcId="{053DC89A-3230-4392-9523-EC072570B1F9}" destId="{F7C3A0B9-5D6B-4959-ADA3-196E12292ED9}" srcOrd="1" destOrd="0" presId="urn:microsoft.com/office/officeart/2018/2/layout/IconVerticalSolidList"/>
    <dgm:cxn modelId="{6DEB56A8-6457-4496-89FD-69FC4E4783E8}" type="presParOf" srcId="{053DC89A-3230-4392-9523-EC072570B1F9}" destId="{A4456481-6ECE-489D-BEE1-06E1538B8C4E}" srcOrd="2" destOrd="0" presId="urn:microsoft.com/office/officeart/2018/2/layout/IconVerticalSolidList"/>
    <dgm:cxn modelId="{07F66791-FE67-4A83-824F-1726FF5164AD}" type="presParOf" srcId="{053DC89A-3230-4392-9523-EC072570B1F9}" destId="{B841203B-80AC-439A-92E9-6330067B9644}" srcOrd="3" destOrd="0" presId="urn:microsoft.com/office/officeart/2018/2/layout/IconVerticalSolidList"/>
    <dgm:cxn modelId="{FFC17E37-74CF-475E-A496-70F22368CAA2}" type="presParOf" srcId="{AD712B4D-F09C-4EC2-9445-3CEFD2717664}" destId="{55EEB1E5-A46C-4AA0-926E-BDDF00AD4098}" srcOrd="5" destOrd="0" presId="urn:microsoft.com/office/officeart/2018/2/layout/IconVerticalSolidList"/>
    <dgm:cxn modelId="{FAD2FD58-EAE9-4948-BF6A-6F58FBFD42A2}" type="presParOf" srcId="{AD712B4D-F09C-4EC2-9445-3CEFD2717664}" destId="{E8B24E44-FAE2-41A2-B8AF-3E51E26EB1D6}" srcOrd="6" destOrd="0" presId="urn:microsoft.com/office/officeart/2018/2/layout/IconVerticalSolidList"/>
    <dgm:cxn modelId="{B2173C1F-60CD-48E3-ADD4-76E78FBDEBC8}" type="presParOf" srcId="{E8B24E44-FAE2-41A2-B8AF-3E51E26EB1D6}" destId="{ED801C2D-ECEC-4F07-8E51-950DF3D1FA66}" srcOrd="0" destOrd="0" presId="urn:microsoft.com/office/officeart/2018/2/layout/IconVerticalSolidList"/>
    <dgm:cxn modelId="{55A492DD-F1BE-4FD5-89A1-578E38644D73}" type="presParOf" srcId="{E8B24E44-FAE2-41A2-B8AF-3E51E26EB1D6}" destId="{B7D2F78B-D6A8-4CCB-9114-B9E438EB5AA8}" srcOrd="1" destOrd="0" presId="urn:microsoft.com/office/officeart/2018/2/layout/IconVerticalSolidList"/>
    <dgm:cxn modelId="{ECC01258-872D-485C-AB4A-CC41851521C1}" type="presParOf" srcId="{E8B24E44-FAE2-41A2-B8AF-3E51E26EB1D6}" destId="{F6119E87-DF26-4BBF-A15E-33B871DF0C6E}" srcOrd="2" destOrd="0" presId="urn:microsoft.com/office/officeart/2018/2/layout/IconVerticalSolidList"/>
    <dgm:cxn modelId="{F28D0C66-5FC5-4D26-90F5-509A84651B5D}" type="presParOf" srcId="{E8B24E44-FAE2-41A2-B8AF-3E51E26EB1D6}" destId="{2203CB84-FEB3-4C2C-B69A-1E00FE4366A9}" srcOrd="3" destOrd="0" presId="urn:microsoft.com/office/officeart/2018/2/layout/IconVerticalSolidList"/>
    <dgm:cxn modelId="{6F6E08F4-8FB7-4FD0-B1D3-8F05D32D1EBE}" type="presParOf" srcId="{AD712B4D-F09C-4EC2-9445-3CEFD2717664}" destId="{33970A99-1137-4CFE-89F6-CA8A836B5212}" srcOrd="7" destOrd="0" presId="urn:microsoft.com/office/officeart/2018/2/layout/IconVerticalSolidList"/>
    <dgm:cxn modelId="{0D9355D2-9A8D-46EF-B5C7-42A88F27F3B6}" type="presParOf" srcId="{AD712B4D-F09C-4EC2-9445-3CEFD2717664}" destId="{88C2C297-8E95-45CE-9176-03EAFB70D26A}" srcOrd="8" destOrd="0" presId="urn:microsoft.com/office/officeart/2018/2/layout/IconVerticalSolidList"/>
    <dgm:cxn modelId="{44718B12-B2AF-4A47-8A8F-8FDFC5273065}" type="presParOf" srcId="{88C2C297-8E95-45CE-9176-03EAFB70D26A}" destId="{0B39CBA8-4228-45D2-B4E1-C1B6BCD12306}" srcOrd="0" destOrd="0" presId="urn:microsoft.com/office/officeart/2018/2/layout/IconVerticalSolidList"/>
    <dgm:cxn modelId="{FD3B3754-6FFE-4C54-81E2-D3A706A53893}" type="presParOf" srcId="{88C2C297-8E95-45CE-9176-03EAFB70D26A}" destId="{AEB4E740-B954-4954-9D0D-C4193EEBACD3}" srcOrd="1" destOrd="0" presId="urn:microsoft.com/office/officeart/2018/2/layout/IconVerticalSolidList"/>
    <dgm:cxn modelId="{F585F558-19E9-4332-A502-29315F31674E}" type="presParOf" srcId="{88C2C297-8E95-45CE-9176-03EAFB70D26A}" destId="{943651B4-7B33-445F-9AD8-45B47C214EA1}" srcOrd="2" destOrd="0" presId="urn:microsoft.com/office/officeart/2018/2/layout/IconVerticalSolidList"/>
    <dgm:cxn modelId="{63362355-3A95-4AF0-B287-A65E909F66D3}" type="presParOf" srcId="{88C2C297-8E95-45CE-9176-03EAFB70D26A}" destId="{1F67910E-7B04-4B86-83E5-450F5836EFA2}"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CE7805-5025-4A2B-9050-3ED600722593}" type="doc">
      <dgm:prSet loTypeId="urn:microsoft.com/office/officeart/2018/2/layout/IconVerticalSolidList" loCatId="icon" qsTypeId="urn:microsoft.com/office/officeart/2005/8/quickstyle/simple1" qsCatId="simple" csTypeId="urn:microsoft.com/office/officeart/2018/5/colors/Iconchunking_neutralbg_accent5_2" csCatId="accent5" phldr="1"/>
      <dgm:spPr/>
      <dgm:t>
        <a:bodyPr/>
        <a:lstStyle/>
        <a:p>
          <a:endParaRPr lang="en-US"/>
        </a:p>
      </dgm:t>
    </dgm:pt>
    <dgm:pt modelId="{7F1F1780-F636-453E-A020-326B8C51943B}">
      <dgm:prSet/>
      <dgm:spPr/>
      <dgm:t>
        <a:bodyPr/>
        <a:lstStyle/>
        <a:p>
          <a:r>
            <a:rPr lang="en-GB"/>
            <a:t>Many people are not comfortable with team activity.</a:t>
          </a:r>
          <a:endParaRPr lang="en-US"/>
        </a:p>
      </dgm:t>
    </dgm:pt>
    <dgm:pt modelId="{0E9BD7FD-2108-4029-B8FF-7F75BB2F9AAE}" type="parTrans" cxnId="{15503135-8DA0-4A86-BFA7-8D4015433EC6}">
      <dgm:prSet/>
      <dgm:spPr/>
      <dgm:t>
        <a:bodyPr/>
        <a:lstStyle/>
        <a:p>
          <a:endParaRPr lang="en-US"/>
        </a:p>
      </dgm:t>
    </dgm:pt>
    <dgm:pt modelId="{773C2F50-C03B-458F-9614-D611834FB17C}" type="sibTrans" cxnId="{15503135-8DA0-4A86-BFA7-8D4015433EC6}">
      <dgm:prSet/>
      <dgm:spPr/>
      <dgm:t>
        <a:bodyPr/>
        <a:lstStyle/>
        <a:p>
          <a:endParaRPr lang="en-US"/>
        </a:p>
      </dgm:t>
    </dgm:pt>
    <dgm:pt modelId="{7576E588-C0DB-4CB9-96FF-2A0B1687C544}">
      <dgm:prSet/>
      <dgm:spPr/>
      <dgm:t>
        <a:bodyPr/>
        <a:lstStyle/>
        <a:p>
          <a:r>
            <a:rPr lang="en-GB"/>
            <a:t>Many participants can face less interesting work as part of a team.</a:t>
          </a:r>
          <a:endParaRPr lang="en-US"/>
        </a:p>
      </dgm:t>
    </dgm:pt>
    <dgm:pt modelId="{69E4DD9B-AD20-49D4-BE37-A83F35A1F3EB}" type="parTrans" cxnId="{99988A06-B85C-4243-B00F-B085D8D48889}">
      <dgm:prSet/>
      <dgm:spPr/>
      <dgm:t>
        <a:bodyPr/>
        <a:lstStyle/>
        <a:p>
          <a:endParaRPr lang="en-US"/>
        </a:p>
      </dgm:t>
    </dgm:pt>
    <dgm:pt modelId="{26413520-13F5-4180-A73D-F39CD2A834F8}" type="sibTrans" cxnId="{99988A06-B85C-4243-B00F-B085D8D48889}">
      <dgm:prSet/>
      <dgm:spPr/>
      <dgm:t>
        <a:bodyPr/>
        <a:lstStyle/>
        <a:p>
          <a:endParaRPr lang="en-US"/>
        </a:p>
      </dgm:t>
    </dgm:pt>
    <dgm:pt modelId="{FB9B95E6-5649-4C84-8888-EC53AE3935F8}">
      <dgm:prSet/>
      <dgm:spPr/>
      <dgm:t>
        <a:bodyPr/>
        <a:lstStyle/>
        <a:p>
          <a:r>
            <a:rPr lang="en-GB"/>
            <a:t>Conflict can grow within members of the team or other teams.</a:t>
          </a:r>
          <a:endParaRPr lang="en-US"/>
        </a:p>
      </dgm:t>
    </dgm:pt>
    <dgm:pt modelId="{E4A78F30-148B-4D6A-9A4E-45FD619A90F7}" type="parTrans" cxnId="{198E9AFF-D4B9-4F49-B21C-B87C5D4B44EE}">
      <dgm:prSet/>
      <dgm:spPr/>
      <dgm:t>
        <a:bodyPr/>
        <a:lstStyle/>
        <a:p>
          <a:endParaRPr lang="en-US"/>
        </a:p>
      </dgm:t>
    </dgm:pt>
    <dgm:pt modelId="{DC7C453C-080E-46AE-BC3D-ED2A36568EC2}" type="sibTrans" cxnId="{198E9AFF-D4B9-4F49-B21C-B87C5D4B44EE}">
      <dgm:prSet/>
      <dgm:spPr/>
      <dgm:t>
        <a:bodyPr/>
        <a:lstStyle/>
        <a:p>
          <a:endParaRPr lang="en-US"/>
        </a:p>
      </dgm:t>
    </dgm:pt>
    <dgm:pt modelId="{4060E545-3A8E-488B-B7F8-5F932BB13F4F}">
      <dgm:prSet/>
      <dgm:spPr/>
      <dgm:t>
        <a:bodyPr/>
        <a:lstStyle/>
        <a:p>
          <a:r>
            <a:rPr lang="en-GB"/>
            <a:t>There might be limited stability in the replacement or adjustment of staff .</a:t>
          </a:r>
          <a:endParaRPr lang="en-US"/>
        </a:p>
      </dgm:t>
    </dgm:pt>
    <dgm:pt modelId="{9B0850BA-EF25-48DD-AE4C-93AB2B9C4BC6}" type="parTrans" cxnId="{36E21FC2-AE72-4D50-9EA9-ECF5F1AED308}">
      <dgm:prSet/>
      <dgm:spPr/>
      <dgm:t>
        <a:bodyPr/>
        <a:lstStyle/>
        <a:p>
          <a:endParaRPr lang="en-US"/>
        </a:p>
      </dgm:t>
    </dgm:pt>
    <dgm:pt modelId="{DABED478-F70C-45FF-B1AB-9C1C83083FD3}" type="sibTrans" cxnId="{36E21FC2-AE72-4D50-9EA9-ECF5F1AED308}">
      <dgm:prSet/>
      <dgm:spPr/>
      <dgm:t>
        <a:bodyPr/>
        <a:lstStyle/>
        <a:p>
          <a:endParaRPr lang="en-US"/>
        </a:p>
      </dgm:t>
    </dgm:pt>
    <dgm:pt modelId="{08C26F5A-18EA-4EE4-B74D-DC95378F58BA}">
      <dgm:prSet/>
      <dgm:spPr/>
      <dgm:t>
        <a:bodyPr/>
        <a:lstStyle/>
        <a:p>
          <a:pPr algn="r"/>
          <a:endParaRPr lang="en-US"/>
        </a:p>
      </dgm:t>
    </dgm:pt>
    <dgm:pt modelId="{A85B104E-5E62-4465-91F2-D20847681F43}" type="parTrans" cxnId="{094F35D9-8659-4AB6-B0B3-44780526F7B5}">
      <dgm:prSet/>
      <dgm:spPr/>
      <dgm:t>
        <a:bodyPr/>
        <a:lstStyle/>
        <a:p>
          <a:endParaRPr lang="en-US"/>
        </a:p>
      </dgm:t>
    </dgm:pt>
    <dgm:pt modelId="{D3766BE7-BB10-435B-B4A4-62890FEC5E50}" type="sibTrans" cxnId="{094F35D9-8659-4AB6-B0B3-44780526F7B5}">
      <dgm:prSet/>
      <dgm:spPr/>
      <dgm:t>
        <a:bodyPr/>
        <a:lstStyle/>
        <a:p>
          <a:endParaRPr lang="en-US"/>
        </a:p>
      </dgm:t>
    </dgm:pt>
    <dgm:pt modelId="{3DF4D8A7-F7CA-4A7C-8659-13771260191D}" type="pres">
      <dgm:prSet presAssocID="{71CE7805-5025-4A2B-9050-3ED600722593}" presName="root" presStyleCnt="0">
        <dgm:presLayoutVars>
          <dgm:dir/>
          <dgm:resizeHandles val="exact"/>
        </dgm:presLayoutVars>
      </dgm:prSet>
      <dgm:spPr/>
    </dgm:pt>
    <dgm:pt modelId="{590610D7-7207-4578-A0F8-D6AC9826FF5B}" type="pres">
      <dgm:prSet presAssocID="{7F1F1780-F636-453E-A020-326B8C51943B}" presName="compNode" presStyleCnt="0"/>
      <dgm:spPr/>
    </dgm:pt>
    <dgm:pt modelId="{91AF0101-747A-420E-BDA7-2B6A96F85B5F}" type="pres">
      <dgm:prSet presAssocID="{7F1F1780-F636-453E-A020-326B8C51943B}" presName="bgRect" presStyleLbl="bgShp" presStyleIdx="0" presStyleCnt="4"/>
      <dgm:spPr/>
    </dgm:pt>
    <dgm:pt modelId="{3EAA7759-C714-47D7-81B0-0AAAC4569368}" type="pres">
      <dgm:prSet presAssocID="{7F1F1780-F636-453E-A020-326B8C51943B}" presName="iconRect" presStyleLbl="node1" presStyleIdx="0" presStyleCnt="4" custScaleX="149040" custScaleY="14769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77C987CB-B225-40A1-A032-D74EBE55B870}" type="pres">
      <dgm:prSet presAssocID="{7F1F1780-F636-453E-A020-326B8C51943B}" presName="spaceRect" presStyleCnt="0"/>
      <dgm:spPr/>
    </dgm:pt>
    <dgm:pt modelId="{27727472-F414-41DC-AD32-688AD8023A0E}" type="pres">
      <dgm:prSet presAssocID="{7F1F1780-F636-453E-A020-326B8C51943B}" presName="parTx" presStyleLbl="revTx" presStyleIdx="0" presStyleCnt="5">
        <dgm:presLayoutVars>
          <dgm:chMax val="0"/>
          <dgm:chPref val="0"/>
        </dgm:presLayoutVars>
      </dgm:prSet>
      <dgm:spPr/>
    </dgm:pt>
    <dgm:pt modelId="{0797EA19-863A-4DDD-AB11-A9EE9E744990}" type="pres">
      <dgm:prSet presAssocID="{773C2F50-C03B-458F-9614-D611834FB17C}" presName="sibTrans" presStyleCnt="0"/>
      <dgm:spPr/>
    </dgm:pt>
    <dgm:pt modelId="{3CAD1BA3-2B5C-433A-824E-4A05A026F198}" type="pres">
      <dgm:prSet presAssocID="{7576E588-C0DB-4CB9-96FF-2A0B1687C544}" presName="compNode" presStyleCnt="0"/>
      <dgm:spPr/>
    </dgm:pt>
    <dgm:pt modelId="{E84AB348-381F-4F01-BBD4-0255F290243B}" type="pres">
      <dgm:prSet presAssocID="{7576E588-C0DB-4CB9-96FF-2A0B1687C544}" presName="bgRect" presStyleLbl="bgShp" presStyleIdx="1" presStyleCnt="4"/>
      <dgm:spPr/>
    </dgm:pt>
    <dgm:pt modelId="{4F951D8A-FB6D-403E-9DA2-C0769E03ABE4}" type="pres">
      <dgm:prSet presAssocID="{7576E588-C0DB-4CB9-96FF-2A0B1687C544}" presName="iconRect" presStyleLbl="node1" presStyleIdx="1" presStyleCnt="4" custScaleX="155689" custScaleY="11867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l="-4000" r="-4000"/>
          </a:stretch>
        </a:blipFill>
        <a:ln>
          <a:noFill/>
        </a:ln>
      </dgm:spPr>
      <dgm:extLst>
        <a:ext uri="{E40237B7-FDA0-4F09-8148-C483321AD2D9}">
          <dgm14:cNvPr xmlns:dgm14="http://schemas.microsoft.com/office/drawing/2010/diagram" id="0" name="" descr="Confused face with solid fill"/>
        </a:ext>
      </dgm:extLst>
    </dgm:pt>
    <dgm:pt modelId="{2947B282-A86B-4AD3-9038-CBE6E4FFD3FB}" type="pres">
      <dgm:prSet presAssocID="{7576E588-C0DB-4CB9-96FF-2A0B1687C544}" presName="spaceRect" presStyleCnt="0"/>
      <dgm:spPr/>
    </dgm:pt>
    <dgm:pt modelId="{A26D6063-F314-43DD-AFBA-A71E0468F0CC}" type="pres">
      <dgm:prSet presAssocID="{7576E588-C0DB-4CB9-96FF-2A0B1687C544}" presName="parTx" presStyleLbl="revTx" presStyleIdx="1" presStyleCnt="5">
        <dgm:presLayoutVars>
          <dgm:chMax val="0"/>
          <dgm:chPref val="0"/>
        </dgm:presLayoutVars>
      </dgm:prSet>
      <dgm:spPr/>
    </dgm:pt>
    <dgm:pt modelId="{863A410D-7715-481C-8231-8CEB1B1AAF3D}" type="pres">
      <dgm:prSet presAssocID="{26413520-13F5-4180-A73D-F39CD2A834F8}" presName="sibTrans" presStyleCnt="0"/>
      <dgm:spPr/>
    </dgm:pt>
    <dgm:pt modelId="{D69F7148-ABE5-4A10-9170-8756158201AF}" type="pres">
      <dgm:prSet presAssocID="{FB9B95E6-5649-4C84-8888-EC53AE3935F8}" presName="compNode" presStyleCnt="0"/>
      <dgm:spPr/>
    </dgm:pt>
    <dgm:pt modelId="{CBC8A9EB-F9CB-467A-BFA3-1065E189C199}" type="pres">
      <dgm:prSet presAssocID="{FB9B95E6-5649-4C84-8888-EC53AE3935F8}" presName="bgRect" presStyleLbl="bgShp" presStyleIdx="2" presStyleCnt="4"/>
      <dgm:spPr/>
    </dgm:pt>
    <dgm:pt modelId="{395AC386-07C8-477D-A53B-EC741D4E537C}" type="pres">
      <dgm:prSet presAssocID="{FB9B95E6-5649-4C84-8888-EC53AE3935F8}" presName="iconRect" presStyleLbl="node1" presStyleIdx="2" presStyleCnt="4" custScaleX="182285" custScaleY="17609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C4F0DC97-3390-49A8-B001-F9D6A6764EE5}" type="pres">
      <dgm:prSet presAssocID="{FB9B95E6-5649-4C84-8888-EC53AE3935F8}" presName="spaceRect" presStyleCnt="0"/>
      <dgm:spPr/>
    </dgm:pt>
    <dgm:pt modelId="{1411CF9F-65A1-4DE4-970A-D93E0862495D}" type="pres">
      <dgm:prSet presAssocID="{FB9B95E6-5649-4C84-8888-EC53AE3935F8}" presName="parTx" presStyleLbl="revTx" presStyleIdx="2" presStyleCnt="5">
        <dgm:presLayoutVars>
          <dgm:chMax val="0"/>
          <dgm:chPref val="0"/>
        </dgm:presLayoutVars>
      </dgm:prSet>
      <dgm:spPr/>
    </dgm:pt>
    <dgm:pt modelId="{A7136F15-2DD7-4773-BAD0-B67220C23EAE}" type="pres">
      <dgm:prSet presAssocID="{DC7C453C-080E-46AE-BC3D-ED2A36568EC2}" presName="sibTrans" presStyleCnt="0"/>
      <dgm:spPr/>
    </dgm:pt>
    <dgm:pt modelId="{B73F5B38-9D14-4D64-AE35-5CC776B5D00F}" type="pres">
      <dgm:prSet presAssocID="{4060E545-3A8E-488B-B7F8-5F932BB13F4F}" presName="compNode" presStyleCnt="0"/>
      <dgm:spPr/>
    </dgm:pt>
    <dgm:pt modelId="{7B939DC2-3702-4BF2-9F04-28F410A97B72}" type="pres">
      <dgm:prSet presAssocID="{4060E545-3A8E-488B-B7F8-5F932BB13F4F}" presName="bgRect" presStyleLbl="bgShp" presStyleIdx="3" presStyleCnt="4" custLinFactNeighborX="276" custLinFactNeighborY="-1631"/>
      <dgm:spPr/>
    </dgm:pt>
    <dgm:pt modelId="{E0303C5F-97BC-4CCD-9A60-124C6F44B098}" type="pres">
      <dgm:prSet presAssocID="{4060E545-3A8E-488B-B7F8-5F932BB13F4F}" presName="iconRect" presStyleLbl="node1" presStyleIdx="3" presStyleCnt="4" custScaleX="175636" custScaleY="173671"/>
      <dgm:spPr>
        <a:blipFill>
          <a:blip xmlns:r="http://schemas.openxmlformats.org/officeDocument/2006/relationships" r:embed="rId7">
            <a:extLst>
              <a:ext uri="{96DAC541-7B7A-43D3-8B79-37D633B846F1}">
                <asvg:svgBlip xmlns:asvg="http://schemas.microsoft.com/office/drawing/2016/SVG/main" r:embed="rId8"/>
              </a:ext>
            </a:extLst>
          </a:blip>
          <a:srcRect/>
          <a:stretch>
            <a:fillRect t="-1000" b="-1000"/>
          </a:stretch>
        </a:blipFill>
        <a:ln>
          <a:noFill/>
        </a:ln>
      </dgm:spPr>
      <dgm:extLst>
        <a:ext uri="{E40237B7-FDA0-4F09-8148-C483321AD2D9}">
          <dgm14:cNvPr xmlns:dgm14="http://schemas.microsoft.com/office/drawing/2010/diagram" id="0" name="" descr="Group of men"/>
        </a:ext>
      </dgm:extLst>
    </dgm:pt>
    <dgm:pt modelId="{282EF545-E382-400B-98A5-7FABA96D8172}" type="pres">
      <dgm:prSet presAssocID="{4060E545-3A8E-488B-B7F8-5F932BB13F4F}" presName="spaceRect" presStyleCnt="0"/>
      <dgm:spPr/>
    </dgm:pt>
    <dgm:pt modelId="{14537388-85D3-4B89-A9FB-D606B6BC6DD9}" type="pres">
      <dgm:prSet presAssocID="{4060E545-3A8E-488B-B7F8-5F932BB13F4F}" presName="parTx" presStyleLbl="revTx" presStyleIdx="3" presStyleCnt="5">
        <dgm:presLayoutVars>
          <dgm:chMax val="0"/>
          <dgm:chPref val="0"/>
        </dgm:presLayoutVars>
      </dgm:prSet>
      <dgm:spPr/>
    </dgm:pt>
    <dgm:pt modelId="{8E8B8F64-FBA3-41C0-AFAF-BDC74278247B}" type="pres">
      <dgm:prSet presAssocID="{4060E545-3A8E-488B-B7F8-5F932BB13F4F}" presName="desTx" presStyleLbl="revTx" presStyleIdx="4" presStyleCnt="5" custLinFactNeighborX="7970" custLinFactNeighborY="9339">
        <dgm:presLayoutVars/>
      </dgm:prSet>
      <dgm:spPr/>
    </dgm:pt>
  </dgm:ptLst>
  <dgm:cxnLst>
    <dgm:cxn modelId="{99988A06-B85C-4243-B00F-B085D8D48889}" srcId="{71CE7805-5025-4A2B-9050-3ED600722593}" destId="{7576E588-C0DB-4CB9-96FF-2A0B1687C544}" srcOrd="1" destOrd="0" parTransId="{69E4DD9B-AD20-49D4-BE37-A83F35A1F3EB}" sibTransId="{26413520-13F5-4180-A73D-F39CD2A834F8}"/>
    <dgm:cxn modelId="{7E639E10-F4CF-4EB7-B328-A7BAA7DD226A}" type="presOf" srcId="{4060E545-3A8E-488B-B7F8-5F932BB13F4F}" destId="{14537388-85D3-4B89-A9FB-D606B6BC6DD9}" srcOrd="0" destOrd="0" presId="urn:microsoft.com/office/officeart/2018/2/layout/IconVerticalSolidList"/>
    <dgm:cxn modelId="{15503135-8DA0-4A86-BFA7-8D4015433EC6}" srcId="{71CE7805-5025-4A2B-9050-3ED600722593}" destId="{7F1F1780-F636-453E-A020-326B8C51943B}" srcOrd="0" destOrd="0" parTransId="{0E9BD7FD-2108-4029-B8FF-7F75BB2F9AAE}" sibTransId="{773C2F50-C03B-458F-9614-D611834FB17C}"/>
    <dgm:cxn modelId="{36E21FC2-AE72-4D50-9EA9-ECF5F1AED308}" srcId="{71CE7805-5025-4A2B-9050-3ED600722593}" destId="{4060E545-3A8E-488B-B7F8-5F932BB13F4F}" srcOrd="3" destOrd="0" parTransId="{9B0850BA-EF25-48DD-AE4C-93AB2B9C4BC6}" sibTransId="{DABED478-F70C-45FF-B1AB-9C1C83083FD3}"/>
    <dgm:cxn modelId="{569141C8-0190-4974-989A-97CA08B7ACA6}" type="presOf" srcId="{7F1F1780-F636-453E-A020-326B8C51943B}" destId="{27727472-F414-41DC-AD32-688AD8023A0E}" srcOrd="0" destOrd="0" presId="urn:microsoft.com/office/officeart/2018/2/layout/IconVerticalSolidList"/>
    <dgm:cxn modelId="{2658D4D8-73ED-4776-B9E7-B48B4E08E230}" type="presOf" srcId="{FB9B95E6-5649-4C84-8888-EC53AE3935F8}" destId="{1411CF9F-65A1-4DE4-970A-D93E0862495D}" srcOrd="0" destOrd="0" presId="urn:microsoft.com/office/officeart/2018/2/layout/IconVerticalSolidList"/>
    <dgm:cxn modelId="{094F35D9-8659-4AB6-B0B3-44780526F7B5}" srcId="{4060E545-3A8E-488B-B7F8-5F932BB13F4F}" destId="{08C26F5A-18EA-4EE4-B74D-DC95378F58BA}" srcOrd="0" destOrd="0" parTransId="{A85B104E-5E62-4465-91F2-D20847681F43}" sibTransId="{D3766BE7-BB10-435B-B4A4-62890FEC5E50}"/>
    <dgm:cxn modelId="{D8BA3BE0-7348-40B8-9CD2-5F99F024D538}" type="presOf" srcId="{7576E588-C0DB-4CB9-96FF-2A0B1687C544}" destId="{A26D6063-F314-43DD-AFBA-A71E0468F0CC}" srcOrd="0" destOrd="0" presId="urn:microsoft.com/office/officeart/2018/2/layout/IconVerticalSolidList"/>
    <dgm:cxn modelId="{198E9AFF-D4B9-4F49-B21C-B87C5D4B44EE}" srcId="{71CE7805-5025-4A2B-9050-3ED600722593}" destId="{FB9B95E6-5649-4C84-8888-EC53AE3935F8}" srcOrd="2" destOrd="0" parTransId="{E4A78F30-148B-4D6A-9A4E-45FD619A90F7}" sibTransId="{DC7C453C-080E-46AE-BC3D-ED2A36568EC2}"/>
    <dgm:cxn modelId="{7886A3FF-6759-4375-AB3E-C960C517D18F}" type="presOf" srcId="{71CE7805-5025-4A2B-9050-3ED600722593}" destId="{3DF4D8A7-F7CA-4A7C-8659-13771260191D}" srcOrd="0" destOrd="0" presId="urn:microsoft.com/office/officeart/2018/2/layout/IconVerticalSolidList"/>
    <dgm:cxn modelId="{FEA3A6FF-A180-4903-BB78-0986CF9E27EF}" type="presOf" srcId="{08C26F5A-18EA-4EE4-B74D-DC95378F58BA}" destId="{8E8B8F64-FBA3-41C0-AFAF-BDC74278247B}" srcOrd="0" destOrd="0" presId="urn:microsoft.com/office/officeart/2018/2/layout/IconVerticalSolidList"/>
    <dgm:cxn modelId="{3A221198-1E91-4C02-8923-C6A7AC221A3B}" type="presParOf" srcId="{3DF4D8A7-F7CA-4A7C-8659-13771260191D}" destId="{590610D7-7207-4578-A0F8-D6AC9826FF5B}" srcOrd="0" destOrd="0" presId="urn:microsoft.com/office/officeart/2018/2/layout/IconVerticalSolidList"/>
    <dgm:cxn modelId="{D983CC3A-4A6C-4E06-90A9-6CCBD6B84358}" type="presParOf" srcId="{590610D7-7207-4578-A0F8-D6AC9826FF5B}" destId="{91AF0101-747A-420E-BDA7-2B6A96F85B5F}" srcOrd="0" destOrd="0" presId="urn:microsoft.com/office/officeart/2018/2/layout/IconVerticalSolidList"/>
    <dgm:cxn modelId="{5A82E44C-2A09-4BC0-AF23-BACF40275489}" type="presParOf" srcId="{590610D7-7207-4578-A0F8-D6AC9826FF5B}" destId="{3EAA7759-C714-47D7-81B0-0AAAC4569368}" srcOrd="1" destOrd="0" presId="urn:microsoft.com/office/officeart/2018/2/layout/IconVerticalSolidList"/>
    <dgm:cxn modelId="{9E18E00A-0FD9-4671-A922-C70880E77155}" type="presParOf" srcId="{590610D7-7207-4578-A0F8-D6AC9826FF5B}" destId="{77C987CB-B225-40A1-A032-D74EBE55B870}" srcOrd="2" destOrd="0" presId="urn:microsoft.com/office/officeart/2018/2/layout/IconVerticalSolidList"/>
    <dgm:cxn modelId="{DB6DF73C-0E63-4C56-8101-70A69F0FF93A}" type="presParOf" srcId="{590610D7-7207-4578-A0F8-D6AC9826FF5B}" destId="{27727472-F414-41DC-AD32-688AD8023A0E}" srcOrd="3" destOrd="0" presId="urn:microsoft.com/office/officeart/2018/2/layout/IconVerticalSolidList"/>
    <dgm:cxn modelId="{1D72A13C-F867-4A12-8E30-88FDABB0448D}" type="presParOf" srcId="{3DF4D8A7-F7CA-4A7C-8659-13771260191D}" destId="{0797EA19-863A-4DDD-AB11-A9EE9E744990}" srcOrd="1" destOrd="0" presId="urn:microsoft.com/office/officeart/2018/2/layout/IconVerticalSolidList"/>
    <dgm:cxn modelId="{76FC3483-F1BF-4B9B-B09A-1E93333D8AC4}" type="presParOf" srcId="{3DF4D8A7-F7CA-4A7C-8659-13771260191D}" destId="{3CAD1BA3-2B5C-433A-824E-4A05A026F198}" srcOrd="2" destOrd="0" presId="urn:microsoft.com/office/officeart/2018/2/layout/IconVerticalSolidList"/>
    <dgm:cxn modelId="{E50FC9A1-588E-42C0-B36F-3F617CCACB26}" type="presParOf" srcId="{3CAD1BA3-2B5C-433A-824E-4A05A026F198}" destId="{E84AB348-381F-4F01-BBD4-0255F290243B}" srcOrd="0" destOrd="0" presId="urn:microsoft.com/office/officeart/2018/2/layout/IconVerticalSolidList"/>
    <dgm:cxn modelId="{611E10F4-9E0A-4B86-A575-DEF79D2233DC}" type="presParOf" srcId="{3CAD1BA3-2B5C-433A-824E-4A05A026F198}" destId="{4F951D8A-FB6D-403E-9DA2-C0769E03ABE4}" srcOrd="1" destOrd="0" presId="urn:microsoft.com/office/officeart/2018/2/layout/IconVerticalSolidList"/>
    <dgm:cxn modelId="{63160296-719E-474A-86CA-1782ED4D1634}" type="presParOf" srcId="{3CAD1BA3-2B5C-433A-824E-4A05A026F198}" destId="{2947B282-A86B-4AD3-9038-CBE6E4FFD3FB}" srcOrd="2" destOrd="0" presId="urn:microsoft.com/office/officeart/2018/2/layout/IconVerticalSolidList"/>
    <dgm:cxn modelId="{A4D511F0-AF6F-446C-87EF-86F3E61416F8}" type="presParOf" srcId="{3CAD1BA3-2B5C-433A-824E-4A05A026F198}" destId="{A26D6063-F314-43DD-AFBA-A71E0468F0CC}" srcOrd="3" destOrd="0" presId="urn:microsoft.com/office/officeart/2018/2/layout/IconVerticalSolidList"/>
    <dgm:cxn modelId="{FFFF0CD4-816A-4FE0-B04F-DBD69BC8F452}" type="presParOf" srcId="{3DF4D8A7-F7CA-4A7C-8659-13771260191D}" destId="{863A410D-7715-481C-8231-8CEB1B1AAF3D}" srcOrd="3" destOrd="0" presId="urn:microsoft.com/office/officeart/2018/2/layout/IconVerticalSolidList"/>
    <dgm:cxn modelId="{B9C54176-9B6E-425B-958F-BEBC00C7A77F}" type="presParOf" srcId="{3DF4D8A7-F7CA-4A7C-8659-13771260191D}" destId="{D69F7148-ABE5-4A10-9170-8756158201AF}" srcOrd="4" destOrd="0" presId="urn:microsoft.com/office/officeart/2018/2/layout/IconVerticalSolidList"/>
    <dgm:cxn modelId="{D63661E1-FF9A-4E9A-A5E5-DD083968A178}" type="presParOf" srcId="{D69F7148-ABE5-4A10-9170-8756158201AF}" destId="{CBC8A9EB-F9CB-467A-BFA3-1065E189C199}" srcOrd="0" destOrd="0" presId="urn:microsoft.com/office/officeart/2018/2/layout/IconVerticalSolidList"/>
    <dgm:cxn modelId="{DF6AB66E-F220-4A15-A345-A4B2C56908F0}" type="presParOf" srcId="{D69F7148-ABE5-4A10-9170-8756158201AF}" destId="{395AC386-07C8-477D-A53B-EC741D4E537C}" srcOrd="1" destOrd="0" presId="urn:microsoft.com/office/officeart/2018/2/layout/IconVerticalSolidList"/>
    <dgm:cxn modelId="{E91CEFFF-9F4E-41E4-A656-D80AD3AEC430}" type="presParOf" srcId="{D69F7148-ABE5-4A10-9170-8756158201AF}" destId="{C4F0DC97-3390-49A8-B001-F9D6A6764EE5}" srcOrd="2" destOrd="0" presId="urn:microsoft.com/office/officeart/2018/2/layout/IconVerticalSolidList"/>
    <dgm:cxn modelId="{4BF8E5E4-1F1A-40D8-BF86-92936B0AC7F7}" type="presParOf" srcId="{D69F7148-ABE5-4A10-9170-8756158201AF}" destId="{1411CF9F-65A1-4DE4-970A-D93E0862495D}" srcOrd="3" destOrd="0" presId="urn:microsoft.com/office/officeart/2018/2/layout/IconVerticalSolidList"/>
    <dgm:cxn modelId="{D3F0C86C-3729-4C00-8603-A673F8A83A1C}" type="presParOf" srcId="{3DF4D8A7-F7CA-4A7C-8659-13771260191D}" destId="{A7136F15-2DD7-4773-BAD0-B67220C23EAE}" srcOrd="5" destOrd="0" presId="urn:microsoft.com/office/officeart/2018/2/layout/IconVerticalSolidList"/>
    <dgm:cxn modelId="{8B975BEE-5965-4DF4-A8C7-C5EA74E27ACD}" type="presParOf" srcId="{3DF4D8A7-F7CA-4A7C-8659-13771260191D}" destId="{B73F5B38-9D14-4D64-AE35-5CC776B5D00F}" srcOrd="6" destOrd="0" presId="urn:microsoft.com/office/officeart/2018/2/layout/IconVerticalSolidList"/>
    <dgm:cxn modelId="{7A15A52B-91CD-4FB8-9464-4B7DDB1A5933}" type="presParOf" srcId="{B73F5B38-9D14-4D64-AE35-5CC776B5D00F}" destId="{7B939DC2-3702-4BF2-9F04-28F410A97B72}" srcOrd="0" destOrd="0" presId="urn:microsoft.com/office/officeart/2018/2/layout/IconVerticalSolidList"/>
    <dgm:cxn modelId="{CF8B8923-777E-4197-9AAA-1D6FD19B62CE}" type="presParOf" srcId="{B73F5B38-9D14-4D64-AE35-5CC776B5D00F}" destId="{E0303C5F-97BC-4CCD-9A60-124C6F44B098}" srcOrd="1" destOrd="0" presId="urn:microsoft.com/office/officeart/2018/2/layout/IconVerticalSolidList"/>
    <dgm:cxn modelId="{FF6D52F5-959F-43FC-86C2-0E1330EB12EF}" type="presParOf" srcId="{B73F5B38-9D14-4D64-AE35-5CC776B5D00F}" destId="{282EF545-E382-400B-98A5-7FABA96D8172}" srcOrd="2" destOrd="0" presId="urn:microsoft.com/office/officeart/2018/2/layout/IconVerticalSolidList"/>
    <dgm:cxn modelId="{C634B742-5D98-4CD9-A9E0-B28D3D03A8C6}" type="presParOf" srcId="{B73F5B38-9D14-4D64-AE35-5CC776B5D00F}" destId="{14537388-85D3-4B89-A9FB-D606B6BC6DD9}" srcOrd="3" destOrd="0" presId="urn:microsoft.com/office/officeart/2018/2/layout/IconVerticalSolidList"/>
    <dgm:cxn modelId="{7B2E3864-0510-431F-AEBC-99D27E9B65D2}" type="presParOf" srcId="{B73F5B38-9D14-4D64-AE35-5CC776B5D00F}" destId="{8E8B8F64-FBA3-41C0-AFAF-BDC74278247B}" srcOrd="4"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B3AF0C-AE50-47E7-8077-7CD1EA2BB64F}"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04A7335B-AF6A-431B-B1CE-B93063689494}">
      <dgm:prSet custT="1"/>
      <dgm:spPr/>
      <dgm:t>
        <a:bodyPr/>
        <a:lstStyle/>
        <a:p>
          <a:pPr>
            <a:defRPr cap="all"/>
          </a:pPr>
          <a:r>
            <a:rPr lang="en-US" sz="2000" b="1">
              <a:solidFill>
                <a:schemeClr val="tx1"/>
              </a:solidFill>
            </a:rPr>
            <a:t>1. FORMING: </a:t>
          </a:r>
        </a:p>
        <a:p>
          <a:pPr>
            <a:defRPr cap="all"/>
          </a:pPr>
          <a:r>
            <a:rPr lang="en-US" sz="2000" b="1">
              <a:solidFill>
                <a:schemeClr val="tx1"/>
              </a:solidFill>
            </a:rPr>
            <a:t>​communication </a:t>
          </a:r>
        </a:p>
        <a:p>
          <a:pPr>
            <a:defRPr cap="all"/>
          </a:pPr>
          <a:r>
            <a:rPr lang="en-US" sz="2000" b="1">
              <a:solidFill>
                <a:schemeClr val="tx1"/>
              </a:solidFill>
            </a:rPr>
            <a:t>formal.</a:t>
          </a:r>
        </a:p>
      </dgm:t>
    </dgm:pt>
    <dgm:pt modelId="{7380AB6A-1DD2-4555-8594-C3DC73FD2981}" type="parTrans" cxnId="{C776C1E1-548B-4EA9-B581-EA355DE3C174}">
      <dgm:prSet/>
      <dgm:spPr/>
      <dgm:t>
        <a:bodyPr/>
        <a:lstStyle/>
        <a:p>
          <a:endParaRPr lang="en-US"/>
        </a:p>
      </dgm:t>
    </dgm:pt>
    <dgm:pt modelId="{E6CF0384-7121-4300-89F8-E046459A55F0}" type="sibTrans" cxnId="{C776C1E1-548B-4EA9-B581-EA355DE3C174}">
      <dgm:prSet/>
      <dgm:spPr/>
      <dgm:t>
        <a:bodyPr/>
        <a:lstStyle/>
        <a:p>
          <a:endParaRPr lang="en-US"/>
        </a:p>
      </dgm:t>
    </dgm:pt>
    <dgm:pt modelId="{762A5117-8DCF-4B79-B7AC-23A72E599FD3}">
      <dgm:prSet custT="1"/>
      <dgm:spPr/>
      <dgm:t>
        <a:bodyPr/>
        <a:lstStyle/>
        <a:p>
          <a:pPr>
            <a:defRPr cap="all"/>
          </a:pPr>
          <a:r>
            <a:rPr lang="en-US" sz="2000" b="1">
              <a:solidFill>
                <a:schemeClr val="tx1"/>
              </a:solidFill>
            </a:rPr>
            <a:t>2. </a:t>
          </a:r>
        </a:p>
        <a:p>
          <a:pPr>
            <a:defRPr cap="all"/>
          </a:pPr>
          <a:r>
            <a:rPr lang="en-US" sz="2000" b="1">
              <a:solidFill>
                <a:schemeClr val="tx1"/>
              </a:solidFill>
            </a:rPr>
            <a:t>STORMING: ​</a:t>
          </a:r>
        </a:p>
        <a:p>
          <a:pPr>
            <a:defRPr cap="all"/>
          </a:pPr>
          <a:r>
            <a:rPr lang="en-US" sz="2000" b="1">
              <a:solidFill>
                <a:schemeClr val="tx1"/>
              </a:solidFill>
            </a:rPr>
            <a:t>conflict occurs.​</a:t>
          </a:r>
        </a:p>
      </dgm:t>
    </dgm:pt>
    <dgm:pt modelId="{15D95556-1A99-4FFB-B98C-6A29F415C3C5}" type="parTrans" cxnId="{1D268AFC-A022-4D25-A46A-C1DE3D09094C}">
      <dgm:prSet/>
      <dgm:spPr/>
      <dgm:t>
        <a:bodyPr/>
        <a:lstStyle/>
        <a:p>
          <a:endParaRPr lang="en-US"/>
        </a:p>
      </dgm:t>
    </dgm:pt>
    <dgm:pt modelId="{08E2642F-3A4E-4D25-9999-5BA8CEEBC37D}" type="sibTrans" cxnId="{1D268AFC-A022-4D25-A46A-C1DE3D09094C}">
      <dgm:prSet/>
      <dgm:spPr/>
      <dgm:t>
        <a:bodyPr/>
        <a:lstStyle/>
        <a:p>
          <a:endParaRPr lang="en-US"/>
        </a:p>
      </dgm:t>
    </dgm:pt>
    <dgm:pt modelId="{DEC8785A-B78E-4E43-9604-B82EA045D3A9}">
      <dgm:prSet custT="1"/>
      <dgm:spPr/>
      <dgm:t>
        <a:bodyPr/>
        <a:lstStyle/>
        <a:p>
          <a:pPr>
            <a:defRPr cap="all"/>
          </a:pPr>
          <a:r>
            <a:rPr lang="en-US" sz="2000" b="1">
              <a:solidFill>
                <a:schemeClr val="tx1"/>
              </a:solidFill>
            </a:rPr>
            <a:t>3. </a:t>
          </a:r>
        </a:p>
        <a:p>
          <a:pPr>
            <a:defRPr cap="all"/>
          </a:pPr>
          <a:r>
            <a:rPr lang="en-US" sz="2000" b="1">
              <a:solidFill>
                <a:schemeClr val="tx1"/>
              </a:solidFill>
            </a:rPr>
            <a:t>NORMING: </a:t>
          </a:r>
        </a:p>
        <a:p>
          <a:pPr>
            <a:defRPr cap="all"/>
          </a:pPr>
          <a:r>
            <a:rPr lang="en-US" sz="2000" b="1">
              <a:solidFill>
                <a:schemeClr val="tx1"/>
              </a:solidFill>
            </a:rPr>
            <a:t>conflict dissolve</a:t>
          </a:r>
          <a:r>
            <a:rPr lang="en-US" sz="1600">
              <a:solidFill>
                <a:schemeClr val="tx1"/>
              </a:solidFill>
            </a:rPr>
            <a:t>.</a:t>
          </a:r>
        </a:p>
      </dgm:t>
    </dgm:pt>
    <dgm:pt modelId="{8874D00A-02F2-4600-BC78-FB4604EFCE13}" type="parTrans" cxnId="{D03C6E8A-348F-4703-A91F-8F8D20DFD497}">
      <dgm:prSet/>
      <dgm:spPr/>
      <dgm:t>
        <a:bodyPr/>
        <a:lstStyle/>
        <a:p>
          <a:endParaRPr lang="en-US"/>
        </a:p>
      </dgm:t>
    </dgm:pt>
    <dgm:pt modelId="{EDD9EE67-414E-4C92-B400-16DDF386D25F}" type="sibTrans" cxnId="{D03C6E8A-348F-4703-A91F-8F8D20DFD497}">
      <dgm:prSet/>
      <dgm:spPr/>
      <dgm:t>
        <a:bodyPr/>
        <a:lstStyle/>
        <a:p>
          <a:endParaRPr lang="en-US"/>
        </a:p>
      </dgm:t>
    </dgm:pt>
    <dgm:pt modelId="{9B4F7ABF-E5B8-4369-A8CD-6B8E6BD476D2}">
      <dgm:prSet custT="1"/>
      <dgm:spPr/>
      <dgm:t>
        <a:bodyPr/>
        <a:lstStyle/>
        <a:p>
          <a:pPr>
            <a:defRPr cap="all"/>
          </a:pPr>
          <a:r>
            <a:rPr lang="en-US" sz="1800" b="1">
              <a:solidFill>
                <a:schemeClr val="tx1"/>
              </a:solidFill>
            </a:rPr>
            <a:t>4. </a:t>
          </a:r>
        </a:p>
        <a:p>
          <a:pPr>
            <a:defRPr cap="all"/>
          </a:pPr>
          <a:r>
            <a:rPr lang="en-US" sz="1800" b="1">
              <a:solidFill>
                <a:schemeClr val="tx1"/>
              </a:solidFill>
            </a:rPr>
            <a:t>PERFORMING: teamwork is accomplished</a:t>
          </a:r>
          <a:r>
            <a:rPr lang="en-US" sz="1800">
              <a:solidFill>
                <a:schemeClr val="tx1"/>
              </a:solidFill>
            </a:rPr>
            <a:t>.​</a:t>
          </a:r>
        </a:p>
      </dgm:t>
    </dgm:pt>
    <dgm:pt modelId="{C0E3D7FC-A258-448A-81E8-F6C99C9B3EE3}" type="parTrans" cxnId="{FB65D950-1111-4278-A9ED-BF4F4F127C90}">
      <dgm:prSet/>
      <dgm:spPr/>
      <dgm:t>
        <a:bodyPr/>
        <a:lstStyle/>
        <a:p>
          <a:endParaRPr lang="en-US"/>
        </a:p>
      </dgm:t>
    </dgm:pt>
    <dgm:pt modelId="{5CC09E82-EFE5-4BE5-8377-B80A173C5151}" type="sibTrans" cxnId="{FB65D950-1111-4278-A9ED-BF4F4F127C90}">
      <dgm:prSet/>
      <dgm:spPr/>
      <dgm:t>
        <a:bodyPr/>
        <a:lstStyle/>
        <a:p>
          <a:endParaRPr lang="en-US"/>
        </a:p>
      </dgm:t>
    </dgm:pt>
    <dgm:pt modelId="{9889A3E8-7ED8-484C-80D4-638AA36A6248}">
      <dgm:prSet custT="1"/>
      <dgm:spPr/>
      <dgm:t>
        <a:bodyPr/>
        <a:lstStyle/>
        <a:p>
          <a:pPr>
            <a:defRPr cap="all"/>
          </a:pPr>
          <a:r>
            <a:rPr lang="en-US" sz="1800" b="1">
              <a:solidFill>
                <a:schemeClr val="tx1"/>
              </a:solidFill>
            </a:rPr>
            <a:t>5. </a:t>
          </a:r>
        </a:p>
        <a:p>
          <a:pPr>
            <a:defRPr cap="all"/>
          </a:pPr>
          <a:r>
            <a:rPr lang="en-US" sz="1800" b="1">
              <a:solidFill>
                <a:schemeClr val="tx1"/>
              </a:solidFill>
            </a:rPr>
            <a:t>ADJOURNING: </a:t>
          </a:r>
        </a:p>
        <a:p>
          <a:pPr>
            <a:defRPr cap="all"/>
          </a:pPr>
          <a:r>
            <a:rPr lang="en-US" sz="1800" b="1">
              <a:solidFill>
                <a:schemeClr val="tx1"/>
              </a:solidFill>
            </a:rPr>
            <a:t>team break up</a:t>
          </a:r>
          <a:r>
            <a:rPr lang="en-US" sz="1600">
              <a:solidFill>
                <a:schemeClr val="tx1"/>
              </a:solidFill>
            </a:rPr>
            <a:t>.​</a:t>
          </a:r>
        </a:p>
      </dgm:t>
    </dgm:pt>
    <dgm:pt modelId="{04C0A609-DEEE-4393-9FA1-0EE3E8966442}" type="parTrans" cxnId="{E51EA730-1673-4053-AF8A-196263B8CCBF}">
      <dgm:prSet/>
      <dgm:spPr/>
      <dgm:t>
        <a:bodyPr/>
        <a:lstStyle/>
        <a:p>
          <a:endParaRPr lang="en-US"/>
        </a:p>
      </dgm:t>
    </dgm:pt>
    <dgm:pt modelId="{6FECE490-6632-4069-9E55-6DA4D52FAA9A}" type="sibTrans" cxnId="{E51EA730-1673-4053-AF8A-196263B8CCBF}">
      <dgm:prSet/>
      <dgm:spPr/>
      <dgm:t>
        <a:bodyPr/>
        <a:lstStyle/>
        <a:p>
          <a:endParaRPr lang="en-US"/>
        </a:p>
      </dgm:t>
    </dgm:pt>
    <dgm:pt modelId="{39120C5B-1B4B-4FB6-946C-00843955432F}" type="pres">
      <dgm:prSet presAssocID="{42B3AF0C-AE50-47E7-8077-7CD1EA2BB64F}" presName="root" presStyleCnt="0">
        <dgm:presLayoutVars>
          <dgm:dir/>
          <dgm:resizeHandles val="exact"/>
        </dgm:presLayoutVars>
      </dgm:prSet>
      <dgm:spPr/>
    </dgm:pt>
    <dgm:pt modelId="{41304E4B-2E0E-43E8-81ED-4AB1A6DC8399}" type="pres">
      <dgm:prSet presAssocID="{04A7335B-AF6A-431B-B1CE-B93063689494}" presName="compNode" presStyleCnt="0"/>
      <dgm:spPr/>
    </dgm:pt>
    <dgm:pt modelId="{F0F23D8F-4B46-4C21-AB8C-D778D38A0552}" type="pres">
      <dgm:prSet presAssocID="{04A7335B-AF6A-431B-B1CE-B93063689494}" presName="iconBgRect" presStyleLbl="bgShp" presStyleIdx="0" presStyleCnt="5"/>
      <dgm:spPr>
        <a:prstGeom prst="round2DiagRect">
          <a:avLst>
            <a:gd name="adj1" fmla="val 29727"/>
            <a:gd name="adj2" fmla="val 0"/>
          </a:avLst>
        </a:prstGeom>
      </dgm:spPr>
    </dgm:pt>
    <dgm:pt modelId="{B2422E22-0677-4617-8A77-6B69694529CD}" type="pres">
      <dgm:prSet presAssocID="{04A7335B-AF6A-431B-B1CE-B9306368949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7DA77EB4-0C9B-4B39-8544-257C1CE79D68}" type="pres">
      <dgm:prSet presAssocID="{04A7335B-AF6A-431B-B1CE-B93063689494}" presName="spaceRect" presStyleCnt="0"/>
      <dgm:spPr/>
    </dgm:pt>
    <dgm:pt modelId="{404C749F-8E03-4099-B400-ABD684281783}" type="pres">
      <dgm:prSet presAssocID="{04A7335B-AF6A-431B-B1CE-B93063689494}" presName="textRect" presStyleLbl="revTx" presStyleIdx="0" presStyleCnt="5" custScaleX="152473">
        <dgm:presLayoutVars>
          <dgm:chMax val="1"/>
          <dgm:chPref val="1"/>
        </dgm:presLayoutVars>
      </dgm:prSet>
      <dgm:spPr/>
    </dgm:pt>
    <dgm:pt modelId="{2A89F8BB-345B-4347-9FDF-855A4CCB0694}" type="pres">
      <dgm:prSet presAssocID="{E6CF0384-7121-4300-89F8-E046459A55F0}" presName="sibTrans" presStyleCnt="0"/>
      <dgm:spPr/>
    </dgm:pt>
    <dgm:pt modelId="{A7EFCD16-93B0-4913-B4E7-575EE1CA2ABF}" type="pres">
      <dgm:prSet presAssocID="{762A5117-8DCF-4B79-B7AC-23A72E599FD3}" presName="compNode" presStyleCnt="0"/>
      <dgm:spPr/>
    </dgm:pt>
    <dgm:pt modelId="{1B71980C-A6C0-4F0B-9D22-034C532D0434}" type="pres">
      <dgm:prSet presAssocID="{762A5117-8DCF-4B79-B7AC-23A72E599FD3}" presName="iconBgRect" presStyleLbl="bgShp" presStyleIdx="1" presStyleCnt="5"/>
      <dgm:spPr>
        <a:prstGeom prst="round2DiagRect">
          <a:avLst>
            <a:gd name="adj1" fmla="val 29727"/>
            <a:gd name="adj2" fmla="val 0"/>
          </a:avLst>
        </a:prstGeom>
      </dgm:spPr>
    </dgm:pt>
    <dgm:pt modelId="{6E22E0F0-5F2C-4812-819A-B18FE79DCD08}" type="pres">
      <dgm:prSet presAssocID="{762A5117-8DCF-4B79-B7AC-23A72E599FD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oxing Glove"/>
        </a:ext>
      </dgm:extLst>
    </dgm:pt>
    <dgm:pt modelId="{10CFF897-542C-4C32-84E0-A83E17A37A4B}" type="pres">
      <dgm:prSet presAssocID="{762A5117-8DCF-4B79-B7AC-23A72E599FD3}" presName="spaceRect" presStyleCnt="0"/>
      <dgm:spPr/>
    </dgm:pt>
    <dgm:pt modelId="{54E337E9-5D24-42BC-A4D0-2968C4077E48}" type="pres">
      <dgm:prSet presAssocID="{762A5117-8DCF-4B79-B7AC-23A72E599FD3}" presName="textRect" presStyleLbl="revTx" presStyleIdx="1" presStyleCnt="5" custLinFactNeighborY="-5703">
        <dgm:presLayoutVars>
          <dgm:chMax val="1"/>
          <dgm:chPref val="1"/>
        </dgm:presLayoutVars>
      </dgm:prSet>
      <dgm:spPr/>
    </dgm:pt>
    <dgm:pt modelId="{822C6906-5688-4FA5-98DA-C9D9E771CDBE}" type="pres">
      <dgm:prSet presAssocID="{08E2642F-3A4E-4D25-9999-5BA8CEEBC37D}" presName="sibTrans" presStyleCnt="0"/>
      <dgm:spPr/>
    </dgm:pt>
    <dgm:pt modelId="{E128A1CC-02B9-4595-B271-BAF351C7AE7A}" type="pres">
      <dgm:prSet presAssocID="{DEC8785A-B78E-4E43-9604-B82EA045D3A9}" presName="compNode" presStyleCnt="0"/>
      <dgm:spPr/>
    </dgm:pt>
    <dgm:pt modelId="{394F1A12-5CFC-4894-8CFA-E53366E23B60}" type="pres">
      <dgm:prSet presAssocID="{DEC8785A-B78E-4E43-9604-B82EA045D3A9}" presName="iconBgRect" presStyleLbl="bgShp" presStyleIdx="2" presStyleCnt="5"/>
      <dgm:spPr>
        <a:prstGeom prst="round2DiagRect">
          <a:avLst>
            <a:gd name="adj1" fmla="val 29727"/>
            <a:gd name="adj2" fmla="val 0"/>
          </a:avLst>
        </a:prstGeom>
      </dgm:spPr>
    </dgm:pt>
    <dgm:pt modelId="{C9CD8C6C-DB16-4852-8420-0FC1F5861573}" type="pres">
      <dgm:prSet presAssocID="{DEC8785A-B78E-4E43-9604-B82EA045D3A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Group success"/>
        </a:ext>
      </dgm:extLst>
    </dgm:pt>
    <dgm:pt modelId="{83D1B11B-DA8F-4EB6-BB4A-9B8AD813864C}" type="pres">
      <dgm:prSet presAssocID="{DEC8785A-B78E-4E43-9604-B82EA045D3A9}" presName="spaceRect" presStyleCnt="0"/>
      <dgm:spPr/>
    </dgm:pt>
    <dgm:pt modelId="{B6BF4CDB-08B1-4B3C-A23E-A76084ECA09D}" type="pres">
      <dgm:prSet presAssocID="{DEC8785A-B78E-4E43-9604-B82EA045D3A9}" presName="textRect" presStyleLbl="revTx" presStyleIdx="2" presStyleCnt="5">
        <dgm:presLayoutVars>
          <dgm:chMax val="1"/>
          <dgm:chPref val="1"/>
        </dgm:presLayoutVars>
      </dgm:prSet>
      <dgm:spPr/>
    </dgm:pt>
    <dgm:pt modelId="{3EBBA442-00E2-41B6-A2A0-0FCEA1765D05}" type="pres">
      <dgm:prSet presAssocID="{EDD9EE67-414E-4C92-B400-16DDF386D25F}" presName="sibTrans" presStyleCnt="0"/>
      <dgm:spPr/>
    </dgm:pt>
    <dgm:pt modelId="{BDA3A979-7BDC-4D00-885E-D3F39508ED4D}" type="pres">
      <dgm:prSet presAssocID="{9B4F7ABF-E5B8-4369-A8CD-6B8E6BD476D2}" presName="compNode" presStyleCnt="0"/>
      <dgm:spPr/>
    </dgm:pt>
    <dgm:pt modelId="{6F879B71-F0F9-4662-AB86-ACFF0B28D83A}" type="pres">
      <dgm:prSet presAssocID="{9B4F7ABF-E5B8-4369-A8CD-6B8E6BD476D2}" presName="iconBgRect" presStyleLbl="bgShp" presStyleIdx="3" presStyleCnt="5"/>
      <dgm:spPr>
        <a:prstGeom prst="round2DiagRect">
          <a:avLst>
            <a:gd name="adj1" fmla="val 29727"/>
            <a:gd name="adj2" fmla="val 0"/>
          </a:avLst>
        </a:prstGeom>
      </dgm:spPr>
    </dgm:pt>
    <dgm:pt modelId="{7FA28E64-0C55-4E56-84E0-98ED79FDBB9A}" type="pres">
      <dgm:prSet presAssocID="{9B4F7ABF-E5B8-4369-A8CD-6B8E6BD476D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Cheers"/>
        </a:ext>
      </dgm:extLst>
    </dgm:pt>
    <dgm:pt modelId="{303B70ED-A2B6-41EB-BBEC-3925AC8358F1}" type="pres">
      <dgm:prSet presAssocID="{9B4F7ABF-E5B8-4369-A8CD-6B8E6BD476D2}" presName="spaceRect" presStyleCnt="0"/>
      <dgm:spPr/>
    </dgm:pt>
    <dgm:pt modelId="{978B3DD5-0E0B-443C-8D15-31F35AC0DFF8}" type="pres">
      <dgm:prSet presAssocID="{9B4F7ABF-E5B8-4369-A8CD-6B8E6BD476D2}" presName="textRect" presStyleLbl="revTx" presStyleIdx="3" presStyleCnt="5">
        <dgm:presLayoutVars>
          <dgm:chMax val="1"/>
          <dgm:chPref val="1"/>
        </dgm:presLayoutVars>
      </dgm:prSet>
      <dgm:spPr/>
    </dgm:pt>
    <dgm:pt modelId="{F6577C68-2A0F-4CD0-9144-B6B6B7E2887C}" type="pres">
      <dgm:prSet presAssocID="{5CC09E82-EFE5-4BE5-8377-B80A173C5151}" presName="sibTrans" presStyleCnt="0"/>
      <dgm:spPr/>
    </dgm:pt>
    <dgm:pt modelId="{C277D9CC-DBD4-4368-9B87-23F759E9D7C4}" type="pres">
      <dgm:prSet presAssocID="{9889A3E8-7ED8-484C-80D4-638AA36A6248}" presName="compNode" presStyleCnt="0"/>
      <dgm:spPr/>
    </dgm:pt>
    <dgm:pt modelId="{AD16F6F3-7A29-4730-886E-0E70C7A0BC38}" type="pres">
      <dgm:prSet presAssocID="{9889A3E8-7ED8-484C-80D4-638AA36A6248}" presName="iconBgRect" presStyleLbl="bgShp" presStyleIdx="4" presStyleCnt="5"/>
      <dgm:spPr>
        <a:prstGeom prst="round2DiagRect">
          <a:avLst>
            <a:gd name="adj1" fmla="val 29727"/>
            <a:gd name="adj2" fmla="val 0"/>
          </a:avLst>
        </a:prstGeom>
      </dgm:spPr>
    </dgm:pt>
    <dgm:pt modelId="{F485D7DC-93F0-4758-B48D-E9457BC707E3}" type="pres">
      <dgm:prSet presAssocID="{9889A3E8-7ED8-484C-80D4-638AA36A624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a:noFill/>
        </a:ln>
      </dgm:spPr>
      <dgm:extLst>
        <a:ext uri="{E40237B7-FDA0-4F09-8148-C483321AD2D9}">
          <dgm14:cNvPr xmlns:dgm14="http://schemas.microsoft.com/office/drawing/2010/diagram" id="0" name="" descr="Cut"/>
        </a:ext>
      </dgm:extLst>
    </dgm:pt>
    <dgm:pt modelId="{E630118E-9961-4CCD-9AD2-8034795C46EF}" type="pres">
      <dgm:prSet presAssocID="{9889A3E8-7ED8-484C-80D4-638AA36A6248}" presName="spaceRect" presStyleCnt="0"/>
      <dgm:spPr/>
    </dgm:pt>
    <dgm:pt modelId="{B63C2F67-58B5-4E93-BFBD-1F2C8112D0A1}" type="pres">
      <dgm:prSet presAssocID="{9889A3E8-7ED8-484C-80D4-638AA36A6248}" presName="textRect" presStyleLbl="revTx" presStyleIdx="4" presStyleCnt="5">
        <dgm:presLayoutVars>
          <dgm:chMax val="1"/>
          <dgm:chPref val="1"/>
        </dgm:presLayoutVars>
      </dgm:prSet>
      <dgm:spPr/>
    </dgm:pt>
  </dgm:ptLst>
  <dgm:cxnLst>
    <dgm:cxn modelId="{E51EA730-1673-4053-AF8A-196263B8CCBF}" srcId="{42B3AF0C-AE50-47E7-8077-7CD1EA2BB64F}" destId="{9889A3E8-7ED8-484C-80D4-638AA36A6248}" srcOrd="4" destOrd="0" parTransId="{04C0A609-DEEE-4393-9FA1-0EE3E8966442}" sibTransId="{6FECE490-6632-4069-9E55-6DA4D52FAA9A}"/>
    <dgm:cxn modelId="{7380756D-F618-461B-830A-0C080C01AEA8}" type="presOf" srcId="{9B4F7ABF-E5B8-4369-A8CD-6B8E6BD476D2}" destId="{978B3DD5-0E0B-443C-8D15-31F35AC0DFF8}" srcOrd="0" destOrd="0" presId="urn:microsoft.com/office/officeart/2018/5/layout/IconLeafLabelList"/>
    <dgm:cxn modelId="{FB65D950-1111-4278-A9ED-BF4F4F127C90}" srcId="{42B3AF0C-AE50-47E7-8077-7CD1EA2BB64F}" destId="{9B4F7ABF-E5B8-4369-A8CD-6B8E6BD476D2}" srcOrd="3" destOrd="0" parTransId="{C0E3D7FC-A258-448A-81E8-F6C99C9B3EE3}" sibTransId="{5CC09E82-EFE5-4BE5-8377-B80A173C5151}"/>
    <dgm:cxn modelId="{5E2E4876-7971-4E39-8736-CB957D0B9A20}" type="presOf" srcId="{04A7335B-AF6A-431B-B1CE-B93063689494}" destId="{404C749F-8E03-4099-B400-ABD684281783}" srcOrd="0" destOrd="0" presId="urn:microsoft.com/office/officeart/2018/5/layout/IconLeafLabelList"/>
    <dgm:cxn modelId="{F3450C88-6D54-4FDF-A136-E56C151266ED}" type="presOf" srcId="{DEC8785A-B78E-4E43-9604-B82EA045D3A9}" destId="{B6BF4CDB-08B1-4B3C-A23E-A76084ECA09D}" srcOrd="0" destOrd="0" presId="urn:microsoft.com/office/officeart/2018/5/layout/IconLeafLabelList"/>
    <dgm:cxn modelId="{D03C6E8A-348F-4703-A91F-8F8D20DFD497}" srcId="{42B3AF0C-AE50-47E7-8077-7CD1EA2BB64F}" destId="{DEC8785A-B78E-4E43-9604-B82EA045D3A9}" srcOrd="2" destOrd="0" parTransId="{8874D00A-02F2-4600-BC78-FB4604EFCE13}" sibTransId="{EDD9EE67-414E-4C92-B400-16DDF386D25F}"/>
    <dgm:cxn modelId="{F46A9891-21EC-4D58-8B18-6EF0F44161AF}" type="presOf" srcId="{9889A3E8-7ED8-484C-80D4-638AA36A6248}" destId="{B63C2F67-58B5-4E93-BFBD-1F2C8112D0A1}" srcOrd="0" destOrd="0" presId="urn:microsoft.com/office/officeart/2018/5/layout/IconLeafLabelList"/>
    <dgm:cxn modelId="{4039A4A1-8665-4EAD-98C2-4D949AA25E47}" type="presOf" srcId="{762A5117-8DCF-4B79-B7AC-23A72E599FD3}" destId="{54E337E9-5D24-42BC-A4D0-2968C4077E48}" srcOrd="0" destOrd="0" presId="urn:microsoft.com/office/officeart/2018/5/layout/IconLeafLabelList"/>
    <dgm:cxn modelId="{18A641B0-4B74-4EC7-A71F-90CEE76A7385}" type="presOf" srcId="{42B3AF0C-AE50-47E7-8077-7CD1EA2BB64F}" destId="{39120C5B-1B4B-4FB6-946C-00843955432F}" srcOrd="0" destOrd="0" presId="urn:microsoft.com/office/officeart/2018/5/layout/IconLeafLabelList"/>
    <dgm:cxn modelId="{C776C1E1-548B-4EA9-B581-EA355DE3C174}" srcId="{42B3AF0C-AE50-47E7-8077-7CD1EA2BB64F}" destId="{04A7335B-AF6A-431B-B1CE-B93063689494}" srcOrd="0" destOrd="0" parTransId="{7380AB6A-1DD2-4555-8594-C3DC73FD2981}" sibTransId="{E6CF0384-7121-4300-89F8-E046459A55F0}"/>
    <dgm:cxn modelId="{1D268AFC-A022-4D25-A46A-C1DE3D09094C}" srcId="{42B3AF0C-AE50-47E7-8077-7CD1EA2BB64F}" destId="{762A5117-8DCF-4B79-B7AC-23A72E599FD3}" srcOrd="1" destOrd="0" parTransId="{15D95556-1A99-4FFB-B98C-6A29F415C3C5}" sibTransId="{08E2642F-3A4E-4D25-9999-5BA8CEEBC37D}"/>
    <dgm:cxn modelId="{86165434-48C4-420C-8708-187E7B3A9FD4}" type="presParOf" srcId="{39120C5B-1B4B-4FB6-946C-00843955432F}" destId="{41304E4B-2E0E-43E8-81ED-4AB1A6DC8399}" srcOrd="0" destOrd="0" presId="urn:microsoft.com/office/officeart/2018/5/layout/IconLeafLabelList"/>
    <dgm:cxn modelId="{192A1F14-99EC-495A-9136-D7E5184584B3}" type="presParOf" srcId="{41304E4B-2E0E-43E8-81ED-4AB1A6DC8399}" destId="{F0F23D8F-4B46-4C21-AB8C-D778D38A0552}" srcOrd="0" destOrd="0" presId="urn:microsoft.com/office/officeart/2018/5/layout/IconLeafLabelList"/>
    <dgm:cxn modelId="{459D0C82-41A1-4F85-9C49-566F0EF953D9}" type="presParOf" srcId="{41304E4B-2E0E-43E8-81ED-4AB1A6DC8399}" destId="{B2422E22-0677-4617-8A77-6B69694529CD}" srcOrd="1" destOrd="0" presId="urn:microsoft.com/office/officeart/2018/5/layout/IconLeafLabelList"/>
    <dgm:cxn modelId="{0FA89F48-98BC-4118-A6AB-55BF6F7818D9}" type="presParOf" srcId="{41304E4B-2E0E-43E8-81ED-4AB1A6DC8399}" destId="{7DA77EB4-0C9B-4B39-8544-257C1CE79D68}" srcOrd="2" destOrd="0" presId="urn:microsoft.com/office/officeart/2018/5/layout/IconLeafLabelList"/>
    <dgm:cxn modelId="{36BF6BD9-03B1-4666-8EAE-424D421D2B7C}" type="presParOf" srcId="{41304E4B-2E0E-43E8-81ED-4AB1A6DC8399}" destId="{404C749F-8E03-4099-B400-ABD684281783}" srcOrd="3" destOrd="0" presId="urn:microsoft.com/office/officeart/2018/5/layout/IconLeafLabelList"/>
    <dgm:cxn modelId="{6E4D0A6D-DD10-46A2-AFF6-B80EF69C04A5}" type="presParOf" srcId="{39120C5B-1B4B-4FB6-946C-00843955432F}" destId="{2A89F8BB-345B-4347-9FDF-855A4CCB0694}" srcOrd="1" destOrd="0" presId="urn:microsoft.com/office/officeart/2018/5/layout/IconLeafLabelList"/>
    <dgm:cxn modelId="{99D6FA4A-CBDA-4E6E-A256-307E55723890}" type="presParOf" srcId="{39120C5B-1B4B-4FB6-946C-00843955432F}" destId="{A7EFCD16-93B0-4913-B4E7-575EE1CA2ABF}" srcOrd="2" destOrd="0" presId="urn:microsoft.com/office/officeart/2018/5/layout/IconLeafLabelList"/>
    <dgm:cxn modelId="{84EC4A93-ED92-42AD-9ED1-E85963DF4A4E}" type="presParOf" srcId="{A7EFCD16-93B0-4913-B4E7-575EE1CA2ABF}" destId="{1B71980C-A6C0-4F0B-9D22-034C532D0434}" srcOrd="0" destOrd="0" presId="urn:microsoft.com/office/officeart/2018/5/layout/IconLeafLabelList"/>
    <dgm:cxn modelId="{E924310E-56FD-45FA-8BC8-D771798E92DC}" type="presParOf" srcId="{A7EFCD16-93B0-4913-B4E7-575EE1CA2ABF}" destId="{6E22E0F0-5F2C-4812-819A-B18FE79DCD08}" srcOrd="1" destOrd="0" presId="urn:microsoft.com/office/officeart/2018/5/layout/IconLeafLabelList"/>
    <dgm:cxn modelId="{355C1301-1DC5-45AC-BE87-6A9B9194DA2D}" type="presParOf" srcId="{A7EFCD16-93B0-4913-B4E7-575EE1CA2ABF}" destId="{10CFF897-542C-4C32-84E0-A83E17A37A4B}" srcOrd="2" destOrd="0" presId="urn:microsoft.com/office/officeart/2018/5/layout/IconLeafLabelList"/>
    <dgm:cxn modelId="{1CEBDEB2-B982-4976-BCD0-61890B299B3F}" type="presParOf" srcId="{A7EFCD16-93B0-4913-B4E7-575EE1CA2ABF}" destId="{54E337E9-5D24-42BC-A4D0-2968C4077E48}" srcOrd="3" destOrd="0" presId="urn:microsoft.com/office/officeart/2018/5/layout/IconLeafLabelList"/>
    <dgm:cxn modelId="{30AB3C8D-C6BF-4384-9897-65BFC3848048}" type="presParOf" srcId="{39120C5B-1B4B-4FB6-946C-00843955432F}" destId="{822C6906-5688-4FA5-98DA-C9D9E771CDBE}" srcOrd="3" destOrd="0" presId="urn:microsoft.com/office/officeart/2018/5/layout/IconLeafLabelList"/>
    <dgm:cxn modelId="{242E658D-B7B9-4DD1-9551-B238993EC288}" type="presParOf" srcId="{39120C5B-1B4B-4FB6-946C-00843955432F}" destId="{E128A1CC-02B9-4595-B271-BAF351C7AE7A}" srcOrd="4" destOrd="0" presId="urn:microsoft.com/office/officeart/2018/5/layout/IconLeafLabelList"/>
    <dgm:cxn modelId="{2D58F95E-ABBB-4C09-9951-EA50630927A4}" type="presParOf" srcId="{E128A1CC-02B9-4595-B271-BAF351C7AE7A}" destId="{394F1A12-5CFC-4894-8CFA-E53366E23B60}" srcOrd="0" destOrd="0" presId="urn:microsoft.com/office/officeart/2018/5/layout/IconLeafLabelList"/>
    <dgm:cxn modelId="{4AAA77D9-32D0-4EBD-9312-21D06D046FE2}" type="presParOf" srcId="{E128A1CC-02B9-4595-B271-BAF351C7AE7A}" destId="{C9CD8C6C-DB16-4852-8420-0FC1F5861573}" srcOrd="1" destOrd="0" presId="urn:microsoft.com/office/officeart/2018/5/layout/IconLeafLabelList"/>
    <dgm:cxn modelId="{333FA259-7160-4730-9E7B-3E30A7A9FFA6}" type="presParOf" srcId="{E128A1CC-02B9-4595-B271-BAF351C7AE7A}" destId="{83D1B11B-DA8F-4EB6-BB4A-9B8AD813864C}" srcOrd="2" destOrd="0" presId="urn:microsoft.com/office/officeart/2018/5/layout/IconLeafLabelList"/>
    <dgm:cxn modelId="{100089BD-1803-4E18-89F4-19290D0BFC73}" type="presParOf" srcId="{E128A1CC-02B9-4595-B271-BAF351C7AE7A}" destId="{B6BF4CDB-08B1-4B3C-A23E-A76084ECA09D}" srcOrd="3" destOrd="0" presId="urn:microsoft.com/office/officeart/2018/5/layout/IconLeafLabelList"/>
    <dgm:cxn modelId="{F8AE604B-7BBF-453A-9EDA-4B1D14C43FCC}" type="presParOf" srcId="{39120C5B-1B4B-4FB6-946C-00843955432F}" destId="{3EBBA442-00E2-41B6-A2A0-0FCEA1765D05}" srcOrd="5" destOrd="0" presId="urn:microsoft.com/office/officeart/2018/5/layout/IconLeafLabelList"/>
    <dgm:cxn modelId="{5744B419-A9A2-4068-AECC-2EC44817F1A0}" type="presParOf" srcId="{39120C5B-1B4B-4FB6-946C-00843955432F}" destId="{BDA3A979-7BDC-4D00-885E-D3F39508ED4D}" srcOrd="6" destOrd="0" presId="urn:microsoft.com/office/officeart/2018/5/layout/IconLeafLabelList"/>
    <dgm:cxn modelId="{0FA5AF28-C319-4F2B-A443-F7E5E479AD43}" type="presParOf" srcId="{BDA3A979-7BDC-4D00-885E-D3F39508ED4D}" destId="{6F879B71-F0F9-4662-AB86-ACFF0B28D83A}" srcOrd="0" destOrd="0" presId="urn:microsoft.com/office/officeart/2018/5/layout/IconLeafLabelList"/>
    <dgm:cxn modelId="{FFFFD633-08F1-4B76-BB09-DB4C4EDD9D25}" type="presParOf" srcId="{BDA3A979-7BDC-4D00-885E-D3F39508ED4D}" destId="{7FA28E64-0C55-4E56-84E0-98ED79FDBB9A}" srcOrd="1" destOrd="0" presId="urn:microsoft.com/office/officeart/2018/5/layout/IconLeafLabelList"/>
    <dgm:cxn modelId="{B41B0192-71F3-450D-9F79-AA6B393EC630}" type="presParOf" srcId="{BDA3A979-7BDC-4D00-885E-D3F39508ED4D}" destId="{303B70ED-A2B6-41EB-BBEC-3925AC8358F1}" srcOrd="2" destOrd="0" presId="urn:microsoft.com/office/officeart/2018/5/layout/IconLeafLabelList"/>
    <dgm:cxn modelId="{FBB0C395-355F-479E-A0C7-E2C790C3D72E}" type="presParOf" srcId="{BDA3A979-7BDC-4D00-885E-D3F39508ED4D}" destId="{978B3DD5-0E0B-443C-8D15-31F35AC0DFF8}" srcOrd="3" destOrd="0" presId="urn:microsoft.com/office/officeart/2018/5/layout/IconLeafLabelList"/>
    <dgm:cxn modelId="{CBF41026-1DAE-40AF-9968-65E28EC90804}" type="presParOf" srcId="{39120C5B-1B4B-4FB6-946C-00843955432F}" destId="{F6577C68-2A0F-4CD0-9144-B6B6B7E2887C}" srcOrd="7" destOrd="0" presId="urn:microsoft.com/office/officeart/2018/5/layout/IconLeafLabelList"/>
    <dgm:cxn modelId="{DF151EF5-7AA9-48F4-9E05-D2FB07C09D3E}" type="presParOf" srcId="{39120C5B-1B4B-4FB6-946C-00843955432F}" destId="{C277D9CC-DBD4-4368-9B87-23F759E9D7C4}" srcOrd="8" destOrd="0" presId="urn:microsoft.com/office/officeart/2018/5/layout/IconLeafLabelList"/>
    <dgm:cxn modelId="{3BDE39CC-D0FB-4E71-81AC-87A5CAF15C41}" type="presParOf" srcId="{C277D9CC-DBD4-4368-9B87-23F759E9D7C4}" destId="{AD16F6F3-7A29-4730-886E-0E70C7A0BC38}" srcOrd="0" destOrd="0" presId="urn:microsoft.com/office/officeart/2018/5/layout/IconLeafLabelList"/>
    <dgm:cxn modelId="{03BE7944-B102-4E4C-B39D-E8993FEDD4D5}" type="presParOf" srcId="{C277D9CC-DBD4-4368-9B87-23F759E9D7C4}" destId="{F485D7DC-93F0-4758-B48D-E9457BC707E3}" srcOrd="1" destOrd="0" presId="urn:microsoft.com/office/officeart/2018/5/layout/IconLeafLabelList"/>
    <dgm:cxn modelId="{4C3B9537-1AC0-46DA-A032-3EBC894105D3}" type="presParOf" srcId="{C277D9CC-DBD4-4368-9B87-23F759E9D7C4}" destId="{E630118E-9961-4CCD-9AD2-8034795C46EF}" srcOrd="2" destOrd="0" presId="urn:microsoft.com/office/officeart/2018/5/layout/IconLeafLabelList"/>
    <dgm:cxn modelId="{EE7370B4-0FBD-45ED-B52E-CABCA581394B}" type="presParOf" srcId="{C277D9CC-DBD4-4368-9B87-23F759E9D7C4}" destId="{B63C2F67-58B5-4E93-BFBD-1F2C8112D0A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C7F9A67-4462-4BAD-A6EE-55C6845F55F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831E5FB-E35E-4201-8B13-C83D5CBC0502}">
      <dgm:prSet custT="1"/>
      <dgm:spPr/>
      <dgm:t>
        <a:bodyPr/>
        <a:lstStyle/>
        <a:p>
          <a:r>
            <a:rPr lang="en-GB" sz="2000" b="1" dirty="0">
              <a:solidFill>
                <a:schemeClr val="accent2">
                  <a:lumMod val="50000"/>
                </a:schemeClr>
              </a:solidFill>
            </a:rPr>
            <a:t>Team Worker</a:t>
          </a:r>
          <a:r>
            <a:rPr lang="en-GB" sz="2000" b="1" dirty="0"/>
            <a:t>: </a:t>
          </a:r>
        </a:p>
        <a:p>
          <a:r>
            <a:rPr lang="en-GB" sz="2400" b="1" dirty="0"/>
            <a:t>helps the team to work effectively, good interpersonal relationships</a:t>
          </a:r>
          <a:endParaRPr lang="en-US" sz="2400" b="1" dirty="0"/>
        </a:p>
      </dgm:t>
    </dgm:pt>
    <dgm:pt modelId="{BD7F43C6-3692-46E8-91AB-9DDACE947925}" type="parTrans" cxnId="{01C95D06-42D3-4A73-9CA1-73CF1D561A3F}">
      <dgm:prSet/>
      <dgm:spPr/>
      <dgm:t>
        <a:bodyPr/>
        <a:lstStyle/>
        <a:p>
          <a:endParaRPr lang="en-US"/>
        </a:p>
      </dgm:t>
    </dgm:pt>
    <dgm:pt modelId="{9EFD8B95-68AC-438A-B4A9-5EA78FB7D419}" type="sibTrans" cxnId="{01C95D06-42D3-4A73-9CA1-73CF1D561A3F}">
      <dgm:prSet/>
      <dgm:spPr/>
      <dgm:t>
        <a:bodyPr/>
        <a:lstStyle/>
        <a:p>
          <a:endParaRPr lang="en-US"/>
        </a:p>
      </dgm:t>
    </dgm:pt>
    <dgm:pt modelId="{8767823B-E69F-4C9F-A16C-A437B538A820}">
      <dgm:prSet custT="1"/>
      <dgm:spPr/>
      <dgm:t>
        <a:bodyPr/>
        <a:lstStyle/>
        <a:p>
          <a:r>
            <a:rPr lang="en-GB" sz="2400" b="1">
              <a:solidFill>
                <a:schemeClr val="accent2">
                  <a:lumMod val="50000"/>
                </a:schemeClr>
              </a:solidFill>
            </a:rPr>
            <a:t>Coordinator: </a:t>
          </a:r>
        </a:p>
        <a:p>
          <a:r>
            <a:rPr lang="en-GB" sz="2400" b="1"/>
            <a:t>manage the group dynamics, often in a leadership</a:t>
          </a:r>
          <a:r>
            <a:rPr lang="en-GB" sz="2000" b="1"/>
            <a:t> role</a:t>
          </a:r>
          <a:endParaRPr lang="en-US" sz="2000" b="1"/>
        </a:p>
      </dgm:t>
    </dgm:pt>
    <dgm:pt modelId="{FF7ECFFA-4AF1-47E0-8670-09D8A2946F02}" type="parTrans" cxnId="{A44D1592-4E55-4D38-981F-D64B30A31B6B}">
      <dgm:prSet/>
      <dgm:spPr/>
      <dgm:t>
        <a:bodyPr/>
        <a:lstStyle/>
        <a:p>
          <a:endParaRPr lang="en-US"/>
        </a:p>
      </dgm:t>
    </dgm:pt>
    <dgm:pt modelId="{B9644C93-3657-4855-B5FD-A654481BBBA9}" type="sibTrans" cxnId="{A44D1592-4E55-4D38-981F-D64B30A31B6B}">
      <dgm:prSet/>
      <dgm:spPr/>
      <dgm:t>
        <a:bodyPr/>
        <a:lstStyle/>
        <a:p>
          <a:endParaRPr lang="en-US"/>
        </a:p>
      </dgm:t>
    </dgm:pt>
    <dgm:pt modelId="{0058813B-5D04-4088-81CC-B2B870AF24A5}">
      <dgm:prSet custT="1"/>
      <dgm:spPr/>
      <dgm:t>
        <a:bodyPr/>
        <a:lstStyle/>
        <a:p>
          <a:r>
            <a:rPr lang="en-GB" sz="2400" b="1">
              <a:solidFill>
                <a:schemeClr val="accent2">
                  <a:lumMod val="50000"/>
                </a:schemeClr>
              </a:solidFill>
            </a:rPr>
            <a:t>Resource Investigator: </a:t>
          </a:r>
        </a:p>
        <a:p>
          <a:r>
            <a:rPr lang="en-GB" sz="2100" b="1"/>
            <a:t>gathers external resources and information</a:t>
          </a:r>
          <a:r>
            <a:rPr lang="en-GB" sz="2100"/>
            <a:t>.</a:t>
          </a:r>
          <a:endParaRPr lang="en-US" sz="2100"/>
        </a:p>
      </dgm:t>
    </dgm:pt>
    <dgm:pt modelId="{11F47B7D-1C26-4B13-9024-4BA674B9C18C}" type="parTrans" cxnId="{9F4C2BE2-6250-43B9-A225-382EDD05D88D}">
      <dgm:prSet/>
      <dgm:spPr/>
      <dgm:t>
        <a:bodyPr/>
        <a:lstStyle/>
        <a:p>
          <a:endParaRPr lang="en-US"/>
        </a:p>
      </dgm:t>
    </dgm:pt>
    <dgm:pt modelId="{2BC639F9-97FD-4652-AC97-62EF7A607992}" type="sibTrans" cxnId="{9F4C2BE2-6250-43B9-A225-382EDD05D88D}">
      <dgm:prSet/>
      <dgm:spPr/>
      <dgm:t>
        <a:bodyPr/>
        <a:lstStyle/>
        <a:p>
          <a:endParaRPr lang="en-US"/>
        </a:p>
      </dgm:t>
    </dgm:pt>
    <dgm:pt modelId="{20F4BB46-55F0-464E-ACE7-9CEA31FF77AB}" type="pres">
      <dgm:prSet presAssocID="{7C7F9A67-4462-4BAD-A6EE-55C6845F55FE}" presName="root" presStyleCnt="0">
        <dgm:presLayoutVars>
          <dgm:dir/>
          <dgm:resizeHandles val="exact"/>
        </dgm:presLayoutVars>
      </dgm:prSet>
      <dgm:spPr/>
    </dgm:pt>
    <dgm:pt modelId="{3B2F123E-9DE7-40F6-B691-C0AD5B6A36E0}" type="pres">
      <dgm:prSet presAssocID="{A831E5FB-E35E-4201-8B13-C83D5CBC0502}" presName="compNode" presStyleCnt="0"/>
      <dgm:spPr/>
    </dgm:pt>
    <dgm:pt modelId="{1B439B61-19D9-41AA-9085-D5F736D70B68}" type="pres">
      <dgm:prSet presAssocID="{A831E5FB-E35E-4201-8B13-C83D5CBC0502}" presName="iconRect" presStyleLbl="node1" presStyleIdx="0" presStyleCnt="3" custScaleX="131505" custScaleY="133549" custLinFactX="-64906" custLinFactNeighborX="-100000" custLinFactNeighborY="-3089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48214478-86BC-4308-B168-CABC6FB7CADD}" type="pres">
      <dgm:prSet presAssocID="{A831E5FB-E35E-4201-8B13-C83D5CBC0502}" presName="spaceRect" presStyleCnt="0"/>
      <dgm:spPr/>
    </dgm:pt>
    <dgm:pt modelId="{058D5EAA-3B28-485E-8B68-DB84AC92995B}" type="pres">
      <dgm:prSet presAssocID="{A831E5FB-E35E-4201-8B13-C83D5CBC0502}" presName="textRect" presStyleLbl="revTx" presStyleIdx="0" presStyleCnt="3" custScaleX="140817" custScaleY="125623" custLinFactNeighborX="-72073" custLinFactNeighborY="-12342">
        <dgm:presLayoutVars>
          <dgm:chMax val="1"/>
          <dgm:chPref val="1"/>
        </dgm:presLayoutVars>
      </dgm:prSet>
      <dgm:spPr/>
    </dgm:pt>
    <dgm:pt modelId="{D24F09C3-256C-47EA-8E6B-3EEF115C9EF6}" type="pres">
      <dgm:prSet presAssocID="{9EFD8B95-68AC-438A-B4A9-5EA78FB7D419}" presName="sibTrans" presStyleCnt="0"/>
      <dgm:spPr/>
    </dgm:pt>
    <dgm:pt modelId="{F9C89517-CA55-4B03-9D30-A8CF44D6672E}" type="pres">
      <dgm:prSet presAssocID="{8767823B-E69F-4C9F-A16C-A437B538A820}" presName="compNode" presStyleCnt="0"/>
      <dgm:spPr/>
    </dgm:pt>
    <dgm:pt modelId="{1DD3F24B-9F19-4E62-AA86-A826CE479302}" type="pres">
      <dgm:prSet presAssocID="{8767823B-E69F-4C9F-A16C-A437B538A820}" presName="iconRect" presStyleLbl="node1" presStyleIdx="1" presStyleCnt="3" custScaleX="142153" custScaleY="131395" custLinFactNeighborX="-42527" custLinFactNeighborY="-2080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ptain"/>
        </a:ext>
      </dgm:extLst>
    </dgm:pt>
    <dgm:pt modelId="{CA91E98C-A870-4411-AF6E-F186E977A6C6}" type="pres">
      <dgm:prSet presAssocID="{8767823B-E69F-4C9F-A16C-A437B538A820}" presName="spaceRect" presStyleCnt="0"/>
      <dgm:spPr/>
    </dgm:pt>
    <dgm:pt modelId="{0AD15B9B-807F-44A1-8410-D82CEC9F724E}" type="pres">
      <dgm:prSet presAssocID="{8767823B-E69F-4C9F-A16C-A437B538A820}" presName="textRect" presStyleLbl="revTx" presStyleIdx="1" presStyleCnt="3" custScaleX="115824" custScaleY="155572" custLinFactNeighborX="-13882" custLinFactNeighborY="5316">
        <dgm:presLayoutVars>
          <dgm:chMax val="1"/>
          <dgm:chPref val="1"/>
        </dgm:presLayoutVars>
      </dgm:prSet>
      <dgm:spPr/>
    </dgm:pt>
    <dgm:pt modelId="{A630A466-4BD5-45C5-AD4F-EB3990C4D8A5}" type="pres">
      <dgm:prSet presAssocID="{B9644C93-3657-4855-B5FD-A654481BBBA9}" presName="sibTrans" presStyleCnt="0"/>
      <dgm:spPr/>
    </dgm:pt>
    <dgm:pt modelId="{C19F8D43-7007-42C8-B0CE-57884514AF2B}" type="pres">
      <dgm:prSet presAssocID="{0058813B-5D04-4088-81CC-B2B870AF24A5}" presName="compNode" presStyleCnt="0"/>
      <dgm:spPr/>
    </dgm:pt>
    <dgm:pt modelId="{CF9C1881-7A58-44C5-A946-A658CE29EE53}" type="pres">
      <dgm:prSet presAssocID="{0058813B-5D04-4088-81CC-B2B870AF24A5}" presName="iconRect" presStyleLbl="node1" presStyleIdx="2" presStyleCnt="3" custScaleX="126713" custScaleY="124465" custLinFactX="26158" custLinFactNeighborX="100000" custLinFactNeighborY="-6377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F188F951-D308-4D8B-838A-679D3147E90C}" type="pres">
      <dgm:prSet presAssocID="{0058813B-5D04-4088-81CC-B2B870AF24A5}" presName="spaceRect" presStyleCnt="0"/>
      <dgm:spPr/>
    </dgm:pt>
    <dgm:pt modelId="{C58A5F6C-4AFE-456A-94B1-26F1501F9179}" type="pres">
      <dgm:prSet presAssocID="{0058813B-5D04-4088-81CC-B2B870AF24A5}" presName="textRect" presStyleLbl="revTx" presStyleIdx="2" presStyleCnt="3" custScaleY="134953" custLinFactNeighborX="59792" custLinFactNeighborY="-12979">
        <dgm:presLayoutVars>
          <dgm:chMax val="1"/>
          <dgm:chPref val="1"/>
        </dgm:presLayoutVars>
      </dgm:prSet>
      <dgm:spPr/>
    </dgm:pt>
  </dgm:ptLst>
  <dgm:cxnLst>
    <dgm:cxn modelId="{01C95D06-42D3-4A73-9CA1-73CF1D561A3F}" srcId="{7C7F9A67-4462-4BAD-A6EE-55C6845F55FE}" destId="{A831E5FB-E35E-4201-8B13-C83D5CBC0502}" srcOrd="0" destOrd="0" parTransId="{BD7F43C6-3692-46E8-91AB-9DDACE947925}" sibTransId="{9EFD8B95-68AC-438A-B4A9-5EA78FB7D419}"/>
    <dgm:cxn modelId="{A624651C-249C-4C82-AB8F-AF2740A3B9C3}" type="presOf" srcId="{A831E5FB-E35E-4201-8B13-C83D5CBC0502}" destId="{058D5EAA-3B28-485E-8B68-DB84AC92995B}" srcOrd="0" destOrd="0" presId="urn:microsoft.com/office/officeart/2018/2/layout/IconLabelList"/>
    <dgm:cxn modelId="{6A0C301F-45B6-4D59-AFB1-1D065C80B69B}" type="presOf" srcId="{0058813B-5D04-4088-81CC-B2B870AF24A5}" destId="{C58A5F6C-4AFE-456A-94B1-26F1501F9179}" srcOrd="0" destOrd="0" presId="urn:microsoft.com/office/officeart/2018/2/layout/IconLabelList"/>
    <dgm:cxn modelId="{445A165D-D12D-480F-8BA2-8613EBCC7D04}" type="presOf" srcId="{8767823B-E69F-4C9F-A16C-A437B538A820}" destId="{0AD15B9B-807F-44A1-8410-D82CEC9F724E}" srcOrd="0" destOrd="0" presId="urn:microsoft.com/office/officeart/2018/2/layout/IconLabelList"/>
    <dgm:cxn modelId="{B533F076-A6D7-4168-ACBB-AC9BD47E5EF2}" type="presOf" srcId="{7C7F9A67-4462-4BAD-A6EE-55C6845F55FE}" destId="{20F4BB46-55F0-464E-ACE7-9CEA31FF77AB}" srcOrd="0" destOrd="0" presId="urn:microsoft.com/office/officeart/2018/2/layout/IconLabelList"/>
    <dgm:cxn modelId="{A44D1592-4E55-4D38-981F-D64B30A31B6B}" srcId="{7C7F9A67-4462-4BAD-A6EE-55C6845F55FE}" destId="{8767823B-E69F-4C9F-A16C-A437B538A820}" srcOrd="1" destOrd="0" parTransId="{FF7ECFFA-4AF1-47E0-8670-09D8A2946F02}" sibTransId="{B9644C93-3657-4855-B5FD-A654481BBBA9}"/>
    <dgm:cxn modelId="{9F4C2BE2-6250-43B9-A225-382EDD05D88D}" srcId="{7C7F9A67-4462-4BAD-A6EE-55C6845F55FE}" destId="{0058813B-5D04-4088-81CC-B2B870AF24A5}" srcOrd="2" destOrd="0" parTransId="{11F47B7D-1C26-4B13-9024-4BA674B9C18C}" sibTransId="{2BC639F9-97FD-4652-AC97-62EF7A607992}"/>
    <dgm:cxn modelId="{D0982EC9-B11F-49BF-87C8-26A578842E92}" type="presParOf" srcId="{20F4BB46-55F0-464E-ACE7-9CEA31FF77AB}" destId="{3B2F123E-9DE7-40F6-B691-C0AD5B6A36E0}" srcOrd="0" destOrd="0" presId="urn:microsoft.com/office/officeart/2018/2/layout/IconLabelList"/>
    <dgm:cxn modelId="{183720B2-0872-4D2F-802E-D2A59C49B906}" type="presParOf" srcId="{3B2F123E-9DE7-40F6-B691-C0AD5B6A36E0}" destId="{1B439B61-19D9-41AA-9085-D5F736D70B68}" srcOrd="0" destOrd="0" presId="urn:microsoft.com/office/officeart/2018/2/layout/IconLabelList"/>
    <dgm:cxn modelId="{CDA0687C-9BB1-496A-9879-61DBF3ACA126}" type="presParOf" srcId="{3B2F123E-9DE7-40F6-B691-C0AD5B6A36E0}" destId="{48214478-86BC-4308-B168-CABC6FB7CADD}" srcOrd="1" destOrd="0" presId="urn:microsoft.com/office/officeart/2018/2/layout/IconLabelList"/>
    <dgm:cxn modelId="{1ED5BC5D-CA4F-41E5-9AF6-3E5DEBEBFA9F}" type="presParOf" srcId="{3B2F123E-9DE7-40F6-B691-C0AD5B6A36E0}" destId="{058D5EAA-3B28-485E-8B68-DB84AC92995B}" srcOrd="2" destOrd="0" presId="urn:microsoft.com/office/officeart/2018/2/layout/IconLabelList"/>
    <dgm:cxn modelId="{30A6F43D-EB68-4BE9-96A7-A90E6D6A9780}" type="presParOf" srcId="{20F4BB46-55F0-464E-ACE7-9CEA31FF77AB}" destId="{D24F09C3-256C-47EA-8E6B-3EEF115C9EF6}" srcOrd="1" destOrd="0" presId="urn:microsoft.com/office/officeart/2018/2/layout/IconLabelList"/>
    <dgm:cxn modelId="{B4A490E1-F5EC-4ED7-9D91-1712070C00BE}" type="presParOf" srcId="{20F4BB46-55F0-464E-ACE7-9CEA31FF77AB}" destId="{F9C89517-CA55-4B03-9D30-A8CF44D6672E}" srcOrd="2" destOrd="0" presId="urn:microsoft.com/office/officeart/2018/2/layout/IconLabelList"/>
    <dgm:cxn modelId="{B7EF0155-F66E-4800-BD75-CEEFB3F054D7}" type="presParOf" srcId="{F9C89517-CA55-4B03-9D30-A8CF44D6672E}" destId="{1DD3F24B-9F19-4E62-AA86-A826CE479302}" srcOrd="0" destOrd="0" presId="urn:microsoft.com/office/officeart/2018/2/layout/IconLabelList"/>
    <dgm:cxn modelId="{B91432A8-9F00-487E-989A-FC0E25EE1C44}" type="presParOf" srcId="{F9C89517-CA55-4B03-9D30-A8CF44D6672E}" destId="{CA91E98C-A870-4411-AF6E-F186E977A6C6}" srcOrd="1" destOrd="0" presId="urn:microsoft.com/office/officeart/2018/2/layout/IconLabelList"/>
    <dgm:cxn modelId="{F29E1248-C947-442A-8910-C8900EF7AD06}" type="presParOf" srcId="{F9C89517-CA55-4B03-9D30-A8CF44D6672E}" destId="{0AD15B9B-807F-44A1-8410-D82CEC9F724E}" srcOrd="2" destOrd="0" presId="urn:microsoft.com/office/officeart/2018/2/layout/IconLabelList"/>
    <dgm:cxn modelId="{9C419B45-B942-4A1C-A4E6-7D97E0C82A66}" type="presParOf" srcId="{20F4BB46-55F0-464E-ACE7-9CEA31FF77AB}" destId="{A630A466-4BD5-45C5-AD4F-EB3990C4D8A5}" srcOrd="3" destOrd="0" presId="urn:microsoft.com/office/officeart/2018/2/layout/IconLabelList"/>
    <dgm:cxn modelId="{12693CEF-2BFC-4788-AEEA-4BED15C744EE}" type="presParOf" srcId="{20F4BB46-55F0-464E-ACE7-9CEA31FF77AB}" destId="{C19F8D43-7007-42C8-B0CE-57884514AF2B}" srcOrd="4" destOrd="0" presId="urn:microsoft.com/office/officeart/2018/2/layout/IconLabelList"/>
    <dgm:cxn modelId="{87B4D324-41E1-4A67-9294-13AA3A5A0DAA}" type="presParOf" srcId="{C19F8D43-7007-42C8-B0CE-57884514AF2B}" destId="{CF9C1881-7A58-44C5-A946-A658CE29EE53}" srcOrd="0" destOrd="0" presId="urn:microsoft.com/office/officeart/2018/2/layout/IconLabelList"/>
    <dgm:cxn modelId="{0A528EF1-B026-405B-8170-5FE2EFC56426}" type="presParOf" srcId="{C19F8D43-7007-42C8-B0CE-57884514AF2B}" destId="{F188F951-D308-4D8B-838A-679D3147E90C}" srcOrd="1" destOrd="0" presId="urn:microsoft.com/office/officeart/2018/2/layout/IconLabelList"/>
    <dgm:cxn modelId="{DE48CEE3-66BE-450D-9D5B-027B28D4779B}" type="presParOf" srcId="{C19F8D43-7007-42C8-B0CE-57884514AF2B}" destId="{C58A5F6C-4AFE-456A-94B1-26F1501F917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6185FB1-04B0-4C70-A7BF-6FA27207493A}"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4B53D0A-6244-4C08-B6E7-1DE50D59AA9E}">
      <dgm:prSet custT="1"/>
      <dgm:spPr/>
      <dgm:t>
        <a:bodyPr/>
        <a:lstStyle/>
        <a:p>
          <a:pPr>
            <a:lnSpc>
              <a:spcPct val="100000"/>
            </a:lnSpc>
          </a:pPr>
          <a:r>
            <a:rPr lang="en-GB" sz="2400" b="1">
              <a:solidFill>
                <a:schemeClr val="accent3">
                  <a:lumMod val="50000"/>
                </a:schemeClr>
              </a:solidFill>
            </a:rPr>
            <a:t>Shaper: </a:t>
          </a:r>
        </a:p>
        <a:p>
          <a:pPr>
            <a:lnSpc>
              <a:spcPct val="100000"/>
            </a:lnSpc>
          </a:pPr>
          <a:r>
            <a:rPr lang="en-GB" sz="2400" b="1">
              <a:solidFill>
                <a:schemeClr val="tx1"/>
              </a:solidFill>
            </a:rPr>
            <a:t>drives work forward and gets things done</a:t>
          </a:r>
          <a:r>
            <a:rPr lang="en-GB" sz="2400"/>
            <a:t>.</a:t>
          </a:r>
          <a:endParaRPr lang="en-US" sz="2400"/>
        </a:p>
      </dgm:t>
    </dgm:pt>
    <dgm:pt modelId="{029EFF33-5F6C-446F-B429-F67091BADB30}" type="parTrans" cxnId="{ECEAA84E-2584-4D92-84C3-1C5F2B5173F4}">
      <dgm:prSet/>
      <dgm:spPr/>
      <dgm:t>
        <a:bodyPr/>
        <a:lstStyle/>
        <a:p>
          <a:endParaRPr lang="en-US"/>
        </a:p>
      </dgm:t>
    </dgm:pt>
    <dgm:pt modelId="{D7D13BF6-E062-4DF1-A53F-96B797F8D4A4}" type="sibTrans" cxnId="{ECEAA84E-2584-4D92-84C3-1C5F2B5173F4}">
      <dgm:prSet/>
      <dgm:spPr/>
      <dgm:t>
        <a:bodyPr/>
        <a:lstStyle/>
        <a:p>
          <a:pPr>
            <a:lnSpc>
              <a:spcPct val="100000"/>
            </a:lnSpc>
          </a:pPr>
          <a:endParaRPr lang="en-US"/>
        </a:p>
      </dgm:t>
    </dgm:pt>
    <dgm:pt modelId="{8004A371-5386-4F3B-A2F2-52F4012B8FA0}">
      <dgm:prSet custT="1"/>
      <dgm:spPr/>
      <dgm:t>
        <a:bodyPr/>
        <a:lstStyle/>
        <a:p>
          <a:pPr>
            <a:lnSpc>
              <a:spcPct val="100000"/>
            </a:lnSpc>
          </a:pPr>
          <a:r>
            <a:rPr lang="en-GB" sz="2400" b="1">
              <a:solidFill>
                <a:schemeClr val="accent3">
                  <a:lumMod val="50000"/>
                </a:schemeClr>
              </a:solidFill>
            </a:rPr>
            <a:t>Implementer: </a:t>
          </a:r>
        </a:p>
        <a:p>
          <a:pPr>
            <a:lnSpc>
              <a:spcPct val="100000"/>
            </a:lnSpc>
          </a:pPr>
          <a:r>
            <a:rPr lang="en-GB" sz="2400" b="1"/>
            <a:t>turns talk to action, also gets things done</a:t>
          </a:r>
          <a:endParaRPr lang="en-US" sz="2400" b="1"/>
        </a:p>
      </dgm:t>
    </dgm:pt>
    <dgm:pt modelId="{713BBA4E-4782-4FF7-B799-D193E89F082C}" type="parTrans" cxnId="{8F430C98-4AAC-4FE1-AB9F-AC859FC62B47}">
      <dgm:prSet/>
      <dgm:spPr/>
      <dgm:t>
        <a:bodyPr/>
        <a:lstStyle/>
        <a:p>
          <a:endParaRPr lang="en-US"/>
        </a:p>
      </dgm:t>
    </dgm:pt>
    <dgm:pt modelId="{8F7661DE-8019-4B13-8A6C-800B730B6CCC}" type="sibTrans" cxnId="{8F430C98-4AAC-4FE1-AB9F-AC859FC62B47}">
      <dgm:prSet/>
      <dgm:spPr/>
      <dgm:t>
        <a:bodyPr/>
        <a:lstStyle/>
        <a:p>
          <a:pPr>
            <a:lnSpc>
              <a:spcPct val="100000"/>
            </a:lnSpc>
          </a:pPr>
          <a:endParaRPr lang="en-US"/>
        </a:p>
      </dgm:t>
    </dgm:pt>
    <dgm:pt modelId="{2416D3C9-8DF5-4037-B3B1-5BF8236F8961}">
      <dgm:prSet custT="1"/>
      <dgm:spPr/>
      <dgm:t>
        <a:bodyPr/>
        <a:lstStyle/>
        <a:p>
          <a:pPr>
            <a:lnSpc>
              <a:spcPct val="100000"/>
            </a:lnSpc>
          </a:pPr>
          <a:r>
            <a:rPr lang="en-GB" sz="2400" b="1">
              <a:solidFill>
                <a:schemeClr val="accent3">
                  <a:lumMod val="50000"/>
                </a:schemeClr>
              </a:solidFill>
            </a:rPr>
            <a:t>Completer-Finisher:</a:t>
          </a:r>
        </a:p>
        <a:p>
          <a:pPr>
            <a:lnSpc>
              <a:spcPct val="100000"/>
            </a:lnSpc>
          </a:pPr>
          <a:r>
            <a:rPr lang="en-GB" sz="2400">
              <a:solidFill>
                <a:schemeClr val="accent3">
                  <a:lumMod val="50000"/>
                </a:schemeClr>
              </a:solidFill>
            </a:rPr>
            <a:t> </a:t>
          </a:r>
          <a:r>
            <a:rPr lang="en-GB" sz="2400" b="1"/>
            <a:t>focuses on completing tasks.</a:t>
          </a:r>
          <a:endParaRPr lang="en-US" sz="2400" b="1"/>
        </a:p>
      </dgm:t>
    </dgm:pt>
    <dgm:pt modelId="{2786CC16-C51E-43C4-90C1-66E1D8E2EC74}" type="parTrans" cxnId="{087479D2-6E1B-4D84-B42C-98505F217B77}">
      <dgm:prSet/>
      <dgm:spPr/>
      <dgm:t>
        <a:bodyPr/>
        <a:lstStyle/>
        <a:p>
          <a:endParaRPr lang="en-US"/>
        </a:p>
      </dgm:t>
    </dgm:pt>
    <dgm:pt modelId="{6691FE84-0A06-452A-9AD3-4EA99FDC49CD}" type="sibTrans" cxnId="{087479D2-6E1B-4D84-B42C-98505F217B77}">
      <dgm:prSet/>
      <dgm:spPr/>
      <dgm:t>
        <a:bodyPr/>
        <a:lstStyle/>
        <a:p>
          <a:pPr>
            <a:lnSpc>
              <a:spcPct val="100000"/>
            </a:lnSpc>
          </a:pPr>
          <a:endParaRPr lang="en-US"/>
        </a:p>
      </dgm:t>
    </dgm:pt>
    <dgm:pt modelId="{F89AB1F7-C775-4592-A649-69F011453635}">
      <dgm:prSet custT="1"/>
      <dgm:spPr/>
      <dgm:t>
        <a:bodyPr/>
        <a:lstStyle/>
        <a:p>
          <a:pPr>
            <a:lnSpc>
              <a:spcPct val="100000"/>
            </a:lnSpc>
          </a:pPr>
          <a:r>
            <a:rPr lang="en-GB" sz="2400" b="1">
              <a:solidFill>
                <a:schemeClr val="accent3">
                  <a:lumMod val="50000"/>
                </a:schemeClr>
              </a:solidFill>
            </a:rPr>
            <a:t>Monitor-Evaluator:</a:t>
          </a:r>
          <a:r>
            <a:rPr lang="en-GB" sz="2400"/>
            <a:t> </a:t>
          </a:r>
        </a:p>
        <a:p>
          <a:pPr>
            <a:lnSpc>
              <a:spcPct val="100000"/>
            </a:lnSpc>
          </a:pPr>
          <a:r>
            <a:rPr lang="en-GB" sz="2400" b="1"/>
            <a:t>good ideas assessor.</a:t>
          </a:r>
          <a:endParaRPr lang="en-US" sz="2400" b="1"/>
        </a:p>
      </dgm:t>
    </dgm:pt>
    <dgm:pt modelId="{2876956B-2E17-4DA2-A0D6-D1C4D5E1EB92}" type="parTrans" cxnId="{14F94620-7C32-4906-BFEB-B81013898812}">
      <dgm:prSet/>
      <dgm:spPr/>
      <dgm:t>
        <a:bodyPr/>
        <a:lstStyle/>
        <a:p>
          <a:endParaRPr lang="en-US"/>
        </a:p>
      </dgm:t>
    </dgm:pt>
    <dgm:pt modelId="{99D3E93F-E571-4142-8C08-06AD0DCB0D66}" type="sibTrans" cxnId="{14F94620-7C32-4906-BFEB-B81013898812}">
      <dgm:prSet/>
      <dgm:spPr/>
      <dgm:t>
        <a:bodyPr/>
        <a:lstStyle/>
        <a:p>
          <a:pPr>
            <a:lnSpc>
              <a:spcPct val="100000"/>
            </a:lnSpc>
          </a:pPr>
          <a:endParaRPr lang="en-US"/>
        </a:p>
      </dgm:t>
    </dgm:pt>
    <dgm:pt modelId="{7A4C6638-B0CA-4B77-B9C0-BE0ACD67442C}">
      <dgm:prSet custT="1"/>
      <dgm:spPr/>
      <dgm:t>
        <a:bodyPr/>
        <a:lstStyle/>
        <a:p>
          <a:pPr>
            <a:lnSpc>
              <a:spcPct val="100000"/>
            </a:lnSpc>
          </a:pPr>
          <a:r>
            <a:rPr lang="en-GB" sz="2400" b="1">
              <a:solidFill>
                <a:schemeClr val="accent3">
                  <a:lumMod val="50000"/>
                </a:schemeClr>
              </a:solidFill>
            </a:rPr>
            <a:t>Plant:</a:t>
          </a:r>
        </a:p>
        <a:p>
          <a:pPr>
            <a:lnSpc>
              <a:spcPct val="100000"/>
            </a:lnSpc>
          </a:pPr>
          <a:r>
            <a:rPr lang="en-GB" sz="2400"/>
            <a:t> </a:t>
          </a:r>
          <a:r>
            <a:rPr lang="en-GB" sz="2400" b="1"/>
            <a:t>creative, not all practical</a:t>
          </a:r>
          <a:endParaRPr lang="en-US" sz="2400" b="1"/>
        </a:p>
      </dgm:t>
    </dgm:pt>
    <dgm:pt modelId="{3C371FC3-44BB-4DDB-AD22-396E3E45D3DB}" type="parTrans" cxnId="{4B762076-77FE-486A-921E-BF0DA8231D81}">
      <dgm:prSet/>
      <dgm:spPr/>
      <dgm:t>
        <a:bodyPr/>
        <a:lstStyle/>
        <a:p>
          <a:endParaRPr lang="en-US"/>
        </a:p>
      </dgm:t>
    </dgm:pt>
    <dgm:pt modelId="{E56293DF-C20E-4367-85F4-3746C231B023}" type="sibTrans" cxnId="{4B762076-77FE-486A-921E-BF0DA8231D81}">
      <dgm:prSet/>
      <dgm:spPr/>
      <dgm:t>
        <a:bodyPr/>
        <a:lstStyle/>
        <a:p>
          <a:pPr>
            <a:lnSpc>
              <a:spcPct val="100000"/>
            </a:lnSpc>
          </a:pPr>
          <a:endParaRPr lang="en-US"/>
        </a:p>
      </dgm:t>
    </dgm:pt>
    <dgm:pt modelId="{B542CD81-19F3-4840-AFEE-26DC175E208C}">
      <dgm:prSet custT="1"/>
      <dgm:spPr/>
      <dgm:t>
        <a:bodyPr/>
        <a:lstStyle/>
        <a:p>
          <a:pPr>
            <a:lnSpc>
              <a:spcPct val="100000"/>
            </a:lnSpc>
          </a:pPr>
          <a:r>
            <a:rPr lang="en-GB" sz="2400" b="1">
              <a:solidFill>
                <a:schemeClr val="accent3">
                  <a:lumMod val="50000"/>
                </a:schemeClr>
              </a:solidFill>
            </a:rPr>
            <a:t>Specialist: </a:t>
          </a:r>
        </a:p>
        <a:p>
          <a:pPr>
            <a:lnSpc>
              <a:spcPct val="100000"/>
            </a:lnSpc>
          </a:pPr>
          <a:r>
            <a:rPr lang="en-GB" sz="2000" b="1"/>
            <a:t>brings expert knowledge to the group, not always necessary to effective functioning</a:t>
          </a:r>
          <a:endParaRPr lang="en-US" sz="2000" b="1"/>
        </a:p>
      </dgm:t>
    </dgm:pt>
    <dgm:pt modelId="{F10FCB6E-EFBC-4313-9CC0-E6A789169179}" type="parTrans" cxnId="{EFC961F8-81BA-4CC8-B744-5D4893012724}">
      <dgm:prSet/>
      <dgm:spPr/>
      <dgm:t>
        <a:bodyPr/>
        <a:lstStyle/>
        <a:p>
          <a:endParaRPr lang="en-US"/>
        </a:p>
      </dgm:t>
    </dgm:pt>
    <dgm:pt modelId="{BDFBE441-C9C4-465B-89C1-4F1F7B346A03}" type="sibTrans" cxnId="{EFC961F8-81BA-4CC8-B744-5D4893012724}">
      <dgm:prSet/>
      <dgm:spPr/>
      <dgm:t>
        <a:bodyPr/>
        <a:lstStyle/>
        <a:p>
          <a:endParaRPr lang="en-US"/>
        </a:p>
      </dgm:t>
    </dgm:pt>
    <dgm:pt modelId="{F0D051EC-9F3F-48BC-8AB4-3D2436D23265}" type="pres">
      <dgm:prSet presAssocID="{46185FB1-04B0-4C70-A7BF-6FA27207493A}" presName="root" presStyleCnt="0">
        <dgm:presLayoutVars>
          <dgm:dir/>
          <dgm:resizeHandles val="exact"/>
        </dgm:presLayoutVars>
      </dgm:prSet>
      <dgm:spPr/>
    </dgm:pt>
    <dgm:pt modelId="{710FA60F-B7B3-4484-89C9-EDE2DF8C582E}" type="pres">
      <dgm:prSet presAssocID="{B4B53D0A-6244-4C08-B6E7-1DE50D59AA9E}" presName="compNode" presStyleCnt="0"/>
      <dgm:spPr/>
    </dgm:pt>
    <dgm:pt modelId="{CE2D374C-B120-4DDA-BB95-8D787204E496}" type="pres">
      <dgm:prSet presAssocID="{B4B53D0A-6244-4C08-B6E7-1DE50D59AA9E}" presName="iconRect" presStyleLbl="node1" presStyleIdx="0" presStyleCnt="6" custScaleY="129298" custLinFactNeighborX="1876" custLinFactNeighborY="-9753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8F153419-7D1B-4392-9859-C76F05132876}" type="pres">
      <dgm:prSet presAssocID="{B4B53D0A-6244-4C08-B6E7-1DE50D59AA9E}" presName="spaceRect" presStyleCnt="0"/>
      <dgm:spPr/>
    </dgm:pt>
    <dgm:pt modelId="{4136A3C7-A54C-4177-844D-3B304D0581E6}" type="pres">
      <dgm:prSet presAssocID="{B4B53D0A-6244-4C08-B6E7-1DE50D59AA9E}" presName="textRect" presStyleLbl="revTx" presStyleIdx="0" presStyleCnt="6" custLinFactNeighborX="2532" custLinFactNeighborY="-52790">
        <dgm:presLayoutVars>
          <dgm:chMax val="1"/>
          <dgm:chPref val="1"/>
        </dgm:presLayoutVars>
      </dgm:prSet>
      <dgm:spPr/>
    </dgm:pt>
    <dgm:pt modelId="{5FD50FE4-FBF8-4F70-BE81-2218FEBAC8EA}" type="pres">
      <dgm:prSet presAssocID="{D7D13BF6-E062-4DF1-A53F-96B797F8D4A4}" presName="sibTrans" presStyleCnt="0"/>
      <dgm:spPr/>
    </dgm:pt>
    <dgm:pt modelId="{595BED8C-D1CA-4248-B675-E5E1E5F8CF18}" type="pres">
      <dgm:prSet presAssocID="{8004A371-5386-4F3B-A2F2-52F4012B8FA0}" presName="compNode" presStyleCnt="0"/>
      <dgm:spPr/>
    </dgm:pt>
    <dgm:pt modelId="{E7440C60-9551-454D-8B0B-D1E1810F1A61}" type="pres">
      <dgm:prSet presAssocID="{8004A371-5386-4F3B-A2F2-52F4012B8FA0}" presName="iconRect" presStyleLbl="node1" presStyleIdx="1" presStyleCnt="6" custLinFactNeighborX="3751" custLinFactNeighborY="-9378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Run"/>
        </a:ext>
      </dgm:extLst>
    </dgm:pt>
    <dgm:pt modelId="{5261D55C-0E68-4985-82F8-79881AB83A26}" type="pres">
      <dgm:prSet presAssocID="{8004A371-5386-4F3B-A2F2-52F4012B8FA0}" presName="spaceRect" presStyleCnt="0"/>
      <dgm:spPr/>
    </dgm:pt>
    <dgm:pt modelId="{335151D5-CC8D-4526-ACA6-75190A771F74}" type="pres">
      <dgm:prSet presAssocID="{8004A371-5386-4F3B-A2F2-52F4012B8FA0}" presName="textRect" presStyleLbl="revTx" presStyleIdx="1" presStyleCnt="6" custScaleX="128668" custLinFactNeighborX="-844" custLinFactNeighborY="-47879">
        <dgm:presLayoutVars>
          <dgm:chMax val="1"/>
          <dgm:chPref val="1"/>
        </dgm:presLayoutVars>
      </dgm:prSet>
      <dgm:spPr/>
    </dgm:pt>
    <dgm:pt modelId="{D0103A40-9FEF-463E-BB56-5F50FDECDA7B}" type="pres">
      <dgm:prSet presAssocID="{8F7661DE-8019-4B13-8A6C-800B730B6CCC}" presName="sibTrans" presStyleCnt="0"/>
      <dgm:spPr/>
    </dgm:pt>
    <dgm:pt modelId="{F0DE4371-E73D-4793-A131-A0E3FF136617}" type="pres">
      <dgm:prSet presAssocID="{2416D3C9-8DF5-4037-B3B1-5BF8236F8961}" presName="compNode" presStyleCnt="0"/>
      <dgm:spPr/>
    </dgm:pt>
    <dgm:pt modelId="{BA31C2D4-1939-4208-8573-0791362504F1}" type="pres">
      <dgm:prSet presAssocID="{2416D3C9-8DF5-4037-B3B1-5BF8236F8961}" presName="iconRect" presStyleLbl="node1" presStyleIdx="2" presStyleCnt="6" custLinFactNeighborX="11254" custLinFactNeighborY="-8440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Programmer"/>
        </a:ext>
      </dgm:extLst>
    </dgm:pt>
    <dgm:pt modelId="{E0CD30FB-CCFE-4012-866D-A1304F0944FC}" type="pres">
      <dgm:prSet presAssocID="{2416D3C9-8DF5-4037-B3B1-5BF8236F8961}" presName="spaceRect" presStyleCnt="0"/>
      <dgm:spPr/>
    </dgm:pt>
    <dgm:pt modelId="{DD3FD2A3-D174-4247-AB51-7F411AB1E4E2}" type="pres">
      <dgm:prSet presAssocID="{2416D3C9-8DF5-4037-B3B1-5BF8236F8961}" presName="textRect" presStyleLbl="revTx" presStyleIdx="2" presStyleCnt="6" custScaleY="109659" custLinFactNeighborX="1688" custLinFactNeighborY="-41741">
        <dgm:presLayoutVars>
          <dgm:chMax val="1"/>
          <dgm:chPref val="1"/>
        </dgm:presLayoutVars>
      </dgm:prSet>
      <dgm:spPr/>
    </dgm:pt>
    <dgm:pt modelId="{0FFC131A-5E22-492D-A753-D0B29466D5EF}" type="pres">
      <dgm:prSet presAssocID="{6691FE84-0A06-452A-9AD3-4EA99FDC49CD}" presName="sibTrans" presStyleCnt="0"/>
      <dgm:spPr/>
    </dgm:pt>
    <dgm:pt modelId="{EC56B347-FCE7-40DF-A55C-954D94C21D1C}" type="pres">
      <dgm:prSet presAssocID="{F89AB1F7-C775-4592-A649-69F011453635}" presName="compNode" presStyleCnt="0"/>
      <dgm:spPr/>
    </dgm:pt>
    <dgm:pt modelId="{243877A3-E218-455C-BA2D-D9DF7202B877}" type="pres">
      <dgm:prSet presAssocID="{F89AB1F7-C775-4592-A649-69F011453635}" presName="iconRect" presStyleLbl="node1" presStyleIdx="3" presStyleCnt="6" custLinFactNeighborX="-1643" custLinFactNeighborY="-7049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Person with idea"/>
        </a:ext>
      </dgm:extLst>
    </dgm:pt>
    <dgm:pt modelId="{DFA00FE6-A424-4788-AE09-3DB7EF1C69D4}" type="pres">
      <dgm:prSet presAssocID="{F89AB1F7-C775-4592-A649-69F011453635}" presName="spaceRect" presStyleCnt="0"/>
      <dgm:spPr/>
    </dgm:pt>
    <dgm:pt modelId="{4CA4981D-2573-417A-B63C-69DF6632C575}" type="pres">
      <dgm:prSet presAssocID="{F89AB1F7-C775-4592-A649-69F011453635}" presName="textRect" presStyleLbl="revTx" presStyleIdx="3" presStyleCnt="6" custScaleY="108329" custLinFactNeighborX="-4220" custLinFactNeighborY="-40513">
        <dgm:presLayoutVars>
          <dgm:chMax val="1"/>
          <dgm:chPref val="1"/>
        </dgm:presLayoutVars>
      </dgm:prSet>
      <dgm:spPr/>
    </dgm:pt>
    <dgm:pt modelId="{5D4F7CC5-D2F4-44D6-8BFE-DC7AEC61846B}" type="pres">
      <dgm:prSet presAssocID="{99D3E93F-E571-4142-8C08-06AD0DCB0D66}" presName="sibTrans" presStyleCnt="0"/>
      <dgm:spPr/>
    </dgm:pt>
    <dgm:pt modelId="{EADEFB06-A6F2-4E3F-A0B9-270BCB1844E1}" type="pres">
      <dgm:prSet presAssocID="{7A4C6638-B0CA-4B77-B9C0-BE0ACD67442C}" presName="compNode" presStyleCnt="0"/>
      <dgm:spPr/>
    </dgm:pt>
    <dgm:pt modelId="{2159E958-5039-498A-98F8-6B8EAE29D025}" type="pres">
      <dgm:prSet presAssocID="{7A4C6638-B0CA-4B77-B9C0-BE0ACD67442C}" presName="iconRect" presStyleLbl="node1" presStyleIdx="4" presStyleCnt="6" custScaleX="69191" custScaleY="109445" custLinFactNeighborX="-7736" custLinFactNeighborY="-85101"/>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l="-29000" r="-29000"/>
          </a:stretch>
        </a:blipFill>
        <a:ln>
          <a:noFill/>
        </a:ln>
      </dgm:spPr>
      <dgm:extLst>
        <a:ext uri="{E40237B7-FDA0-4F09-8148-C483321AD2D9}">
          <dgm14:cNvPr xmlns:dgm14="http://schemas.microsoft.com/office/drawing/2010/diagram" id="0" name="" descr="Brain in head"/>
        </a:ext>
      </dgm:extLst>
    </dgm:pt>
    <dgm:pt modelId="{A3A00B80-B54E-4140-A525-E14AF77AAF63}" type="pres">
      <dgm:prSet presAssocID="{7A4C6638-B0CA-4B77-B9C0-BE0ACD67442C}" presName="spaceRect" presStyleCnt="0"/>
      <dgm:spPr/>
    </dgm:pt>
    <dgm:pt modelId="{80D2DF8F-AF3F-463B-9410-604EF26736F5}" type="pres">
      <dgm:prSet presAssocID="{7A4C6638-B0CA-4B77-B9C0-BE0ACD67442C}" presName="textRect" presStyleLbl="revTx" presStyleIdx="4" presStyleCnt="6" custScaleY="122249" custLinFactNeighborX="-844" custLinFactNeighborY="-35603">
        <dgm:presLayoutVars>
          <dgm:chMax val="1"/>
          <dgm:chPref val="1"/>
        </dgm:presLayoutVars>
      </dgm:prSet>
      <dgm:spPr/>
    </dgm:pt>
    <dgm:pt modelId="{3DF0B561-1D9C-4B10-B0A0-796CD867A77B}" type="pres">
      <dgm:prSet presAssocID="{E56293DF-C20E-4367-85F4-3746C231B023}" presName="sibTrans" presStyleCnt="0"/>
      <dgm:spPr/>
    </dgm:pt>
    <dgm:pt modelId="{0E874BDC-7765-4CA6-9BBA-CF5066F7F96F}" type="pres">
      <dgm:prSet presAssocID="{B542CD81-19F3-4840-AFEE-26DC175E208C}" presName="compNode" presStyleCnt="0"/>
      <dgm:spPr/>
    </dgm:pt>
    <dgm:pt modelId="{188E1542-D8B7-49A9-88DC-2567365F23B7}" type="pres">
      <dgm:prSet presAssocID="{B542CD81-19F3-4840-AFEE-26DC175E208C}" presName="iconRect" presStyleLbl="node1" presStyleIdx="5" presStyleCnt="6" custLinFactNeighborX="-5627" custLinFactNeighborY="-75025"/>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a:blipFill>
        <a:ln>
          <a:noFill/>
        </a:ln>
      </dgm:spPr>
      <dgm:extLst>
        <a:ext uri="{E40237B7-FDA0-4F09-8148-C483321AD2D9}">
          <dgm14:cNvPr xmlns:dgm14="http://schemas.microsoft.com/office/drawing/2010/diagram" id="0" name="" descr="Group brainstorm"/>
        </a:ext>
      </dgm:extLst>
    </dgm:pt>
    <dgm:pt modelId="{FB57648A-F3A4-4367-ACD5-7A3DD0AA7FDD}" type="pres">
      <dgm:prSet presAssocID="{B542CD81-19F3-4840-AFEE-26DC175E208C}" presName="spaceRect" presStyleCnt="0"/>
      <dgm:spPr/>
    </dgm:pt>
    <dgm:pt modelId="{20F23D59-1112-455C-88F6-D7ECF7E3566A}" type="pres">
      <dgm:prSet presAssocID="{B542CD81-19F3-4840-AFEE-26DC175E208C}" presName="textRect" presStyleLbl="revTx" presStyleIdx="5" presStyleCnt="6" custScaleY="109110" custLinFactNeighborX="-2532" custLinFactNeighborY="-40514">
        <dgm:presLayoutVars>
          <dgm:chMax val="1"/>
          <dgm:chPref val="1"/>
        </dgm:presLayoutVars>
      </dgm:prSet>
      <dgm:spPr/>
    </dgm:pt>
  </dgm:ptLst>
  <dgm:cxnLst>
    <dgm:cxn modelId="{76DB210B-63D8-415B-A5CE-B21D7324CF4E}" type="presOf" srcId="{8004A371-5386-4F3B-A2F2-52F4012B8FA0}" destId="{335151D5-CC8D-4526-ACA6-75190A771F74}" srcOrd="0" destOrd="0" presId="urn:microsoft.com/office/officeart/2018/2/layout/IconLabelList"/>
    <dgm:cxn modelId="{14F94620-7C32-4906-BFEB-B81013898812}" srcId="{46185FB1-04B0-4C70-A7BF-6FA27207493A}" destId="{F89AB1F7-C775-4592-A649-69F011453635}" srcOrd="3" destOrd="0" parTransId="{2876956B-2E17-4DA2-A0D6-D1C4D5E1EB92}" sibTransId="{99D3E93F-E571-4142-8C08-06AD0DCB0D66}"/>
    <dgm:cxn modelId="{ECEAA84E-2584-4D92-84C3-1C5F2B5173F4}" srcId="{46185FB1-04B0-4C70-A7BF-6FA27207493A}" destId="{B4B53D0A-6244-4C08-B6E7-1DE50D59AA9E}" srcOrd="0" destOrd="0" parTransId="{029EFF33-5F6C-446F-B429-F67091BADB30}" sibTransId="{D7D13BF6-E062-4DF1-A53F-96B797F8D4A4}"/>
    <dgm:cxn modelId="{4B762076-77FE-486A-921E-BF0DA8231D81}" srcId="{46185FB1-04B0-4C70-A7BF-6FA27207493A}" destId="{7A4C6638-B0CA-4B77-B9C0-BE0ACD67442C}" srcOrd="4" destOrd="0" parTransId="{3C371FC3-44BB-4DDB-AD22-396E3E45D3DB}" sibTransId="{E56293DF-C20E-4367-85F4-3746C231B023}"/>
    <dgm:cxn modelId="{8F430C98-4AAC-4FE1-AB9F-AC859FC62B47}" srcId="{46185FB1-04B0-4C70-A7BF-6FA27207493A}" destId="{8004A371-5386-4F3B-A2F2-52F4012B8FA0}" srcOrd="1" destOrd="0" parTransId="{713BBA4E-4782-4FF7-B799-D193E89F082C}" sibTransId="{8F7661DE-8019-4B13-8A6C-800B730B6CCC}"/>
    <dgm:cxn modelId="{055977A5-87C8-411D-BA1E-6E0F45D9F330}" type="presOf" srcId="{46185FB1-04B0-4C70-A7BF-6FA27207493A}" destId="{F0D051EC-9F3F-48BC-8AB4-3D2436D23265}" srcOrd="0" destOrd="0" presId="urn:microsoft.com/office/officeart/2018/2/layout/IconLabelList"/>
    <dgm:cxn modelId="{752303B4-6A90-46AF-8B49-90DBD840D851}" type="presOf" srcId="{7A4C6638-B0CA-4B77-B9C0-BE0ACD67442C}" destId="{80D2DF8F-AF3F-463B-9410-604EF26736F5}" srcOrd="0" destOrd="0" presId="urn:microsoft.com/office/officeart/2018/2/layout/IconLabelList"/>
    <dgm:cxn modelId="{F5435BBF-F6D3-4E91-8194-38C0BEF4FDC5}" type="presOf" srcId="{F89AB1F7-C775-4592-A649-69F011453635}" destId="{4CA4981D-2573-417A-B63C-69DF6632C575}" srcOrd="0" destOrd="0" presId="urn:microsoft.com/office/officeart/2018/2/layout/IconLabelList"/>
    <dgm:cxn modelId="{087479D2-6E1B-4D84-B42C-98505F217B77}" srcId="{46185FB1-04B0-4C70-A7BF-6FA27207493A}" destId="{2416D3C9-8DF5-4037-B3B1-5BF8236F8961}" srcOrd="2" destOrd="0" parTransId="{2786CC16-C51E-43C4-90C1-66E1D8E2EC74}" sibTransId="{6691FE84-0A06-452A-9AD3-4EA99FDC49CD}"/>
    <dgm:cxn modelId="{FD860FDB-E0CB-4291-925D-567399CE4673}" type="presOf" srcId="{B542CD81-19F3-4840-AFEE-26DC175E208C}" destId="{20F23D59-1112-455C-88F6-D7ECF7E3566A}" srcOrd="0" destOrd="0" presId="urn:microsoft.com/office/officeart/2018/2/layout/IconLabelList"/>
    <dgm:cxn modelId="{71E62DED-4F01-47C5-B856-D965FA9F3192}" type="presOf" srcId="{2416D3C9-8DF5-4037-B3B1-5BF8236F8961}" destId="{DD3FD2A3-D174-4247-AB51-7F411AB1E4E2}" srcOrd="0" destOrd="0" presId="urn:microsoft.com/office/officeart/2018/2/layout/IconLabelList"/>
    <dgm:cxn modelId="{EFC961F8-81BA-4CC8-B744-5D4893012724}" srcId="{46185FB1-04B0-4C70-A7BF-6FA27207493A}" destId="{B542CD81-19F3-4840-AFEE-26DC175E208C}" srcOrd="5" destOrd="0" parTransId="{F10FCB6E-EFBC-4313-9CC0-E6A789169179}" sibTransId="{BDFBE441-C9C4-465B-89C1-4F1F7B346A03}"/>
    <dgm:cxn modelId="{170BEAFA-4B3D-4CC3-BC61-A529D16EEA99}" type="presOf" srcId="{B4B53D0A-6244-4C08-B6E7-1DE50D59AA9E}" destId="{4136A3C7-A54C-4177-844D-3B304D0581E6}" srcOrd="0" destOrd="0" presId="urn:microsoft.com/office/officeart/2018/2/layout/IconLabelList"/>
    <dgm:cxn modelId="{67B7821E-C694-45A7-9ECF-60D3BE192180}" type="presParOf" srcId="{F0D051EC-9F3F-48BC-8AB4-3D2436D23265}" destId="{710FA60F-B7B3-4484-89C9-EDE2DF8C582E}" srcOrd="0" destOrd="0" presId="urn:microsoft.com/office/officeart/2018/2/layout/IconLabelList"/>
    <dgm:cxn modelId="{77AEC98B-2DD8-4CAB-8D2D-01D1045AF0E0}" type="presParOf" srcId="{710FA60F-B7B3-4484-89C9-EDE2DF8C582E}" destId="{CE2D374C-B120-4DDA-BB95-8D787204E496}" srcOrd="0" destOrd="0" presId="urn:microsoft.com/office/officeart/2018/2/layout/IconLabelList"/>
    <dgm:cxn modelId="{C5257330-D62C-4D8C-BE93-ABADE89670EE}" type="presParOf" srcId="{710FA60F-B7B3-4484-89C9-EDE2DF8C582E}" destId="{8F153419-7D1B-4392-9859-C76F05132876}" srcOrd="1" destOrd="0" presId="urn:microsoft.com/office/officeart/2018/2/layout/IconLabelList"/>
    <dgm:cxn modelId="{1E6EE8CA-9549-4E90-BB81-720DA3B6179D}" type="presParOf" srcId="{710FA60F-B7B3-4484-89C9-EDE2DF8C582E}" destId="{4136A3C7-A54C-4177-844D-3B304D0581E6}" srcOrd="2" destOrd="0" presId="urn:microsoft.com/office/officeart/2018/2/layout/IconLabelList"/>
    <dgm:cxn modelId="{A659D051-D715-4089-AFC7-4917FBF89257}" type="presParOf" srcId="{F0D051EC-9F3F-48BC-8AB4-3D2436D23265}" destId="{5FD50FE4-FBF8-4F70-BE81-2218FEBAC8EA}" srcOrd="1" destOrd="0" presId="urn:microsoft.com/office/officeart/2018/2/layout/IconLabelList"/>
    <dgm:cxn modelId="{3F2B1DDE-4423-49BB-92AE-770EFCFB4809}" type="presParOf" srcId="{F0D051EC-9F3F-48BC-8AB4-3D2436D23265}" destId="{595BED8C-D1CA-4248-B675-E5E1E5F8CF18}" srcOrd="2" destOrd="0" presId="urn:microsoft.com/office/officeart/2018/2/layout/IconLabelList"/>
    <dgm:cxn modelId="{6EFE784E-DB87-4ABD-8C4B-33394091B29E}" type="presParOf" srcId="{595BED8C-D1CA-4248-B675-E5E1E5F8CF18}" destId="{E7440C60-9551-454D-8B0B-D1E1810F1A61}" srcOrd="0" destOrd="0" presId="urn:microsoft.com/office/officeart/2018/2/layout/IconLabelList"/>
    <dgm:cxn modelId="{7D7F1934-0092-48C8-81CD-EECB6BBBAF94}" type="presParOf" srcId="{595BED8C-D1CA-4248-B675-E5E1E5F8CF18}" destId="{5261D55C-0E68-4985-82F8-79881AB83A26}" srcOrd="1" destOrd="0" presId="urn:microsoft.com/office/officeart/2018/2/layout/IconLabelList"/>
    <dgm:cxn modelId="{0919F8FA-A1F4-4D0C-A999-0025A3DE1640}" type="presParOf" srcId="{595BED8C-D1CA-4248-B675-E5E1E5F8CF18}" destId="{335151D5-CC8D-4526-ACA6-75190A771F74}" srcOrd="2" destOrd="0" presId="urn:microsoft.com/office/officeart/2018/2/layout/IconLabelList"/>
    <dgm:cxn modelId="{16C9266D-FF3D-43D1-A366-54EB46D8C03A}" type="presParOf" srcId="{F0D051EC-9F3F-48BC-8AB4-3D2436D23265}" destId="{D0103A40-9FEF-463E-BB56-5F50FDECDA7B}" srcOrd="3" destOrd="0" presId="urn:microsoft.com/office/officeart/2018/2/layout/IconLabelList"/>
    <dgm:cxn modelId="{A13A477B-D315-484F-B98B-FC06AA166709}" type="presParOf" srcId="{F0D051EC-9F3F-48BC-8AB4-3D2436D23265}" destId="{F0DE4371-E73D-4793-A131-A0E3FF136617}" srcOrd="4" destOrd="0" presId="urn:microsoft.com/office/officeart/2018/2/layout/IconLabelList"/>
    <dgm:cxn modelId="{9D848BC9-E184-4978-A45A-45D34B45EF3A}" type="presParOf" srcId="{F0DE4371-E73D-4793-A131-A0E3FF136617}" destId="{BA31C2D4-1939-4208-8573-0791362504F1}" srcOrd="0" destOrd="0" presId="urn:microsoft.com/office/officeart/2018/2/layout/IconLabelList"/>
    <dgm:cxn modelId="{42B6A0A6-D61F-428D-B291-42F2BA63EAA7}" type="presParOf" srcId="{F0DE4371-E73D-4793-A131-A0E3FF136617}" destId="{E0CD30FB-CCFE-4012-866D-A1304F0944FC}" srcOrd="1" destOrd="0" presId="urn:microsoft.com/office/officeart/2018/2/layout/IconLabelList"/>
    <dgm:cxn modelId="{4ECF92E7-A005-4292-B153-6BF3A219DD94}" type="presParOf" srcId="{F0DE4371-E73D-4793-A131-A0E3FF136617}" destId="{DD3FD2A3-D174-4247-AB51-7F411AB1E4E2}" srcOrd="2" destOrd="0" presId="urn:microsoft.com/office/officeart/2018/2/layout/IconLabelList"/>
    <dgm:cxn modelId="{49B178AB-810D-4BF8-BD05-518D60697082}" type="presParOf" srcId="{F0D051EC-9F3F-48BC-8AB4-3D2436D23265}" destId="{0FFC131A-5E22-492D-A753-D0B29466D5EF}" srcOrd="5" destOrd="0" presId="urn:microsoft.com/office/officeart/2018/2/layout/IconLabelList"/>
    <dgm:cxn modelId="{A0728FD9-9631-4806-A30A-84A342543A4E}" type="presParOf" srcId="{F0D051EC-9F3F-48BC-8AB4-3D2436D23265}" destId="{EC56B347-FCE7-40DF-A55C-954D94C21D1C}" srcOrd="6" destOrd="0" presId="urn:microsoft.com/office/officeart/2018/2/layout/IconLabelList"/>
    <dgm:cxn modelId="{11BF47CB-5222-4210-BE81-FE958BFD4C60}" type="presParOf" srcId="{EC56B347-FCE7-40DF-A55C-954D94C21D1C}" destId="{243877A3-E218-455C-BA2D-D9DF7202B877}" srcOrd="0" destOrd="0" presId="urn:microsoft.com/office/officeart/2018/2/layout/IconLabelList"/>
    <dgm:cxn modelId="{E7B10F25-E1E2-4B10-94F0-EC333B1102AE}" type="presParOf" srcId="{EC56B347-FCE7-40DF-A55C-954D94C21D1C}" destId="{DFA00FE6-A424-4788-AE09-3DB7EF1C69D4}" srcOrd="1" destOrd="0" presId="urn:microsoft.com/office/officeart/2018/2/layout/IconLabelList"/>
    <dgm:cxn modelId="{540E81F4-CA99-4318-A286-3DC73A4D643A}" type="presParOf" srcId="{EC56B347-FCE7-40DF-A55C-954D94C21D1C}" destId="{4CA4981D-2573-417A-B63C-69DF6632C575}" srcOrd="2" destOrd="0" presId="urn:microsoft.com/office/officeart/2018/2/layout/IconLabelList"/>
    <dgm:cxn modelId="{2F0D83E6-67B5-4864-99D1-0D1E32E0E1F8}" type="presParOf" srcId="{F0D051EC-9F3F-48BC-8AB4-3D2436D23265}" destId="{5D4F7CC5-D2F4-44D6-8BFE-DC7AEC61846B}" srcOrd="7" destOrd="0" presId="urn:microsoft.com/office/officeart/2018/2/layout/IconLabelList"/>
    <dgm:cxn modelId="{CD0289FD-137C-4C47-8D60-5FCE86EC2BE1}" type="presParOf" srcId="{F0D051EC-9F3F-48BC-8AB4-3D2436D23265}" destId="{EADEFB06-A6F2-4E3F-A0B9-270BCB1844E1}" srcOrd="8" destOrd="0" presId="urn:microsoft.com/office/officeart/2018/2/layout/IconLabelList"/>
    <dgm:cxn modelId="{7436CEF3-86C5-430B-B965-33D9E69C9C98}" type="presParOf" srcId="{EADEFB06-A6F2-4E3F-A0B9-270BCB1844E1}" destId="{2159E958-5039-498A-98F8-6B8EAE29D025}" srcOrd="0" destOrd="0" presId="urn:microsoft.com/office/officeart/2018/2/layout/IconLabelList"/>
    <dgm:cxn modelId="{B3D65641-44A6-412E-9814-296F8F5DDD10}" type="presParOf" srcId="{EADEFB06-A6F2-4E3F-A0B9-270BCB1844E1}" destId="{A3A00B80-B54E-4140-A525-E14AF77AAF63}" srcOrd="1" destOrd="0" presId="urn:microsoft.com/office/officeart/2018/2/layout/IconLabelList"/>
    <dgm:cxn modelId="{0B952788-E519-402A-B580-52FE5CC3A9D7}" type="presParOf" srcId="{EADEFB06-A6F2-4E3F-A0B9-270BCB1844E1}" destId="{80D2DF8F-AF3F-463B-9410-604EF26736F5}" srcOrd="2" destOrd="0" presId="urn:microsoft.com/office/officeart/2018/2/layout/IconLabelList"/>
    <dgm:cxn modelId="{5E60E7D9-8ED1-4C6D-B138-E5A4C5A6B1B9}" type="presParOf" srcId="{F0D051EC-9F3F-48BC-8AB4-3D2436D23265}" destId="{3DF0B561-1D9C-4B10-B0A0-796CD867A77B}" srcOrd="9" destOrd="0" presId="urn:microsoft.com/office/officeart/2018/2/layout/IconLabelList"/>
    <dgm:cxn modelId="{DD3413EC-38CD-4BC4-A270-D0475B702BBF}" type="presParOf" srcId="{F0D051EC-9F3F-48BC-8AB4-3D2436D23265}" destId="{0E874BDC-7765-4CA6-9BBA-CF5066F7F96F}" srcOrd="10" destOrd="0" presId="urn:microsoft.com/office/officeart/2018/2/layout/IconLabelList"/>
    <dgm:cxn modelId="{7E350576-0A66-4C33-9831-D53183E57242}" type="presParOf" srcId="{0E874BDC-7765-4CA6-9BBA-CF5066F7F96F}" destId="{188E1542-D8B7-49A9-88DC-2567365F23B7}" srcOrd="0" destOrd="0" presId="urn:microsoft.com/office/officeart/2018/2/layout/IconLabelList"/>
    <dgm:cxn modelId="{A97475E0-7102-4B87-8B36-E35D3A100305}" type="presParOf" srcId="{0E874BDC-7765-4CA6-9BBA-CF5066F7F96F}" destId="{FB57648A-F3A4-4367-ACD5-7A3DD0AA7FDD}" srcOrd="1" destOrd="0" presId="urn:microsoft.com/office/officeart/2018/2/layout/IconLabelList"/>
    <dgm:cxn modelId="{FC456329-23DB-496E-941E-F5EBA6B3F1EB}" type="presParOf" srcId="{0E874BDC-7765-4CA6-9BBA-CF5066F7F96F}" destId="{20F23D59-1112-455C-88F6-D7ECF7E3566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41E9166-7491-488A-AF1A-2C9FC674B5A7}"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99C28864-E7AE-4B80-A51B-BF0F8F1566B1}">
      <dgm:prSet/>
      <dgm:spPr/>
      <dgm:t>
        <a:bodyPr/>
        <a:lstStyle/>
        <a:p>
          <a:r>
            <a:rPr lang="en-GB" b="1"/>
            <a:t>Conflict is a disagreement between two or more subjects due to different opinions, culture character and diversities. Managing conflict in a team is a normal and obvious aspect in every profession.</a:t>
          </a:r>
          <a:endParaRPr lang="en-US"/>
        </a:p>
      </dgm:t>
    </dgm:pt>
    <dgm:pt modelId="{7F1C754F-9290-4D11-A347-74681C5967F7}" type="parTrans" cxnId="{2C0CD324-9DEF-4C81-82AA-A62C6C9F5B7F}">
      <dgm:prSet/>
      <dgm:spPr/>
      <dgm:t>
        <a:bodyPr/>
        <a:lstStyle/>
        <a:p>
          <a:endParaRPr lang="en-US"/>
        </a:p>
      </dgm:t>
    </dgm:pt>
    <dgm:pt modelId="{E2A6C9FF-B4CE-465D-85EC-5CA3654634E9}" type="sibTrans" cxnId="{2C0CD324-9DEF-4C81-82AA-A62C6C9F5B7F}">
      <dgm:prSet/>
      <dgm:spPr/>
      <dgm:t>
        <a:bodyPr/>
        <a:lstStyle/>
        <a:p>
          <a:endParaRPr lang="en-US"/>
        </a:p>
      </dgm:t>
    </dgm:pt>
    <dgm:pt modelId="{CC9E4B80-17AF-4917-91B8-1432BD3AE076}">
      <dgm:prSet/>
      <dgm:spPr/>
      <dgm:t>
        <a:bodyPr/>
        <a:lstStyle/>
        <a:p>
          <a:r>
            <a:rPr lang="en-GB" b="1"/>
            <a:t>When team members don’t have interpersonal skills such as listening skills, assertiveness or if they don’t work together as a team , conflict becomes very regular. </a:t>
          </a:r>
          <a:endParaRPr lang="en-US"/>
        </a:p>
      </dgm:t>
    </dgm:pt>
    <dgm:pt modelId="{54DD094B-8FBF-463D-A296-49CF3F5750A8}" type="parTrans" cxnId="{5A5AC3BE-5582-4069-9ED1-39683D990462}">
      <dgm:prSet/>
      <dgm:spPr/>
      <dgm:t>
        <a:bodyPr/>
        <a:lstStyle/>
        <a:p>
          <a:endParaRPr lang="en-US"/>
        </a:p>
      </dgm:t>
    </dgm:pt>
    <dgm:pt modelId="{E97614A9-F1AD-4471-A84A-7AB4923EACAD}" type="sibTrans" cxnId="{5A5AC3BE-5582-4069-9ED1-39683D990462}">
      <dgm:prSet/>
      <dgm:spPr/>
      <dgm:t>
        <a:bodyPr/>
        <a:lstStyle/>
        <a:p>
          <a:endParaRPr lang="en-US"/>
        </a:p>
      </dgm:t>
    </dgm:pt>
    <dgm:pt modelId="{A5AAAE18-2E99-4EB5-81BB-08085900AE71}">
      <dgm:prSet/>
      <dgm:spPr/>
      <dgm:t>
        <a:bodyPr/>
        <a:lstStyle/>
        <a:p>
          <a:r>
            <a:rPr lang="en-GB" b="1"/>
            <a:t>However, conflict is not always negative within a team promoting a stable conflict without suppression can help team development because conflict is an essential thing  for the growth of a team.  Nevertheless,  it as to be controlled in a way to avoid serious damage.</a:t>
          </a:r>
          <a:endParaRPr lang="en-US"/>
        </a:p>
      </dgm:t>
    </dgm:pt>
    <dgm:pt modelId="{43B32443-BB8F-42D9-A9BF-87E1D54CC7EC}" type="parTrans" cxnId="{30819427-2D76-41BF-80F6-3BA781CA160A}">
      <dgm:prSet/>
      <dgm:spPr/>
      <dgm:t>
        <a:bodyPr/>
        <a:lstStyle/>
        <a:p>
          <a:endParaRPr lang="en-US"/>
        </a:p>
      </dgm:t>
    </dgm:pt>
    <dgm:pt modelId="{E636BF50-62EB-4CB6-A593-4902BABFAEBA}" type="sibTrans" cxnId="{30819427-2D76-41BF-80F6-3BA781CA160A}">
      <dgm:prSet/>
      <dgm:spPr/>
      <dgm:t>
        <a:bodyPr/>
        <a:lstStyle/>
        <a:p>
          <a:endParaRPr lang="en-US"/>
        </a:p>
      </dgm:t>
    </dgm:pt>
    <dgm:pt modelId="{B298DCEB-D6F2-41B0-AC3C-1906E0FADF3A}" type="pres">
      <dgm:prSet presAssocID="{341E9166-7491-488A-AF1A-2C9FC674B5A7}" presName="root" presStyleCnt="0">
        <dgm:presLayoutVars>
          <dgm:dir/>
          <dgm:resizeHandles val="exact"/>
        </dgm:presLayoutVars>
      </dgm:prSet>
      <dgm:spPr/>
    </dgm:pt>
    <dgm:pt modelId="{02AE8AEC-DE32-4DC7-87FC-597CAAF67089}" type="pres">
      <dgm:prSet presAssocID="{99C28864-E7AE-4B80-A51B-BF0F8F1566B1}" presName="compNode" presStyleCnt="0"/>
      <dgm:spPr/>
    </dgm:pt>
    <dgm:pt modelId="{DB4BC15D-41EC-4EC1-BB82-E8211A85089D}" type="pres">
      <dgm:prSet presAssocID="{99C28864-E7AE-4B80-A51B-BF0F8F1566B1}" presName="bgRect" presStyleLbl="bgShp" presStyleIdx="0" presStyleCnt="3"/>
      <dgm:spPr/>
    </dgm:pt>
    <dgm:pt modelId="{0D45864E-BFEF-4937-AA6E-233586046C1E}" type="pres">
      <dgm:prSet presAssocID="{99C28864-E7AE-4B80-A51B-BF0F8F1566B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B725DDA8-6B8D-483B-BB5E-AB11054850C1}" type="pres">
      <dgm:prSet presAssocID="{99C28864-E7AE-4B80-A51B-BF0F8F1566B1}" presName="spaceRect" presStyleCnt="0"/>
      <dgm:spPr/>
    </dgm:pt>
    <dgm:pt modelId="{AE5DB273-7EB6-44C7-AB9F-43E250ECB164}" type="pres">
      <dgm:prSet presAssocID="{99C28864-E7AE-4B80-A51B-BF0F8F1566B1}" presName="parTx" presStyleLbl="revTx" presStyleIdx="0" presStyleCnt="3">
        <dgm:presLayoutVars>
          <dgm:chMax val="0"/>
          <dgm:chPref val="0"/>
        </dgm:presLayoutVars>
      </dgm:prSet>
      <dgm:spPr/>
    </dgm:pt>
    <dgm:pt modelId="{122610BA-5EF2-440B-BACA-94714C87F32A}" type="pres">
      <dgm:prSet presAssocID="{E2A6C9FF-B4CE-465D-85EC-5CA3654634E9}" presName="sibTrans" presStyleCnt="0"/>
      <dgm:spPr/>
    </dgm:pt>
    <dgm:pt modelId="{8C7E4808-59F9-4459-9657-E4B1E9AED228}" type="pres">
      <dgm:prSet presAssocID="{CC9E4B80-17AF-4917-91B8-1432BD3AE076}" presName="compNode" presStyleCnt="0"/>
      <dgm:spPr/>
    </dgm:pt>
    <dgm:pt modelId="{3856FBD6-5C44-4C8A-92FE-3EFFD67FDFB1}" type="pres">
      <dgm:prSet presAssocID="{CC9E4B80-17AF-4917-91B8-1432BD3AE076}" presName="bgRect" presStyleLbl="bgShp" presStyleIdx="1" presStyleCnt="3"/>
      <dgm:spPr/>
    </dgm:pt>
    <dgm:pt modelId="{303A4ECA-40AB-4E39-95A6-F2ADA887F624}" type="pres">
      <dgm:prSet presAssocID="{CC9E4B80-17AF-4917-91B8-1432BD3AE07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Network"/>
        </a:ext>
      </dgm:extLst>
    </dgm:pt>
    <dgm:pt modelId="{0B61B212-1442-4FF0-A5CC-91FAC31C8ED1}" type="pres">
      <dgm:prSet presAssocID="{CC9E4B80-17AF-4917-91B8-1432BD3AE076}" presName="spaceRect" presStyleCnt="0"/>
      <dgm:spPr/>
    </dgm:pt>
    <dgm:pt modelId="{41172CA2-0D33-4808-9E8C-9CD8DB33A77B}" type="pres">
      <dgm:prSet presAssocID="{CC9E4B80-17AF-4917-91B8-1432BD3AE076}" presName="parTx" presStyleLbl="revTx" presStyleIdx="1" presStyleCnt="3">
        <dgm:presLayoutVars>
          <dgm:chMax val="0"/>
          <dgm:chPref val="0"/>
        </dgm:presLayoutVars>
      </dgm:prSet>
      <dgm:spPr/>
    </dgm:pt>
    <dgm:pt modelId="{80779D75-68D7-4B2A-A3A1-78E9AFD819EF}" type="pres">
      <dgm:prSet presAssocID="{E97614A9-F1AD-4471-A84A-7AB4923EACAD}" presName="sibTrans" presStyleCnt="0"/>
      <dgm:spPr/>
    </dgm:pt>
    <dgm:pt modelId="{4848EDFF-3DC7-45A1-81D3-4B1532A9B316}" type="pres">
      <dgm:prSet presAssocID="{A5AAAE18-2E99-4EB5-81BB-08085900AE71}" presName="compNode" presStyleCnt="0"/>
      <dgm:spPr/>
    </dgm:pt>
    <dgm:pt modelId="{34995F04-B89F-4BD6-AF59-4793A494712F}" type="pres">
      <dgm:prSet presAssocID="{A5AAAE18-2E99-4EB5-81BB-08085900AE71}" presName="bgRect" presStyleLbl="bgShp" presStyleIdx="2" presStyleCnt="3"/>
      <dgm:spPr/>
    </dgm:pt>
    <dgm:pt modelId="{D9145FC7-A897-4508-8F95-077C0201F5EF}" type="pres">
      <dgm:prSet presAssocID="{A5AAAE18-2E99-4EB5-81BB-08085900AE7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Target Audience"/>
        </a:ext>
      </dgm:extLst>
    </dgm:pt>
    <dgm:pt modelId="{98EA2B15-4ED7-4E98-B996-F9275558659F}" type="pres">
      <dgm:prSet presAssocID="{A5AAAE18-2E99-4EB5-81BB-08085900AE71}" presName="spaceRect" presStyleCnt="0"/>
      <dgm:spPr/>
    </dgm:pt>
    <dgm:pt modelId="{27D4DE20-AA1D-4739-ABF2-CB2D4AD7BA5A}" type="pres">
      <dgm:prSet presAssocID="{A5AAAE18-2E99-4EB5-81BB-08085900AE71}" presName="parTx" presStyleLbl="revTx" presStyleIdx="2" presStyleCnt="3">
        <dgm:presLayoutVars>
          <dgm:chMax val="0"/>
          <dgm:chPref val="0"/>
        </dgm:presLayoutVars>
      </dgm:prSet>
      <dgm:spPr/>
    </dgm:pt>
  </dgm:ptLst>
  <dgm:cxnLst>
    <dgm:cxn modelId="{2C0CD324-9DEF-4C81-82AA-A62C6C9F5B7F}" srcId="{341E9166-7491-488A-AF1A-2C9FC674B5A7}" destId="{99C28864-E7AE-4B80-A51B-BF0F8F1566B1}" srcOrd="0" destOrd="0" parTransId="{7F1C754F-9290-4D11-A347-74681C5967F7}" sibTransId="{E2A6C9FF-B4CE-465D-85EC-5CA3654634E9}"/>
    <dgm:cxn modelId="{C2154527-8F0C-465A-BB8A-2634723799F4}" type="presOf" srcId="{CC9E4B80-17AF-4917-91B8-1432BD3AE076}" destId="{41172CA2-0D33-4808-9E8C-9CD8DB33A77B}" srcOrd="0" destOrd="0" presId="urn:microsoft.com/office/officeart/2018/2/layout/IconVerticalSolidList"/>
    <dgm:cxn modelId="{30819427-2D76-41BF-80F6-3BA781CA160A}" srcId="{341E9166-7491-488A-AF1A-2C9FC674B5A7}" destId="{A5AAAE18-2E99-4EB5-81BB-08085900AE71}" srcOrd="2" destOrd="0" parTransId="{43B32443-BB8F-42D9-A9BF-87E1D54CC7EC}" sibTransId="{E636BF50-62EB-4CB6-A593-4902BABFAEBA}"/>
    <dgm:cxn modelId="{AA518769-3603-415B-9E2B-FC1D0C39DE4A}" type="presOf" srcId="{99C28864-E7AE-4B80-A51B-BF0F8F1566B1}" destId="{AE5DB273-7EB6-44C7-AB9F-43E250ECB164}" srcOrd="0" destOrd="0" presId="urn:microsoft.com/office/officeart/2018/2/layout/IconVerticalSolidList"/>
    <dgm:cxn modelId="{C32ABE7E-A55D-400E-9E9A-A957E78C28EF}" type="presOf" srcId="{A5AAAE18-2E99-4EB5-81BB-08085900AE71}" destId="{27D4DE20-AA1D-4739-ABF2-CB2D4AD7BA5A}" srcOrd="0" destOrd="0" presId="urn:microsoft.com/office/officeart/2018/2/layout/IconVerticalSolidList"/>
    <dgm:cxn modelId="{5A5AC3BE-5582-4069-9ED1-39683D990462}" srcId="{341E9166-7491-488A-AF1A-2C9FC674B5A7}" destId="{CC9E4B80-17AF-4917-91B8-1432BD3AE076}" srcOrd="1" destOrd="0" parTransId="{54DD094B-8FBF-463D-A296-49CF3F5750A8}" sibTransId="{E97614A9-F1AD-4471-A84A-7AB4923EACAD}"/>
    <dgm:cxn modelId="{6B763DE0-D9A2-45CF-A31A-9108EF8FBC0C}" type="presOf" srcId="{341E9166-7491-488A-AF1A-2C9FC674B5A7}" destId="{B298DCEB-D6F2-41B0-AC3C-1906E0FADF3A}" srcOrd="0" destOrd="0" presId="urn:microsoft.com/office/officeart/2018/2/layout/IconVerticalSolidList"/>
    <dgm:cxn modelId="{661F2003-3318-40B4-877B-1A22CE884E72}" type="presParOf" srcId="{B298DCEB-D6F2-41B0-AC3C-1906E0FADF3A}" destId="{02AE8AEC-DE32-4DC7-87FC-597CAAF67089}" srcOrd="0" destOrd="0" presId="urn:microsoft.com/office/officeart/2018/2/layout/IconVerticalSolidList"/>
    <dgm:cxn modelId="{0917EC5E-313D-4625-A32E-18F0DF4484BF}" type="presParOf" srcId="{02AE8AEC-DE32-4DC7-87FC-597CAAF67089}" destId="{DB4BC15D-41EC-4EC1-BB82-E8211A85089D}" srcOrd="0" destOrd="0" presId="urn:microsoft.com/office/officeart/2018/2/layout/IconVerticalSolidList"/>
    <dgm:cxn modelId="{AC0E2896-9FA5-4BB4-954B-36A19A53F294}" type="presParOf" srcId="{02AE8AEC-DE32-4DC7-87FC-597CAAF67089}" destId="{0D45864E-BFEF-4937-AA6E-233586046C1E}" srcOrd="1" destOrd="0" presId="urn:microsoft.com/office/officeart/2018/2/layout/IconVerticalSolidList"/>
    <dgm:cxn modelId="{70265E16-6E9E-4EAA-8040-9CA85C010362}" type="presParOf" srcId="{02AE8AEC-DE32-4DC7-87FC-597CAAF67089}" destId="{B725DDA8-6B8D-483B-BB5E-AB11054850C1}" srcOrd="2" destOrd="0" presId="urn:microsoft.com/office/officeart/2018/2/layout/IconVerticalSolidList"/>
    <dgm:cxn modelId="{DDD94EC3-D1FE-4963-AF52-E1C3ACD147BB}" type="presParOf" srcId="{02AE8AEC-DE32-4DC7-87FC-597CAAF67089}" destId="{AE5DB273-7EB6-44C7-AB9F-43E250ECB164}" srcOrd="3" destOrd="0" presId="urn:microsoft.com/office/officeart/2018/2/layout/IconVerticalSolidList"/>
    <dgm:cxn modelId="{AAC29372-475D-4BEA-B86C-50793D1DE410}" type="presParOf" srcId="{B298DCEB-D6F2-41B0-AC3C-1906E0FADF3A}" destId="{122610BA-5EF2-440B-BACA-94714C87F32A}" srcOrd="1" destOrd="0" presId="urn:microsoft.com/office/officeart/2018/2/layout/IconVerticalSolidList"/>
    <dgm:cxn modelId="{B576D37E-6384-43D6-826F-067221284EED}" type="presParOf" srcId="{B298DCEB-D6F2-41B0-AC3C-1906E0FADF3A}" destId="{8C7E4808-59F9-4459-9657-E4B1E9AED228}" srcOrd="2" destOrd="0" presId="urn:microsoft.com/office/officeart/2018/2/layout/IconVerticalSolidList"/>
    <dgm:cxn modelId="{E3870189-0DB0-4D4D-8955-7146EB6A5745}" type="presParOf" srcId="{8C7E4808-59F9-4459-9657-E4B1E9AED228}" destId="{3856FBD6-5C44-4C8A-92FE-3EFFD67FDFB1}" srcOrd="0" destOrd="0" presId="urn:microsoft.com/office/officeart/2018/2/layout/IconVerticalSolidList"/>
    <dgm:cxn modelId="{B2652A0F-4CFA-45B6-B513-D1995F55321E}" type="presParOf" srcId="{8C7E4808-59F9-4459-9657-E4B1E9AED228}" destId="{303A4ECA-40AB-4E39-95A6-F2ADA887F624}" srcOrd="1" destOrd="0" presId="urn:microsoft.com/office/officeart/2018/2/layout/IconVerticalSolidList"/>
    <dgm:cxn modelId="{8EEBBDFB-669F-4F4D-A812-F98EA557E630}" type="presParOf" srcId="{8C7E4808-59F9-4459-9657-E4B1E9AED228}" destId="{0B61B212-1442-4FF0-A5CC-91FAC31C8ED1}" srcOrd="2" destOrd="0" presId="urn:microsoft.com/office/officeart/2018/2/layout/IconVerticalSolidList"/>
    <dgm:cxn modelId="{9E228185-4AE4-4817-A5E6-129506E4896D}" type="presParOf" srcId="{8C7E4808-59F9-4459-9657-E4B1E9AED228}" destId="{41172CA2-0D33-4808-9E8C-9CD8DB33A77B}" srcOrd="3" destOrd="0" presId="urn:microsoft.com/office/officeart/2018/2/layout/IconVerticalSolidList"/>
    <dgm:cxn modelId="{E96B5417-69F7-4A29-A1AA-851E1528FF6B}" type="presParOf" srcId="{B298DCEB-D6F2-41B0-AC3C-1906E0FADF3A}" destId="{80779D75-68D7-4B2A-A3A1-78E9AFD819EF}" srcOrd="3" destOrd="0" presId="urn:microsoft.com/office/officeart/2018/2/layout/IconVerticalSolidList"/>
    <dgm:cxn modelId="{E6B1BFB4-62AA-4857-B694-9305A3BC3888}" type="presParOf" srcId="{B298DCEB-D6F2-41B0-AC3C-1906E0FADF3A}" destId="{4848EDFF-3DC7-45A1-81D3-4B1532A9B316}" srcOrd="4" destOrd="0" presId="urn:microsoft.com/office/officeart/2018/2/layout/IconVerticalSolidList"/>
    <dgm:cxn modelId="{48B7B5EE-DA79-4EE1-9490-1C9A9DCBFEBE}" type="presParOf" srcId="{4848EDFF-3DC7-45A1-81D3-4B1532A9B316}" destId="{34995F04-B89F-4BD6-AF59-4793A494712F}" srcOrd="0" destOrd="0" presId="urn:microsoft.com/office/officeart/2018/2/layout/IconVerticalSolidList"/>
    <dgm:cxn modelId="{0DAAF4AB-956F-401A-BAC7-5E577098C232}" type="presParOf" srcId="{4848EDFF-3DC7-45A1-81D3-4B1532A9B316}" destId="{D9145FC7-A897-4508-8F95-077C0201F5EF}" srcOrd="1" destOrd="0" presId="urn:microsoft.com/office/officeart/2018/2/layout/IconVerticalSolidList"/>
    <dgm:cxn modelId="{D2F834DD-035D-400B-A7FB-801B349C7FC7}" type="presParOf" srcId="{4848EDFF-3DC7-45A1-81D3-4B1532A9B316}" destId="{98EA2B15-4ED7-4E98-B996-F9275558659F}" srcOrd="2" destOrd="0" presId="urn:microsoft.com/office/officeart/2018/2/layout/IconVerticalSolidList"/>
    <dgm:cxn modelId="{C5CD7D81-E240-4589-BF62-9D8FAD96E1CC}" type="presParOf" srcId="{4848EDFF-3DC7-45A1-81D3-4B1532A9B316}" destId="{27D4DE20-AA1D-4739-ABF2-CB2D4AD7BA5A}"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D7B51A2-0EC9-490F-98D0-488F21A49B57}" type="doc">
      <dgm:prSet loTypeId="urn:microsoft.com/office/officeart/2018/2/layout/IconVerticalSolidList" loCatId="icon" qsTypeId="urn:microsoft.com/office/officeart/2005/8/quickstyle/simple1" qsCatId="simple" csTypeId="urn:microsoft.com/office/officeart/2018/5/colors/Iconchunking_neutralbg_accent2_2" csCatId="accent2" phldr="1"/>
      <dgm:spPr/>
      <dgm:t>
        <a:bodyPr/>
        <a:lstStyle/>
        <a:p>
          <a:endParaRPr lang="en-US"/>
        </a:p>
      </dgm:t>
    </dgm:pt>
    <dgm:pt modelId="{2A703477-16A9-4F65-99B8-52D18004A71D}">
      <dgm:prSet/>
      <dgm:spPr/>
      <dgm:t>
        <a:bodyPr/>
        <a:lstStyle/>
        <a:p>
          <a:r>
            <a:rPr lang="en-GB" b="1"/>
            <a:t>How to manage conflict within team is essential for its development. When there is an issue</a:t>
          </a:r>
          <a:endParaRPr lang="en-US"/>
        </a:p>
      </dgm:t>
    </dgm:pt>
    <dgm:pt modelId="{82628D9E-E0CE-40B8-AD3E-3C9D5EBB695F}" type="parTrans" cxnId="{8A53E263-EEF4-4098-8AFB-E76E836C5AD8}">
      <dgm:prSet/>
      <dgm:spPr/>
      <dgm:t>
        <a:bodyPr/>
        <a:lstStyle/>
        <a:p>
          <a:endParaRPr lang="en-US"/>
        </a:p>
      </dgm:t>
    </dgm:pt>
    <dgm:pt modelId="{09CD3FD0-2222-48D2-9B3E-FBB2DF29595F}" type="sibTrans" cxnId="{8A53E263-EEF4-4098-8AFB-E76E836C5AD8}">
      <dgm:prSet/>
      <dgm:spPr/>
      <dgm:t>
        <a:bodyPr/>
        <a:lstStyle/>
        <a:p>
          <a:endParaRPr lang="en-US"/>
        </a:p>
      </dgm:t>
    </dgm:pt>
    <dgm:pt modelId="{6FAA73FF-DA05-4767-89C2-92AB18F6C340}">
      <dgm:prSet/>
      <dgm:spPr/>
      <dgm:t>
        <a:bodyPr/>
        <a:lstStyle/>
        <a:p>
          <a:endParaRPr lang="en-US"/>
        </a:p>
        <a:p>
          <a:endParaRPr lang="en-GB"/>
        </a:p>
      </dgm:t>
    </dgm:pt>
    <dgm:pt modelId="{EA4DACE4-B9EA-4075-9720-82AEF8A80740}" type="parTrans" cxnId="{221159C0-3BE8-49E6-A2C9-3540A74E7E3C}">
      <dgm:prSet/>
      <dgm:spPr/>
      <dgm:t>
        <a:bodyPr/>
        <a:lstStyle/>
        <a:p>
          <a:endParaRPr lang="en-US"/>
        </a:p>
      </dgm:t>
    </dgm:pt>
    <dgm:pt modelId="{14A64F4A-000B-48A4-B0CB-71FFD80DFE61}" type="sibTrans" cxnId="{221159C0-3BE8-49E6-A2C9-3540A74E7E3C}">
      <dgm:prSet/>
      <dgm:spPr/>
      <dgm:t>
        <a:bodyPr/>
        <a:lstStyle/>
        <a:p>
          <a:endParaRPr lang="en-US"/>
        </a:p>
      </dgm:t>
    </dgm:pt>
    <dgm:pt modelId="{A4BF5AB8-E58C-4CA6-95DF-03DE1422EBEF}">
      <dgm:prSet/>
      <dgm:spPr/>
      <dgm:t>
        <a:bodyPr/>
        <a:lstStyle/>
        <a:p>
          <a:endParaRPr lang="en-US"/>
        </a:p>
        <a:p>
          <a:endParaRPr lang="en-GB"/>
        </a:p>
      </dgm:t>
    </dgm:pt>
    <dgm:pt modelId="{4906B076-7E6B-46B1-B432-BBC769CD75BF}" type="parTrans" cxnId="{DCB6F9EC-1B2B-4E0D-BBF7-142762EE493D}">
      <dgm:prSet/>
      <dgm:spPr/>
      <dgm:t>
        <a:bodyPr/>
        <a:lstStyle/>
        <a:p>
          <a:endParaRPr lang="en-US"/>
        </a:p>
      </dgm:t>
    </dgm:pt>
    <dgm:pt modelId="{92156CF7-A544-4987-82FC-0D6FD0C8F6EC}" type="sibTrans" cxnId="{DCB6F9EC-1B2B-4E0D-BBF7-142762EE493D}">
      <dgm:prSet/>
      <dgm:spPr/>
      <dgm:t>
        <a:bodyPr/>
        <a:lstStyle/>
        <a:p>
          <a:endParaRPr lang="en-US"/>
        </a:p>
      </dgm:t>
    </dgm:pt>
    <dgm:pt modelId="{9FDB92E3-3C85-432A-BE96-AA469A6FA920}">
      <dgm:prSet/>
      <dgm:spPr/>
      <dgm:t>
        <a:bodyPr/>
        <a:lstStyle/>
        <a:p>
          <a:r>
            <a:rPr lang="en-GB" b="1"/>
            <a:t>Additionally, communicating effectively is a key to managing conflict. It is important leaders</a:t>
          </a:r>
          <a:endParaRPr lang="en-US"/>
        </a:p>
      </dgm:t>
    </dgm:pt>
    <dgm:pt modelId="{3D6A0AF7-5ADB-4B6E-A55C-5E28179B9963}" type="parTrans" cxnId="{0AC6F9D3-92C3-4984-88E6-24FC81B5E7D7}">
      <dgm:prSet/>
      <dgm:spPr/>
      <dgm:t>
        <a:bodyPr/>
        <a:lstStyle/>
        <a:p>
          <a:endParaRPr lang="en-US"/>
        </a:p>
      </dgm:t>
    </dgm:pt>
    <dgm:pt modelId="{F175BD8C-E6F0-4ABB-985A-1E5F0BF746F5}" type="sibTrans" cxnId="{0AC6F9D3-92C3-4984-88E6-24FC81B5E7D7}">
      <dgm:prSet/>
      <dgm:spPr/>
      <dgm:t>
        <a:bodyPr/>
        <a:lstStyle/>
        <a:p>
          <a:endParaRPr lang="en-US"/>
        </a:p>
      </dgm:t>
    </dgm:pt>
    <dgm:pt modelId="{8514B36E-2CA8-49BB-A3D3-17EC47BD36FC}">
      <dgm:prSet/>
      <dgm:spPr/>
      <dgm:t>
        <a:bodyPr/>
        <a:lstStyle/>
        <a:p>
          <a:endParaRPr lang="en-US"/>
        </a:p>
        <a:p>
          <a:endParaRPr lang="en-GB"/>
        </a:p>
      </dgm:t>
    </dgm:pt>
    <dgm:pt modelId="{C0873B9B-623D-4494-BFA9-CF33F50E3D50}" type="parTrans" cxnId="{00C0997E-F50B-4954-92A4-6F9F116223A7}">
      <dgm:prSet/>
      <dgm:spPr/>
      <dgm:t>
        <a:bodyPr/>
        <a:lstStyle/>
        <a:p>
          <a:endParaRPr lang="en-US"/>
        </a:p>
      </dgm:t>
    </dgm:pt>
    <dgm:pt modelId="{0655D00B-5AD2-4287-B837-877B2FABFEF8}" type="sibTrans" cxnId="{00C0997E-F50B-4954-92A4-6F9F116223A7}">
      <dgm:prSet/>
      <dgm:spPr/>
      <dgm:t>
        <a:bodyPr/>
        <a:lstStyle/>
        <a:p>
          <a:endParaRPr lang="en-US"/>
        </a:p>
      </dgm:t>
    </dgm:pt>
    <dgm:pt modelId="{B4811C2C-9F48-4AAB-B88B-D9F53BEA4758}">
      <dgm:prSet/>
      <dgm:spPr/>
      <dgm:t>
        <a:bodyPr/>
        <a:lstStyle/>
        <a:p>
          <a:endParaRPr lang="en-US"/>
        </a:p>
        <a:p>
          <a:endParaRPr lang="en-GB"/>
        </a:p>
      </dgm:t>
    </dgm:pt>
    <dgm:pt modelId="{A4B5005B-474C-48E0-8D1C-B9BF320764F3}" type="parTrans" cxnId="{1B68CFD3-B5E1-45C0-955F-E445E5AE1F0D}">
      <dgm:prSet/>
      <dgm:spPr/>
      <dgm:t>
        <a:bodyPr/>
        <a:lstStyle/>
        <a:p>
          <a:endParaRPr lang="en-US"/>
        </a:p>
      </dgm:t>
    </dgm:pt>
    <dgm:pt modelId="{694A7FD3-F497-4E97-8C23-31572E87145B}" type="sibTrans" cxnId="{1B68CFD3-B5E1-45C0-955F-E445E5AE1F0D}">
      <dgm:prSet/>
      <dgm:spPr/>
      <dgm:t>
        <a:bodyPr/>
        <a:lstStyle/>
        <a:p>
          <a:endParaRPr lang="en-US"/>
        </a:p>
      </dgm:t>
    </dgm:pt>
    <dgm:pt modelId="{2E61D23A-1526-46D4-84E0-7DB07767F186}">
      <dgm:prSet/>
      <dgm:spPr/>
      <dgm:t>
        <a:bodyPr/>
        <a:lstStyle/>
        <a:p>
          <a:r>
            <a:rPr lang="en-GB" b="1"/>
            <a:t>In managing conflict, it is important to be sensible and empathic as well as having strong</a:t>
          </a:r>
          <a:endParaRPr lang="en-US"/>
        </a:p>
      </dgm:t>
    </dgm:pt>
    <dgm:pt modelId="{FF8BB61A-BBEA-4680-A638-467AF9C87131}" type="parTrans" cxnId="{479E8C2F-3FC0-43A1-806C-F94D8CBDDF56}">
      <dgm:prSet/>
      <dgm:spPr/>
      <dgm:t>
        <a:bodyPr/>
        <a:lstStyle/>
        <a:p>
          <a:endParaRPr lang="en-US"/>
        </a:p>
      </dgm:t>
    </dgm:pt>
    <dgm:pt modelId="{04DDC9B3-517F-4797-8AA6-28DC580F7ACE}" type="sibTrans" cxnId="{479E8C2F-3FC0-43A1-806C-F94D8CBDDF56}">
      <dgm:prSet/>
      <dgm:spPr/>
      <dgm:t>
        <a:bodyPr/>
        <a:lstStyle/>
        <a:p>
          <a:endParaRPr lang="en-US"/>
        </a:p>
      </dgm:t>
    </dgm:pt>
    <dgm:pt modelId="{BF32BCA5-042B-4D81-981D-1D1815164FF6}">
      <dgm:prSet/>
      <dgm:spPr/>
      <dgm:t>
        <a:bodyPr/>
        <a:lstStyle/>
        <a:p>
          <a:endParaRPr lang="en-US"/>
        </a:p>
        <a:p>
          <a:endParaRPr lang="en-GB"/>
        </a:p>
      </dgm:t>
    </dgm:pt>
    <dgm:pt modelId="{EE70F4F2-A7FC-42AC-9D1F-BD40B9A8E5AE}" type="parTrans" cxnId="{512A05F3-E3C1-4AF8-917F-67203126C158}">
      <dgm:prSet/>
      <dgm:spPr/>
      <dgm:t>
        <a:bodyPr/>
        <a:lstStyle/>
        <a:p>
          <a:endParaRPr lang="en-US"/>
        </a:p>
      </dgm:t>
    </dgm:pt>
    <dgm:pt modelId="{EE73EC5F-F715-43B4-8810-BBE05478EEF8}" type="sibTrans" cxnId="{512A05F3-E3C1-4AF8-917F-67203126C158}">
      <dgm:prSet/>
      <dgm:spPr/>
      <dgm:t>
        <a:bodyPr/>
        <a:lstStyle/>
        <a:p>
          <a:endParaRPr lang="en-US"/>
        </a:p>
      </dgm:t>
    </dgm:pt>
    <dgm:pt modelId="{4F5577C7-7301-454E-B2C2-7FA7A8F63F0C}" type="pres">
      <dgm:prSet presAssocID="{BD7B51A2-0EC9-490F-98D0-488F21A49B57}" presName="root" presStyleCnt="0">
        <dgm:presLayoutVars>
          <dgm:dir/>
          <dgm:resizeHandles val="exact"/>
        </dgm:presLayoutVars>
      </dgm:prSet>
      <dgm:spPr/>
    </dgm:pt>
    <dgm:pt modelId="{36C879F5-0BE0-4546-BDA5-BEC5B14AAAC3}" type="pres">
      <dgm:prSet presAssocID="{2A703477-16A9-4F65-99B8-52D18004A71D}" presName="compNode" presStyleCnt="0"/>
      <dgm:spPr/>
    </dgm:pt>
    <dgm:pt modelId="{656AD607-F216-461A-A0D6-6AD0CF5B41D5}" type="pres">
      <dgm:prSet presAssocID="{2A703477-16A9-4F65-99B8-52D18004A71D}" presName="bgRect" presStyleLbl="bgShp" presStyleIdx="0" presStyleCnt="3"/>
      <dgm:spPr/>
    </dgm:pt>
    <dgm:pt modelId="{B0BF0A4C-4CAF-437E-B1B6-A97D679A62A4}" type="pres">
      <dgm:prSet presAssocID="{2A703477-16A9-4F65-99B8-52D18004A71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Badge Heart"/>
        </a:ext>
      </dgm:extLst>
    </dgm:pt>
    <dgm:pt modelId="{1D64A3D3-4FA4-4C13-8D61-F37800338EFE}" type="pres">
      <dgm:prSet presAssocID="{2A703477-16A9-4F65-99B8-52D18004A71D}" presName="spaceRect" presStyleCnt="0"/>
      <dgm:spPr/>
    </dgm:pt>
    <dgm:pt modelId="{64192DE9-E1E4-4C99-A270-1F6FBD82885F}" type="pres">
      <dgm:prSet presAssocID="{2A703477-16A9-4F65-99B8-52D18004A71D}" presName="parTx" presStyleLbl="revTx" presStyleIdx="0" presStyleCnt="6">
        <dgm:presLayoutVars>
          <dgm:chMax val="0"/>
          <dgm:chPref val="0"/>
        </dgm:presLayoutVars>
      </dgm:prSet>
      <dgm:spPr/>
    </dgm:pt>
    <dgm:pt modelId="{D1A2D40B-7401-47A0-A88A-55507CAA162C}" type="pres">
      <dgm:prSet presAssocID="{2A703477-16A9-4F65-99B8-52D18004A71D}" presName="desTx" presStyleLbl="revTx" presStyleIdx="1" presStyleCnt="6">
        <dgm:presLayoutVars/>
      </dgm:prSet>
      <dgm:spPr/>
    </dgm:pt>
    <dgm:pt modelId="{EF4A5C9B-C92E-424C-B3C6-18BD3E1C6B74}" type="pres">
      <dgm:prSet presAssocID="{09CD3FD0-2222-48D2-9B3E-FBB2DF29595F}" presName="sibTrans" presStyleCnt="0"/>
      <dgm:spPr/>
    </dgm:pt>
    <dgm:pt modelId="{0E882FCE-F4C9-42B9-8EBB-1F365FE8C501}" type="pres">
      <dgm:prSet presAssocID="{9FDB92E3-3C85-432A-BE96-AA469A6FA920}" presName="compNode" presStyleCnt="0"/>
      <dgm:spPr/>
    </dgm:pt>
    <dgm:pt modelId="{D237B16D-36D7-4833-9FD0-F80B4011615A}" type="pres">
      <dgm:prSet presAssocID="{9FDB92E3-3C85-432A-BE96-AA469A6FA920}" presName="bgRect" presStyleLbl="bgShp" presStyleIdx="1" presStyleCnt="3"/>
      <dgm:spPr/>
    </dgm:pt>
    <dgm:pt modelId="{8EBEEA61-F5E8-45F6-82C3-EF69519E0FC7}" type="pres">
      <dgm:prSet presAssocID="{9FDB92E3-3C85-432A-BE96-AA469A6FA92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ard Room"/>
        </a:ext>
      </dgm:extLst>
    </dgm:pt>
    <dgm:pt modelId="{8222F5C7-E4DA-4AE3-8104-29CEF4D37B8A}" type="pres">
      <dgm:prSet presAssocID="{9FDB92E3-3C85-432A-BE96-AA469A6FA920}" presName="spaceRect" presStyleCnt="0"/>
      <dgm:spPr/>
    </dgm:pt>
    <dgm:pt modelId="{B810B304-8CDB-42A5-BCA5-3E0A2ABCC760}" type="pres">
      <dgm:prSet presAssocID="{9FDB92E3-3C85-432A-BE96-AA469A6FA920}" presName="parTx" presStyleLbl="revTx" presStyleIdx="2" presStyleCnt="6">
        <dgm:presLayoutVars>
          <dgm:chMax val="0"/>
          <dgm:chPref val="0"/>
        </dgm:presLayoutVars>
      </dgm:prSet>
      <dgm:spPr/>
    </dgm:pt>
    <dgm:pt modelId="{B42F066B-9A34-479C-B298-3B1605646A3A}" type="pres">
      <dgm:prSet presAssocID="{9FDB92E3-3C85-432A-BE96-AA469A6FA920}" presName="desTx" presStyleLbl="revTx" presStyleIdx="3" presStyleCnt="6">
        <dgm:presLayoutVars/>
      </dgm:prSet>
      <dgm:spPr/>
    </dgm:pt>
    <dgm:pt modelId="{27758A84-9302-4C89-8574-A820883F4AFC}" type="pres">
      <dgm:prSet presAssocID="{F175BD8C-E6F0-4ABB-985A-1E5F0BF746F5}" presName="sibTrans" presStyleCnt="0"/>
      <dgm:spPr/>
    </dgm:pt>
    <dgm:pt modelId="{896180E9-ECBA-431F-AD1D-DEBFE87D73F7}" type="pres">
      <dgm:prSet presAssocID="{2E61D23A-1526-46D4-84E0-7DB07767F186}" presName="compNode" presStyleCnt="0"/>
      <dgm:spPr/>
    </dgm:pt>
    <dgm:pt modelId="{FF1C787C-7A5D-421F-A6E4-A577AD7B6C9B}" type="pres">
      <dgm:prSet presAssocID="{2E61D23A-1526-46D4-84E0-7DB07767F186}" presName="bgRect" presStyleLbl="bgShp" presStyleIdx="2" presStyleCnt="3"/>
      <dgm:spPr/>
    </dgm:pt>
    <dgm:pt modelId="{19258C65-C94D-4DCF-9054-89544186568C}" type="pres">
      <dgm:prSet presAssocID="{2E61D23A-1526-46D4-84E0-7DB07767F18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Care"/>
        </a:ext>
      </dgm:extLst>
    </dgm:pt>
    <dgm:pt modelId="{F3F45585-02E5-4B88-A870-347C1F0D87E1}" type="pres">
      <dgm:prSet presAssocID="{2E61D23A-1526-46D4-84E0-7DB07767F186}" presName="spaceRect" presStyleCnt="0"/>
      <dgm:spPr/>
    </dgm:pt>
    <dgm:pt modelId="{7840EF91-BADD-4B32-B800-90A3F22E7CD5}" type="pres">
      <dgm:prSet presAssocID="{2E61D23A-1526-46D4-84E0-7DB07767F186}" presName="parTx" presStyleLbl="revTx" presStyleIdx="4" presStyleCnt="6">
        <dgm:presLayoutVars>
          <dgm:chMax val="0"/>
          <dgm:chPref val="0"/>
        </dgm:presLayoutVars>
      </dgm:prSet>
      <dgm:spPr/>
    </dgm:pt>
    <dgm:pt modelId="{C38892CE-5DA4-4ECB-8684-A4858C4C71DA}" type="pres">
      <dgm:prSet presAssocID="{2E61D23A-1526-46D4-84E0-7DB07767F186}" presName="desTx" presStyleLbl="revTx" presStyleIdx="5" presStyleCnt="6">
        <dgm:presLayoutVars/>
      </dgm:prSet>
      <dgm:spPr/>
    </dgm:pt>
  </dgm:ptLst>
  <dgm:cxnLst>
    <dgm:cxn modelId="{479E8C2F-3FC0-43A1-806C-F94D8CBDDF56}" srcId="{BD7B51A2-0EC9-490F-98D0-488F21A49B57}" destId="{2E61D23A-1526-46D4-84E0-7DB07767F186}" srcOrd="2" destOrd="0" parTransId="{FF8BB61A-BBEA-4680-A638-467AF9C87131}" sibTransId="{04DDC9B3-517F-4797-8AA6-28DC580F7ACE}"/>
    <dgm:cxn modelId="{2860D12F-FCA1-4729-B40B-3379A02CAD9F}" type="presOf" srcId="{9FDB92E3-3C85-432A-BE96-AA469A6FA920}" destId="{B810B304-8CDB-42A5-BCA5-3E0A2ABCC760}" srcOrd="0" destOrd="0" presId="urn:microsoft.com/office/officeart/2018/2/layout/IconVerticalSolidList"/>
    <dgm:cxn modelId="{8A53E263-EEF4-4098-8AFB-E76E836C5AD8}" srcId="{BD7B51A2-0EC9-490F-98D0-488F21A49B57}" destId="{2A703477-16A9-4F65-99B8-52D18004A71D}" srcOrd="0" destOrd="0" parTransId="{82628D9E-E0CE-40B8-AD3E-3C9D5EBB695F}" sibTransId="{09CD3FD0-2222-48D2-9B3E-FBB2DF29595F}"/>
    <dgm:cxn modelId="{F3BCAE59-8CDC-44B3-B1C8-CF74F6BDFA83}" type="presOf" srcId="{2A703477-16A9-4F65-99B8-52D18004A71D}" destId="{64192DE9-E1E4-4C99-A270-1F6FBD82885F}" srcOrd="0" destOrd="0" presId="urn:microsoft.com/office/officeart/2018/2/layout/IconVerticalSolidList"/>
    <dgm:cxn modelId="{88CF847C-0BB6-40E1-87CD-CE0A7E3A6237}" type="presOf" srcId="{BF32BCA5-042B-4D81-981D-1D1815164FF6}" destId="{C38892CE-5DA4-4ECB-8684-A4858C4C71DA}" srcOrd="0" destOrd="0" presId="urn:microsoft.com/office/officeart/2018/2/layout/IconVerticalSolidList"/>
    <dgm:cxn modelId="{00C0997E-F50B-4954-92A4-6F9F116223A7}" srcId="{9FDB92E3-3C85-432A-BE96-AA469A6FA920}" destId="{8514B36E-2CA8-49BB-A3D3-17EC47BD36FC}" srcOrd="0" destOrd="0" parTransId="{C0873B9B-623D-4494-BFA9-CF33F50E3D50}" sibTransId="{0655D00B-5AD2-4287-B837-877B2FABFEF8}"/>
    <dgm:cxn modelId="{61515D83-BC95-45C3-B981-407DAF0136D7}" type="presOf" srcId="{2E61D23A-1526-46D4-84E0-7DB07767F186}" destId="{7840EF91-BADD-4B32-B800-90A3F22E7CD5}" srcOrd="0" destOrd="0" presId="urn:microsoft.com/office/officeart/2018/2/layout/IconVerticalSolidList"/>
    <dgm:cxn modelId="{F00F3D84-7618-4ADC-AF37-B3FED37588BE}" type="presOf" srcId="{A4BF5AB8-E58C-4CA6-95DF-03DE1422EBEF}" destId="{D1A2D40B-7401-47A0-A88A-55507CAA162C}" srcOrd="0" destOrd="1" presId="urn:microsoft.com/office/officeart/2018/2/layout/IconVerticalSolidList"/>
    <dgm:cxn modelId="{221159C0-3BE8-49E6-A2C9-3540A74E7E3C}" srcId="{2A703477-16A9-4F65-99B8-52D18004A71D}" destId="{6FAA73FF-DA05-4767-89C2-92AB18F6C340}" srcOrd="0" destOrd="0" parTransId="{EA4DACE4-B9EA-4075-9720-82AEF8A80740}" sibTransId="{14A64F4A-000B-48A4-B0CB-71FFD80DFE61}"/>
    <dgm:cxn modelId="{1F9B37CE-46C9-4D8F-85F6-93FE4CBC8CB8}" type="presOf" srcId="{6FAA73FF-DA05-4767-89C2-92AB18F6C340}" destId="{D1A2D40B-7401-47A0-A88A-55507CAA162C}" srcOrd="0" destOrd="0" presId="urn:microsoft.com/office/officeart/2018/2/layout/IconVerticalSolidList"/>
    <dgm:cxn modelId="{50AC61CF-9708-4FB2-A166-3D51E45DCC25}" type="presOf" srcId="{8514B36E-2CA8-49BB-A3D3-17EC47BD36FC}" destId="{B42F066B-9A34-479C-B298-3B1605646A3A}" srcOrd="0" destOrd="0" presId="urn:microsoft.com/office/officeart/2018/2/layout/IconVerticalSolidList"/>
    <dgm:cxn modelId="{1B68CFD3-B5E1-45C0-955F-E445E5AE1F0D}" srcId="{9FDB92E3-3C85-432A-BE96-AA469A6FA920}" destId="{B4811C2C-9F48-4AAB-B88B-D9F53BEA4758}" srcOrd="1" destOrd="0" parTransId="{A4B5005B-474C-48E0-8D1C-B9BF320764F3}" sibTransId="{694A7FD3-F497-4E97-8C23-31572E87145B}"/>
    <dgm:cxn modelId="{0AC6F9D3-92C3-4984-88E6-24FC81B5E7D7}" srcId="{BD7B51A2-0EC9-490F-98D0-488F21A49B57}" destId="{9FDB92E3-3C85-432A-BE96-AA469A6FA920}" srcOrd="1" destOrd="0" parTransId="{3D6A0AF7-5ADB-4B6E-A55C-5E28179B9963}" sibTransId="{F175BD8C-E6F0-4ABB-985A-1E5F0BF746F5}"/>
    <dgm:cxn modelId="{C610E9D7-9186-47B8-99A0-C3EB89633F79}" type="presOf" srcId="{BD7B51A2-0EC9-490F-98D0-488F21A49B57}" destId="{4F5577C7-7301-454E-B2C2-7FA7A8F63F0C}" srcOrd="0" destOrd="0" presId="urn:microsoft.com/office/officeart/2018/2/layout/IconVerticalSolidList"/>
    <dgm:cxn modelId="{DF3B09E6-A945-4F5A-B02D-8C1E16CB3CCE}" type="presOf" srcId="{B4811C2C-9F48-4AAB-B88B-D9F53BEA4758}" destId="{B42F066B-9A34-479C-B298-3B1605646A3A}" srcOrd="0" destOrd="1" presId="urn:microsoft.com/office/officeart/2018/2/layout/IconVerticalSolidList"/>
    <dgm:cxn modelId="{DCB6F9EC-1B2B-4E0D-BBF7-142762EE493D}" srcId="{2A703477-16A9-4F65-99B8-52D18004A71D}" destId="{A4BF5AB8-E58C-4CA6-95DF-03DE1422EBEF}" srcOrd="1" destOrd="0" parTransId="{4906B076-7E6B-46B1-B432-BBC769CD75BF}" sibTransId="{92156CF7-A544-4987-82FC-0D6FD0C8F6EC}"/>
    <dgm:cxn modelId="{512A05F3-E3C1-4AF8-917F-67203126C158}" srcId="{2E61D23A-1526-46D4-84E0-7DB07767F186}" destId="{BF32BCA5-042B-4D81-981D-1D1815164FF6}" srcOrd="0" destOrd="0" parTransId="{EE70F4F2-A7FC-42AC-9D1F-BD40B9A8E5AE}" sibTransId="{EE73EC5F-F715-43B4-8810-BBE05478EEF8}"/>
    <dgm:cxn modelId="{7283B1CC-AE5B-4E76-ADC9-D1CF4EE6DA59}" type="presParOf" srcId="{4F5577C7-7301-454E-B2C2-7FA7A8F63F0C}" destId="{36C879F5-0BE0-4546-BDA5-BEC5B14AAAC3}" srcOrd="0" destOrd="0" presId="urn:microsoft.com/office/officeart/2018/2/layout/IconVerticalSolidList"/>
    <dgm:cxn modelId="{1ED3A0E8-1801-4040-A654-1BC7387FCD79}" type="presParOf" srcId="{36C879F5-0BE0-4546-BDA5-BEC5B14AAAC3}" destId="{656AD607-F216-461A-A0D6-6AD0CF5B41D5}" srcOrd="0" destOrd="0" presId="urn:microsoft.com/office/officeart/2018/2/layout/IconVerticalSolidList"/>
    <dgm:cxn modelId="{159869CF-511F-4DC7-8926-7FC8704538B9}" type="presParOf" srcId="{36C879F5-0BE0-4546-BDA5-BEC5B14AAAC3}" destId="{B0BF0A4C-4CAF-437E-B1B6-A97D679A62A4}" srcOrd="1" destOrd="0" presId="urn:microsoft.com/office/officeart/2018/2/layout/IconVerticalSolidList"/>
    <dgm:cxn modelId="{2F173F8C-8C5F-4C82-A686-D08710A61931}" type="presParOf" srcId="{36C879F5-0BE0-4546-BDA5-BEC5B14AAAC3}" destId="{1D64A3D3-4FA4-4C13-8D61-F37800338EFE}" srcOrd="2" destOrd="0" presId="urn:microsoft.com/office/officeart/2018/2/layout/IconVerticalSolidList"/>
    <dgm:cxn modelId="{DF8AFD84-7CF8-41F1-8C37-412178535F43}" type="presParOf" srcId="{36C879F5-0BE0-4546-BDA5-BEC5B14AAAC3}" destId="{64192DE9-E1E4-4C99-A270-1F6FBD82885F}" srcOrd="3" destOrd="0" presId="urn:microsoft.com/office/officeart/2018/2/layout/IconVerticalSolidList"/>
    <dgm:cxn modelId="{CEECF2D3-7DC6-4385-AD37-2D6058552811}" type="presParOf" srcId="{36C879F5-0BE0-4546-BDA5-BEC5B14AAAC3}" destId="{D1A2D40B-7401-47A0-A88A-55507CAA162C}" srcOrd="4" destOrd="0" presId="urn:microsoft.com/office/officeart/2018/2/layout/IconVerticalSolidList"/>
    <dgm:cxn modelId="{B98E4F1D-DB3B-4BBE-97EE-D618EA0DC8FC}" type="presParOf" srcId="{4F5577C7-7301-454E-B2C2-7FA7A8F63F0C}" destId="{EF4A5C9B-C92E-424C-B3C6-18BD3E1C6B74}" srcOrd="1" destOrd="0" presId="urn:microsoft.com/office/officeart/2018/2/layout/IconVerticalSolidList"/>
    <dgm:cxn modelId="{A8DF49E7-45C2-4C9C-8EB6-AF556850C8B6}" type="presParOf" srcId="{4F5577C7-7301-454E-B2C2-7FA7A8F63F0C}" destId="{0E882FCE-F4C9-42B9-8EBB-1F365FE8C501}" srcOrd="2" destOrd="0" presId="urn:microsoft.com/office/officeart/2018/2/layout/IconVerticalSolidList"/>
    <dgm:cxn modelId="{874A70FF-9637-4513-A3E8-E465A13E03DC}" type="presParOf" srcId="{0E882FCE-F4C9-42B9-8EBB-1F365FE8C501}" destId="{D237B16D-36D7-4833-9FD0-F80B4011615A}" srcOrd="0" destOrd="0" presId="urn:microsoft.com/office/officeart/2018/2/layout/IconVerticalSolidList"/>
    <dgm:cxn modelId="{C95088ED-1352-4426-B1AE-A7D1E650C856}" type="presParOf" srcId="{0E882FCE-F4C9-42B9-8EBB-1F365FE8C501}" destId="{8EBEEA61-F5E8-45F6-82C3-EF69519E0FC7}" srcOrd="1" destOrd="0" presId="urn:microsoft.com/office/officeart/2018/2/layout/IconVerticalSolidList"/>
    <dgm:cxn modelId="{D0B18881-B85A-4E60-82EF-79F75B544891}" type="presParOf" srcId="{0E882FCE-F4C9-42B9-8EBB-1F365FE8C501}" destId="{8222F5C7-E4DA-4AE3-8104-29CEF4D37B8A}" srcOrd="2" destOrd="0" presId="urn:microsoft.com/office/officeart/2018/2/layout/IconVerticalSolidList"/>
    <dgm:cxn modelId="{7C234CB0-8808-418D-B73D-BE95AEB66F36}" type="presParOf" srcId="{0E882FCE-F4C9-42B9-8EBB-1F365FE8C501}" destId="{B810B304-8CDB-42A5-BCA5-3E0A2ABCC760}" srcOrd="3" destOrd="0" presId="urn:microsoft.com/office/officeart/2018/2/layout/IconVerticalSolidList"/>
    <dgm:cxn modelId="{BFF23602-F2E7-4843-BAA2-3C586B1BFCF8}" type="presParOf" srcId="{0E882FCE-F4C9-42B9-8EBB-1F365FE8C501}" destId="{B42F066B-9A34-479C-B298-3B1605646A3A}" srcOrd="4" destOrd="0" presId="urn:microsoft.com/office/officeart/2018/2/layout/IconVerticalSolidList"/>
    <dgm:cxn modelId="{21EFED27-42E6-4B1D-A9C5-92367568AF68}" type="presParOf" srcId="{4F5577C7-7301-454E-B2C2-7FA7A8F63F0C}" destId="{27758A84-9302-4C89-8574-A820883F4AFC}" srcOrd="3" destOrd="0" presId="urn:microsoft.com/office/officeart/2018/2/layout/IconVerticalSolidList"/>
    <dgm:cxn modelId="{78D24ED5-BBBB-412D-B1B3-F3422B172766}" type="presParOf" srcId="{4F5577C7-7301-454E-B2C2-7FA7A8F63F0C}" destId="{896180E9-ECBA-431F-AD1D-DEBFE87D73F7}" srcOrd="4" destOrd="0" presId="urn:microsoft.com/office/officeart/2018/2/layout/IconVerticalSolidList"/>
    <dgm:cxn modelId="{598C57E7-6CB5-4DC5-9A6C-02E9AE9B0745}" type="presParOf" srcId="{896180E9-ECBA-431F-AD1D-DEBFE87D73F7}" destId="{FF1C787C-7A5D-421F-A6E4-A577AD7B6C9B}" srcOrd="0" destOrd="0" presId="urn:microsoft.com/office/officeart/2018/2/layout/IconVerticalSolidList"/>
    <dgm:cxn modelId="{58680B0C-BA79-4184-AFC8-DACAB6DE1C36}" type="presParOf" srcId="{896180E9-ECBA-431F-AD1D-DEBFE87D73F7}" destId="{19258C65-C94D-4DCF-9054-89544186568C}" srcOrd="1" destOrd="0" presId="urn:microsoft.com/office/officeart/2018/2/layout/IconVerticalSolidList"/>
    <dgm:cxn modelId="{B3AAA1F0-AC5D-4D8C-9AB5-2E0DE9E7D7E6}" type="presParOf" srcId="{896180E9-ECBA-431F-AD1D-DEBFE87D73F7}" destId="{F3F45585-02E5-4B88-A870-347C1F0D87E1}" srcOrd="2" destOrd="0" presId="urn:microsoft.com/office/officeart/2018/2/layout/IconVerticalSolidList"/>
    <dgm:cxn modelId="{79EB90B6-4A2D-4129-9279-83A137580F97}" type="presParOf" srcId="{896180E9-ECBA-431F-AD1D-DEBFE87D73F7}" destId="{7840EF91-BADD-4B32-B800-90A3F22E7CD5}" srcOrd="3" destOrd="0" presId="urn:microsoft.com/office/officeart/2018/2/layout/IconVerticalSolidList"/>
    <dgm:cxn modelId="{6BE73A80-EB25-4C5F-BA02-F3368F1F0125}" type="presParOf" srcId="{896180E9-ECBA-431F-AD1D-DEBFE87D73F7}" destId="{C38892CE-5DA4-4ECB-8684-A4858C4C71DA}" srcOrd="4"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43BC41C-6CCD-4A59-A6B3-CB6EA4B262FE}"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52D98CD-4239-47D6-8473-85D046FB200C}">
      <dgm:prSet custT="1"/>
      <dgm:spPr/>
      <dgm:t>
        <a:bodyPr/>
        <a:lstStyle/>
        <a:p>
          <a:pPr>
            <a:defRPr cap="all"/>
          </a:pPr>
          <a:r>
            <a:rPr lang="en-GB" sz="2000" b="1"/>
            <a:t>Structure and clarity</a:t>
          </a:r>
          <a:endParaRPr lang="en-US" sz="2000"/>
        </a:p>
      </dgm:t>
    </dgm:pt>
    <dgm:pt modelId="{4C604D43-9C96-4B74-B8D3-1E3086D49771}" type="parTrans" cxnId="{97C4DAF5-7009-4269-A86C-2274E99FB279}">
      <dgm:prSet/>
      <dgm:spPr/>
      <dgm:t>
        <a:bodyPr/>
        <a:lstStyle/>
        <a:p>
          <a:endParaRPr lang="en-US"/>
        </a:p>
      </dgm:t>
    </dgm:pt>
    <dgm:pt modelId="{2A98820E-8F8D-4221-A561-0D03E7912581}" type="sibTrans" cxnId="{97C4DAF5-7009-4269-A86C-2274E99FB279}">
      <dgm:prSet/>
      <dgm:spPr/>
      <dgm:t>
        <a:bodyPr/>
        <a:lstStyle/>
        <a:p>
          <a:endParaRPr lang="en-US"/>
        </a:p>
      </dgm:t>
    </dgm:pt>
    <dgm:pt modelId="{2F5D273F-BB51-49DD-B415-275AB9D457E8}">
      <dgm:prSet custT="1"/>
      <dgm:spPr/>
      <dgm:t>
        <a:bodyPr/>
        <a:lstStyle/>
        <a:p>
          <a:pPr>
            <a:defRPr cap="all"/>
          </a:pPr>
          <a:r>
            <a:rPr lang="en-GB" sz="2000" b="1"/>
            <a:t>Responsibility</a:t>
          </a:r>
          <a:endParaRPr lang="en-US" sz="2000"/>
        </a:p>
      </dgm:t>
    </dgm:pt>
    <dgm:pt modelId="{F05AF412-AD73-4A25-9CB8-9325AD700544}" type="parTrans" cxnId="{FC366A84-50E5-4C6B-A915-6FD4C296A651}">
      <dgm:prSet/>
      <dgm:spPr/>
      <dgm:t>
        <a:bodyPr/>
        <a:lstStyle/>
        <a:p>
          <a:endParaRPr lang="en-US"/>
        </a:p>
      </dgm:t>
    </dgm:pt>
    <dgm:pt modelId="{B157A00B-C630-419A-A78E-1D56FF6C934D}" type="sibTrans" cxnId="{FC366A84-50E5-4C6B-A915-6FD4C296A651}">
      <dgm:prSet/>
      <dgm:spPr/>
      <dgm:t>
        <a:bodyPr/>
        <a:lstStyle/>
        <a:p>
          <a:endParaRPr lang="en-US"/>
        </a:p>
      </dgm:t>
    </dgm:pt>
    <dgm:pt modelId="{4DFAFA5A-22F3-43C9-AD38-AC69DB6572FF}">
      <dgm:prSet custT="1"/>
      <dgm:spPr/>
      <dgm:t>
        <a:bodyPr/>
        <a:lstStyle/>
        <a:p>
          <a:pPr>
            <a:defRPr cap="all"/>
          </a:pPr>
          <a:r>
            <a:rPr lang="en-GB" sz="2000" b="1"/>
            <a:t>Constancy</a:t>
          </a:r>
          <a:endParaRPr lang="en-US" sz="2000"/>
        </a:p>
      </dgm:t>
    </dgm:pt>
    <dgm:pt modelId="{998A1AEA-644F-4E76-9435-B4D1ADC69FDD}" type="parTrans" cxnId="{5537FC3B-B232-42B5-87E4-A0AAB381CF04}">
      <dgm:prSet/>
      <dgm:spPr/>
      <dgm:t>
        <a:bodyPr/>
        <a:lstStyle/>
        <a:p>
          <a:endParaRPr lang="en-US"/>
        </a:p>
      </dgm:t>
    </dgm:pt>
    <dgm:pt modelId="{A5D306EE-0098-407D-991D-039734FEBBE6}" type="sibTrans" cxnId="{5537FC3B-B232-42B5-87E4-A0AAB381CF04}">
      <dgm:prSet/>
      <dgm:spPr/>
      <dgm:t>
        <a:bodyPr/>
        <a:lstStyle/>
        <a:p>
          <a:endParaRPr lang="en-US"/>
        </a:p>
      </dgm:t>
    </dgm:pt>
    <dgm:pt modelId="{BC97920E-7545-4C6F-B437-CF0411551842}">
      <dgm:prSet custT="1"/>
      <dgm:spPr/>
      <dgm:t>
        <a:bodyPr/>
        <a:lstStyle/>
        <a:p>
          <a:pPr>
            <a:defRPr cap="all"/>
          </a:pPr>
          <a:r>
            <a:rPr lang="en-GB" sz="2000" b="1"/>
            <a:t>Psychological safety</a:t>
          </a:r>
          <a:endParaRPr lang="en-US" sz="2000"/>
        </a:p>
      </dgm:t>
    </dgm:pt>
    <dgm:pt modelId="{7B458681-9FB7-4539-BD1D-5C968FA5BD1D}" type="parTrans" cxnId="{1EA6BEE0-B306-455B-8885-183C19AC0BAA}">
      <dgm:prSet/>
      <dgm:spPr/>
      <dgm:t>
        <a:bodyPr/>
        <a:lstStyle/>
        <a:p>
          <a:endParaRPr lang="en-US"/>
        </a:p>
      </dgm:t>
    </dgm:pt>
    <dgm:pt modelId="{5FA21283-3922-442E-B1B0-6844BF57E908}" type="sibTrans" cxnId="{1EA6BEE0-B306-455B-8885-183C19AC0BAA}">
      <dgm:prSet/>
      <dgm:spPr/>
      <dgm:t>
        <a:bodyPr/>
        <a:lstStyle/>
        <a:p>
          <a:endParaRPr lang="en-US"/>
        </a:p>
      </dgm:t>
    </dgm:pt>
    <dgm:pt modelId="{65A2EC11-7737-4DF1-A9C3-43092CDE527C}">
      <dgm:prSet custT="1"/>
      <dgm:spPr/>
      <dgm:t>
        <a:bodyPr/>
        <a:lstStyle/>
        <a:p>
          <a:pPr>
            <a:defRPr cap="all"/>
          </a:pPr>
          <a:r>
            <a:rPr lang="en-GB" sz="2400" b="1"/>
            <a:t>Good leadership</a:t>
          </a:r>
          <a:endParaRPr lang="en-US" sz="2400"/>
        </a:p>
      </dgm:t>
    </dgm:pt>
    <dgm:pt modelId="{04C8D8E2-2EE7-42E4-9BA7-51D5612A0C16}" type="parTrans" cxnId="{DB3A8B3C-EF83-4C33-A543-E1C2CCB135B9}">
      <dgm:prSet/>
      <dgm:spPr/>
      <dgm:t>
        <a:bodyPr/>
        <a:lstStyle/>
        <a:p>
          <a:endParaRPr lang="en-US"/>
        </a:p>
      </dgm:t>
    </dgm:pt>
    <dgm:pt modelId="{ED6BF262-FA08-4891-83C5-55FB9D58052A}" type="sibTrans" cxnId="{DB3A8B3C-EF83-4C33-A543-E1C2CCB135B9}">
      <dgm:prSet/>
      <dgm:spPr/>
      <dgm:t>
        <a:bodyPr/>
        <a:lstStyle/>
        <a:p>
          <a:endParaRPr lang="en-US"/>
        </a:p>
      </dgm:t>
    </dgm:pt>
    <dgm:pt modelId="{ADF5C26D-AEF4-419A-8976-D3DEBC091F6D}" type="pres">
      <dgm:prSet presAssocID="{943BC41C-6CCD-4A59-A6B3-CB6EA4B262FE}" presName="root" presStyleCnt="0">
        <dgm:presLayoutVars>
          <dgm:dir/>
          <dgm:resizeHandles val="exact"/>
        </dgm:presLayoutVars>
      </dgm:prSet>
      <dgm:spPr/>
    </dgm:pt>
    <dgm:pt modelId="{3D2D40E0-0E66-487E-921C-7341D393E594}" type="pres">
      <dgm:prSet presAssocID="{052D98CD-4239-47D6-8473-85D046FB200C}" presName="compNode" presStyleCnt="0"/>
      <dgm:spPr/>
    </dgm:pt>
    <dgm:pt modelId="{9394BD35-501E-4D96-BA15-E6D897D73640}" type="pres">
      <dgm:prSet presAssocID="{052D98CD-4239-47D6-8473-85D046FB200C}" presName="iconBgRect" presStyleLbl="bgShp" presStyleIdx="0" presStyleCnt="5"/>
      <dgm:spPr>
        <a:prstGeom prst="round2DiagRect">
          <a:avLst>
            <a:gd name="adj1" fmla="val 29727"/>
            <a:gd name="adj2" fmla="val 0"/>
          </a:avLst>
        </a:prstGeom>
      </dgm:spPr>
    </dgm:pt>
    <dgm:pt modelId="{222A61D3-57E8-4694-A176-38CB31E3BE8E}" type="pres">
      <dgm:prSet presAssocID="{052D98CD-4239-47D6-8473-85D046FB200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1B34A2F3-C358-4F7D-B6E5-A1B11FC43FE2}" type="pres">
      <dgm:prSet presAssocID="{052D98CD-4239-47D6-8473-85D046FB200C}" presName="spaceRect" presStyleCnt="0"/>
      <dgm:spPr/>
    </dgm:pt>
    <dgm:pt modelId="{50966F3F-BE59-426E-B5EB-1D92CA276C12}" type="pres">
      <dgm:prSet presAssocID="{052D98CD-4239-47D6-8473-85D046FB200C}" presName="textRect" presStyleLbl="revTx" presStyleIdx="0" presStyleCnt="5">
        <dgm:presLayoutVars>
          <dgm:chMax val="1"/>
          <dgm:chPref val="1"/>
        </dgm:presLayoutVars>
      </dgm:prSet>
      <dgm:spPr/>
    </dgm:pt>
    <dgm:pt modelId="{A2A6EDD7-7BD3-4CDD-A154-293858FF9D4D}" type="pres">
      <dgm:prSet presAssocID="{2A98820E-8F8D-4221-A561-0D03E7912581}" presName="sibTrans" presStyleCnt="0"/>
      <dgm:spPr/>
    </dgm:pt>
    <dgm:pt modelId="{3110C6BA-EAF6-410A-8185-20BBED34ACE8}" type="pres">
      <dgm:prSet presAssocID="{2F5D273F-BB51-49DD-B415-275AB9D457E8}" presName="compNode" presStyleCnt="0"/>
      <dgm:spPr/>
    </dgm:pt>
    <dgm:pt modelId="{4387D1D4-CE43-4121-86FF-9151AE9A262A}" type="pres">
      <dgm:prSet presAssocID="{2F5D273F-BB51-49DD-B415-275AB9D457E8}" presName="iconBgRect" presStyleLbl="bgShp" presStyleIdx="1" presStyleCnt="5"/>
      <dgm:spPr>
        <a:prstGeom prst="round2DiagRect">
          <a:avLst>
            <a:gd name="adj1" fmla="val 29727"/>
            <a:gd name="adj2" fmla="val 0"/>
          </a:avLst>
        </a:prstGeom>
      </dgm:spPr>
    </dgm:pt>
    <dgm:pt modelId="{A0C81DEB-8B8D-4A47-94C4-7953B3B40F5E}" type="pres">
      <dgm:prSet presAssocID="{2F5D273F-BB51-49DD-B415-275AB9D457E8}" presName="iconRect" presStyleLbl="node1" presStyleIdx="1" presStyleCnt="5"/>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Clock"/>
        </a:ext>
      </dgm:extLst>
    </dgm:pt>
    <dgm:pt modelId="{5D3C7A4B-E7BB-4BDC-81D0-0C2AD40FE206}" type="pres">
      <dgm:prSet presAssocID="{2F5D273F-BB51-49DD-B415-275AB9D457E8}" presName="spaceRect" presStyleCnt="0"/>
      <dgm:spPr/>
    </dgm:pt>
    <dgm:pt modelId="{FEEE9FC2-6C77-4171-A8D7-4912A6956A39}" type="pres">
      <dgm:prSet presAssocID="{2F5D273F-BB51-49DD-B415-275AB9D457E8}" presName="textRect" presStyleLbl="revTx" presStyleIdx="1" presStyleCnt="5" custScaleX="133435">
        <dgm:presLayoutVars>
          <dgm:chMax val="1"/>
          <dgm:chPref val="1"/>
        </dgm:presLayoutVars>
      </dgm:prSet>
      <dgm:spPr/>
    </dgm:pt>
    <dgm:pt modelId="{830DE92B-A727-47E5-83DD-C591BEC94041}" type="pres">
      <dgm:prSet presAssocID="{B157A00B-C630-419A-A78E-1D56FF6C934D}" presName="sibTrans" presStyleCnt="0"/>
      <dgm:spPr/>
    </dgm:pt>
    <dgm:pt modelId="{D2823149-6655-4A28-A7DF-8125D45DE5EB}" type="pres">
      <dgm:prSet presAssocID="{4DFAFA5A-22F3-43C9-AD38-AC69DB6572FF}" presName="compNode" presStyleCnt="0"/>
      <dgm:spPr/>
    </dgm:pt>
    <dgm:pt modelId="{5510EE3F-B952-4ADF-AC99-20C4C77B2157}" type="pres">
      <dgm:prSet presAssocID="{4DFAFA5A-22F3-43C9-AD38-AC69DB6572FF}" presName="iconBgRect" presStyleLbl="bgShp" presStyleIdx="2" presStyleCnt="5"/>
      <dgm:spPr>
        <a:prstGeom prst="round2DiagRect">
          <a:avLst>
            <a:gd name="adj1" fmla="val 29727"/>
            <a:gd name="adj2" fmla="val 0"/>
          </a:avLst>
        </a:prstGeom>
      </dgm:spPr>
    </dgm:pt>
    <dgm:pt modelId="{54371EA0-27EB-47BA-91FD-2016EFC84105}" type="pres">
      <dgm:prSet presAssocID="{4DFAFA5A-22F3-43C9-AD38-AC69DB6572FF}" presName="iconRect" presStyleLbl="node1" presStyleIdx="2" presStyleCnt="5"/>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Body builder"/>
        </a:ext>
      </dgm:extLst>
    </dgm:pt>
    <dgm:pt modelId="{815E0C11-56FE-44FE-B79E-8A90395837FB}" type="pres">
      <dgm:prSet presAssocID="{4DFAFA5A-22F3-43C9-AD38-AC69DB6572FF}" presName="spaceRect" presStyleCnt="0"/>
      <dgm:spPr/>
    </dgm:pt>
    <dgm:pt modelId="{8BD38FB5-E60B-4636-930C-1CE865CDC12F}" type="pres">
      <dgm:prSet presAssocID="{4DFAFA5A-22F3-43C9-AD38-AC69DB6572FF}" presName="textRect" presStyleLbl="revTx" presStyleIdx="2" presStyleCnt="5">
        <dgm:presLayoutVars>
          <dgm:chMax val="1"/>
          <dgm:chPref val="1"/>
        </dgm:presLayoutVars>
      </dgm:prSet>
      <dgm:spPr/>
    </dgm:pt>
    <dgm:pt modelId="{FAACE880-AC8B-4E96-836B-861530661324}" type="pres">
      <dgm:prSet presAssocID="{A5D306EE-0098-407D-991D-039734FEBBE6}" presName="sibTrans" presStyleCnt="0"/>
      <dgm:spPr/>
    </dgm:pt>
    <dgm:pt modelId="{A1A5466E-F5D3-420B-BDF8-E46B8D6CE69D}" type="pres">
      <dgm:prSet presAssocID="{BC97920E-7545-4C6F-B437-CF0411551842}" presName="compNode" presStyleCnt="0"/>
      <dgm:spPr/>
    </dgm:pt>
    <dgm:pt modelId="{F238261D-1BAF-4836-90AF-0742E2A92E33}" type="pres">
      <dgm:prSet presAssocID="{BC97920E-7545-4C6F-B437-CF0411551842}" presName="iconBgRect" presStyleLbl="bgShp" presStyleIdx="3" presStyleCnt="5"/>
      <dgm:spPr>
        <a:prstGeom prst="round2DiagRect">
          <a:avLst>
            <a:gd name="adj1" fmla="val 29727"/>
            <a:gd name="adj2" fmla="val 0"/>
          </a:avLst>
        </a:prstGeom>
      </dgm:spPr>
    </dgm:pt>
    <dgm:pt modelId="{463D8240-C809-4F92-8D19-9E0D2FF5D82F}" type="pres">
      <dgm:prSet presAssocID="{BC97920E-7545-4C6F-B437-CF0411551842}" presName="iconRect" presStyleLbl="node1" presStyleIdx="3" presStyleCnt="5" custScaleX="87833"/>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l="-7000" r="-7000"/>
          </a:stretch>
        </a:blipFill>
        <a:ln>
          <a:noFill/>
        </a:ln>
      </dgm:spPr>
      <dgm:extLst>
        <a:ext uri="{E40237B7-FDA0-4F09-8148-C483321AD2D9}">
          <dgm14:cNvPr xmlns:dgm14="http://schemas.microsoft.com/office/drawing/2010/diagram" id="0" name="" descr="Cheers"/>
        </a:ext>
      </dgm:extLst>
    </dgm:pt>
    <dgm:pt modelId="{4DEA1CB7-82A7-40A1-8866-19D3B39B00E9}" type="pres">
      <dgm:prSet presAssocID="{BC97920E-7545-4C6F-B437-CF0411551842}" presName="spaceRect" presStyleCnt="0"/>
      <dgm:spPr/>
    </dgm:pt>
    <dgm:pt modelId="{D04A395B-BE6E-45A9-BAF2-20BB08B03D27}" type="pres">
      <dgm:prSet presAssocID="{BC97920E-7545-4C6F-B437-CF0411551842}" presName="textRect" presStyleLbl="revTx" presStyleIdx="3" presStyleCnt="5" custScaleX="133440">
        <dgm:presLayoutVars>
          <dgm:chMax val="1"/>
          <dgm:chPref val="1"/>
        </dgm:presLayoutVars>
      </dgm:prSet>
      <dgm:spPr/>
    </dgm:pt>
    <dgm:pt modelId="{04CAD7A8-0558-4D68-A188-9CCA4AE94E7B}" type="pres">
      <dgm:prSet presAssocID="{5FA21283-3922-442E-B1B0-6844BF57E908}" presName="sibTrans" presStyleCnt="0"/>
      <dgm:spPr/>
    </dgm:pt>
    <dgm:pt modelId="{E9078813-EB2E-4F04-9149-B213EE0BF650}" type="pres">
      <dgm:prSet presAssocID="{65A2EC11-7737-4DF1-A9C3-43092CDE527C}" presName="compNode" presStyleCnt="0"/>
      <dgm:spPr/>
    </dgm:pt>
    <dgm:pt modelId="{6E8C15E3-C26B-4B48-ADAB-D3BF82BCCF7B}" type="pres">
      <dgm:prSet presAssocID="{65A2EC11-7737-4DF1-A9C3-43092CDE527C}" presName="iconBgRect" presStyleLbl="bgShp" presStyleIdx="4" presStyleCnt="5"/>
      <dgm:spPr>
        <a:prstGeom prst="round2DiagRect">
          <a:avLst>
            <a:gd name="adj1" fmla="val 29727"/>
            <a:gd name="adj2" fmla="val 0"/>
          </a:avLst>
        </a:prstGeom>
      </dgm:spPr>
    </dgm:pt>
    <dgm:pt modelId="{9C133556-AAEC-46A6-A8AA-EB574BBD290F}" type="pres">
      <dgm:prSet presAssocID="{65A2EC11-7737-4DF1-A9C3-43092CDE527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a:noFill/>
        </a:ln>
      </dgm:spPr>
      <dgm:extLst>
        <a:ext uri="{E40237B7-FDA0-4F09-8148-C483321AD2D9}">
          <dgm14:cNvPr xmlns:dgm14="http://schemas.microsoft.com/office/drawing/2010/diagram" id="0" name="" descr="Captain"/>
        </a:ext>
      </dgm:extLst>
    </dgm:pt>
    <dgm:pt modelId="{EF4B6205-37A8-4F3A-B7BA-AC46AB11BB09}" type="pres">
      <dgm:prSet presAssocID="{65A2EC11-7737-4DF1-A9C3-43092CDE527C}" presName="spaceRect" presStyleCnt="0"/>
      <dgm:spPr/>
    </dgm:pt>
    <dgm:pt modelId="{6B0D1AFE-F2E6-440B-9E3F-D2A0B2AEA86C}" type="pres">
      <dgm:prSet presAssocID="{65A2EC11-7737-4DF1-A9C3-43092CDE527C}" presName="textRect" presStyleLbl="revTx" presStyleIdx="4" presStyleCnt="5" custScaleX="119415">
        <dgm:presLayoutVars>
          <dgm:chMax val="1"/>
          <dgm:chPref val="1"/>
        </dgm:presLayoutVars>
      </dgm:prSet>
      <dgm:spPr/>
    </dgm:pt>
  </dgm:ptLst>
  <dgm:cxnLst>
    <dgm:cxn modelId="{D83D2A06-0125-4660-8D51-21D1E5DA3D0E}" type="presOf" srcId="{65A2EC11-7737-4DF1-A9C3-43092CDE527C}" destId="{6B0D1AFE-F2E6-440B-9E3F-D2A0B2AEA86C}" srcOrd="0" destOrd="0" presId="urn:microsoft.com/office/officeart/2018/5/layout/IconLeafLabelList"/>
    <dgm:cxn modelId="{5537FC3B-B232-42B5-87E4-A0AAB381CF04}" srcId="{943BC41C-6CCD-4A59-A6B3-CB6EA4B262FE}" destId="{4DFAFA5A-22F3-43C9-AD38-AC69DB6572FF}" srcOrd="2" destOrd="0" parTransId="{998A1AEA-644F-4E76-9435-B4D1ADC69FDD}" sibTransId="{A5D306EE-0098-407D-991D-039734FEBBE6}"/>
    <dgm:cxn modelId="{DB3A8B3C-EF83-4C33-A543-E1C2CCB135B9}" srcId="{943BC41C-6CCD-4A59-A6B3-CB6EA4B262FE}" destId="{65A2EC11-7737-4DF1-A9C3-43092CDE527C}" srcOrd="4" destOrd="0" parTransId="{04C8D8E2-2EE7-42E4-9BA7-51D5612A0C16}" sibTransId="{ED6BF262-FA08-4891-83C5-55FB9D58052A}"/>
    <dgm:cxn modelId="{ED16326C-9EA7-4F89-BDF2-9BA962BB0CF8}" type="presOf" srcId="{943BC41C-6CCD-4A59-A6B3-CB6EA4B262FE}" destId="{ADF5C26D-AEF4-419A-8976-D3DEBC091F6D}" srcOrd="0" destOrd="0" presId="urn:microsoft.com/office/officeart/2018/5/layout/IconLeafLabelList"/>
    <dgm:cxn modelId="{FC366A84-50E5-4C6B-A915-6FD4C296A651}" srcId="{943BC41C-6CCD-4A59-A6B3-CB6EA4B262FE}" destId="{2F5D273F-BB51-49DD-B415-275AB9D457E8}" srcOrd="1" destOrd="0" parTransId="{F05AF412-AD73-4A25-9CB8-9325AD700544}" sibTransId="{B157A00B-C630-419A-A78E-1D56FF6C934D}"/>
    <dgm:cxn modelId="{3FE4A39A-403D-4CF7-A07D-28178A8099C6}" type="presOf" srcId="{052D98CD-4239-47D6-8473-85D046FB200C}" destId="{50966F3F-BE59-426E-B5EB-1D92CA276C12}" srcOrd="0" destOrd="0" presId="urn:microsoft.com/office/officeart/2018/5/layout/IconLeafLabelList"/>
    <dgm:cxn modelId="{422F15CC-A687-4C91-B6B1-A13EE9B3E9B7}" type="presOf" srcId="{4DFAFA5A-22F3-43C9-AD38-AC69DB6572FF}" destId="{8BD38FB5-E60B-4636-930C-1CE865CDC12F}" srcOrd="0" destOrd="0" presId="urn:microsoft.com/office/officeart/2018/5/layout/IconLeafLabelList"/>
    <dgm:cxn modelId="{B4805CD7-6F92-483C-B5EF-30F9CCE38F4C}" type="presOf" srcId="{BC97920E-7545-4C6F-B437-CF0411551842}" destId="{D04A395B-BE6E-45A9-BAF2-20BB08B03D27}" srcOrd="0" destOrd="0" presId="urn:microsoft.com/office/officeart/2018/5/layout/IconLeafLabelList"/>
    <dgm:cxn modelId="{1EA6BEE0-B306-455B-8885-183C19AC0BAA}" srcId="{943BC41C-6CCD-4A59-A6B3-CB6EA4B262FE}" destId="{BC97920E-7545-4C6F-B437-CF0411551842}" srcOrd="3" destOrd="0" parTransId="{7B458681-9FB7-4539-BD1D-5C968FA5BD1D}" sibTransId="{5FA21283-3922-442E-B1B0-6844BF57E908}"/>
    <dgm:cxn modelId="{97C4DAF5-7009-4269-A86C-2274E99FB279}" srcId="{943BC41C-6CCD-4A59-A6B3-CB6EA4B262FE}" destId="{052D98CD-4239-47D6-8473-85D046FB200C}" srcOrd="0" destOrd="0" parTransId="{4C604D43-9C96-4B74-B8D3-1E3086D49771}" sibTransId="{2A98820E-8F8D-4221-A561-0D03E7912581}"/>
    <dgm:cxn modelId="{37C317FF-F9E1-43C1-B026-4E88FD08C2D5}" type="presOf" srcId="{2F5D273F-BB51-49DD-B415-275AB9D457E8}" destId="{FEEE9FC2-6C77-4171-A8D7-4912A6956A39}" srcOrd="0" destOrd="0" presId="urn:microsoft.com/office/officeart/2018/5/layout/IconLeafLabelList"/>
    <dgm:cxn modelId="{87D73731-D12E-4BE5-84E5-38ED62E11E88}" type="presParOf" srcId="{ADF5C26D-AEF4-419A-8976-D3DEBC091F6D}" destId="{3D2D40E0-0E66-487E-921C-7341D393E594}" srcOrd="0" destOrd="0" presId="urn:microsoft.com/office/officeart/2018/5/layout/IconLeafLabelList"/>
    <dgm:cxn modelId="{BC8C5CCE-29EF-4402-A48F-2C9D7EE99DF2}" type="presParOf" srcId="{3D2D40E0-0E66-487E-921C-7341D393E594}" destId="{9394BD35-501E-4D96-BA15-E6D897D73640}" srcOrd="0" destOrd="0" presId="urn:microsoft.com/office/officeart/2018/5/layout/IconLeafLabelList"/>
    <dgm:cxn modelId="{E3E6DB34-52AA-4812-AD51-D8927F5DE873}" type="presParOf" srcId="{3D2D40E0-0E66-487E-921C-7341D393E594}" destId="{222A61D3-57E8-4694-A176-38CB31E3BE8E}" srcOrd="1" destOrd="0" presId="urn:microsoft.com/office/officeart/2018/5/layout/IconLeafLabelList"/>
    <dgm:cxn modelId="{73C34156-D919-45C2-98A8-B83BCB115C78}" type="presParOf" srcId="{3D2D40E0-0E66-487E-921C-7341D393E594}" destId="{1B34A2F3-C358-4F7D-B6E5-A1B11FC43FE2}" srcOrd="2" destOrd="0" presId="urn:microsoft.com/office/officeart/2018/5/layout/IconLeafLabelList"/>
    <dgm:cxn modelId="{B44E706A-7648-41E4-8DFF-56C522F272B6}" type="presParOf" srcId="{3D2D40E0-0E66-487E-921C-7341D393E594}" destId="{50966F3F-BE59-426E-B5EB-1D92CA276C12}" srcOrd="3" destOrd="0" presId="urn:microsoft.com/office/officeart/2018/5/layout/IconLeafLabelList"/>
    <dgm:cxn modelId="{66AE034F-0CC6-4B00-8125-43EDE68F75B2}" type="presParOf" srcId="{ADF5C26D-AEF4-419A-8976-D3DEBC091F6D}" destId="{A2A6EDD7-7BD3-4CDD-A154-293858FF9D4D}" srcOrd="1" destOrd="0" presId="urn:microsoft.com/office/officeart/2018/5/layout/IconLeafLabelList"/>
    <dgm:cxn modelId="{E13B7938-871C-4667-A051-07AF24EAFC3A}" type="presParOf" srcId="{ADF5C26D-AEF4-419A-8976-D3DEBC091F6D}" destId="{3110C6BA-EAF6-410A-8185-20BBED34ACE8}" srcOrd="2" destOrd="0" presId="urn:microsoft.com/office/officeart/2018/5/layout/IconLeafLabelList"/>
    <dgm:cxn modelId="{FBA8C39D-4A09-48F8-B85E-87BE7F64632F}" type="presParOf" srcId="{3110C6BA-EAF6-410A-8185-20BBED34ACE8}" destId="{4387D1D4-CE43-4121-86FF-9151AE9A262A}" srcOrd="0" destOrd="0" presId="urn:microsoft.com/office/officeart/2018/5/layout/IconLeafLabelList"/>
    <dgm:cxn modelId="{5C34426E-0575-4224-8574-4FE55DE44C80}" type="presParOf" srcId="{3110C6BA-EAF6-410A-8185-20BBED34ACE8}" destId="{A0C81DEB-8B8D-4A47-94C4-7953B3B40F5E}" srcOrd="1" destOrd="0" presId="urn:microsoft.com/office/officeart/2018/5/layout/IconLeafLabelList"/>
    <dgm:cxn modelId="{D5EFCE4A-AE9C-4260-BD84-B7111DF82876}" type="presParOf" srcId="{3110C6BA-EAF6-410A-8185-20BBED34ACE8}" destId="{5D3C7A4B-E7BB-4BDC-81D0-0C2AD40FE206}" srcOrd="2" destOrd="0" presId="urn:microsoft.com/office/officeart/2018/5/layout/IconLeafLabelList"/>
    <dgm:cxn modelId="{56FAFAE0-0AA4-4169-AAD3-679955AB5021}" type="presParOf" srcId="{3110C6BA-EAF6-410A-8185-20BBED34ACE8}" destId="{FEEE9FC2-6C77-4171-A8D7-4912A6956A39}" srcOrd="3" destOrd="0" presId="urn:microsoft.com/office/officeart/2018/5/layout/IconLeafLabelList"/>
    <dgm:cxn modelId="{A33B4138-7A19-4A71-9545-DF82B1A96D71}" type="presParOf" srcId="{ADF5C26D-AEF4-419A-8976-D3DEBC091F6D}" destId="{830DE92B-A727-47E5-83DD-C591BEC94041}" srcOrd="3" destOrd="0" presId="urn:microsoft.com/office/officeart/2018/5/layout/IconLeafLabelList"/>
    <dgm:cxn modelId="{4CF18870-ECE8-430F-A81C-EB9122A7281C}" type="presParOf" srcId="{ADF5C26D-AEF4-419A-8976-D3DEBC091F6D}" destId="{D2823149-6655-4A28-A7DF-8125D45DE5EB}" srcOrd="4" destOrd="0" presId="urn:microsoft.com/office/officeart/2018/5/layout/IconLeafLabelList"/>
    <dgm:cxn modelId="{1BDAC163-DAB8-43D2-A436-F99EED868775}" type="presParOf" srcId="{D2823149-6655-4A28-A7DF-8125D45DE5EB}" destId="{5510EE3F-B952-4ADF-AC99-20C4C77B2157}" srcOrd="0" destOrd="0" presId="urn:microsoft.com/office/officeart/2018/5/layout/IconLeafLabelList"/>
    <dgm:cxn modelId="{F9164486-5F4A-4AD9-8E7F-CA68294599EA}" type="presParOf" srcId="{D2823149-6655-4A28-A7DF-8125D45DE5EB}" destId="{54371EA0-27EB-47BA-91FD-2016EFC84105}" srcOrd="1" destOrd="0" presId="urn:microsoft.com/office/officeart/2018/5/layout/IconLeafLabelList"/>
    <dgm:cxn modelId="{541E5CFC-B2CA-4873-8069-3A57E94BA9BD}" type="presParOf" srcId="{D2823149-6655-4A28-A7DF-8125D45DE5EB}" destId="{815E0C11-56FE-44FE-B79E-8A90395837FB}" srcOrd="2" destOrd="0" presId="urn:microsoft.com/office/officeart/2018/5/layout/IconLeafLabelList"/>
    <dgm:cxn modelId="{B52E4B99-9DC7-42FF-B3E4-4A6F9DC5ABDB}" type="presParOf" srcId="{D2823149-6655-4A28-A7DF-8125D45DE5EB}" destId="{8BD38FB5-E60B-4636-930C-1CE865CDC12F}" srcOrd="3" destOrd="0" presId="urn:microsoft.com/office/officeart/2018/5/layout/IconLeafLabelList"/>
    <dgm:cxn modelId="{B44D20AC-B430-4542-9ABF-FC0458A308E4}" type="presParOf" srcId="{ADF5C26D-AEF4-419A-8976-D3DEBC091F6D}" destId="{FAACE880-AC8B-4E96-836B-861530661324}" srcOrd="5" destOrd="0" presId="urn:microsoft.com/office/officeart/2018/5/layout/IconLeafLabelList"/>
    <dgm:cxn modelId="{761DE8A7-0A9C-4FB3-AA13-C10E9767189E}" type="presParOf" srcId="{ADF5C26D-AEF4-419A-8976-D3DEBC091F6D}" destId="{A1A5466E-F5D3-420B-BDF8-E46B8D6CE69D}" srcOrd="6" destOrd="0" presId="urn:microsoft.com/office/officeart/2018/5/layout/IconLeafLabelList"/>
    <dgm:cxn modelId="{AFA42C5A-DD42-4EE5-A0DF-E78A37859126}" type="presParOf" srcId="{A1A5466E-F5D3-420B-BDF8-E46B8D6CE69D}" destId="{F238261D-1BAF-4836-90AF-0742E2A92E33}" srcOrd="0" destOrd="0" presId="urn:microsoft.com/office/officeart/2018/5/layout/IconLeafLabelList"/>
    <dgm:cxn modelId="{4927A5EF-8178-43A6-95AF-C9A95F4174FB}" type="presParOf" srcId="{A1A5466E-F5D3-420B-BDF8-E46B8D6CE69D}" destId="{463D8240-C809-4F92-8D19-9E0D2FF5D82F}" srcOrd="1" destOrd="0" presId="urn:microsoft.com/office/officeart/2018/5/layout/IconLeafLabelList"/>
    <dgm:cxn modelId="{623E0340-5B29-408F-B066-6C436D029D7A}" type="presParOf" srcId="{A1A5466E-F5D3-420B-BDF8-E46B8D6CE69D}" destId="{4DEA1CB7-82A7-40A1-8866-19D3B39B00E9}" srcOrd="2" destOrd="0" presId="urn:microsoft.com/office/officeart/2018/5/layout/IconLeafLabelList"/>
    <dgm:cxn modelId="{55FFA64D-522B-4DB7-9E87-E39BB3CF824E}" type="presParOf" srcId="{A1A5466E-F5D3-420B-BDF8-E46B8D6CE69D}" destId="{D04A395B-BE6E-45A9-BAF2-20BB08B03D27}" srcOrd="3" destOrd="0" presId="urn:microsoft.com/office/officeart/2018/5/layout/IconLeafLabelList"/>
    <dgm:cxn modelId="{3EFE4ED3-20D1-4CA5-AA5D-B8AE7444EFE8}" type="presParOf" srcId="{ADF5C26D-AEF4-419A-8976-D3DEBC091F6D}" destId="{04CAD7A8-0558-4D68-A188-9CCA4AE94E7B}" srcOrd="7" destOrd="0" presId="urn:microsoft.com/office/officeart/2018/5/layout/IconLeafLabelList"/>
    <dgm:cxn modelId="{E5419EC8-E6CC-4945-85EE-B30429E79E32}" type="presParOf" srcId="{ADF5C26D-AEF4-419A-8976-D3DEBC091F6D}" destId="{E9078813-EB2E-4F04-9149-B213EE0BF650}" srcOrd="8" destOrd="0" presId="urn:microsoft.com/office/officeart/2018/5/layout/IconLeafLabelList"/>
    <dgm:cxn modelId="{9A1B6235-2EB8-4BAD-AB07-94FB16BD385D}" type="presParOf" srcId="{E9078813-EB2E-4F04-9149-B213EE0BF650}" destId="{6E8C15E3-C26B-4B48-ADAB-D3BF82BCCF7B}" srcOrd="0" destOrd="0" presId="urn:microsoft.com/office/officeart/2018/5/layout/IconLeafLabelList"/>
    <dgm:cxn modelId="{142DEF8E-71A9-472F-B810-626170A5F468}" type="presParOf" srcId="{E9078813-EB2E-4F04-9149-B213EE0BF650}" destId="{9C133556-AAEC-46A6-A8AA-EB574BBD290F}" srcOrd="1" destOrd="0" presId="urn:microsoft.com/office/officeart/2018/5/layout/IconLeafLabelList"/>
    <dgm:cxn modelId="{17F7F2D1-61E2-4596-A94A-22E1EA83C1E7}" type="presParOf" srcId="{E9078813-EB2E-4F04-9149-B213EE0BF650}" destId="{EF4B6205-37A8-4F3A-B7BA-AC46AB11BB09}" srcOrd="2" destOrd="0" presId="urn:microsoft.com/office/officeart/2018/5/layout/IconLeafLabelList"/>
    <dgm:cxn modelId="{5AEE490D-0A48-4A69-9A89-0173956A8E76}" type="presParOf" srcId="{E9078813-EB2E-4F04-9149-B213EE0BF650}" destId="{6B0D1AFE-F2E6-440B-9E3F-D2A0B2AEA86C}"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35869E8-4DD0-44D2-9721-26E36A3AFAED}"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AD77D6F-55DB-4D6D-A79E-0EB39B0CE2CB}">
      <dgm:prSet custT="1"/>
      <dgm:spPr/>
      <dgm:t>
        <a:bodyPr/>
        <a:lstStyle/>
        <a:p>
          <a:pPr>
            <a:defRPr cap="all"/>
          </a:pPr>
          <a:r>
            <a:rPr lang="es-ES" sz="2000" b="1"/>
            <a:t>Poor </a:t>
          </a:r>
          <a:r>
            <a:rPr lang="en-GB" sz="2000" b="1" noProof="0"/>
            <a:t>communication</a:t>
          </a:r>
          <a:endParaRPr lang="en-GB" sz="2000" noProof="0"/>
        </a:p>
      </dgm:t>
    </dgm:pt>
    <dgm:pt modelId="{AD278A96-6DC5-4825-A45C-D0A65781CABA}" type="parTrans" cxnId="{8876E21E-90C7-4407-B2D6-174CB73963F0}">
      <dgm:prSet/>
      <dgm:spPr/>
      <dgm:t>
        <a:bodyPr/>
        <a:lstStyle/>
        <a:p>
          <a:endParaRPr lang="en-US"/>
        </a:p>
      </dgm:t>
    </dgm:pt>
    <dgm:pt modelId="{35A59882-A702-4A6B-9FF7-38E2666D908E}" type="sibTrans" cxnId="{8876E21E-90C7-4407-B2D6-174CB73963F0}">
      <dgm:prSet/>
      <dgm:spPr/>
      <dgm:t>
        <a:bodyPr/>
        <a:lstStyle/>
        <a:p>
          <a:endParaRPr lang="en-US"/>
        </a:p>
      </dgm:t>
    </dgm:pt>
    <dgm:pt modelId="{28AFED71-BA73-4DD0-B9A9-39B5B8CF0413}">
      <dgm:prSet custT="1"/>
      <dgm:spPr/>
      <dgm:t>
        <a:bodyPr/>
        <a:lstStyle/>
        <a:p>
          <a:pPr>
            <a:defRPr cap="all"/>
          </a:pPr>
          <a:r>
            <a:rPr lang="es-ES" sz="2400" b="1"/>
            <a:t>Bad </a:t>
          </a:r>
          <a:r>
            <a:rPr lang="es-ES" sz="2400" b="1" err="1"/>
            <a:t>or</a:t>
          </a:r>
          <a:r>
            <a:rPr lang="es-ES" sz="2400" b="1"/>
            <a:t> </a:t>
          </a:r>
          <a:r>
            <a:rPr lang="en-GB" sz="2400" b="1"/>
            <a:t>ineffective</a:t>
          </a:r>
          <a:r>
            <a:rPr lang="es-ES" sz="2400" b="1"/>
            <a:t> leader</a:t>
          </a:r>
          <a:endParaRPr lang="en-US" sz="2400"/>
        </a:p>
      </dgm:t>
    </dgm:pt>
    <dgm:pt modelId="{17B057EB-433A-4C29-B97E-7283105B0EC0}" type="parTrans" cxnId="{27E85AF0-B1B3-46BE-ABB3-0CF918FF9B41}">
      <dgm:prSet/>
      <dgm:spPr/>
      <dgm:t>
        <a:bodyPr/>
        <a:lstStyle/>
        <a:p>
          <a:endParaRPr lang="en-US"/>
        </a:p>
      </dgm:t>
    </dgm:pt>
    <dgm:pt modelId="{82BAF423-5F2F-4864-B1E2-DC66F53796CB}" type="sibTrans" cxnId="{27E85AF0-B1B3-46BE-ABB3-0CF918FF9B41}">
      <dgm:prSet/>
      <dgm:spPr/>
      <dgm:t>
        <a:bodyPr/>
        <a:lstStyle/>
        <a:p>
          <a:endParaRPr lang="en-US"/>
        </a:p>
      </dgm:t>
    </dgm:pt>
    <dgm:pt modelId="{B1501774-DB26-4648-8110-1D6F4DD88D71}">
      <dgm:prSet custT="1"/>
      <dgm:spPr/>
      <dgm:t>
        <a:bodyPr/>
        <a:lstStyle/>
        <a:p>
          <a:pPr>
            <a:defRPr cap="all"/>
          </a:pPr>
          <a:r>
            <a:rPr lang="en-GB" sz="2400" b="1"/>
            <a:t>Techology changes</a:t>
          </a:r>
          <a:endParaRPr lang="en-US" sz="2400"/>
        </a:p>
      </dgm:t>
    </dgm:pt>
    <dgm:pt modelId="{8E6BB30C-EE3C-4C6D-B84D-8125A33CE45D}" type="parTrans" cxnId="{D58A5B38-CC6A-4635-A106-B71FF0CDD294}">
      <dgm:prSet/>
      <dgm:spPr/>
      <dgm:t>
        <a:bodyPr/>
        <a:lstStyle/>
        <a:p>
          <a:endParaRPr lang="en-US"/>
        </a:p>
      </dgm:t>
    </dgm:pt>
    <dgm:pt modelId="{818B51B9-5188-4300-8CF0-202851D42532}" type="sibTrans" cxnId="{D58A5B38-CC6A-4635-A106-B71FF0CDD294}">
      <dgm:prSet/>
      <dgm:spPr/>
      <dgm:t>
        <a:bodyPr/>
        <a:lstStyle/>
        <a:p>
          <a:endParaRPr lang="en-US"/>
        </a:p>
      </dgm:t>
    </dgm:pt>
    <dgm:pt modelId="{B52F8ACD-BE4F-4E87-81BC-7D4258A9F6E2}">
      <dgm:prSet custT="1"/>
      <dgm:spPr/>
      <dgm:t>
        <a:bodyPr/>
        <a:lstStyle/>
        <a:p>
          <a:pPr>
            <a:defRPr cap="all"/>
          </a:pPr>
          <a:r>
            <a:rPr lang="en-US" sz="2000" b="1"/>
            <a:t>Unexpectant cost overruns</a:t>
          </a:r>
          <a:endParaRPr lang="en-US" sz="2000"/>
        </a:p>
      </dgm:t>
    </dgm:pt>
    <dgm:pt modelId="{A98964AE-96CA-43CC-ADD8-2EEC33CAED23}" type="parTrans" cxnId="{D31838B5-431D-4CC1-A8DD-D29DF3080E7B}">
      <dgm:prSet/>
      <dgm:spPr/>
      <dgm:t>
        <a:bodyPr/>
        <a:lstStyle/>
        <a:p>
          <a:endParaRPr lang="en-US"/>
        </a:p>
      </dgm:t>
    </dgm:pt>
    <dgm:pt modelId="{E4816450-30DE-4584-8E3A-65279449047C}" type="sibTrans" cxnId="{D31838B5-431D-4CC1-A8DD-D29DF3080E7B}">
      <dgm:prSet/>
      <dgm:spPr/>
      <dgm:t>
        <a:bodyPr/>
        <a:lstStyle/>
        <a:p>
          <a:endParaRPr lang="en-US"/>
        </a:p>
      </dgm:t>
    </dgm:pt>
    <dgm:pt modelId="{84F49378-E7A4-4A79-830C-5649F3B03E69}" type="pres">
      <dgm:prSet presAssocID="{635869E8-4DD0-44D2-9721-26E36A3AFAED}" presName="root" presStyleCnt="0">
        <dgm:presLayoutVars>
          <dgm:dir/>
          <dgm:resizeHandles val="exact"/>
        </dgm:presLayoutVars>
      </dgm:prSet>
      <dgm:spPr/>
    </dgm:pt>
    <dgm:pt modelId="{04DCBF53-C951-4C98-94D2-C0AC2EBCE3DF}" type="pres">
      <dgm:prSet presAssocID="{7AD77D6F-55DB-4D6D-A79E-0EB39B0CE2CB}" presName="compNode" presStyleCnt="0"/>
      <dgm:spPr/>
    </dgm:pt>
    <dgm:pt modelId="{74F99652-97BE-4449-B6EA-7EC045468967}" type="pres">
      <dgm:prSet presAssocID="{7AD77D6F-55DB-4D6D-A79E-0EB39B0CE2CB}" presName="iconBgRect" presStyleLbl="bgShp" presStyleIdx="0" presStyleCnt="4"/>
      <dgm:spPr>
        <a:prstGeom prst="round2DiagRect">
          <a:avLst>
            <a:gd name="adj1" fmla="val 29727"/>
            <a:gd name="adj2" fmla="val 0"/>
          </a:avLst>
        </a:prstGeom>
      </dgm:spPr>
    </dgm:pt>
    <dgm:pt modelId="{A8F47602-5A0C-4620-A389-701CD6980295}" type="pres">
      <dgm:prSet presAssocID="{7AD77D6F-55DB-4D6D-A79E-0EB39B0CE2CB}"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Comment Slash Silence"/>
        </a:ext>
      </dgm:extLst>
    </dgm:pt>
    <dgm:pt modelId="{64D7D773-E1BB-4E5E-9482-6419A800E824}" type="pres">
      <dgm:prSet presAssocID="{7AD77D6F-55DB-4D6D-A79E-0EB39B0CE2CB}" presName="spaceRect" presStyleCnt="0"/>
      <dgm:spPr/>
    </dgm:pt>
    <dgm:pt modelId="{0EB40ABF-D636-4BBF-88AA-04DD2D7ED89D}" type="pres">
      <dgm:prSet presAssocID="{7AD77D6F-55DB-4D6D-A79E-0EB39B0CE2CB}" presName="textRect" presStyleLbl="revTx" presStyleIdx="0" presStyleCnt="4" custScaleX="114295">
        <dgm:presLayoutVars>
          <dgm:chMax val="1"/>
          <dgm:chPref val="1"/>
        </dgm:presLayoutVars>
      </dgm:prSet>
      <dgm:spPr/>
    </dgm:pt>
    <dgm:pt modelId="{13F8DE02-8D1E-4202-9AFA-CC67C2740AAB}" type="pres">
      <dgm:prSet presAssocID="{35A59882-A702-4A6B-9FF7-38E2666D908E}" presName="sibTrans" presStyleCnt="0"/>
      <dgm:spPr/>
    </dgm:pt>
    <dgm:pt modelId="{9932BE1C-507A-4BE2-9DD6-DC4675A3D94C}" type="pres">
      <dgm:prSet presAssocID="{28AFED71-BA73-4DD0-B9A9-39B5B8CF0413}" presName="compNode" presStyleCnt="0"/>
      <dgm:spPr/>
    </dgm:pt>
    <dgm:pt modelId="{26A3302D-75AC-40E1-968D-74558855A738}" type="pres">
      <dgm:prSet presAssocID="{28AFED71-BA73-4DD0-B9A9-39B5B8CF0413}" presName="iconBgRect" presStyleLbl="bgShp" presStyleIdx="1" presStyleCnt="4"/>
      <dgm:spPr>
        <a:prstGeom prst="round2DiagRect">
          <a:avLst>
            <a:gd name="adj1" fmla="val 29727"/>
            <a:gd name="adj2" fmla="val 0"/>
          </a:avLst>
        </a:prstGeom>
      </dgm:spPr>
    </dgm:pt>
    <dgm:pt modelId="{32D4FBAC-1D4B-4FF2-8445-E318EBE9E9F6}" type="pres">
      <dgm:prSet presAssocID="{28AFED71-BA73-4DD0-B9A9-39B5B8CF041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Marketing"/>
        </a:ext>
      </dgm:extLst>
    </dgm:pt>
    <dgm:pt modelId="{6B69C49F-B805-4B42-91F4-8D96CC15DA61}" type="pres">
      <dgm:prSet presAssocID="{28AFED71-BA73-4DD0-B9A9-39B5B8CF0413}" presName="spaceRect" presStyleCnt="0"/>
      <dgm:spPr/>
    </dgm:pt>
    <dgm:pt modelId="{1C65387B-75D7-4F55-BD46-E6D8D61B537E}" type="pres">
      <dgm:prSet presAssocID="{28AFED71-BA73-4DD0-B9A9-39B5B8CF0413}" presName="textRect" presStyleLbl="revTx" presStyleIdx="1" presStyleCnt="4">
        <dgm:presLayoutVars>
          <dgm:chMax val="1"/>
          <dgm:chPref val="1"/>
        </dgm:presLayoutVars>
      </dgm:prSet>
      <dgm:spPr/>
    </dgm:pt>
    <dgm:pt modelId="{20D595B8-78F0-4AC7-9A39-DAF67CAE67C1}" type="pres">
      <dgm:prSet presAssocID="{82BAF423-5F2F-4864-B1E2-DC66F53796CB}" presName="sibTrans" presStyleCnt="0"/>
      <dgm:spPr/>
    </dgm:pt>
    <dgm:pt modelId="{FADF2630-3AA9-454A-80B7-DB5CEFFDF890}" type="pres">
      <dgm:prSet presAssocID="{B1501774-DB26-4648-8110-1D6F4DD88D71}" presName="compNode" presStyleCnt="0"/>
      <dgm:spPr/>
    </dgm:pt>
    <dgm:pt modelId="{3F4B3C71-C734-4436-A9E5-1A32F79D7B78}" type="pres">
      <dgm:prSet presAssocID="{B1501774-DB26-4648-8110-1D6F4DD88D71}" presName="iconBgRect" presStyleLbl="bgShp" presStyleIdx="2" presStyleCnt="4"/>
      <dgm:spPr>
        <a:prstGeom prst="round2DiagRect">
          <a:avLst>
            <a:gd name="adj1" fmla="val 29727"/>
            <a:gd name="adj2" fmla="val 0"/>
          </a:avLst>
        </a:prstGeom>
      </dgm:spPr>
    </dgm:pt>
    <dgm:pt modelId="{1F39D713-83E7-4493-BEC0-E2049AEEC165}" type="pres">
      <dgm:prSet presAssocID="{B1501774-DB26-4648-8110-1D6F4DD88D7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Ui Ux"/>
        </a:ext>
      </dgm:extLst>
    </dgm:pt>
    <dgm:pt modelId="{7BFC1234-2279-4C63-B1AD-EDEE5E347CDE}" type="pres">
      <dgm:prSet presAssocID="{B1501774-DB26-4648-8110-1D6F4DD88D71}" presName="spaceRect" presStyleCnt="0"/>
      <dgm:spPr/>
    </dgm:pt>
    <dgm:pt modelId="{E880EDBF-F4C6-466B-BA90-DBDA79A8F847}" type="pres">
      <dgm:prSet presAssocID="{B1501774-DB26-4648-8110-1D6F4DD88D71}" presName="textRect" presStyleLbl="revTx" presStyleIdx="2" presStyleCnt="4">
        <dgm:presLayoutVars>
          <dgm:chMax val="1"/>
          <dgm:chPref val="1"/>
        </dgm:presLayoutVars>
      </dgm:prSet>
      <dgm:spPr/>
    </dgm:pt>
    <dgm:pt modelId="{255F3ED9-C4B6-4FA2-869B-D553E0F20B8F}" type="pres">
      <dgm:prSet presAssocID="{818B51B9-5188-4300-8CF0-202851D42532}" presName="sibTrans" presStyleCnt="0"/>
      <dgm:spPr/>
    </dgm:pt>
    <dgm:pt modelId="{4BA65B44-5258-40CA-BA89-5C3A81039A4B}" type="pres">
      <dgm:prSet presAssocID="{B52F8ACD-BE4F-4E87-81BC-7D4258A9F6E2}" presName="compNode" presStyleCnt="0"/>
      <dgm:spPr/>
    </dgm:pt>
    <dgm:pt modelId="{73F767EA-4E71-4019-92ED-A69A3E0CD53D}" type="pres">
      <dgm:prSet presAssocID="{B52F8ACD-BE4F-4E87-81BC-7D4258A9F6E2}" presName="iconBgRect" presStyleLbl="bgShp" presStyleIdx="3" presStyleCnt="4"/>
      <dgm:spPr>
        <a:prstGeom prst="round2DiagRect">
          <a:avLst>
            <a:gd name="adj1" fmla="val 29727"/>
            <a:gd name="adj2" fmla="val 0"/>
          </a:avLst>
        </a:prstGeom>
      </dgm:spPr>
    </dgm:pt>
    <dgm:pt modelId="{3EB9109E-C962-474A-A5BE-31E5DC2E8861}" type="pres">
      <dgm:prSet presAssocID="{B52F8ACD-BE4F-4E87-81BC-7D4258A9F6E2}"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Flying Money"/>
        </a:ext>
      </dgm:extLst>
    </dgm:pt>
    <dgm:pt modelId="{FCA5C2FA-18CD-41C9-8D0F-2653BCFA0189}" type="pres">
      <dgm:prSet presAssocID="{B52F8ACD-BE4F-4E87-81BC-7D4258A9F6E2}" presName="spaceRect" presStyleCnt="0"/>
      <dgm:spPr/>
    </dgm:pt>
    <dgm:pt modelId="{675F90D9-485C-44F9-8F86-E4DB8524A37B}" type="pres">
      <dgm:prSet presAssocID="{B52F8ACD-BE4F-4E87-81BC-7D4258A9F6E2}" presName="textRect" presStyleLbl="revTx" presStyleIdx="3" presStyleCnt="4" custScaleX="116527" custScaleY="124278">
        <dgm:presLayoutVars>
          <dgm:chMax val="1"/>
          <dgm:chPref val="1"/>
        </dgm:presLayoutVars>
      </dgm:prSet>
      <dgm:spPr/>
    </dgm:pt>
  </dgm:ptLst>
  <dgm:cxnLst>
    <dgm:cxn modelId="{704A4515-019C-407B-AF33-543F457EE0C7}" type="presOf" srcId="{7AD77D6F-55DB-4D6D-A79E-0EB39B0CE2CB}" destId="{0EB40ABF-D636-4BBF-88AA-04DD2D7ED89D}" srcOrd="0" destOrd="0" presId="urn:microsoft.com/office/officeart/2018/5/layout/IconLeafLabelList"/>
    <dgm:cxn modelId="{8876E21E-90C7-4407-B2D6-174CB73963F0}" srcId="{635869E8-4DD0-44D2-9721-26E36A3AFAED}" destId="{7AD77D6F-55DB-4D6D-A79E-0EB39B0CE2CB}" srcOrd="0" destOrd="0" parTransId="{AD278A96-6DC5-4825-A45C-D0A65781CABA}" sibTransId="{35A59882-A702-4A6B-9FF7-38E2666D908E}"/>
    <dgm:cxn modelId="{F882152C-20FD-40F6-AB7A-E9959636F8BA}" type="presOf" srcId="{B52F8ACD-BE4F-4E87-81BC-7D4258A9F6E2}" destId="{675F90D9-485C-44F9-8F86-E4DB8524A37B}" srcOrd="0" destOrd="0" presId="urn:microsoft.com/office/officeart/2018/5/layout/IconLeafLabelList"/>
    <dgm:cxn modelId="{D58A5B38-CC6A-4635-A106-B71FF0CDD294}" srcId="{635869E8-4DD0-44D2-9721-26E36A3AFAED}" destId="{B1501774-DB26-4648-8110-1D6F4DD88D71}" srcOrd="2" destOrd="0" parTransId="{8E6BB30C-EE3C-4C6D-B84D-8125A33CE45D}" sibTransId="{818B51B9-5188-4300-8CF0-202851D42532}"/>
    <dgm:cxn modelId="{D65A8D6B-B24F-478F-A11F-498371491E64}" type="presOf" srcId="{28AFED71-BA73-4DD0-B9A9-39B5B8CF0413}" destId="{1C65387B-75D7-4F55-BD46-E6D8D61B537E}" srcOrd="0" destOrd="0" presId="urn:microsoft.com/office/officeart/2018/5/layout/IconLeafLabelList"/>
    <dgm:cxn modelId="{16F449B0-A5C0-457D-8C76-4E7C10D1C118}" type="presOf" srcId="{635869E8-4DD0-44D2-9721-26E36A3AFAED}" destId="{84F49378-E7A4-4A79-830C-5649F3B03E69}" srcOrd="0" destOrd="0" presId="urn:microsoft.com/office/officeart/2018/5/layout/IconLeafLabelList"/>
    <dgm:cxn modelId="{D31838B5-431D-4CC1-A8DD-D29DF3080E7B}" srcId="{635869E8-4DD0-44D2-9721-26E36A3AFAED}" destId="{B52F8ACD-BE4F-4E87-81BC-7D4258A9F6E2}" srcOrd="3" destOrd="0" parTransId="{A98964AE-96CA-43CC-ADD8-2EEC33CAED23}" sibTransId="{E4816450-30DE-4584-8E3A-65279449047C}"/>
    <dgm:cxn modelId="{713837EB-67C7-40BF-B1D6-0B56F8654EA1}" type="presOf" srcId="{B1501774-DB26-4648-8110-1D6F4DD88D71}" destId="{E880EDBF-F4C6-466B-BA90-DBDA79A8F847}" srcOrd="0" destOrd="0" presId="urn:microsoft.com/office/officeart/2018/5/layout/IconLeafLabelList"/>
    <dgm:cxn modelId="{27E85AF0-B1B3-46BE-ABB3-0CF918FF9B41}" srcId="{635869E8-4DD0-44D2-9721-26E36A3AFAED}" destId="{28AFED71-BA73-4DD0-B9A9-39B5B8CF0413}" srcOrd="1" destOrd="0" parTransId="{17B057EB-433A-4C29-B97E-7283105B0EC0}" sibTransId="{82BAF423-5F2F-4864-B1E2-DC66F53796CB}"/>
    <dgm:cxn modelId="{1C975F70-2B62-4771-A62A-6CD851938661}" type="presParOf" srcId="{84F49378-E7A4-4A79-830C-5649F3B03E69}" destId="{04DCBF53-C951-4C98-94D2-C0AC2EBCE3DF}" srcOrd="0" destOrd="0" presId="urn:microsoft.com/office/officeart/2018/5/layout/IconLeafLabelList"/>
    <dgm:cxn modelId="{C8087E85-6CFD-4705-B62D-FBE7488C78F6}" type="presParOf" srcId="{04DCBF53-C951-4C98-94D2-C0AC2EBCE3DF}" destId="{74F99652-97BE-4449-B6EA-7EC045468967}" srcOrd="0" destOrd="0" presId="urn:microsoft.com/office/officeart/2018/5/layout/IconLeafLabelList"/>
    <dgm:cxn modelId="{98C1CEFD-C1AC-4DF8-9A3A-A9768D4F7E38}" type="presParOf" srcId="{04DCBF53-C951-4C98-94D2-C0AC2EBCE3DF}" destId="{A8F47602-5A0C-4620-A389-701CD6980295}" srcOrd="1" destOrd="0" presId="urn:microsoft.com/office/officeart/2018/5/layout/IconLeafLabelList"/>
    <dgm:cxn modelId="{633C7A86-9859-421C-97E3-293D49144986}" type="presParOf" srcId="{04DCBF53-C951-4C98-94D2-C0AC2EBCE3DF}" destId="{64D7D773-E1BB-4E5E-9482-6419A800E824}" srcOrd="2" destOrd="0" presId="urn:microsoft.com/office/officeart/2018/5/layout/IconLeafLabelList"/>
    <dgm:cxn modelId="{66CB165E-02FD-449C-BF11-CBD0B2F6DE88}" type="presParOf" srcId="{04DCBF53-C951-4C98-94D2-C0AC2EBCE3DF}" destId="{0EB40ABF-D636-4BBF-88AA-04DD2D7ED89D}" srcOrd="3" destOrd="0" presId="urn:microsoft.com/office/officeart/2018/5/layout/IconLeafLabelList"/>
    <dgm:cxn modelId="{822F91EB-4770-431B-B7C0-B6969280554C}" type="presParOf" srcId="{84F49378-E7A4-4A79-830C-5649F3B03E69}" destId="{13F8DE02-8D1E-4202-9AFA-CC67C2740AAB}" srcOrd="1" destOrd="0" presId="urn:microsoft.com/office/officeart/2018/5/layout/IconLeafLabelList"/>
    <dgm:cxn modelId="{ED6C1FC2-58E4-4C43-906B-E68C0561E565}" type="presParOf" srcId="{84F49378-E7A4-4A79-830C-5649F3B03E69}" destId="{9932BE1C-507A-4BE2-9DD6-DC4675A3D94C}" srcOrd="2" destOrd="0" presId="urn:microsoft.com/office/officeart/2018/5/layout/IconLeafLabelList"/>
    <dgm:cxn modelId="{6A65ACBD-D5C1-43A7-98D9-8750B4F6B3FC}" type="presParOf" srcId="{9932BE1C-507A-4BE2-9DD6-DC4675A3D94C}" destId="{26A3302D-75AC-40E1-968D-74558855A738}" srcOrd="0" destOrd="0" presId="urn:microsoft.com/office/officeart/2018/5/layout/IconLeafLabelList"/>
    <dgm:cxn modelId="{6897B344-4505-411F-8595-8C52C6659527}" type="presParOf" srcId="{9932BE1C-507A-4BE2-9DD6-DC4675A3D94C}" destId="{32D4FBAC-1D4B-4FF2-8445-E318EBE9E9F6}" srcOrd="1" destOrd="0" presId="urn:microsoft.com/office/officeart/2018/5/layout/IconLeafLabelList"/>
    <dgm:cxn modelId="{4DCAAE2B-E49A-42A2-B6A4-F9370B05C73C}" type="presParOf" srcId="{9932BE1C-507A-4BE2-9DD6-DC4675A3D94C}" destId="{6B69C49F-B805-4B42-91F4-8D96CC15DA61}" srcOrd="2" destOrd="0" presId="urn:microsoft.com/office/officeart/2018/5/layout/IconLeafLabelList"/>
    <dgm:cxn modelId="{C50E997B-382C-43D7-9E4F-4160EE7A197C}" type="presParOf" srcId="{9932BE1C-507A-4BE2-9DD6-DC4675A3D94C}" destId="{1C65387B-75D7-4F55-BD46-E6D8D61B537E}" srcOrd="3" destOrd="0" presId="urn:microsoft.com/office/officeart/2018/5/layout/IconLeafLabelList"/>
    <dgm:cxn modelId="{325F2B63-6972-4F9A-ACE1-1D41F7E3765E}" type="presParOf" srcId="{84F49378-E7A4-4A79-830C-5649F3B03E69}" destId="{20D595B8-78F0-4AC7-9A39-DAF67CAE67C1}" srcOrd="3" destOrd="0" presId="urn:microsoft.com/office/officeart/2018/5/layout/IconLeafLabelList"/>
    <dgm:cxn modelId="{4BDF226C-0E03-4EE9-982B-1D0EB6FE9CB3}" type="presParOf" srcId="{84F49378-E7A4-4A79-830C-5649F3B03E69}" destId="{FADF2630-3AA9-454A-80B7-DB5CEFFDF890}" srcOrd="4" destOrd="0" presId="urn:microsoft.com/office/officeart/2018/5/layout/IconLeafLabelList"/>
    <dgm:cxn modelId="{907E2ADB-20C5-4DA9-9475-9656B4A5DEE4}" type="presParOf" srcId="{FADF2630-3AA9-454A-80B7-DB5CEFFDF890}" destId="{3F4B3C71-C734-4436-A9E5-1A32F79D7B78}" srcOrd="0" destOrd="0" presId="urn:microsoft.com/office/officeart/2018/5/layout/IconLeafLabelList"/>
    <dgm:cxn modelId="{3A12D292-5507-4919-8B59-A40DFDB8463C}" type="presParOf" srcId="{FADF2630-3AA9-454A-80B7-DB5CEFFDF890}" destId="{1F39D713-83E7-4493-BEC0-E2049AEEC165}" srcOrd="1" destOrd="0" presId="urn:microsoft.com/office/officeart/2018/5/layout/IconLeafLabelList"/>
    <dgm:cxn modelId="{EDFFE4CF-251E-4136-B94D-AC4474C6D922}" type="presParOf" srcId="{FADF2630-3AA9-454A-80B7-DB5CEFFDF890}" destId="{7BFC1234-2279-4C63-B1AD-EDEE5E347CDE}" srcOrd="2" destOrd="0" presId="urn:microsoft.com/office/officeart/2018/5/layout/IconLeafLabelList"/>
    <dgm:cxn modelId="{4814331B-6AA7-4B46-89F9-395C70F1922B}" type="presParOf" srcId="{FADF2630-3AA9-454A-80B7-DB5CEFFDF890}" destId="{E880EDBF-F4C6-466B-BA90-DBDA79A8F847}" srcOrd="3" destOrd="0" presId="urn:microsoft.com/office/officeart/2018/5/layout/IconLeafLabelList"/>
    <dgm:cxn modelId="{A75A81DB-8BBE-441D-A457-467B31211D7B}" type="presParOf" srcId="{84F49378-E7A4-4A79-830C-5649F3B03E69}" destId="{255F3ED9-C4B6-4FA2-869B-D553E0F20B8F}" srcOrd="5" destOrd="0" presId="urn:microsoft.com/office/officeart/2018/5/layout/IconLeafLabelList"/>
    <dgm:cxn modelId="{64C8A95F-34DE-4799-BF8E-E90041229650}" type="presParOf" srcId="{84F49378-E7A4-4A79-830C-5649F3B03E69}" destId="{4BA65B44-5258-40CA-BA89-5C3A81039A4B}" srcOrd="6" destOrd="0" presId="urn:microsoft.com/office/officeart/2018/5/layout/IconLeafLabelList"/>
    <dgm:cxn modelId="{72B3164B-D5B4-460B-B941-A1BAB1E34DDE}" type="presParOf" srcId="{4BA65B44-5258-40CA-BA89-5C3A81039A4B}" destId="{73F767EA-4E71-4019-92ED-A69A3E0CD53D}" srcOrd="0" destOrd="0" presId="urn:microsoft.com/office/officeart/2018/5/layout/IconLeafLabelList"/>
    <dgm:cxn modelId="{A1B73A8A-ED60-47A2-916C-CC5AFE934101}" type="presParOf" srcId="{4BA65B44-5258-40CA-BA89-5C3A81039A4B}" destId="{3EB9109E-C962-474A-A5BE-31E5DC2E8861}" srcOrd="1" destOrd="0" presId="urn:microsoft.com/office/officeart/2018/5/layout/IconLeafLabelList"/>
    <dgm:cxn modelId="{FCF2F600-EE3F-4FEA-BBC1-65B7808AD045}" type="presParOf" srcId="{4BA65B44-5258-40CA-BA89-5C3A81039A4B}" destId="{FCA5C2FA-18CD-41C9-8D0F-2653BCFA0189}" srcOrd="2" destOrd="0" presId="urn:microsoft.com/office/officeart/2018/5/layout/IconLeafLabelList"/>
    <dgm:cxn modelId="{23C00257-3991-4F01-923D-17F1315F5ECB}" type="presParOf" srcId="{4BA65B44-5258-40CA-BA89-5C3A81039A4B}" destId="{675F90D9-485C-44F9-8F86-E4DB8524A37B}"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074C82-4DAB-4EDE-ADC4-4D9C41EAE308}">
      <dsp:nvSpPr>
        <dsp:cNvPr id="0" name=""/>
        <dsp:cNvSpPr/>
      </dsp:nvSpPr>
      <dsp:spPr>
        <a:xfrm>
          <a:off x="-45942" y="7036"/>
          <a:ext cx="10353675" cy="5544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D8A2D9-0B54-4003-BA51-ED0A902C3923}">
      <dsp:nvSpPr>
        <dsp:cNvPr id="0" name=""/>
        <dsp:cNvSpPr/>
      </dsp:nvSpPr>
      <dsp:spPr>
        <a:xfrm>
          <a:off x="44123" y="68853"/>
          <a:ext cx="460311" cy="4308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1E36B2A-FE0E-4890-AED8-827D48AC54D2}">
      <dsp:nvSpPr>
        <dsp:cNvPr id="0" name=""/>
        <dsp:cNvSpPr/>
      </dsp:nvSpPr>
      <dsp:spPr>
        <a:xfrm>
          <a:off x="501363" y="7036"/>
          <a:ext cx="9898254" cy="554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684" tIns="58684" rIns="58684" bIns="58684" numCol="1" spcCol="1270" anchor="ctr" anchorCtr="0">
          <a:noAutofit/>
        </a:bodyPr>
        <a:lstStyle/>
        <a:p>
          <a:pPr marL="0" lvl="0" indent="0" algn="l" defTabSz="711200">
            <a:lnSpc>
              <a:spcPct val="90000"/>
            </a:lnSpc>
            <a:spcBef>
              <a:spcPct val="0"/>
            </a:spcBef>
            <a:spcAft>
              <a:spcPct val="35000"/>
            </a:spcAft>
            <a:buNone/>
          </a:pPr>
          <a:r>
            <a:rPr lang="en-GB" sz="1600" b="1" kern="1200" dirty="0"/>
            <a:t>Alina Halunga (1907863) -   Benefits of Team Working  </a:t>
          </a:r>
          <a:endParaRPr lang="en-US" sz="1600" b="1" kern="1200" dirty="0"/>
        </a:p>
      </dsp:txBody>
      <dsp:txXfrm>
        <a:off x="501363" y="7036"/>
        <a:ext cx="9898254" cy="554496"/>
      </dsp:txXfrm>
    </dsp:sp>
    <dsp:sp modelId="{C3117E76-8CC7-4323-8E0B-D86E4DC97837}">
      <dsp:nvSpPr>
        <dsp:cNvPr id="0" name=""/>
        <dsp:cNvSpPr/>
      </dsp:nvSpPr>
      <dsp:spPr>
        <a:xfrm>
          <a:off x="-45942" y="700157"/>
          <a:ext cx="10353675" cy="5544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CCA89E-4FB9-4695-AA27-B39BBE3CBDB5}">
      <dsp:nvSpPr>
        <dsp:cNvPr id="0" name=""/>
        <dsp:cNvSpPr/>
      </dsp:nvSpPr>
      <dsp:spPr>
        <a:xfrm>
          <a:off x="14888" y="733999"/>
          <a:ext cx="518780" cy="4868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1BAACD7-D619-4380-A383-AC20926C2546}">
      <dsp:nvSpPr>
        <dsp:cNvPr id="0" name=""/>
        <dsp:cNvSpPr/>
      </dsp:nvSpPr>
      <dsp:spPr>
        <a:xfrm>
          <a:off x="594500" y="700157"/>
          <a:ext cx="9711978" cy="554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684" tIns="58684" rIns="58684" bIns="58684" numCol="1" spcCol="1270" anchor="ctr" anchorCtr="0">
          <a:noAutofit/>
        </a:bodyPr>
        <a:lstStyle/>
        <a:p>
          <a:pPr marL="0" lvl="0" indent="0" algn="l" defTabSz="711200">
            <a:lnSpc>
              <a:spcPct val="90000"/>
            </a:lnSpc>
            <a:spcBef>
              <a:spcPct val="0"/>
            </a:spcBef>
            <a:spcAft>
              <a:spcPct val="35000"/>
            </a:spcAft>
            <a:buNone/>
          </a:pPr>
          <a:r>
            <a:rPr lang="en-GB" sz="1600" b="1" kern="1200" dirty="0"/>
            <a:t>Carolina Lopez (1909637)-  Stages of Team Development </a:t>
          </a:r>
          <a:endParaRPr lang="en-US" sz="1600" kern="1200" dirty="0"/>
        </a:p>
      </dsp:txBody>
      <dsp:txXfrm>
        <a:off x="594500" y="700157"/>
        <a:ext cx="9711978" cy="554496"/>
      </dsp:txXfrm>
    </dsp:sp>
    <dsp:sp modelId="{EC4F971E-CC10-4E2A-9B68-D48CDCD61F2F}">
      <dsp:nvSpPr>
        <dsp:cNvPr id="0" name=""/>
        <dsp:cNvSpPr/>
      </dsp:nvSpPr>
      <dsp:spPr>
        <a:xfrm>
          <a:off x="-45942" y="1393278"/>
          <a:ext cx="10353675" cy="5544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C3A0B9-5D6B-4959-ADA3-196E12292ED9}">
      <dsp:nvSpPr>
        <dsp:cNvPr id="0" name=""/>
        <dsp:cNvSpPr/>
      </dsp:nvSpPr>
      <dsp:spPr>
        <a:xfrm>
          <a:off x="24634" y="1418632"/>
          <a:ext cx="499289" cy="5037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841203B-80AC-439A-92E9-6330067B9644}">
      <dsp:nvSpPr>
        <dsp:cNvPr id="0" name=""/>
        <dsp:cNvSpPr/>
      </dsp:nvSpPr>
      <dsp:spPr>
        <a:xfrm>
          <a:off x="594500" y="1393278"/>
          <a:ext cx="9711978" cy="554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684" tIns="58684" rIns="58684" bIns="58684" numCol="1" spcCol="1270" anchor="ctr" anchorCtr="0">
          <a:noAutofit/>
        </a:bodyPr>
        <a:lstStyle/>
        <a:p>
          <a:pPr marL="0" lvl="0" indent="0" algn="l" defTabSz="711200">
            <a:lnSpc>
              <a:spcPct val="90000"/>
            </a:lnSpc>
            <a:spcBef>
              <a:spcPct val="0"/>
            </a:spcBef>
            <a:spcAft>
              <a:spcPct val="35000"/>
            </a:spcAft>
            <a:buNone/>
          </a:pPr>
          <a:r>
            <a:rPr lang="en-GB" sz="1600" b="1" kern="1200" dirty="0"/>
            <a:t>Samuel  Gyimah (1908216)- Team Roles </a:t>
          </a:r>
          <a:endParaRPr lang="en-US" sz="1600" kern="1200" dirty="0"/>
        </a:p>
      </dsp:txBody>
      <dsp:txXfrm>
        <a:off x="594500" y="1393278"/>
        <a:ext cx="9711978" cy="554496"/>
      </dsp:txXfrm>
    </dsp:sp>
    <dsp:sp modelId="{ED801C2D-ECEC-4F07-8E51-950DF3D1FA66}">
      <dsp:nvSpPr>
        <dsp:cNvPr id="0" name=""/>
        <dsp:cNvSpPr/>
      </dsp:nvSpPr>
      <dsp:spPr>
        <a:xfrm>
          <a:off x="-45942" y="2086398"/>
          <a:ext cx="10353675" cy="5544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D2F78B-D6A8-4CCB-9114-B9E438EB5AA8}">
      <dsp:nvSpPr>
        <dsp:cNvPr id="0" name=""/>
        <dsp:cNvSpPr/>
      </dsp:nvSpPr>
      <dsp:spPr>
        <a:xfrm>
          <a:off x="34378" y="2122754"/>
          <a:ext cx="479801" cy="4817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203CB84-FEB3-4C2C-B69A-1E00FE4366A9}">
      <dsp:nvSpPr>
        <dsp:cNvPr id="0" name=""/>
        <dsp:cNvSpPr/>
      </dsp:nvSpPr>
      <dsp:spPr>
        <a:xfrm>
          <a:off x="594500" y="2086398"/>
          <a:ext cx="9711978" cy="554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684" tIns="58684" rIns="58684" bIns="58684" numCol="1" spcCol="1270" anchor="ctr" anchorCtr="0">
          <a:noAutofit/>
        </a:bodyPr>
        <a:lstStyle/>
        <a:p>
          <a:pPr marL="0" lvl="0" indent="0" algn="l" defTabSz="711200">
            <a:lnSpc>
              <a:spcPct val="90000"/>
            </a:lnSpc>
            <a:spcBef>
              <a:spcPct val="0"/>
            </a:spcBef>
            <a:spcAft>
              <a:spcPct val="35000"/>
            </a:spcAft>
            <a:buNone/>
          </a:pPr>
          <a:r>
            <a:rPr lang="en-US" sz="1600" b="1" kern="1200" dirty="0" err="1"/>
            <a:t>Iziegbe</a:t>
          </a:r>
          <a:r>
            <a:rPr lang="en-US" sz="1600" b="1" kern="1200" dirty="0"/>
            <a:t> </a:t>
          </a:r>
          <a:r>
            <a:rPr lang="en-US" sz="1600" b="1" kern="1200" dirty="0" err="1"/>
            <a:t>Ikponmwonv</a:t>
          </a:r>
          <a:r>
            <a:rPr lang="en-US" sz="1600" b="1" kern="1200" dirty="0"/>
            <a:t> (1908390)- Managing Conflicts</a:t>
          </a:r>
        </a:p>
      </dsp:txBody>
      <dsp:txXfrm>
        <a:off x="594500" y="2086398"/>
        <a:ext cx="9711978" cy="554496"/>
      </dsp:txXfrm>
    </dsp:sp>
    <dsp:sp modelId="{0B39CBA8-4228-45D2-B4E1-C1B6BCD12306}">
      <dsp:nvSpPr>
        <dsp:cNvPr id="0" name=""/>
        <dsp:cNvSpPr/>
      </dsp:nvSpPr>
      <dsp:spPr>
        <a:xfrm>
          <a:off x="-29997" y="2980335"/>
          <a:ext cx="10353675" cy="5544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B4E740-B954-4954-9D0D-C4193EEBACD3}">
      <dsp:nvSpPr>
        <dsp:cNvPr id="0" name=""/>
        <dsp:cNvSpPr/>
      </dsp:nvSpPr>
      <dsp:spPr>
        <a:xfrm>
          <a:off x="-14344" y="3050026"/>
          <a:ext cx="577246" cy="4039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F67910E-7B04-4B86-83E5-450F5836EFA2}">
      <dsp:nvSpPr>
        <dsp:cNvPr id="0" name=""/>
        <dsp:cNvSpPr/>
      </dsp:nvSpPr>
      <dsp:spPr>
        <a:xfrm>
          <a:off x="594500" y="2779519"/>
          <a:ext cx="9711978" cy="928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684" tIns="58684" rIns="58684" bIns="58684" numCol="1" spcCol="1270" anchor="ctr" anchorCtr="0">
          <a:noAutofit/>
        </a:bodyPr>
        <a:lstStyle/>
        <a:p>
          <a:pPr marL="0" lvl="0" indent="0" algn="l" defTabSz="711200">
            <a:lnSpc>
              <a:spcPct val="90000"/>
            </a:lnSpc>
            <a:spcBef>
              <a:spcPct val="0"/>
            </a:spcBef>
            <a:spcAft>
              <a:spcPct val="35000"/>
            </a:spcAft>
            <a:buNone/>
          </a:pPr>
          <a:r>
            <a:rPr lang="en-US" sz="1600" b="1" kern="1200" dirty="0" err="1"/>
            <a:t>Yibely</a:t>
          </a:r>
          <a:r>
            <a:rPr lang="en-US" sz="1600" b="1" kern="1200" dirty="0"/>
            <a:t> Castano (1906947)-   Successful Team Development</a:t>
          </a:r>
        </a:p>
        <a:p>
          <a:pPr marL="0" lvl="0" indent="0" algn="l" defTabSz="711200">
            <a:lnSpc>
              <a:spcPct val="90000"/>
            </a:lnSpc>
            <a:spcBef>
              <a:spcPct val="0"/>
            </a:spcBef>
            <a:spcAft>
              <a:spcPct val="35000"/>
            </a:spcAft>
            <a:buNone/>
          </a:pPr>
          <a:r>
            <a:rPr lang="en-US" sz="1600" b="1" kern="1200" dirty="0"/>
            <a:t>Alina Halunga (1907863)  - Conclusion </a:t>
          </a:r>
        </a:p>
      </dsp:txBody>
      <dsp:txXfrm>
        <a:off x="594500" y="2779519"/>
        <a:ext cx="9711978" cy="9281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AF0101-747A-420E-BDA7-2B6A96F85B5F}">
      <dsp:nvSpPr>
        <dsp:cNvPr id="0" name=""/>
        <dsp:cNvSpPr/>
      </dsp:nvSpPr>
      <dsp:spPr>
        <a:xfrm>
          <a:off x="0" y="1541"/>
          <a:ext cx="10353675" cy="7814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AA7759-C714-47D7-81B0-0AAAC4569368}">
      <dsp:nvSpPr>
        <dsp:cNvPr id="0" name=""/>
        <dsp:cNvSpPr/>
      </dsp:nvSpPr>
      <dsp:spPr>
        <a:xfrm>
          <a:off x="130994" y="74871"/>
          <a:ext cx="640532" cy="6347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7727472-F414-41DC-AD32-688AD8023A0E}">
      <dsp:nvSpPr>
        <dsp:cNvPr id="0" name=""/>
        <dsp:cNvSpPr/>
      </dsp:nvSpPr>
      <dsp:spPr>
        <a:xfrm>
          <a:off x="902521" y="1541"/>
          <a:ext cx="9451153" cy="781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99" tIns="82699" rIns="82699" bIns="82699" numCol="1" spcCol="1270" anchor="ctr" anchorCtr="0">
          <a:noAutofit/>
        </a:bodyPr>
        <a:lstStyle/>
        <a:p>
          <a:pPr marL="0" lvl="0" indent="0" algn="l" defTabSz="977900">
            <a:lnSpc>
              <a:spcPct val="90000"/>
            </a:lnSpc>
            <a:spcBef>
              <a:spcPct val="0"/>
            </a:spcBef>
            <a:spcAft>
              <a:spcPct val="35000"/>
            </a:spcAft>
            <a:buNone/>
          </a:pPr>
          <a:r>
            <a:rPr lang="en-GB" sz="2200" kern="1200"/>
            <a:t>Many people are not comfortable with team activity.</a:t>
          </a:r>
          <a:endParaRPr lang="en-US" sz="2200" kern="1200"/>
        </a:p>
      </dsp:txBody>
      <dsp:txXfrm>
        <a:off x="902521" y="1541"/>
        <a:ext cx="9451153" cy="781403"/>
      </dsp:txXfrm>
    </dsp:sp>
    <dsp:sp modelId="{E84AB348-381F-4F01-BBD4-0255F290243B}">
      <dsp:nvSpPr>
        <dsp:cNvPr id="0" name=""/>
        <dsp:cNvSpPr/>
      </dsp:nvSpPr>
      <dsp:spPr>
        <a:xfrm>
          <a:off x="0" y="978296"/>
          <a:ext cx="10353675" cy="7814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951D8A-FB6D-403E-9DA2-C0769E03ABE4}">
      <dsp:nvSpPr>
        <dsp:cNvPr id="0" name=""/>
        <dsp:cNvSpPr/>
      </dsp:nvSpPr>
      <dsp:spPr>
        <a:xfrm>
          <a:off x="116706" y="1113979"/>
          <a:ext cx="669107" cy="5100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l="-4000" r="-4000"/>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26D6063-F314-43DD-AFBA-A71E0468F0CC}">
      <dsp:nvSpPr>
        <dsp:cNvPr id="0" name=""/>
        <dsp:cNvSpPr/>
      </dsp:nvSpPr>
      <dsp:spPr>
        <a:xfrm>
          <a:off x="902521" y="978296"/>
          <a:ext cx="9451153" cy="781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99" tIns="82699" rIns="82699" bIns="82699" numCol="1" spcCol="1270" anchor="ctr" anchorCtr="0">
          <a:noAutofit/>
        </a:bodyPr>
        <a:lstStyle/>
        <a:p>
          <a:pPr marL="0" lvl="0" indent="0" algn="l" defTabSz="977900">
            <a:lnSpc>
              <a:spcPct val="90000"/>
            </a:lnSpc>
            <a:spcBef>
              <a:spcPct val="0"/>
            </a:spcBef>
            <a:spcAft>
              <a:spcPct val="35000"/>
            </a:spcAft>
            <a:buNone/>
          </a:pPr>
          <a:r>
            <a:rPr lang="en-GB" sz="2200" kern="1200"/>
            <a:t>Many participants can face less interesting work as part of a team.</a:t>
          </a:r>
          <a:endParaRPr lang="en-US" sz="2200" kern="1200"/>
        </a:p>
      </dsp:txBody>
      <dsp:txXfrm>
        <a:off x="902521" y="978296"/>
        <a:ext cx="9451153" cy="781403"/>
      </dsp:txXfrm>
    </dsp:sp>
    <dsp:sp modelId="{CBC8A9EB-F9CB-467A-BFA3-1065E189C199}">
      <dsp:nvSpPr>
        <dsp:cNvPr id="0" name=""/>
        <dsp:cNvSpPr/>
      </dsp:nvSpPr>
      <dsp:spPr>
        <a:xfrm>
          <a:off x="0" y="1955050"/>
          <a:ext cx="10353675" cy="7814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5AC386-07C8-477D-A53B-EC741D4E537C}">
      <dsp:nvSpPr>
        <dsp:cNvPr id="0" name=""/>
        <dsp:cNvSpPr/>
      </dsp:nvSpPr>
      <dsp:spPr>
        <a:xfrm>
          <a:off x="59555" y="1967353"/>
          <a:ext cx="783409" cy="7567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411CF9F-65A1-4DE4-970A-D93E0862495D}">
      <dsp:nvSpPr>
        <dsp:cNvPr id="0" name=""/>
        <dsp:cNvSpPr/>
      </dsp:nvSpPr>
      <dsp:spPr>
        <a:xfrm>
          <a:off x="902521" y="1955050"/>
          <a:ext cx="9451153" cy="781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99" tIns="82699" rIns="82699" bIns="82699" numCol="1" spcCol="1270" anchor="ctr" anchorCtr="0">
          <a:noAutofit/>
        </a:bodyPr>
        <a:lstStyle/>
        <a:p>
          <a:pPr marL="0" lvl="0" indent="0" algn="l" defTabSz="977900">
            <a:lnSpc>
              <a:spcPct val="90000"/>
            </a:lnSpc>
            <a:spcBef>
              <a:spcPct val="0"/>
            </a:spcBef>
            <a:spcAft>
              <a:spcPct val="35000"/>
            </a:spcAft>
            <a:buNone/>
          </a:pPr>
          <a:r>
            <a:rPr lang="en-GB" sz="2200" kern="1200"/>
            <a:t>Conflict can grow within members of the team or other teams.</a:t>
          </a:r>
          <a:endParaRPr lang="en-US" sz="2200" kern="1200"/>
        </a:p>
      </dsp:txBody>
      <dsp:txXfrm>
        <a:off x="902521" y="1955050"/>
        <a:ext cx="9451153" cy="781403"/>
      </dsp:txXfrm>
    </dsp:sp>
    <dsp:sp modelId="{7B939DC2-3702-4BF2-9F04-28F410A97B72}">
      <dsp:nvSpPr>
        <dsp:cNvPr id="0" name=""/>
        <dsp:cNvSpPr/>
      </dsp:nvSpPr>
      <dsp:spPr>
        <a:xfrm>
          <a:off x="0" y="2919060"/>
          <a:ext cx="10353675" cy="7814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303C5F-97BC-4CCD-9A60-124C6F44B098}">
      <dsp:nvSpPr>
        <dsp:cNvPr id="0" name=""/>
        <dsp:cNvSpPr/>
      </dsp:nvSpPr>
      <dsp:spPr>
        <a:xfrm>
          <a:off x="73843" y="2949311"/>
          <a:ext cx="754834" cy="746389"/>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t="-1000" b="-1000"/>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4537388-85D3-4B89-A9FB-D606B6BC6DD9}">
      <dsp:nvSpPr>
        <dsp:cNvPr id="0" name=""/>
        <dsp:cNvSpPr/>
      </dsp:nvSpPr>
      <dsp:spPr>
        <a:xfrm>
          <a:off x="902521" y="2931804"/>
          <a:ext cx="4659153" cy="781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99" tIns="82699" rIns="82699" bIns="82699" numCol="1" spcCol="1270" anchor="ctr" anchorCtr="0">
          <a:noAutofit/>
        </a:bodyPr>
        <a:lstStyle/>
        <a:p>
          <a:pPr marL="0" lvl="0" indent="0" algn="l" defTabSz="977900">
            <a:lnSpc>
              <a:spcPct val="90000"/>
            </a:lnSpc>
            <a:spcBef>
              <a:spcPct val="0"/>
            </a:spcBef>
            <a:spcAft>
              <a:spcPct val="35000"/>
            </a:spcAft>
            <a:buNone/>
          </a:pPr>
          <a:r>
            <a:rPr lang="en-GB" sz="2200" kern="1200"/>
            <a:t>There might be limited stability in the replacement or adjustment of staff .</a:t>
          </a:r>
          <a:endParaRPr lang="en-US" sz="2200" kern="1200"/>
        </a:p>
      </dsp:txBody>
      <dsp:txXfrm>
        <a:off x="902521" y="2931804"/>
        <a:ext cx="4659153" cy="781403"/>
      </dsp:txXfrm>
    </dsp:sp>
    <dsp:sp modelId="{8E8B8F64-FBA3-41C0-AFAF-BDC74278247B}">
      <dsp:nvSpPr>
        <dsp:cNvPr id="0" name=""/>
        <dsp:cNvSpPr/>
      </dsp:nvSpPr>
      <dsp:spPr>
        <a:xfrm>
          <a:off x="5561674" y="2933346"/>
          <a:ext cx="4792000" cy="781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99" tIns="82699" rIns="82699" bIns="82699" numCol="1" spcCol="1270" anchor="ctr" anchorCtr="0">
          <a:noAutofit/>
        </a:bodyPr>
        <a:lstStyle/>
        <a:p>
          <a:pPr marL="0" lvl="0" indent="0" algn="r" defTabSz="800100">
            <a:lnSpc>
              <a:spcPct val="90000"/>
            </a:lnSpc>
            <a:spcBef>
              <a:spcPct val="0"/>
            </a:spcBef>
            <a:spcAft>
              <a:spcPct val="35000"/>
            </a:spcAft>
            <a:buNone/>
          </a:pPr>
          <a:endParaRPr lang="en-US" sz="1800" kern="1200"/>
        </a:p>
      </dsp:txBody>
      <dsp:txXfrm>
        <a:off x="5561674" y="2933346"/>
        <a:ext cx="4792000" cy="7814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F23D8F-4B46-4C21-AB8C-D778D38A0552}">
      <dsp:nvSpPr>
        <dsp:cNvPr id="0" name=""/>
        <dsp:cNvSpPr/>
      </dsp:nvSpPr>
      <dsp:spPr>
        <a:xfrm>
          <a:off x="761862" y="657047"/>
          <a:ext cx="1014363" cy="1014363"/>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422E22-0677-4617-8A77-6B69694529CD}">
      <dsp:nvSpPr>
        <dsp:cNvPr id="0" name=""/>
        <dsp:cNvSpPr/>
      </dsp:nvSpPr>
      <dsp:spPr>
        <a:xfrm>
          <a:off x="978038" y="873223"/>
          <a:ext cx="582011" cy="5820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04C749F-8E03-4099-B400-ABD684281783}">
      <dsp:nvSpPr>
        <dsp:cNvPr id="0" name=""/>
        <dsp:cNvSpPr/>
      </dsp:nvSpPr>
      <dsp:spPr>
        <a:xfrm>
          <a:off x="1314" y="1987360"/>
          <a:ext cx="2535459" cy="10703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b="1" kern="1200">
              <a:solidFill>
                <a:schemeClr val="tx1"/>
              </a:solidFill>
            </a:rPr>
            <a:t>1. FORMING: </a:t>
          </a:r>
        </a:p>
        <a:p>
          <a:pPr marL="0" lvl="0" indent="0" algn="ctr" defTabSz="889000">
            <a:lnSpc>
              <a:spcPct val="90000"/>
            </a:lnSpc>
            <a:spcBef>
              <a:spcPct val="0"/>
            </a:spcBef>
            <a:spcAft>
              <a:spcPct val="35000"/>
            </a:spcAft>
            <a:buNone/>
            <a:defRPr cap="all"/>
          </a:pPr>
          <a:r>
            <a:rPr lang="en-US" sz="2000" b="1" kern="1200">
              <a:solidFill>
                <a:schemeClr val="tx1"/>
              </a:solidFill>
            </a:rPr>
            <a:t>​communication </a:t>
          </a:r>
        </a:p>
        <a:p>
          <a:pPr marL="0" lvl="0" indent="0" algn="ctr" defTabSz="889000">
            <a:lnSpc>
              <a:spcPct val="90000"/>
            </a:lnSpc>
            <a:spcBef>
              <a:spcPct val="0"/>
            </a:spcBef>
            <a:spcAft>
              <a:spcPct val="35000"/>
            </a:spcAft>
            <a:buNone/>
            <a:defRPr cap="all"/>
          </a:pPr>
          <a:r>
            <a:rPr lang="en-US" sz="2000" b="1" kern="1200">
              <a:solidFill>
                <a:schemeClr val="tx1"/>
              </a:solidFill>
            </a:rPr>
            <a:t>formal.</a:t>
          </a:r>
        </a:p>
      </dsp:txBody>
      <dsp:txXfrm>
        <a:off x="1314" y="1987360"/>
        <a:ext cx="2535459" cy="1070342"/>
      </dsp:txXfrm>
    </dsp:sp>
    <dsp:sp modelId="{1B71980C-A6C0-4F0B-9D22-034C532D0434}">
      <dsp:nvSpPr>
        <dsp:cNvPr id="0" name=""/>
        <dsp:cNvSpPr/>
      </dsp:nvSpPr>
      <dsp:spPr>
        <a:xfrm>
          <a:off x="3152043" y="657047"/>
          <a:ext cx="1014363" cy="1014363"/>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22E0F0-5F2C-4812-819A-B18FE79DCD08}">
      <dsp:nvSpPr>
        <dsp:cNvPr id="0" name=""/>
        <dsp:cNvSpPr/>
      </dsp:nvSpPr>
      <dsp:spPr>
        <a:xfrm>
          <a:off x="3368219" y="873223"/>
          <a:ext cx="582011" cy="5820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4E337E9-5D24-42BC-A4D0-2968C4077E48}">
      <dsp:nvSpPr>
        <dsp:cNvPr id="0" name=""/>
        <dsp:cNvSpPr/>
      </dsp:nvSpPr>
      <dsp:spPr>
        <a:xfrm>
          <a:off x="2827780" y="1926318"/>
          <a:ext cx="1662890" cy="10703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b="1" kern="1200">
              <a:solidFill>
                <a:schemeClr val="tx1"/>
              </a:solidFill>
            </a:rPr>
            <a:t>2. </a:t>
          </a:r>
        </a:p>
        <a:p>
          <a:pPr marL="0" lvl="0" indent="0" algn="ctr" defTabSz="889000">
            <a:lnSpc>
              <a:spcPct val="90000"/>
            </a:lnSpc>
            <a:spcBef>
              <a:spcPct val="0"/>
            </a:spcBef>
            <a:spcAft>
              <a:spcPct val="35000"/>
            </a:spcAft>
            <a:buNone/>
            <a:defRPr cap="all"/>
          </a:pPr>
          <a:r>
            <a:rPr lang="en-US" sz="2000" b="1" kern="1200">
              <a:solidFill>
                <a:schemeClr val="tx1"/>
              </a:solidFill>
            </a:rPr>
            <a:t>STORMING: ​</a:t>
          </a:r>
        </a:p>
        <a:p>
          <a:pPr marL="0" lvl="0" indent="0" algn="ctr" defTabSz="889000">
            <a:lnSpc>
              <a:spcPct val="90000"/>
            </a:lnSpc>
            <a:spcBef>
              <a:spcPct val="0"/>
            </a:spcBef>
            <a:spcAft>
              <a:spcPct val="35000"/>
            </a:spcAft>
            <a:buNone/>
            <a:defRPr cap="all"/>
          </a:pPr>
          <a:r>
            <a:rPr lang="en-US" sz="2000" b="1" kern="1200">
              <a:solidFill>
                <a:schemeClr val="tx1"/>
              </a:solidFill>
            </a:rPr>
            <a:t>conflict occurs.​</a:t>
          </a:r>
        </a:p>
      </dsp:txBody>
      <dsp:txXfrm>
        <a:off x="2827780" y="1926318"/>
        <a:ext cx="1662890" cy="1070342"/>
      </dsp:txXfrm>
    </dsp:sp>
    <dsp:sp modelId="{394F1A12-5CFC-4894-8CFA-E53366E23B60}">
      <dsp:nvSpPr>
        <dsp:cNvPr id="0" name=""/>
        <dsp:cNvSpPr/>
      </dsp:nvSpPr>
      <dsp:spPr>
        <a:xfrm>
          <a:off x="5105940" y="657047"/>
          <a:ext cx="1014363" cy="1014363"/>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CD8C6C-DB16-4852-8420-0FC1F5861573}">
      <dsp:nvSpPr>
        <dsp:cNvPr id="0" name=""/>
        <dsp:cNvSpPr/>
      </dsp:nvSpPr>
      <dsp:spPr>
        <a:xfrm>
          <a:off x="5322115" y="873223"/>
          <a:ext cx="582011" cy="5820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6BF4CDB-08B1-4B3C-A23E-A76084ECA09D}">
      <dsp:nvSpPr>
        <dsp:cNvPr id="0" name=""/>
        <dsp:cNvSpPr/>
      </dsp:nvSpPr>
      <dsp:spPr>
        <a:xfrm>
          <a:off x="4781676" y="1987360"/>
          <a:ext cx="1662890" cy="10703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b="1" kern="1200">
              <a:solidFill>
                <a:schemeClr val="tx1"/>
              </a:solidFill>
            </a:rPr>
            <a:t>3. </a:t>
          </a:r>
        </a:p>
        <a:p>
          <a:pPr marL="0" lvl="0" indent="0" algn="ctr" defTabSz="889000">
            <a:lnSpc>
              <a:spcPct val="90000"/>
            </a:lnSpc>
            <a:spcBef>
              <a:spcPct val="0"/>
            </a:spcBef>
            <a:spcAft>
              <a:spcPct val="35000"/>
            </a:spcAft>
            <a:buNone/>
            <a:defRPr cap="all"/>
          </a:pPr>
          <a:r>
            <a:rPr lang="en-US" sz="2000" b="1" kern="1200">
              <a:solidFill>
                <a:schemeClr val="tx1"/>
              </a:solidFill>
            </a:rPr>
            <a:t>NORMING: </a:t>
          </a:r>
        </a:p>
        <a:p>
          <a:pPr marL="0" lvl="0" indent="0" algn="ctr" defTabSz="889000">
            <a:lnSpc>
              <a:spcPct val="90000"/>
            </a:lnSpc>
            <a:spcBef>
              <a:spcPct val="0"/>
            </a:spcBef>
            <a:spcAft>
              <a:spcPct val="35000"/>
            </a:spcAft>
            <a:buNone/>
            <a:defRPr cap="all"/>
          </a:pPr>
          <a:r>
            <a:rPr lang="en-US" sz="2000" b="1" kern="1200">
              <a:solidFill>
                <a:schemeClr val="tx1"/>
              </a:solidFill>
            </a:rPr>
            <a:t>conflict dissolve</a:t>
          </a:r>
          <a:r>
            <a:rPr lang="en-US" sz="1600" kern="1200">
              <a:solidFill>
                <a:schemeClr val="tx1"/>
              </a:solidFill>
            </a:rPr>
            <a:t>.</a:t>
          </a:r>
        </a:p>
      </dsp:txBody>
      <dsp:txXfrm>
        <a:off x="4781676" y="1987360"/>
        <a:ext cx="1662890" cy="1070342"/>
      </dsp:txXfrm>
    </dsp:sp>
    <dsp:sp modelId="{6F879B71-F0F9-4662-AB86-ACFF0B28D83A}">
      <dsp:nvSpPr>
        <dsp:cNvPr id="0" name=""/>
        <dsp:cNvSpPr/>
      </dsp:nvSpPr>
      <dsp:spPr>
        <a:xfrm>
          <a:off x="7059836" y="657047"/>
          <a:ext cx="1014363" cy="1014363"/>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A28E64-0C55-4E56-84E0-98ED79FDBB9A}">
      <dsp:nvSpPr>
        <dsp:cNvPr id="0" name=""/>
        <dsp:cNvSpPr/>
      </dsp:nvSpPr>
      <dsp:spPr>
        <a:xfrm>
          <a:off x="7276012" y="873223"/>
          <a:ext cx="582011" cy="5820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78B3DD5-0E0B-443C-8D15-31F35AC0DFF8}">
      <dsp:nvSpPr>
        <dsp:cNvPr id="0" name=""/>
        <dsp:cNvSpPr/>
      </dsp:nvSpPr>
      <dsp:spPr>
        <a:xfrm>
          <a:off x="6735572" y="1987360"/>
          <a:ext cx="1662890" cy="10703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b="1" kern="1200">
              <a:solidFill>
                <a:schemeClr val="tx1"/>
              </a:solidFill>
            </a:rPr>
            <a:t>4. </a:t>
          </a:r>
        </a:p>
        <a:p>
          <a:pPr marL="0" lvl="0" indent="0" algn="ctr" defTabSz="800100">
            <a:lnSpc>
              <a:spcPct val="90000"/>
            </a:lnSpc>
            <a:spcBef>
              <a:spcPct val="0"/>
            </a:spcBef>
            <a:spcAft>
              <a:spcPct val="35000"/>
            </a:spcAft>
            <a:buNone/>
            <a:defRPr cap="all"/>
          </a:pPr>
          <a:r>
            <a:rPr lang="en-US" sz="1800" b="1" kern="1200">
              <a:solidFill>
                <a:schemeClr val="tx1"/>
              </a:solidFill>
            </a:rPr>
            <a:t>PERFORMING: teamwork is accomplished</a:t>
          </a:r>
          <a:r>
            <a:rPr lang="en-US" sz="1800" kern="1200">
              <a:solidFill>
                <a:schemeClr val="tx1"/>
              </a:solidFill>
            </a:rPr>
            <a:t>.​</a:t>
          </a:r>
        </a:p>
      </dsp:txBody>
      <dsp:txXfrm>
        <a:off x="6735572" y="1987360"/>
        <a:ext cx="1662890" cy="1070342"/>
      </dsp:txXfrm>
    </dsp:sp>
    <dsp:sp modelId="{AD16F6F3-7A29-4730-886E-0E70C7A0BC38}">
      <dsp:nvSpPr>
        <dsp:cNvPr id="0" name=""/>
        <dsp:cNvSpPr/>
      </dsp:nvSpPr>
      <dsp:spPr>
        <a:xfrm>
          <a:off x="9013733" y="657047"/>
          <a:ext cx="1014363" cy="1014363"/>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85D7DC-93F0-4758-B48D-E9457BC707E3}">
      <dsp:nvSpPr>
        <dsp:cNvPr id="0" name=""/>
        <dsp:cNvSpPr/>
      </dsp:nvSpPr>
      <dsp:spPr>
        <a:xfrm>
          <a:off x="9229908" y="873223"/>
          <a:ext cx="582011" cy="58201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63C2F67-58B5-4E93-BFBD-1F2C8112D0A1}">
      <dsp:nvSpPr>
        <dsp:cNvPr id="0" name=""/>
        <dsp:cNvSpPr/>
      </dsp:nvSpPr>
      <dsp:spPr>
        <a:xfrm>
          <a:off x="8689469" y="1987360"/>
          <a:ext cx="1662890" cy="10703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b="1" kern="1200">
              <a:solidFill>
                <a:schemeClr val="tx1"/>
              </a:solidFill>
            </a:rPr>
            <a:t>5. </a:t>
          </a:r>
        </a:p>
        <a:p>
          <a:pPr marL="0" lvl="0" indent="0" algn="ctr" defTabSz="800100">
            <a:lnSpc>
              <a:spcPct val="90000"/>
            </a:lnSpc>
            <a:spcBef>
              <a:spcPct val="0"/>
            </a:spcBef>
            <a:spcAft>
              <a:spcPct val="35000"/>
            </a:spcAft>
            <a:buNone/>
            <a:defRPr cap="all"/>
          </a:pPr>
          <a:r>
            <a:rPr lang="en-US" sz="1800" b="1" kern="1200">
              <a:solidFill>
                <a:schemeClr val="tx1"/>
              </a:solidFill>
            </a:rPr>
            <a:t>ADJOURNING: </a:t>
          </a:r>
        </a:p>
        <a:p>
          <a:pPr marL="0" lvl="0" indent="0" algn="ctr" defTabSz="800100">
            <a:lnSpc>
              <a:spcPct val="90000"/>
            </a:lnSpc>
            <a:spcBef>
              <a:spcPct val="0"/>
            </a:spcBef>
            <a:spcAft>
              <a:spcPct val="35000"/>
            </a:spcAft>
            <a:buNone/>
            <a:defRPr cap="all"/>
          </a:pPr>
          <a:r>
            <a:rPr lang="en-US" sz="1800" b="1" kern="1200">
              <a:solidFill>
                <a:schemeClr val="tx1"/>
              </a:solidFill>
            </a:rPr>
            <a:t>team break up</a:t>
          </a:r>
          <a:r>
            <a:rPr lang="en-US" sz="1600" kern="1200">
              <a:solidFill>
                <a:schemeClr val="tx1"/>
              </a:solidFill>
            </a:rPr>
            <a:t>.​</a:t>
          </a:r>
        </a:p>
      </dsp:txBody>
      <dsp:txXfrm>
        <a:off x="8689469" y="1987360"/>
        <a:ext cx="1662890" cy="10703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439B61-19D9-41AA-9085-D5F736D70B68}">
      <dsp:nvSpPr>
        <dsp:cNvPr id="0" name=""/>
        <dsp:cNvSpPr/>
      </dsp:nvSpPr>
      <dsp:spPr>
        <a:xfrm>
          <a:off x="1627242" y="145584"/>
          <a:ext cx="916438" cy="9306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58D5EAA-3B28-485E-8B68-DB84AC92995B}">
      <dsp:nvSpPr>
        <dsp:cNvPr id="0" name=""/>
        <dsp:cNvSpPr/>
      </dsp:nvSpPr>
      <dsp:spPr>
        <a:xfrm>
          <a:off x="1028150" y="1179330"/>
          <a:ext cx="2180738" cy="1980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b="1" kern="1200" dirty="0">
              <a:solidFill>
                <a:schemeClr val="accent2">
                  <a:lumMod val="50000"/>
                </a:schemeClr>
              </a:solidFill>
            </a:rPr>
            <a:t>Team Worker</a:t>
          </a:r>
          <a:r>
            <a:rPr lang="en-GB" sz="2000" b="1" kern="1200" dirty="0"/>
            <a:t>: </a:t>
          </a:r>
        </a:p>
        <a:p>
          <a:pPr marL="0" lvl="0" indent="0" algn="ctr" defTabSz="889000">
            <a:lnSpc>
              <a:spcPct val="90000"/>
            </a:lnSpc>
            <a:spcBef>
              <a:spcPct val="0"/>
            </a:spcBef>
            <a:spcAft>
              <a:spcPct val="35000"/>
            </a:spcAft>
            <a:buNone/>
          </a:pPr>
          <a:r>
            <a:rPr lang="en-GB" sz="2400" b="1" kern="1200" dirty="0"/>
            <a:t>helps the team to work effectively, good interpersonal relationships</a:t>
          </a:r>
          <a:endParaRPr lang="en-US" sz="2400" b="1" kern="1200" dirty="0"/>
        </a:p>
      </dsp:txBody>
      <dsp:txXfrm>
        <a:off x="1028150" y="1179330"/>
        <a:ext cx="2180738" cy="1980029"/>
      </dsp:txXfrm>
    </dsp:sp>
    <dsp:sp modelId="{1DD3F24B-9F19-4E62-AA86-A826CE479302}">
      <dsp:nvSpPr>
        <dsp:cNvPr id="0" name=""/>
        <dsp:cNvSpPr/>
      </dsp:nvSpPr>
      <dsp:spPr>
        <a:xfrm>
          <a:off x="4701204" y="101627"/>
          <a:ext cx="990642" cy="915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AD15B9B-807F-44A1-8410-D82CEC9F724E}">
      <dsp:nvSpPr>
        <dsp:cNvPr id="0" name=""/>
        <dsp:cNvSpPr/>
      </dsp:nvSpPr>
      <dsp:spPr>
        <a:xfrm>
          <a:off x="4381064" y="1099862"/>
          <a:ext cx="1793688" cy="24520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b="1" kern="1200">
              <a:solidFill>
                <a:schemeClr val="accent2">
                  <a:lumMod val="50000"/>
                </a:schemeClr>
              </a:solidFill>
            </a:rPr>
            <a:t>Coordinator: </a:t>
          </a:r>
        </a:p>
        <a:p>
          <a:pPr marL="0" lvl="0" indent="0" algn="ctr" defTabSz="1066800">
            <a:lnSpc>
              <a:spcPct val="90000"/>
            </a:lnSpc>
            <a:spcBef>
              <a:spcPct val="0"/>
            </a:spcBef>
            <a:spcAft>
              <a:spcPct val="35000"/>
            </a:spcAft>
            <a:buNone/>
          </a:pPr>
          <a:r>
            <a:rPr lang="en-GB" sz="2400" b="1" kern="1200"/>
            <a:t>manage the group dynamics, often in a leadership</a:t>
          </a:r>
          <a:r>
            <a:rPr lang="en-GB" sz="2000" b="1" kern="1200"/>
            <a:t> role</a:t>
          </a:r>
          <a:endParaRPr lang="en-US" sz="2000" b="1" kern="1200"/>
        </a:p>
      </dsp:txBody>
      <dsp:txXfrm>
        <a:off x="4381064" y="1099862"/>
        <a:ext cx="1793688" cy="2452076"/>
      </dsp:txXfrm>
    </dsp:sp>
    <dsp:sp modelId="{CF9C1881-7A58-44C5-A946-A658CE29EE53}">
      <dsp:nvSpPr>
        <dsp:cNvPr id="0" name=""/>
        <dsp:cNvSpPr/>
      </dsp:nvSpPr>
      <dsp:spPr>
        <a:xfrm>
          <a:off x="7872715" y="0"/>
          <a:ext cx="883043" cy="8673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58A5F6C-4AFE-456A-94B1-26F1501F9179}">
      <dsp:nvSpPr>
        <dsp:cNvPr id="0" name=""/>
        <dsp:cNvSpPr/>
      </dsp:nvSpPr>
      <dsp:spPr>
        <a:xfrm>
          <a:off x="7586703" y="1043172"/>
          <a:ext cx="1548632" cy="2127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b="1" kern="1200">
              <a:solidFill>
                <a:schemeClr val="accent2">
                  <a:lumMod val="50000"/>
                </a:schemeClr>
              </a:solidFill>
            </a:rPr>
            <a:t>Resource Investigator: </a:t>
          </a:r>
        </a:p>
        <a:p>
          <a:pPr marL="0" lvl="0" indent="0" algn="ctr" defTabSz="1066800">
            <a:lnSpc>
              <a:spcPct val="90000"/>
            </a:lnSpc>
            <a:spcBef>
              <a:spcPct val="0"/>
            </a:spcBef>
            <a:spcAft>
              <a:spcPct val="35000"/>
            </a:spcAft>
            <a:buNone/>
          </a:pPr>
          <a:r>
            <a:rPr lang="en-GB" sz="2100" b="1" kern="1200"/>
            <a:t>gathers external resources and information</a:t>
          </a:r>
          <a:r>
            <a:rPr lang="en-GB" sz="2100" kern="1200"/>
            <a:t>.</a:t>
          </a:r>
          <a:endParaRPr lang="en-US" sz="2100" kern="1200"/>
        </a:p>
      </dsp:txBody>
      <dsp:txXfrm>
        <a:off x="7586703" y="1043172"/>
        <a:ext cx="1548632" cy="212708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2D374C-B120-4DDA-BB95-8D787204E496}">
      <dsp:nvSpPr>
        <dsp:cNvPr id="0" name=""/>
        <dsp:cNvSpPr/>
      </dsp:nvSpPr>
      <dsp:spPr>
        <a:xfrm>
          <a:off x="412354" y="0"/>
          <a:ext cx="650214" cy="8407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136A3C7-A54C-4177-844D-3B304D0581E6}">
      <dsp:nvSpPr>
        <dsp:cNvPr id="0" name=""/>
        <dsp:cNvSpPr/>
      </dsp:nvSpPr>
      <dsp:spPr>
        <a:xfrm>
          <a:off x="39388" y="763532"/>
          <a:ext cx="1444921" cy="18820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b="1" kern="1200">
              <a:solidFill>
                <a:schemeClr val="accent3">
                  <a:lumMod val="50000"/>
                </a:schemeClr>
              </a:solidFill>
            </a:rPr>
            <a:t>Shaper: </a:t>
          </a:r>
        </a:p>
        <a:p>
          <a:pPr marL="0" lvl="0" indent="0" algn="ctr" defTabSz="1066800">
            <a:lnSpc>
              <a:spcPct val="100000"/>
            </a:lnSpc>
            <a:spcBef>
              <a:spcPct val="0"/>
            </a:spcBef>
            <a:spcAft>
              <a:spcPct val="35000"/>
            </a:spcAft>
            <a:buNone/>
          </a:pPr>
          <a:r>
            <a:rPr lang="en-GB" sz="2400" b="1" kern="1200">
              <a:solidFill>
                <a:schemeClr val="tx1"/>
              </a:solidFill>
            </a:rPr>
            <a:t>drives work forward and gets things done</a:t>
          </a:r>
          <a:r>
            <a:rPr lang="en-GB" sz="2400" kern="1200"/>
            <a:t>.</a:t>
          </a:r>
          <a:endParaRPr lang="en-US" sz="2400" kern="1200"/>
        </a:p>
      </dsp:txBody>
      <dsp:txXfrm>
        <a:off x="39388" y="763532"/>
        <a:ext cx="1444921" cy="1882067"/>
      </dsp:txXfrm>
    </dsp:sp>
    <dsp:sp modelId="{E7440C60-9551-454D-8B0B-D1E1810F1A61}">
      <dsp:nvSpPr>
        <dsp:cNvPr id="0" name=""/>
        <dsp:cNvSpPr/>
      </dsp:nvSpPr>
      <dsp:spPr>
        <a:xfrm>
          <a:off x="2329444" y="2404"/>
          <a:ext cx="650214" cy="6502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35151D5-CC8D-4526-ACA6-75190A771F74}">
      <dsp:nvSpPr>
        <dsp:cNvPr id="0" name=""/>
        <dsp:cNvSpPr/>
      </dsp:nvSpPr>
      <dsp:spPr>
        <a:xfrm>
          <a:off x="1688391" y="808335"/>
          <a:ext cx="1859152" cy="18820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b="1" kern="1200">
              <a:solidFill>
                <a:schemeClr val="accent3">
                  <a:lumMod val="50000"/>
                </a:schemeClr>
              </a:solidFill>
            </a:rPr>
            <a:t>Implementer: </a:t>
          </a:r>
        </a:p>
        <a:p>
          <a:pPr marL="0" lvl="0" indent="0" algn="ctr" defTabSz="1066800">
            <a:lnSpc>
              <a:spcPct val="100000"/>
            </a:lnSpc>
            <a:spcBef>
              <a:spcPct val="0"/>
            </a:spcBef>
            <a:spcAft>
              <a:spcPct val="35000"/>
            </a:spcAft>
            <a:buNone/>
          </a:pPr>
          <a:r>
            <a:rPr lang="en-GB" sz="2400" b="1" kern="1200"/>
            <a:t>turns talk to action, also gets things done</a:t>
          </a:r>
          <a:endParaRPr lang="en-US" sz="2400" b="1" kern="1200"/>
        </a:p>
      </dsp:txBody>
      <dsp:txXfrm>
        <a:off x="1688391" y="808335"/>
        <a:ext cx="1859152" cy="1882067"/>
      </dsp:txXfrm>
    </dsp:sp>
    <dsp:sp modelId="{BA31C2D4-1939-4208-8573-0791362504F1}">
      <dsp:nvSpPr>
        <dsp:cNvPr id="0" name=""/>
        <dsp:cNvSpPr/>
      </dsp:nvSpPr>
      <dsp:spPr>
        <a:xfrm>
          <a:off x="4283128" y="17934"/>
          <a:ext cx="650214" cy="6502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D3FD2A3-D174-4247-AB51-7F411AB1E4E2}">
      <dsp:nvSpPr>
        <dsp:cNvPr id="0" name=""/>
        <dsp:cNvSpPr/>
      </dsp:nvSpPr>
      <dsp:spPr>
        <a:xfrm>
          <a:off x="3836990" y="787515"/>
          <a:ext cx="1444921" cy="20638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b="1" kern="1200">
              <a:solidFill>
                <a:schemeClr val="accent3">
                  <a:lumMod val="50000"/>
                </a:schemeClr>
              </a:solidFill>
            </a:rPr>
            <a:t>Completer-Finisher:</a:t>
          </a:r>
        </a:p>
        <a:p>
          <a:pPr marL="0" lvl="0" indent="0" algn="ctr" defTabSz="1066800">
            <a:lnSpc>
              <a:spcPct val="100000"/>
            </a:lnSpc>
            <a:spcBef>
              <a:spcPct val="0"/>
            </a:spcBef>
            <a:spcAft>
              <a:spcPct val="35000"/>
            </a:spcAft>
            <a:buNone/>
          </a:pPr>
          <a:r>
            <a:rPr lang="en-GB" sz="2400" kern="1200">
              <a:solidFill>
                <a:schemeClr val="accent3">
                  <a:lumMod val="50000"/>
                </a:schemeClr>
              </a:solidFill>
            </a:rPr>
            <a:t> </a:t>
          </a:r>
          <a:r>
            <a:rPr lang="en-GB" sz="2400" b="1" kern="1200"/>
            <a:t>focuses on completing tasks.</a:t>
          </a:r>
          <a:endParaRPr lang="en-US" sz="2400" b="1" kern="1200"/>
        </a:p>
      </dsp:txBody>
      <dsp:txXfrm>
        <a:off x="3836990" y="787515"/>
        <a:ext cx="1444921" cy="2063856"/>
      </dsp:txXfrm>
    </dsp:sp>
    <dsp:sp modelId="{243877A3-E218-455C-BA2D-D9DF7202B877}">
      <dsp:nvSpPr>
        <dsp:cNvPr id="0" name=""/>
        <dsp:cNvSpPr/>
      </dsp:nvSpPr>
      <dsp:spPr>
        <a:xfrm>
          <a:off x="5897053" y="114604"/>
          <a:ext cx="650214" cy="6502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CA4981D-2573-417A-B63C-69DF6632C575}">
      <dsp:nvSpPr>
        <dsp:cNvPr id="0" name=""/>
        <dsp:cNvSpPr/>
      </dsp:nvSpPr>
      <dsp:spPr>
        <a:xfrm>
          <a:off x="5449407" y="829400"/>
          <a:ext cx="1444921" cy="2038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b="1" kern="1200">
              <a:solidFill>
                <a:schemeClr val="accent3">
                  <a:lumMod val="50000"/>
                </a:schemeClr>
              </a:solidFill>
            </a:rPr>
            <a:t>Monitor-Evaluator:</a:t>
          </a:r>
          <a:r>
            <a:rPr lang="en-GB" sz="2400" kern="1200"/>
            <a:t> </a:t>
          </a:r>
        </a:p>
        <a:p>
          <a:pPr marL="0" lvl="0" indent="0" algn="ctr" defTabSz="1066800">
            <a:lnSpc>
              <a:spcPct val="100000"/>
            </a:lnSpc>
            <a:spcBef>
              <a:spcPct val="0"/>
            </a:spcBef>
            <a:spcAft>
              <a:spcPct val="35000"/>
            </a:spcAft>
            <a:buNone/>
          </a:pPr>
          <a:r>
            <a:rPr lang="en-GB" sz="2400" b="1" kern="1200"/>
            <a:t>good ideas assessor.</a:t>
          </a:r>
          <a:endParaRPr lang="en-US" sz="2400" b="1" kern="1200"/>
        </a:p>
      </dsp:txBody>
      <dsp:txXfrm>
        <a:off x="5449407" y="829400"/>
        <a:ext cx="1444921" cy="2038824"/>
      </dsp:txXfrm>
    </dsp:sp>
    <dsp:sp modelId="{2159E958-5039-498A-98F8-6B8EAE29D025}">
      <dsp:nvSpPr>
        <dsp:cNvPr id="0" name=""/>
        <dsp:cNvSpPr/>
      </dsp:nvSpPr>
      <dsp:spPr>
        <a:xfrm>
          <a:off x="7655381" y="0"/>
          <a:ext cx="449890" cy="71162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l="-29000" r="-29000"/>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0D2DF8F-AF3F-463B-9410-604EF26736F5}">
      <dsp:nvSpPr>
        <dsp:cNvPr id="0" name=""/>
        <dsp:cNvSpPr/>
      </dsp:nvSpPr>
      <dsp:spPr>
        <a:xfrm>
          <a:off x="7195971" y="740675"/>
          <a:ext cx="1444921" cy="2300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b="1" kern="1200">
              <a:solidFill>
                <a:schemeClr val="accent3">
                  <a:lumMod val="50000"/>
                </a:schemeClr>
              </a:solidFill>
            </a:rPr>
            <a:t>Plant:</a:t>
          </a:r>
        </a:p>
        <a:p>
          <a:pPr marL="0" lvl="0" indent="0" algn="ctr" defTabSz="1066800">
            <a:lnSpc>
              <a:spcPct val="100000"/>
            </a:lnSpc>
            <a:spcBef>
              <a:spcPct val="0"/>
            </a:spcBef>
            <a:spcAft>
              <a:spcPct val="35000"/>
            </a:spcAft>
            <a:buNone/>
          </a:pPr>
          <a:r>
            <a:rPr lang="en-GB" sz="2400" kern="1200"/>
            <a:t> </a:t>
          </a:r>
          <a:r>
            <a:rPr lang="en-GB" sz="2400" b="1" kern="1200"/>
            <a:t>creative, not all practical</a:t>
          </a:r>
          <a:endParaRPr lang="en-US" sz="2400" b="1" kern="1200"/>
        </a:p>
      </dsp:txBody>
      <dsp:txXfrm>
        <a:off x="7195971" y="740675"/>
        <a:ext cx="1444921" cy="2300808"/>
      </dsp:txXfrm>
    </dsp:sp>
    <dsp:sp modelId="{188E1542-D8B7-49A9-88DC-2567365F23B7}">
      <dsp:nvSpPr>
        <dsp:cNvPr id="0" name=""/>
        <dsp:cNvSpPr/>
      </dsp:nvSpPr>
      <dsp:spPr>
        <a:xfrm>
          <a:off x="9266715" y="81494"/>
          <a:ext cx="650214" cy="65021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0F23D59-1112-455C-88F6-D7ECF7E3566A}">
      <dsp:nvSpPr>
        <dsp:cNvPr id="0" name=""/>
        <dsp:cNvSpPr/>
      </dsp:nvSpPr>
      <dsp:spPr>
        <a:xfrm>
          <a:off x="8869364" y="818357"/>
          <a:ext cx="1444921" cy="2053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b="1" kern="1200">
              <a:solidFill>
                <a:schemeClr val="accent3">
                  <a:lumMod val="50000"/>
                </a:schemeClr>
              </a:solidFill>
            </a:rPr>
            <a:t>Specialist: </a:t>
          </a:r>
        </a:p>
        <a:p>
          <a:pPr marL="0" lvl="0" indent="0" algn="ctr" defTabSz="1066800">
            <a:lnSpc>
              <a:spcPct val="100000"/>
            </a:lnSpc>
            <a:spcBef>
              <a:spcPct val="0"/>
            </a:spcBef>
            <a:spcAft>
              <a:spcPct val="35000"/>
            </a:spcAft>
            <a:buNone/>
          </a:pPr>
          <a:r>
            <a:rPr lang="en-GB" sz="2000" b="1" kern="1200"/>
            <a:t>brings expert knowledge to the group, not always necessary to effective functioning</a:t>
          </a:r>
          <a:endParaRPr lang="en-US" sz="2000" b="1" kern="1200"/>
        </a:p>
      </dsp:txBody>
      <dsp:txXfrm>
        <a:off x="8869364" y="818357"/>
        <a:ext cx="1444921" cy="205352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4BC15D-41EC-4EC1-BB82-E8211A85089D}">
      <dsp:nvSpPr>
        <dsp:cNvPr id="0" name=""/>
        <dsp:cNvSpPr/>
      </dsp:nvSpPr>
      <dsp:spPr>
        <a:xfrm>
          <a:off x="0" y="453"/>
          <a:ext cx="10353675" cy="10610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45864E-BFEF-4937-AA6E-233586046C1E}">
      <dsp:nvSpPr>
        <dsp:cNvPr id="0" name=""/>
        <dsp:cNvSpPr/>
      </dsp:nvSpPr>
      <dsp:spPr>
        <a:xfrm>
          <a:off x="320982" y="239200"/>
          <a:ext cx="583603" cy="5836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E5DB273-7EB6-44C7-AB9F-43E250ECB164}">
      <dsp:nvSpPr>
        <dsp:cNvPr id="0" name=""/>
        <dsp:cNvSpPr/>
      </dsp:nvSpPr>
      <dsp:spPr>
        <a:xfrm>
          <a:off x="1225568" y="453"/>
          <a:ext cx="9128106" cy="1061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300" tIns="112300" rIns="112300" bIns="112300" numCol="1" spcCol="1270" anchor="ctr" anchorCtr="0">
          <a:noAutofit/>
        </a:bodyPr>
        <a:lstStyle/>
        <a:p>
          <a:pPr marL="0" lvl="0" indent="0" algn="l" defTabSz="844550">
            <a:lnSpc>
              <a:spcPct val="90000"/>
            </a:lnSpc>
            <a:spcBef>
              <a:spcPct val="0"/>
            </a:spcBef>
            <a:spcAft>
              <a:spcPct val="35000"/>
            </a:spcAft>
            <a:buNone/>
          </a:pPr>
          <a:r>
            <a:rPr lang="en-GB" sz="1900" b="1" kern="1200"/>
            <a:t>Conflict is a disagreement between two or more subjects due to different opinions, culture character and diversities. Managing conflict in a team is a normal and obvious aspect in every profession.</a:t>
          </a:r>
          <a:endParaRPr lang="en-US" sz="1900" kern="1200"/>
        </a:p>
      </dsp:txBody>
      <dsp:txXfrm>
        <a:off x="1225568" y="453"/>
        <a:ext cx="9128106" cy="1061098"/>
      </dsp:txXfrm>
    </dsp:sp>
    <dsp:sp modelId="{3856FBD6-5C44-4C8A-92FE-3EFFD67FDFB1}">
      <dsp:nvSpPr>
        <dsp:cNvPr id="0" name=""/>
        <dsp:cNvSpPr/>
      </dsp:nvSpPr>
      <dsp:spPr>
        <a:xfrm>
          <a:off x="0" y="1326825"/>
          <a:ext cx="10353675" cy="10610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3A4ECA-40AB-4E39-95A6-F2ADA887F624}">
      <dsp:nvSpPr>
        <dsp:cNvPr id="0" name=""/>
        <dsp:cNvSpPr/>
      </dsp:nvSpPr>
      <dsp:spPr>
        <a:xfrm>
          <a:off x="320982" y="1565573"/>
          <a:ext cx="583603" cy="5836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1172CA2-0D33-4808-9E8C-9CD8DB33A77B}">
      <dsp:nvSpPr>
        <dsp:cNvPr id="0" name=""/>
        <dsp:cNvSpPr/>
      </dsp:nvSpPr>
      <dsp:spPr>
        <a:xfrm>
          <a:off x="1225568" y="1326825"/>
          <a:ext cx="9128106" cy="1061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300" tIns="112300" rIns="112300" bIns="112300" numCol="1" spcCol="1270" anchor="ctr" anchorCtr="0">
          <a:noAutofit/>
        </a:bodyPr>
        <a:lstStyle/>
        <a:p>
          <a:pPr marL="0" lvl="0" indent="0" algn="l" defTabSz="844550">
            <a:lnSpc>
              <a:spcPct val="90000"/>
            </a:lnSpc>
            <a:spcBef>
              <a:spcPct val="0"/>
            </a:spcBef>
            <a:spcAft>
              <a:spcPct val="35000"/>
            </a:spcAft>
            <a:buNone/>
          </a:pPr>
          <a:r>
            <a:rPr lang="en-GB" sz="1900" b="1" kern="1200"/>
            <a:t>When team members don’t have interpersonal skills such as listening skills, assertiveness or if they don’t work together as a team , conflict becomes very regular. </a:t>
          </a:r>
          <a:endParaRPr lang="en-US" sz="1900" kern="1200"/>
        </a:p>
      </dsp:txBody>
      <dsp:txXfrm>
        <a:off x="1225568" y="1326825"/>
        <a:ext cx="9128106" cy="1061098"/>
      </dsp:txXfrm>
    </dsp:sp>
    <dsp:sp modelId="{34995F04-B89F-4BD6-AF59-4793A494712F}">
      <dsp:nvSpPr>
        <dsp:cNvPr id="0" name=""/>
        <dsp:cNvSpPr/>
      </dsp:nvSpPr>
      <dsp:spPr>
        <a:xfrm>
          <a:off x="0" y="2653198"/>
          <a:ext cx="10353675" cy="10610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145FC7-A897-4508-8F95-077C0201F5EF}">
      <dsp:nvSpPr>
        <dsp:cNvPr id="0" name=""/>
        <dsp:cNvSpPr/>
      </dsp:nvSpPr>
      <dsp:spPr>
        <a:xfrm>
          <a:off x="320982" y="2891945"/>
          <a:ext cx="583603" cy="5836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7D4DE20-AA1D-4739-ABF2-CB2D4AD7BA5A}">
      <dsp:nvSpPr>
        <dsp:cNvPr id="0" name=""/>
        <dsp:cNvSpPr/>
      </dsp:nvSpPr>
      <dsp:spPr>
        <a:xfrm>
          <a:off x="1225568" y="2653198"/>
          <a:ext cx="9128106" cy="1061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300" tIns="112300" rIns="112300" bIns="112300" numCol="1" spcCol="1270" anchor="ctr" anchorCtr="0">
          <a:noAutofit/>
        </a:bodyPr>
        <a:lstStyle/>
        <a:p>
          <a:pPr marL="0" lvl="0" indent="0" algn="l" defTabSz="844550">
            <a:lnSpc>
              <a:spcPct val="90000"/>
            </a:lnSpc>
            <a:spcBef>
              <a:spcPct val="0"/>
            </a:spcBef>
            <a:spcAft>
              <a:spcPct val="35000"/>
            </a:spcAft>
            <a:buNone/>
          </a:pPr>
          <a:r>
            <a:rPr lang="en-GB" sz="1900" b="1" kern="1200"/>
            <a:t>However, conflict is not always negative within a team promoting a stable conflict without suppression can help team development because conflict is an essential thing  for the growth of a team.  Nevertheless,  it as to be controlled in a way to avoid serious damage.</a:t>
          </a:r>
          <a:endParaRPr lang="en-US" sz="1900" kern="1200"/>
        </a:p>
      </dsp:txBody>
      <dsp:txXfrm>
        <a:off x="1225568" y="2653198"/>
        <a:ext cx="9128106" cy="106109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6AD607-F216-461A-A0D6-6AD0CF5B41D5}">
      <dsp:nvSpPr>
        <dsp:cNvPr id="0" name=""/>
        <dsp:cNvSpPr/>
      </dsp:nvSpPr>
      <dsp:spPr>
        <a:xfrm>
          <a:off x="0" y="453"/>
          <a:ext cx="10353675" cy="10610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BF0A4C-4CAF-437E-B1B6-A97D679A62A4}">
      <dsp:nvSpPr>
        <dsp:cNvPr id="0" name=""/>
        <dsp:cNvSpPr/>
      </dsp:nvSpPr>
      <dsp:spPr>
        <a:xfrm>
          <a:off x="320982" y="239200"/>
          <a:ext cx="583603" cy="5836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4192DE9-E1E4-4C99-A270-1F6FBD82885F}">
      <dsp:nvSpPr>
        <dsp:cNvPr id="0" name=""/>
        <dsp:cNvSpPr/>
      </dsp:nvSpPr>
      <dsp:spPr>
        <a:xfrm>
          <a:off x="1225568" y="453"/>
          <a:ext cx="4659153" cy="1061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300" tIns="112300" rIns="112300" bIns="112300" numCol="1" spcCol="1270" anchor="ctr" anchorCtr="0">
          <a:noAutofit/>
        </a:bodyPr>
        <a:lstStyle/>
        <a:p>
          <a:pPr marL="0" lvl="0" indent="0" algn="l" defTabSz="889000">
            <a:lnSpc>
              <a:spcPct val="90000"/>
            </a:lnSpc>
            <a:spcBef>
              <a:spcPct val="0"/>
            </a:spcBef>
            <a:spcAft>
              <a:spcPct val="35000"/>
            </a:spcAft>
            <a:buNone/>
          </a:pPr>
          <a:r>
            <a:rPr lang="en-GB" sz="2000" b="1" kern="1200"/>
            <a:t>How to manage conflict within team is essential for its development. When there is an issue</a:t>
          </a:r>
          <a:endParaRPr lang="en-US" sz="2000" kern="1200"/>
        </a:p>
      </dsp:txBody>
      <dsp:txXfrm>
        <a:off x="1225568" y="453"/>
        <a:ext cx="4659153" cy="1061098"/>
      </dsp:txXfrm>
    </dsp:sp>
    <dsp:sp modelId="{D1A2D40B-7401-47A0-A88A-55507CAA162C}">
      <dsp:nvSpPr>
        <dsp:cNvPr id="0" name=""/>
        <dsp:cNvSpPr/>
      </dsp:nvSpPr>
      <dsp:spPr>
        <a:xfrm>
          <a:off x="5884721" y="453"/>
          <a:ext cx="4468953" cy="1061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300" tIns="112300" rIns="112300" bIns="112300" numCol="1" spcCol="1270" anchor="ctr" anchorCtr="0">
          <a:noAutofit/>
        </a:bodyPr>
        <a:lstStyle/>
        <a:p>
          <a:pPr marL="0" lvl="0" indent="0" algn="l" defTabSz="488950">
            <a:lnSpc>
              <a:spcPct val="90000"/>
            </a:lnSpc>
            <a:spcBef>
              <a:spcPct val="0"/>
            </a:spcBef>
            <a:spcAft>
              <a:spcPct val="35000"/>
            </a:spcAft>
            <a:buNone/>
          </a:pPr>
          <a:endParaRPr lang="en-US" sz="1100" kern="1200"/>
        </a:p>
        <a:p>
          <a:pPr marL="0" lvl="0" indent="0" algn="l" defTabSz="488950">
            <a:lnSpc>
              <a:spcPct val="90000"/>
            </a:lnSpc>
            <a:spcBef>
              <a:spcPct val="0"/>
            </a:spcBef>
            <a:spcAft>
              <a:spcPct val="35000"/>
            </a:spcAft>
            <a:buNone/>
          </a:pPr>
          <a:endParaRPr lang="en-GB" sz="1100" kern="1200"/>
        </a:p>
        <a:p>
          <a:pPr marL="0" lvl="0" indent="0" algn="l" defTabSz="488950">
            <a:lnSpc>
              <a:spcPct val="90000"/>
            </a:lnSpc>
            <a:spcBef>
              <a:spcPct val="0"/>
            </a:spcBef>
            <a:spcAft>
              <a:spcPct val="35000"/>
            </a:spcAft>
            <a:buNone/>
          </a:pPr>
          <a:endParaRPr lang="en-US" sz="1100" kern="1200"/>
        </a:p>
        <a:p>
          <a:pPr marL="0" lvl="0" indent="0" algn="l" defTabSz="488950">
            <a:lnSpc>
              <a:spcPct val="90000"/>
            </a:lnSpc>
            <a:spcBef>
              <a:spcPct val="0"/>
            </a:spcBef>
            <a:spcAft>
              <a:spcPct val="35000"/>
            </a:spcAft>
            <a:buNone/>
          </a:pPr>
          <a:endParaRPr lang="en-GB" sz="1100" kern="1200"/>
        </a:p>
      </dsp:txBody>
      <dsp:txXfrm>
        <a:off x="5884721" y="453"/>
        <a:ext cx="4468953" cy="1061098"/>
      </dsp:txXfrm>
    </dsp:sp>
    <dsp:sp modelId="{D237B16D-36D7-4833-9FD0-F80B4011615A}">
      <dsp:nvSpPr>
        <dsp:cNvPr id="0" name=""/>
        <dsp:cNvSpPr/>
      </dsp:nvSpPr>
      <dsp:spPr>
        <a:xfrm>
          <a:off x="0" y="1326825"/>
          <a:ext cx="10353675" cy="10610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BEEA61-F5E8-45F6-82C3-EF69519E0FC7}">
      <dsp:nvSpPr>
        <dsp:cNvPr id="0" name=""/>
        <dsp:cNvSpPr/>
      </dsp:nvSpPr>
      <dsp:spPr>
        <a:xfrm>
          <a:off x="320982" y="1565573"/>
          <a:ext cx="583603" cy="5836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810B304-8CDB-42A5-BCA5-3E0A2ABCC760}">
      <dsp:nvSpPr>
        <dsp:cNvPr id="0" name=""/>
        <dsp:cNvSpPr/>
      </dsp:nvSpPr>
      <dsp:spPr>
        <a:xfrm>
          <a:off x="1225568" y="1326825"/>
          <a:ext cx="4659153" cy="1061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300" tIns="112300" rIns="112300" bIns="112300" numCol="1" spcCol="1270" anchor="ctr" anchorCtr="0">
          <a:noAutofit/>
        </a:bodyPr>
        <a:lstStyle/>
        <a:p>
          <a:pPr marL="0" lvl="0" indent="0" algn="l" defTabSz="889000">
            <a:lnSpc>
              <a:spcPct val="90000"/>
            </a:lnSpc>
            <a:spcBef>
              <a:spcPct val="0"/>
            </a:spcBef>
            <a:spcAft>
              <a:spcPct val="35000"/>
            </a:spcAft>
            <a:buNone/>
          </a:pPr>
          <a:r>
            <a:rPr lang="en-GB" sz="2000" b="1" kern="1200"/>
            <a:t>Additionally, communicating effectively is a key to managing conflict. It is important leaders</a:t>
          </a:r>
          <a:endParaRPr lang="en-US" sz="2000" kern="1200"/>
        </a:p>
      </dsp:txBody>
      <dsp:txXfrm>
        <a:off x="1225568" y="1326825"/>
        <a:ext cx="4659153" cy="1061098"/>
      </dsp:txXfrm>
    </dsp:sp>
    <dsp:sp modelId="{B42F066B-9A34-479C-B298-3B1605646A3A}">
      <dsp:nvSpPr>
        <dsp:cNvPr id="0" name=""/>
        <dsp:cNvSpPr/>
      </dsp:nvSpPr>
      <dsp:spPr>
        <a:xfrm>
          <a:off x="5884721" y="1326825"/>
          <a:ext cx="4468953" cy="1061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300" tIns="112300" rIns="112300" bIns="112300" numCol="1" spcCol="1270" anchor="ctr" anchorCtr="0">
          <a:noAutofit/>
        </a:bodyPr>
        <a:lstStyle/>
        <a:p>
          <a:pPr marL="0" lvl="0" indent="0" algn="l" defTabSz="488950">
            <a:lnSpc>
              <a:spcPct val="90000"/>
            </a:lnSpc>
            <a:spcBef>
              <a:spcPct val="0"/>
            </a:spcBef>
            <a:spcAft>
              <a:spcPct val="35000"/>
            </a:spcAft>
            <a:buNone/>
          </a:pPr>
          <a:endParaRPr lang="en-US" sz="1100" kern="1200"/>
        </a:p>
        <a:p>
          <a:pPr marL="0" lvl="0" indent="0" algn="l" defTabSz="488950">
            <a:lnSpc>
              <a:spcPct val="90000"/>
            </a:lnSpc>
            <a:spcBef>
              <a:spcPct val="0"/>
            </a:spcBef>
            <a:spcAft>
              <a:spcPct val="35000"/>
            </a:spcAft>
            <a:buNone/>
          </a:pPr>
          <a:endParaRPr lang="en-GB" sz="1100" kern="1200"/>
        </a:p>
        <a:p>
          <a:pPr marL="0" lvl="0" indent="0" algn="l" defTabSz="488950">
            <a:lnSpc>
              <a:spcPct val="90000"/>
            </a:lnSpc>
            <a:spcBef>
              <a:spcPct val="0"/>
            </a:spcBef>
            <a:spcAft>
              <a:spcPct val="35000"/>
            </a:spcAft>
            <a:buNone/>
          </a:pPr>
          <a:endParaRPr lang="en-US" sz="1100" kern="1200"/>
        </a:p>
        <a:p>
          <a:pPr marL="0" lvl="0" indent="0" algn="l" defTabSz="488950">
            <a:lnSpc>
              <a:spcPct val="90000"/>
            </a:lnSpc>
            <a:spcBef>
              <a:spcPct val="0"/>
            </a:spcBef>
            <a:spcAft>
              <a:spcPct val="35000"/>
            </a:spcAft>
            <a:buNone/>
          </a:pPr>
          <a:endParaRPr lang="en-GB" sz="1100" kern="1200"/>
        </a:p>
      </dsp:txBody>
      <dsp:txXfrm>
        <a:off x="5884721" y="1326825"/>
        <a:ext cx="4468953" cy="1061098"/>
      </dsp:txXfrm>
    </dsp:sp>
    <dsp:sp modelId="{FF1C787C-7A5D-421F-A6E4-A577AD7B6C9B}">
      <dsp:nvSpPr>
        <dsp:cNvPr id="0" name=""/>
        <dsp:cNvSpPr/>
      </dsp:nvSpPr>
      <dsp:spPr>
        <a:xfrm>
          <a:off x="0" y="2653198"/>
          <a:ext cx="10353675" cy="10610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258C65-C94D-4DCF-9054-89544186568C}">
      <dsp:nvSpPr>
        <dsp:cNvPr id="0" name=""/>
        <dsp:cNvSpPr/>
      </dsp:nvSpPr>
      <dsp:spPr>
        <a:xfrm>
          <a:off x="320982" y="2891945"/>
          <a:ext cx="583603" cy="5836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840EF91-BADD-4B32-B800-90A3F22E7CD5}">
      <dsp:nvSpPr>
        <dsp:cNvPr id="0" name=""/>
        <dsp:cNvSpPr/>
      </dsp:nvSpPr>
      <dsp:spPr>
        <a:xfrm>
          <a:off x="1225568" y="2653198"/>
          <a:ext cx="4659153" cy="1061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300" tIns="112300" rIns="112300" bIns="112300" numCol="1" spcCol="1270" anchor="ctr" anchorCtr="0">
          <a:noAutofit/>
        </a:bodyPr>
        <a:lstStyle/>
        <a:p>
          <a:pPr marL="0" lvl="0" indent="0" algn="l" defTabSz="889000">
            <a:lnSpc>
              <a:spcPct val="90000"/>
            </a:lnSpc>
            <a:spcBef>
              <a:spcPct val="0"/>
            </a:spcBef>
            <a:spcAft>
              <a:spcPct val="35000"/>
            </a:spcAft>
            <a:buNone/>
          </a:pPr>
          <a:r>
            <a:rPr lang="en-GB" sz="2000" b="1" kern="1200"/>
            <a:t>In managing conflict, it is important to be sensible and empathic as well as having strong</a:t>
          </a:r>
          <a:endParaRPr lang="en-US" sz="2000" kern="1200"/>
        </a:p>
      </dsp:txBody>
      <dsp:txXfrm>
        <a:off x="1225568" y="2653198"/>
        <a:ext cx="4659153" cy="1061098"/>
      </dsp:txXfrm>
    </dsp:sp>
    <dsp:sp modelId="{C38892CE-5DA4-4ECB-8684-A4858C4C71DA}">
      <dsp:nvSpPr>
        <dsp:cNvPr id="0" name=""/>
        <dsp:cNvSpPr/>
      </dsp:nvSpPr>
      <dsp:spPr>
        <a:xfrm>
          <a:off x="5884721" y="2653198"/>
          <a:ext cx="4468953" cy="1061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300" tIns="112300" rIns="112300" bIns="112300" numCol="1" spcCol="1270" anchor="ctr" anchorCtr="0">
          <a:noAutofit/>
        </a:bodyPr>
        <a:lstStyle/>
        <a:p>
          <a:pPr marL="0" lvl="0" indent="0" algn="l" defTabSz="488950">
            <a:lnSpc>
              <a:spcPct val="90000"/>
            </a:lnSpc>
            <a:spcBef>
              <a:spcPct val="0"/>
            </a:spcBef>
            <a:spcAft>
              <a:spcPct val="35000"/>
            </a:spcAft>
            <a:buNone/>
          </a:pPr>
          <a:endParaRPr lang="en-US" sz="1100" kern="1200"/>
        </a:p>
        <a:p>
          <a:pPr marL="0" lvl="0" indent="0" algn="l" defTabSz="488950">
            <a:lnSpc>
              <a:spcPct val="90000"/>
            </a:lnSpc>
            <a:spcBef>
              <a:spcPct val="0"/>
            </a:spcBef>
            <a:spcAft>
              <a:spcPct val="35000"/>
            </a:spcAft>
            <a:buNone/>
          </a:pPr>
          <a:endParaRPr lang="en-GB" sz="1100" kern="1200"/>
        </a:p>
      </dsp:txBody>
      <dsp:txXfrm>
        <a:off x="5884721" y="2653198"/>
        <a:ext cx="4468953" cy="106109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94BD35-501E-4D96-BA15-E6D897D73640}">
      <dsp:nvSpPr>
        <dsp:cNvPr id="0" name=""/>
        <dsp:cNvSpPr/>
      </dsp:nvSpPr>
      <dsp:spPr>
        <a:xfrm>
          <a:off x="310253" y="901465"/>
          <a:ext cx="961822" cy="96182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2A61D3-57E8-4694-A176-38CB31E3BE8E}">
      <dsp:nvSpPr>
        <dsp:cNvPr id="0" name=""/>
        <dsp:cNvSpPr/>
      </dsp:nvSpPr>
      <dsp:spPr>
        <a:xfrm>
          <a:off x="515231" y="1106444"/>
          <a:ext cx="551865" cy="551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0966F3F-BE59-426E-B5EB-1D92CA276C12}">
      <dsp:nvSpPr>
        <dsp:cNvPr id="0" name=""/>
        <dsp:cNvSpPr/>
      </dsp:nvSpPr>
      <dsp:spPr>
        <a:xfrm>
          <a:off x="2785" y="2162871"/>
          <a:ext cx="1576757" cy="650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b="1" kern="1200"/>
            <a:t>Structure and clarity</a:t>
          </a:r>
          <a:endParaRPr lang="en-US" sz="2000" kern="1200"/>
        </a:p>
      </dsp:txBody>
      <dsp:txXfrm>
        <a:off x="2785" y="2162871"/>
        <a:ext cx="1576757" cy="650412"/>
      </dsp:txXfrm>
    </dsp:sp>
    <dsp:sp modelId="{4387D1D4-CE43-4121-86FF-9151AE9A262A}">
      <dsp:nvSpPr>
        <dsp:cNvPr id="0" name=""/>
        <dsp:cNvSpPr/>
      </dsp:nvSpPr>
      <dsp:spPr>
        <a:xfrm>
          <a:off x="2426538" y="901465"/>
          <a:ext cx="961822" cy="96182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C81DEB-8B8D-4A47-94C4-7953B3B40F5E}">
      <dsp:nvSpPr>
        <dsp:cNvPr id="0" name=""/>
        <dsp:cNvSpPr/>
      </dsp:nvSpPr>
      <dsp:spPr>
        <a:xfrm>
          <a:off x="2631516" y="1106444"/>
          <a:ext cx="551865" cy="551865"/>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EEE9FC2-6C77-4171-A8D7-4912A6956A39}">
      <dsp:nvSpPr>
        <dsp:cNvPr id="0" name=""/>
        <dsp:cNvSpPr/>
      </dsp:nvSpPr>
      <dsp:spPr>
        <a:xfrm>
          <a:off x="1855476" y="2162871"/>
          <a:ext cx="2103946" cy="650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b="1" kern="1200"/>
            <a:t>Responsibility</a:t>
          </a:r>
          <a:endParaRPr lang="en-US" sz="2000" kern="1200"/>
        </a:p>
      </dsp:txBody>
      <dsp:txXfrm>
        <a:off x="1855476" y="2162871"/>
        <a:ext cx="2103946" cy="650412"/>
      </dsp:txXfrm>
    </dsp:sp>
    <dsp:sp modelId="{5510EE3F-B952-4ADF-AC99-20C4C77B2157}">
      <dsp:nvSpPr>
        <dsp:cNvPr id="0" name=""/>
        <dsp:cNvSpPr/>
      </dsp:nvSpPr>
      <dsp:spPr>
        <a:xfrm>
          <a:off x="4542823" y="901465"/>
          <a:ext cx="961822" cy="96182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371EA0-27EB-47BA-91FD-2016EFC84105}">
      <dsp:nvSpPr>
        <dsp:cNvPr id="0" name=""/>
        <dsp:cNvSpPr/>
      </dsp:nvSpPr>
      <dsp:spPr>
        <a:xfrm>
          <a:off x="4747801" y="1106444"/>
          <a:ext cx="551865" cy="551865"/>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BD38FB5-E60B-4636-930C-1CE865CDC12F}">
      <dsp:nvSpPr>
        <dsp:cNvPr id="0" name=""/>
        <dsp:cNvSpPr/>
      </dsp:nvSpPr>
      <dsp:spPr>
        <a:xfrm>
          <a:off x="4235355" y="2162871"/>
          <a:ext cx="1576757" cy="650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b="1" kern="1200"/>
            <a:t>Constancy</a:t>
          </a:r>
          <a:endParaRPr lang="en-US" sz="2000" kern="1200"/>
        </a:p>
      </dsp:txBody>
      <dsp:txXfrm>
        <a:off x="4235355" y="2162871"/>
        <a:ext cx="1576757" cy="650412"/>
      </dsp:txXfrm>
    </dsp:sp>
    <dsp:sp modelId="{F238261D-1BAF-4836-90AF-0742E2A92E33}">
      <dsp:nvSpPr>
        <dsp:cNvPr id="0" name=""/>
        <dsp:cNvSpPr/>
      </dsp:nvSpPr>
      <dsp:spPr>
        <a:xfrm>
          <a:off x="6659147" y="901465"/>
          <a:ext cx="961822" cy="961822"/>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3D8240-C809-4F92-8D19-9E0D2FF5D82F}">
      <dsp:nvSpPr>
        <dsp:cNvPr id="0" name=""/>
        <dsp:cNvSpPr/>
      </dsp:nvSpPr>
      <dsp:spPr>
        <a:xfrm>
          <a:off x="6897698" y="1106444"/>
          <a:ext cx="484719" cy="55186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l="-7000" r="-7000"/>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04A395B-BE6E-45A9-BAF2-20BB08B03D27}">
      <dsp:nvSpPr>
        <dsp:cNvPr id="0" name=""/>
        <dsp:cNvSpPr/>
      </dsp:nvSpPr>
      <dsp:spPr>
        <a:xfrm>
          <a:off x="6088045" y="2162871"/>
          <a:ext cx="2104025" cy="650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b="1" kern="1200"/>
            <a:t>Psychological safety</a:t>
          </a:r>
          <a:endParaRPr lang="en-US" sz="2000" kern="1200"/>
        </a:p>
      </dsp:txBody>
      <dsp:txXfrm>
        <a:off x="6088045" y="2162871"/>
        <a:ext cx="2104025" cy="650412"/>
      </dsp:txXfrm>
    </dsp:sp>
    <dsp:sp modelId="{6E8C15E3-C26B-4B48-ADAB-D3BF82BCCF7B}">
      <dsp:nvSpPr>
        <dsp:cNvPr id="0" name=""/>
        <dsp:cNvSpPr/>
      </dsp:nvSpPr>
      <dsp:spPr>
        <a:xfrm>
          <a:off x="8928535" y="901465"/>
          <a:ext cx="961822" cy="961822"/>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133556-AAEC-46A6-A8AA-EB574BBD290F}">
      <dsp:nvSpPr>
        <dsp:cNvPr id="0" name=""/>
        <dsp:cNvSpPr/>
      </dsp:nvSpPr>
      <dsp:spPr>
        <a:xfrm>
          <a:off x="9133514" y="1106444"/>
          <a:ext cx="551865" cy="55186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B0D1AFE-F2E6-440B-9E3F-D2A0B2AEA86C}">
      <dsp:nvSpPr>
        <dsp:cNvPr id="0" name=""/>
        <dsp:cNvSpPr/>
      </dsp:nvSpPr>
      <dsp:spPr>
        <a:xfrm>
          <a:off x="8468004" y="2162871"/>
          <a:ext cx="1882885" cy="650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b="1" kern="1200"/>
            <a:t>Good leadership</a:t>
          </a:r>
          <a:endParaRPr lang="en-US" sz="2400" kern="1200"/>
        </a:p>
      </dsp:txBody>
      <dsp:txXfrm>
        <a:off x="8468004" y="2162871"/>
        <a:ext cx="1882885" cy="65041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F99652-97BE-4449-B6EA-7EC045468967}">
      <dsp:nvSpPr>
        <dsp:cNvPr id="0" name=""/>
        <dsp:cNvSpPr/>
      </dsp:nvSpPr>
      <dsp:spPr>
        <a:xfrm>
          <a:off x="731858" y="651352"/>
          <a:ext cx="1261054" cy="1261054"/>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F47602-5A0C-4620-A389-701CD6980295}">
      <dsp:nvSpPr>
        <dsp:cNvPr id="0" name=""/>
        <dsp:cNvSpPr/>
      </dsp:nvSpPr>
      <dsp:spPr>
        <a:xfrm>
          <a:off x="1000607" y="920101"/>
          <a:ext cx="723555" cy="723555"/>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EB40ABF-D636-4BBF-88AA-04DD2D7ED89D}">
      <dsp:nvSpPr>
        <dsp:cNvPr id="0" name=""/>
        <dsp:cNvSpPr/>
      </dsp:nvSpPr>
      <dsp:spPr>
        <a:xfrm>
          <a:off x="180973" y="2305194"/>
          <a:ext cx="2362823" cy="758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s-ES" sz="2000" b="1" kern="1200"/>
            <a:t>Poor </a:t>
          </a:r>
          <a:r>
            <a:rPr lang="en-GB" sz="2000" b="1" kern="1200" noProof="0"/>
            <a:t>communication</a:t>
          </a:r>
          <a:endParaRPr lang="en-GB" sz="2000" kern="1200" noProof="0"/>
        </a:p>
      </dsp:txBody>
      <dsp:txXfrm>
        <a:off x="180973" y="2305194"/>
        <a:ext cx="2362823" cy="758202"/>
      </dsp:txXfrm>
    </dsp:sp>
    <dsp:sp modelId="{26A3302D-75AC-40E1-968D-74558855A738}">
      <dsp:nvSpPr>
        <dsp:cNvPr id="0" name=""/>
        <dsp:cNvSpPr/>
      </dsp:nvSpPr>
      <dsp:spPr>
        <a:xfrm>
          <a:off x="3308699" y="651352"/>
          <a:ext cx="1261054" cy="1261054"/>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D4FBAC-1D4B-4FF2-8445-E318EBE9E9F6}">
      <dsp:nvSpPr>
        <dsp:cNvPr id="0" name=""/>
        <dsp:cNvSpPr/>
      </dsp:nvSpPr>
      <dsp:spPr>
        <a:xfrm>
          <a:off x="3577448" y="920101"/>
          <a:ext cx="723555" cy="7235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C65387B-75D7-4F55-BD46-E6D8D61B537E}">
      <dsp:nvSpPr>
        <dsp:cNvPr id="0" name=""/>
        <dsp:cNvSpPr/>
      </dsp:nvSpPr>
      <dsp:spPr>
        <a:xfrm>
          <a:off x="2905575" y="2305194"/>
          <a:ext cx="2067302" cy="758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s-ES" sz="2400" b="1" kern="1200"/>
            <a:t>Bad </a:t>
          </a:r>
          <a:r>
            <a:rPr lang="es-ES" sz="2400" b="1" kern="1200" err="1"/>
            <a:t>or</a:t>
          </a:r>
          <a:r>
            <a:rPr lang="es-ES" sz="2400" b="1" kern="1200"/>
            <a:t> </a:t>
          </a:r>
          <a:r>
            <a:rPr lang="en-GB" sz="2400" b="1" kern="1200"/>
            <a:t>ineffective</a:t>
          </a:r>
          <a:r>
            <a:rPr lang="es-ES" sz="2400" b="1" kern="1200"/>
            <a:t> leader</a:t>
          </a:r>
          <a:endParaRPr lang="en-US" sz="2400" kern="1200"/>
        </a:p>
      </dsp:txBody>
      <dsp:txXfrm>
        <a:off x="2905575" y="2305194"/>
        <a:ext cx="2067302" cy="758202"/>
      </dsp:txXfrm>
    </dsp:sp>
    <dsp:sp modelId="{3F4B3C71-C734-4436-A9E5-1A32F79D7B78}">
      <dsp:nvSpPr>
        <dsp:cNvPr id="0" name=""/>
        <dsp:cNvSpPr/>
      </dsp:nvSpPr>
      <dsp:spPr>
        <a:xfrm>
          <a:off x="5737779" y="651352"/>
          <a:ext cx="1261054" cy="1261054"/>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39D713-83E7-4493-BEC0-E2049AEEC165}">
      <dsp:nvSpPr>
        <dsp:cNvPr id="0" name=""/>
        <dsp:cNvSpPr/>
      </dsp:nvSpPr>
      <dsp:spPr>
        <a:xfrm>
          <a:off x="6006528" y="920101"/>
          <a:ext cx="723555" cy="7235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880EDBF-F4C6-466B-BA90-DBDA79A8F847}">
      <dsp:nvSpPr>
        <dsp:cNvPr id="0" name=""/>
        <dsp:cNvSpPr/>
      </dsp:nvSpPr>
      <dsp:spPr>
        <a:xfrm>
          <a:off x="5334655" y="2305194"/>
          <a:ext cx="2067302" cy="758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b="1" kern="1200"/>
            <a:t>Techology changes</a:t>
          </a:r>
          <a:endParaRPr lang="en-US" sz="2400" kern="1200"/>
        </a:p>
      </dsp:txBody>
      <dsp:txXfrm>
        <a:off x="5334655" y="2305194"/>
        <a:ext cx="2067302" cy="758202"/>
      </dsp:txXfrm>
    </dsp:sp>
    <dsp:sp modelId="{73F767EA-4E71-4019-92ED-A69A3E0CD53D}">
      <dsp:nvSpPr>
        <dsp:cNvPr id="0" name=""/>
        <dsp:cNvSpPr/>
      </dsp:nvSpPr>
      <dsp:spPr>
        <a:xfrm>
          <a:off x="8337691" y="605333"/>
          <a:ext cx="1261054" cy="1261054"/>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B9109E-C962-474A-A5BE-31E5DC2E8861}">
      <dsp:nvSpPr>
        <dsp:cNvPr id="0" name=""/>
        <dsp:cNvSpPr/>
      </dsp:nvSpPr>
      <dsp:spPr>
        <a:xfrm>
          <a:off x="8606440" y="874082"/>
          <a:ext cx="723555" cy="723555"/>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75F90D9-485C-44F9-8F86-E4DB8524A37B}">
      <dsp:nvSpPr>
        <dsp:cNvPr id="0" name=""/>
        <dsp:cNvSpPr/>
      </dsp:nvSpPr>
      <dsp:spPr>
        <a:xfrm>
          <a:off x="7763735" y="2167137"/>
          <a:ext cx="2408965" cy="942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b="1" kern="1200"/>
            <a:t>Unexpectant cost overruns</a:t>
          </a:r>
          <a:endParaRPr lang="en-US" sz="2000" kern="1200"/>
        </a:p>
      </dsp:txBody>
      <dsp:txXfrm>
        <a:off x="7763735" y="2167137"/>
        <a:ext cx="2408965" cy="94227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01546-198A-4195-BCF8-F0FF54C90E5E}" type="datetimeFigureOut">
              <a:rPr lang="en-US" smtClean="0"/>
              <a:t>5/6/2020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6DE88F-1F85-4A27-9D34-D74A50E7B0DA}" type="slidenum">
              <a:rPr lang="en-US" smtClean="0"/>
              <a:t>‹#›</a:t>
            </a:fld>
            <a:endParaRPr lang="en-US"/>
          </a:p>
        </p:txBody>
      </p:sp>
    </p:spTree>
    <p:extLst>
      <p:ext uri="{BB962C8B-B14F-4D97-AF65-F5344CB8AC3E}">
        <p14:creationId xmlns:p14="http://schemas.microsoft.com/office/powerpoint/2010/main" val="3730091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0" i="0" u="none" strike="noStrike" kern="1200" dirty="0">
                <a:solidFill>
                  <a:schemeClr val="tx1"/>
                </a:solidFill>
                <a:effectLst/>
                <a:latin typeface="+mn-lt"/>
                <a:ea typeface="+mn-ea"/>
                <a:cs typeface="+mn-cs"/>
              </a:rPr>
              <a:t>We are a team of 5 organized and experienced people.</a:t>
            </a:r>
            <a:r>
              <a:rPr lang="en-US" sz="1200" b="0" i="0" kern="1200" dirty="0">
                <a:solidFill>
                  <a:schemeClr val="tx1"/>
                </a:solidFill>
                <a:effectLst/>
                <a:latin typeface="+mn-lt"/>
                <a:ea typeface="+mn-ea"/>
                <a:cs typeface="+mn-cs"/>
              </a:rPr>
              <a:t>​</a:t>
            </a:r>
          </a:p>
          <a:p>
            <a:pPr rtl="0" fontAlgn="base"/>
            <a:r>
              <a:rPr lang="en-US" sz="1200" b="0" i="0" u="none" strike="noStrike" kern="1200" dirty="0">
                <a:solidFill>
                  <a:schemeClr val="tx1"/>
                </a:solidFill>
                <a:effectLst/>
                <a:latin typeface="+mn-lt"/>
                <a:ea typeface="+mn-ea"/>
                <a:cs typeface="+mn-cs"/>
              </a:rPr>
              <a:t>We are a community of friendly, intelligent and passionate people who create important stuff. Our goal is to make people become happy and successful at work. The success of our organization team is built to support people recognize their strengths and resolve their limitations so that they can work at their highest</a:t>
            </a:r>
            <a:r>
              <a:rPr lang="en-US" sz="1200" b="0" i="0" kern="1200" dirty="0">
                <a:solidFill>
                  <a:schemeClr val="tx1"/>
                </a:solidFill>
                <a:effectLst/>
                <a:latin typeface="+mn-lt"/>
                <a:ea typeface="+mn-ea"/>
                <a:cs typeface="+mn-cs"/>
              </a:rPr>
              <a:t>​</a:t>
            </a:r>
          </a:p>
          <a:p>
            <a:pPr rtl="0" fontAlgn="base"/>
            <a:r>
              <a:rPr lang="en-US" sz="1200" b="1" i="0" u="none" strike="noStrike" kern="1200" dirty="0">
                <a:solidFill>
                  <a:schemeClr val="tx1"/>
                </a:solidFill>
                <a:effectLst/>
                <a:latin typeface="+mn-lt"/>
                <a:ea typeface="+mn-ea"/>
                <a:cs typeface="+mn-cs"/>
              </a:rPr>
              <a:t>TEAM BUILDING </a:t>
            </a:r>
            <a:r>
              <a:rPr lang="en-US" sz="1200" b="0" i="0" u="none" strike="noStrike" kern="1200" dirty="0">
                <a:solidFill>
                  <a:schemeClr val="tx1"/>
                </a:solidFill>
                <a:effectLst/>
                <a:latin typeface="+mn-lt"/>
                <a:ea typeface="+mn-ea"/>
                <a:cs typeface="+mn-cs"/>
              </a:rPr>
              <a:t>enables teams of all forms to produce their maximum quality and efficiency in the job. By changing the priority on who's on the team and how to perform together, </a:t>
            </a:r>
            <a:r>
              <a:rPr lang="en-US" sz="1200" b="1" i="0" u="none" strike="noStrike" kern="1200" dirty="0">
                <a:solidFill>
                  <a:schemeClr val="tx1"/>
                </a:solidFill>
                <a:effectLst/>
                <a:latin typeface="+mn-lt"/>
                <a:ea typeface="+mn-ea"/>
                <a:cs typeface="+mn-cs"/>
              </a:rPr>
              <a:t>TEAM BUIDING </a:t>
            </a:r>
            <a:r>
              <a:rPr lang="en-US" sz="1200" b="0" i="0" u="none" strike="noStrike" kern="1200" dirty="0">
                <a:solidFill>
                  <a:schemeClr val="tx1"/>
                </a:solidFill>
                <a:effectLst/>
                <a:latin typeface="+mn-lt"/>
                <a:ea typeface="+mn-ea"/>
                <a:cs typeface="+mn-cs"/>
              </a:rPr>
              <a:t>lets team leaders improve trust and confidence and motivation, optimize the abilities of each other, and achieve successful outcomes.</a:t>
            </a:r>
            <a:r>
              <a:rPr lang="en-US" sz="1200" b="0" i="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5"/>
          </p:nvPr>
        </p:nvSpPr>
        <p:spPr/>
        <p:txBody>
          <a:bodyPr/>
          <a:lstStyle/>
          <a:p>
            <a:fld id="{2E6DE88F-1F85-4A27-9D34-D74A50E7B0DA}" type="slidenum">
              <a:rPr lang="en-US" smtClean="0"/>
              <a:t>2</a:t>
            </a:fld>
            <a:endParaRPr lang="en-US"/>
          </a:p>
        </p:txBody>
      </p:sp>
    </p:spTree>
    <p:extLst>
      <p:ext uri="{BB962C8B-B14F-4D97-AF65-F5344CB8AC3E}">
        <p14:creationId xmlns:p14="http://schemas.microsoft.com/office/powerpoint/2010/main" val="41561323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spcAft>
                <a:spcPts val="800"/>
              </a:spcAft>
            </a:pPr>
            <a:endParaRPr lang="en-US" dirty="0">
              <a:cs typeface="Calibri"/>
            </a:endParaRPr>
          </a:p>
        </p:txBody>
      </p:sp>
      <p:sp>
        <p:nvSpPr>
          <p:cNvPr id="4" name="Slide Number Placeholder 3"/>
          <p:cNvSpPr>
            <a:spLocks noGrp="1"/>
          </p:cNvSpPr>
          <p:nvPr>
            <p:ph type="sldNum" sz="quarter" idx="5"/>
          </p:nvPr>
        </p:nvSpPr>
        <p:spPr/>
        <p:txBody>
          <a:bodyPr/>
          <a:lstStyle/>
          <a:p>
            <a:fld id="{2E6DE88F-1F85-4A27-9D34-D74A50E7B0DA}" type="slidenum">
              <a:rPr lang="en-US" smtClean="0"/>
              <a:t>3</a:t>
            </a:fld>
            <a:endParaRPr lang="en-US"/>
          </a:p>
        </p:txBody>
      </p:sp>
    </p:spTree>
    <p:extLst>
      <p:ext uri="{BB962C8B-B14F-4D97-AF65-F5344CB8AC3E}">
        <p14:creationId xmlns:p14="http://schemas.microsoft.com/office/powerpoint/2010/main" val="7622791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u="none" strike="noStrike" kern="1200">
                <a:solidFill>
                  <a:schemeClr val="tx1"/>
                </a:solidFill>
                <a:effectLst/>
                <a:latin typeface="+mn-lt"/>
                <a:ea typeface="+mn-ea"/>
                <a:cs typeface="+mn-cs"/>
              </a:rPr>
              <a:t>Two or three individuals are often easier than one to solve challenges, complete challenging assignments and improve innovation (Middleton, 2019).</a:t>
            </a:r>
            <a:r>
              <a:rPr lang="en-US" sz="1200" b="0" i="0" kern="1200">
                <a:solidFill>
                  <a:schemeClr val="tx1"/>
                </a:solidFill>
                <a:effectLst/>
                <a:latin typeface="+mn-lt"/>
                <a:ea typeface="+mn-ea"/>
                <a:cs typeface="+mn-cs"/>
              </a:rPr>
              <a:t>​</a:t>
            </a:r>
          </a:p>
          <a:p>
            <a:pPr rtl="0" fontAlgn="base"/>
            <a:r>
              <a:rPr lang="en-GB" sz="1200" b="1" i="0" u="none" strike="noStrike" kern="1200">
                <a:solidFill>
                  <a:schemeClr val="tx1"/>
                </a:solidFill>
                <a:effectLst/>
                <a:latin typeface="+mn-lt"/>
                <a:ea typeface="+mn-ea"/>
                <a:cs typeface="+mn-cs"/>
              </a:rPr>
              <a:t>Increased efficiency and performance</a:t>
            </a:r>
            <a:r>
              <a:rPr lang="en-GB" sz="1200" b="0" i="0" u="none" strike="noStrike" kern="1200">
                <a:solidFill>
                  <a:schemeClr val="tx1"/>
                </a:solidFill>
                <a:effectLst/>
                <a:latin typeface="+mn-lt"/>
                <a:ea typeface="+mn-ea"/>
                <a:cs typeface="+mn-cs"/>
              </a:rPr>
              <a:t>: teams that function well together will do much more than self-employed individuals.</a:t>
            </a:r>
            <a:r>
              <a:rPr lang="en-US" sz="1200" b="0" i="0" kern="1200">
                <a:solidFill>
                  <a:schemeClr val="tx1"/>
                </a:solidFill>
                <a:effectLst/>
                <a:latin typeface="+mn-lt"/>
                <a:ea typeface="+mn-ea"/>
                <a:cs typeface="+mn-cs"/>
              </a:rPr>
              <a:t>​</a:t>
            </a:r>
          </a:p>
          <a:p>
            <a:pPr rtl="0" fontAlgn="base"/>
            <a:r>
              <a:rPr lang="en-GB" sz="1200" b="1" i="0" u="none" strike="noStrike" kern="1200">
                <a:solidFill>
                  <a:schemeClr val="tx1"/>
                </a:solidFill>
                <a:effectLst/>
                <a:latin typeface="+mn-lt"/>
                <a:ea typeface="+mn-ea"/>
                <a:cs typeface="+mn-cs"/>
              </a:rPr>
              <a:t>Skills development: </a:t>
            </a:r>
            <a:r>
              <a:rPr lang="en-GB" sz="1200" b="0" i="0" u="none" strike="noStrike" kern="1200">
                <a:solidFill>
                  <a:schemeClr val="tx1"/>
                </a:solidFill>
                <a:effectLst/>
                <a:latin typeface="+mn-lt"/>
                <a:ea typeface="+mn-ea"/>
                <a:cs typeface="+mn-cs"/>
              </a:rPr>
              <a:t>becoming part of a team can help you improve your communications skills, such as speaking and listening, as well as leadership skills such as teamwork and inspiring others.</a:t>
            </a:r>
            <a:r>
              <a:rPr lang="en-US" sz="1200" b="0" i="0" kern="1200">
                <a:solidFill>
                  <a:schemeClr val="tx1"/>
                </a:solidFill>
                <a:effectLst/>
                <a:latin typeface="+mn-lt"/>
                <a:ea typeface="+mn-ea"/>
                <a:cs typeface="+mn-cs"/>
              </a:rPr>
              <a:t>​</a:t>
            </a:r>
          </a:p>
          <a:p>
            <a:pPr rtl="0" fontAlgn="base"/>
            <a:r>
              <a:rPr lang="en-GB" sz="1200" b="1" i="0" u="none" strike="noStrike" kern="1200">
                <a:solidFill>
                  <a:schemeClr val="tx1"/>
                </a:solidFill>
                <a:effectLst/>
                <a:latin typeface="+mn-lt"/>
                <a:ea typeface="+mn-ea"/>
                <a:cs typeface="+mn-cs"/>
              </a:rPr>
              <a:t>Knowing more about yourself : </a:t>
            </a:r>
            <a:r>
              <a:rPr lang="en-GB" sz="1200" b="0" i="0" u="none" strike="noStrike" kern="1200">
                <a:solidFill>
                  <a:schemeClr val="tx1"/>
                </a:solidFill>
                <a:effectLst/>
                <a:latin typeface="+mn-lt"/>
                <a:ea typeface="+mn-ea"/>
                <a:cs typeface="+mn-cs"/>
              </a:rPr>
              <a:t>Collaborating with others may help you recognise your own strengths and limitations, for example, you can be a stronger speaker than an observer, or you might be excellent at coming up with great plans, just not so successful at bringing them into practise  (Google.co.uk, 2020).</a:t>
            </a:r>
            <a:r>
              <a:rPr lang="en-US" sz="1200" b="0" i="0" kern="1200">
                <a:solidFill>
                  <a:schemeClr val="tx1"/>
                </a:solidFill>
                <a:effectLst/>
                <a:latin typeface="+mn-lt"/>
                <a:ea typeface="+mn-ea"/>
                <a:cs typeface="+mn-cs"/>
              </a:rPr>
              <a:t>​</a:t>
            </a:r>
          </a:p>
          <a:p>
            <a:endParaRPr lang="en-GB"/>
          </a:p>
        </p:txBody>
      </p:sp>
      <p:sp>
        <p:nvSpPr>
          <p:cNvPr id="4" name="Slide Number Placeholder 3"/>
          <p:cNvSpPr>
            <a:spLocks noGrp="1"/>
          </p:cNvSpPr>
          <p:nvPr>
            <p:ph type="sldNum" sz="quarter" idx="5"/>
          </p:nvPr>
        </p:nvSpPr>
        <p:spPr/>
        <p:txBody>
          <a:bodyPr/>
          <a:lstStyle/>
          <a:p>
            <a:fld id="{2E6DE88F-1F85-4A27-9D34-D74A50E7B0DA}" type="slidenum">
              <a:rPr lang="en-US" smtClean="0"/>
              <a:t>4</a:t>
            </a:fld>
            <a:endParaRPr lang="en-US"/>
          </a:p>
        </p:txBody>
      </p:sp>
    </p:spTree>
    <p:extLst>
      <p:ext uri="{BB962C8B-B14F-4D97-AF65-F5344CB8AC3E}">
        <p14:creationId xmlns:p14="http://schemas.microsoft.com/office/powerpoint/2010/main" val="15674032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Some individuals tend to operate on their own and others in teams. They do have </a:t>
            </a:r>
            <a:r>
              <a:rPr lang="en-GB" sz="1200" b="1"/>
              <a:t>advantages and disadvantages. </a:t>
            </a:r>
            <a:r>
              <a:rPr lang="en-GB" sz="1200"/>
              <a:t>The trick is to find the rights activities for every person. The benefits and weaknesses of the teams must always be taken into consideration before settling on the move to the teams.</a:t>
            </a:r>
          </a:p>
          <a:p>
            <a:endParaRPr lang="en-GB"/>
          </a:p>
        </p:txBody>
      </p:sp>
      <p:sp>
        <p:nvSpPr>
          <p:cNvPr id="4" name="Slide Number Placeholder 3"/>
          <p:cNvSpPr>
            <a:spLocks noGrp="1"/>
          </p:cNvSpPr>
          <p:nvPr>
            <p:ph type="sldNum" sz="quarter" idx="5"/>
          </p:nvPr>
        </p:nvSpPr>
        <p:spPr/>
        <p:txBody>
          <a:bodyPr/>
          <a:lstStyle/>
          <a:p>
            <a:fld id="{2E6DE88F-1F85-4A27-9D34-D74A50E7B0DA}" type="slidenum">
              <a:rPr lang="en-US" smtClean="0"/>
              <a:t>5</a:t>
            </a:fld>
            <a:endParaRPr lang="en-US"/>
          </a:p>
        </p:txBody>
      </p:sp>
    </p:spTree>
    <p:extLst>
      <p:ext uri="{BB962C8B-B14F-4D97-AF65-F5344CB8AC3E}">
        <p14:creationId xmlns:p14="http://schemas.microsoft.com/office/powerpoint/2010/main" val="9818335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a:solidFill>
                  <a:schemeClr val="tx1"/>
                </a:solidFill>
                <a:effectLst/>
                <a:latin typeface="+mn-lt"/>
                <a:ea typeface="+mn-ea"/>
                <a:cs typeface="+mn-cs"/>
              </a:rPr>
              <a:t>In conclusion, in our daily challenges , even if there are advantages and disadvantages, the main important thing is that </a:t>
            </a:r>
            <a:r>
              <a:rPr lang="en-US" sz="1200" b="1" i="0" u="none" strike="noStrike" kern="1200">
                <a:solidFill>
                  <a:schemeClr val="tx1"/>
                </a:solidFill>
                <a:effectLst/>
                <a:latin typeface="+mn-lt"/>
                <a:ea typeface="+mn-ea"/>
                <a:cs typeface="+mn-cs"/>
              </a:rPr>
              <a:t>teamwork</a:t>
            </a:r>
            <a:r>
              <a:rPr lang="en-US" sz="1200" b="0" i="0" u="none" strike="noStrike" kern="1200">
                <a:solidFill>
                  <a:schemeClr val="tx1"/>
                </a:solidFill>
                <a:effectLst/>
                <a:latin typeface="+mn-lt"/>
                <a:ea typeface="+mn-ea"/>
                <a:cs typeface="+mn-cs"/>
              </a:rPr>
              <a:t> is essential for a company to be effective.</a:t>
            </a:r>
            <a:endParaRPr lang="en-GB"/>
          </a:p>
        </p:txBody>
      </p:sp>
      <p:sp>
        <p:nvSpPr>
          <p:cNvPr id="4" name="Slide Number Placeholder 3"/>
          <p:cNvSpPr>
            <a:spLocks noGrp="1"/>
          </p:cNvSpPr>
          <p:nvPr>
            <p:ph type="sldNum" sz="quarter" idx="5"/>
          </p:nvPr>
        </p:nvSpPr>
        <p:spPr/>
        <p:txBody>
          <a:bodyPr/>
          <a:lstStyle/>
          <a:p>
            <a:fld id="{2E6DE88F-1F85-4A27-9D34-D74A50E7B0DA}" type="slidenum">
              <a:rPr lang="en-US" smtClean="0"/>
              <a:t>6</a:t>
            </a:fld>
            <a:endParaRPr lang="en-US"/>
          </a:p>
        </p:txBody>
      </p:sp>
    </p:spTree>
    <p:extLst>
      <p:ext uri="{BB962C8B-B14F-4D97-AF65-F5344CB8AC3E}">
        <p14:creationId xmlns:p14="http://schemas.microsoft.com/office/powerpoint/2010/main" val="412702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s-ES">
                <a:effectLst/>
              </a:rPr>
              <a:t>BRUCE  TURKMAN: </a:t>
            </a:r>
            <a:r>
              <a:rPr lang="en-GB" sz="1200">
                <a:effectLst/>
              </a:rPr>
              <a:t>Professor in Philosophical, Psychological, and Comparative Studies</a:t>
            </a:r>
            <a:r>
              <a:rPr lang="en-US" sz="1200">
                <a:effectLst/>
              </a:rPr>
              <a:t>​ </a:t>
            </a:r>
            <a:r>
              <a:rPr lang="en-GB" sz="1200">
                <a:effectLst/>
              </a:rPr>
              <a:t>Ohio State University. </a:t>
            </a:r>
            <a:r>
              <a:rPr lang="en-US" sz="1200">
                <a:effectLst/>
              </a:rPr>
              <a:t>1965.​​</a:t>
            </a:r>
          </a:p>
          <a:p>
            <a:pPr fontAlgn="base"/>
            <a:r>
              <a:rPr lang="en-US" sz="1200">
                <a:effectLst/>
              </a:rPr>
              <a:t>Carried out his research into the theory of group dynamics.​​</a:t>
            </a:r>
          </a:p>
          <a:p>
            <a:pPr fontAlgn="base"/>
            <a:r>
              <a:rPr lang="en-US" sz="1200">
                <a:effectLst/>
              </a:rPr>
              <a:t>According to this theory, there are four phases of group development: Forming, Storming, Norming and Performing. In 1977, he added a fifth stage, named Adjourning. ​</a:t>
            </a:r>
          </a:p>
          <a:p>
            <a:r>
              <a:rPr lang="es-ES" sz="1200" err="1"/>
              <a:t>Tuckman</a:t>
            </a:r>
            <a:r>
              <a:rPr lang="es-ES" sz="1200"/>
              <a:t>, B.W. (1965) ‘</a:t>
            </a:r>
            <a:r>
              <a:rPr lang="es-ES" sz="1200" err="1"/>
              <a:t>Developmental</a:t>
            </a:r>
            <a:r>
              <a:rPr lang="es-ES" sz="1200"/>
              <a:t> </a:t>
            </a:r>
            <a:r>
              <a:rPr lang="es-ES" sz="1200" err="1"/>
              <a:t>sequence</a:t>
            </a:r>
            <a:r>
              <a:rPr lang="es-ES" sz="1200"/>
              <a:t> in </a:t>
            </a:r>
            <a:r>
              <a:rPr lang="es-ES" sz="1200" err="1"/>
              <a:t>small</a:t>
            </a:r>
            <a:r>
              <a:rPr lang="es-ES" sz="1200"/>
              <a:t> </a:t>
            </a:r>
            <a:r>
              <a:rPr lang="es-ES" sz="1200" err="1"/>
              <a:t>groups</a:t>
            </a:r>
            <a:r>
              <a:rPr lang="es-ES" sz="1200"/>
              <a:t>’, </a:t>
            </a:r>
            <a:r>
              <a:rPr lang="es-ES" sz="1200" err="1"/>
              <a:t>Psychological</a:t>
            </a:r>
            <a:r>
              <a:rPr lang="es-ES" sz="1200"/>
              <a:t> </a:t>
            </a:r>
            <a:r>
              <a:rPr lang="es-ES" sz="1200" err="1"/>
              <a:t>Bulletin</a:t>
            </a:r>
            <a:r>
              <a:rPr lang="es-ES" sz="1200"/>
              <a:t>, 63, 384, 399.</a:t>
            </a:r>
            <a:endParaRPr lang="en-GB"/>
          </a:p>
        </p:txBody>
      </p:sp>
      <p:sp>
        <p:nvSpPr>
          <p:cNvPr id="4" name="Slide Number Placeholder 3"/>
          <p:cNvSpPr>
            <a:spLocks noGrp="1"/>
          </p:cNvSpPr>
          <p:nvPr>
            <p:ph type="sldNum" sz="quarter" idx="5"/>
          </p:nvPr>
        </p:nvSpPr>
        <p:spPr/>
        <p:txBody>
          <a:bodyPr/>
          <a:lstStyle/>
          <a:p>
            <a:fld id="{2E6DE88F-1F85-4A27-9D34-D74A50E7B0DA}" type="slidenum">
              <a:rPr lang="en-US" smtClean="0"/>
              <a:t>7</a:t>
            </a:fld>
            <a:endParaRPr lang="en-US"/>
          </a:p>
        </p:txBody>
      </p:sp>
    </p:spTree>
    <p:extLst>
      <p:ext uri="{BB962C8B-B14F-4D97-AF65-F5344CB8AC3E}">
        <p14:creationId xmlns:p14="http://schemas.microsoft.com/office/powerpoint/2010/main" val="4123811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US" sz="1200" b="1" i="0" kern="1200" dirty="0">
                <a:solidFill>
                  <a:schemeClr val="tx1"/>
                </a:solidFill>
                <a:effectLst/>
                <a:latin typeface="+mn-lt"/>
                <a:ea typeface="+mn-ea"/>
                <a:cs typeface="+mn-cs"/>
              </a:rPr>
              <a:t>Forming:</a:t>
            </a:r>
            <a:r>
              <a:rPr lang="en-US" sz="1200" b="0" i="0" kern="1200" dirty="0">
                <a:solidFill>
                  <a:schemeClr val="tx1"/>
                </a:solidFill>
                <a:effectLst/>
                <a:latin typeface="+mn-lt"/>
                <a:ea typeface="+mn-ea"/>
                <a:cs typeface="+mn-cs"/>
              </a:rPr>
              <a:t> the team meets for the first time, where the communication will be formal, positive and they begin collecting information and bonding, but some of them feel anxious people try to get to know each other.</a:t>
            </a:r>
          </a:p>
          <a:p>
            <a:pPr marL="228600" indent="-228600">
              <a:buAutoNum type="arabicPeriod"/>
            </a:pPr>
            <a:r>
              <a:rPr lang="en-US" sz="1200" b="1" i="0" kern="1200" dirty="0">
                <a:solidFill>
                  <a:schemeClr val="tx1"/>
                </a:solidFill>
                <a:effectLst/>
                <a:latin typeface="+mn-lt"/>
                <a:ea typeface="+mn-ea"/>
                <a:cs typeface="+mn-cs"/>
              </a:rPr>
              <a:t> Storming: </a:t>
            </a:r>
            <a:r>
              <a:rPr lang="en-US" sz="1200" b="0" i="0" kern="1200" dirty="0">
                <a:solidFill>
                  <a:schemeClr val="tx1"/>
                </a:solidFill>
                <a:effectLst/>
                <a:latin typeface="+mn-lt"/>
                <a:ea typeface="+mn-ea"/>
                <a:cs typeface="+mn-cs"/>
              </a:rPr>
              <a:t>At this stage, conflict occurs, and members compete for role and responsibility. Where people get frustrated and break relationships; in extreme cases there are teams that do not come out of this face or members that do not have ties again.</a:t>
            </a:r>
          </a:p>
          <a:p>
            <a:pPr marL="228600" indent="-228600">
              <a:buAutoNum type="arabicPeriod"/>
            </a:pPr>
            <a:r>
              <a:rPr lang="en-US" sz="1200" b="1" i="0" kern="1200" dirty="0">
                <a:solidFill>
                  <a:schemeClr val="tx1"/>
                </a:solidFill>
                <a:effectLst/>
                <a:latin typeface="+mn-lt"/>
                <a:ea typeface="+mn-ea"/>
                <a:cs typeface="+mn-cs"/>
              </a:rPr>
              <a:t> Norming: </a:t>
            </a:r>
            <a:r>
              <a:rPr lang="en-US" sz="1200" b="0" i="0" kern="1200" dirty="0">
                <a:solidFill>
                  <a:schemeClr val="tx1"/>
                </a:solidFill>
                <a:effectLst/>
                <a:latin typeface="+mn-lt"/>
                <a:ea typeface="+mn-ea"/>
                <a:cs typeface="+mn-cs"/>
              </a:rPr>
              <a:t>conflicts dissolve, they begin to respect the leader, team members take responsibility and agree on rules. The rules occupy an important place at this stage since they will promote the development of the team where they will consider both the mission and the resources, they must carry them out.</a:t>
            </a:r>
          </a:p>
          <a:p>
            <a:pPr marL="228600" indent="-228600">
              <a:buAutoNum type="arabicPeriod"/>
            </a:pPr>
            <a:r>
              <a:rPr lang="en-US" sz="1200" b="1" i="0" kern="1200" dirty="0">
                <a:solidFill>
                  <a:schemeClr val="tx1"/>
                </a:solidFill>
                <a:effectLst/>
                <a:latin typeface="+mn-lt"/>
                <a:ea typeface="+mn-ea"/>
                <a:cs typeface="+mn-cs"/>
              </a:rPr>
              <a:t>Performing: </a:t>
            </a:r>
            <a:r>
              <a:rPr lang="en-US" sz="1200" b="0" i="0" kern="1200" dirty="0">
                <a:solidFill>
                  <a:schemeClr val="tx1"/>
                </a:solidFill>
                <a:effectLst/>
                <a:latin typeface="+mn-lt"/>
                <a:ea typeface="+mn-ea"/>
                <a:cs typeface="+mn-cs"/>
              </a:rPr>
              <a:t>This face is not usually reached, where the members are able to achieve the group's objective without friction, the roles are flexible. Members are identified as independent, knowledgeable, motivated, and competent.</a:t>
            </a:r>
          </a:p>
          <a:p>
            <a:pPr marL="228600" indent="-228600">
              <a:buAutoNum type="arabicPeriod"/>
            </a:pPr>
            <a:r>
              <a:rPr lang="en-US" sz="1200" b="1" i="0" kern="1200" dirty="0">
                <a:solidFill>
                  <a:schemeClr val="tx1"/>
                </a:solidFill>
                <a:effectLst/>
                <a:latin typeface="+mn-lt"/>
                <a:ea typeface="+mn-ea"/>
                <a:cs typeface="+mn-cs"/>
              </a:rPr>
              <a:t>Adjourning</a:t>
            </a:r>
            <a:r>
              <a:rPr lang="en-US" sz="1200" b="0" i="0" kern="1200" dirty="0">
                <a:solidFill>
                  <a:schemeClr val="tx1"/>
                </a:solidFill>
                <a:effectLst/>
                <a:latin typeface="+mn-lt"/>
                <a:ea typeface="+mn-ea"/>
                <a:cs typeface="+mn-cs"/>
              </a:rPr>
              <a:t>: This is the final face where the team breakup is created, where you have good memories of your experience, with a bittersweet feeling as personal relationships have been formed where it can be particularly difficult if the team members have really enjoyed themselves. This is where growth is already closed and sometimes the future of the team is uncertain. Often in the separation of the group, the high performance that the group has carried out could mean new opportunities for leadership. </a:t>
            </a:r>
          </a:p>
          <a:p>
            <a:pPr marL="0" indent="0">
              <a:buNone/>
            </a:pPr>
            <a:r>
              <a:rPr lang="en-US" sz="1000" dirty="0"/>
              <a:t>Team Stages Model Explained (2014)</a:t>
            </a:r>
            <a:endParaRPr lang="en-GB" sz="1000" dirty="0"/>
          </a:p>
        </p:txBody>
      </p:sp>
      <p:sp>
        <p:nvSpPr>
          <p:cNvPr id="4" name="Slide Number Placeholder 3"/>
          <p:cNvSpPr>
            <a:spLocks noGrp="1"/>
          </p:cNvSpPr>
          <p:nvPr>
            <p:ph type="sldNum" sz="quarter" idx="5"/>
          </p:nvPr>
        </p:nvSpPr>
        <p:spPr/>
        <p:txBody>
          <a:bodyPr/>
          <a:lstStyle/>
          <a:p>
            <a:fld id="{2E6DE88F-1F85-4A27-9D34-D74A50E7B0DA}" type="slidenum">
              <a:rPr lang="en-US" smtClean="0"/>
              <a:t>8</a:t>
            </a:fld>
            <a:endParaRPr lang="en-US"/>
          </a:p>
        </p:txBody>
      </p:sp>
    </p:spTree>
    <p:extLst>
      <p:ext uri="{BB962C8B-B14F-4D97-AF65-F5344CB8AC3E}">
        <p14:creationId xmlns:p14="http://schemas.microsoft.com/office/powerpoint/2010/main" val="24534239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Team Roles      </a:t>
            </a:r>
            <a:endParaRPr lang="es-E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Good morning Ladies and Gentlemen. I am Samuel, presenting to you about ‘team roles’, an ingredient in the building of strong team, and hence effective and efficient teamwork. The word team is more precisely defined as a set of individuals who work together to achieve common goals. Teamwork is also defined as the collective action of a group, especially if it is effective and efficient. Success in producing a desired result is what is termed effective. Efficiency has got to do with achieving maximum productivity with minimum expense (Johansson, Eklund and </a:t>
            </a:r>
            <a:r>
              <a:rPr lang="en-GB" sz="1200" kern="1200" dirty="0" err="1">
                <a:solidFill>
                  <a:schemeClr val="tx1"/>
                </a:solidFill>
                <a:effectLst/>
                <a:latin typeface="+mn-lt"/>
                <a:ea typeface="+mn-ea"/>
                <a:cs typeface="+mn-cs"/>
              </a:rPr>
              <a:t>Gosman-Hedström</a:t>
            </a:r>
            <a:r>
              <a:rPr lang="en-GB" sz="1200" kern="1200" dirty="0">
                <a:solidFill>
                  <a:schemeClr val="tx1"/>
                </a:solidFill>
                <a:effectLst/>
                <a:latin typeface="+mn-lt"/>
                <a:ea typeface="+mn-ea"/>
                <a:cs typeface="+mn-cs"/>
              </a:rPr>
              <a:t>, 2010)</a:t>
            </a:r>
            <a:endParaRPr lang="es-E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s-E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E6DE88F-1F85-4A27-9D34-D74A50E7B0DA}" type="slidenum">
              <a:rPr lang="en-US" smtClean="0"/>
              <a:t>9</a:t>
            </a:fld>
            <a:endParaRPr lang="en-US"/>
          </a:p>
        </p:txBody>
      </p:sp>
    </p:spTree>
    <p:extLst>
      <p:ext uri="{BB962C8B-B14F-4D97-AF65-F5344CB8AC3E}">
        <p14:creationId xmlns:p14="http://schemas.microsoft.com/office/powerpoint/2010/main" val="40741215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People-oriented team roles</a:t>
            </a:r>
            <a:r>
              <a:rPr lang="en-GB" sz="1200" kern="1200" dirty="0">
                <a:solidFill>
                  <a:schemeClr val="tx1"/>
                </a:solidFill>
                <a:effectLst/>
                <a:latin typeface="+mn-lt"/>
                <a:ea typeface="+mn-ea"/>
                <a:cs typeface="+mn-cs"/>
              </a:rPr>
              <a:t>: TW, CO and RI have strong skills in verbal communication, listening and questioning. These members ensure that there is clear communication in the team to avoid misunderstandings. They can develop tranquillity in the team. The team relies on people-oriented team roles to persuade and influence members when it comes to decision making. Feedback, chairing meetings and conflict resolution are skills exhibited in people-oriented team roles.</a:t>
            </a:r>
            <a:endParaRPr lang="es-E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E6DE88F-1F85-4A27-9D34-D74A50E7B0DA}" type="slidenum">
              <a:rPr lang="en-US" smtClean="0"/>
              <a:t>10</a:t>
            </a:fld>
            <a:endParaRPr lang="en-US"/>
          </a:p>
        </p:txBody>
      </p:sp>
    </p:spTree>
    <p:extLst>
      <p:ext uri="{BB962C8B-B14F-4D97-AF65-F5344CB8AC3E}">
        <p14:creationId xmlns:p14="http://schemas.microsoft.com/office/powerpoint/2010/main" val="26744394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Task-oriented team roles</a:t>
            </a:r>
            <a:r>
              <a:rPr lang="en-GB" sz="1200" kern="1200" dirty="0">
                <a:solidFill>
                  <a:schemeClr val="tx1"/>
                </a:solidFill>
                <a:effectLst/>
                <a:latin typeface="+mn-lt"/>
                <a:ea typeface="+mn-ea"/>
                <a:cs typeface="+mn-cs"/>
              </a:rPr>
              <a:t>: Shapers, Implementers and Completer-Finishers are all characterised by good organising skills and can usually be relied on to put in place strong systems for managing projects well. Shapers and Monitor-Evaluators are both good decision-makers. Monitor-Evaluators tend to look for the right decision from the available evidence. Plants look for innovative ideas to solve the problem, and Implementers will turn ideas into practical action.</a:t>
            </a:r>
            <a:endParaRPr lang="es-E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Dear Managers, you can note that with clear picture about team roles, there would be no risk of </a:t>
            </a:r>
            <a:r>
              <a:rPr lang="en-GB" dirty="0"/>
              <a:t>indiscipline </a:t>
            </a:r>
            <a:r>
              <a:rPr lang="en-GB" sz="1200" kern="1200" dirty="0">
                <a:solidFill>
                  <a:schemeClr val="tx1"/>
                </a:solidFill>
                <a:effectLst/>
                <a:latin typeface="+mn-lt"/>
                <a:ea typeface="+mn-ea"/>
                <a:cs typeface="+mn-cs"/>
              </a:rPr>
              <a:t>approach where all members look to themselves resulting in poor performance.</a:t>
            </a:r>
            <a:r>
              <a:rPr lang="en-GB" dirty="0"/>
              <a:t> </a:t>
            </a:r>
            <a:endParaRPr lang="es-E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s-E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s-E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E6DE88F-1F85-4A27-9D34-D74A50E7B0DA}" type="slidenum">
              <a:rPr lang="en-US" smtClean="0"/>
              <a:t>11</a:t>
            </a:fld>
            <a:endParaRPr lang="en-US"/>
          </a:p>
        </p:txBody>
      </p:sp>
    </p:spTree>
    <p:extLst>
      <p:ext uri="{BB962C8B-B14F-4D97-AF65-F5344CB8AC3E}">
        <p14:creationId xmlns:p14="http://schemas.microsoft.com/office/powerpoint/2010/main" val="13730201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Calibri Light"/>
                <a:cs typeface="Biome Light" pitchFamily="34"/>
              </a:rPr>
              <a:t>Conflicts can rise in many ways and for different reasons such as; team misunderstanding, improper training, bad management, discrimination, unclear job roles and lack of equipment, ego, unspoken assumptions, miscommunication.</a:t>
            </a:r>
          </a:p>
          <a:p>
            <a:endParaRPr lang="en-GB" dirty="0"/>
          </a:p>
        </p:txBody>
      </p:sp>
      <p:sp>
        <p:nvSpPr>
          <p:cNvPr id="4" name="Slide Number Placeholder 3"/>
          <p:cNvSpPr>
            <a:spLocks noGrp="1"/>
          </p:cNvSpPr>
          <p:nvPr>
            <p:ph type="sldNum" sz="quarter" idx="5"/>
          </p:nvPr>
        </p:nvSpPr>
        <p:spPr/>
        <p:txBody>
          <a:bodyPr/>
          <a:lstStyle/>
          <a:p>
            <a:fld id="{2E6DE88F-1F85-4A27-9D34-D74A50E7B0DA}" type="slidenum">
              <a:rPr lang="en-US" smtClean="0"/>
              <a:t>13</a:t>
            </a:fld>
            <a:endParaRPr lang="en-US"/>
          </a:p>
        </p:txBody>
      </p:sp>
    </p:spTree>
    <p:extLst>
      <p:ext uri="{BB962C8B-B14F-4D97-AF65-F5344CB8AC3E}">
        <p14:creationId xmlns:p14="http://schemas.microsoft.com/office/powerpoint/2010/main" val="32424794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a:t>Boundaries should be set and roles should be clarified whiles reviewing the issue to avoid the situation getting out of hands. Also facts and assumption and evidence should be taken note of from each sides and leader needs to know different behaviours and beliefs of personalities involved in other to take objective approach.</a:t>
            </a:r>
          </a:p>
          <a:p>
            <a:pPr lvl="0"/>
            <a:r>
              <a:rPr lang="en-GB"/>
              <a:t>Also, beliefs and values should be left out and the focus should be on the underlining conflict.</a:t>
            </a:r>
          </a:p>
          <a:p>
            <a:endParaRPr lang="en-GB"/>
          </a:p>
        </p:txBody>
      </p:sp>
      <p:sp>
        <p:nvSpPr>
          <p:cNvPr id="4" name="Slide Number Placeholder 3"/>
          <p:cNvSpPr>
            <a:spLocks noGrp="1"/>
          </p:cNvSpPr>
          <p:nvPr>
            <p:ph type="sldNum" sz="quarter" idx="5"/>
          </p:nvPr>
        </p:nvSpPr>
        <p:spPr/>
        <p:txBody>
          <a:bodyPr/>
          <a:lstStyle/>
          <a:p>
            <a:fld id="{2E6DE88F-1F85-4A27-9D34-D74A50E7B0DA}" type="slidenum">
              <a:rPr lang="en-US" smtClean="0"/>
              <a:t>14</a:t>
            </a:fld>
            <a:endParaRPr lang="en-US"/>
          </a:p>
        </p:txBody>
      </p:sp>
    </p:spTree>
    <p:extLst>
      <p:ext uri="{BB962C8B-B14F-4D97-AF65-F5344CB8AC3E}">
        <p14:creationId xmlns:p14="http://schemas.microsoft.com/office/powerpoint/2010/main" val="8197906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Building a successful team is about more than finding a group of people with the right mix of professional skills. It takes a lot of work and a lot of development as team. Teams can be successful when people are </a:t>
            </a:r>
            <a:r>
              <a:rPr lang="en-GB" sz="1200" b="1" kern="1200">
                <a:solidFill>
                  <a:schemeClr val="tx1"/>
                </a:solidFill>
                <a:effectLst/>
                <a:latin typeface="+mn-lt"/>
                <a:ea typeface="+mn-ea"/>
                <a:cs typeface="+mn-cs"/>
              </a:rPr>
              <a:t>motivated</a:t>
            </a:r>
            <a:r>
              <a:rPr lang="en-GB" sz="1200" kern="1200">
                <a:solidFill>
                  <a:schemeClr val="tx1"/>
                </a:solidFill>
                <a:effectLst/>
                <a:latin typeface="+mn-lt"/>
                <a:ea typeface="+mn-ea"/>
                <a:cs typeface="+mn-cs"/>
              </a:rPr>
              <a:t>, with a spirit of </a:t>
            </a:r>
            <a:r>
              <a:rPr lang="en-GB" sz="1200" b="1" kern="1200">
                <a:solidFill>
                  <a:schemeClr val="tx1"/>
                </a:solidFill>
                <a:effectLst/>
                <a:latin typeface="+mn-lt"/>
                <a:ea typeface="+mn-ea"/>
                <a:cs typeface="+mn-cs"/>
              </a:rPr>
              <a:t>empowerment</a:t>
            </a:r>
            <a:r>
              <a:rPr lang="en-GB" sz="1200" kern="1200">
                <a:solidFill>
                  <a:schemeClr val="tx1"/>
                </a:solidFill>
                <a:effectLst/>
                <a:latin typeface="+mn-lt"/>
                <a:ea typeface="+mn-ea"/>
                <a:cs typeface="+mn-cs"/>
              </a:rPr>
              <a:t>, and </a:t>
            </a:r>
            <a:r>
              <a:rPr lang="en-GB" sz="1200" b="1" kern="1200">
                <a:solidFill>
                  <a:schemeClr val="tx1"/>
                </a:solidFill>
                <a:effectLst/>
                <a:latin typeface="+mn-lt"/>
                <a:ea typeface="+mn-ea"/>
                <a:cs typeface="+mn-cs"/>
              </a:rPr>
              <a:t>available to work together</a:t>
            </a:r>
            <a:r>
              <a:rPr lang="en-GB" sz="1200" kern="1200">
                <a:solidFill>
                  <a:schemeClr val="tx1"/>
                </a:solidFill>
                <a:effectLst/>
                <a:latin typeface="+mn-lt"/>
                <a:ea typeface="+mn-ea"/>
                <a:cs typeface="+mn-cs"/>
              </a:rPr>
              <a:t>.</a:t>
            </a:r>
            <a:endParaRPr lang="es-ES"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 </a:t>
            </a:r>
            <a:endParaRPr lang="es-ES"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2E6DE88F-1F85-4A27-9D34-D74A50E7B0DA}" type="slidenum">
              <a:rPr lang="en-US" smtClean="0"/>
              <a:t>15</a:t>
            </a:fld>
            <a:endParaRPr lang="en-US"/>
          </a:p>
        </p:txBody>
      </p:sp>
    </p:spTree>
    <p:extLst>
      <p:ext uri="{BB962C8B-B14F-4D97-AF65-F5344CB8AC3E}">
        <p14:creationId xmlns:p14="http://schemas.microsoft.com/office/powerpoint/2010/main" val="32697641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Structure and clarity: </a:t>
            </a:r>
            <a:r>
              <a:rPr lang="en-GB" sz="1200" kern="1200" dirty="0">
                <a:solidFill>
                  <a:schemeClr val="tx1"/>
                </a:solidFill>
                <a:effectLst/>
                <a:latin typeface="+mn-lt"/>
                <a:ea typeface="+mn-ea"/>
                <a:cs typeface="+mn-cs"/>
              </a:rPr>
              <a:t>Structure and clarity is when you have clear how are the goals, how are the roles and responsibility of each other and to a structure about it.</a:t>
            </a:r>
            <a:endParaRPr lang="es-E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Responsibility: </a:t>
            </a:r>
            <a:r>
              <a:rPr lang="en-GB" sz="1200" kern="1200" dirty="0">
                <a:solidFill>
                  <a:schemeClr val="tx1"/>
                </a:solidFill>
                <a:effectLst/>
                <a:latin typeface="+mn-lt"/>
                <a:ea typeface="+mn-ea"/>
                <a:cs typeface="+mn-cs"/>
              </a:rPr>
              <a:t>The responsibility is something that is important in all areas of your life, but if any of the team is not responsible with their work and with the area they have assigned can be very bad for the whole team.  </a:t>
            </a:r>
            <a:endParaRPr lang="es-E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Constancy: </a:t>
            </a:r>
            <a:r>
              <a:rPr lang="en-GB" sz="1200" kern="1200" dirty="0">
                <a:solidFill>
                  <a:schemeClr val="tx1"/>
                </a:solidFill>
                <a:effectLst/>
                <a:latin typeface="+mn-lt"/>
                <a:ea typeface="+mn-ea"/>
                <a:cs typeface="+mn-cs"/>
              </a:rPr>
              <a:t>It may sound contradictory but being wrong is one of the ways to get closer to the vision, because you learn from mistakes and experiences. Being consistent is something a victorious group must have.</a:t>
            </a:r>
          </a:p>
          <a:p>
            <a:r>
              <a:rPr lang="en-GB" sz="1200" b="1" kern="1200" dirty="0">
                <a:solidFill>
                  <a:schemeClr val="tx1"/>
                </a:solidFill>
                <a:effectLst/>
                <a:latin typeface="+mn-lt"/>
                <a:ea typeface="+mn-ea"/>
                <a:cs typeface="+mn-cs"/>
              </a:rPr>
              <a:t>Psychological safety: </a:t>
            </a:r>
            <a:r>
              <a:rPr lang="en-GB" sz="1200" kern="1200" dirty="0">
                <a:solidFill>
                  <a:schemeClr val="tx1"/>
                </a:solidFill>
                <a:effectLst/>
                <a:latin typeface="+mn-lt"/>
                <a:ea typeface="+mn-ea"/>
                <a:cs typeface="+mn-cs"/>
              </a:rPr>
              <a:t>Trusting and feeling safe with your team sometimes not is a work easy, but teamworking it is like having a relationship, if you don't trust each other nothing goes right</a:t>
            </a:r>
            <a:endParaRPr lang="es-E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Good leadership: </a:t>
            </a:r>
            <a:r>
              <a:rPr lang="en-GB" sz="1200" kern="1200" dirty="0">
                <a:solidFill>
                  <a:schemeClr val="tx1"/>
                </a:solidFill>
                <a:effectLst/>
                <a:latin typeface="+mn-lt"/>
                <a:ea typeface="+mn-ea"/>
                <a:cs typeface="+mn-cs"/>
              </a:rPr>
              <a:t>Good leadership is one of the keys to being successful, it is useless to have a good team with good ideas but with bad leadership that, after all, the leader is the one who makes the last decisions.</a:t>
            </a:r>
            <a:endParaRPr lang="es-E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good leader has a </a:t>
            </a:r>
            <a:r>
              <a:rPr lang="en-GB" sz="1200" b="1" kern="1200" dirty="0">
                <a:solidFill>
                  <a:schemeClr val="tx1"/>
                </a:solidFill>
                <a:effectLst/>
                <a:latin typeface="+mn-lt"/>
                <a:ea typeface="+mn-ea"/>
                <a:cs typeface="+mn-cs"/>
              </a:rPr>
              <a:t>good communication</a:t>
            </a:r>
            <a:r>
              <a:rPr lang="en-GB" sz="1200" kern="1200" dirty="0">
                <a:solidFill>
                  <a:schemeClr val="tx1"/>
                </a:solidFill>
                <a:effectLst/>
                <a:latin typeface="+mn-lt"/>
                <a:ea typeface="+mn-ea"/>
                <a:cs typeface="+mn-cs"/>
              </a:rPr>
              <a:t> with the team, </a:t>
            </a:r>
            <a:r>
              <a:rPr lang="en-GB" sz="1200" b="1" kern="1200" dirty="0">
                <a:solidFill>
                  <a:schemeClr val="tx1"/>
                </a:solidFill>
                <a:effectLst/>
                <a:latin typeface="+mn-lt"/>
                <a:ea typeface="+mn-ea"/>
                <a:cs typeface="+mn-cs"/>
              </a:rPr>
              <a:t>respect</a:t>
            </a:r>
            <a:r>
              <a:rPr lang="en-GB" sz="1200" kern="1200" dirty="0">
                <a:solidFill>
                  <a:schemeClr val="tx1"/>
                </a:solidFill>
                <a:effectLst/>
                <a:latin typeface="+mn-lt"/>
                <a:ea typeface="+mn-ea"/>
                <a:cs typeface="+mn-cs"/>
              </a:rPr>
              <a:t> everyone, always be motivating everyone, be constant. </a:t>
            </a:r>
            <a:endParaRPr lang="es-E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E6DE88F-1F85-4A27-9D34-D74A50E7B0DA}" type="slidenum">
              <a:rPr lang="en-US" smtClean="0"/>
              <a:t>16</a:t>
            </a:fld>
            <a:endParaRPr lang="en-US"/>
          </a:p>
        </p:txBody>
      </p:sp>
    </p:spTree>
    <p:extLst>
      <p:ext uri="{BB962C8B-B14F-4D97-AF65-F5344CB8AC3E}">
        <p14:creationId xmlns:p14="http://schemas.microsoft.com/office/powerpoint/2010/main" val="3187282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I say a good communication in a team are essential to have the success, so a </a:t>
            </a:r>
            <a:r>
              <a:rPr lang="en-GB" sz="1200" b="1" kern="1200" dirty="0">
                <a:solidFill>
                  <a:schemeClr val="tx1"/>
                </a:solidFill>
                <a:effectLst/>
                <a:latin typeface="+mn-lt"/>
                <a:ea typeface="+mn-ea"/>
                <a:cs typeface="+mn-cs"/>
              </a:rPr>
              <a:t>bad communication</a:t>
            </a:r>
            <a:r>
              <a:rPr lang="en-GB" sz="1200" kern="1200" dirty="0">
                <a:solidFill>
                  <a:schemeClr val="tx1"/>
                </a:solidFill>
                <a:effectLst/>
                <a:latin typeface="+mn-lt"/>
                <a:ea typeface="+mn-ea"/>
                <a:cs typeface="+mn-cs"/>
              </a:rPr>
              <a:t> It is one of the first things that can make the team fall.</a:t>
            </a:r>
            <a:endParaRPr lang="es-E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Leadership has one of the most important roles if the team has a </a:t>
            </a:r>
            <a:r>
              <a:rPr lang="en-GB" sz="1200" b="1" kern="1200" dirty="0">
                <a:solidFill>
                  <a:schemeClr val="tx1"/>
                </a:solidFill>
                <a:effectLst/>
                <a:latin typeface="+mn-lt"/>
                <a:ea typeface="+mn-ea"/>
                <a:cs typeface="+mn-cs"/>
              </a:rPr>
              <a:t>bad or ineffective leader </a:t>
            </a:r>
            <a:r>
              <a:rPr lang="en-GB" sz="1200" kern="1200" dirty="0">
                <a:solidFill>
                  <a:schemeClr val="tx1"/>
                </a:solidFill>
                <a:effectLst/>
                <a:latin typeface="+mn-lt"/>
                <a:ea typeface="+mn-ea"/>
                <a:cs typeface="+mn-cs"/>
              </a:rPr>
              <a:t>the team sooner or later it will fail.</a:t>
            </a:r>
            <a:endParaRPr lang="es-E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 know now we the technology we can improve our company faster, but this can be a problem when </a:t>
            </a:r>
            <a:r>
              <a:rPr lang="en-GB" sz="1200" b="1" kern="1200" dirty="0">
                <a:solidFill>
                  <a:schemeClr val="tx1"/>
                </a:solidFill>
                <a:effectLst/>
                <a:latin typeface="+mn-lt"/>
                <a:ea typeface="+mn-ea"/>
                <a:cs typeface="+mn-cs"/>
              </a:rPr>
              <a:t>technology changes</a:t>
            </a:r>
            <a:r>
              <a:rPr lang="en-GB" sz="1200" kern="1200" dirty="0">
                <a:solidFill>
                  <a:schemeClr val="tx1"/>
                </a:solidFill>
                <a:effectLst/>
                <a:latin typeface="+mn-lt"/>
                <a:ea typeface="+mn-ea"/>
                <a:cs typeface="+mn-cs"/>
              </a:rPr>
              <a:t>.</a:t>
            </a:r>
            <a:endParaRPr lang="es-E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Unexpectant cost overruns: </a:t>
            </a:r>
            <a:r>
              <a:rPr lang="en-US" sz="1200" kern="1200" dirty="0">
                <a:solidFill>
                  <a:schemeClr val="tx1"/>
                </a:solidFill>
                <a:effectLst/>
                <a:latin typeface="+mn-lt"/>
                <a:ea typeface="+mn-ea"/>
                <a:cs typeface="+mn-cs"/>
              </a:rPr>
              <a:t>We know the money is not everything in the life but</a:t>
            </a:r>
            <a:r>
              <a:rPr lang="en-US" sz="1200" b="1"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for any project or job you have, you need a do an inversion, so without money or debts you cannot do nothing. </a:t>
            </a:r>
            <a:r>
              <a:rPr lang="es-ES" sz="1200" kern="1200" dirty="0">
                <a:solidFill>
                  <a:schemeClr val="tx1"/>
                </a:solidFill>
                <a:effectLst/>
                <a:latin typeface="+mn-lt"/>
                <a:ea typeface="+mn-ea"/>
                <a:cs typeface="+mn-cs"/>
              </a:rPr>
              <a:t>(</a:t>
            </a:r>
            <a:r>
              <a:rPr lang="es-ES" sz="1200" kern="1200" dirty="0" err="1">
                <a:solidFill>
                  <a:schemeClr val="tx1"/>
                </a:solidFill>
                <a:effectLst/>
                <a:latin typeface="+mn-lt"/>
                <a:ea typeface="+mn-ea"/>
                <a:cs typeface="+mn-cs"/>
              </a:rPr>
              <a:t>Bojeun</a:t>
            </a:r>
            <a:r>
              <a:rPr lang="es-ES" sz="1200" kern="1200" dirty="0">
                <a:solidFill>
                  <a:schemeClr val="tx1"/>
                </a:solidFill>
                <a:effectLst/>
                <a:latin typeface="+mn-lt"/>
                <a:ea typeface="+mn-ea"/>
                <a:cs typeface="+mn-cs"/>
              </a:rPr>
              <a:t>, 2014)</a:t>
            </a:r>
          </a:p>
          <a:p>
            <a:endParaRPr lang="es-ES" dirty="0"/>
          </a:p>
          <a:p>
            <a:endParaRPr lang="en-GB" dirty="0"/>
          </a:p>
        </p:txBody>
      </p:sp>
      <p:sp>
        <p:nvSpPr>
          <p:cNvPr id="4" name="Slide Number Placeholder 3"/>
          <p:cNvSpPr>
            <a:spLocks noGrp="1"/>
          </p:cNvSpPr>
          <p:nvPr>
            <p:ph type="sldNum" sz="quarter" idx="5"/>
          </p:nvPr>
        </p:nvSpPr>
        <p:spPr/>
        <p:txBody>
          <a:bodyPr/>
          <a:lstStyle/>
          <a:p>
            <a:fld id="{2E6DE88F-1F85-4A27-9D34-D74A50E7B0DA}" type="slidenum">
              <a:rPr lang="en-US" smtClean="0"/>
              <a:t>17</a:t>
            </a:fld>
            <a:endParaRPr lang="en-US"/>
          </a:p>
        </p:txBody>
      </p:sp>
    </p:spTree>
    <p:extLst>
      <p:ext uri="{BB962C8B-B14F-4D97-AF65-F5344CB8AC3E}">
        <p14:creationId xmlns:p14="http://schemas.microsoft.com/office/powerpoint/2010/main" val="34794522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each business almost everybody is facing the time when they have to part of a team., but not always those ones are successful. Effective teamwork is an essential thing for a business to achieve the success. That’s why we are here today, to present our ability to empower teamwork's to develop their skills within the workplace and this starts from basic skills to high skills. Our company, </a:t>
            </a:r>
            <a:r>
              <a:rPr lang="en-US" b="1" dirty="0"/>
              <a:t>TEAM BUILDING</a:t>
            </a:r>
            <a:r>
              <a:rPr lang="en-US" dirty="0"/>
              <a:t>, is happy to bring our level of success to you and increase your organization reputation. </a:t>
            </a:r>
          </a:p>
          <a:p>
            <a:r>
              <a:rPr lang="en-US" dirty="0"/>
              <a:t>We want to thank you to everyone who spent time to listen to us today, we are looking forward  from you to contact us and to  discuss further our collaboration.</a:t>
            </a:r>
          </a:p>
          <a:p>
            <a:r>
              <a:rPr lang="en-GB" b="1" dirty="0"/>
              <a:t>TEAM BUILDING!</a:t>
            </a:r>
          </a:p>
        </p:txBody>
      </p:sp>
      <p:sp>
        <p:nvSpPr>
          <p:cNvPr id="4" name="Slide Number Placeholder 3"/>
          <p:cNvSpPr>
            <a:spLocks noGrp="1"/>
          </p:cNvSpPr>
          <p:nvPr>
            <p:ph type="sldNum" sz="quarter" idx="5"/>
          </p:nvPr>
        </p:nvSpPr>
        <p:spPr/>
        <p:txBody>
          <a:bodyPr/>
          <a:lstStyle/>
          <a:p>
            <a:fld id="{2E6DE88F-1F85-4A27-9D34-D74A50E7B0DA}" type="slidenum">
              <a:rPr lang="en-US" smtClean="0"/>
              <a:t>18</a:t>
            </a:fld>
            <a:endParaRPr lang="en-US"/>
          </a:p>
        </p:txBody>
      </p:sp>
    </p:spTree>
    <p:extLst>
      <p:ext uri="{BB962C8B-B14F-4D97-AF65-F5344CB8AC3E}">
        <p14:creationId xmlns:p14="http://schemas.microsoft.com/office/powerpoint/2010/main" val="1698041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8D38747-4367-4BD2-8D51-C97E202738E2}" type="datetime1">
              <a:rPr lang="en-US" smtClean="0"/>
              <a:t>5/6/2020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2150746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C55A3C-5767-4844-A0A3-83778C2E5409}" type="datetime1">
              <a:rPr lang="en-US" smtClean="0"/>
              <a:t>5/6/2020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154865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5/6/2020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84640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DFCD27C-8599-43EF-BA1D-14DDC1946E06}" type="datetime1">
              <a:rPr lang="en-US" smtClean="0"/>
              <a:t>5/6/2020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988205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9343D99-809A-49C0-96E5-4250D0B498EE}" type="datetime1">
              <a:rPr lang="en-US" smtClean="0"/>
              <a:t>5/6/2020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235120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143DE9B-B678-4EFB-BB7D-A4370204A0B0}" type="datetime1">
              <a:rPr lang="en-US" smtClean="0"/>
              <a:t>5/6/2020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29094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5/6/2020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655130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5/6/2020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793556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5/6/2020</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53056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5/6/2020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009502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5/6/2020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05385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5/6/2020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27752911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5/6/2020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3450925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5/6/2020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032647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5/6/2020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793254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5/6/2020</a:t>
            </a:fld>
            <a:endParaRPr lang="en-US"/>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a:p>
        </p:txBody>
      </p:sp>
    </p:spTree>
    <p:extLst>
      <p:ext uri="{BB962C8B-B14F-4D97-AF65-F5344CB8AC3E}">
        <p14:creationId xmlns:p14="http://schemas.microsoft.com/office/powerpoint/2010/main" val="18589783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jpe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7.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18.png"/></Relationships>
</file>

<file path=ppt/slides/_rels/slide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9.xml"/><Relationship Id="rId5" Type="http://schemas.openxmlformats.org/officeDocument/2006/relationships/image" Target="../media/image7.png"/><Relationship Id="rId4" Type="http://schemas.openxmlformats.org/officeDocument/2006/relationships/hyperlink" Target="https://www.nytimes.com/guides/business/manage-a-successful-team"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jpeg"/><Relationship Id="rId7" Type="http://schemas.openxmlformats.org/officeDocument/2006/relationships/diagramQuickStyle" Target="../diagrams/quickStyle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7.png"/><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6.xml"/><Relationship Id="rId1" Type="http://schemas.openxmlformats.org/officeDocument/2006/relationships/slideLayout" Target="../slideLayouts/slideLayout8.xml"/><Relationship Id="rId5" Type="http://schemas.openxmlformats.org/officeDocument/2006/relationships/hyperlink" Target="https://www.invespcro.com/blog/polls-101-a-kickstart-guide-to-knowing-you-customers-and-increasing-conversions-on-your-website/" TargetMode="Externa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8.xml"/><Relationship Id="rId1" Type="http://schemas.openxmlformats.org/officeDocument/2006/relationships/slideLayout" Target="../slideLayouts/slideLayout9.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75.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jpeg"/><Relationship Id="rId7" Type="http://schemas.openxmlformats.org/officeDocument/2006/relationships/diagramColors" Target="../diagrams/colors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7.png"/></Relationships>
</file>

<file path=ppt/slides/_rels/slide14.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jpeg"/><Relationship Id="rId7" Type="http://schemas.openxmlformats.org/officeDocument/2006/relationships/diagramColors" Target="../diagrams/colors7.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13.xml"/><Relationship Id="rId1" Type="http://schemas.openxmlformats.org/officeDocument/2006/relationships/slideLayout" Target="../slideLayouts/slideLayout9.xml"/><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jpeg"/><Relationship Id="rId7" Type="http://schemas.openxmlformats.org/officeDocument/2006/relationships/diagramColors" Target="../diagrams/colors8.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9" Type="http://schemas.openxmlformats.org/officeDocument/2006/relationships/image" Target="../media/image7.png"/></Relationships>
</file>

<file path=ppt/slides/_rels/slide17.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1.jpeg"/><Relationship Id="rId7" Type="http://schemas.openxmlformats.org/officeDocument/2006/relationships/diagramColors" Target="../diagrams/colors9.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 Id="rId9"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smallbiztrends.com/2016/03/advantages-and-disadvantages-of-teamwork.html" TargetMode="Externa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hyperlink" Target="http://www.thestairway.co.uk/publications/managing-conflict-in-a-team.html" TargetMode="External"/><Relationship Id="rId7" Type="http://schemas.openxmlformats.org/officeDocument/2006/relationships/hyperlink" Target="https://www.invespcro.com/blog/polls-101-a-kickstart-guide-to-knowing-you-customers-and-increasing-conversions-on-your-website/" TargetMode="External"/><Relationship Id="rId2" Type="http://schemas.openxmlformats.org/officeDocument/2006/relationships/hyperlink" Target="https://www.apm.org.uk/body-of-knowledge/people/interpersonal-skills/conflict-management/" TargetMode="External"/><Relationship Id="rId1" Type="http://schemas.openxmlformats.org/officeDocument/2006/relationships/slideLayout" Target="../slideLayouts/slideLayout14.xml"/><Relationship Id="rId6" Type="http://schemas.openxmlformats.org/officeDocument/2006/relationships/hyperlink" Target="https://riich.me/blogs/view/1974/what-makes-a-successful-business" TargetMode="External"/><Relationship Id="rId5" Type="http://schemas.openxmlformats.org/officeDocument/2006/relationships/hyperlink" Target="https://books.google.co.uk/books?id=cxYFJ0NrloUC&amp;printsec=frontcover&amp;dq=successful+team&amp;hl=en&amp;sa=X&amp;ved=0ahUKEwjp-dXb_vvoAhVDUcAKHbe-D4IQ6AEIWjAG#v=onepage&amp;q=successful%20team&amp;f=false" TargetMode="External"/><Relationship Id="rId4" Type="http://schemas.openxmlformats.org/officeDocument/2006/relationships/hyperlink" Target="https://www.forbes.com/sites/carleysime/2019/03/26/what-makes-a-successful-team/#510bf301234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AB646F-3BE3-47A3-B14F-9CB84F6BF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E7AA7C-6397-47D0-9373-9C5DBDAFE28A}"/>
              </a:ext>
            </a:extLst>
          </p:cNvPr>
          <p:cNvSpPr>
            <a:spLocks noGrp="1"/>
          </p:cNvSpPr>
          <p:nvPr>
            <p:ph type="title"/>
          </p:nvPr>
        </p:nvSpPr>
        <p:spPr>
          <a:xfrm>
            <a:off x="0" y="609599"/>
            <a:ext cx="7501468" cy="1481150"/>
          </a:xfrm>
        </p:spPr>
        <p:txBody>
          <a:bodyPr>
            <a:normAutofit/>
          </a:bodyPr>
          <a:lstStyle/>
          <a:p>
            <a:r>
              <a:rPr lang="en-GB" sz="1800" b="1" dirty="0"/>
              <a:t>BMSW4002 Health and Social Care- Term 2</a:t>
            </a:r>
            <a:br>
              <a:rPr lang="en-GB" sz="1800" b="1" dirty="0"/>
            </a:br>
            <a:r>
              <a:rPr lang="en-GB" sz="1800" dirty="0"/>
              <a:t>  </a:t>
            </a:r>
            <a:r>
              <a:rPr lang="en-US" sz="1800" b="1" dirty="0"/>
              <a:t>Effective Team Work and Communication</a:t>
            </a:r>
            <a:br>
              <a:rPr lang="en-US" sz="1800" b="1" dirty="0"/>
            </a:br>
            <a:br>
              <a:rPr lang="en-US" sz="1800" b="1" dirty="0"/>
            </a:br>
            <a:r>
              <a:rPr lang="en-US" sz="1800" dirty="0"/>
              <a:t>Group Presentation in the form of PowerPoint slides converted into a WORD document, supported by speaker notes.</a:t>
            </a:r>
            <a:endParaRPr lang="en-GB" sz="1800" b="1" dirty="0"/>
          </a:p>
        </p:txBody>
      </p:sp>
      <p:sp>
        <p:nvSpPr>
          <p:cNvPr id="3" name="Content Placeholder 2">
            <a:extLst>
              <a:ext uri="{FF2B5EF4-FFF2-40B4-BE49-F238E27FC236}">
                <a16:creationId xmlns:a16="http://schemas.microsoft.com/office/drawing/2014/main" id="{26E48A95-D156-4A18-BEAC-7DDDE75FFB97}"/>
              </a:ext>
            </a:extLst>
          </p:cNvPr>
          <p:cNvSpPr>
            <a:spLocks noGrp="1"/>
          </p:cNvSpPr>
          <p:nvPr>
            <p:ph idx="1"/>
          </p:nvPr>
        </p:nvSpPr>
        <p:spPr>
          <a:xfrm>
            <a:off x="139336" y="2279175"/>
            <a:ext cx="7262949" cy="4443841"/>
          </a:xfrm>
        </p:spPr>
        <p:txBody>
          <a:bodyPr anchor="ctr">
            <a:normAutofit/>
          </a:bodyPr>
          <a:lstStyle/>
          <a:p>
            <a:pPr marL="36900" indent="0">
              <a:lnSpc>
                <a:spcPct val="100000"/>
              </a:lnSpc>
              <a:buNone/>
            </a:pPr>
            <a:r>
              <a:rPr lang="en-US" sz="1400" b="1" dirty="0"/>
              <a:t>TASK DESCRIPTION: </a:t>
            </a:r>
          </a:p>
          <a:p>
            <a:pPr marL="36900" indent="0">
              <a:lnSpc>
                <a:spcPct val="100000"/>
              </a:lnSpc>
              <a:buNone/>
            </a:pPr>
            <a:r>
              <a:rPr lang="en-US" sz="1400" dirty="0"/>
              <a:t>Imagine you work for a company that offers consultation services to </a:t>
            </a:r>
            <a:r>
              <a:rPr lang="en-US" sz="1400" dirty="0" err="1"/>
              <a:t>organisations</a:t>
            </a:r>
            <a:r>
              <a:rPr lang="en-US" sz="1400" dirty="0"/>
              <a:t> wishing to introduce team working into their operations. Prepare a group presentation </a:t>
            </a:r>
            <a:r>
              <a:rPr lang="en-US" sz="1400" b="1" dirty="0"/>
              <a:t>(slides and speaker notes) </a:t>
            </a:r>
            <a:r>
              <a:rPr lang="en-US" sz="1400" dirty="0"/>
              <a:t>to senior managers outlining the steps and considerations that need to be made in order to introduce effective team working. Consider: </a:t>
            </a:r>
          </a:p>
          <a:p>
            <a:pPr>
              <a:lnSpc>
                <a:spcPct val="100000"/>
              </a:lnSpc>
            </a:pPr>
            <a:r>
              <a:rPr lang="en-US" sz="1400" b="1" dirty="0"/>
              <a:t>Benefits of team working  </a:t>
            </a:r>
          </a:p>
          <a:p>
            <a:pPr>
              <a:lnSpc>
                <a:spcPct val="100000"/>
              </a:lnSpc>
            </a:pPr>
            <a:r>
              <a:rPr lang="en-US" sz="1400" b="1" dirty="0"/>
              <a:t>Stages of team development </a:t>
            </a:r>
          </a:p>
          <a:p>
            <a:pPr>
              <a:lnSpc>
                <a:spcPct val="100000"/>
              </a:lnSpc>
            </a:pPr>
            <a:r>
              <a:rPr lang="en-US" sz="1400" b="1" dirty="0"/>
              <a:t> Team roles </a:t>
            </a:r>
          </a:p>
          <a:p>
            <a:pPr>
              <a:lnSpc>
                <a:spcPct val="100000"/>
              </a:lnSpc>
            </a:pPr>
            <a:r>
              <a:rPr lang="en-US" sz="1400" b="1" dirty="0"/>
              <a:t>Managing conflict </a:t>
            </a:r>
          </a:p>
          <a:p>
            <a:pPr>
              <a:lnSpc>
                <a:spcPct val="100000"/>
              </a:lnSpc>
            </a:pPr>
            <a:r>
              <a:rPr lang="en-US" sz="1400" b="1" dirty="0"/>
              <a:t> Successful team development</a:t>
            </a:r>
            <a:endParaRPr lang="en-GB" sz="1400" b="1" dirty="0"/>
          </a:p>
        </p:txBody>
      </p:sp>
      <p:pic>
        <p:nvPicPr>
          <p:cNvPr id="5" name="Picture 4">
            <a:extLst>
              <a:ext uri="{FF2B5EF4-FFF2-40B4-BE49-F238E27FC236}">
                <a16:creationId xmlns:a16="http://schemas.microsoft.com/office/drawing/2014/main" id="{68B06F8C-3E0C-4BAE-84AD-8F73D5998F38}"/>
              </a:ext>
            </a:extLst>
          </p:cNvPr>
          <p:cNvPicPr>
            <a:picLocks noChangeAspect="1"/>
          </p:cNvPicPr>
          <p:nvPr/>
        </p:nvPicPr>
        <p:blipFill rotWithShape="1">
          <a:blip r:embed="rId3"/>
          <a:srcRect l="28419" r="27251"/>
          <a:stretch/>
        </p:blipFill>
        <p:spPr>
          <a:xfrm>
            <a:off x="7620351" y="10"/>
            <a:ext cx="4571649" cy="6857990"/>
          </a:xfrm>
          <a:prstGeom prst="rect">
            <a:avLst/>
          </a:prstGeom>
        </p:spPr>
      </p:pic>
      <p:pic>
        <p:nvPicPr>
          <p:cNvPr id="11" name="Picture 10">
            <a:extLst>
              <a:ext uri="{FF2B5EF4-FFF2-40B4-BE49-F238E27FC236}">
                <a16:creationId xmlns:a16="http://schemas.microsoft.com/office/drawing/2014/main" id="{E0BE7827-5B1A-4F37-BF70-19F7C5C6BD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spTree>
    <p:extLst>
      <p:ext uri="{BB962C8B-B14F-4D97-AF65-F5344CB8AC3E}">
        <p14:creationId xmlns:p14="http://schemas.microsoft.com/office/powerpoint/2010/main" val="26451554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54110-3ACB-4240-93D5-33B79F2ABA43}"/>
              </a:ext>
            </a:extLst>
          </p:cNvPr>
          <p:cNvSpPr>
            <a:spLocks noGrp="1"/>
          </p:cNvSpPr>
          <p:nvPr>
            <p:ph type="title"/>
          </p:nvPr>
        </p:nvSpPr>
        <p:spPr>
          <a:xfrm>
            <a:off x="913795" y="609600"/>
            <a:ext cx="10353762" cy="1257300"/>
          </a:xfrm>
        </p:spPr>
        <p:txBody>
          <a:bodyPr>
            <a:normAutofit fontScale="90000"/>
          </a:bodyPr>
          <a:lstStyle/>
          <a:p>
            <a:r>
              <a:rPr lang="en-GB" sz="1200" dirty="0">
                <a:latin typeface="Arial Rounded MT Bold" panose="020F0704030504030204" pitchFamily="34" charset="0"/>
                <a:cs typeface="Aharoni" panose="02010803020104030203" pitchFamily="2" charset="-79"/>
              </a:rPr>
              <a:t>INDEX</a:t>
            </a:r>
            <a:br>
              <a:rPr lang="en-GB" sz="1200" dirty="0">
                <a:latin typeface="Arial Rounded MT Bold" panose="020F0704030504030204" pitchFamily="34" charset="0"/>
                <a:cs typeface="Aharoni" panose="02010803020104030203" pitchFamily="2" charset="-79"/>
              </a:rPr>
            </a:br>
            <a:br>
              <a:rPr lang="en-GB" sz="1200" dirty="0">
                <a:latin typeface="Arial Rounded MT Bold" panose="020F0704030504030204" pitchFamily="34" charset="0"/>
                <a:cs typeface="Aharoni" panose="02010803020104030203" pitchFamily="2" charset="-79"/>
              </a:rPr>
            </a:br>
            <a:r>
              <a:rPr lang="en-GB" sz="2000" b="1" dirty="0">
                <a:latin typeface="Arial Rounded MT Bold" panose="020F0704030504030204" pitchFamily="34" charset="0"/>
                <a:cs typeface="Aharoni" panose="02010803020104030203" pitchFamily="2" charset="-79"/>
              </a:rPr>
              <a:t>GROUP 2</a:t>
            </a:r>
            <a:br>
              <a:rPr lang="en-GB" sz="1200" dirty="0">
                <a:latin typeface="Arial Rounded MT Bold" panose="020F0704030504030204" pitchFamily="34" charset="0"/>
                <a:cs typeface="Aharoni" panose="02010803020104030203" pitchFamily="2" charset="-79"/>
              </a:rPr>
            </a:br>
            <a:br>
              <a:rPr lang="en-GB" sz="1600" dirty="0">
                <a:latin typeface="Arial Rounded MT Bold" panose="020F0704030504030204" pitchFamily="34" charset="0"/>
                <a:cs typeface="Aharoni" panose="02010803020104030203" pitchFamily="2" charset="-79"/>
              </a:rPr>
            </a:br>
            <a:r>
              <a:rPr lang="en-GB" sz="1600" u="sng" dirty="0">
                <a:latin typeface="Arial Rounded MT Bold" panose="020F0704030504030204" pitchFamily="34" charset="0"/>
                <a:cs typeface="Aharoni" panose="02010803020104030203" pitchFamily="2" charset="-79"/>
              </a:rPr>
              <a:t>TUTOR</a:t>
            </a:r>
            <a:r>
              <a:rPr lang="en-GB" sz="1200" u="sng" dirty="0">
                <a:latin typeface="Arial Rounded MT Bold" panose="020F0704030504030204" pitchFamily="34" charset="0"/>
                <a:cs typeface="Aharoni" panose="02010803020104030203" pitchFamily="2" charset="-79"/>
              </a:rPr>
              <a:t>:</a:t>
            </a:r>
            <a:br>
              <a:rPr lang="en-GB" sz="1200" u="sng" dirty="0">
                <a:latin typeface="Arial Rounded MT Bold" panose="020F0704030504030204" pitchFamily="34" charset="0"/>
                <a:cs typeface="Aharoni" panose="02010803020104030203" pitchFamily="2" charset="-79"/>
              </a:rPr>
            </a:br>
            <a:br>
              <a:rPr lang="en-GB" sz="1200" dirty="0">
                <a:latin typeface="Arial Rounded MT Bold" panose="020F0704030504030204" pitchFamily="34" charset="0"/>
                <a:cs typeface="Aharoni" panose="02010803020104030203" pitchFamily="2" charset="-79"/>
              </a:rPr>
            </a:br>
            <a:r>
              <a:rPr lang="en-GB" sz="1600" dirty="0" err="1">
                <a:latin typeface="Arial Rounded MT Bold" panose="020F0704030504030204" pitchFamily="34" charset="0"/>
                <a:cs typeface="Aharoni" panose="02010803020104030203" pitchFamily="2" charset="-79"/>
              </a:rPr>
              <a:t>Dr.</a:t>
            </a:r>
            <a:r>
              <a:rPr lang="en-GB" sz="1600" dirty="0">
                <a:latin typeface="Arial Rounded MT Bold" panose="020F0704030504030204" pitchFamily="34" charset="0"/>
                <a:cs typeface="Aharoni" panose="02010803020104030203" pitchFamily="2" charset="-79"/>
              </a:rPr>
              <a:t> Isaiah </a:t>
            </a:r>
            <a:r>
              <a:rPr lang="en-GB" sz="1600" dirty="0" err="1">
                <a:latin typeface="Arial Rounded MT Bold" panose="020F0704030504030204" pitchFamily="34" charset="0"/>
                <a:cs typeface="Aharoni" panose="02010803020104030203" pitchFamily="2" charset="-79"/>
              </a:rPr>
              <a:t>Oino</a:t>
            </a:r>
            <a:endParaRPr lang="en-GB" sz="1600" dirty="0">
              <a:latin typeface="Arial Rounded MT Bold" panose="020F0704030504030204" pitchFamily="34" charset="0"/>
              <a:cs typeface="Aharoni" panose="02010803020104030203" pitchFamily="2" charset="-79"/>
            </a:endParaRPr>
          </a:p>
        </p:txBody>
      </p:sp>
      <p:pic>
        <p:nvPicPr>
          <p:cNvPr id="16" name="Picture 15" descr="A close up of a sign&#10;&#10;Description automatically generated">
            <a:extLst>
              <a:ext uri="{FF2B5EF4-FFF2-40B4-BE49-F238E27FC236}">
                <a16:creationId xmlns:a16="http://schemas.microsoft.com/office/drawing/2014/main" id="{CCC97024-4CD9-485A-A5C3-1D312A9206C9}"/>
              </a:ext>
            </a:extLst>
          </p:cNvPr>
          <p:cNvPicPr>
            <a:picLocks noChangeAspect="1"/>
          </p:cNvPicPr>
          <p:nvPr/>
        </p:nvPicPr>
        <p:blipFill>
          <a:blip r:embed="rId4"/>
          <a:stretch>
            <a:fillRect/>
          </a:stretch>
        </p:blipFill>
        <p:spPr>
          <a:xfrm>
            <a:off x="11075062" y="5689918"/>
            <a:ext cx="806777" cy="834028"/>
          </a:xfrm>
          <a:prstGeom prst="rect">
            <a:avLst/>
          </a:prstGeom>
          <a:ln>
            <a:noFill/>
          </a:ln>
          <a:effectLst>
            <a:softEdge rad="112500"/>
          </a:effectLst>
        </p:spPr>
      </p:pic>
      <p:graphicFrame>
        <p:nvGraphicFramePr>
          <p:cNvPr id="5" name="Content Placeholder 2">
            <a:extLst>
              <a:ext uri="{FF2B5EF4-FFF2-40B4-BE49-F238E27FC236}">
                <a16:creationId xmlns:a16="http://schemas.microsoft.com/office/drawing/2014/main" id="{197F65A5-10A4-4BDC-995B-62D60689142A}"/>
              </a:ext>
            </a:extLst>
          </p:cNvPr>
          <p:cNvGraphicFramePr>
            <a:graphicFrameLocks noGrp="1"/>
          </p:cNvGraphicFramePr>
          <p:nvPr>
            <p:ph idx="1"/>
            <p:extLst>
              <p:ext uri="{D42A27DB-BD31-4B8C-83A1-F6EECF244321}">
                <p14:modId xmlns:p14="http://schemas.microsoft.com/office/powerpoint/2010/main" val="597978557"/>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3616207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EFAA2BE8-AC11-42C6-B927-DA732EB9A957}"/>
              </a:ext>
            </a:extLst>
          </p:cNvPr>
          <p:cNvPicPr>
            <a:picLocks noGrp="1" noChangeAspect="1"/>
          </p:cNvPicPr>
          <p:nvPr>
            <p:ph idx="1"/>
          </p:nvPr>
        </p:nvPicPr>
        <p:blipFill rotWithShape="1">
          <a:blip r:embed="rId4"/>
          <a:srcRect t="1181" b="14550"/>
          <a:stretch/>
        </p:blipFill>
        <p:spPr>
          <a:xfrm>
            <a:off x="-1" y="10"/>
            <a:ext cx="12192001" cy="6857990"/>
          </a:xfrm>
          <a:prstGeom prst="rect">
            <a:avLst/>
          </a:prstGeom>
        </p:spPr>
      </p:pic>
      <p:sp useBgFill="1">
        <p:nvSpPr>
          <p:cNvPr id="35" name="Freeform 5">
            <a:extLst>
              <a:ext uri="{FF2B5EF4-FFF2-40B4-BE49-F238E27FC236}">
                <a16:creationId xmlns:a16="http://schemas.microsoft.com/office/drawing/2014/main" id="{FE469E50-3893-4ED6-92BA-2985C32B0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7131809" y="1385982"/>
            <a:ext cx="4031414"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41AC4060-D5E3-4518-A4D4-6FAE2F5615E6}"/>
              </a:ext>
            </a:extLst>
          </p:cNvPr>
          <p:cNvSpPr>
            <a:spLocks noGrp="1"/>
          </p:cNvSpPr>
          <p:nvPr>
            <p:ph type="title"/>
          </p:nvPr>
        </p:nvSpPr>
        <p:spPr>
          <a:xfrm>
            <a:off x="7097307" y="1673524"/>
            <a:ext cx="4100417" cy="2420504"/>
          </a:xfrm>
        </p:spPr>
        <p:txBody>
          <a:bodyPr vert="horz" lIns="91440" tIns="45720" rIns="91440" bIns="45720" rtlCol="0" anchor="b">
            <a:normAutofit/>
          </a:bodyPr>
          <a:lstStyle/>
          <a:p>
            <a:pPr algn="l"/>
            <a:br>
              <a:rPr lang="en-US" sz="4000" dirty="0">
                <a:latin typeface="Cooper Black" panose="020B0604020202020204" pitchFamily="18" charset="0"/>
              </a:rPr>
            </a:br>
            <a:r>
              <a:rPr lang="en-US" sz="3600" dirty="0">
                <a:latin typeface="Cooper Black" panose="020B0604020202020204" pitchFamily="18" charset="0"/>
              </a:rPr>
              <a:t>Our company name:</a:t>
            </a:r>
            <a:br>
              <a:rPr lang="en-US" sz="4000" dirty="0">
                <a:latin typeface="Cooper Black" panose="020B0604020202020204" pitchFamily="18" charset="0"/>
              </a:rPr>
            </a:br>
            <a:r>
              <a:rPr lang="en-US" sz="4000" u="sng" dirty="0">
                <a:latin typeface="Cooper Black" panose="020B0604020202020204" pitchFamily="18" charset="0"/>
              </a:rPr>
              <a:t>Team Building</a:t>
            </a:r>
          </a:p>
        </p:txBody>
      </p:sp>
      <p:pic>
        <p:nvPicPr>
          <p:cNvPr id="5" name="Picture 4" descr="A close up of a sign&#10;&#10;Description automatically generated">
            <a:extLst>
              <a:ext uri="{FF2B5EF4-FFF2-40B4-BE49-F238E27FC236}">
                <a16:creationId xmlns:a16="http://schemas.microsoft.com/office/drawing/2014/main" id="{ED4C84A6-7B87-488B-99DE-E7880DE0F497}"/>
              </a:ext>
            </a:extLst>
          </p:cNvPr>
          <p:cNvPicPr>
            <a:picLocks noChangeAspect="1"/>
          </p:cNvPicPr>
          <p:nvPr/>
        </p:nvPicPr>
        <p:blipFill>
          <a:blip r:embed="rId5"/>
          <a:stretch>
            <a:fillRect/>
          </a:stretch>
        </p:blipFill>
        <p:spPr>
          <a:xfrm>
            <a:off x="11075062" y="5618480"/>
            <a:ext cx="806777" cy="834028"/>
          </a:xfrm>
          <a:prstGeom prst="rect">
            <a:avLst/>
          </a:prstGeom>
          <a:ln>
            <a:noFill/>
          </a:ln>
          <a:effectLst>
            <a:softEdge rad="112500"/>
          </a:effectLst>
        </p:spPr>
      </p:pic>
    </p:spTree>
    <p:extLst>
      <p:ext uri="{BB962C8B-B14F-4D97-AF65-F5344CB8AC3E}">
        <p14:creationId xmlns:p14="http://schemas.microsoft.com/office/powerpoint/2010/main" val="27565161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47D18C3-1AEC-4C88-80B4-0B96C275C69B}"/>
              </a:ext>
            </a:extLst>
          </p:cNvPr>
          <p:cNvPicPr>
            <a:picLocks noChangeAspect="1"/>
          </p:cNvPicPr>
          <p:nvPr/>
        </p:nvPicPr>
        <p:blipFill rotWithShape="1">
          <a:blip r:embed="rId3"/>
          <a:srcRect t="13964" b="1766"/>
          <a:stretch/>
        </p:blipFill>
        <p:spPr>
          <a:xfrm>
            <a:off x="77699" y="10"/>
            <a:ext cx="12192000" cy="6857990"/>
          </a:xfrm>
          <a:prstGeom prst="rect">
            <a:avLst/>
          </a:prstGeom>
        </p:spPr>
      </p:pic>
      <p:sp useBgFill="1">
        <p:nvSpPr>
          <p:cNvPr id="26" name="Freeform 5">
            <a:extLst>
              <a:ext uri="{FF2B5EF4-FFF2-40B4-BE49-F238E27FC236}">
                <a16:creationId xmlns:a16="http://schemas.microsoft.com/office/drawing/2014/main" id="{37D54B6C-87D0-4C03-8335-3955179D2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18536" y="1371603"/>
            <a:ext cx="5624423"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E54BDC84-9096-4C37-9492-7E31FDF6C6A1}"/>
              </a:ext>
            </a:extLst>
          </p:cNvPr>
          <p:cNvSpPr>
            <a:spLocks noGrp="1"/>
          </p:cNvSpPr>
          <p:nvPr>
            <p:ph type="title"/>
          </p:nvPr>
        </p:nvSpPr>
        <p:spPr>
          <a:xfrm>
            <a:off x="956658" y="1102563"/>
            <a:ext cx="3596420" cy="1169150"/>
          </a:xfrm>
        </p:spPr>
        <p:txBody>
          <a:bodyPr vert="horz" lIns="91440" tIns="45720" rIns="91440" bIns="45720" rtlCol="0" anchor="b">
            <a:noAutofit/>
          </a:bodyPr>
          <a:lstStyle/>
          <a:p>
            <a:pPr algn="l"/>
            <a:r>
              <a:rPr lang="en-US">
                <a:latin typeface="Arial Rounded MT Bold" panose="020F0704030504030204" pitchFamily="34" charset="0"/>
              </a:rPr>
              <a:t>Benefits of team working</a:t>
            </a:r>
            <a:br>
              <a:rPr lang="en-US"/>
            </a:br>
            <a:endParaRPr lang="en-US"/>
          </a:p>
        </p:txBody>
      </p:sp>
      <p:sp>
        <p:nvSpPr>
          <p:cNvPr id="4" name="Text Placeholder 3">
            <a:extLst>
              <a:ext uri="{FF2B5EF4-FFF2-40B4-BE49-F238E27FC236}">
                <a16:creationId xmlns:a16="http://schemas.microsoft.com/office/drawing/2014/main" id="{2CD49506-6B5A-496F-B578-AEC84CBBE05A}"/>
              </a:ext>
            </a:extLst>
          </p:cNvPr>
          <p:cNvSpPr>
            <a:spLocks noGrp="1"/>
          </p:cNvSpPr>
          <p:nvPr>
            <p:ph type="body" sz="half" idx="2"/>
          </p:nvPr>
        </p:nvSpPr>
        <p:spPr>
          <a:xfrm>
            <a:off x="913795" y="2371724"/>
            <a:ext cx="3531684" cy="4740275"/>
          </a:xfrm>
        </p:spPr>
        <p:txBody>
          <a:bodyPr vert="horz" lIns="91440" tIns="45720" rIns="91440" bIns="45720" rtlCol="0" anchor="t">
            <a:normAutofit/>
          </a:bodyPr>
          <a:lstStyle/>
          <a:p>
            <a:pPr marL="342900" indent="-342900" algn="l">
              <a:lnSpc>
                <a:spcPct val="100000"/>
              </a:lnSpc>
              <a:buFont typeface="Arial" panose="020B0604020202020204" pitchFamily="34" charset="0"/>
              <a:buChar char="•"/>
            </a:pPr>
            <a:r>
              <a:rPr lang="en-US" sz="2800">
                <a:solidFill>
                  <a:schemeClr val="tx1"/>
                </a:solidFill>
              </a:rPr>
              <a:t>Increased efficiency and Performance</a:t>
            </a:r>
          </a:p>
          <a:p>
            <a:pPr marL="285750" indent="-285750" algn="l">
              <a:lnSpc>
                <a:spcPct val="100000"/>
              </a:lnSpc>
              <a:buFont typeface="Arial" panose="020B0604020202020204" pitchFamily="34" charset="0"/>
              <a:buChar char="•"/>
            </a:pPr>
            <a:r>
              <a:rPr lang="en-US" sz="2800">
                <a:solidFill>
                  <a:schemeClr val="tx1"/>
                </a:solidFill>
              </a:rPr>
              <a:t> Skills development</a:t>
            </a:r>
          </a:p>
          <a:p>
            <a:pPr marL="285750" indent="-285750" algn="l">
              <a:lnSpc>
                <a:spcPct val="100000"/>
              </a:lnSpc>
              <a:buFont typeface="Arial" panose="020B0604020202020204" pitchFamily="34" charset="0"/>
              <a:buChar char="•"/>
            </a:pPr>
            <a:r>
              <a:rPr lang="en-US" sz="2800">
                <a:solidFill>
                  <a:schemeClr val="tx1"/>
                </a:solidFill>
              </a:rPr>
              <a:t>Knowing more about yourself</a:t>
            </a:r>
          </a:p>
        </p:txBody>
      </p:sp>
      <p:sp>
        <p:nvSpPr>
          <p:cNvPr id="7" name="TextBox 6">
            <a:extLst>
              <a:ext uri="{FF2B5EF4-FFF2-40B4-BE49-F238E27FC236}">
                <a16:creationId xmlns:a16="http://schemas.microsoft.com/office/drawing/2014/main" id="{1FEFBAF1-4205-4FE9-9F61-220B67396CA0}"/>
              </a:ext>
            </a:extLst>
          </p:cNvPr>
          <p:cNvSpPr txBox="1"/>
          <p:nvPr/>
        </p:nvSpPr>
        <p:spPr>
          <a:xfrm>
            <a:off x="7924800" y="6477000"/>
            <a:ext cx="4067175" cy="430887"/>
          </a:xfrm>
          <a:prstGeom prst="rect">
            <a:avLst/>
          </a:prstGeom>
          <a:noFill/>
        </p:spPr>
        <p:txBody>
          <a:bodyPr wrap="square" rtlCol="0">
            <a:spAutoFit/>
          </a:bodyPr>
          <a:lstStyle/>
          <a:p>
            <a:r>
              <a:rPr lang="es-ES" sz="1100">
                <a:hlinkClick r:id="rId4">
                  <a:extLst>
                    <a:ext uri="{A12FA001-AC4F-418D-AE19-62706E023703}">
                      <ahyp:hlinkClr xmlns:ahyp="http://schemas.microsoft.com/office/drawing/2018/hyperlinkcolor" val="tx"/>
                    </a:ext>
                  </a:extLst>
                </a:hlinkClick>
              </a:rPr>
              <a:t>Picture from: https://www.nytimes.com/guides/business/manage-a-successful-team</a:t>
            </a:r>
            <a:endParaRPr lang="es-ES" sz="1100"/>
          </a:p>
        </p:txBody>
      </p:sp>
      <p:pic>
        <p:nvPicPr>
          <p:cNvPr id="10" name="Picture 9">
            <a:extLst>
              <a:ext uri="{FF2B5EF4-FFF2-40B4-BE49-F238E27FC236}">
                <a16:creationId xmlns:a16="http://schemas.microsoft.com/office/drawing/2014/main" id="{28ADCB3F-0337-48B0-99E5-2A4D766A6B50}"/>
              </a:ext>
            </a:extLst>
          </p:cNvPr>
          <p:cNvPicPr>
            <a:picLocks noChangeAspect="1"/>
          </p:cNvPicPr>
          <p:nvPr/>
        </p:nvPicPr>
        <p:blipFill>
          <a:blip r:embed="rId5"/>
          <a:stretch>
            <a:fillRect/>
          </a:stretch>
        </p:blipFill>
        <p:spPr>
          <a:xfrm>
            <a:off x="11075062" y="5618480"/>
            <a:ext cx="806777" cy="834028"/>
          </a:xfrm>
          <a:prstGeom prst="rect">
            <a:avLst/>
          </a:prstGeom>
          <a:ln>
            <a:noFill/>
          </a:ln>
          <a:effectLst>
            <a:softEdge rad="112500"/>
          </a:effectLst>
        </p:spPr>
      </p:pic>
      <p:sp>
        <p:nvSpPr>
          <p:cNvPr id="3" name="TextBox 2">
            <a:extLst>
              <a:ext uri="{FF2B5EF4-FFF2-40B4-BE49-F238E27FC236}">
                <a16:creationId xmlns:a16="http://schemas.microsoft.com/office/drawing/2014/main" id="{4F11177D-7AB1-4203-8567-F19754BE5892}"/>
              </a:ext>
            </a:extLst>
          </p:cNvPr>
          <p:cNvSpPr txBox="1"/>
          <p:nvPr/>
        </p:nvSpPr>
        <p:spPr>
          <a:xfrm>
            <a:off x="3248297" y="5629275"/>
            <a:ext cx="1538015" cy="523220"/>
          </a:xfrm>
          <a:prstGeom prst="rect">
            <a:avLst/>
          </a:prstGeom>
          <a:noFill/>
        </p:spPr>
        <p:txBody>
          <a:bodyPr wrap="square" rtlCol="0">
            <a:spAutoFit/>
          </a:bodyPr>
          <a:lstStyle/>
          <a:p>
            <a:r>
              <a:rPr lang="en-GB" sz="2800" dirty="0"/>
              <a:t>Alina</a:t>
            </a:r>
          </a:p>
        </p:txBody>
      </p:sp>
      <p:sp>
        <p:nvSpPr>
          <p:cNvPr id="6" name="TextBox 5">
            <a:extLst>
              <a:ext uri="{FF2B5EF4-FFF2-40B4-BE49-F238E27FC236}">
                <a16:creationId xmlns:a16="http://schemas.microsoft.com/office/drawing/2014/main" id="{A77478F9-79D5-4B28-A979-9062F17663CC}"/>
              </a:ext>
            </a:extLst>
          </p:cNvPr>
          <p:cNvSpPr txBox="1"/>
          <p:nvPr/>
        </p:nvSpPr>
        <p:spPr>
          <a:xfrm>
            <a:off x="271463" y="6486525"/>
            <a:ext cx="3700462" cy="369332"/>
          </a:xfrm>
          <a:prstGeom prst="rect">
            <a:avLst/>
          </a:prstGeom>
          <a:noFill/>
        </p:spPr>
        <p:txBody>
          <a:bodyPr wrap="square" rtlCol="0">
            <a:spAutoFit/>
          </a:bodyPr>
          <a:lstStyle/>
          <a:p>
            <a:pPr fontAlgn="base"/>
            <a:r>
              <a:rPr lang="en-GB">
                <a:solidFill>
                  <a:schemeClr val="bg1"/>
                </a:solidFill>
              </a:rPr>
              <a:t>(Google.co.uk, 2020).</a:t>
            </a:r>
            <a:r>
              <a:rPr lang="en-US">
                <a:solidFill>
                  <a:schemeClr val="bg1"/>
                </a:solidFill>
              </a:rPr>
              <a:t>​</a:t>
            </a:r>
          </a:p>
        </p:txBody>
      </p:sp>
    </p:spTree>
    <p:extLst>
      <p:ext uri="{BB962C8B-B14F-4D97-AF65-F5344CB8AC3E}">
        <p14:creationId xmlns:p14="http://schemas.microsoft.com/office/powerpoint/2010/main" val="13449557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53290-39B3-493F-915E-8F8B5C792F7D}"/>
              </a:ext>
            </a:extLst>
          </p:cNvPr>
          <p:cNvSpPr>
            <a:spLocks noGrp="1"/>
          </p:cNvSpPr>
          <p:nvPr>
            <p:ph type="title"/>
          </p:nvPr>
        </p:nvSpPr>
        <p:spPr>
          <a:xfrm>
            <a:off x="828070" y="1483043"/>
            <a:ext cx="10353762" cy="45719"/>
          </a:xfrm>
        </p:spPr>
        <p:txBody>
          <a:bodyPr>
            <a:normAutofit fontScale="90000"/>
          </a:bodyPr>
          <a:lstStyle/>
          <a:p>
            <a:r>
              <a:rPr lang="en-US" sz="3600" b="1">
                <a:latin typeface="Arial Rounded MT Bold" panose="020F0704030504030204" pitchFamily="34" charset="0"/>
              </a:rPr>
              <a:t>TEAM ADVANTAGES  AND DISADVANTAGES</a:t>
            </a:r>
            <a:br>
              <a:rPr lang="en-US" sz="3200" b="1"/>
            </a:br>
            <a:br>
              <a:rPr lang="en-US" sz="3200" b="1"/>
            </a:br>
            <a:endParaRPr lang="en-GB"/>
          </a:p>
        </p:txBody>
      </p:sp>
      <p:sp>
        <p:nvSpPr>
          <p:cNvPr id="3" name="Content Placeholder 2">
            <a:extLst>
              <a:ext uri="{FF2B5EF4-FFF2-40B4-BE49-F238E27FC236}">
                <a16:creationId xmlns:a16="http://schemas.microsoft.com/office/drawing/2014/main" id="{FB4AA9D5-A71B-4FB1-96B9-29DA398FA861}"/>
              </a:ext>
            </a:extLst>
          </p:cNvPr>
          <p:cNvSpPr>
            <a:spLocks noGrp="1"/>
          </p:cNvSpPr>
          <p:nvPr>
            <p:ph sz="half" idx="1"/>
          </p:nvPr>
        </p:nvSpPr>
        <p:spPr>
          <a:xfrm>
            <a:off x="942370" y="2328864"/>
            <a:ext cx="4856841" cy="4113208"/>
          </a:xfrm>
        </p:spPr>
        <p:txBody>
          <a:bodyPr>
            <a:noAutofit/>
          </a:bodyPr>
          <a:lstStyle/>
          <a:p>
            <a:r>
              <a:rPr lang="en-US" sz="2000" b="1">
                <a:solidFill>
                  <a:schemeClr val="tx1"/>
                </a:solidFill>
              </a:rPr>
              <a:t>•Group participants have an opportunity to benefit from each other.</a:t>
            </a:r>
            <a:br>
              <a:rPr lang="en-US" sz="2000" b="1">
                <a:solidFill>
                  <a:schemeClr val="tx1"/>
                </a:solidFill>
              </a:rPr>
            </a:br>
            <a:r>
              <a:rPr lang="en-US" sz="2000" b="1">
                <a:solidFill>
                  <a:schemeClr val="tx1"/>
                </a:solidFill>
              </a:rPr>
              <a:t>•Different solutions to projects can be found.</a:t>
            </a:r>
            <a:br>
              <a:rPr lang="en-US" sz="2000" b="1">
                <a:solidFill>
                  <a:schemeClr val="tx1"/>
                </a:solidFill>
              </a:rPr>
            </a:br>
            <a:r>
              <a:rPr lang="en-US" sz="2000" b="1">
                <a:solidFill>
                  <a:schemeClr val="tx1"/>
                </a:solidFill>
              </a:rPr>
              <a:t>•Team membership may offer relational facilitation and help for stressful activities and circumstances.</a:t>
            </a:r>
            <a:br>
              <a:rPr lang="en-US" sz="2000" b="1">
                <a:solidFill>
                  <a:schemeClr val="tx1"/>
                </a:solidFill>
              </a:rPr>
            </a:br>
            <a:r>
              <a:rPr lang="en-US" sz="2000" b="1">
                <a:solidFill>
                  <a:schemeClr val="tx1"/>
                </a:solidFill>
              </a:rPr>
              <a:t>•Communication and sharing of knowledge can be encouraged and promoted.</a:t>
            </a:r>
            <a:br>
              <a:rPr lang="en-US" sz="2000" b="1">
                <a:solidFill>
                  <a:schemeClr val="tx1"/>
                </a:solidFill>
              </a:rPr>
            </a:br>
            <a:endParaRPr lang="en-GB" sz="2000">
              <a:solidFill>
                <a:schemeClr val="tx1"/>
              </a:solidFill>
            </a:endParaRPr>
          </a:p>
        </p:txBody>
      </p:sp>
      <p:sp>
        <p:nvSpPr>
          <p:cNvPr id="4" name="Content Placeholder 3">
            <a:extLst>
              <a:ext uri="{FF2B5EF4-FFF2-40B4-BE49-F238E27FC236}">
                <a16:creationId xmlns:a16="http://schemas.microsoft.com/office/drawing/2014/main" id="{275E502D-6528-4B15-BA51-CC994CCCA34D}"/>
              </a:ext>
            </a:extLst>
          </p:cNvPr>
          <p:cNvSpPr>
            <a:spLocks noGrp="1"/>
          </p:cNvSpPr>
          <p:nvPr>
            <p:ph sz="half" idx="2"/>
          </p:nvPr>
        </p:nvSpPr>
        <p:spPr>
          <a:xfrm>
            <a:off x="6496440" y="2257425"/>
            <a:ext cx="4856841" cy="4256086"/>
          </a:xfrm>
        </p:spPr>
        <p:txBody>
          <a:bodyPr>
            <a:noAutofit/>
          </a:bodyPr>
          <a:lstStyle/>
          <a:p>
            <a:r>
              <a:rPr lang="en-US" sz="2400" b="1">
                <a:solidFill>
                  <a:schemeClr val="tx1"/>
                </a:solidFill>
              </a:rPr>
              <a:t>•Teams should promote greater collaboration between the participants of the team.</a:t>
            </a:r>
            <a:br>
              <a:rPr lang="en-US" sz="2400" b="1">
                <a:solidFill>
                  <a:schemeClr val="tx1"/>
                </a:solidFill>
              </a:rPr>
            </a:br>
            <a:r>
              <a:rPr lang="en-US" sz="2400" b="1">
                <a:solidFill>
                  <a:schemeClr val="tx1"/>
                </a:solidFill>
              </a:rPr>
              <a:t>•The interdependent process should be enhanced.</a:t>
            </a:r>
            <a:br>
              <a:rPr lang="en-US" sz="2400" b="1">
                <a:solidFill>
                  <a:schemeClr val="tx1"/>
                </a:solidFill>
              </a:rPr>
            </a:br>
            <a:r>
              <a:rPr lang="en-US" sz="2400" b="1">
                <a:solidFill>
                  <a:schemeClr val="tx1"/>
                </a:solidFill>
              </a:rPr>
              <a:t>•There is opportunity for greater respect and appreciation of collective decisions.</a:t>
            </a:r>
            <a:br>
              <a:rPr lang="en-US" sz="2400" b="1">
                <a:solidFill>
                  <a:schemeClr val="tx1"/>
                </a:solidFill>
              </a:rPr>
            </a:br>
            <a:r>
              <a:rPr lang="en-US" sz="2400" b="1">
                <a:solidFill>
                  <a:schemeClr val="tx1"/>
                </a:solidFill>
              </a:rPr>
              <a:t>•Teams will promote success and involvement.</a:t>
            </a:r>
            <a:br>
              <a:rPr lang="en-US" sz="2400">
                <a:solidFill>
                  <a:schemeClr val="tx1"/>
                </a:solidFill>
              </a:rPr>
            </a:br>
            <a:br>
              <a:rPr lang="en-US" sz="2400" b="1"/>
            </a:br>
            <a:endParaRPr lang="en-GB" sz="2400"/>
          </a:p>
        </p:txBody>
      </p:sp>
      <p:sp>
        <p:nvSpPr>
          <p:cNvPr id="6" name="TextBox 5">
            <a:extLst>
              <a:ext uri="{FF2B5EF4-FFF2-40B4-BE49-F238E27FC236}">
                <a16:creationId xmlns:a16="http://schemas.microsoft.com/office/drawing/2014/main" id="{1072B4AD-95F7-4B82-AF4F-5763D6B0493C}"/>
              </a:ext>
            </a:extLst>
          </p:cNvPr>
          <p:cNvSpPr txBox="1"/>
          <p:nvPr/>
        </p:nvSpPr>
        <p:spPr>
          <a:xfrm>
            <a:off x="4886325" y="1457325"/>
            <a:ext cx="2286000" cy="523220"/>
          </a:xfrm>
          <a:prstGeom prst="rect">
            <a:avLst/>
          </a:prstGeom>
          <a:noFill/>
        </p:spPr>
        <p:txBody>
          <a:bodyPr wrap="square" rtlCol="0">
            <a:spAutoFit/>
          </a:bodyPr>
          <a:lstStyle/>
          <a:p>
            <a:pPr algn="ctr"/>
            <a:r>
              <a:rPr lang="en-GB" sz="2800">
                <a:latin typeface="Arial Rounded MT Bold" panose="020F0704030504030204" pitchFamily="34" charset="0"/>
              </a:rPr>
              <a:t>Advantages</a:t>
            </a:r>
          </a:p>
        </p:txBody>
      </p:sp>
      <p:pic>
        <p:nvPicPr>
          <p:cNvPr id="7" name="Picture 6">
            <a:extLst>
              <a:ext uri="{FF2B5EF4-FFF2-40B4-BE49-F238E27FC236}">
                <a16:creationId xmlns:a16="http://schemas.microsoft.com/office/drawing/2014/main" id="{7160F509-BB0B-4143-9581-EDBEBDA51D35}"/>
              </a:ext>
            </a:extLst>
          </p:cNvPr>
          <p:cNvPicPr>
            <a:picLocks noChangeAspect="1"/>
          </p:cNvPicPr>
          <p:nvPr/>
        </p:nvPicPr>
        <p:blipFill>
          <a:blip r:embed="rId3"/>
          <a:stretch>
            <a:fillRect/>
          </a:stretch>
        </p:blipFill>
        <p:spPr>
          <a:xfrm>
            <a:off x="11075062" y="5618480"/>
            <a:ext cx="806777" cy="834028"/>
          </a:xfrm>
          <a:prstGeom prst="rect">
            <a:avLst/>
          </a:prstGeom>
          <a:ln>
            <a:noFill/>
          </a:ln>
          <a:effectLst>
            <a:softEdge rad="112500"/>
          </a:effectLst>
        </p:spPr>
      </p:pic>
      <p:sp>
        <p:nvSpPr>
          <p:cNvPr id="8" name="TextBox 7">
            <a:extLst>
              <a:ext uri="{FF2B5EF4-FFF2-40B4-BE49-F238E27FC236}">
                <a16:creationId xmlns:a16="http://schemas.microsoft.com/office/drawing/2014/main" id="{C86225F2-2370-4E90-BCA2-C2CF30583060}"/>
              </a:ext>
            </a:extLst>
          </p:cNvPr>
          <p:cNvSpPr txBox="1"/>
          <p:nvPr/>
        </p:nvSpPr>
        <p:spPr>
          <a:xfrm>
            <a:off x="242888" y="6488668"/>
            <a:ext cx="3214687" cy="646331"/>
          </a:xfrm>
          <a:prstGeom prst="rect">
            <a:avLst/>
          </a:prstGeom>
          <a:noFill/>
        </p:spPr>
        <p:txBody>
          <a:bodyPr wrap="square" rtlCol="0">
            <a:spAutoFit/>
          </a:bodyPr>
          <a:lstStyle/>
          <a:p>
            <a:r>
              <a:rPr lang="en-US" b="1"/>
              <a:t>(Faa.gov, 2019).</a:t>
            </a:r>
            <a:br>
              <a:rPr lang="en-US"/>
            </a:br>
            <a:endParaRPr lang="en-GB"/>
          </a:p>
        </p:txBody>
      </p:sp>
    </p:spTree>
    <p:extLst>
      <p:ext uri="{BB962C8B-B14F-4D97-AF65-F5344CB8AC3E}">
        <p14:creationId xmlns:p14="http://schemas.microsoft.com/office/powerpoint/2010/main" val="22941028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9CF33-E516-4147-B504-1C111290E0A3}"/>
              </a:ext>
            </a:extLst>
          </p:cNvPr>
          <p:cNvSpPr>
            <a:spLocks noGrp="1"/>
          </p:cNvSpPr>
          <p:nvPr>
            <p:ph type="title"/>
          </p:nvPr>
        </p:nvSpPr>
        <p:spPr>
          <a:xfrm>
            <a:off x="913795" y="538162"/>
            <a:ext cx="10353762" cy="1257300"/>
          </a:xfrm>
        </p:spPr>
        <p:txBody>
          <a:bodyPr>
            <a:normAutofit/>
          </a:bodyPr>
          <a:lstStyle/>
          <a:p>
            <a:r>
              <a:rPr lang="en-GB" b="1">
                <a:effectLst/>
                <a:latin typeface="Arial Rounded MT Bold" panose="020F0704030504030204" pitchFamily="34" charset="0"/>
              </a:rPr>
              <a:t>Disadvantages</a:t>
            </a:r>
            <a:r>
              <a:rPr lang="es-ES"/>
              <a:t> </a:t>
            </a:r>
          </a:p>
        </p:txBody>
      </p:sp>
      <p:pic>
        <p:nvPicPr>
          <p:cNvPr id="4" name="Picture 3" descr="A close up of a sign&#10;&#10;Description automatically generated">
            <a:extLst>
              <a:ext uri="{FF2B5EF4-FFF2-40B4-BE49-F238E27FC236}">
                <a16:creationId xmlns:a16="http://schemas.microsoft.com/office/drawing/2014/main" id="{45B00D02-1E48-4D30-95EA-199E917B4576}"/>
              </a:ext>
            </a:extLst>
          </p:cNvPr>
          <p:cNvPicPr>
            <a:picLocks noChangeAspect="1"/>
          </p:cNvPicPr>
          <p:nvPr/>
        </p:nvPicPr>
        <p:blipFill>
          <a:blip r:embed="rId4"/>
          <a:stretch>
            <a:fillRect/>
          </a:stretch>
        </p:blipFill>
        <p:spPr>
          <a:xfrm>
            <a:off x="11075062" y="5618480"/>
            <a:ext cx="806777" cy="834028"/>
          </a:xfrm>
          <a:prstGeom prst="rect">
            <a:avLst/>
          </a:prstGeom>
          <a:ln>
            <a:noFill/>
          </a:ln>
          <a:effectLst>
            <a:softEdge rad="112500"/>
          </a:effectLst>
        </p:spPr>
      </p:pic>
      <p:graphicFrame>
        <p:nvGraphicFramePr>
          <p:cNvPr id="6" name="Content Placeholder 2">
            <a:extLst>
              <a:ext uri="{FF2B5EF4-FFF2-40B4-BE49-F238E27FC236}">
                <a16:creationId xmlns:a16="http://schemas.microsoft.com/office/drawing/2014/main" id="{C52115F0-E979-40F4-B6E8-E56839C5351C}"/>
              </a:ext>
            </a:extLst>
          </p:cNvPr>
          <p:cNvGraphicFramePr>
            <a:graphicFrameLocks noGrp="1"/>
          </p:cNvGraphicFramePr>
          <p:nvPr>
            <p:ph idx="1"/>
            <p:extLst>
              <p:ext uri="{D42A27DB-BD31-4B8C-83A1-F6EECF244321}">
                <p14:modId xmlns:p14="http://schemas.microsoft.com/office/powerpoint/2010/main" val="2720831194"/>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a:extLst>
              <a:ext uri="{FF2B5EF4-FFF2-40B4-BE49-F238E27FC236}">
                <a16:creationId xmlns:a16="http://schemas.microsoft.com/office/drawing/2014/main" id="{C4E1508F-2B46-422D-B66E-4E24701BB7F1}"/>
              </a:ext>
            </a:extLst>
          </p:cNvPr>
          <p:cNvSpPr txBox="1"/>
          <p:nvPr/>
        </p:nvSpPr>
        <p:spPr>
          <a:xfrm>
            <a:off x="-1457325" y="6372226"/>
            <a:ext cx="3286125" cy="369332"/>
          </a:xfrm>
          <a:prstGeom prst="rect">
            <a:avLst/>
          </a:prstGeom>
          <a:noFill/>
        </p:spPr>
        <p:txBody>
          <a:bodyPr wrap="square" rtlCol="0">
            <a:spAutoFit/>
          </a:bodyPr>
          <a:lstStyle/>
          <a:p>
            <a:pPr lvl="0" algn="r"/>
            <a:r>
              <a:rPr lang="en-GB"/>
              <a:t>(Faa.gov, 2019)</a:t>
            </a:r>
            <a:endParaRPr lang="en-US"/>
          </a:p>
        </p:txBody>
      </p:sp>
    </p:spTree>
    <p:extLst>
      <p:ext uri="{BB962C8B-B14F-4D97-AF65-F5344CB8AC3E}">
        <p14:creationId xmlns:p14="http://schemas.microsoft.com/office/powerpoint/2010/main" val="1958155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3092BAD-51F0-4F14-A7AB-64F36BFEEA7B}"/>
              </a:ext>
            </a:extLst>
          </p:cNvPr>
          <p:cNvPicPr>
            <a:picLocks noGrp="1" noChangeAspect="1"/>
          </p:cNvPicPr>
          <p:nvPr>
            <p:ph idx="1"/>
          </p:nvPr>
        </p:nvPicPr>
        <p:blipFill rotWithShape="1">
          <a:blip r:embed="rId3"/>
          <a:srcRect t="13909" b="27036"/>
          <a:stretch/>
        </p:blipFill>
        <p:spPr>
          <a:xfrm>
            <a:off x="1" y="-95240"/>
            <a:ext cx="12192000" cy="6857990"/>
          </a:xfrm>
          <a:prstGeom prst="rect">
            <a:avLst/>
          </a:prstGeom>
        </p:spPr>
      </p:pic>
      <p:sp useBgFill="1">
        <p:nvSpPr>
          <p:cNvPr id="10" name="Freeform 5">
            <a:extLst>
              <a:ext uri="{FF2B5EF4-FFF2-40B4-BE49-F238E27FC236}">
                <a16:creationId xmlns:a16="http://schemas.microsoft.com/office/drawing/2014/main" id="{37D54B6C-87D0-4C03-8335-3955179D2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18536" y="1371603"/>
            <a:ext cx="5624423"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7394FFD2-945A-439E-BA35-19DF2E7D74C0}"/>
              </a:ext>
            </a:extLst>
          </p:cNvPr>
          <p:cNvSpPr>
            <a:spLocks noGrp="1"/>
          </p:cNvSpPr>
          <p:nvPr>
            <p:ph type="title"/>
          </p:nvPr>
        </p:nvSpPr>
        <p:spPr>
          <a:xfrm>
            <a:off x="913795" y="845387"/>
            <a:ext cx="3596420" cy="2540751"/>
          </a:xfrm>
        </p:spPr>
        <p:txBody>
          <a:bodyPr vert="horz" lIns="91440" tIns="45720" rIns="91440" bIns="45720" rtlCol="0" anchor="b">
            <a:normAutofit/>
          </a:bodyPr>
          <a:lstStyle/>
          <a:p>
            <a:r>
              <a:rPr lang="en-US" sz="3600">
                <a:latin typeface="Arial Rounded MT Bold" panose="020F0704030504030204" pitchFamily="34" charset="0"/>
              </a:rPr>
              <a:t>Stages of team development </a:t>
            </a:r>
          </a:p>
        </p:txBody>
      </p:sp>
      <p:sp>
        <p:nvSpPr>
          <p:cNvPr id="4" name="Text Placeholder 3">
            <a:extLst>
              <a:ext uri="{FF2B5EF4-FFF2-40B4-BE49-F238E27FC236}">
                <a16:creationId xmlns:a16="http://schemas.microsoft.com/office/drawing/2014/main" id="{AE83526A-DD36-4D20-BBAA-1144921CCC79}"/>
              </a:ext>
            </a:extLst>
          </p:cNvPr>
          <p:cNvSpPr>
            <a:spLocks noGrp="1"/>
          </p:cNvSpPr>
          <p:nvPr>
            <p:ph type="body" sz="half" idx="2"/>
          </p:nvPr>
        </p:nvSpPr>
        <p:spPr>
          <a:xfrm>
            <a:off x="913794" y="3657600"/>
            <a:ext cx="3715355" cy="2714625"/>
          </a:xfrm>
        </p:spPr>
        <p:txBody>
          <a:bodyPr vert="horz" lIns="91440" tIns="45720" rIns="91440" bIns="45720" rtlCol="0" anchor="t">
            <a:normAutofit/>
          </a:bodyPr>
          <a:lstStyle/>
          <a:p>
            <a:pPr algn="r"/>
            <a:endParaRPr lang="en-US"/>
          </a:p>
          <a:p>
            <a:pPr algn="r"/>
            <a:endParaRPr lang="en-US"/>
          </a:p>
          <a:p>
            <a:pPr algn="r"/>
            <a:endParaRPr lang="en-US"/>
          </a:p>
          <a:p>
            <a:pPr algn="r"/>
            <a:endParaRPr lang="en-US"/>
          </a:p>
          <a:p>
            <a:pPr algn="r"/>
            <a:endParaRPr lang="en-US"/>
          </a:p>
          <a:p>
            <a:pPr algn="r"/>
            <a:r>
              <a:rPr lang="en-US" sz="3000"/>
              <a:t>Carolina</a:t>
            </a:r>
          </a:p>
        </p:txBody>
      </p:sp>
      <p:pic>
        <p:nvPicPr>
          <p:cNvPr id="7" name="Picture 6">
            <a:extLst>
              <a:ext uri="{FF2B5EF4-FFF2-40B4-BE49-F238E27FC236}">
                <a16:creationId xmlns:a16="http://schemas.microsoft.com/office/drawing/2014/main" id="{F8A4036A-A3D1-47F0-A769-0CAD947454AD}"/>
              </a:ext>
            </a:extLst>
          </p:cNvPr>
          <p:cNvPicPr>
            <a:picLocks noChangeAspect="1"/>
          </p:cNvPicPr>
          <p:nvPr/>
        </p:nvPicPr>
        <p:blipFill>
          <a:blip r:embed="rId4"/>
          <a:stretch>
            <a:fillRect/>
          </a:stretch>
        </p:blipFill>
        <p:spPr>
          <a:xfrm>
            <a:off x="11065537" y="5599430"/>
            <a:ext cx="806777" cy="834028"/>
          </a:xfrm>
          <a:prstGeom prst="rect">
            <a:avLst/>
          </a:prstGeom>
          <a:ln>
            <a:noFill/>
          </a:ln>
          <a:effectLst>
            <a:softEdge rad="112500"/>
          </a:effectLst>
        </p:spPr>
      </p:pic>
      <p:sp>
        <p:nvSpPr>
          <p:cNvPr id="8" name="TextBox 7">
            <a:extLst>
              <a:ext uri="{FF2B5EF4-FFF2-40B4-BE49-F238E27FC236}">
                <a16:creationId xmlns:a16="http://schemas.microsoft.com/office/drawing/2014/main" id="{DCDC1C3A-1E5D-4A6D-8181-0C95BD6571DE}"/>
              </a:ext>
            </a:extLst>
          </p:cNvPr>
          <p:cNvSpPr txBox="1"/>
          <p:nvPr/>
        </p:nvSpPr>
        <p:spPr>
          <a:xfrm>
            <a:off x="8576733" y="6365557"/>
            <a:ext cx="3920067" cy="492443"/>
          </a:xfrm>
          <a:prstGeom prst="rect">
            <a:avLst/>
          </a:prstGeom>
          <a:noFill/>
        </p:spPr>
        <p:txBody>
          <a:bodyPr wrap="square" rtlCol="0">
            <a:spAutoFit/>
          </a:bodyPr>
          <a:lstStyle/>
          <a:p>
            <a:r>
              <a:rPr lang="en-GB" sz="800"/>
              <a:t>Picture: </a:t>
            </a:r>
            <a:r>
              <a:rPr lang="es-ES" sz="800">
                <a:hlinkClick r:id="rId5"/>
              </a:rPr>
              <a:t>https://www.invespcro.com/blog/polls-101-a-kickstart-guide-to-knowing-you-customers-and-increasing-conversions-on-your-website</a:t>
            </a:r>
            <a:r>
              <a:rPr lang="es-ES">
                <a:hlinkClick r:id="rId5"/>
              </a:rPr>
              <a:t>/</a:t>
            </a:r>
            <a:endParaRPr lang="en-GB"/>
          </a:p>
        </p:txBody>
      </p:sp>
    </p:spTree>
    <p:extLst>
      <p:ext uri="{BB962C8B-B14F-4D97-AF65-F5344CB8AC3E}">
        <p14:creationId xmlns:p14="http://schemas.microsoft.com/office/powerpoint/2010/main" val="31784893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F7F7-B2CC-402A-9407-3FA489F404DE}"/>
              </a:ext>
            </a:extLst>
          </p:cNvPr>
          <p:cNvSpPr>
            <a:spLocks noGrp="1"/>
          </p:cNvSpPr>
          <p:nvPr>
            <p:ph type="title"/>
          </p:nvPr>
        </p:nvSpPr>
        <p:spPr>
          <a:xfrm>
            <a:off x="913795" y="600075"/>
            <a:ext cx="10353762" cy="1257300"/>
          </a:xfrm>
        </p:spPr>
        <p:txBody>
          <a:bodyPr>
            <a:normAutofit/>
          </a:bodyPr>
          <a:lstStyle/>
          <a:p>
            <a:r>
              <a:rPr lang="es-ES">
                <a:effectLst/>
                <a:latin typeface="Arial Rounded MT Bold" panose="020F0704030504030204" pitchFamily="34" charset="0"/>
              </a:rPr>
              <a:t>Stages of team development</a:t>
            </a:r>
            <a:endParaRPr lang="es-ES">
              <a:latin typeface="Arial Rounded MT Bold" panose="020F0704030504030204" pitchFamily="34" charset="0"/>
            </a:endParaRPr>
          </a:p>
        </p:txBody>
      </p:sp>
      <p:graphicFrame>
        <p:nvGraphicFramePr>
          <p:cNvPr id="5" name="Content Placeholder 2">
            <a:extLst>
              <a:ext uri="{FF2B5EF4-FFF2-40B4-BE49-F238E27FC236}">
                <a16:creationId xmlns:a16="http://schemas.microsoft.com/office/drawing/2014/main" id="{C5892BD0-E5A7-481F-9D2A-B0B96EF149EB}"/>
              </a:ext>
            </a:extLst>
          </p:cNvPr>
          <p:cNvGraphicFramePr>
            <a:graphicFrameLocks noGrp="1"/>
          </p:cNvGraphicFramePr>
          <p:nvPr>
            <p:ph idx="1"/>
            <p:extLst>
              <p:ext uri="{D42A27DB-BD31-4B8C-83A1-F6EECF244321}">
                <p14:modId xmlns:p14="http://schemas.microsoft.com/office/powerpoint/2010/main" val="1325775393"/>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30E3806A-B580-4FAF-BE0D-9680C311F280}"/>
              </a:ext>
            </a:extLst>
          </p:cNvPr>
          <p:cNvPicPr>
            <a:picLocks noChangeAspect="1"/>
          </p:cNvPicPr>
          <p:nvPr/>
        </p:nvPicPr>
        <p:blipFill>
          <a:blip r:embed="rId8"/>
          <a:stretch>
            <a:fillRect/>
          </a:stretch>
        </p:blipFill>
        <p:spPr>
          <a:xfrm>
            <a:off x="11075062" y="5618480"/>
            <a:ext cx="806777" cy="834028"/>
          </a:xfrm>
          <a:prstGeom prst="rect">
            <a:avLst/>
          </a:prstGeom>
          <a:ln>
            <a:noFill/>
          </a:ln>
          <a:effectLst>
            <a:softEdge rad="112500"/>
          </a:effectLst>
        </p:spPr>
      </p:pic>
      <p:sp>
        <p:nvSpPr>
          <p:cNvPr id="3" name="TextBox 2">
            <a:extLst>
              <a:ext uri="{FF2B5EF4-FFF2-40B4-BE49-F238E27FC236}">
                <a16:creationId xmlns:a16="http://schemas.microsoft.com/office/drawing/2014/main" id="{DBA650AF-4033-41B5-8070-DA189C1BEEB6}"/>
              </a:ext>
            </a:extLst>
          </p:cNvPr>
          <p:cNvSpPr txBox="1"/>
          <p:nvPr/>
        </p:nvSpPr>
        <p:spPr>
          <a:xfrm>
            <a:off x="314325" y="6529388"/>
            <a:ext cx="3514725" cy="646331"/>
          </a:xfrm>
          <a:prstGeom prst="rect">
            <a:avLst/>
          </a:prstGeom>
          <a:noFill/>
        </p:spPr>
        <p:txBody>
          <a:bodyPr wrap="square" rtlCol="0">
            <a:spAutoFit/>
          </a:bodyPr>
          <a:lstStyle/>
          <a:p>
            <a:r>
              <a:rPr lang="en-US"/>
              <a:t>Team Stages Model Explained (2014)</a:t>
            </a:r>
            <a:endParaRPr lang="en-GB"/>
          </a:p>
          <a:p>
            <a:endParaRPr lang="en-GB"/>
          </a:p>
        </p:txBody>
      </p:sp>
    </p:spTree>
    <p:extLst>
      <p:ext uri="{BB962C8B-B14F-4D97-AF65-F5344CB8AC3E}">
        <p14:creationId xmlns:p14="http://schemas.microsoft.com/office/powerpoint/2010/main" val="25348985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344C2448-B69D-43F4-A6F9-192AC449D2CE}"/>
              </a:ext>
            </a:extLst>
          </p:cNvPr>
          <p:cNvPicPr>
            <a:picLocks noGrp="1" noChangeAspect="1"/>
          </p:cNvPicPr>
          <p:nvPr>
            <p:ph type="pic" idx="1"/>
          </p:nvPr>
        </p:nvPicPr>
        <p:blipFill rotWithShape="1">
          <a:blip r:embed="rId3"/>
          <a:srcRect t="7865" b="7865"/>
          <a:stretch/>
        </p:blipFill>
        <p:spPr>
          <a:xfrm>
            <a:off x="14288" y="10"/>
            <a:ext cx="12192000" cy="6857990"/>
          </a:xfrm>
          <a:prstGeom prst="rect">
            <a:avLst/>
          </a:prstGeom>
        </p:spPr>
      </p:pic>
      <p:sp useBgFill="1">
        <p:nvSpPr>
          <p:cNvPr id="10" name="Freeform 5">
            <a:extLst>
              <a:ext uri="{FF2B5EF4-FFF2-40B4-BE49-F238E27FC236}">
                <a16:creationId xmlns:a16="http://schemas.microsoft.com/office/drawing/2014/main" id="{37D54B6C-87D0-4C03-8335-3955179D2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18536" y="1371603"/>
            <a:ext cx="5624423"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AD40F8F2-69BD-4E52-A0A8-FDFA3E146D0F}"/>
              </a:ext>
            </a:extLst>
          </p:cNvPr>
          <p:cNvSpPr>
            <a:spLocks noGrp="1"/>
          </p:cNvSpPr>
          <p:nvPr>
            <p:ph type="title"/>
          </p:nvPr>
        </p:nvSpPr>
        <p:spPr>
          <a:xfrm>
            <a:off x="913795" y="545351"/>
            <a:ext cx="3596420" cy="979016"/>
          </a:xfrm>
        </p:spPr>
        <p:txBody>
          <a:bodyPr vert="horz" lIns="91440" tIns="45720" rIns="91440" bIns="45720" rtlCol="0" anchor="b">
            <a:normAutofit/>
          </a:bodyPr>
          <a:lstStyle/>
          <a:p>
            <a:r>
              <a:rPr lang="en-US" b="1">
                <a:latin typeface="Arial Rounded MT Bold" panose="020F0704030504030204" pitchFamily="34" charset="0"/>
              </a:rPr>
              <a:t>Team Roles</a:t>
            </a:r>
          </a:p>
        </p:txBody>
      </p:sp>
      <p:sp>
        <p:nvSpPr>
          <p:cNvPr id="4" name="Text Placeholder 3">
            <a:extLst>
              <a:ext uri="{FF2B5EF4-FFF2-40B4-BE49-F238E27FC236}">
                <a16:creationId xmlns:a16="http://schemas.microsoft.com/office/drawing/2014/main" id="{431D55A8-34D5-4939-93C2-E340724C1D38}"/>
              </a:ext>
            </a:extLst>
          </p:cNvPr>
          <p:cNvSpPr>
            <a:spLocks noGrp="1"/>
          </p:cNvSpPr>
          <p:nvPr>
            <p:ph type="body" sz="half" idx="2"/>
          </p:nvPr>
        </p:nvSpPr>
        <p:spPr>
          <a:xfrm>
            <a:off x="814388" y="1471613"/>
            <a:ext cx="3700462" cy="4429814"/>
          </a:xfrm>
        </p:spPr>
        <p:txBody>
          <a:bodyPr vert="horz" lIns="91440" tIns="45720" rIns="91440" bIns="45720" rtlCol="0" anchor="t">
            <a:normAutofit fontScale="25000" lnSpcReduction="20000"/>
          </a:bodyPr>
          <a:lstStyle/>
          <a:p>
            <a:pPr algn="l"/>
            <a:endParaRPr lang="en-GB" sz="8000" dirty="0">
              <a:latin typeface="Arial" panose="020B0604020202020204" pitchFamily="34" charset="0"/>
              <a:cs typeface="Arial" panose="020B0604020202020204" pitchFamily="34" charset="0"/>
            </a:endParaRPr>
          </a:p>
          <a:p>
            <a:pPr algn="l"/>
            <a:r>
              <a:rPr lang="en-GB" sz="8000" b="1" dirty="0">
                <a:solidFill>
                  <a:schemeClr val="tx1"/>
                </a:solidFill>
                <a:latin typeface="+mj-lt"/>
                <a:cs typeface="Arial" panose="020B0604020202020204" pitchFamily="34" charset="0"/>
              </a:rPr>
              <a:t>What is a team and hence teamwork?</a:t>
            </a:r>
          </a:p>
          <a:p>
            <a:pPr marL="1143000" indent="-1143000" algn="l">
              <a:buFont typeface="Arial" panose="020B0604020202020204" pitchFamily="34" charset="0"/>
              <a:buChar char="•"/>
            </a:pPr>
            <a:endParaRPr lang="en-GB" sz="8000" b="1" dirty="0">
              <a:solidFill>
                <a:schemeClr val="tx1"/>
              </a:solidFill>
              <a:latin typeface="+mj-lt"/>
              <a:cs typeface="Arial" panose="020B0604020202020204" pitchFamily="34" charset="0"/>
            </a:endParaRPr>
          </a:p>
          <a:p>
            <a:pPr algn="l"/>
            <a:r>
              <a:rPr lang="en-GB" sz="8000" b="1" dirty="0">
                <a:solidFill>
                  <a:schemeClr val="tx1"/>
                </a:solidFill>
                <a:latin typeface="+mj-lt"/>
                <a:cs typeface="Arial" panose="020B0604020202020204" pitchFamily="34" charset="0"/>
              </a:rPr>
              <a:t>Team-leader and the success of a team</a:t>
            </a:r>
          </a:p>
          <a:p>
            <a:pPr marL="1143000" indent="-1143000" algn="l">
              <a:buFont typeface="Arial" panose="020B0604020202020204" pitchFamily="34" charset="0"/>
              <a:buChar char="•"/>
            </a:pPr>
            <a:endParaRPr lang="en-GB" sz="8000" b="1" dirty="0">
              <a:solidFill>
                <a:schemeClr val="tx1"/>
              </a:solidFill>
              <a:latin typeface="+mj-lt"/>
              <a:cs typeface="Arial" panose="020B0604020202020204" pitchFamily="34" charset="0"/>
            </a:endParaRPr>
          </a:p>
          <a:p>
            <a:pPr algn="l"/>
            <a:r>
              <a:rPr lang="en-GB" sz="8000" b="1" dirty="0">
                <a:solidFill>
                  <a:schemeClr val="tx1"/>
                </a:solidFill>
                <a:latin typeface="+mj-lt"/>
                <a:cs typeface="Arial" panose="020B0604020202020204" pitchFamily="34" charset="0"/>
              </a:rPr>
              <a:t>Teamwork: Efficient and effective</a:t>
            </a:r>
          </a:p>
          <a:p>
            <a:pPr marL="1143000" indent="-1143000" algn="l">
              <a:buFont typeface="Arial" panose="020B0604020202020204" pitchFamily="34" charset="0"/>
              <a:buChar char="•"/>
            </a:pPr>
            <a:endParaRPr lang="en-GB" sz="8000" b="1" dirty="0">
              <a:solidFill>
                <a:schemeClr val="tx1"/>
              </a:solidFill>
              <a:latin typeface="+mj-lt"/>
              <a:cs typeface="Arial" panose="020B0604020202020204" pitchFamily="34" charset="0"/>
            </a:endParaRPr>
          </a:p>
          <a:p>
            <a:pPr algn="l"/>
            <a:r>
              <a:rPr lang="en-GB" sz="8000" b="1" dirty="0">
                <a:solidFill>
                  <a:schemeClr val="tx1"/>
                </a:solidFill>
                <a:latin typeface="+mj-lt"/>
                <a:cs typeface="Arial" panose="020B0604020202020204" pitchFamily="34" charset="0"/>
              </a:rPr>
              <a:t>Different types of approaches to teamwork</a:t>
            </a:r>
          </a:p>
          <a:p>
            <a:endParaRPr lang="en-GB" sz="5600" dirty="0">
              <a:latin typeface="Arial" panose="020B0604020202020204" pitchFamily="34" charset="0"/>
              <a:cs typeface="Arial" panose="020B0604020202020204" pitchFamily="34" charset="0"/>
            </a:endParaRPr>
          </a:p>
          <a:p>
            <a:pPr algn="l"/>
            <a:endParaRPr lang="en-US" dirty="0"/>
          </a:p>
        </p:txBody>
      </p:sp>
      <p:pic>
        <p:nvPicPr>
          <p:cNvPr id="7" name="Picture 6">
            <a:extLst>
              <a:ext uri="{FF2B5EF4-FFF2-40B4-BE49-F238E27FC236}">
                <a16:creationId xmlns:a16="http://schemas.microsoft.com/office/drawing/2014/main" id="{C60A3112-20A8-41BE-89B4-F4717754D067}"/>
              </a:ext>
            </a:extLst>
          </p:cNvPr>
          <p:cNvPicPr>
            <a:picLocks noChangeAspect="1"/>
          </p:cNvPicPr>
          <p:nvPr/>
        </p:nvPicPr>
        <p:blipFill>
          <a:blip r:embed="rId4"/>
          <a:stretch>
            <a:fillRect/>
          </a:stretch>
        </p:blipFill>
        <p:spPr>
          <a:xfrm>
            <a:off x="11075062" y="5618480"/>
            <a:ext cx="806777" cy="834028"/>
          </a:xfrm>
          <a:prstGeom prst="rect">
            <a:avLst/>
          </a:prstGeom>
          <a:ln>
            <a:noFill/>
          </a:ln>
          <a:effectLst>
            <a:softEdge rad="112500"/>
          </a:effectLst>
        </p:spPr>
      </p:pic>
      <p:sp>
        <p:nvSpPr>
          <p:cNvPr id="3" name="Rectangle 2">
            <a:extLst>
              <a:ext uri="{FF2B5EF4-FFF2-40B4-BE49-F238E27FC236}">
                <a16:creationId xmlns:a16="http://schemas.microsoft.com/office/drawing/2014/main" id="{4C4763FF-6C09-4824-AFA5-F493720E1536}"/>
              </a:ext>
            </a:extLst>
          </p:cNvPr>
          <p:cNvSpPr>
            <a:spLocks noChangeArrowheads="1"/>
          </p:cNvSpPr>
          <p:nvPr/>
        </p:nvSpPr>
        <p:spPr bwMode="auto">
          <a:xfrm>
            <a:off x="292100" y="26289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8" name="TextBox 7">
            <a:extLst>
              <a:ext uri="{FF2B5EF4-FFF2-40B4-BE49-F238E27FC236}">
                <a16:creationId xmlns:a16="http://schemas.microsoft.com/office/drawing/2014/main" id="{6C8FC4AD-3E47-4186-B4E0-9D5D594F0782}"/>
              </a:ext>
            </a:extLst>
          </p:cNvPr>
          <p:cNvSpPr txBox="1"/>
          <p:nvPr/>
        </p:nvSpPr>
        <p:spPr>
          <a:xfrm>
            <a:off x="1193800" y="6550223"/>
            <a:ext cx="4305300" cy="615553"/>
          </a:xfrm>
          <a:prstGeom prst="rect">
            <a:avLst/>
          </a:prstGeom>
          <a:noFill/>
        </p:spPr>
        <p:txBody>
          <a:bodyPr wrap="square" rtlCol="0">
            <a:spAutoFit/>
          </a:bodyPr>
          <a:lstStyle/>
          <a:p>
            <a:r>
              <a:rPr lang="en-GB" sz="1600">
                <a:solidFill>
                  <a:schemeClr val="bg1"/>
                </a:solidFill>
                <a:latin typeface="Arial" panose="020B0604020202020204" pitchFamily="34" charset="0"/>
                <a:cs typeface="Arial" panose="020B0604020202020204" pitchFamily="34" charset="0"/>
              </a:rPr>
              <a:t>(Gudrun ; </a:t>
            </a:r>
            <a:r>
              <a:rPr lang="en-GB" sz="1600" err="1">
                <a:solidFill>
                  <a:schemeClr val="bg1"/>
                </a:solidFill>
                <a:latin typeface="Arial" panose="020B0604020202020204" pitchFamily="34" charset="0"/>
                <a:cs typeface="Arial" panose="020B0604020202020204" pitchFamily="34" charset="0"/>
              </a:rPr>
              <a:t>Kajsa</a:t>
            </a:r>
            <a:r>
              <a:rPr lang="en-GB" sz="1600">
                <a:solidFill>
                  <a:schemeClr val="bg1"/>
                </a:solidFill>
                <a:latin typeface="Arial" panose="020B0604020202020204" pitchFamily="34" charset="0"/>
                <a:cs typeface="Arial" panose="020B0604020202020204" pitchFamily="34" charset="0"/>
              </a:rPr>
              <a:t>; </a:t>
            </a:r>
            <a:r>
              <a:rPr lang="en-GB" sz="1600" err="1">
                <a:solidFill>
                  <a:schemeClr val="bg1"/>
                </a:solidFill>
                <a:latin typeface="Arial" panose="020B0604020202020204" pitchFamily="34" charset="0"/>
                <a:cs typeface="Arial" panose="020B0604020202020204" pitchFamily="34" charset="0"/>
              </a:rPr>
              <a:t>Gunilla</a:t>
            </a:r>
            <a:r>
              <a:rPr lang="en-GB" sz="1600">
                <a:solidFill>
                  <a:schemeClr val="bg1"/>
                </a:solidFill>
                <a:latin typeface="Arial" panose="020B0604020202020204" pitchFamily="34" charset="0"/>
                <a:cs typeface="Arial" panose="020B0604020202020204" pitchFamily="34" charset="0"/>
              </a:rPr>
              <a:t>, 2010) </a:t>
            </a:r>
          </a:p>
          <a:p>
            <a:endParaRPr lang="en-GB"/>
          </a:p>
        </p:txBody>
      </p:sp>
      <p:sp>
        <p:nvSpPr>
          <p:cNvPr id="6" name="TextBox 5">
            <a:extLst>
              <a:ext uri="{FF2B5EF4-FFF2-40B4-BE49-F238E27FC236}">
                <a16:creationId xmlns:a16="http://schemas.microsoft.com/office/drawing/2014/main" id="{A7520BE3-45FC-4A1F-8056-7376B8C08403}"/>
              </a:ext>
            </a:extLst>
          </p:cNvPr>
          <p:cNvSpPr txBox="1"/>
          <p:nvPr/>
        </p:nvSpPr>
        <p:spPr>
          <a:xfrm>
            <a:off x="3328988" y="5743576"/>
            <a:ext cx="1314450" cy="523220"/>
          </a:xfrm>
          <a:prstGeom prst="rect">
            <a:avLst/>
          </a:prstGeom>
          <a:noFill/>
        </p:spPr>
        <p:txBody>
          <a:bodyPr wrap="square" rtlCol="0">
            <a:spAutoFit/>
          </a:bodyPr>
          <a:lstStyle/>
          <a:p>
            <a:r>
              <a:rPr lang="en-GB" sz="2800"/>
              <a:t>Samuel</a:t>
            </a:r>
          </a:p>
        </p:txBody>
      </p:sp>
    </p:spTree>
    <p:extLst>
      <p:ext uri="{BB962C8B-B14F-4D97-AF65-F5344CB8AC3E}">
        <p14:creationId xmlns:p14="http://schemas.microsoft.com/office/powerpoint/2010/main" val="19657818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BC72E-6971-4531-B5A2-19C82C1D4B2A}"/>
              </a:ext>
            </a:extLst>
          </p:cNvPr>
          <p:cNvSpPr>
            <a:spLocks noGrp="1"/>
          </p:cNvSpPr>
          <p:nvPr>
            <p:ph type="title"/>
          </p:nvPr>
        </p:nvSpPr>
        <p:spPr>
          <a:xfrm>
            <a:off x="913795" y="609600"/>
            <a:ext cx="10353762" cy="1257300"/>
          </a:xfrm>
        </p:spPr>
        <p:txBody>
          <a:bodyPr>
            <a:normAutofit/>
          </a:bodyPr>
          <a:lstStyle/>
          <a:p>
            <a:r>
              <a:rPr lang="en-GB" dirty="0">
                <a:latin typeface="Arial Rounded MT Bold" panose="020F0704030504030204" pitchFamily="34" charset="0"/>
              </a:rPr>
              <a:t>Process Team Roles</a:t>
            </a:r>
          </a:p>
        </p:txBody>
      </p:sp>
      <p:graphicFrame>
        <p:nvGraphicFramePr>
          <p:cNvPr id="6" name="Content Placeholder 2">
            <a:extLst>
              <a:ext uri="{FF2B5EF4-FFF2-40B4-BE49-F238E27FC236}">
                <a16:creationId xmlns:a16="http://schemas.microsoft.com/office/drawing/2014/main" id="{40280595-F389-4136-80DB-8644D53CBFB8}"/>
              </a:ext>
            </a:extLst>
          </p:cNvPr>
          <p:cNvGraphicFramePr>
            <a:graphicFrameLocks noGrp="1"/>
          </p:cNvGraphicFramePr>
          <p:nvPr>
            <p:ph idx="1"/>
            <p:extLst>
              <p:ext uri="{D42A27DB-BD31-4B8C-83A1-F6EECF244321}">
                <p14:modId xmlns:p14="http://schemas.microsoft.com/office/powerpoint/2010/main" val="1009078983"/>
              </p:ext>
            </p:extLst>
          </p:nvPr>
        </p:nvGraphicFramePr>
        <p:xfrm>
          <a:off x="971550" y="2305050"/>
          <a:ext cx="10353675" cy="3714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a:extLst>
              <a:ext uri="{FF2B5EF4-FFF2-40B4-BE49-F238E27FC236}">
                <a16:creationId xmlns:a16="http://schemas.microsoft.com/office/drawing/2014/main" id="{BF1E403F-2E50-4985-B977-8DAC57CD5A20}"/>
              </a:ext>
            </a:extLst>
          </p:cNvPr>
          <p:cNvPicPr>
            <a:picLocks noChangeAspect="1"/>
          </p:cNvPicPr>
          <p:nvPr/>
        </p:nvPicPr>
        <p:blipFill>
          <a:blip r:embed="rId8"/>
          <a:stretch>
            <a:fillRect/>
          </a:stretch>
        </p:blipFill>
        <p:spPr>
          <a:xfrm>
            <a:off x="11075062" y="5618480"/>
            <a:ext cx="806777" cy="834028"/>
          </a:xfrm>
          <a:prstGeom prst="rect">
            <a:avLst/>
          </a:prstGeom>
          <a:ln>
            <a:noFill/>
          </a:ln>
          <a:effectLst>
            <a:softEdge rad="112500"/>
          </a:effectLst>
        </p:spPr>
      </p:pic>
      <p:sp>
        <p:nvSpPr>
          <p:cNvPr id="3" name="TextBox 2">
            <a:extLst>
              <a:ext uri="{FF2B5EF4-FFF2-40B4-BE49-F238E27FC236}">
                <a16:creationId xmlns:a16="http://schemas.microsoft.com/office/drawing/2014/main" id="{C0487124-E09F-414E-8166-A611F9631D96}"/>
              </a:ext>
            </a:extLst>
          </p:cNvPr>
          <p:cNvSpPr txBox="1"/>
          <p:nvPr/>
        </p:nvSpPr>
        <p:spPr>
          <a:xfrm>
            <a:off x="785813" y="6157913"/>
            <a:ext cx="3414713" cy="861774"/>
          </a:xfrm>
          <a:prstGeom prst="rect">
            <a:avLst/>
          </a:prstGeom>
          <a:noFill/>
        </p:spPr>
        <p:txBody>
          <a:bodyPr wrap="square" rtlCol="0">
            <a:spAutoFit/>
          </a:bodyPr>
          <a:lstStyle/>
          <a:p>
            <a:r>
              <a:rPr lang="en-GB" sz="1400"/>
              <a:t>(Belbin, 1981)</a:t>
            </a:r>
          </a:p>
          <a:p>
            <a:r>
              <a:rPr lang="en-GB" sz="1400"/>
              <a:t>(Morgan, 2017</a:t>
            </a:r>
            <a:r>
              <a:rPr lang="en-GB"/>
              <a:t>)</a:t>
            </a:r>
          </a:p>
          <a:p>
            <a:endParaRPr lang="en-GB"/>
          </a:p>
        </p:txBody>
      </p:sp>
    </p:spTree>
    <p:extLst>
      <p:ext uri="{BB962C8B-B14F-4D97-AF65-F5344CB8AC3E}">
        <p14:creationId xmlns:p14="http://schemas.microsoft.com/office/powerpoint/2010/main" val="16178400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AE9E6-ADF8-4BE7-8C59-CF38C0D5DC27}"/>
              </a:ext>
            </a:extLst>
          </p:cNvPr>
          <p:cNvSpPr>
            <a:spLocks noGrp="1"/>
          </p:cNvSpPr>
          <p:nvPr>
            <p:ph type="title"/>
          </p:nvPr>
        </p:nvSpPr>
        <p:spPr>
          <a:xfrm>
            <a:off x="913795" y="609600"/>
            <a:ext cx="10353762" cy="1257300"/>
          </a:xfrm>
        </p:spPr>
        <p:txBody>
          <a:bodyPr>
            <a:normAutofit/>
          </a:bodyPr>
          <a:lstStyle/>
          <a:p>
            <a:r>
              <a:rPr lang="en-GB" dirty="0">
                <a:latin typeface="Arial Rounded MT Bold" panose="020F0704030504030204" pitchFamily="34" charset="0"/>
              </a:rPr>
              <a:t>Task Team Roles</a:t>
            </a:r>
          </a:p>
        </p:txBody>
      </p:sp>
      <p:graphicFrame>
        <p:nvGraphicFramePr>
          <p:cNvPr id="5" name="Content Placeholder 2">
            <a:extLst>
              <a:ext uri="{FF2B5EF4-FFF2-40B4-BE49-F238E27FC236}">
                <a16:creationId xmlns:a16="http://schemas.microsoft.com/office/drawing/2014/main" id="{3A947843-701E-41D5-AE1E-7C037690254D}"/>
              </a:ext>
            </a:extLst>
          </p:cNvPr>
          <p:cNvGraphicFramePr>
            <a:graphicFrameLocks noGrp="1"/>
          </p:cNvGraphicFramePr>
          <p:nvPr>
            <p:ph idx="1"/>
            <p:extLst>
              <p:ext uri="{D42A27DB-BD31-4B8C-83A1-F6EECF244321}">
                <p14:modId xmlns:p14="http://schemas.microsoft.com/office/powerpoint/2010/main" val="79301621"/>
              </p:ext>
            </p:extLst>
          </p:nvPr>
        </p:nvGraphicFramePr>
        <p:xfrm>
          <a:off x="914400" y="1841500"/>
          <a:ext cx="10353675" cy="4203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889DCABC-1DC1-4C52-9A65-C75F0328923F}"/>
              </a:ext>
            </a:extLst>
          </p:cNvPr>
          <p:cNvSpPr txBox="1"/>
          <p:nvPr/>
        </p:nvSpPr>
        <p:spPr>
          <a:xfrm>
            <a:off x="584200" y="6257835"/>
            <a:ext cx="11023600" cy="253916"/>
          </a:xfrm>
          <a:prstGeom prst="rect">
            <a:avLst/>
          </a:prstGeom>
          <a:noFill/>
        </p:spPr>
        <p:txBody>
          <a:bodyPr wrap="square" rtlCol="0">
            <a:spAutoFit/>
          </a:bodyPr>
          <a:lstStyle/>
          <a:p>
            <a:pPr lvl="4"/>
            <a:r>
              <a:rPr lang="en-GB" sz="1050">
                <a:latin typeface="Arial" panose="020B0604020202020204" pitchFamily="34" charset="0"/>
                <a:cs typeface="Arial" panose="020B0604020202020204" pitchFamily="34" charset="0"/>
              </a:rPr>
              <a:t>(Belbin, 1981)                                                                         (Morgan, 2017)</a:t>
            </a:r>
          </a:p>
        </p:txBody>
      </p:sp>
      <p:pic>
        <p:nvPicPr>
          <p:cNvPr id="8" name="Picture 7">
            <a:extLst>
              <a:ext uri="{FF2B5EF4-FFF2-40B4-BE49-F238E27FC236}">
                <a16:creationId xmlns:a16="http://schemas.microsoft.com/office/drawing/2014/main" id="{3261A875-10C9-4735-BFB5-3F419E7C2518}"/>
              </a:ext>
            </a:extLst>
          </p:cNvPr>
          <p:cNvPicPr>
            <a:picLocks noChangeAspect="1"/>
          </p:cNvPicPr>
          <p:nvPr/>
        </p:nvPicPr>
        <p:blipFill>
          <a:blip r:embed="rId8"/>
          <a:stretch>
            <a:fillRect/>
          </a:stretch>
        </p:blipFill>
        <p:spPr>
          <a:xfrm>
            <a:off x="11075062" y="5689918"/>
            <a:ext cx="806777" cy="834028"/>
          </a:xfrm>
          <a:prstGeom prst="rect">
            <a:avLst/>
          </a:prstGeom>
          <a:ln>
            <a:noFill/>
          </a:ln>
          <a:effectLst>
            <a:softEdge rad="112500"/>
          </a:effectLst>
        </p:spPr>
      </p:pic>
    </p:spTree>
    <p:extLst>
      <p:ext uri="{BB962C8B-B14F-4D97-AF65-F5344CB8AC3E}">
        <p14:creationId xmlns:p14="http://schemas.microsoft.com/office/powerpoint/2010/main" val="27890778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D544622A-0B60-43F0-8F58-E6F1D2957360}"/>
              </a:ext>
            </a:extLst>
          </p:cNvPr>
          <p:cNvPicPr>
            <a:picLocks noGrp="1" noChangeAspect="1"/>
          </p:cNvPicPr>
          <p:nvPr>
            <p:ph type="pic" idx="1"/>
          </p:nvPr>
        </p:nvPicPr>
        <p:blipFill rotWithShape="1">
          <a:blip r:embed="rId2"/>
          <a:srcRect t="15730"/>
          <a:stretch/>
        </p:blipFill>
        <p:spPr>
          <a:xfrm>
            <a:off x="0" y="10"/>
            <a:ext cx="12192000" cy="6857990"/>
          </a:xfrm>
          <a:prstGeom prst="rect">
            <a:avLst/>
          </a:prstGeom>
        </p:spPr>
      </p:pic>
      <p:sp useBgFill="1">
        <p:nvSpPr>
          <p:cNvPr id="17" name="Freeform 5">
            <a:extLst>
              <a:ext uri="{FF2B5EF4-FFF2-40B4-BE49-F238E27FC236}">
                <a16:creationId xmlns:a16="http://schemas.microsoft.com/office/drawing/2014/main" id="{37D54B6C-87D0-4C03-8335-3955179D2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18536" y="1371603"/>
            <a:ext cx="5624423"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A29F7951-433C-441F-AA6A-EE6129D6389F}"/>
              </a:ext>
            </a:extLst>
          </p:cNvPr>
          <p:cNvSpPr>
            <a:spLocks noGrp="1"/>
          </p:cNvSpPr>
          <p:nvPr>
            <p:ph type="title"/>
          </p:nvPr>
        </p:nvSpPr>
        <p:spPr>
          <a:xfrm>
            <a:off x="913795" y="845388"/>
            <a:ext cx="3596420" cy="2440737"/>
          </a:xfrm>
        </p:spPr>
        <p:txBody>
          <a:bodyPr vert="horz" lIns="91440" tIns="45720" rIns="91440" bIns="45720" rtlCol="0" anchor="b">
            <a:normAutofit/>
          </a:bodyPr>
          <a:lstStyle/>
          <a:p>
            <a:pPr algn="l"/>
            <a:r>
              <a:rPr lang="en-US" sz="4000">
                <a:latin typeface="Arial Rounded MT Bold" panose="020F0704030504030204" pitchFamily="34" charset="0"/>
              </a:rPr>
              <a:t>Managing conflicts</a:t>
            </a:r>
          </a:p>
        </p:txBody>
      </p:sp>
      <p:sp>
        <p:nvSpPr>
          <p:cNvPr id="4" name="Text Placeholder 3">
            <a:extLst>
              <a:ext uri="{FF2B5EF4-FFF2-40B4-BE49-F238E27FC236}">
                <a16:creationId xmlns:a16="http://schemas.microsoft.com/office/drawing/2014/main" id="{07155A95-A6C2-414D-B5D7-5A06E81C5CA1}"/>
              </a:ext>
            </a:extLst>
          </p:cNvPr>
          <p:cNvSpPr>
            <a:spLocks noGrp="1"/>
          </p:cNvSpPr>
          <p:nvPr>
            <p:ph type="body" sz="half" idx="2"/>
          </p:nvPr>
        </p:nvSpPr>
        <p:spPr>
          <a:xfrm>
            <a:off x="1099532" y="4943476"/>
            <a:ext cx="3531684" cy="1261163"/>
          </a:xfrm>
        </p:spPr>
        <p:txBody>
          <a:bodyPr vert="horz" lIns="91440" tIns="45720" rIns="91440" bIns="45720" rtlCol="0" anchor="t">
            <a:normAutofit/>
          </a:bodyPr>
          <a:lstStyle/>
          <a:p>
            <a:pPr algn="r"/>
            <a:endParaRPr lang="en-US" sz="2400" b="1">
              <a:solidFill>
                <a:schemeClr val="accent6">
                  <a:lumMod val="50000"/>
                </a:schemeClr>
              </a:solidFill>
            </a:endParaRPr>
          </a:p>
          <a:p>
            <a:pPr algn="r"/>
            <a:r>
              <a:rPr lang="en-US" sz="2400" b="1" err="1">
                <a:solidFill>
                  <a:schemeClr val="tx1"/>
                </a:solidFill>
              </a:rPr>
              <a:t>Iziegbe</a:t>
            </a:r>
            <a:r>
              <a:rPr lang="en-US" sz="2400" b="1">
                <a:solidFill>
                  <a:schemeClr val="tx1"/>
                </a:solidFill>
              </a:rPr>
              <a:t> </a:t>
            </a:r>
            <a:endParaRPr lang="en-GB" sz="2400" b="1">
              <a:solidFill>
                <a:schemeClr val="tx1"/>
              </a:solidFill>
            </a:endParaRPr>
          </a:p>
          <a:p>
            <a:pPr algn="l"/>
            <a:endParaRPr lang="en-US"/>
          </a:p>
        </p:txBody>
      </p:sp>
      <p:pic>
        <p:nvPicPr>
          <p:cNvPr id="9" name="Picture 8">
            <a:extLst>
              <a:ext uri="{FF2B5EF4-FFF2-40B4-BE49-F238E27FC236}">
                <a16:creationId xmlns:a16="http://schemas.microsoft.com/office/drawing/2014/main" id="{90E250CF-143B-498C-A1A0-F92F0006E28B}"/>
              </a:ext>
            </a:extLst>
          </p:cNvPr>
          <p:cNvPicPr>
            <a:picLocks noChangeAspect="1"/>
          </p:cNvPicPr>
          <p:nvPr/>
        </p:nvPicPr>
        <p:blipFill>
          <a:blip r:embed="rId3"/>
          <a:stretch>
            <a:fillRect/>
          </a:stretch>
        </p:blipFill>
        <p:spPr>
          <a:xfrm>
            <a:off x="11075062" y="5618480"/>
            <a:ext cx="806777" cy="834028"/>
          </a:xfrm>
          <a:prstGeom prst="rect">
            <a:avLst/>
          </a:prstGeom>
          <a:ln>
            <a:noFill/>
          </a:ln>
          <a:effectLst>
            <a:softEdge rad="112500"/>
          </a:effectLst>
        </p:spPr>
      </p:pic>
    </p:spTree>
    <p:extLst>
      <p:ext uri="{BB962C8B-B14F-4D97-AF65-F5344CB8AC3E}">
        <p14:creationId xmlns:p14="http://schemas.microsoft.com/office/powerpoint/2010/main" val="20756402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725BB-AD85-4A95-99FE-048251F8AEFA}"/>
              </a:ext>
            </a:extLst>
          </p:cNvPr>
          <p:cNvSpPr>
            <a:spLocks noGrp="1"/>
          </p:cNvSpPr>
          <p:nvPr>
            <p:ph type="title"/>
          </p:nvPr>
        </p:nvSpPr>
        <p:spPr>
          <a:xfrm>
            <a:off x="913795" y="609600"/>
            <a:ext cx="10353762" cy="1257300"/>
          </a:xfrm>
        </p:spPr>
        <p:txBody>
          <a:bodyPr>
            <a:normAutofit/>
          </a:bodyPr>
          <a:lstStyle/>
          <a:p>
            <a:r>
              <a:rPr lang="en-GB" b="1">
                <a:latin typeface="Arial Rounded MT Bold" panose="020F0704030504030204" pitchFamily="34" charset="0"/>
              </a:rPr>
              <a:t>Managing conflict in a team  </a:t>
            </a:r>
            <a:endParaRPr lang="en-GB">
              <a:latin typeface="Arial Rounded MT Bold" panose="020F0704030504030204" pitchFamily="34" charset="0"/>
            </a:endParaRPr>
          </a:p>
        </p:txBody>
      </p:sp>
      <p:graphicFrame>
        <p:nvGraphicFramePr>
          <p:cNvPr id="5" name="Content Placeholder 2">
            <a:extLst>
              <a:ext uri="{FF2B5EF4-FFF2-40B4-BE49-F238E27FC236}">
                <a16:creationId xmlns:a16="http://schemas.microsoft.com/office/drawing/2014/main" id="{C12A8D55-30AB-42AD-BACF-CF09F2C971AB}"/>
              </a:ext>
            </a:extLst>
          </p:cNvPr>
          <p:cNvGraphicFramePr>
            <a:graphicFrameLocks noGrp="1"/>
          </p:cNvGraphicFramePr>
          <p:nvPr>
            <p:ph idx="1"/>
            <p:extLst>
              <p:ext uri="{D42A27DB-BD31-4B8C-83A1-F6EECF244321}">
                <p14:modId xmlns:p14="http://schemas.microsoft.com/office/powerpoint/2010/main" val="4006830360"/>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Picture 6">
            <a:extLst>
              <a:ext uri="{FF2B5EF4-FFF2-40B4-BE49-F238E27FC236}">
                <a16:creationId xmlns:a16="http://schemas.microsoft.com/office/drawing/2014/main" id="{E50F7EB8-7EA5-45EC-B8A7-531F060EF67F}"/>
              </a:ext>
            </a:extLst>
          </p:cNvPr>
          <p:cNvPicPr>
            <a:picLocks noChangeAspect="1"/>
          </p:cNvPicPr>
          <p:nvPr/>
        </p:nvPicPr>
        <p:blipFill>
          <a:blip r:embed="rId9"/>
          <a:stretch>
            <a:fillRect/>
          </a:stretch>
        </p:blipFill>
        <p:spPr>
          <a:xfrm>
            <a:off x="11075062" y="5689918"/>
            <a:ext cx="806777" cy="834028"/>
          </a:xfrm>
          <a:prstGeom prst="rect">
            <a:avLst/>
          </a:prstGeom>
          <a:ln>
            <a:noFill/>
          </a:ln>
          <a:effectLst>
            <a:softEdge rad="112500"/>
          </a:effectLst>
        </p:spPr>
      </p:pic>
    </p:spTree>
    <p:extLst>
      <p:ext uri="{BB962C8B-B14F-4D97-AF65-F5344CB8AC3E}">
        <p14:creationId xmlns:p14="http://schemas.microsoft.com/office/powerpoint/2010/main" val="6844351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202B3-6FE6-4D8E-8BCE-71DC5A568DA3}"/>
              </a:ext>
            </a:extLst>
          </p:cNvPr>
          <p:cNvSpPr>
            <a:spLocks noGrp="1"/>
          </p:cNvSpPr>
          <p:nvPr>
            <p:ph type="title"/>
          </p:nvPr>
        </p:nvSpPr>
        <p:spPr>
          <a:xfrm>
            <a:off x="913795" y="609600"/>
            <a:ext cx="10353762" cy="1257300"/>
          </a:xfrm>
        </p:spPr>
        <p:txBody>
          <a:bodyPr>
            <a:normAutofit/>
          </a:bodyPr>
          <a:lstStyle/>
          <a:p>
            <a:r>
              <a:rPr lang="en-GB" sz="3900" b="1">
                <a:latin typeface="Arial Rounded MT Bold" panose="020F0704030504030204" pitchFamily="34" charset="0"/>
                <a:cs typeface="Biome Light" pitchFamily="34"/>
              </a:rPr>
              <a:t>How to manage a conflict with the team</a:t>
            </a:r>
            <a:endParaRPr lang="en-GB" sz="3900">
              <a:latin typeface="Arial Rounded MT Bold" panose="020F0704030504030204" pitchFamily="34" charset="0"/>
            </a:endParaRPr>
          </a:p>
        </p:txBody>
      </p:sp>
      <p:graphicFrame>
        <p:nvGraphicFramePr>
          <p:cNvPr id="21" name="Content Placeholder 2">
            <a:extLst>
              <a:ext uri="{FF2B5EF4-FFF2-40B4-BE49-F238E27FC236}">
                <a16:creationId xmlns:a16="http://schemas.microsoft.com/office/drawing/2014/main" id="{FB38907B-5408-4E49-97EE-27C8C9A7C72B}"/>
              </a:ext>
            </a:extLst>
          </p:cNvPr>
          <p:cNvGraphicFramePr>
            <a:graphicFrameLocks noGrp="1"/>
          </p:cNvGraphicFramePr>
          <p:nvPr>
            <p:ph idx="1"/>
            <p:extLst>
              <p:ext uri="{D42A27DB-BD31-4B8C-83A1-F6EECF244321}">
                <p14:modId xmlns:p14="http://schemas.microsoft.com/office/powerpoint/2010/main" val="4052165394"/>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9" name="Picture 48">
            <a:extLst>
              <a:ext uri="{FF2B5EF4-FFF2-40B4-BE49-F238E27FC236}">
                <a16:creationId xmlns:a16="http://schemas.microsoft.com/office/drawing/2014/main" id="{94238266-E4D3-4EA0-86F3-8B46FEDC274D}"/>
              </a:ext>
            </a:extLst>
          </p:cNvPr>
          <p:cNvPicPr>
            <a:picLocks noChangeAspect="1"/>
          </p:cNvPicPr>
          <p:nvPr/>
        </p:nvPicPr>
        <p:blipFill>
          <a:blip r:embed="rId9"/>
          <a:stretch>
            <a:fillRect/>
          </a:stretch>
        </p:blipFill>
        <p:spPr>
          <a:xfrm>
            <a:off x="11075062" y="5689918"/>
            <a:ext cx="806777" cy="834028"/>
          </a:xfrm>
          <a:prstGeom prst="rect">
            <a:avLst/>
          </a:prstGeom>
          <a:ln>
            <a:noFill/>
          </a:ln>
          <a:effectLst>
            <a:softEdge rad="112500"/>
          </a:effectLst>
        </p:spPr>
      </p:pic>
    </p:spTree>
    <p:extLst>
      <p:ext uri="{BB962C8B-B14F-4D97-AF65-F5344CB8AC3E}">
        <p14:creationId xmlns:p14="http://schemas.microsoft.com/office/powerpoint/2010/main" val="1854117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A7BAE21-7EC8-41FA-84FA-1F8483D737B0}"/>
              </a:ext>
            </a:extLst>
          </p:cNvPr>
          <p:cNvPicPr>
            <a:picLocks noChangeAspect="1"/>
          </p:cNvPicPr>
          <p:nvPr/>
        </p:nvPicPr>
        <p:blipFill rotWithShape="1">
          <a:blip r:embed="rId3"/>
          <a:srcRect t="7865" b="7865"/>
          <a:stretch/>
        </p:blipFill>
        <p:spPr>
          <a:xfrm>
            <a:off x="137180" y="-189855"/>
            <a:ext cx="12191980" cy="6857990"/>
          </a:xfrm>
          <a:prstGeom prst="rect">
            <a:avLst/>
          </a:prstGeom>
        </p:spPr>
      </p:pic>
      <p:sp useBgFill="1">
        <p:nvSpPr>
          <p:cNvPr id="93" name="Freeform 5">
            <a:extLst>
              <a:ext uri="{FF2B5EF4-FFF2-40B4-BE49-F238E27FC236}">
                <a16:creationId xmlns:a16="http://schemas.microsoft.com/office/drawing/2014/main" id="{608EAA06-5488-416B-B2B2-E55213011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99829" y="1101852"/>
            <a:ext cx="4254640" cy="4654297"/>
          </a:xfrm>
          <a:prstGeom prst="round2SameRect">
            <a:avLst>
              <a:gd name="adj1" fmla="val 5146"/>
              <a:gd name="adj2" fmla="val 400"/>
            </a:avLst>
          </a:prstGeom>
          <a:ln>
            <a:noFill/>
          </a:ln>
          <a:effectLst>
            <a:outerShdw blurRad="50800" dist="38100" dir="5400000" algn="tl" rotWithShape="0">
              <a:srgbClr val="000000">
                <a:alpha val="43000"/>
              </a:srgbClr>
            </a:outerShdw>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6" name="Title 1">
            <a:extLst>
              <a:ext uri="{FF2B5EF4-FFF2-40B4-BE49-F238E27FC236}">
                <a16:creationId xmlns:a16="http://schemas.microsoft.com/office/drawing/2014/main" id="{CC4A4FA0-7CB2-49BC-88FA-2759583AA3F8}"/>
              </a:ext>
            </a:extLst>
          </p:cNvPr>
          <p:cNvSpPr>
            <a:spLocks noGrp="1"/>
          </p:cNvSpPr>
          <p:nvPr>
            <p:ph type="title"/>
          </p:nvPr>
        </p:nvSpPr>
        <p:spPr>
          <a:xfrm>
            <a:off x="804336" y="1623414"/>
            <a:ext cx="3503122" cy="1548412"/>
          </a:xfrm>
        </p:spPr>
        <p:txBody>
          <a:bodyPr vert="horz" lIns="91440" tIns="45720" rIns="91440" bIns="45720" rtlCol="0" anchor="b">
            <a:normAutofit fontScale="90000"/>
          </a:bodyPr>
          <a:lstStyle/>
          <a:p>
            <a:pPr algn="l"/>
            <a:br>
              <a:rPr lang="en-US" sz="3600"/>
            </a:br>
            <a:br>
              <a:rPr lang="en-US" sz="3600"/>
            </a:br>
            <a:r>
              <a:rPr lang="en-US" sz="3600">
                <a:latin typeface="Arial Rounded MT Bold" panose="020F0704030504030204" pitchFamily="34" charset="0"/>
              </a:rPr>
              <a:t>Successful Team Development</a:t>
            </a:r>
            <a:br>
              <a:rPr lang="en-US" sz="3600"/>
            </a:br>
            <a:endParaRPr lang="en-US" sz="3600"/>
          </a:p>
        </p:txBody>
      </p:sp>
      <p:sp>
        <p:nvSpPr>
          <p:cNvPr id="37" name="Text Placeholder 3">
            <a:extLst>
              <a:ext uri="{FF2B5EF4-FFF2-40B4-BE49-F238E27FC236}">
                <a16:creationId xmlns:a16="http://schemas.microsoft.com/office/drawing/2014/main" id="{A4F81865-D8D5-4060-A619-86BF24943225}"/>
              </a:ext>
            </a:extLst>
          </p:cNvPr>
          <p:cNvSpPr>
            <a:spLocks noGrp="1"/>
          </p:cNvSpPr>
          <p:nvPr>
            <p:ph type="body" sz="half" idx="2"/>
          </p:nvPr>
        </p:nvSpPr>
        <p:spPr>
          <a:xfrm>
            <a:off x="661459" y="2943225"/>
            <a:ext cx="3824815" cy="2600325"/>
          </a:xfrm>
        </p:spPr>
        <p:txBody>
          <a:bodyPr vert="horz" lIns="91440" tIns="45720" rIns="91440" bIns="45720" rtlCol="0" anchor="t">
            <a:normAutofit fontScale="62500" lnSpcReduction="20000"/>
          </a:bodyPr>
          <a:lstStyle/>
          <a:p>
            <a:pPr marL="36900" algn="l"/>
            <a:r>
              <a:rPr lang="en-US" sz="3800">
                <a:solidFill>
                  <a:schemeClr val="tx1"/>
                </a:solidFill>
              </a:rPr>
              <a:t>"Working as a team divides the work and multiplies the results“. anonymous</a:t>
            </a:r>
          </a:p>
          <a:p>
            <a:pPr marL="36900" algn="r"/>
            <a:endParaRPr lang="en-GB" sz="1800">
              <a:effectLst/>
            </a:endParaRPr>
          </a:p>
          <a:p>
            <a:pPr marL="36900" algn="r"/>
            <a:endParaRPr lang="en-GB" sz="1800">
              <a:effectLst/>
            </a:endParaRPr>
          </a:p>
          <a:p>
            <a:pPr marL="36900" algn="r"/>
            <a:endParaRPr lang="en-GB" sz="1800">
              <a:effectLst/>
            </a:endParaRPr>
          </a:p>
          <a:p>
            <a:pPr marL="36900" algn="r"/>
            <a:endParaRPr lang="en-GB" sz="1800">
              <a:effectLst/>
            </a:endParaRPr>
          </a:p>
          <a:p>
            <a:pPr marL="36900" algn="r"/>
            <a:r>
              <a:rPr lang="en-GB" sz="2900">
                <a:effectLst/>
              </a:rPr>
              <a:t>Yibely</a:t>
            </a:r>
          </a:p>
          <a:p>
            <a:pPr algn="l"/>
            <a:endParaRPr lang="en-US" sz="2400">
              <a:solidFill>
                <a:srgbClr val="EE3177"/>
              </a:solidFill>
            </a:endParaRPr>
          </a:p>
        </p:txBody>
      </p:sp>
      <p:pic>
        <p:nvPicPr>
          <p:cNvPr id="6" name="Picture 5">
            <a:extLst>
              <a:ext uri="{FF2B5EF4-FFF2-40B4-BE49-F238E27FC236}">
                <a16:creationId xmlns:a16="http://schemas.microsoft.com/office/drawing/2014/main" id="{B42181A7-4C13-4131-BD93-63E5089A2DF5}"/>
              </a:ext>
            </a:extLst>
          </p:cNvPr>
          <p:cNvPicPr>
            <a:picLocks noChangeAspect="1"/>
          </p:cNvPicPr>
          <p:nvPr/>
        </p:nvPicPr>
        <p:blipFill>
          <a:blip r:embed="rId4"/>
          <a:stretch>
            <a:fillRect/>
          </a:stretch>
        </p:blipFill>
        <p:spPr>
          <a:xfrm>
            <a:off x="11075062" y="5618480"/>
            <a:ext cx="806777" cy="834028"/>
          </a:xfrm>
          <a:prstGeom prst="rect">
            <a:avLst/>
          </a:prstGeom>
          <a:ln>
            <a:noFill/>
          </a:ln>
          <a:effectLst>
            <a:softEdge rad="112500"/>
          </a:effectLst>
        </p:spPr>
      </p:pic>
    </p:spTree>
    <p:extLst>
      <p:ext uri="{BB962C8B-B14F-4D97-AF65-F5344CB8AC3E}">
        <p14:creationId xmlns:p14="http://schemas.microsoft.com/office/powerpoint/2010/main" val="19715707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A102C-64B1-487D-9C54-CC9B345AB569}"/>
              </a:ext>
            </a:extLst>
          </p:cNvPr>
          <p:cNvSpPr>
            <a:spLocks noGrp="1"/>
          </p:cNvSpPr>
          <p:nvPr>
            <p:ph type="title"/>
          </p:nvPr>
        </p:nvSpPr>
        <p:spPr>
          <a:xfrm>
            <a:off x="913795" y="609600"/>
            <a:ext cx="10353762" cy="1257300"/>
          </a:xfrm>
        </p:spPr>
        <p:txBody>
          <a:bodyPr>
            <a:normAutofit/>
          </a:bodyPr>
          <a:lstStyle/>
          <a:p>
            <a:r>
              <a:rPr lang="en-GB">
                <a:effectLst/>
                <a:latin typeface="Arial Rounded MT Bold" panose="020F0704030504030204" pitchFamily="34" charset="0"/>
              </a:rPr>
              <a:t>Be a successful team</a:t>
            </a:r>
            <a:endParaRPr lang="en-GB">
              <a:latin typeface="Arial Rounded MT Bold" panose="020F0704030504030204" pitchFamily="34" charset="0"/>
            </a:endParaRPr>
          </a:p>
        </p:txBody>
      </p:sp>
      <p:graphicFrame>
        <p:nvGraphicFramePr>
          <p:cNvPr id="5" name="Content Placeholder 2">
            <a:extLst>
              <a:ext uri="{FF2B5EF4-FFF2-40B4-BE49-F238E27FC236}">
                <a16:creationId xmlns:a16="http://schemas.microsoft.com/office/drawing/2014/main" id="{A534D39C-80B9-4D76-98A1-DBCF20F22096}"/>
              </a:ext>
            </a:extLst>
          </p:cNvPr>
          <p:cNvGraphicFramePr>
            <a:graphicFrameLocks noGrp="1"/>
          </p:cNvGraphicFramePr>
          <p:nvPr>
            <p:ph idx="1"/>
            <p:extLst>
              <p:ext uri="{D42A27DB-BD31-4B8C-83A1-F6EECF244321}">
                <p14:modId xmlns:p14="http://schemas.microsoft.com/office/powerpoint/2010/main" val="1198891951"/>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Picture 5">
            <a:extLst>
              <a:ext uri="{FF2B5EF4-FFF2-40B4-BE49-F238E27FC236}">
                <a16:creationId xmlns:a16="http://schemas.microsoft.com/office/drawing/2014/main" id="{61BE831F-463D-40FD-8129-2C441F690FEA}"/>
              </a:ext>
            </a:extLst>
          </p:cNvPr>
          <p:cNvPicPr>
            <a:picLocks noChangeAspect="1"/>
          </p:cNvPicPr>
          <p:nvPr/>
        </p:nvPicPr>
        <p:blipFill>
          <a:blip r:embed="rId9"/>
          <a:stretch>
            <a:fillRect/>
          </a:stretch>
        </p:blipFill>
        <p:spPr>
          <a:xfrm>
            <a:off x="11075062" y="5689918"/>
            <a:ext cx="806777" cy="834028"/>
          </a:xfrm>
          <a:prstGeom prst="rect">
            <a:avLst/>
          </a:prstGeom>
          <a:ln>
            <a:noFill/>
          </a:ln>
          <a:effectLst>
            <a:softEdge rad="112500"/>
          </a:effectLst>
        </p:spPr>
      </p:pic>
      <p:sp>
        <p:nvSpPr>
          <p:cNvPr id="3" name="TextBox 2">
            <a:extLst>
              <a:ext uri="{FF2B5EF4-FFF2-40B4-BE49-F238E27FC236}">
                <a16:creationId xmlns:a16="http://schemas.microsoft.com/office/drawing/2014/main" id="{3053C65F-7814-4B5C-BD4E-3371987BD5CF}"/>
              </a:ext>
            </a:extLst>
          </p:cNvPr>
          <p:cNvSpPr txBox="1"/>
          <p:nvPr/>
        </p:nvSpPr>
        <p:spPr>
          <a:xfrm>
            <a:off x="300038" y="6357938"/>
            <a:ext cx="4386262" cy="615553"/>
          </a:xfrm>
          <a:prstGeom prst="rect">
            <a:avLst/>
          </a:prstGeom>
          <a:noFill/>
        </p:spPr>
        <p:txBody>
          <a:bodyPr wrap="square" rtlCol="0">
            <a:spAutoFit/>
          </a:bodyPr>
          <a:lstStyle/>
          <a:p>
            <a:r>
              <a:rPr lang="en-GB" sz="1600"/>
              <a:t>.  Carley Sime (2019) </a:t>
            </a:r>
            <a:r>
              <a:rPr lang="en-GB" sz="1600" i="1"/>
              <a:t>What makes a successful team?</a:t>
            </a:r>
            <a:endParaRPr lang="es-ES" sz="1600"/>
          </a:p>
          <a:p>
            <a:endParaRPr lang="en-GB"/>
          </a:p>
        </p:txBody>
      </p:sp>
    </p:spTree>
    <p:extLst>
      <p:ext uri="{BB962C8B-B14F-4D97-AF65-F5344CB8AC3E}">
        <p14:creationId xmlns:p14="http://schemas.microsoft.com/office/powerpoint/2010/main" val="26987142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D426E-9D42-4293-B483-8CB3A2C66A32}"/>
              </a:ext>
            </a:extLst>
          </p:cNvPr>
          <p:cNvSpPr>
            <a:spLocks noGrp="1"/>
          </p:cNvSpPr>
          <p:nvPr>
            <p:ph type="title"/>
          </p:nvPr>
        </p:nvSpPr>
        <p:spPr>
          <a:xfrm>
            <a:off x="913795" y="609600"/>
            <a:ext cx="10353762" cy="1257300"/>
          </a:xfrm>
        </p:spPr>
        <p:txBody>
          <a:bodyPr>
            <a:normAutofit/>
          </a:bodyPr>
          <a:lstStyle/>
          <a:p>
            <a:r>
              <a:rPr lang="en-GB">
                <a:latin typeface="Arial Rounded MT Bold" panose="020F0704030504030204" pitchFamily="34" charset="0"/>
              </a:rPr>
              <a:t>Reasons</a:t>
            </a:r>
            <a:r>
              <a:rPr lang="es-ES">
                <a:latin typeface="Arial Rounded MT Bold" panose="020F0704030504030204" pitchFamily="34" charset="0"/>
              </a:rPr>
              <a:t> </a:t>
            </a:r>
            <a:r>
              <a:rPr lang="en-GB">
                <a:latin typeface="Arial Rounded MT Bold" panose="020F0704030504030204" pitchFamily="34" charset="0"/>
              </a:rPr>
              <a:t>programs</a:t>
            </a:r>
            <a:r>
              <a:rPr lang="es-ES">
                <a:latin typeface="Arial Rounded MT Bold" panose="020F0704030504030204" pitchFamily="34" charset="0"/>
              </a:rPr>
              <a:t> can </a:t>
            </a:r>
            <a:r>
              <a:rPr lang="en-GB">
                <a:latin typeface="Arial Rounded MT Bold" panose="020F0704030504030204" pitchFamily="34" charset="0"/>
              </a:rPr>
              <a:t>fail</a:t>
            </a:r>
            <a:endParaRPr lang="en-GB"/>
          </a:p>
        </p:txBody>
      </p:sp>
      <p:graphicFrame>
        <p:nvGraphicFramePr>
          <p:cNvPr id="5" name="Content Placeholder 2">
            <a:extLst>
              <a:ext uri="{FF2B5EF4-FFF2-40B4-BE49-F238E27FC236}">
                <a16:creationId xmlns:a16="http://schemas.microsoft.com/office/drawing/2014/main" id="{C3C10DBA-7FA6-4C4C-9AF2-5F1D587CFC27}"/>
              </a:ext>
            </a:extLst>
          </p:cNvPr>
          <p:cNvGraphicFramePr>
            <a:graphicFrameLocks noGrp="1"/>
          </p:cNvGraphicFramePr>
          <p:nvPr>
            <p:ph idx="1"/>
            <p:extLst>
              <p:ext uri="{D42A27DB-BD31-4B8C-83A1-F6EECF244321}">
                <p14:modId xmlns:p14="http://schemas.microsoft.com/office/powerpoint/2010/main" val="982725075"/>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Picture 5">
            <a:extLst>
              <a:ext uri="{FF2B5EF4-FFF2-40B4-BE49-F238E27FC236}">
                <a16:creationId xmlns:a16="http://schemas.microsoft.com/office/drawing/2014/main" id="{D1B93F1C-D503-4B69-B0B1-49A1B599EB26}"/>
              </a:ext>
            </a:extLst>
          </p:cNvPr>
          <p:cNvPicPr>
            <a:picLocks noChangeAspect="1"/>
          </p:cNvPicPr>
          <p:nvPr/>
        </p:nvPicPr>
        <p:blipFill>
          <a:blip r:embed="rId9"/>
          <a:stretch>
            <a:fillRect/>
          </a:stretch>
        </p:blipFill>
        <p:spPr>
          <a:xfrm>
            <a:off x="11075062" y="5689918"/>
            <a:ext cx="806777" cy="834028"/>
          </a:xfrm>
          <a:prstGeom prst="rect">
            <a:avLst/>
          </a:prstGeom>
          <a:ln>
            <a:noFill/>
          </a:ln>
          <a:effectLst>
            <a:softEdge rad="112500"/>
          </a:effectLst>
        </p:spPr>
      </p:pic>
      <p:sp>
        <p:nvSpPr>
          <p:cNvPr id="4" name="TextBox 3">
            <a:extLst>
              <a:ext uri="{FF2B5EF4-FFF2-40B4-BE49-F238E27FC236}">
                <a16:creationId xmlns:a16="http://schemas.microsoft.com/office/drawing/2014/main" id="{711D5E9A-197F-4F71-B959-443D0E6C65B5}"/>
              </a:ext>
            </a:extLst>
          </p:cNvPr>
          <p:cNvSpPr txBox="1"/>
          <p:nvPr/>
        </p:nvSpPr>
        <p:spPr>
          <a:xfrm>
            <a:off x="542925" y="6386513"/>
            <a:ext cx="3857625" cy="646331"/>
          </a:xfrm>
          <a:prstGeom prst="rect">
            <a:avLst/>
          </a:prstGeom>
          <a:noFill/>
        </p:spPr>
        <p:txBody>
          <a:bodyPr wrap="square" rtlCol="0">
            <a:spAutoFit/>
          </a:bodyPr>
          <a:lstStyle/>
          <a:p>
            <a:r>
              <a:rPr lang="es-ES"/>
              <a:t>(</a:t>
            </a:r>
            <a:r>
              <a:rPr lang="es-ES" err="1"/>
              <a:t>Bojeun</a:t>
            </a:r>
            <a:r>
              <a:rPr lang="es-ES"/>
              <a:t>, 2014)</a:t>
            </a:r>
          </a:p>
          <a:p>
            <a:endParaRPr lang="en-GB"/>
          </a:p>
        </p:txBody>
      </p:sp>
    </p:spTree>
    <p:extLst>
      <p:ext uri="{BB962C8B-B14F-4D97-AF65-F5344CB8AC3E}">
        <p14:creationId xmlns:p14="http://schemas.microsoft.com/office/powerpoint/2010/main" val="27462220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F8E66-1C11-4650-9F58-A743621A0A48}"/>
              </a:ext>
            </a:extLst>
          </p:cNvPr>
          <p:cNvSpPr>
            <a:spLocks noGrp="1"/>
          </p:cNvSpPr>
          <p:nvPr>
            <p:ph type="title"/>
          </p:nvPr>
        </p:nvSpPr>
        <p:spPr>
          <a:xfrm>
            <a:off x="1671851" y="643468"/>
            <a:ext cx="4110113" cy="945187"/>
          </a:xfrm>
        </p:spPr>
        <p:txBody>
          <a:bodyPr vert="horz" lIns="91440" tIns="45720" rIns="91440" bIns="45720" rtlCol="0" anchor="ctr">
            <a:normAutofit/>
          </a:bodyPr>
          <a:lstStyle/>
          <a:p>
            <a:pPr algn="l"/>
            <a:r>
              <a:rPr lang="en-US" sz="6000" dirty="0"/>
              <a:t>Conclusion</a:t>
            </a:r>
          </a:p>
        </p:txBody>
      </p:sp>
      <p:sp>
        <p:nvSpPr>
          <p:cNvPr id="8" name="Rectangle 7">
            <a:extLst>
              <a:ext uri="{FF2B5EF4-FFF2-40B4-BE49-F238E27FC236}">
                <a16:creationId xmlns:a16="http://schemas.microsoft.com/office/drawing/2014/main" id="{4AF66284-D84D-4DA6-B4CD-DE99CE708A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5188" cy="6858000"/>
          </a:xfrm>
          <a:prstGeom prst="rect">
            <a:avLst/>
          </a:prstGeom>
          <a:solidFill>
            <a:schemeClr val="accent1"/>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0" name="Rectangle 9">
            <a:extLst>
              <a:ext uri="{FF2B5EF4-FFF2-40B4-BE49-F238E27FC236}">
                <a16:creationId xmlns:a16="http://schemas.microsoft.com/office/drawing/2014/main" id="{D7342DFD-5FF3-4D14-B946-EE46F4D4F6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224" y="0"/>
            <a:ext cx="4653776"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A0B65F-7CC0-4700-B950-FB142DCAD915}"/>
              </a:ext>
            </a:extLst>
          </p:cNvPr>
          <p:cNvSpPr>
            <a:spLocks noGrp="1"/>
          </p:cNvSpPr>
          <p:nvPr>
            <p:ph idx="1"/>
          </p:nvPr>
        </p:nvSpPr>
        <p:spPr>
          <a:xfrm>
            <a:off x="7538223" y="959407"/>
            <a:ext cx="4653776" cy="2952193"/>
          </a:xfrm>
          <a:effectLst/>
        </p:spPr>
        <p:txBody>
          <a:bodyPr vert="horz" lIns="91440" tIns="45720" rIns="91440" bIns="45720" rtlCol="0" anchor="ctr">
            <a:normAutofit fontScale="92500" lnSpcReduction="20000"/>
          </a:bodyPr>
          <a:lstStyle/>
          <a:p>
            <a:pPr marL="285750" indent="-285750">
              <a:buFont typeface="Wingdings" panose="05000000000000000000" pitchFamily="2" charset="2"/>
              <a:buChar char="§"/>
            </a:pPr>
            <a:r>
              <a:rPr lang="en-US" sz="1800" b="1" dirty="0">
                <a:solidFill>
                  <a:schemeClr val="tx1"/>
                </a:solidFill>
              </a:rPr>
              <a:t>One of the main effective way for all businesses to organize them employees is to create teams. </a:t>
            </a:r>
          </a:p>
          <a:p>
            <a:pPr marL="285750" indent="-285750">
              <a:buFont typeface="Wingdings" panose="05000000000000000000" pitchFamily="2" charset="2"/>
              <a:buChar char="§"/>
            </a:pPr>
            <a:r>
              <a:rPr lang="en-US" sz="1800" b="1" dirty="0">
                <a:solidFill>
                  <a:schemeClr val="tx1"/>
                </a:solidFill>
              </a:rPr>
              <a:t> Team are made up from two or more people who works together.</a:t>
            </a:r>
          </a:p>
          <a:p>
            <a:pPr marL="285750" indent="-285750">
              <a:buFont typeface="Wingdings" panose="05000000000000000000" pitchFamily="2" charset="2"/>
              <a:buChar char="§"/>
            </a:pPr>
            <a:r>
              <a:rPr lang="en-US" sz="1800" b="1" dirty="0">
                <a:solidFill>
                  <a:schemeClr val="tx1"/>
                </a:solidFill>
              </a:rPr>
              <a:t>Effective teams brings productivity to the business and catch employer confidentiality.</a:t>
            </a:r>
          </a:p>
          <a:p>
            <a:pPr marL="285750" indent="-285750">
              <a:buFont typeface="Wingdings" panose="05000000000000000000" pitchFamily="2" charset="2"/>
              <a:buChar char="§"/>
            </a:pPr>
            <a:r>
              <a:rPr lang="en-US" sz="1800" b="1" dirty="0">
                <a:solidFill>
                  <a:schemeClr val="tx1"/>
                </a:solidFill>
              </a:rPr>
              <a:t>Working in a team can develop multiple skills for everyone.</a:t>
            </a:r>
          </a:p>
          <a:p>
            <a:pPr marL="285750" indent="-285750">
              <a:buFont typeface="Wingdings" panose="05000000000000000000" pitchFamily="2" charset="2"/>
              <a:buChar char="§"/>
            </a:pPr>
            <a:r>
              <a:rPr lang="en-US" sz="1800" b="1" dirty="0">
                <a:solidFill>
                  <a:schemeClr val="tx1"/>
                </a:solidFill>
              </a:rPr>
              <a:t>Team works can have advantages and disadvantages.</a:t>
            </a:r>
          </a:p>
        </p:txBody>
      </p:sp>
      <p:pic>
        <p:nvPicPr>
          <p:cNvPr id="6" name="Picture 5">
            <a:extLst>
              <a:ext uri="{FF2B5EF4-FFF2-40B4-BE49-F238E27FC236}">
                <a16:creationId xmlns:a16="http://schemas.microsoft.com/office/drawing/2014/main" id="{E85443A0-6686-4061-A161-1802C07F224E}"/>
              </a:ext>
            </a:extLst>
          </p:cNvPr>
          <p:cNvPicPr>
            <a:picLocks noChangeAspect="1"/>
          </p:cNvPicPr>
          <p:nvPr/>
        </p:nvPicPr>
        <p:blipFill>
          <a:blip r:embed="rId4"/>
          <a:stretch>
            <a:fillRect/>
          </a:stretch>
        </p:blipFill>
        <p:spPr>
          <a:xfrm>
            <a:off x="11075062" y="5689918"/>
            <a:ext cx="806777" cy="834028"/>
          </a:xfrm>
          <a:prstGeom prst="rect">
            <a:avLst/>
          </a:prstGeom>
          <a:ln>
            <a:noFill/>
          </a:ln>
          <a:effectLst>
            <a:softEdge rad="112500"/>
          </a:effectLst>
        </p:spPr>
      </p:pic>
    </p:spTree>
    <p:extLst>
      <p:ext uri="{BB962C8B-B14F-4D97-AF65-F5344CB8AC3E}">
        <p14:creationId xmlns:p14="http://schemas.microsoft.com/office/powerpoint/2010/main" val="12570780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8B308-6F24-46AF-8AA6-A24FA57B9E8F}"/>
              </a:ext>
            </a:extLst>
          </p:cNvPr>
          <p:cNvSpPr>
            <a:spLocks noGrp="1"/>
          </p:cNvSpPr>
          <p:nvPr>
            <p:ph type="title"/>
          </p:nvPr>
        </p:nvSpPr>
        <p:spPr>
          <a:xfrm>
            <a:off x="913795" y="371475"/>
            <a:ext cx="10353762" cy="842963"/>
          </a:xfrm>
        </p:spPr>
        <p:txBody>
          <a:bodyPr>
            <a:normAutofit/>
          </a:bodyPr>
          <a:lstStyle/>
          <a:p>
            <a:r>
              <a:rPr lang="es-ES" sz="2000" b="1">
                <a:effectLst/>
              </a:rPr>
              <a:t>)</a:t>
            </a:r>
            <a:br>
              <a:rPr lang="es-ES" b="1">
                <a:effectLst/>
              </a:rPr>
            </a:br>
            <a:endParaRPr lang="es-ES" sz="2800"/>
          </a:p>
        </p:txBody>
      </p:sp>
      <p:sp>
        <p:nvSpPr>
          <p:cNvPr id="3" name="Text Placeholder 2">
            <a:extLst>
              <a:ext uri="{FF2B5EF4-FFF2-40B4-BE49-F238E27FC236}">
                <a16:creationId xmlns:a16="http://schemas.microsoft.com/office/drawing/2014/main" id="{8C455F5D-3DF0-4F60-8AB5-5713833B249E}"/>
              </a:ext>
            </a:extLst>
          </p:cNvPr>
          <p:cNvSpPr>
            <a:spLocks noGrp="1"/>
          </p:cNvSpPr>
          <p:nvPr>
            <p:ph type="body" idx="1"/>
          </p:nvPr>
        </p:nvSpPr>
        <p:spPr>
          <a:xfrm>
            <a:off x="1044499" y="1051453"/>
            <a:ext cx="3300984" cy="420159"/>
          </a:xfrm>
        </p:spPr>
        <p:txBody>
          <a:bodyPr/>
          <a:lstStyle/>
          <a:p>
            <a:r>
              <a:rPr lang="es-ES" b="1">
                <a:effectLst/>
              </a:rPr>
              <a:t>Alina </a:t>
            </a:r>
            <a:r>
              <a:rPr lang="es-ES" b="1" err="1">
                <a:effectLst/>
              </a:rPr>
              <a:t>Halunga</a:t>
            </a:r>
            <a:r>
              <a:rPr lang="es-ES" b="1">
                <a:effectLst/>
              </a:rPr>
              <a:t> (1907863)</a:t>
            </a:r>
          </a:p>
          <a:p>
            <a:endParaRPr lang="es-ES"/>
          </a:p>
        </p:txBody>
      </p:sp>
      <p:sp>
        <p:nvSpPr>
          <p:cNvPr id="4" name="Text Placeholder 3">
            <a:extLst>
              <a:ext uri="{FF2B5EF4-FFF2-40B4-BE49-F238E27FC236}">
                <a16:creationId xmlns:a16="http://schemas.microsoft.com/office/drawing/2014/main" id="{E19061E4-EBA0-43DE-9F1F-24E2C07FA2F0}"/>
              </a:ext>
            </a:extLst>
          </p:cNvPr>
          <p:cNvSpPr>
            <a:spLocks noGrp="1"/>
          </p:cNvSpPr>
          <p:nvPr>
            <p:ph type="body" sz="half" idx="15"/>
          </p:nvPr>
        </p:nvSpPr>
        <p:spPr>
          <a:xfrm>
            <a:off x="230909" y="1143000"/>
            <a:ext cx="4112458" cy="5715000"/>
          </a:xfrm>
        </p:spPr>
        <p:txBody>
          <a:bodyPr>
            <a:normAutofit fontScale="25000" lnSpcReduction="20000"/>
          </a:bodyPr>
          <a:lstStyle/>
          <a:p>
            <a:r>
              <a:rPr lang="en-GB" sz="5600" dirty="0">
                <a:effectLst/>
              </a:rPr>
              <a:t>adapted from </a:t>
            </a:r>
            <a:r>
              <a:rPr lang="en-GB" sz="5600" dirty="0" err="1">
                <a:effectLst/>
              </a:rPr>
              <a:t>Medsker</a:t>
            </a:r>
            <a:r>
              <a:rPr lang="en-GB" sz="5600" dirty="0">
                <a:effectLst/>
              </a:rPr>
              <a:t>, G.J., Campion, M.A., "Job and Team Design," in </a:t>
            </a:r>
            <a:r>
              <a:rPr lang="en-GB" sz="5600" dirty="0" err="1">
                <a:effectLst/>
              </a:rPr>
              <a:t>Salvendy</a:t>
            </a:r>
            <a:r>
              <a:rPr lang="en-GB" sz="5600" dirty="0">
                <a:effectLst/>
              </a:rPr>
              <a:t>, G., </a:t>
            </a:r>
            <a:r>
              <a:rPr lang="en-GB" sz="5600" u="sng" dirty="0">
                <a:effectLst/>
              </a:rPr>
              <a:t>Handbook of Human Factors and Ergonomics</a:t>
            </a:r>
            <a:r>
              <a:rPr lang="en-GB" sz="5600" dirty="0">
                <a:effectLst/>
              </a:rPr>
              <a:t>, pp. 450 - 489, </a:t>
            </a:r>
            <a:r>
              <a:rPr lang="en-GB" sz="5600" dirty="0" err="1">
                <a:effectLst/>
              </a:rPr>
              <a:t>Interscience</a:t>
            </a:r>
            <a:r>
              <a:rPr lang="en-GB" sz="5600" dirty="0">
                <a:effectLst/>
              </a:rPr>
              <a:t>, 18 Apr 1997</a:t>
            </a:r>
            <a:endParaRPr lang="es-ES" sz="5600" dirty="0">
              <a:effectLst/>
            </a:endParaRPr>
          </a:p>
          <a:p>
            <a:r>
              <a:rPr lang="en-GB" sz="5600" dirty="0">
                <a:effectLst/>
              </a:rPr>
              <a:t>Faa.gov. (2019). </a:t>
            </a:r>
            <a:r>
              <a:rPr lang="en-GB" sz="5600" i="1" dirty="0">
                <a:effectLst/>
              </a:rPr>
              <a:t>Team Performance</a:t>
            </a:r>
            <a:r>
              <a:rPr lang="en-GB" sz="5600" dirty="0">
                <a:effectLst/>
              </a:rPr>
              <a:t>. [online] Available at: https://www.hf.faa.gov/webtraining/teamperform/team008.htm.</a:t>
            </a:r>
            <a:endParaRPr lang="es-ES" sz="5600" dirty="0">
              <a:effectLst/>
            </a:endParaRPr>
          </a:p>
          <a:p>
            <a:r>
              <a:rPr lang="en-GB" sz="5600" dirty="0">
                <a:effectLst/>
              </a:rPr>
              <a:t>Google.co.uk. (2020). </a:t>
            </a:r>
            <a:r>
              <a:rPr lang="en-GB" sz="5600" i="1" dirty="0">
                <a:effectLst/>
              </a:rPr>
              <a:t>Redirect Notice</a:t>
            </a:r>
            <a:r>
              <a:rPr lang="en-GB" sz="5600" dirty="0">
                <a:effectLst/>
              </a:rPr>
              <a:t>. [online] Available </a:t>
            </a:r>
            <a:r>
              <a:rPr lang="en-GB" sz="5600" dirty="0" err="1">
                <a:effectLst/>
              </a:rPr>
              <a:t>at:https</a:t>
            </a:r>
            <a:r>
              <a:rPr lang="en-GB" sz="5600" dirty="0">
                <a:effectLst/>
              </a:rPr>
              <a:t>://www.google.co.uk/url?sa=i&amp;url=https%3A%2F%2Fslideplayer.com%2Fslide%2F10819952%2F&amp;psig=AOvVaw3QjB1ZpPrs_az9ZxhQD04l&amp;ust=1585390629421000&amp;source=images&amp;cd=vfe&amp;ved=0CAkQjhxqFwoTCKCk8LO9uugCFQAAAAAdAAAAABAE [Accessed 27 Mar. 2020].</a:t>
            </a:r>
            <a:endParaRPr lang="es-ES" sz="5600" dirty="0">
              <a:effectLst/>
            </a:endParaRPr>
          </a:p>
          <a:p>
            <a:r>
              <a:rPr lang="en-GB" sz="5600" dirty="0">
                <a:effectLst/>
              </a:rPr>
              <a:t>https://www.facebook.com/millennialbranding (2016). </a:t>
            </a:r>
            <a:r>
              <a:rPr lang="en-GB" sz="5600" i="1" dirty="0">
                <a:effectLst/>
              </a:rPr>
              <a:t>Getting Work Done: In Groups and Alone - Small Business Trends</a:t>
            </a:r>
            <a:r>
              <a:rPr lang="en-GB" sz="5600" dirty="0">
                <a:effectLst/>
              </a:rPr>
              <a:t>. [online] Small Business Trends. Available at: </a:t>
            </a:r>
            <a:r>
              <a:rPr lang="en-GB" sz="5600" u="sng" dirty="0">
                <a:effectLst/>
                <a:hlinkClick r:id="rId2"/>
              </a:rPr>
              <a:t>https://smallbiztrends.com/2016/03/advantages-and-disadvantages-of-teamwork.html</a:t>
            </a:r>
            <a:r>
              <a:rPr lang="en-GB" sz="5600" dirty="0">
                <a:effectLst/>
              </a:rPr>
              <a:t>.</a:t>
            </a:r>
            <a:endParaRPr lang="es-ES" sz="5600" dirty="0">
              <a:effectLst/>
            </a:endParaRPr>
          </a:p>
          <a:p>
            <a:r>
              <a:rPr lang="en-GB" sz="5600" dirty="0">
                <a:effectLst/>
              </a:rPr>
              <a:t>Middleton, T. (2019). </a:t>
            </a:r>
            <a:r>
              <a:rPr lang="en-GB" sz="5600" i="1" dirty="0">
                <a:effectLst/>
              </a:rPr>
              <a:t>The importance of teamwork (as proven by...</a:t>
            </a:r>
            <a:r>
              <a:rPr lang="en-GB" sz="5600" dirty="0">
                <a:effectLst/>
              </a:rPr>
              <a:t> [online] Work Life by Atlassian. Available at: https://www.atlassian.com/blog/teamwork/the-importance-of-teamwork.</a:t>
            </a:r>
            <a:endParaRPr lang="es-ES" sz="5600" dirty="0">
              <a:effectLst/>
            </a:endParaRPr>
          </a:p>
          <a:p>
            <a:endParaRPr lang="es-ES" dirty="0"/>
          </a:p>
        </p:txBody>
      </p:sp>
      <p:sp>
        <p:nvSpPr>
          <p:cNvPr id="5" name="Text Placeholder 4">
            <a:extLst>
              <a:ext uri="{FF2B5EF4-FFF2-40B4-BE49-F238E27FC236}">
                <a16:creationId xmlns:a16="http://schemas.microsoft.com/office/drawing/2014/main" id="{7F3C385F-9A92-44CD-8F12-90182F94BA26}"/>
              </a:ext>
            </a:extLst>
          </p:cNvPr>
          <p:cNvSpPr>
            <a:spLocks noGrp="1"/>
          </p:cNvSpPr>
          <p:nvPr>
            <p:ph type="body" sz="quarter" idx="3"/>
          </p:nvPr>
        </p:nvSpPr>
        <p:spPr>
          <a:xfrm>
            <a:off x="4392736" y="1350961"/>
            <a:ext cx="3300984" cy="764783"/>
          </a:xfrm>
        </p:spPr>
        <p:txBody>
          <a:bodyPr/>
          <a:lstStyle/>
          <a:p>
            <a:r>
              <a:rPr lang="es-ES" sz="2000" b="1">
                <a:effectLst/>
              </a:rPr>
              <a:t>Carolina </a:t>
            </a:r>
            <a:r>
              <a:rPr lang="es-ES" sz="2000" b="1" err="1">
                <a:effectLst/>
              </a:rPr>
              <a:t>Lopez</a:t>
            </a:r>
            <a:r>
              <a:rPr lang="es-ES" sz="2000" b="1">
                <a:effectLst/>
              </a:rPr>
              <a:t> </a:t>
            </a:r>
            <a:r>
              <a:rPr lang="es-ES" sz="2000" b="1" err="1">
                <a:effectLst/>
              </a:rPr>
              <a:t>alvarez</a:t>
            </a:r>
            <a:r>
              <a:rPr lang="es-ES" sz="2000" b="1">
                <a:effectLst/>
              </a:rPr>
              <a:t> (1909637)</a:t>
            </a:r>
          </a:p>
          <a:p>
            <a:endParaRPr lang="es-ES" sz="2000" b="1">
              <a:effectLst/>
            </a:endParaRPr>
          </a:p>
          <a:p>
            <a:endParaRPr lang="es-ES"/>
          </a:p>
        </p:txBody>
      </p:sp>
      <p:sp>
        <p:nvSpPr>
          <p:cNvPr id="6" name="Text Placeholder 5">
            <a:extLst>
              <a:ext uri="{FF2B5EF4-FFF2-40B4-BE49-F238E27FC236}">
                <a16:creationId xmlns:a16="http://schemas.microsoft.com/office/drawing/2014/main" id="{84B5B775-4BF8-4D66-BD93-FEF54EB3BDB5}"/>
              </a:ext>
            </a:extLst>
          </p:cNvPr>
          <p:cNvSpPr>
            <a:spLocks noGrp="1"/>
          </p:cNvSpPr>
          <p:nvPr>
            <p:ph type="body" sz="half" idx="16"/>
          </p:nvPr>
        </p:nvSpPr>
        <p:spPr>
          <a:xfrm>
            <a:off x="4403335" y="1728787"/>
            <a:ext cx="3300984" cy="4471987"/>
          </a:xfrm>
        </p:spPr>
        <p:txBody>
          <a:bodyPr>
            <a:noAutofit/>
          </a:bodyPr>
          <a:lstStyle/>
          <a:p>
            <a:r>
              <a:rPr lang="es-ES" sz="1600" dirty="0" err="1"/>
              <a:t>Tuckman</a:t>
            </a:r>
            <a:r>
              <a:rPr lang="es-ES" sz="1600" dirty="0"/>
              <a:t>, B.W. (1965) ‘</a:t>
            </a:r>
            <a:r>
              <a:rPr lang="es-ES" sz="1600" dirty="0" err="1"/>
              <a:t>Developmental</a:t>
            </a:r>
            <a:r>
              <a:rPr lang="es-ES" sz="1600" dirty="0"/>
              <a:t> </a:t>
            </a:r>
            <a:r>
              <a:rPr lang="es-ES" sz="1600" dirty="0" err="1"/>
              <a:t>sequence</a:t>
            </a:r>
            <a:r>
              <a:rPr lang="es-ES" sz="1600" dirty="0"/>
              <a:t> in </a:t>
            </a:r>
            <a:r>
              <a:rPr lang="es-ES" sz="1600" dirty="0" err="1"/>
              <a:t>small</a:t>
            </a:r>
            <a:r>
              <a:rPr lang="es-ES" sz="1600" dirty="0"/>
              <a:t> </a:t>
            </a:r>
            <a:r>
              <a:rPr lang="es-ES" sz="1600" dirty="0" err="1"/>
              <a:t>groups</a:t>
            </a:r>
            <a:r>
              <a:rPr lang="es-ES" sz="1600" dirty="0"/>
              <a:t>’, </a:t>
            </a:r>
            <a:r>
              <a:rPr lang="es-ES" sz="1600" dirty="0" err="1"/>
              <a:t>Psychological</a:t>
            </a:r>
            <a:r>
              <a:rPr lang="es-ES" sz="1600" dirty="0"/>
              <a:t> </a:t>
            </a:r>
            <a:r>
              <a:rPr lang="es-ES" sz="1600" dirty="0" err="1"/>
              <a:t>Bulletin</a:t>
            </a:r>
            <a:r>
              <a:rPr lang="es-ES" sz="1600" dirty="0"/>
              <a:t>, 63, 384, 399.</a:t>
            </a:r>
            <a:endParaRPr lang="en-US" sz="1600" dirty="0">
              <a:effectLst/>
            </a:endParaRPr>
          </a:p>
          <a:p>
            <a:r>
              <a:rPr lang="en-US" sz="1600" dirty="0">
                <a:effectLst/>
              </a:rPr>
              <a:t>Team Stages Model Explained (2014)</a:t>
            </a:r>
            <a:endParaRPr lang="es-ES" sz="1600" dirty="0">
              <a:effectLst/>
            </a:endParaRPr>
          </a:p>
          <a:p>
            <a:r>
              <a:rPr lang="es-ES" sz="1600" dirty="0">
                <a:effectLst/>
              </a:rPr>
              <a:t>https://www.teambuilding.co.uk/theory/Forming-Storming-Norming-Performing.html https://www.teambuilding.co.uk/theory/more-forming-storming-norming-performing.html http://www.oeinstitute.org/articles/other/Accelerating_Team_Development.pdf https://moodle.uwtsd.ac.uk/course/view.php?id=7030#</a:t>
            </a:r>
            <a:endParaRPr lang="es-ES" sz="1600" dirty="0"/>
          </a:p>
        </p:txBody>
      </p:sp>
      <p:sp>
        <p:nvSpPr>
          <p:cNvPr id="7" name="Text Placeholder 6">
            <a:extLst>
              <a:ext uri="{FF2B5EF4-FFF2-40B4-BE49-F238E27FC236}">
                <a16:creationId xmlns:a16="http://schemas.microsoft.com/office/drawing/2014/main" id="{436BAB05-459A-483D-A920-87A2B2D739E2}"/>
              </a:ext>
            </a:extLst>
          </p:cNvPr>
          <p:cNvSpPr>
            <a:spLocks noGrp="1"/>
          </p:cNvSpPr>
          <p:nvPr>
            <p:ph type="body" sz="quarter" idx="13"/>
          </p:nvPr>
        </p:nvSpPr>
        <p:spPr>
          <a:xfrm>
            <a:off x="7923709" y="661988"/>
            <a:ext cx="3300984" cy="764782"/>
          </a:xfrm>
        </p:spPr>
        <p:txBody>
          <a:bodyPr/>
          <a:lstStyle/>
          <a:p>
            <a:r>
              <a:rPr lang="es-ES" b="1">
                <a:effectLst/>
              </a:rPr>
              <a:t>Samuel </a:t>
            </a:r>
            <a:r>
              <a:rPr lang="es-ES" b="1" err="1">
                <a:effectLst/>
              </a:rPr>
              <a:t>Gyimah</a:t>
            </a:r>
            <a:r>
              <a:rPr lang="es-ES" b="1">
                <a:effectLst/>
              </a:rPr>
              <a:t> (1908216)</a:t>
            </a:r>
          </a:p>
          <a:p>
            <a:endParaRPr lang="es-ES"/>
          </a:p>
        </p:txBody>
      </p:sp>
      <p:pic>
        <p:nvPicPr>
          <p:cNvPr id="9" name="Picture 8">
            <a:extLst>
              <a:ext uri="{FF2B5EF4-FFF2-40B4-BE49-F238E27FC236}">
                <a16:creationId xmlns:a16="http://schemas.microsoft.com/office/drawing/2014/main" id="{00B9FDA7-D775-4B12-ACBD-7F87D6C9E039}"/>
              </a:ext>
            </a:extLst>
          </p:cNvPr>
          <p:cNvPicPr>
            <a:picLocks noChangeAspect="1"/>
          </p:cNvPicPr>
          <p:nvPr/>
        </p:nvPicPr>
        <p:blipFill>
          <a:blip r:embed="rId3"/>
          <a:stretch>
            <a:fillRect/>
          </a:stretch>
        </p:blipFill>
        <p:spPr>
          <a:xfrm>
            <a:off x="11075062" y="5618480"/>
            <a:ext cx="806777" cy="834028"/>
          </a:xfrm>
          <a:prstGeom prst="rect">
            <a:avLst/>
          </a:prstGeom>
          <a:ln>
            <a:noFill/>
          </a:ln>
          <a:effectLst>
            <a:softEdge rad="112500"/>
          </a:effectLst>
        </p:spPr>
      </p:pic>
      <p:sp>
        <p:nvSpPr>
          <p:cNvPr id="10" name="Rectangle 9">
            <a:extLst>
              <a:ext uri="{FF2B5EF4-FFF2-40B4-BE49-F238E27FC236}">
                <a16:creationId xmlns:a16="http://schemas.microsoft.com/office/drawing/2014/main" id="{99D93547-7DC3-418F-BD4A-0E0EE2E04F2D}"/>
              </a:ext>
            </a:extLst>
          </p:cNvPr>
          <p:cNvSpPr/>
          <p:nvPr/>
        </p:nvSpPr>
        <p:spPr>
          <a:xfrm>
            <a:off x="7693720" y="1261532"/>
            <a:ext cx="5362950" cy="2800767"/>
          </a:xfrm>
          <a:prstGeom prst="rect">
            <a:avLst/>
          </a:prstGeom>
        </p:spPr>
        <p:txBody>
          <a:bodyPr wrap="square">
            <a:spAutoFit/>
          </a:bodyPr>
          <a:lstStyle/>
          <a:p>
            <a:r>
              <a:rPr lang="en-GB" dirty="0">
                <a:solidFill>
                  <a:srgbClr val="000000"/>
                </a:solidFill>
                <a:latin typeface="Times New Roman" panose="02020603050405020304" pitchFamily="18" charset="0"/>
              </a:rPr>
              <a:t>Reference list</a:t>
            </a:r>
          </a:p>
          <a:p>
            <a:r>
              <a:rPr lang="en-GB" sz="1400" dirty="0">
                <a:solidFill>
                  <a:srgbClr val="000000"/>
                </a:solidFill>
                <a:latin typeface="Times New Roman" panose="02020603050405020304" pitchFamily="18" charset="0"/>
              </a:rPr>
              <a:t>Belbin, R.M. (1981). </a:t>
            </a:r>
            <a:r>
              <a:rPr lang="en-GB" sz="1400" i="1" dirty="0">
                <a:solidFill>
                  <a:srgbClr val="000000"/>
                </a:solidFill>
                <a:latin typeface="Times New Roman" panose="02020603050405020304" pitchFamily="18" charset="0"/>
              </a:rPr>
              <a:t>Management teams : why they succeed or fail</a:t>
            </a:r>
            <a:r>
              <a:rPr lang="en-GB" sz="1400" dirty="0">
                <a:solidFill>
                  <a:srgbClr val="000000"/>
                </a:solidFill>
                <a:latin typeface="Times New Roman" panose="02020603050405020304" pitchFamily="18" charset="0"/>
              </a:rPr>
              <a:t>. London: Heinemann.</a:t>
            </a:r>
          </a:p>
          <a:p>
            <a:r>
              <a:rPr lang="en-GB" sz="1400" dirty="0">
                <a:solidFill>
                  <a:srgbClr val="000000"/>
                </a:solidFill>
                <a:latin typeface="Times New Roman" panose="02020603050405020304" pitchFamily="18" charset="0"/>
              </a:rPr>
              <a:t>c) Copyright skillsyouneed.com 2011-2019 (2011). </a:t>
            </a:r>
            <a:r>
              <a:rPr lang="en-GB" sz="1400" i="1" dirty="0">
                <a:solidFill>
                  <a:srgbClr val="000000"/>
                </a:solidFill>
                <a:latin typeface="Times New Roman" panose="02020603050405020304" pitchFamily="18" charset="0"/>
              </a:rPr>
              <a:t>Skills You Need</a:t>
            </a:r>
            <a:r>
              <a:rPr lang="en-GB" sz="1400" dirty="0">
                <a:solidFill>
                  <a:srgbClr val="000000"/>
                </a:solidFill>
                <a:latin typeface="Times New Roman" panose="02020603050405020304" pitchFamily="18" charset="0"/>
              </a:rPr>
              <a:t>. [online] Skillsyouneed.com. Available at: http://skillsyouneed.com.</a:t>
            </a:r>
          </a:p>
          <a:p>
            <a:r>
              <a:rPr lang="en-GB" sz="1400" dirty="0">
                <a:solidFill>
                  <a:srgbClr val="000000"/>
                </a:solidFill>
                <a:latin typeface="Times New Roman" panose="02020603050405020304" pitchFamily="18" charset="0"/>
              </a:rPr>
              <a:t>Johansson, G., Eklund, K. and </a:t>
            </a:r>
            <a:r>
              <a:rPr lang="en-GB" sz="1400" dirty="0" err="1">
                <a:solidFill>
                  <a:srgbClr val="000000"/>
                </a:solidFill>
                <a:latin typeface="Times New Roman" panose="02020603050405020304" pitchFamily="18" charset="0"/>
              </a:rPr>
              <a:t>Gosman-Hedström</a:t>
            </a:r>
            <a:r>
              <a:rPr lang="en-GB" sz="1400" dirty="0">
                <a:solidFill>
                  <a:srgbClr val="000000"/>
                </a:solidFill>
                <a:latin typeface="Times New Roman" panose="02020603050405020304" pitchFamily="18" charset="0"/>
              </a:rPr>
              <a:t>, G. (2010). Multidisciplinary team, working with elderly persons living in the community: a systematic literature review. </a:t>
            </a:r>
            <a:r>
              <a:rPr lang="en-GB" sz="1400" i="1" dirty="0">
                <a:solidFill>
                  <a:srgbClr val="000000"/>
                </a:solidFill>
                <a:latin typeface="Times New Roman" panose="02020603050405020304" pitchFamily="18" charset="0"/>
              </a:rPr>
              <a:t>Scandinavian Journal of Occupational Therapy</a:t>
            </a:r>
            <a:r>
              <a:rPr lang="en-GB" sz="1400" dirty="0">
                <a:solidFill>
                  <a:srgbClr val="000000"/>
                </a:solidFill>
                <a:latin typeface="Times New Roman" panose="02020603050405020304" pitchFamily="18" charset="0"/>
              </a:rPr>
              <a:t>, 17(2), pp.101–116.</a:t>
            </a:r>
          </a:p>
          <a:p>
            <a:r>
              <a:rPr lang="en-GB" sz="1400" dirty="0">
                <a:solidFill>
                  <a:srgbClr val="000000"/>
                </a:solidFill>
                <a:latin typeface="Times New Roman" panose="02020603050405020304" pitchFamily="18" charset="0"/>
              </a:rPr>
              <a:t>Morgan, P. (2017). </a:t>
            </a:r>
            <a:r>
              <a:rPr lang="en-GB" sz="1400" i="1" dirty="0">
                <a:solidFill>
                  <a:srgbClr val="000000"/>
                </a:solidFill>
                <a:latin typeface="Times New Roman" panose="02020603050405020304" pitchFamily="18" charset="0"/>
              </a:rPr>
              <a:t>Business student’s guide to study and employability</a:t>
            </a:r>
            <a:r>
              <a:rPr lang="en-GB" sz="1400" dirty="0">
                <a:solidFill>
                  <a:srgbClr val="000000"/>
                </a:solidFill>
                <a:latin typeface="Times New Roman" panose="02020603050405020304" pitchFamily="18" charset="0"/>
              </a:rPr>
              <a:t>. Los Angeles: Sage.</a:t>
            </a:r>
          </a:p>
          <a:p>
            <a:r>
              <a:rPr lang="en-GB" dirty="0">
                <a:solidFill>
                  <a:srgbClr val="000000"/>
                </a:solidFill>
                <a:latin typeface="Times New Roman" panose="02020603050405020304" pitchFamily="18" charset="0"/>
              </a:rPr>
              <a:t>‌</a:t>
            </a:r>
          </a:p>
        </p:txBody>
      </p:sp>
    </p:spTree>
    <p:extLst>
      <p:ext uri="{BB962C8B-B14F-4D97-AF65-F5344CB8AC3E}">
        <p14:creationId xmlns:p14="http://schemas.microsoft.com/office/powerpoint/2010/main" val="13326404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972A372-CDAE-4268-AA4D-FC46AB631CF7}"/>
              </a:ext>
            </a:extLst>
          </p:cNvPr>
          <p:cNvSpPr>
            <a:spLocks noGrp="1"/>
          </p:cNvSpPr>
          <p:nvPr>
            <p:ph type="body" idx="1"/>
          </p:nvPr>
        </p:nvSpPr>
        <p:spPr>
          <a:xfrm>
            <a:off x="913795" y="1357312"/>
            <a:ext cx="3300984" cy="764782"/>
          </a:xfrm>
        </p:spPr>
        <p:txBody>
          <a:bodyPr/>
          <a:lstStyle/>
          <a:p>
            <a:r>
              <a:rPr lang="es-ES" err="1"/>
              <a:t>Iziegbe</a:t>
            </a:r>
            <a:r>
              <a:rPr lang="es-ES"/>
              <a:t> </a:t>
            </a:r>
            <a:r>
              <a:rPr lang="es-ES" err="1"/>
              <a:t>Ikponwonvia</a:t>
            </a:r>
            <a:r>
              <a:rPr lang="es-ES"/>
              <a:t> (1908390)</a:t>
            </a:r>
          </a:p>
        </p:txBody>
      </p:sp>
      <p:sp>
        <p:nvSpPr>
          <p:cNvPr id="4" name="Text Placeholder 3">
            <a:extLst>
              <a:ext uri="{FF2B5EF4-FFF2-40B4-BE49-F238E27FC236}">
                <a16:creationId xmlns:a16="http://schemas.microsoft.com/office/drawing/2014/main" id="{5B1E1D20-B7FA-4EBF-A40E-A59B906B8CDC}"/>
              </a:ext>
            </a:extLst>
          </p:cNvPr>
          <p:cNvSpPr>
            <a:spLocks noGrp="1"/>
          </p:cNvSpPr>
          <p:nvPr>
            <p:ph type="body" sz="half" idx="15"/>
          </p:nvPr>
        </p:nvSpPr>
        <p:spPr>
          <a:xfrm>
            <a:off x="913795" y="2371725"/>
            <a:ext cx="3300984" cy="3419475"/>
          </a:xfrm>
        </p:spPr>
        <p:txBody>
          <a:bodyPr/>
          <a:lstStyle/>
          <a:p>
            <a:pPr lvl="0"/>
            <a:r>
              <a:rPr lang="en-GB">
                <a:hlinkClick r:id="rId2"/>
              </a:rPr>
              <a:t>https://www.apm.org.uk/body-of-knowledge/people/interpersonal-skills/conflict-management/</a:t>
            </a:r>
            <a:r>
              <a:rPr lang="en-GB"/>
              <a:t> . </a:t>
            </a:r>
          </a:p>
          <a:p>
            <a:pPr lvl="0"/>
            <a:r>
              <a:rPr lang="en-GB">
                <a:hlinkClick r:id="rId3"/>
              </a:rPr>
              <a:t>www.thestairway.co.uk/publications/managing-conflict-in-a-team.html</a:t>
            </a:r>
            <a:r>
              <a:rPr lang="en-GB"/>
              <a:t> . </a:t>
            </a:r>
          </a:p>
          <a:p>
            <a:endParaRPr lang="es-ES"/>
          </a:p>
        </p:txBody>
      </p:sp>
      <p:sp>
        <p:nvSpPr>
          <p:cNvPr id="5" name="Text Placeholder 4">
            <a:extLst>
              <a:ext uri="{FF2B5EF4-FFF2-40B4-BE49-F238E27FC236}">
                <a16:creationId xmlns:a16="http://schemas.microsoft.com/office/drawing/2014/main" id="{77EC288A-6555-4BE1-8B31-07CA66C4C296}"/>
              </a:ext>
            </a:extLst>
          </p:cNvPr>
          <p:cNvSpPr>
            <a:spLocks noGrp="1"/>
          </p:cNvSpPr>
          <p:nvPr>
            <p:ph type="body" sz="quarter" idx="3"/>
          </p:nvPr>
        </p:nvSpPr>
        <p:spPr>
          <a:xfrm>
            <a:off x="4375273" y="942975"/>
            <a:ext cx="3300984" cy="764783"/>
          </a:xfrm>
        </p:spPr>
        <p:txBody>
          <a:bodyPr/>
          <a:lstStyle/>
          <a:p>
            <a:r>
              <a:rPr lang="es-ES"/>
              <a:t>Yibely Castano (1906947)</a:t>
            </a:r>
          </a:p>
        </p:txBody>
      </p:sp>
      <p:sp>
        <p:nvSpPr>
          <p:cNvPr id="6" name="Text Placeholder 5">
            <a:extLst>
              <a:ext uri="{FF2B5EF4-FFF2-40B4-BE49-F238E27FC236}">
                <a16:creationId xmlns:a16="http://schemas.microsoft.com/office/drawing/2014/main" id="{BDEA19CE-C631-43D2-B80F-E2721D4CA6E3}"/>
              </a:ext>
            </a:extLst>
          </p:cNvPr>
          <p:cNvSpPr>
            <a:spLocks noGrp="1"/>
          </p:cNvSpPr>
          <p:nvPr>
            <p:ph type="body" sz="half" idx="16"/>
          </p:nvPr>
        </p:nvSpPr>
        <p:spPr>
          <a:xfrm>
            <a:off x="4441435" y="1814513"/>
            <a:ext cx="3300984" cy="4729162"/>
          </a:xfrm>
        </p:spPr>
        <p:txBody>
          <a:bodyPr>
            <a:normAutofit fontScale="92500" lnSpcReduction="10000"/>
          </a:bodyPr>
          <a:lstStyle/>
          <a:p>
            <a:r>
              <a:rPr lang="en-GB" sz="2000">
                <a:effectLst/>
              </a:rPr>
              <a:t>Sime, C. (2019) </a:t>
            </a:r>
            <a:r>
              <a:rPr lang="en-GB" sz="2000" i="1">
                <a:effectLst/>
              </a:rPr>
              <a:t>What makes a successful team? </a:t>
            </a:r>
            <a:r>
              <a:rPr lang="en-GB" sz="2000">
                <a:effectLst/>
              </a:rPr>
              <a:t>Available </a:t>
            </a:r>
            <a:r>
              <a:rPr lang="en-GB" sz="2000" err="1">
                <a:effectLst/>
              </a:rPr>
              <a:t>at:</a:t>
            </a:r>
            <a:r>
              <a:rPr lang="en-GB" sz="2000" u="sng" err="1">
                <a:effectLst/>
                <a:hlinkClick r:id="rId4"/>
              </a:rPr>
              <a:t>https</a:t>
            </a:r>
            <a:r>
              <a:rPr lang="en-GB" sz="2000" u="sng">
                <a:effectLst/>
                <a:hlinkClick r:id="rId4"/>
              </a:rPr>
              <a:t>://www.forbes.com/sites/carleysime/2019/03/26/what-makes-a-successful-team/#510bf3012348</a:t>
            </a:r>
            <a:r>
              <a:rPr lang="en-GB" sz="2000" i="1">
                <a:effectLst/>
              </a:rPr>
              <a:t> </a:t>
            </a:r>
            <a:r>
              <a:rPr lang="en-GB" sz="2000">
                <a:effectLst/>
              </a:rPr>
              <a:t>(Accessed: 26</a:t>
            </a:r>
            <a:r>
              <a:rPr lang="en-GB" sz="2000" baseline="30000">
                <a:effectLst/>
              </a:rPr>
              <a:t>th</a:t>
            </a:r>
            <a:r>
              <a:rPr lang="en-GB" sz="2000">
                <a:effectLst/>
              </a:rPr>
              <a:t> March 219)</a:t>
            </a:r>
            <a:endParaRPr lang="es-ES" sz="2000">
              <a:effectLst/>
            </a:endParaRPr>
          </a:p>
          <a:p>
            <a:r>
              <a:rPr lang="es-ES" sz="2000" err="1">
                <a:effectLst/>
              </a:rPr>
              <a:t>Bojeun</a:t>
            </a:r>
            <a:r>
              <a:rPr lang="es-ES" sz="2000">
                <a:effectLst/>
              </a:rPr>
              <a:t>, M. (2014) </a:t>
            </a:r>
            <a:r>
              <a:rPr lang="es-ES" sz="2000" i="1" err="1">
                <a:effectLst/>
              </a:rPr>
              <a:t>Pogram</a:t>
            </a:r>
            <a:r>
              <a:rPr lang="es-ES" sz="2000" i="1">
                <a:effectLst/>
              </a:rPr>
              <a:t> </a:t>
            </a:r>
            <a:r>
              <a:rPr lang="en-GB" sz="2000" i="1">
                <a:effectLst/>
              </a:rPr>
              <a:t>management </a:t>
            </a:r>
            <a:r>
              <a:rPr lang="es-ES" sz="2000" i="1" err="1">
                <a:effectLst/>
              </a:rPr>
              <a:t>leadership</a:t>
            </a:r>
            <a:r>
              <a:rPr lang="es-ES" sz="2000">
                <a:effectLst/>
              </a:rPr>
              <a:t> CRS </a:t>
            </a:r>
            <a:r>
              <a:rPr lang="es-ES" sz="2000" err="1">
                <a:effectLst/>
              </a:rPr>
              <a:t>Press</a:t>
            </a:r>
            <a:r>
              <a:rPr lang="es-ES" sz="2000">
                <a:effectLst/>
              </a:rPr>
              <a:t> Taylor and Francis </a:t>
            </a:r>
            <a:r>
              <a:rPr lang="es-ES" sz="2000" err="1">
                <a:effectLst/>
              </a:rPr>
              <a:t>group</a:t>
            </a:r>
            <a:endParaRPr lang="es-ES" sz="2000">
              <a:effectLst/>
            </a:endParaRPr>
          </a:p>
          <a:p>
            <a:r>
              <a:rPr lang="en-GB" sz="1300" u="sng">
                <a:effectLst/>
                <a:hlinkClick r:id="rId5"/>
              </a:rPr>
              <a:t>https://books.google.co.uk/books?id=cxYFJ0NrloUC&amp;printsec=frontcover&amp;dq=successful+team&amp;hl=en&amp;sa=X&amp;ved=0ahUKEwjp-dXb_vvoAhVDUcAKHbe-D4IQ6AEIWjAG#v=onepage&amp;q=successful%20team&amp;f=false</a:t>
            </a:r>
            <a:endParaRPr lang="en-GB" sz="1300" u="sng">
              <a:effectLst/>
            </a:endParaRPr>
          </a:p>
          <a:p>
            <a:endParaRPr lang="es-ES"/>
          </a:p>
        </p:txBody>
      </p:sp>
      <p:sp>
        <p:nvSpPr>
          <p:cNvPr id="7" name="Text Placeholder 6">
            <a:extLst>
              <a:ext uri="{FF2B5EF4-FFF2-40B4-BE49-F238E27FC236}">
                <a16:creationId xmlns:a16="http://schemas.microsoft.com/office/drawing/2014/main" id="{9A8B5F39-65FC-4AC5-8225-05E54DEDD575}"/>
              </a:ext>
            </a:extLst>
          </p:cNvPr>
          <p:cNvSpPr>
            <a:spLocks noGrp="1"/>
          </p:cNvSpPr>
          <p:nvPr>
            <p:ph type="body" sz="quarter" idx="13"/>
          </p:nvPr>
        </p:nvSpPr>
        <p:spPr>
          <a:xfrm>
            <a:off x="7995147" y="1028700"/>
            <a:ext cx="3300984" cy="764782"/>
          </a:xfrm>
        </p:spPr>
        <p:txBody>
          <a:bodyPr/>
          <a:lstStyle/>
          <a:p>
            <a:r>
              <a:rPr lang="es-ES" err="1"/>
              <a:t>Pictures</a:t>
            </a:r>
            <a:endParaRPr lang="es-ES"/>
          </a:p>
        </p:txBody>
      </p:sp>
      <p:sp>
        <p:nvSpPr>
          <p:cNvPr id="8" name="Text Placeholder 7">
            <a:extLst>
              <a:ext uri="{FF2B5EF4-FFF2-40B4-BE49-F238E27FC236}">
                <a16:creationId xmlns:a16="http://schemas.microsoft.com/office/drawing/2014/main" id="{DCE807E7-2A13-46B9-AFB5-89DE562F5323}"/>
              </a:ext>
            </a:extLst>
          </p:cNvPr>
          <p:cNvSpPr>
            <a:spLocks noGrp="1"/>
          </p:cNvSpPr>
          <p:nvPr>
            <p:ph type="body" sz="half" idx="17"/>
          </p:nvPr>
        </p:nvSpPr>
        <p:spPr>
          <a:xfrm>
            <a:off x="7966572" y="2357438"/>
            <a:ext cx="3300984" cy="3433761"/>
          </a:xfrm>
        </p:spPr>
        <p:txBody>
          <a:bodyPr/>
          <a:lstStyle/>
          <a:p>
            <a:r>
              <a:rPr lang="en-GB" u="sng" dirty="0">
                <a:effectLst/>
                <a:hlinkClick r:id="rId6"/>
              </a:rPr>
              <a:t>https://riich.me/blogs/view/1974/what-makes-a-successful-business</a:t>
            </a:r>
            <a:endParaRPr lang="es-ES" dirty="0">
              <a:effectLst/>
            </a:endParaRPr>
          </a:p>
          <a:p>
            <a:r>
              <a:rPr lang="es-ES" dirty="0">
                <a:hlinkClick r:id="rId7"/>
              </a:rPr>
              <a:t>https://www.invespcro.com/blog/polls-101-a-kickstart-guide-to-knowing-you-customers-and-increasing-conversions-on-your-website/</a:t>
            </a:r>
            <a:endParaRPr lang="es-ES" dirty="0"/>
          </a:p>
          <a:p>
            <a:r>
              <a:rPr lang="es-ES" dirty="0"/>
              <a:t>https://images.app.goo.gl/F86ogQhFXeSsRdnV8</a:t>
            </a:r>
          </a:p>
          <a:p>
            <a:endParaRPr lang="es-ES" dirty="0"/>
          </a:p>
        </p:txBody>
      </p:sp>
      <p:pic>
        <p:nvPicPr>
          <p:cNvPr id="9" name="Picture 8">
            <a:extLst>
              <a:ext uri="{FF2B5EF4-FFF2-40B4-BE49-F238E27FC236}">
                <a16:creationId xmlns:a16="http://schemas.microsoft.com/office/drawing/2014/main" id="{AB2C6FBF-D43C-419B-ACE8-34D560BAFD00}"/>
              </a:ext>
            </a:extLst>
          </p:cNvPr>
          <p:cNvPicPr>
            <a:picLocks noChangeAspect="1"/>
          </p:cNvPicPr>
          <p:nvPr/>
        </p:nvPicPr>
        <p:blipFill>
          <a:blip r:embed="rId8"/>
          <a:stretch>
            <a:fillRect/>
          </a:stretch>
        </p:blipFill>
        <p:spPr>
          <a:xfrm>
            <a:off x="11075062" y="5618480"/>
            <a:ext cx="806777" cy="834028"/>
          </a:xfrm>
          <a:prstGeom prst="rect">
            <a:avLst/>
          </a:prstGeom>
          <a:ln>
            <a:noFill/>
          </a:ln>
          <a:effectLst>
            <a:softEdge rad="112500"/>
          </a:effectLst>
        </p:spPr>
      </p:pic>
    </p:spTree>
    <p:extLst>
      <p:ext uri="{BB962C8B-B14F-4D97-AF65-F5344CB8AC3E}">
        <p14:creationId xmlns:p14="http://schemas.microsoft.com/office/powerpoint/2010/main" val="14063595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ustom 2">
      <a:dk1>
        <a:sysClr val="windowText" lastClr="000000"/>
      </a:dk1>
      <a:lt1>
        <a:sysClr val="window" lastClr="FFFFFF"/>
      </a:lt1>
      <a:dk2>
        <a:srgbClr val="4E3B30"/>
      </a:dk2>
      <a:lt2>
        <a:srgbClr val="F4EDD8"/>
      </a:lt2>
      <a:accent1>
        <a:srgbClr val="7B4A3A"/>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4" ma:contentTypeDescription="Create a new document." ma:contentTypeScope="" ma:versionID="9bac5f27095fc0ee4ac401d6c5fda8ae">
  <xsd:schema xmlns:xsd="http://www.w3.org/2001/XMLSchema" xmlns:xs="http://www.w3.org/2001/XMLSchema" xmlns:p="http://schemas.microsoft.com/office/2006/metadata/properties" xmlns:ns2="92c24619-d6d5-42cf-b618-23d930ad9f20" targetNamespace="http://schemas.microsoft.com/office/2006/metadata/properties" ma:root="true" ma:fieldsID="9aae49a1ccff69719a23c38af342a078" ns2:_="">
    <xsd:import namespace="92c24619-d6d5-42cf-b618-23d930ad9f20"/>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92c24619-d6d5-42cf-b618-23d930ad9f20" xsi:nil="true"/>
  </documentManagement>
</p:properties>
</file>

<file path=customXml/itemProps1.xml><?xml version="1.0" encoding="utf-8"?>
<ds:datastoreItem xmlns:ds="http://schemas.openxmlformats.org/officeDocument/2006/customXml" ds:itemID="{8C8C5ED2-DEBC-42C5-81F5-4EAD4BC537DC}">
  <ds:schemaRefs>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4B270AB-C138-415C-897E-3C24487DECF1}">
  <ds:schemaRefs>
    <ds:schemaRef ds:uri="http://schemas.microsoft.com/sharepoint/v3/contenttype/forms"/>
  </ds:schemaRefs>
</ds:datastoreItem>
</file>

<file path=customXml/itemProps3.xml><?xml version="1.0" encoding="utf-8"?>
<ds:datastoreItem xmlns:ds="http://schemas.openxmlformats.org/officeDocument/2006/customXml" ds:itemID="{2C4C00F4-06E9-43E3-AD97-88A857CEFA82}">
  <ds:schemaRefs>
    <ds:schemaRef ds:uri="http://www.w3.org/XML/1998/namespace"/>
    <ds:schemaRef ds:uri="http://schemas.microsoft.com/office/infopath/2007/PartnerControls"/>
    <ds:schemaRef ds:uri="http://schemas.microsoft.com/office/2006/documentManagement/types"/>
    <ds:schemaRef ds:uri="http://schemas.openxmlformats.org/package/2006/metadata/core-properties"/>
    <ds:schemaRef ds:uri="http://purl.org/dc/elements/1.1/"/>
    <ds:schemaRef ds:uri="http://purl.org/dc/dcmitype/"/>
    <ds:schemaRef ds:uri="http://schemas.microsoft.com/office/2006/metadata/properties"/>
    <ds:schemaRef ds:uri="http://purl.org/dc/terms/"/>
    <ds:schemaRef ds:uri="92c24619-d6d5-42cf-b618-23d930ad9f20"/>
  </ds:schemaRefs>
</ds:datastoreItem>
</file>

<file path=docProps/app.xml><?xml version="1.0" encoding="utf-8"?>
<Properties xmlns="http://schemas.openxmlformats.org/officeDocument/2006/extended-properties" xmlns:vt="http://schemas.openxmlformats.org/officeDocument/2006/docPropsVTypes">
  <TotalTime>0</TotalTime>
  <Words>3278</Words>
  <Application>Microsoft Office PowerPoint</Application>
  <PresentationFormat>Widescreen</PresentationFormat>
  <Paragraphs>219</Paragraphs>
  <Slides>20</Slides>
  <Notes>16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20</vt:i4>
      </vt:variant>
    </vt:vector>
  </HeadingPairs>
  <TitlesOfParts>
    <vt:vector size="30" baseType="lpstr">
      <vt:lpstr>Arial</vt:lpstr>
      <vt:lpstr>Arial Rounded MT Bold</vt:lpstr>
      <vt:lpstr>Calibri</vt:lpstr>
      <vt:lpstr>Calibri Light</vt:lpstr>
      <vt:lpstr>Cooper Black</vt:lpstr>
      <vt:lpstr>Goudy Old Style</vt:lpstr>
      <vt:lpstr>Times New Roman</vt:lpstr>
      <vt:lpstr>Wingdings</vt:lpstr>
      <vt:lpstr>Wingdings 2</vt:lpstr>
      <vt:lpstr>SlateVTI</vt:lpstr>
      <vt:lpstr>BMSW4002 Health and Social Care- Term 2   Effective Team Work and Communication  Group Presentation in the form of PowerPoint slides converted into a WORD document, supported by speaker notes.</vt:lpstr>
      <vt:lpstr>INDEX  GROUP 2  TUTOR:  Dr. Isaiah Oino</vt:lpstr>
      <vt:lpstr> Our company name: Team Building</vt:lpstr>
      <vt:lpstr>Benefits of team working </vt:lpstr>
      <vt:lpstr>TEAM ADVANTAGES  AND DISADVANTAGES  </vt:lpstr>
      <vt:lpstr>Disadvantages </vt:lpstr>
      <vt:lpstr>Stages of team development </vt:lpstr>
      <vt:lpstr>Stages of team development</vt:lpstr>
      <vt:lpstr>Team Roles</vt:lpstr>
      <vt:lpstr>Process Team Roles</vt:lpstr>
      <vt:lpstr>Task Team Roles</vt:lpstr>
      <vt:lpstr>Managing conflicts</vt:lpstr>
      <vt:lpstr>Managing conflict in a team  </vt:lpstr>
      <vt:lpstr>How to manage a conflict with the team</vt:lpstr>
      <vt:lpstr>  Successful Team Development </vt:lpstr>
      <vt:lpstr>Be a successful team</vt:lpstr>
      <vt:lpstr>Reasons programs can fail</vt:lpstr>
      <vt:lpstr>Conclusion</vt:lpstr>
      <vt:lpst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2020-05-06T13:12:02Z</dcterms:created>
  <dcterms:modified xsi:type="dcterms:W3CDTF">2020-05-06T13:39:28Z</dcterms:modified>
</cp:coreProperties>
</file>