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6" r:id="rId3"/>
    <p:sldId id="264" r:id="rId4"/>
    <p:sldId id="268" r:id="rId5"/>
    <p:sldId id="265" r:id="rId6"/>
    <p:sldId id="267" r:id="rId7"/>
    <p:sldId id="263" r:id="rId8"/>
    <p:sldId id="273" r:id="rId9"/>
    <p:sldId id="261" r:id="rId10"/>
    <p:sldId id="269" r:id="rId11"/>
    <p:sldId id="270" r:id="rId12"/>
    <p:sldId id="272" r:id="rId13"/>
    <p:sldId id="280" r:id="rId14"/>
    <p:sldId id="271" r:id="rId15"/>
    <p:sldId id="278" r:id="rId16"/>
    <p:sldId id="275" r:id="rId17"/>
    <p:sldId id="277" r:id="rId18"/>
    <p:sldId id="274" r:id="rId19"/>
    <p:sldId id="262" r:id="rId20"/>
    <p:sldId id="276" r:id="rId21"/>
    <p:sldId id="279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FFFFCC"/>
    <a:srgbClr val="00FFFF"/>
    <a:srgbClr val="FF3300"/>
    <a:srgbClr val="FF9900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2" y="-606"/>
      </p:cViewPr>
      <p:guideLst>
        <p:guide orient="horz" pos="3894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DD16EA-CD9F-4CCF-A0AF-8B95DF55770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0ED9C4-4FEB-47B2-8D56-FC07139C886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FB242F-DB76-4C17-B41D-9633A093F8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1F6309-23C0-4CFE-8889-374DD386AC7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51CEDB-9D86-412B-9038-5592616D36E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37462F-4577-46F4-AE7A-68914E42B05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151D86-DE00-4AFC-B972-7F5956731C7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8CB946-5D8B-425A-AE5B-344F3B35A4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0C7239-C222-4E8F-B277-2704EBF1474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38AC81-3B7F-45A3-AF37-F5876ABFD3A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AF3A6F-32B5-46D0-B23E-C34A44461DD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7092D11-3B80-42DF-9ADB-BADEE733A3C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E7006D1-4C8A-4E8B-9A10-105BA1DE070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Grid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Rhif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i’r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ateb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bob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cwestiwn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rhywle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yn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y grid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3</a:t>
            </a:r>
            <a:endParaRPr lang="en-US" sz="1400" dirty="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23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198438" y="638175"/>
            <a:ext cx="5649912" cy="5534025"/>
          </a:xfrm>
          <a:prstGeom prst="roundRect">
            <a:avLst>
              <a:gd name="adj" fmla="val 13398"/>
            </a:avLst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5983288" y="622300"/>
            <a:ext cx="2930525" cy="3976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6070600" y="835025"/>
            <a:ext cx="2735263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rif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sydd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4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fwy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na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7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lluosi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7?</a:t>
            </a:r>
            <a:endParaRPr lang="en-US" sz="3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>
            <a:off x="6045200" y="4818063"/>
            <a:ext cx="2806700" cy="1357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6343650" y="4764088"/>
            <a:ext cx="2211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53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8072" name="Group 8"/>
          <p:cNvGrpSpPr>
            <a:grpSpLocks/>
          </p:cNvGrpSpPr>
          <p:nvPr/>
        </p:nvGrpSpPr>
        <p:grpSpPr bwMode="auto">
          <a:xfrm>
            <a:off x="585788" y="998538"/>
            <a:ext cx="4875212" cy="4816475"/>
            <a:chOff x="194" y="163"/>
            <a:chExt cx="3281" cy="3241"/>
          </a:xfrm>
        </p:grpSpPr>
        <p:sp>
          <p:nvSpPr>
            <p:cNvPr id="88073" name="AutoShape 9"/>
            <p:cNvSpPr>
              <a:spLocks noChangeArrowheads="1"/>
            </p:cNvSpPr>
            <p:nvPr/>
          </p:nvSpPr>
          <p:spPr bwMode="auto">
            <a:xfrm>
              <a:off x="194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4" name="Text Box 10"/>
            <p:cNvSpPr txBox="1">
              <a:spLocks noChangeArrowheads="1"/>
            </p:cNvSpPr>
            <p:nvPr/>
          </p:nvSpPr>
          <p:spPr bwMode="auto">
            <a:xfrm>
              <a:off x="199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32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8075" name="AutoShape 11"/>
            <p:cNvSpPr>
              <a:spLocks noChangeArrowheads="1"/>
            </p:cNvSpPr>
            <p:nvPr/>
          </p:nvSpPr>
          <p:spPr bwMode="auto">
            <a:xfrm>
              <a:off x="860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6" name="Text Box 12"/>
            <p:cNvSpPr txBox="1">
              <a:spLocks noChangeArrowheads="1"/>
            </p:cNvSpPr>
            <p:nvPr/>
          </p:nvSpPr>
          <p:spPr bwMode="auto">
            <a:xfrm>
              <a:off x="865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8077" name="AutoShape 13"/>
            <p:cNvSpPr>
              <a:spLocks noChangeArrowheads="1"/>
            </p:cNvSpPr>
            <p:nvPr/>
          </p:nvSpPr>
          <p:spPr bwMode="auto">
            <a:xfrm>
              <a:off x="1528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78" name="Text Box 14"/>
            <p:cNvSpPr txBox="1">
              <a:spLocks noChangeArrowheads="1"/>
            </p:cNvSpPr>
            <p:nvPr/>
          </p:nvSpPr>
          <p:spPr bwMode="auto">
            <a:xfrm>
              <a:off x="1533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8079" name="AutoShape 15"/>
            <p:cNvSpPr>
              <a:spLocks noChangeArrowheads="1"/>
            </p:cNvSpPr>
            <p:nvPr/>
          </p:nvSpPr>
          <p:spPr bwMode="auto">
            <a:xfrm>
              <a:off x="2195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0" name="Text Box 16"/>
            <p:cNvSpPr txBox="1">
              <a:spLocks noChangeArrowheads="1"/>
            </p:cNvSpPr>
            <p:nvPr/>
          </p:nvSpPr>
          <p:spPr bwMode="auto">
            <a:xfrm>
              <a:off x="2200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8081" name="AutoShape 17"/>
            <p:cNvSpPr>
              <a:spLocks noChangeArrowheads="1"/>
            </p:cNvSpPr>
            <p:nvPr/>
          </p:nvSpPr>
          <p:spPr bwMode="auto">
            <a:xfrm>
              <a:off x="2862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2" name="Text Box 18"/>
            <p:cNvSpPr txBox="1">
              <a:spLocks noChangeArrowheads="1"/>
            </p:cNvSpPr>
            <p:nvPr/>
          </p:nvSpPr>
          <p:spPr bwMode="auto">
            <a:xfrm>
              <a:off x="2867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8083" name="AutoShape 19"/>
            <p:cNvSpPr>
              <a:spLocks noChangeArrowheads="1"/>
            </p:cNvSpPr>
            <p:nvPr/>
          </p:nvSpPr>
          <p:spPr bwMode="auto">
            <a:xfrm>
              <a:off x="194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4" name="Text Box 20"/>
            <p:cNvSpPr txBox="1">
              <a:spLocks noChangeArrowheads="1"/>
            </p:cNvSpPr>
            <p:nvPr/>
          </p:nvSpPr>
          <p:spPr bwMode="auto">
            <a:xfrm>
              <a:off x="199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8085" name="AutoShape 21"/>
            <p:cNvSpPr>
              <a:spLocks noChangeArrowheads="1"/>
            </p:cNvSpPr>
            <p:nvPr/>
          </p:nvSpPr>
          <p:spPr bwMode="auto">
            <a:xfrm>
              <a:off x="860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6" name="Text Box 22"/>
            <p:cNvSpPr txBox="1">
              <a:spLocks noChangeArrowheads="1"/>
            </p:cNvSpPr>
            <p:nvPr/>
          </p:nvSpPr>
          <p:spPr bwMode="auto">
            <a:xfrm>
              <a:off x="865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8087" name="AutoShape 23"/>
            <p:cNvSpPr>
              <a:spLocks noChangeArrowheads="1"/>
            </p:cNvSpPr>
            <p:nvPr/>
          </p:nvSpPr>
          <p:spPr bwMode="auto">
            <a:xfrm>
              <a:off x="1528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88" name="Text Box 24"/>
            <p:cNvSpPr txBox="1">
              <a:spLocks noChangeArrowheads="1"/>
            </p:cNvSpPr>
            <p:nvPr/>
          </p:nvSpPr>
          <p:spPr bwMode="auto">
            <a:xfrm>
              <a:off x="1533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66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8089" name="AutoShape 25"/>
            <p:cNvSpPr>
              <a:spLocks noChangeArrowheads="1"/>
            </p:cNvSpPr>
            <p:nvPr/>
          </p:nvSpPr>
          <p:spPr bwMode="auto">
            <a:xfrm>
              <a:off x="2195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0" name="Text Box 26"/>
            <p:cNvSpPr txBox="1">
              <a:spLocks noChangeArrowheads="1"/>
            </p:cNvSpPr>
            <p:nvPr/>
          </p:nvSpPr>
          <p:spPr bwMode="auto">
            <a:xfrm>
              <a:off x="2200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8091" name="AutoShape 27"/>
            <p:cNvSpPr>
              <a:spLocks noChangeArrowheads="1"/>
            </p:cNvSpPr>
            <p:nvPr/>
          </p:nvSpPr>
          <p:spPr bwMode="auto">
            <a:xfrm>
              <a:off x="2862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2" name="Text Box 28"/>
            <p:cNvSpPr txBox="1">
              <a:spLocks noChangeArrowheads="1"/>
            </p:cNvSpPr>
            <p:nvPr/>
          </p:nvSpPr>
          <p:spPr bwMode="auto">
            <a:xfrm>
              <a:off x="2867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8093" name="AutoShape 29"/>
            <p:cNvSpPr>
              <a:spLocks noChangeArrowheads="1"/>
            </p:cNvSpPr>
            <p:nvPr/>
          </p:nvSpPr>
          <p:spPr bwMode="auto">
            <a:xfrm>
              <a:off x="194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4" name="Text Box 30"/>
            <p:cNvSpPr txBox="1">
              <a:spLocks noChangeArrowheads="1"/>
            </p:cNvSpPr>
            <p:nvPr/>
          </p:nvSpPr>
          <p:spPr bwMode="auto">
            <a:xfrm>
              <a:off x="199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8095" name="AutoShape 31"/>
            <p:cNvSpPr>
              <a:spLocks noChangeArrowheads="1"/>
            </p:cNvSpPr>
            <p:nvPr/>
          </p:nvSpPr>
          <p:spPr bwMode="auto">
            <a:xfrm>
              <a:off x="860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6" name="Text Box 32"/>
            <p:cNvSpPr txBox="1">
              <a:spLocks noChangeArrowheads="1"/>
            </p:cNvSpPr>
            <p:nvPr/>
          </p:nvSpPr>
          <p:spPr bwMode="auto">
            <a:xfrm>
              <a:off x="865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29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8097" name="AutoShape 33"/>
            <p:cNvSpPr>
              <a:spLocks noChangeArrowheads="1"/>
            </p:cNvSpPr>
            <p:nvPr/>
          </p:nvSpPr>
          <p:spPr bwMode="auto">
            <a:xfrm>
              <a:off x="1528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098" name="Text Box 34"/>
            <p:cNvSpPr txBox="1">
              <a:spLocks noChangeArrowheads="1"/>
            </p:cNvSpPr>
            <p:nvPr/>
          </p:nvSpPr>
          <p:spPr bwMode="auto">
            <a:xfrm>
              <a:off x="1533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8099" name="AutoShape 35"/>
            <p:cNvSpPr>
              <a:spLocks noChangeArrowheads="1"/>
            </p:cNvSpPr>
            <p:nvPr/>
          </p:nvSpPr>
          <p:spPr bwMode="auto">
            <a:xfrm>
              <a:off x="2195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0" name="Text Box 36"/>
            <p:cNvSpPr txBox="1">
              <a:spLocks noChangeArrowheads="1"/>
            </p:cNvSpPr>
            <p:nvPr/>
          </p:nvSpPr>
          <p:spPr bwMode="auto">
            <a:xfrm>
              <a:off x="2200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8101" name="AutoShape 37"/>
            <p:cNvSpPr>
              <a:spLocks noChangeArrowheads="1"/>
            </p:cNvSpPr>
            <p:nvPr/>
          </p:nvSpPr>
          <p:spPr bwMode="auto">
            <a:xfrm>
              <a:off x="2862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2" name="Text Box 38"/>
            <p:cNvSpPr txBox="1">
              <a:spLocks noChangeArrowheads="1"/>
            </p:cNvSpPr>
            <p:nvPr/>
          </p:nvSpPr>
          <p:spPr bwMode="auto">
            <a:xfrm>
              <a:off x="2867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19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8103" name="AutoShape 39"/>
            <p:cNvSpPr>
              <a:spLocks noChangeArrowheads="1"/>
            </p:cNvSpPr>
            <p:nvPr/>
          </p:nvSpPr>
          <p:spPr bwMode="auto">
            <a:xfrm>
              <a:off x="194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4" name="Text Box 40"/>
            <p:cNvSpPr txBox="1">
              <a:spLocks noChangeArrowheads="1"/>
            </p:cNvSpPr>
            <p:nvPr/>
          </p:nvSpPr>
          <p:spPr bwMode="auto">
            <a:xfrm>
              <a:off x="199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8105" name="AutoShape 41"/>
            <p:cNvSpPr>
              <a:spLocks noChangeArrowheads="1"/>
            </p:cNvSpPr>
            <p:nvPr/>
          </p:nvSpPr>
          <p:spPr bwMode="auto">
            <a:xfrm>
              <a:off x="860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6" name="Text Box 42"/>
            <p:cNvSpPr txBox="1">
              <a:spLocks noChangeArrowheads="1"/>
            </p:cNvSpPr>
            <p:nvPr/>
          </p:nvSpPr>
          <p:spPr bwMode="auto">
            <a:xfrm>
              <a:off x="865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50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8107" name="AutoShape 43"/>
            <p:cNvSpPr>
              <a:spLocks noChangeArrowheads="1"/>
            </p:cNvSpPr>
            <p:nvPr/>
          </p:nvSpPr>
          <p:spPr bwMode="auto">
            <a:xfrm>
              <a:off x="1528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08" name="Text Box 44"/>
            <p:cNvSpPr txBox="1">
              <a:spLocks noChangeArrowheads="1"/>
            </p:cNvSpPr>
            <p:nvPr/>
          </p:nvSpPr>
          <p:spPr bwMode="auto">
            <a:xfrm>
              <a:off x="1533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8109" name="AutoShape 45"/>
            <p:cNvSpPr>
              <a:spLocks noChangeArrowheads="1"/>
            </p:cNvSpPr>
            <p:nvPr/>
          </p:nvSpPr>
          <p:spPr bwMode="auto">
            <a:xfrm>
              <a:off x="2195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10" name="Text Box 46"/>
            <p:cNvSpPr txBox="1">
              <a:spLocks noChangeArrowheads="1"/>
            </p:cNvSpPr>
            <p:nvPr/>
          </p:nvSpPr>
          <p:spPr bwMode="auto">
            <a:xfrm>
              <a:off x="2200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75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8111" name="AutoShape 47"/>
            <p:cNvSpPr>
              <a:spLocks noChangeArrowheads="1"/>
            </p:cNvSpPr>
            <p:nvPr/>
          </p:nvSpPr>
          <p:spPr bwMode="auto">
            <a:xfrm>
              <a:off x="2862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12" name="Text Box 48"/>
            <p:cNvSpPr txBox="1">
              <a:spLocks noChangeArrowheads="1"/>
            </p:cNvSpPr>
            <p:nvPr/>
          </p:nvSpPr>
          <p:spPr bwMode="auto">
            <a:xfrm>
              <a:off x="2867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8113" name="AutoShape 49"/>
            <p:cNvSpPr>
              <a:spLocks noChangeArrowheads="1"/>
            </p:cNvSpPr>
            <p:nvPr/>
          </p:nvSpPr>
          <p:spPr bwMode="auto">
            <a:xfrm>
              <a:off x="194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14" name="Text Box 50"/>
            <p:cNvSpPr txBox="1">
              <a:spLocks noChangeArrowheads="1"/>
            </p:cNvSpPr>
            <p:nvPr/>
          </p:nvSpPr>
          <p:spPr bwMode="auto">
            <a:xfrm>
              <a:off x="199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8115" name="AutoShape 51"/>
            <p:cNvSpPr>
              <a:spLocks noChangeArrowheads="1"/>
            </p:cNvSpPr>
            <p:nvPr/>
          </p:nvSpPr>
          <p:spPr bwMode="auto">
            <a:xfrm>
              <a:off x="860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16" name="Text Box 52"/>
            <p:cNvSpPr txBox="1">
              <a:spLocks noChangeArrowheads="1"/>
            </p:cNvSpPr>
            <p:nvPr/>
          </p:nvSpPr>
          <p:spPr bwMode="auto">
            <a:xfrm>
              <a:off x="865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8117" name="AutoShape 53"/>
            <p:cNvSpPr>
              <a:spLocks noChangeArrowheads="1"/>
            </p:cNvSpPr>
            <p:nvPr/>
          </p:nvSpPr>
          <p:spPr bwMode="auto">
            <a:xfrm>
              <a:off x="1528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18" name="Text Box 54"/>
            <p:cNvSpPr txBox="1">
              <a:spLocks noChangeArrowheads="1"/>
            </p:cNvSpPr>
            <p:nvPr/>
          </p:nvSpPr>
          <p:spPr bwMode="auto">
            <a:xfrm>
              <a:off x="1533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91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8119" name="AutoShape 55"/>
            <p:cNvSpPr>
              <a:spLocks noChangeArrowheads="1"/>
            </p:cNvSpPr>
            <p:nvPr/>
          </p:nvSpPr>
          <p:spPr bwMode="auto">
            <a:xfrm>
              <a:off x="2195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20" name="Text Box 56"/>
            <p:cNvSpPr txBox="1">
              <a:spLocks noChangeArrowheads="1"/>
            </p:cNvSpPr>
            <p:nvPr/>
          </p:nvSpPr>
          <p:spPr bwMode="auto">
            <a:xfrm>
              <a:off x="2200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8121" name="AutoShape 57"/>
            <p:cNvSpPr>
              <a:spLocks noChangeArrowheads="1"/>
            </p:cNvSpPr>
            <p:nvPr/>
          </p:nvSpPr>
          <p:spPr bwMode="auto">
            <a:xfrm>
              <a:off x="2862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22" name="Text Box 58"/>
            <p:cNvSpPr txBox="1">
              <a:spLocks noChangeArrowheads="1"/>
            </p:cNvSpPr>
            <p:nvPr/>
          </p:nvSpPr>
          <p:spPr bwMode="auto">
            <a:xfrm>
              <a:off x="2867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75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198438" y="638175"/>
            <a:ext cx="5649912" cy="5534025"/>
          </a:xfrm>
          <a:prstGeom prst="roundRect">
            <a:avLst>
              <a:gd name="adj" fmla="val 13398"/>
            </a:avLst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5983288" y="622300"/>
            <a:ext cx="2930525" cy="3976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6070600" y="835025"/>
            <a:ext cx="2735263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rif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sydd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7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fwy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na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hanner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100? </a:t>
            </a:r>
            <a:endParaRPr lang="en-US" sz="3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2" name="AutoShape 6"/>
          <p:cNvSpPr>
            <a:spLocks noChangeArrowheads="1"/>
          </p:cNvSpPr>
          <p:nvPr/>
        </p:nvSpPr>
        <p:spPr bwMode="auto">
          <a:xfrm>
            <a:off x="6045200" y="4818063"/>
            <a:ext cx="2806700" cy="1357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6343650" y="4764088"/>
            <a:ext cx="2211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6024" name="Group 8"/>
          <p:cNvGrpSpPr>
            <a:grpSpLocks/>
          </p:cNvGrpSpPr>
          <p:nvPr/>
        </p:nvGrpSpPr>
        <p:grpSpPr bwMode="auto">
          <a:xfrm>
            <a:off x="585788" y="998538"/>
            <a:ext cx="4875212" cy="4816475"/>
            <a:chOff x="194" y="163"/>
            <a:chExt cx="3281" cy="3241"/>
          </a:xfrm>
        </p:grpSpPr>
        <p:sp>
          <p:nvSpPr>
            <p:cNvPr id="86025" name="AutoShape 9"/>
            <p:cNvSpPr>
              <a:spLocks noChangeArrowheads="1"/>
            </p:cNvSpPr>
            <p:nvPr/>
          </p:nvSpPr>
          <p:spPr bwMode="auto">
            <a:xfrm>
              <a:off x="194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6" name="Text Box 10"/>
            <p:cNvSpPr txBox="1">
              <a:spLocks noChangeArrowheads="1"/>
            </p:cNvSpPr>
            <p:nvPr/>
          </p:nvSpPr>
          <p:spPr bwMode="auto">
            <a:xfrm>
              <a:off x="199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32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6027" name="AutoShape 11"/>
            <p:cNvSpPr>
              <a:spLocks noChangeArrowheads="1"/>
            </p:cNvSpPr>
            <p:nvPr/>
          </p:nvSpPr>
          <p:spPr bwMode="auto">
            <a:xfrm>
              <a:off x="860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28" name="Text Box 12"/>
            <p:cNvSpPr txBox="1">
              <a:spLocks noChangeArrowheads="1"/>
            </p:cNvSpPr>
            <p:nvPr/>
          </p:nvSpPr>
          <p:spPr bwMode="auto">
            <a:xfrm>
              <a:off x="865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6029" name="AutoShape 13"/>
            <p:cNvSpPr>
              <a:spLocks noChangeArrowheads="1"/>
            </p:cNvSpPr>
            <p:nvPr/>
          </p:nvSpPr>
          <p:spPr bwMode="auto">
            <a:xfrm>
              <a:off x="1528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30" name="Text Box 14"/>
            <p:cNvSpPr txBox="1">
              <a:spLocks noChangeArrowheads="1"/>
            </p:cNvSpPr>
            <p:nvPr/>
          </p:nvSpPr>
          <p:spPr bwMode="auto">
            <a:xfrm>
              <a:off x="1533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6031" name="AutoShape 15"/>
            <p:cNvSpPr>
              <a:spLocks noChangeArrowheads="1"/>
            </p:cNvSpPr>
            <p:nvPr/>
          </p:nvSpPr>
          <p:spPr bwMode="auto">
            <a:xfrm>
              <a:off x="2195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32" name="Text Box 16"/>
            <p:cNvSpPr txBox="1">
              <a:spLocks noChangeArrowheads="1"/>
            </p:cNvSpPr>
            <p:nvPr/>
          </p:nvSpPr>
          <p:spPr bwMode="auto">
            <a:xfrm>
              <a:off x="2200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6033" name="AutoShape 17"/>
            <p:cNvSpPr>
              <a:spLocks noChangeArrowheads="1"/>
            </p:cNvSpPr>
            <p:nvPr/>
          </p:nvSpPr>
          <p:spPr bwMode="auto">
            <a:xfrm>
              <a:off x="2862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34" name="Text Box 18"/>
            <p:cNvSpPr txBox="1">
              <a:spLocks noChangeArrowheads="1"/>
            </p:cNvSpPr>
            <p:nvPr/>
          </p:nvSpPr>
          <p:spPr bwMode="auto">
            <a:xfrm>
              <a:off x="2867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6035" name="AutoShape 19"/>
            <p:cNvSpPr>
              <a:spLocks noChangeArrowheads="1"/>
            </p:cNvSpPr>
            <p:nvPr/>
          </p:nvSpPr>
          <p:spPr bwMode="auto">
            <a:xfrm>
              <a:off x="194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36" name="Text Box 20"/>
            <p:cNvSpPr txBox="1">
              <a:spLocks noChangeArrowheads="1"/>
            </p:cNvSpPr>
            <p:nvPr/>
          </p:nvSpPr>
          <p:spPr bwMode="auto">
            <a:xfrm>
              <a:off x="199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6037" name="AutoShape 21"/>
            <p:cNvSpPr>
              <a:spLocks noChangeArrowheads="1"/>
            </p:cNvSpPr>
            <p:nvPr/>
          </p:nvSpPr>
          <p:spPr bwMode="auto">
            <a:xfrm>
              <a:off x="860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38" name="Text Box 22"/>
            <p:cNvSpPr txBox="1">
              <a:spLocks noChangeArrowheads="1"/>
            </p:cNvSpPr>
            <p:nvPr/>
          </p:nvSpPr>
          <p:spPr bwMode="auto">
            <a:xfrm>
              <a:off x="865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6039" name="AutoShape 23"/>
            <p:cNvSpPr>
              <a:spLocks noChangeArrowheads="1"/>
            </p:cNvSpPr>
            <p:nvPr/>
          </p:nvSpPr>
          <p:spPr bwMode="auto">
            <a:xfrm>
              <a:off x="1528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40" name="Text Box 24"/>
            <p:cNvSpPr txBox="1">
              <a:spLocks noChangeArrowheads="1"/>
            </p:cNvSpPr>
            <p:nvPr/>
          </p:nvSpPr>
          <p:spPr bwMode="auto">
            <a:xfrm>
              <a:off x="1533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66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6041" name="AutoShape 25"/>
            <p:cNvSpPr>
              <a:spLocks noChangeArrowheads="1"/>
            </p:cNvSpPr>
            <p:nvPr/>
          </p:nvSpPr>
          <p:spPr bwMode="auto">
            <a:xfrm>
              <a:off x="2195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42" name="Text Box 26"/>
            <p:cNvSpPr txBox="1">
              <a:spLocks noChangeArrowheads="1"/>
            </p:cNvSpPr>
            <p:nvPr/>
          </p:nvSpPr>
          <p:spPr bwMode="auto">
            <a:xfrm>
              <a:off x="2200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6043" name="AutoShape 27"/>
            <p:cNvSpPr>
              <a:spLocks noChangeArrowheads="1"/>
            </p:cNvSpPr>
            <p:nvPr/>
          </p:nvSpPr>
          <p:spPr bwMode="auto">
            <a:xfrm>
              <a:off x="2862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44" name="Text Box 28"/>
            <p:cNvSpPr txBox="1">
              <a:spLocks noChangeArrowheads="1"/>
            </p:cNvSpPr>
            <p:nvPr/>
          </p:nvSpPr>
          <p:spPr bwMode="auto">
            <a:xfrm>
              <a:off x="2867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6045" name="AutoShape 29"/>
            <p:cNvSpPr>
              <a:spLocks noChangeArrowheads="1"/>
            </p:cNvSpPr>
            <p:nvPr/>
          </p:nvSpPr>
          <p:spPr bwMode="auto">
            <a:xfrm>
              <a:off x="194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46" name="Text Box 30"/>
            <p:cNvSpPr txBox="1">
              <a:spLocks noChangeArrowheads="1"/>
            </p:cNvSpPr>
            <p:nvPr/>
          </p:nvSpPr>
          <p:spPr bwMode="auto">
            <a:xfrm>
              <a:off x="199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6047" name="AutoShape 31"/>
            <p:cNvSpPr>
              <a:spLocks noChangeArrowheads="1"/>
            </p:cNvSpPr>
            <p:nvPr/>
          </p:nvSpPr>
          <p:spPr bwMode="auto">
            <a:xfrm>
              <a:off x="860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48" name="Text Box 32"/>
            <p:cNvSpPr txBox="1">
              <a:spLocks noChangeArrowheads="1"/>
            </p:cNvSpPr>
            <p:nvPr/>
          </p:nvSpPr>
          <p:spPr bwMode="auto">
            <a:xfrm>
              <a:off x="865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29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6049" name="AutoShape 33"/>
            <p:cNvSpPr>
              <a:spLocks noChangeArrowheads="1"/>
            </p:cNvSpPr>
            <p:nvPr/>
          </p:nvSpPr>
          <p:spPr bwMode="auto">
            <a:xfrm>
              <a:off x="1528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50" name="Text Box 34"/>
            <p:cNvSpPr txBox="1">
              <a:spLocks noChangeArrowheads="1"/>
            </p:cNvSpPr>
            <p:nvPr/>
          </p:nvSpPr>
          <p:spPr bwMode="auto">
            <a:xfrm>
              <a:off x="1533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6051" name="AutoShape 35"/>
            <p:cNvSpPr>
              <a:spLocks noChangeArrowheads="1"/>
            </p:cNvSpPr>
            <p:nvPr/>
          </p:nvSpPr>
          <p:spPr bwMode="auto">
            <a:xfrm>
              <a:off x="2195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52" name="Text Box 36"/>
            <p:cNvSpPr txBox="1">
              <a:spLocks noChangeArrowheads="1"/>
            </p:cNvSpPr>
            <p:nvPr/>
          </p:nvSpPr>
          <p:spPr bwMode="auto">
            <a:xfrm>
              <a:off x="2200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6053" name="AutoShape 37"/>
            <p:cNvSpPr>
              <a:spLocks noChangeArrowheads="1"/>
            </p:cNvSpPr>
            <p:nvPr/>
          </p:nvSpPr>
          <p:spPr bwMode="auto">
            <a:xfrm>
              <a:off x="2862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54" name="Text Box 38"/>
            <p:cNvSpPr txBox="1">
              <a:spLocks noChangeArrowheads="1"/>
            </p:cNvSpPr>
            <p:nvPr/>
          </p:nvSpPr>
          <p:spPr bwMode="auto">
            <a:xfrm>
              <a:off x="2867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19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6055" name="AutoShape 39"/>
            <p:cNvSpPr>
              <a:spLocks noChangeArrowheads="1"/>
            </p:cNvSpPr>
            <p:nvPr/>
          </p:nvSpPr>
          <p:spPr bwMode="auto">
            <a:xfrm>
              <a:off x="194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56" name="Text Box 40"/>
            <p:cNvSpPr txBox="1">
              <a:spLocks noChangeArrowheads="1"/>
            </p:cNvSpPr>
            <p:nvPr/>
          </p:nvSpPr>
          <p:spPr bwMode="auto">
            <a:xfrm>
              <a:off x="199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6057" name="AutoShape 41"/>
            <p:cNvSpPr>
              <a:spLocks noChangeArrowheads="1"/>
            </p:cNvSpPr>
            <p:nvPr/>
          </p:nvSpPr>
          <p:spPr bwMode="auto">
            <a:xfrm>
              <a:off x="860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58" name="Text Box 42"/>
            <p:cNvSpPr txBox="1">
              <a:spLocks noChangeArrowheads="1"/>
            </p:cNvSpPr>
            <p:nvPr/>
          </p:nvSpPr>
          <p:spPr bwMode="auto">
            <a:xfrm>
              <a:off x="865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50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6059" name="AutoShape 43"/>
            <p:cNvSpPr>
              <a:spLocks noChangeArrowheads="1"/>
            </p:cNvSpPr>
            <p:nvPr/>
          </p:nvSpPr>
          <p:spPr bwMode="auto">
            <a:xfrm>
              <a:off x="1528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60" name="Text Box 44"/>
            <p:cNvSpPr txBox="1">
              <a:spLocks noChangeArrowheads="1"/>
            </p:cNvSpPr>
            <p:nvPr/>
          </p:nvSpPr>
          <p:spPr bwMode="auto">
            <a:xfrm>
              <a:off x="1533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6061" name="AutoShape 45"/>
            <p:cNvSpPr>
              <a:spLocks noChangeArrowheads="1"/>
            </p:cNvSpPr>
            <p:nvPr/>
          </p:nvSpPr>
          <p:spPr bwMode="auto">
            <a:xfrm>
              <a:off x="2195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62" name="Text Box 46"/>
            <p:cNvSpPr txBox="1">
              <a:spLocks noChangeArrowheads="1"/>
            </p:cNvSpPr>
            <p:nvPr/>
          </p:nvSpPr>
          <p:spPr bwMode="auto">
            <a:xfrm>
              <a:off x="2200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75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6063" name="AutoShape 47"/>
            <p:cNvSpPr>
              <a:spLocks noChangeArrowheads="1"/>
            </p:cNvSpPr>
            <p:nvPr/>
          </p:nvSpPr>
          <p:spPr bwMode="auto">
            <a:xfrm>
              <a:off x="2862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64" name="Text Box 48"/>
            <p:cNvSpPr txBox="1">
              <a:spLocks noChangeArrowheads="1"/>
            </p:cNvSpPr>
            <p:nvPr/>
          </p:nvSpPr>
          <p:spPr bwMode="auto">
            <a:xfrm>
              <a:off x="2867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6065" name="AutoShape 49"/>
            <p:cNvSpPr>
              <a:spLocks noChangeArrowheads="1"/>
            </p:cNvSpPr>
            <p:nvPr/>
          </p:nvSpPr>
          <p:spPr bwMode="auto">
            <a:xfrm>
              <a:off x="194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66" name="Text Box 50"/>
            <p:cNvSpPr txBox="1">
              <a:spLocks noChangeArrowheads="1"/>
            </p:cNvSpPr>
            <p:nvPr/>
          </p:nvSpPr>
          <p:spPr bwMode="auto">
            <a:xfrm>
              <a:off x="199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6067" name="AutoShape 51"/>
            <p:cNvSpPr>
              <a:spLocks noChangeArrowheads="1"/>
            </p:cNvSpPr>
            <p:nvPr/>
          </p:nvSpPr>
          <p:spPr bwMode="auto">
            <a:xfrm>
              <a:off x="860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68" name="Text Box 52"/>
            <p:cNvSpPr txBox="1">
              <a:spLocks noChangeArrowheads="1"/>
            </p:cNvSpPr>
            <p:nvPr/>
          </p:nvSpPr>
          <p:spPr bwMode="auto">
            <a:xfrm>
              <a:off x="865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6069" name="AutoShape 53"/>
            <p:cNvSpPr>
              <a:spLocks noChangeArrowheads="1"/>
            </p:cNvSpPr>
            <p:nvPr/>
          </p:nvSpPr>
          <p:spPr bwMode="auto">
            <a:xfrm>
              <a:off x="1528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70" name="Text Box 54"/>
            <p:cNvSpPr txBox="1">
              <a:spLocks noChangeArrowheads="1"/>
            </p:cNvSpPr>
            <p:nvPr/>
          </p:nvSpPr>
          <p:spPr bwMode="auto">
            <a:xfrm>
              <a:off x="1533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91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6071" name="AutoShape 55"/>
            <p:cNvSpPr>
              <a:spLocks noChangeArrowheads="1"/>
            </p:cNvSpPr>
            <p:nvPr/>
          </p:nvSpPr>
          <p:spPr bwMode="auto">
            <a:xfrm>
              <a:off x="2195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72" name="Text Box 56"/>
            <p:cNvSpPr txBox="1">
              <a:spLocks noChangeArrowheads="1"/>
            </p:cNvSpPr>
            <p:nvPr/>
          </p:nvSpPr>
          <p:spPr bwMode="auto">
            <a:xfrm>
              <a:off x="2200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6073" name="AutoShape 57"/>
            <p:cNvSpPr>
              <a:spLocks noChangeArrowheads="1"/>
            </p:cNvSpPr>
            <p:nvPr/>
          </p:nvSpPr>
          <p:spPr bwMode="auto">
            <a:xfrm>
              <a:off x="2862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074" name="Text Box 58"/>
            <p:cNvSpPr txBox="1">
              <a:spLocks noChangeArrowheads="1"/>
            </p:cNvSpPr>
            <p:nvPr/>
          </p:nvSpPr>
          <p:spPr bwMode="auto">
            <a:xfrm>
              <a:off x="2867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71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198438" y="638175"/>
            <a:ext cx="5649912" cy="5534025"/>
          </a:xfrm>
          <a:prstGeom prst="roundRect">
            <a:avLst>
              <a:gd name="adj" fmla="val 13398"/>
            </a:avLst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5983288" y="622300"/>
            <a:ext cx="2930525" cy="3976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6070600" y="835025"/>
            <a:ext cx="2735263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rif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yw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6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lluosi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7?</a:t>
            </a:r>
            <a:endParaRPr lang="en-US" sz="3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>
            <a:off x="6045200" y="4818063"/>
            <a:ext cx="2806700" cy="1357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6343650" y="4764088"/>
            <a:ext cx="2211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0120" name="Group 8"/>
          <p:cNvGrpSpPr>
            <a:grpSpLocks/>
          </p:cNvGrpSpPr>
          <p:nvPr/>
        </p:nvGrpSpPr>
        <p:grpSpPr bwMode="auto">
          <a:xfrm>
            <a:off x="585788" y="998538"/>
            <a:ext cx="4875212" cy="4816475"/>
            <a:chOff x="194" y="163"/>
            <a:chExt cx="3281" cy="3241"/>
          </a:xfrm>
        </p:grpSpPr>
        <p:sp>
          <p:nvSpPr>
            <p:cNvPr id="90121" name="AutoShape 9"/>
            <p:cNvSpPr>
              <a:spLocks noChangeArrowheads="1"/>
            </p:cNvSpPr>
            <p:nvPr/>
          </p:nvSpPr>
          <p:spPr bwMode="auto">
            <a:xfrm>
              <a:off x="194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2" name="Text Box 10"/>
            <p:cNvSpPr txBox="1">
              <a:spLocks noChangeArrowheads="1"/>
            </p:cNvSpPr>
            <p:nvPr/>
          </p:nvSpPr>
          <p:spPr bwMode="auto">
            <a:xfrm>
              <a:off x="199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32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0123" name="AutoShape 11"/>
            <p:cNvSpPr>
              <a:spLocks noChangeArrowheads="1"/>
            </p:cNvSpPr>
            <p:nvPr/>
          </p:nvSpPr>
          <p:spPr bwMode="auto">
            <a:xfrm>
              <a:off x="860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4" name="Text Box 12"/>
            <p:cNvSpPr txBox="1">
              <a:spLocks noChangeArrowheads="1"/>
            </p:cNvSpPr>
            <p:nvPr/>
          </p:nvSpPr>
          <p:spPr bwMode="auto">
            <a:xfrm>
              <a:off x="865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0125" name="AutoShape 13"/>
            <p:cNvSpPr>
              <a:spLocks noChangeArrowheads="1"/>
            </p:cNvSpPr>
            <p:nvPr/>
          </p:nvSpPr>
          <p:spPr bwMode="auto">
            <a:xfrm>
              <a:off x="1528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6" name="Text Box 14"/>
            <p:cNvSpPr txBox="1">
              <a:spLocks noChangeArrowheads="1"/>
            </p:cNvSpPr>
            <p:nvPr/>
          </p:nvSpPr>
          <p:spPr bwMode="auto">
            <a:xfrm>
              <a:off x="1533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0127" name="AutoShape 15"/>
            <p:cNvSpPr>
              <a:spLocks noChangeArrowheads="1"/>
            </p:cNvSpPr>
            <p:nvPr/>
          </p:nvSpPr>
          <p:spPr bwMode="auto">
            <a:xfrm>
              <a:off x="2195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28" name="Text Box 16"/>
            <p:cNvSpPr txBox="1">
              <a:spLocks noChangeArrowheads="1"/>
            </p:cNvSpPr>
            <p:nvPr/>
          </p:nvSpPr>
          <p:spPr bwMode="auto">
            <a:xfrm>
              <a:off x="2200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0129" name="AutoShape 17"/>
            <p:cNvSpPr>
              <a:spLocks noChangeArrowheads="1"/>
            </p:cNvSpPr>
            <p:nvPr/>
          </p:nvSpPr>
          <p:spPr bwMode="auto">
            <a:xfrm>
              <a:off x="2862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30" name="Text Box 18"/>
            <p:cNvSpPr txBox="1">
              <a:spLocks noChangeArrowheads="1"/>
            </p:cNvSpPr>
            <p:nvPr/>
          </p:nvSpPr>
          <p:spPr bwMode="auto">
            <a:xfrm>
              <a:off x="2867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0131" name="AutoShape 19"/>
            <p:cNvSpPr>
              <a:spLocks noChangeArrowheads="1"/>
            </p:cNvSpPr>
            <p:nvPr/>
          </p:nvSpPr>
          <p:spPr bwMode="auto">
            <a:xfrm>
              <a:off x="194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32" name="Text Box 20"/>
            <p:cNvSpPr txBox="1">
              <a:spLocks noChangeArrowheads="1"/>
            </p:cNvSpPr>
            <p:nvPr/>
          </p:nvSpPr>
          <p:spPr bwMode="auto">
            <a:xfrm>
              <a:off x="199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0133" name="AutoShape 21"/>
            <p:cNvSpPr>
              <a:spLocks noChangeArrowheads="1"/>
            </p:cNvSpPr>
            <p:nvPr/>
          </p:nvSpPr>
          <p:spPr bwMode="auto">
            <a:xfrm>
              <a:off x="860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34" name="Text Box 22"/>
            <p:cNvSpPr txBox="1">
              <a:spLocks noChangeArrowheads="1"/>
            </p:cNvSpPr>
            <p:nvPr/>
          </p:nvSpPr>
          <p:spPr bwMode="auto">
            <a:xfrm>
              <a:off x="865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0135" name="AutoShape 23"/>
            <p:cNvSpPr>
              <a:spLocks noChangeArrowheads="1"/>
            </p:cNvSpPr>
            <p:nvPr/>
          </p:nvSpPr>
          <p:spPr bwMode="auto">
            <a:xfrm>
              <a:off x="1528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36" name="Text Box 24"/>
            <p:cNvSpPr txBox="1">
              <a:spLocks noChangeArrowheads="1"/>
            </p:cNvSpPr>
            <p:nvPr/>
          </p:nvSpPr>
          <p:spPr bwMode="auto">
            <a:xfrm>
              <a:off x="1533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66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0137" name="AutoShape 25"/>
            <p:cNvSpPr>
              <a:spLocks noChangeArrowheads="1"/>
            </p:cNvSpPr>
            <p:nvPr/>
          </p:nvSpPr>
          <p:spPr bwMode="auto">
            <a:xfrm>
              <a:off x="2195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38" name="Text Box 26"/>
            <p:cNvSpPr txBox="1">
              <a:spLocks noChangeArrowheads="1"/>
            </p:cNvSpPr>
            <p:nvPr/>
          </p:nvSpPr>
          <p:spPr bwMode="auto">
            <a:xfrm>
              <a:off x="2200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0139" name="AutoShape 27"/>
            <p:cNvSpPr>
              <a:spLocks noChangeArrowheads="1"/>
            </p:cNvSpPr>
            <p:nvPr/>
          </p:nvSpPr>
          <p:spPr bwMode="auto">
            <a:xfrm>
              <a:off x="2862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40" name="Text Box 28"/>
            <p:cNvSpPr txBox="1">
              <a:spLocks noChangeArrowheads="1"/>
            </p:cNvSpPr>
            <p:nvPr/>
          </p:nvSpPr>
          <p:spPr bwMode="auto">
            <a:xfrm>
              <a:off x="2867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0141" name="AutoShape 29"/>
            <p:cNvSpPr>
              <a:spLocks noChangeArrowheads="1"/>
            </p:cNvSpPr>
            <p:nvPr/>
          </p:nvSpPr>
          <p:spPr bwMode="auto">
            <a:xfrm>
              <a:off x="194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42" name="Text Box 30"/>
            <p:cNvSpPr txBox="1">
              <a:spLocks noChangeArrowheads="1"/>
            </p:cNvSpPr>
            <p:nvPr/>
          </p:nvSpPr>
          <p:spPr bwMode="auto">
            <a:xfrm>
              <a:off x="199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0143" name="AutoShape 31"/>
            <p:cNvSpPr>
              <a:spLocks noChangeArrowheads="1"/>
            </p:cNvSpPr>
            <p:nvPr/>
          </p:nvSpPr>
          <p:spPr bwMode="auto">
            <a:xfrm>
              <a:off x="860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44" name="Text Box 32"/>
            <p:cNvSpPr txBox="1">
              <a:spLocks noChangeArrowheads="1"/>
            </p:cNvSpPr>
            <p:nvPr/>
          </p:nvSpPr>
          <p:spPr bwMode="auto">
            <a:xfrm>
              <a:off x="865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29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0145" name="AutoShape 33"/>
            <p:cNvSpPr>
              <a:spLocks noChangeArrowheads="1"/>
            </p:cNvSpPr>
            <p:nvPr/>
          </p:nvSpPr>
          <p:spPr bwMode="auto">
            <a:xfrm>
              <a:off x="1528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46" name="Text Box 34"/>
            <p:cNvSpPr txBox="1">
              <a:spLocks noChangeArrowheads="1"/>
            </p:cNvSpPr>
            <p:nvPr/>
          </p:nvSpPr>
          <p:spPr bwMode="auto">
            <a:xfrm>
              <a:off x="1533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0147" name="AutoShape 35"/>
            <p:cNvSpPr>
              <a:spLocks noChangeArrowheads="1"/>
            </p:cNvSpPr>
            <p:nvPr/>
          </p:nvSpPr>
          <p:spPr bwMode="auto">
            <a:xfrm>
              <a:off x="2195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48" name="Text Box 36"/>
            <p:cNvSpPr txBox="1">
              <a:spLocks noChangeArrowheads="1"/>
            </p:cNvSpPr>
            <p:nvPr/>
          </p:nvSpPr>
          <p:spPr bwMode="auto">
            <a:xfrm>
              <a:off x="2200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0149" name="AutoShape 37"/>
            <p:cNvSpPr>
              <a:spLocks noChangeArrowheads="1"/>
            </p:cNvSpPr>
            <p:nvPr/>
          </p:nvSpPr>
          <p:spPr bwMode="auto">
            <a:xfrm>
              <a:off x="2862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50" name="Text Box 38"/>
            <p:cNvSpPr txBox="1">
              <a:spLocks noChangeArrowheads="1"/>
            </p:cNvSpPr>
            <p:nvPr/>
          </p:nvSpPr>
          <p:spPr bwMode="auto">
            <a:xfrm>
              <a:off x="2867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19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0151" name="AutoShape 39"/>
            <p:cNvSpPr>
              <a:spLocks noChangeArrowheads="1"/>
            </p:cNvSpPr>
            <p:nvPr/>
          </p:nvSpPr>
          <p:spPr bwMode="auto">
            <a:xfrm>
              <a:off x="194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52" name="Text Box 40"/>
            <p:cNvSpPr txBox="1">
              <a:spLocks noChangeArrowheads="1"/>
            </p:cNvSpPr>
            <p:nvPr/>
          </p:nvSpPr>
          <p:spPr bwMode="auto">
            <a:xfrm>
              <a:off x="199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0153" name="AutoShape 41"/>
            <p:cNvSpPr>
              <a:spLocks noChangeArrowheads="1"/>
            </p:cNvSpPr>
            <p:nvPr/>
          </p:nvSpPr>
          <p:spPr bwMode="auto">
            <a:xfrm>
              <a:off x="860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54" name="Text Box 42"/>
            <p:cNvSpPr txBox="1">
              <a:spLocks noChangeArrowheads="1"/>
            </p:cNvSpPr>
            <p:nvPr/>
          </p:nvSpPr>
          <p:spPr bwMode="auto">
            <a:xfrm>
              <a:off x="865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50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0155" name="AutoShape 43"/>
            <p:cNvSpPr>
              <a:spLocks noChangeArrowheads="1"/>
            </p:cNvSpPr>
            <p:nvPr/>
          </p:nvSpPr>
          <p:spPr bwMode="auto">
            <a:xfrm>
              <a:off x="1528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56" name="Text Box 44"/>
            <p:cNvSpPr txBox="1">
              <a:spLocks noChangeArrowheads="1"/>
            </p:cNvSpPr>
            <p:nvPr/>
          </p:nvSpPr>
          <p:spPr bwMode="auto">
            <a:xfrm>
              <a:off x="1533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0157" name="AutoShape 45"/>
            <p:cNvSpPr>
              <a:spLocks noChangeArrowheads="1"/>
            </p:cNvSpPr>
            <p:nvPr/>
          </p:nvSpPr>
          <p:spPr bwMode="auto">
            <a:xfrm>
              <a:off x="2195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58" name="Text Box 46"/>
            <p:cNvSpPr txBox="1">
              <a:spLocks noChangeArrowheads="1"/>
            </p:cNvSpPr>
            <p:nvPr/>
          </p:nvSpPr>
          <p:spPr bwMode="auto">
            <a:xfrm>
              <a:off x="2200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75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0159" name="AutoShape 47"/>
            <p:cNvSpPr>
              <a:spLocks noChangeArrowheads="1"/>
            </p:cNvSpPr>
            <p:nvPr/>
          </p:nvSpPr>
          <p:spPr bwMode="auto">
            <a:xfrm>
              <a:off x="2862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60" name="Text Box 48"/>
            <p:cNvSpPr txBox="1">
              <a:spLocks noChangeArrowheads="1"/>
            </p:cNvSpPr>
            <p:nvPr/>
          </p:nvSpPr>
          <p:spPr bwMode="auto">
            <a:xfrm>
              <a:off x="2867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0161" name="AutoShape 49"/>
            <p:cNvSpPr>
              <a:spLocks noChangeArrowheads="1"/>
            </p:cNvSpPr>
            <p:nvPr/>
          </p:nvSpPr>
          <p:spPr bwMode="auto">
            <a:xfrm>
              <a:off x="194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62" name="Text Box 50"/>
            <p:cNvSpPr txBox="1">
              <a:spLocks noChangeArrowheads="1"/>
            </p:cNvSpPr>
            <p:nvPr/>
          </p:nvSpPr>
          <p:spPr bwMode="auto">
            <a:xfrm>
              <a:off x="199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0163" name="AutoShape 51"/>
            <p:cNvSpPr>
              <a:spLocks noChangeArrowheads="1"/>
            </p:cNvSpPr>
            <p:nvPr/>
          </p:nvSpPr>
          <p:spPr bwMode="auto">
            <a:xfrm>
              <a:off x="860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64" name="Text Box 52"/>
            <p:cNvSpPr txBox="1">
              <a:spLocks noChangeArrowheads="1"/>
            </p:cNvSpPr>
            <p:nvPr/>
          </p:nvSpPr>
          <p:spPr bwMode="auto">
            <a:xfrm>
              <a:off x="865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0165" name="AutoShape 53"/>
            <p:cNvSpPr>
              <a:spLocks noChangeArrowheads="1"/>
            </p:cNvSpPr>
            <p:nvPr/>
          </p:nvSpPr>
          <p:spPr bwMode="auto">
            <a:xfrm>
              <a:off x="1528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66" name="Text Box 54"/>
            <p:cNvSpPr txBox="1">
              <a:spLocks noChangeArrowheads="1"/>
            </p:cNvSpPr>
            <p:nvPr/>
          </p:nvSpPr>
          <p:spPr bwMode="auto">
            <a:xfrm>
              <a:off x="1533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91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0167" name="AutoShape 55"/>
            <p:cNvSpPr>
              <a:spLocks noChangeArrowheads="1"/>
            </p:cNvSpPr>
            <p:nvPr/>
          </p:nvSpPr>
          <p:spPr bwMode="auto">
            <a:xfrm>
              <a:off x="2195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68" name="Text Box 56"/>
            <p:cNvSpPr txBox="1">
              <a:spLocks noChangeArrowheads="1"/>
            </p:cNvSpPr>
            <p:nvPr/>
          </p:nvSpPr>
          <p:spPr bwMode="auto">
            <a:xfrm>
              <a:off x="2200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0169" name="AutoShape 57"/>
            <p:cNvSpPr>
              <a:spLocks noChangeArrowheads="1"/>
            </p:cNvSpPr>
            <p:nvPr/>
          </p:nvSpPr>
          <p:spPr bwMode="auto">
            <a:xfrm>
              <a:off x="2862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0170" name="Text Box 58"/>
            <p:cNvSpPr txBox="1">
              <a:spLocks noChangeArrowheads="1"/>
            </p:cNvSpPr>
            <p:nvPr/>
          </p:nvSpPr>
          <p:spPr bwMode="auto">
            <a:xfrm>
              <a:off x="2867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99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198438" y="638175"/>
            <a:ext cx="5649912" cy="5534025"/>
          </a:xfrm>
          <a:prstGeom prst="roundRect">
            <a:avLst>
              <a:gd name="adj" fmla="val 13398"/>
            </a:avLst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5983288" y="622300"/>
            <a:ext cx="2930525" cy="3976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6070600" y="835025"/>
            <a:ext cx="2735263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rif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yw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3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lluosi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5?</a:t>
            </a:r>
            <a:endParaRPr lang="en-US" sz="3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46" name="AutoShape 6"/>
          <p:cNvSpPr>
            <a:spLocks noChangeArrowheads="1"/>
          </p:cNvSpPr>
          <p:nvPr/>
        </p:nvSpPr>
        <p:spPr bwMode="auto">
          <a:xfrm>
            <a:off x="6045200" y="4818063"/>
            <a:ext cx="2806700" cy="1357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6343650" y="4764088"/>
            <a:ext cx="2211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7048" name="Group 8"/>
          <p:cNvGrpSpPr>
            <a:grpSpLocks/>
          </p:cNvGrpSpPr>
          <p:nvPr/>
        </p:nvGrpSpPr>
        <p:grpSpPr bwMode="auto">
          <a:xfrm>
            <a:off x="585788" y="998538"/>
            <a:ext cx="4875212" cy="4816475"/>
            <a:chOff x="194" y="163"/>
            <a:chExt cx="3281" cy="3241"/>
          </a:xfrm>
        </p:grpSpPr>
        <p:sp>
          <p:nvSpPr>
            <p:cNvPr id="87049" name="AutoShape 9"/>
            <p:cNvSpPr>
              <a:spLocks noChangeArrowheads="1"/>
            </p:cNvSpPr>
            <p:nvPr/>
          </p:nvSpPr>
          <p:spPr bwMode="auto">
            <a:xfrm>
              <a:off x="194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50" name="Text Box 10"/>
            <p:cNvSpPr txBox="1">
              <a:spLocks noChangeArrowheads="1"/>
            </p:cNvSpPr>
            <p:nvPr/>
          </p:nvSpPr>
          <p:spPr bwMode="auto">
            <a:xfrm>
              <a:off x="199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32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7051" name="AutoShape 11"/>
            <p:cNvSpPr>
              <a:spLocks noChangeArrowheads="1"/>
            </p:cNvSpPr>
            <p:nvPr/>
          </p:nvSpPr>
          <p:spPr bwMode="auto">
            <a:xfrm>
              <a:off x="860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52" name="Text Box 12"/>
            <p:cNvSpPr txBox="1">
              <a:spLocks noChangeArrowheads="1"/>
            </p:cNvSpPr>
            <p:nvPr/>
          </p:nvSpPr>
          <p:spPr bwMode="auto">
            <a:xfrm>
              <a:off x="865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7053" name="AutoShape 13"/>
            <p:cNvSpPr>
              <a:spLocks noChangeArrowheads="1"/>
            </p:cNvSpPr>
            <p:nvPr/>
          </p:nvSpPr>
          <p:spPr bwMode="auto">
            <a:xfrm>
              <a:off x="1528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54" name="Text Box 14"/>
            <p:cNvSpPr txBox="1">
              <a:spLocks noChangeArrowheads="1"/>
            </p:cNvSpPr>
            <p:nvPr/>
          </p:nvSpPr>
          <p:spPr bwMode="auto">
            <a:xfrm>
              <a:off x="1533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7055" name="AutoShape 15"/>
            <p:cNvSpPr>
              <a:spLocks noChangeArrowheads="1"/>
            </p:cNvSpPr>
            <p:nvPr/>
          </p:nvSpPr>
          <p:spPr bwMode="auto">
            <a:xfrm>
              <a:off x="2195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56" name="Text Box 16"/>
            <p:cNvSpPr txBox="1">
              <a:spLocks noChangeArrowheads="1"/>
            </p:cNvSpPr>
            <p:nvPr/>
          </p:nvSpPr>
          <p:spPr bwMode="auto">
            <a:xfrm>
              <a:off x="2200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7057" name="AutoShape 17"/>
            <p:cNvSpPr>
              <a:spLocks noChangeArrowheads="1"/>
            </p:cNvSpPr>
            <p:nvPr/>
          </p:nvSpPr>
          <p:spPr bwMode="auto">
            <a:xfrm>
              <a:off x="2862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58" name="Text Box 18"/>
            <p:cNvSpPr txBox="1">
              <a:spLocks noChangeArrowheads="1"/>
            </p:cNvSpPr>
            <p:nvPr/>
          </p:nvSpPr>
          <p:spPr bwMode="auto">
            <a:xfrm>
              <a:off x="2867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7059" name="AutoShape 19"/>
            <p:cNvSpPr>
              <a:spLocks noChangeArrowheads="1"/>
            </p:cNvSpPr>
            <p:nvPr/>
          </p:nvSpPr>
          <p:spPr bwMode="auto">
            <a:xfrm>
              <a:off x="194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60" name="Text Box 20"/>
            <p:cNvSpPr txBox="1">
              <a:spLocks noChangeArrowheads="1"/>
            </p:cNvSpPr>
            <p:nvPr/>
          </p:nvSpPr>
          <p:spPr bwMode="auto">
            <a:xfrm>
              <a:off x="199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7061" name="AutoShape 21"/>
            <p:cNvSpPr>
              <a:spLocks noChangeArrowheads="1"/>
            </p:cNvSpPr>
            <p:nvPr/>
          </p:nvSpPr>
          <p:spPr bwMode="auto">
            <a:xfrm>
              <a:off x="860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62" name="Text Box 22"/>
            <p:cNvSpPr txBox="1">
              <a:spLocks noChangeArrowheads="1"/>
            </p:cNvSpPr>
            <p:nvPr/>
          </p:nvSpPr>
          <p:spPr bwMode="auto">
            <a:xfrm>
              <a:off x="865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7063" name="AutoShape 23"/>
            <p:cNvSpPr>
              <a:spLocks noChangeArrowheads="1"/>
            </p:cNvSpPr>
            <p:nvPr/>
          </p:nvSpPr>
          <p:spPr bwMode="auto">
            <a:xfrm>
              <a:off x="1528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64" name="Text Box 24"/>
            <p:cNvSpPr txBox="1">
              <a:spLocks noChangeArrowheads="1"/>
            </p:cNvSpPr>
            <p:nvPr/>
          </p:nvSpPr>
          <p:spPr bwMode="auto">
            <a:xfrm>
              <a:off x="1533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66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7065" name="AutoShape 25"/>
            <p:cNvSpPr>
              <a:spLocks noChangeArrowheads="1"/>
            </p:cNvSpPr>
            <p:nvPr/>
          </p:nvSpPr>
          <p:spPr bwMode="auto">
            <a:xfrm>
              <a:off x="2195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66" name="Text Box 26"/>
            <p:cNvSpPr txBox="1">
              <a:spLocks noChangeArrowheads="1"/>
            </p:cNvSpPr>
            <p:nvPr/>
          </p:nvSpPr>
          <p:spPr bwMode="auto">
            <a:xfrm>
              <a:off x="2200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7067" name="AutoShape 27"/>
            <p:cNvSpPr>
              <a:spLocks noChangeArrowheads="1"/>
            </p:cNvSpPr>
            <p:nvPr/>
          </p:nvSpPr>
          <p:spPr bwMode="auto">
            <a:xfrm>
              <a:off x="2862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68" name="Text Box 28"/>
            <p:cNvSpPr txBox="1">
              <a:spLocks noChangeArrowheads="1"/>
            </p:cNvSpPr>
            <p:nvPr/>
          </p:nvSpPr>
          <p:spPr bwMode="auto">
            <a:xfrm>
              <a:off x="2867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7069" name="AutoShape 29"/>
            <p:cNvSpPr>
              <a:spLocks noChangeArrowheads="1"/>
            </p:cNvSpPr>
            <p:nvPr/>
          </p:nvSpPr>
          <p:spPr bwMode="auto">
            <a:xfrm>
              <a:off x="194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70" name="Text Box 30"/>
            <p:cNvSpPr txBox="1">
              <a:spLocks noChangeArrowheads="1"/>
            </p:cNvSpPr>
            <p:nvPr/>
          </p:nvSpPr>
          <p:spPr bwMode="auto">
            <a:xfrm>
              <a:off x="199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7071" name="AutoShape 31"/>
            <p:cNvSpPr>
              <a:spLocks noChangeArrowheads="1"/>
            </p:cNvSpPr>
            <p:nvPr/>
          </p:nvSpPr>
          <p:spPr bwMode="auto">
            <a:xfrm>
              <a:off x="860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72" name="Text Box 32"/>
            <p:cNvSpPr txBox="1">
              <a:spLocks noChangeArrowheads="1"/>
            </p:cNvSpPr>
            <p:nvPr/>
          </p:nvSpPr>
          <p:spPr bwMode="auto">
            <a:xfrm>
              <a:off x="865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29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7073" name="AutoShape 33"/>
            <p:cNvSpPr>
              <a:spLocks noChangeArrowheads="1"/>
            </p:cNvSpPr>
            <p:nvPr/>
          </p:nvSpPr>
          <p:spPr bwMode="auto">
            <a:xfrm>
              <a:off x="1528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74" name="Text Box 34"/>
            <p:cNvSpPr txBox="1">
              <a:spLocks noChangeArrowheads="1"/>
            </p:cNvSpPr>
            <p:nvPr/>
          </p:nvSpPr>
          <p:spPr bwMode="auto">
            <a:xfrm>
              <a:off x="1533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7075" name="AutoShape 35"/>
            <p:cNvSpPr>
              <a:spLocks noChangeArrowheads="1"/>
            </p:cNvSpPr>
            <p:nvPr/>
          </p:nvSpPr>
          <p:spPr bwMode="auto">
            <a:xfrm>
              <a:off x="2195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76" name="Text Box 36"/>
            <p:cNvSpPr txBox="1">
              <a:spLocks noChangeArrowheads="1"/>
            </p:cNvSpPr>
            <p:nvPr/>
          </p:nvSpPr>
          <p:spPr bwMode="auto">
            <a:xfrm>
              <a:off x="2200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7077" name="AutoShape 37"/>
            <p:cNvSpPr>
              <a:spLocks noChangeArrowheads="1"/>
            </p:cNvSpPr>
            <p:nvPr/>
          </p:nvSpPr>
          <p:spPr bwMode="auto">
            <a:xfrm>
              <a:off x="2862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78" name="Text Box 38"/>
            <p:cNvSpPr txBox="1">
              <a:spLocks noChangeArrowheads="1"/>
            </p:cNvSpPr>
            <p:nvPr/>
          </p:nvSpPr>
          <p:spPr bwMode="auto">
            <a:xfrm>
              <a:off x="2867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19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7079" name="AutoShape 39"/>
            <p:cNvSpPr>
              <a:spLocks noChangeArrowheads="1"/>
            </p:cNvSpPr>
            <p:nvPr/>
          </p:nvSpPr>
          <p:spPr bwMode="auto">
            <a:xfrm>
              <a:off x="194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0" name="Text Box 40"/>
            <p:cNvSpPr txBox="1">
              <a:spLocks noChangeArrowheads="1"/>
            </p:cNvSpPr>
            <p:nvPr/>
          </p:nvSpPr>
          <p:spPr bwMode="auto">
            <a:xfrm>
              <a:off x="199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7081" name="AutoShape 41"/>
            <p:cNvSpPr>
              <a:spLocks noChangeArrowheads="1"/>
            </p:cNvSpPr>
            <p:nvPr/>
          </p:nvSpPr>
          <p:spPr bwMode="auto">
            <a:xfrm>
              <a:off x="860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2" name="Text Box 42"/>
            <p:cNvSpPr txBox="1">
              <a:spLocks noChangeArrowheads="1"/>
            </p:cNvSpPr>
            <p:nvPr/>
          </p:nvSpPr>
          <p:spPr bwMode="auto">
            <a:xfrm>
              <a:off x="865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50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7083" name="AutoShape 43"/>
            <p:cNvSpPr>
              <a:spLocks noChangeArrowheads="1"/>
            </p:cNvSpPr>
            <p:nvPr/>
          </p:nvSpPr>
          <p:spPr bwMode="auto">
            <a:xfrm>
              <a:off x="1528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4" name="Text Box 44"/>
            <p:cNvSpPr txBox="1">
              <a:spLocks noChangeArrowheads="1"/>
            </p:cNvSpPr>
            <p:nvPr/>
          </p:nvSpPr>
          <p:spPr bwMode="auto">
            <a:xfrm>
              <a:off x="1533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7085" name="AutoShape 45"/>
            <p:cNvSpPr>
              <a:spLocks noChangeArrowheads="1"/>
            </p:cNvSpPr>
            <p:nvPr/>
          </p:nvSpPr>
          <p:spPr bwMode="auto">
            <a:xfrm>
              <a:off x="2195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6" name="Text Box 46"/>
            <p:cNvSpPr txBox="1">
              <a:spLocks noChangeArrowheads="1"/>
            </p:cNvSpPr>
            <p:nvPr/>
          </p:nvSpPr>
          <p:spPr bwMode="auto">
            <a:xfrm>
              <a:off x="2200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75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7087" name="AutoShape 47"/>
            <p:cNvSpPr>
              <a:spLocks noChangeArrowheads="1"/>
            </p:cNvSpPr>
            <p:nvPr/>
          </p:nvSpPr>
          <p:spPr bwMode="auto">
            <a:xfrm>
              <a:off x="2862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88" name="Text Box 48"/>
            <p:cNvSpPr txBox="1">
              <a:spLocks noChangeArrowheads="1"/>
            </p:cNvSpPr>
            <p:nvPr/>
          </p:nvSpPr>
          <p:spPr bwMode="auto">
            <a:xfrm>
              <a:off x="2867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7089" name="AutoShape 49"/>
            <p:cNvSpPr>
              <a:spLocks noChangeArrowheads="1"/>
            </p:cNvSpPr>
            <p:nvPr/>
          </p:nvSpPr>
          <p:spPr bwMode="auto">
            <a:xfrm>
              <a:off x="194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90" name="Text Box 50"/>
            <p:cNvSpPr txBox="1">
              <a:spLocks noChangeArrowheads="1"/>
            </p:cNvSpPr>
            <p:nvPr/>
          </p:nvSpPr>
          <p:spPr bwMode="auto">
            <a:xfrm>
              <a:off x="199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7091" name="AutoShape 51"/>
            <p:cNvSpPr>
              <a:spLocks noChangeArrowheads="1"/>
            </p:cNvSpPr>
            <p:nvPr/>
          </p:nvSpPr>
          <p:spPr bwMode="auto">
            <a:xfrm>
              <a:off x="860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92" name="Text Box 52"/>
            <p:cNvSpPr txBox="1">
              <a:spLocks noChangeArrowheads="1"/>
            </p:cNvSpPr>
            <p:nvPr/>
          </p:nvSpPr>
          <p:spPr bwMode="auto">
            <a:xfrm>
              <a:off x="865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7093" name="AutoShape 53"/>
            <p:cNvSpPr>
              <a:spLocks noChangeArrowheads="1"/>
            </p:cNvSpPr>
            <p:nvPr/>
          </p:nvSpPr>
          <p:spPr bwMode="auto">
            <a:xfrm>
              <a:off x="1528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94" name="Text Box 54"/>
            <p:cNvSpPr txBox="1">
              <a:spLocks noChangeArrowheads="1"/>
            </p:cNvSpPr>
            <p:nvPr/>
          </p:nvSpPr>
          <p:spPr bwMode="auto">
            <a:xfrm>
              <a:off x="1533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91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7095" name="AutoShape 55"/>
            <p:cNvSpPr>
              <a:spLocks noChangeArrowheads="1"/>
            </p:cNvSpPr>
            <p:nvPr/>
          </p:nvSpPr>
          <p:spPr bwMode="auto">
            <a:xfrm>
              <a:off x="2195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96" name="Text Box 56"/>
            <p:cNvSpPr txBox="1">
              <a:spLocks noChangeArrowheads="1"/>
            </p:cNvSpPr>
            <p:nvPr/>
          </p:nvSpPr>
          <p:spPr bwMode="auto">
            <a:xfrm>
              <a:off x="2200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7097" name="AutoShape 57"/>
            <p:cNvSpPr>
              <a:spLocks noChangeArrowheads="1"/>
            </p:cNvSpPr>
            <p:nvPr/>
          </p:nvSpPr>
          <p:spPr bwMode="auto">
            <a:xfrm>
              <a:off x="2862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7098" name="Text Box 58"/>
            <p:cNvSpPr txBox="1">
              <a:spLocks noChangeArrowheads="1"/>
            </p:cNvSpPr>
            <p:nvPr/>
          </p:nvSpPr>
          <p:spPr bwMode="auto">
            <a:xfrm>
              <a:off x="2867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47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198438" y="638175"/>
            <a:ext cx="5649912" cy="5534025"/>
          </a:xfrm>
          <a:prstGeom prst="roundRect">
            <a:avLst>
              <a:gd name="adj" fmla="val 13398"/>
            </a:avLst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5983288" y="622300"/>
            <a:ext cx="2930525" cy="3976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6070600" y="835025"/>
            <a:ext cx="273526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rif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sydd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3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llai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na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90?</a:t>
            </a:r>
            <a:endParaRPr lang="en-US" sz="3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>
            <a:off x="6045200" y="4818063"/>
            <a:ext cx="2806700" cy="1357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6343650" y="4764088"/>
            <a:ext cx="2211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87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9096" name="Group 8"/>
          <p:cNvGrpSpPr>
            <a:grpSpLocks/>
          </p:cNvGrpSpPr>
          <p:nvPr/>
        </p:nvGrpSpPr>
        <p:grpSpPr bwMode="auto">
          <a:xfrm>
            <a:off x="585788" y="998538"/>
            <a:ext cx="4875212" cy="4816475"/>
            <a:chOff x="194" y="163"/>
            <a:chExt cx="3281" cy="3241"/>
          </a:xfrm>
        </p:grpSpPr>
        <p:sp>
          <p:nvSpPr>
            <p:cNvPr id="89097" name="AutoShape 9"/>
            <p:cNvSpPr>
              <a:spLocks noChangeArrowheads="1"/>
            </p:cNvSpPr>
            <p:nvPr/>
          </p:nvSpPr>
          <p:spPr bwMode="auto">
            <a:xfrm>
              <a:off x="194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098" name="Text Box 10"/>
            <p:cNvSpPr txBox="1">
              <a:spLocks noChangeArrowheads="1"/>
            </p:cNvSpPr>
            <p:nvPr/>
          </p:nvSpPr>
          <p:spPr bwMode="auto">
            <a:xfrm>
              <a:off x="199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32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9099" name="AutoShape 11"/>
            <p:cNvSpPr>
              <a:spLocks noChangeArrowheads="1"/>
            </p:cNvSpPr>
            <p:nvPr/>
          </p:nvSpPr>
          <p:spPr bwMode="auto">
            <a:xfrm>
              <a:off x="860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0" name="Text Box 12"/>
            <p:cNvSpPr txBox="1">
              <a:spLocks noChangeArrowheads="1"/>
            </p:cNvSpPr>
            <p:nvPr/>
          </p:nvSpPr>
          <p:spPr bwMode="auto">
            <a:xfrm>
              <a:off x="865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9101" name="AutoShape 13"/>
            <p:cNvSpPr>
              <a:spLocks noChangeArrowheads="1"/>
            </p:cNvSpPr>
            <p:nvPr/>
          </p:nvSpPr>
          <p:spPr bwMode="auto">
            <a:xfrm>
              <a:off x="1528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2" name="Text Box 14"/>
            <p:cNvSpPr txBox="1">
              <a:spLocks noChangeArrowheads="1"/>
            </p:cNvSpPr>
            <p:nvPr/>
          </p:nvSpPr>
          <p:spPr bwMode="auto">
            <a:xfrm>
              <a:off x="1533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9103" name="AutoShape 15"/>
            <p:cNvSpPr>
              <a:spLocks noChangeArrowheads="1"/>
            </p:cNvSpPr>
            <p:nvPr/>
          </p:nvSpPr>
          <p:spPr bwMode="auto">
            <a:xfrm>
              <a:off x="2195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4" name="Text Box 16"/>
            <p:cNvSpPr txBox="1">
              <a:spLocks noChangeArrowheads="1"/>
            </p:cNvSpPr>
            <p:nvPr/>
          </p:nvSpPr>
          <p:spPr bwMode="auto">
            <a:xfrm>
              <a:off x="2200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9105" name="AutoShape 17"/>
            <p:cNvSpPr>
              <a:spLocks noChangeArrowheads="1"/>
            </p:cNvSpPr>
            <p:nvPr/>
          </p:nvSpPr>
          <p:spPr bwMode="auto">
            <a:xfrm>
              <a:off x="2862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6" name="Text Box 18"/>
            <p:cNvSpPr txBox="1">
              <a:spLocks noChangeArrowheads="1"/>
            </p:cNvSpPr>
            <p:nvPr/>
          </p:nvSpPr>
          <p:spPr bwMode="auto">
            <a:xfrm>
              <a:off x="2867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9107" name="AutoShape 19"/>
            <p:cNvSpPr>
              <a:spLocks noChangeArrowheads="1"/>
            </p:cNvSpPr>
            <p:nvPr/>
          </p:nvSpPr>
          <p:spPr bwMode="auto">
            <a:xfrm>
              <a:off x="194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08" name="Text Box 20"/>
            <p:cNvSpPr txBox="1">
              <a:spLocks noChangeArrowheads="1"/>
            </p:cNvSpPr>
            <p:nvPr/>
          </p:nvSpPr>
          <p:spPr bwMode="auto">
            <a:xfrm>
              <a:off x="199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9109" name="AutoShape 21"/>
            <p:cNvSpPr>
              <a:spLocks noChangeArrowheads="1"/>
            </p:cNvSpPr>
            <p:nvPr/>
          </p:nvSpPr>
          <p:spPr bwMode="auto">
            <a:xfrm>
              <a:off x="860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10" name="Text Box 22"/>
            <p:cNvSpPr txBox="1">
              <a:spLocks noChangeArrowheads="1"/>
            </p:cNvSpPr>
            <p:nvPr/>
          </p:nvSpPr>
          <p:spPr bwMode="auto">
            <a:xfrm>
              <a:off x="865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9111" name="AutoShape 23"/>
            <p:cNvSpPr>
              <a:spLocks noChangeArrowheads="1"/>
            </p:cNvSpPr>
            <p:nvPr/>
          </p:nvSpPr>
          <p:spPr bwMode="auto">
            <a:xfrm>
              <a:off x="1528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12" name="Text Box 24"/>
            <p:cNvSpPr txBox="1">
              <a:spLocks noChangeArrowheads="1"/>
            </p:cNvSpPr>
            <p:nvPr/>
          </p:nvSpPr>
          <p:spPr bwMode="auto">
            <a:xfrm>
              <a:off x="1533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66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9113" name="AutoShape 25"/>
            <p:cNvSpPr>
              <a:spLocks noChangeArrowheads="1"/>
            </p:cNvSpPr>
            <p:nvPr/>
          </p:nvSpPr>
          <p:spPr bwMode="auto">
            <a:xfrm>
              <a:off x="2195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14" name="Text Box 26"/>
            <p:cNvSpPr txBox="1">
              <a:spLocks noChangeArrowheads="1"/>
            </p:cNvSpPr>
            <p:nvPr/>
          </p:nvSpPr>
          <p:spPr bwMode="auto">
            <a:xfrm>
              <a:off x="2200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9115" name="AutoShape 27"/>
            <p:cNvSpPr>
              <a:spLocks noChangeArrowheads="1"/>
            </p:cNvSpPr>
            <p:nvPr/>
          </p:nvSpPr>
          <p:spPr bwMode="auto">
            <a:xfrm>
              <a:off x="2862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16" name="Text Box 28"/>
            <p:cNvSpPr txBox="1">
              <a:spLocks noChangeArrowheads="1"/>
            </p:cNvSpPr>
            <p:nvPr/>
          </p:nvSpPr>
          <p:spPr bwMode="auto">
            <a:xfrm>
              <a:off x="2867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9117" name="AutoShape 29"/>
            <p:cNvSpPr>
              <a:spLocks noChangeArrowheads="1"/>
            </p:cNvSpPr>
            <p:nvPr/>
          </p:nvSpPr>
          <p:spPr bwMode="auto">
            <a:xfrm>
              <a:off x="194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18" name="Text Box 30"/>
            <p:cNvSpPr txBox="1">
              <a:spLocks noChangeArrowheads="1"/>
            </p:cNvSpPr>
            <p:nvPr/>
          </p:nvSpPr>
          <p:spPr bwMode="auto">
            <a:xfrm>
              <a:off x="199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9119" name="AutoShape 31"/>
            <p:cNvSpPr>
              <a:spLocks noChangeArrowheads="1"/>
            </p:cNvSpPr>
            <p:nvPr/>
          </p:nvSpPr>
          <p:spPr bwMode="auto">
            <a:xfrm>
              <a:off x="860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0" name="Text Box 32"/>
            <p:cNvSpPr txBox="1">
              <a:spLocks noChangeArrowheads="1"/>
            </p:cNvSpPr>
            <p:nvPr/>
          </p:nvSpPr>
          <p:spPr bwMode="auto">
            <a:xfrm>
              <a:off x="865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29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9121" name="AutoShape 33"/>
            <p:cNvSpPr>
              <a:spLocks noChangeArrowheads="1"/>
            </p:cNvSpPr>
            <p:nvPr/>
          </p:nvSpPr>
          <p:spPr bwMode="auto">
            <a:xfrm>
              <a:off x="1528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2" name="Text Box 34"/>
            <p:cNvSpPr txBox="1">
              <a:spLocks noChangeArrowheads="1"/>
            </p:cNvSpPr>
            <p:nvPr/>
          </p:nvSpPr>
          <p:spPr bwMode="auto">
            <a:xfrm>
              <a:off x="1533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9123" name="AutoShape 35"/>
            <p:cNvSpPr>
              <a:spLocks noChangeArrowheads="1"/>
            </p:cNvSpPr>
            <p:nvPr/>
          </p:nvSpPr>
          <p:spPr bwMode="auto">
            <a:xfrm>
              <a:off x="2195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4" name="Text Box 36"/>
            <p:cNvSpPr txBox="1">
              <a:spLocks noChangeArrowheads="1"/>
            </p:cNvSpPr>
            <p:nvPr/>
          </p:nvSpPr>
          <p:spPr bwMode="auto">
            <a:xfrm>
              <a:off x="2200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9125" name="AutoShape 37"/>
            <p:cNvSpPr>
              <a:spLocks noChangeArrowheads="1"/>
            </p:cNvSpPr>
            <p:nvPr/>
          </p:nvSpPr>
          <p:spPr bwMode="auto">
            <a:xfrm>
              <a:off x="2862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6" name="Text Box 38"/>
            <p:cNvSpPr txBox="1">
              <a:spLocks noChangeArrowheads="1"/>
            </p:cNvSpPr>
            <p:nvPr/>
          </p:nvSpPr>
          <p:spPr bwMode="auto">
            <a:xfrm>
              <a:off x="2867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19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9127" name="AutoShape 39"/>
            <p:cNvSpPr>
              <a:spLocks noChangeArrowheads="1"/>
            </p:cNvSpPr>
            <p:nvPr/>
          </p:nvSpPr>
          <p:spPr bwMode="auto">
            <a:xfrm>
              <a:off x="194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28" name="Text Box 40"/>
            <p:cNvSpPr txBox="1">
              <a:spLocks noChangeArrowheads="1"/>
            </p:cNvSpPr>
            <p:nvPr/>
          </p:nvSpPr>
          <p:spPr bwMode="auto">
            <a:xfrm>
              <a:off x="199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9129" name="AutoShape 41"/>
            <p:cNvSpPr>
              <a:spLocks noChangeArrowheads="1"/>
            </p:cNvSpPr>
            <p:nvPr/>
          </p:nvSpPr>
          <p:spPr bwMode="auto">
            <a:xfrm>
              <a:off x="860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30" name="Text Box 42"/>
            <p:cNvSpPr txBox="1">
              <a:spLocks noChangeArrowheads="1"/>
            </p:cNvSpPr>
            <p:nvPr/>
          </p:nvSpPr>
          <p:spPr bwMode="auto">
            <a:xfrm>
              <a:off x="865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50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9131" name="AutoShape 43"/>
            <p:cNvSpPr>
              <a:spLocks noChangeArrowheads="1"/>
            </p:cNvSpPr>
            <p:nvPr/>
          </p:nvSpPr>
          <p:spPr bwMode="auto">
            <a:xfrm>
              <a:off x="1528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32" name="Text Box 44"/>
            <p:cNvSpPr txBox="1">
              <a:spLocks noChangeArrowheads="1"/>
            </p:cNvSpPr>
            <p:nvPr/>
          </p:nvSpPr>
          <p:spPr bwMode="auto">
            <a:xfrm>
              <a:off x="1533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9133" name="AutoShape 45"/>
            <p:cNvSpPr>
              <a:spLocks noChangeArrowheads="1"/>
            </p:cNvSpPr>
            <p:nvPr/>
          </p:nvSpPr>
          <p:spPr bwMode="auto">
            <a:xfrm>
              <a:off x="2195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34" name="Text Box 46"/>
            <p:cNvSpPr txBox="1">
              <a:spLocks noChangeArrowheads="1"/>
            </p:cNvSpPr>
            <p:nvPr/>
          </p:nvSpPr>
          <p:spPr bwMode="auto">
            <a:xfrm>
              <a:off x="2200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75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9135" name="AutoShape 47"/>
            <p:cNvSpPr>
              <a:spLocks noChangeArrowheads="1"/>
            </p:cNvSpPr>
            <p:nvPr/>
          </p:nvSpPr>
          <p:spPr bwMode="auto">
            <a:xfrm>
              <a:off x="2862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36" name="Text Box 48"/>
            <p:cNvSpPr txBox="1">
              <a:spLocks noChangeArrowheads="1"/>
            </p:cNvSpPr>
            <p:nvPr/>
          </p:nvSpPr>
          <p:spPr bwMode="auto">
            <a:xfrm>
              <a:off x="2867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9137" name="AutoShape 49"/>
            <p:cNvSpPr>
              <a:spLocks noChangeArrowheads="1"/>
            </p:cNvSpPr>
            <p:nvPr/>
          </p:nvSpPr>
          <p:spPr bwMode="auto">
            <a:xfrm>
              <a:off x="194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38" name="Text Box 50"/>
            <p:cNvSpPr txBox="1">
              <a:spLocks noChangeArrowheads="1"/>
            </p:cNvSpPr>
            <p:nvPr/>
          </p:nvSpPr>
          <p:spPr bwMode="auto">
            <a:xfrm>
              <a:off x="199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9139" name="AutoShape 51"/>
            <p:cNvSpPr>
              <a:spLocks noChangeArrowheads="1"/>
            </p:cNvSpPr>
            <p:nvPr/>
          </p:nvSpPr>
          <p:spPr bwMode="auto">
            <a:xfrm>
              <a:off x="860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40" name="Text Box 52"/>
            <p:cNvSpPr txBox="1">
              <a:spLocks noChangeArrowheads="1"/>
            </p:cNvSpPr>
            <p:nvPr/>
          </p:nvSpPr>
          <p:spPr bwMode="auto">
            <a:xfrm>
              <a:off x="865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9141" name="AutoShape 53"/>
            <p:cNvSpPr>
              <a:spLocks noChangeArrowheads="1"/>
            </p:cNvSpPr>
            <p:nvPr/>
          </p:nvSpPr>
          <p:spPr bwMode="auto">
            <a:xfrm>
              <a:off x="1528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42" name="Text Box 54"/>
            <p:cNvSpPr txBox="1">
              <a:spLocks noChangeArrowheads="1"/>
            </p:cNvSpPr>
            <p:nvPr/>
          </p:nvSpPr>
          <p:spPr bwMode="auto">
            <a:xfrm>
              <a:off x="1533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91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9143" name="AutoShape 55"/>
            <p:cNvSpPr>
              <a:spLocks noChangeArrowheads="1"/>
            </p:cNvSpPr>
            <p:nvPr/>
          </p:nvSpPr>
          <p:spPr bwMode="auto">
            <a:xfrm>
              <a:off x="2195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44" name="Text Box 56"/>
            <p:cNvSpPr txBox="1">
              <a:spLocks noChangeArrowheads="1"/>
            </p:cNvSpPr>
            <p:nvPr/>
          </p:nvSpPr>
          <p:spPr bwMode="auto">
            <a:xfrm>
              <a:off x="2200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9145" name="AutoShape 57"/>
            <p:cNvSpPr>
              <a:spLocks noChangeArrowheads="1"/>
            </p:cNvSpPr>
            <p:nvPr/>
          </p:nvSpPr>
          <p:spPr bwMode="auto">
            <a:xfrm>
              <a:off x="2862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9146" name="Text Box 58"/>
            <p:cNvSpPr txBox="1">
              <a:spLocks noChangeArrowheads="1"/>
            </p:cNvSpPr>
            <p:nvPr/>
          </p:nvSpPr>
          <p:spPr bwMode="auto">
            <a:xfrm>
              <a:off x="2867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51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198438" y="638175"/>
            <a:ext cx="5649912" cy="5534025"/>
          </a:xfrm>
          <a:prstGeom prst="roundRect">
            <a:avLst>
              <a:gd name="adj" fmla="val 13398"/>
            </a:avLst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5983288" y="622300"/>
            <a:ext cx="2930525" cy="3976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6070600" y="835025"/>
            <a:ext cx="273526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rif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yw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70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tynnu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8?</a:t>
            </a:r>
            <a:endParaRPr lang="en-US" sz="3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998" name="AutoShape 6"/>
          <p:cNvSpPr>
            <a:spLocks noChangeArrowheads="1"/>
          </p:cNvSpPr>
          <p:nvPr/>
        </p:nvSpPr>
        <p:spPr bwMode="auto">
          <a:xfrm>
            <a:off x="6045200" y="4818063"/>
            <a:ext cx="2806700" cy="1357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6343650" y="4764088"/>
            <a:ext cx="2211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62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5000" name="Group 8"/>
          <p:cNvGrpSpPr>
            <a:grpSpLocks/>
          </p:cNvGrpSpPr>
          <p:nvPr/>
        </p:nvGrpSpPr>
        <p:grpSpPr bwMode="auto">
          <a:xfrm>
            <a:off x="585788" y="998538"/>
            <a:ext cx="4875212" cy="4816475"/>
            <a:chOff x="194" y="163"/>
            <a:chExt cx="3281" cy="3241"/>
          </a:xfrm>
        </p:grpSpPr>
        <p:sp>
          <p:nvSpPr>
            <p:cNvPr id="85001" name="AutoShape 9"/>
            <p:cNvSpPr>
              <a:spLocks noChangeArrowheads="1"/>
            </p:cNvSpPr>
            <p:nvPr/>
          </p:nvSpPr>
          <p:spPr bwMode="auto">
            <a:xfrm>
              <a:off x="194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02" name="Text Box 10"/>
            <p:cNvSpPr txBox="1">
              <a:spLocks noChangeArrowheads="1"/>
            </p:cNvSpPr>
            <p:nvPr/>
          </p:nvSpPr>
          <p:spPr bwMode="auto">
            <a:xfrm>
              <a:off x="199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32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5003" name="AutoShape 11"/>
            <p:cNvSpPr>
              <a:spLocks noChangeArrowheads="1"/>
            </p:cNvSpPr>
            <p:nvPr/>
          </p:nvSpPr>
          <p:spPr bwMode="auto">
            <a:xfrm>
              <a:off x="860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04" name="Text Box 12"/>
            <p:cNvSpPr txBox="1">
              <a:spLocks noChangeArrowheads="1"/>
            </p:cNvSpPr>
            <p:nvPr/>
          </p:nvSpPr>
          <p:spPr bwMode="auto">
            <a:xfrm>
              <a:off x="865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5005" name="AutoShape 13"/>
            <p:cNvSpPr>
              <a:spLocks noChangeArrowheads="1"/>
            </p:cNvSpPr>
            <p:nvPr/>
          </p:nvSpPr>
          <p:spPr bwMode="auto">
            <a:xfrm>
              <a:off x="1528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06" name="Text Box 14"/>
            <p:cNvSpPr txBox="1">
              <a:spLocks noChangeArrowheads="1"/>
            </p:cNvSpPr>
            <p:nvPr/>
          </p:nvSpPr>
          <p:spPr bwMode="auto">
            <a:xfrm>
              <a:off x="1533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5007" name="AutoShape 15"/>
            <p:cNvSpPr>
              <a:spLocks noChangeArrowheads="1"/>
            </p:cNvSpPr>
            <p:nvPr/>
          </p:nvSpPr>
          <p:spPr bwMode="auto">
            <a:xfrm>
              <a:off x="2195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08" name="Text Box 16"/>
            <p:cNvSpPr txBox="1">
              <a:spLocks noChangeArrowheads="1"/>
            </p:cNvSpPr>
            <p:nvPr/>
          </p:nvSpPr>
          <p:spPr bwMode="auto">
            <a:xfrm>
              <a:off x="2200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5009" name="AutoShape 17"/>
            <p:cNvSpPr>
              <a:spLocks noChangeArrowheads="1"/>
            </p:cNvSpPr>
            <p:nvPr/>
          </p:nvSpPr>
          <p:spPr bwMode="auto">
            <a:xfrm>
              <a:off x="2862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0" name="Text Box 18"/>
            <p:cNvSpPr txBox="1">
              <a:spLocks noChangeArrowheads="1"/>
            </p:cNvSpPr>
            <p:nvPr/>
          </p:nvSpPr>
          <p:spPr bwMode="auto">
            <a:xfrm>
              <a:off x="2867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5011" name="AutoShape 19"/>
            <p:cNvSpPr>
              <a:spLocks noChangeArrowheads="1"/>
            </p:cNvSpPr>
            <p:nvPr/>
          </p:nvSpPr>
          <p:spPr bwMode="auto">
            <a:xfrm>
              <a:off x="194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2" name="Text Box 20"/>
            <p:cNvSpPr txBox="1">
              <a:spLocks noChangeArrowheads="1"/>
            </p:cNvSpPr>
            <p:nvPr/>
          </p:nvSpPr>
          <p:spPr bwMode="auto">
            <a:xfrm>
              <a:off x="199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5013" name="AutoShape 21"/>
            <p:cNvSpPr>
              <a:spLocks noChangeArrowheads="1"/>
            </p:cNvSpPr>
            <p:nvPr/>
          </p:nvSpPr>
          <p:spPr bwMode="auto">
            <a:xfrm>
              <a:off x="860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4" name="Text Box 22"/>
            <p:cNvSpPr txBox="1">
              <a:spLocks noChangeArrowheads="1"/>
            </p:cNvSpPr>
            <p:nvPr/>
          </p:nvSpPr>
          <p:spPr bwMode="auto">
            <a:xfrm>
              <a:off x="865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5015" name="AutoShape 23"/>
            <p:cNvSpPr>
              <a:spLocks noChangeArrowheads="1"/>
            </p:cNvSpPr>
            <p:nvPr/>
          </p:nvSpPr>
          <p:spPr bwMode="auto">
            <a:xfrm>
              <a:off x="1528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6" name="Text Box 24"/>
            <p:cNvSpPr txBox="1">
              <a:spLocks noChangeArrowheads="1"/>
            </p:cNvSpPr>
            <p:nvPr/>
          </p:nvSpPr>
          <p:spPr bwMode="auto">
            <a:xfrm>
              <a:off x="1533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66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5017" name="AutoShape 25"/>
            <p:cNvSpPr>
              <a:spLocks noChangeArrowheads="1"/>
            </p:cNvSpPr>
            <p:nvPr/>
          </p:nvSpPr>
          <p:spPr bwMode="auto">
            <a:xfrm>
              <a:off x="2195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18" name="Text Box 26"/>
            <p:cNvSpPr txBox="1">
              <a:spLocks noChangeArrowheads="1"/>
            </p:cNvSpPr>
            <p:nvPr/>
          </p:nvSpPr>
          <p:spPr bwMode="auto">
            <a:xfrm>
              <a:off x="2200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5019" name="AutoShape 27"/>
            <p:cNvSpPr>
              <a:spLocks noChangeArrowheads="1"/>
            </p:cNvSpPr>
            <p:nvPr/>
          </p:nvSpPr>
          <p:spPr bwMode="auto">
            <a:xfrm>
              <a:off x="2862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20" name="Text Box 28"/>
            <p:cNvSpPr txBox="1">
              <a:spLocks noChangeArrowheads="1"/>
            </p:cNvSpPr>
            <p:nvPr/>
          </p:nvSpPr>
          <p:spPr bwMode="auto">
            <a:xfrm>
              <a:off x="2867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5021" name="AutoShape 29"/>
            <p:cNvSpPr>
              <a:spLocks noChangeArrowheads="1"/>
            </p:cNvSpPr>
            <p:nvPr/>
          </p:nvSpPr>
          <p:spPr bwMode="auto">
            <a:xfrm>
              <a:off x="194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22" name="Text Box 30"/>
            <p:cNvSpPr txBox="1">
              <a:spLocks noChangeArrowheads="1"/>
            </p:cNvSpPr>
            <p:nvPr/>
          </p:nvSpPr>
          <p:spPr bwMode="auto">
            <a:xfrm>
              <a:off x="199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5023" name="AutoShape 31"/>
            <p:cNvSpPr>
              <a:spLocks noChangeArrowheads="1"/>
            </p:cNvSpPr>
            <p:nvPr/>
          </p:nvSpPr>
          <p:spPr bwMode="auto">
            <a:xfrm>
              <a:off x="860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24" name="Text Box 32"/>
            <p:cNvSpPr txBox="1">
              <a:spLocks noChangeArrowheads="1"/>
            </p:cNvSpPr>
            <p:nvPr/>
          </p:nvSpPr>
          <p:spPr bwMode="auto">
            <a:xfrm>
              <a:off x="865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29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5025" name="AutoShape 33"/>
            <p:cNvSpPr>
              <a:spLocks noChangeArrowheads="1"/>
            </p:cNvSpPr>
            <p:nvPr/>
          </p:nvSpPr>
          <p:spPr bwMode="auto">
            <a:xfrm>
              <a:off x="1528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26" name="Text Box 34"/>
            <p:cNvSpPr txBox="1">
              <a:spLocks noChangeArrowheads="1"/>
            </p:cNvSpPr>
            <p:nvPr/>
          </p:nvSpPr>
          <p:spPr bwMode="auto">
            <a:xfrm>
              <a:off x="1533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5027" name="AutoShape 35"/>
            <p:cNvSpPr>
              <a:spLocks noChangeArrowheads="1"/>
            </p:cNvSpPr>
            <p:nvPr/>
          </p:nvSpPr>
          <p:spPr bwMode="auto">
            <a:xfrm>
              <a:off x="2195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28" name="Text Box 36"/>
            <p:cNvSpPr txBox="1">
              <a:spLocks noChangeArrowheads="1"/>
            </p:cNvSpPr>
            <p:nvPr/>
          </p:nvSpPr>
          <p:spPr bwMode="auto">
            <a:xfrm>
              <a:off x="2200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5029" name="AutoShape 37"/>
            <p:cNvSpPr>
              <a:spLocks noChangeArrowheads="1"/>
            </p:cNvSpPr>
            <p:nvPr/>
          </p:nvSpPr>
          <p:spPr bwMode="auto">
            <a:xfrm>
              <a:off x="2862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30" name="Text Box 38"/>
            <p:cNvSpPr txBox="1">
              <a:spLocks noChangeArrowheads="1"/>
            </p:cNvSpPr>
            <p:nvPr/>
          </p:nvSpPr>
          <p:spPr bwMode="auto">
            <a:xfrm>
              <a:off x="2867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19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5031" name="AutoShape 39"/>
            <p:cNvSpPr>
              <a:spLocks noChangeArrowheads="1"/>
            </p:cNvSpPr>
            <p:nvPr/>
          </p:nvSpPr>
          <p:spPr bwMode="auto">
            <a:xfrm>
              <a:off x="194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32" name="Text Box 40"/>
            <p:cNvSpPr txBox="1">
              <a:spLocks noChangeArrowheads="1"/>
            </p:cNvSpPr>
            <p:nvPr/>
          </p:nvSpPr>
          <p:spPr bwMode="auto">
            <a:xfrm>
              <a:off x="199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5033" name="AutoShape 41"/>
            <p:cNvSpPr>
              <a:spLocks noChangeArrowheads="1"/>
            </p:cNvSpPr>
            <p:nvPr/>
          </p:nvSpPr>
          <p:spPr bwMode="auto">
            <a:xfrm>
              <a:off x="860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34" name="Text Box 42"/>
            <p:cNvSpPr txBox="1">
              <a:spLocks noChangeArrowheads="1"/>
            </p:cNvSpPr>
            <p:nvPr/>
          </p:nvSpPr>
          <p:spPr bwMode="auto">
            <a:xfrm>
              <a:off x="865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50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5035" name="AutoShape 43"/>
            <p:cNvSpPr>
              <a:spLocks noChangeArrowheads="1"/>
            </p:cNvSpPr>
            <p:nvPr/>
          </p:nvSpPr>
          <p:spPr bwMode="auto">
            <a:xfrm>
              <a:off x="1528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36" name="Text Box 44"/>
            <p:cNvSpPr txBox="1">
              <a:spLocks noChangeArrowheads="1"/>
            </p:cNvSpPr>
            <p:nvPr/>
          </p:nvSpPr>
          <p:spPr bwMode="auto">
            <a:xfrm>
              <a:off x="1533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5037" name="AutoShape 45"/>
            <p:cNvSpPr>
              <a:spLocks noChangeArrowheads="1"/>
            </p:cNvSpPr>
            <p:nvPr/>
          </p:nvSpPr>
          <p:spPr bwMode="auto">
            <a:xfrm>
              <a:off x="2195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38" name="Text Box 46"/>
            <p:cNvSpPr txBox="1">
              <a:spLocks noChangeArrowheads="1"/>
            </p:cNvSpPr>
            <p:nvPr/>
          </p:nvSpPr>
          <p:spPr bwMode="auto">
            <a:xfrm>
              <a:off x="2200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75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5039" name="AutoShape 47"/>
            <p:cNvSpPr>
              <a:spLocks noChangeArrowheads="1"/>
            </p:cNvSpPr>
            <p:nvPr/>
          </p:nvSpPr>
          <p:spPr bwMode="auto">
            <a:xfrm>
              <a:off x="2862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40" name="Text Box 48"/>
            <p:cNvSpPr txBox="1">
              <a:spLocks noChangeArrowheads="1"/>
            </p:cNvSpPr>
            <p:nvPr/>
          </p:nvSpPr>
          <p:spPr bwMode="auto">
            <a:xfrm>
              <a:off x="2867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5041" name="AutoShape 49"/>
            <p:cNvSpPr>
              <a:spLocks noChangeArrowheads="1"/>
            </p:cNvSpPr>
            <p:nvPr/>
          </p:nvSpPr>
          <p:spPr bwMode="auto">
            <a:xfrm>
              <a:off x="194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42" name="Text Box 50"/>
            <p:cNvSpPr txBox="1">
              <a:spLocks noChangeArrowheads="1"/>
            </p:cNvSpPr>
            <p:nvPr/>
          </p:nvSpPr>
          <p:spPr bwMode="auto">
            <a:xfrm>
              <a:off x="199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5043" name="AutoShape 51"/>
            <p:cNvSpPr>
              <a:spLocks noChangeArrowheads="1"/>
            </p:cNvSpPr>
            <p:nvPr/>
          </p:nvSpPr>
          <p:spPr bwMode="auto">
            <a:xfrm>
              <a:off x="860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44" name="Text Box 52"/>
            <p:cNvSpPr txBox="1">
              <a:spLocks noChangeArrowheads="1"/>
            </p:cNvSpPr>
            <p:nvPr/>
          </p:nvSpPr>
          <p:spPr bwMode="auto">
            <a:xfrm>
              <a:off x="865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5045" name="AutoShape 53"/>
            <p:cNvSpPr>
              <a:spLocks noChangeArrowheads="1"/>
            </p:cNvSpPr>
            <p:nvPr/>
          </p:nvSpPr>
          <p:spPr bwMode="auto">
            <a:xfrm>
              <a:off x="1528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46" name="Text Box 54"/>
            <p:cNvSpPr txBox="1">
              <a:spLocks noChangeArrowheads="1"/>
            </p:cNvSpPr>
            <p:nvPr/>
          </p:nvSpPr>
          <p:spPr bwMode="auto">
            <a:xfrm>
              <a:off x="1533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91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5047" name="AutoShape 55"/>
            <p:cNvSpPr>
              <a:spLocks noChangeArrowheads="1"/>
            </p:cNvSpPr>
            <p:nvPr/>
          </p:nvSpPr>
          <p:spPr bwMode="auto">
            <a:xfrm>
              <a:off x="2195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48" name="Text Box 56"/>
            <p:cNvSpPr txBox="1">
              <a:spLocks noChangeArrowheads="1"/>
            </p:cNvSpPr>
            <p:nvPr/>
          </p:nvSpPr>
          <p:spPr bwMode="auto">
            <a:xfrm>
              <a:off x="2200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5049" name="AutoShape 57"/>
            <p:cNvSpPr>
              <a:spLocks noChangeArrowheads="1"/>
            </p:cNvSpPr>
            <p:nvPr/>
          </p:nvSpPr>
          <p:spPr bwMode="auto">
            <a:xfrm>
              <a:off x="2862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5050" name="Text Box 58"/>
            <p:cNvSpPr txBox="1">
              <a:spLocks noChangeArrowheads="1"/>
            </p:cNvSpPr>
            <p:nvPr/>
          </p:nvSpPr>
          <p:spPr bwMode="auto">
            <a:xfrm>
              <a:off x="2867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49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49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91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198438" y="638175"/>
            <a:ext cx="5649912" cy="5534025"/>
          </a:xfrm>
          <a:prstGeom prst="roundRect">
            <a:avLst>
              <a:gd name="adj" fmla="val 13398"/>
            </a:avLst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5983288" y="622300"/>
            <a:ext cx="2930525" cy="3976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6070600" y="835025"/>
            <a:ext cx="2735263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rif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yw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5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wedi’i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luosi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gan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ei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hunan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3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>
            <a:off x="6045200" y="4818063"/>
            <a:ext cx="2806700" cy="1357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6343650" y="4764088"/>
            <a:ext cx="2211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5240" name="Group 8"/>
          <p:cNvGrpSpPr>
            <a:grpSpLocks/>
          </p:cNvGrpSpPr>
          <p:nvPr/>
        </p:nvGrpSpPr>
        <p:grpSpPr bwMode="auto">
          <a:xfrm>
            <a:off x="585788" y="998538"/>
            <a:ext cx="4875212" cy="4816475"/>
            <a:chOff x="194" y="163"/>
            <a:chExt cx="3281" cy="3241"/>
          </a:xfrm>
        </p:grpSpPr>
        <p:sp>
          <p:nvSpPr>
            <p:cNvPr id="95241" name="AutoShape 9"/>
            <p:cNvSpPr>
              <a:spLocks noChangeArrowheads="1"/>
            </p:cNvSpPr>
            <p:nvPr/>
          </p:nvSpPr>
          <p:spPr bwMode="auto">
            <a:xfrm>
              <a:off x="194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2" name="Text Box 10"/>
            <p:cNvSpPr txBox="1">
              <a:spLocks noChangeArrowheads="1"/>
            </p:cNvSpPr>
            <p:nvPr/>
          </p:nvSpPr>
          <p:spPr bwMode="auto">
            <a:xfrm>
              <a:off x="199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32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5243" name="AutoShape 11"/>
            <p:cNvSpPr>
              <a:spLocks noChangeArrowheads="1"/>
            </p:cNvSpPr>
            <p:nvPr/>
          </p:nvSpPr>
          <p:spPr bwMode="auto">
            <a:xfrm>
              <a:off x="860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4" name="Text Box 12"/>
            <p:cNvSpPr txBox="1">
              <a:spLocks noChangeArrowheads="1"/>
            </p:cNvSpPr>
            <p:nvPr/>
          </p:nvSpPr>
          <p:spPr bwMode="auto">
            <a:xfrm>
              <a:off x="865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5245" name="AutoShape 13"/>
            <p:cNvSpPr>
              <a:spLocks noChangeArrowheads="1"/>
            </p:cNvSpPr>
            <p:nvPr/>
          </p:nvSpPr>
          <p:spPr bwMode="auto">
            <a:xfrm>
              <a:off x="1528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6" name="Text Box 14"/>
            <p:cNvSpPr txBox="1">
              <a:spLocks noChangeArrowheads="1"/>
            </p:cNvSpPr>
            <p:nvPr/>
          </p:nvSpPr>
          <p:spPr bwMode="auto">
            <a:xfrm>
              <a:off x="1533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5247" name="AutoShape 15"/>
            <p:cNvSpPr>
              <a:spLocks noChangeArrowheads="1"/>
            </p:cNvSpPr>
            <p:nvPr/>
          </p:nvSpPr>
          <p:spPr bwMode="auto">
            <a:xfrm>
              <a:off x="2195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48" name="Text Box 16"/>
            <p:cNvSpPr txBox="1">
              <a:spLocks noChangeArrowheads="1"/>
            </p:cNvSpPr>
            <p:nvPr/>
          </p:nvSpPr>
          <p:spPr bwMode="auto">
            <a:xfrm>
              <a:off x="2200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5249" name="AutoShape 17"/>
            <p:cNvSpPr>
              <a:spLocks noChangeArrowheads="1"/>
            </p:cNvSpPr>
            <p:nvPr/>
          </p:nvSpPr>
          <p:spPr bwMode="auto">
            <a:xfrm>
              <a:off x="2862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0" name="Text Box 18"/>
            <p:cNvSpPr txBox="1">
              <a:spLocks noChangeArrowheads="1"/>
            </p:cNvSpPr>
            <p:nvPr/>
          </p:nvSpPr>
          <p:spPr bwMode="auto">
            <a:xfrm>
              <a:off x="2867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5251" name="AutoShape 19"/>
            <p:cNvSpPr>
              <a:spLocks noChangeArrowheads="1"/>
            </p:cNvSpPr>
            <p:nvPr/>
          </p:nvSpPr>
          <p:spPr bwMode="auto">
            <a:xfrm>
              <a:off x="194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2" name="Text Box 20"/>
            <p:cNvSpPr txBox="1">
              <a:spLocks noChangeArrowheads="1"/>
            </p:cNvSpPr>
            <p:nvPr/>
          </p:nvSpPr>
          <p:spPr bwMode="auto">
            <a:xfrm>
              <a:off x="199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5253" name="AutoShape 21"/>
            <p:cNvSpPr>
              <a:spLocks noChangeArrowheads="1"/>
            </p:cNvSpPr>
            <p:nvPr/>
          </p:nvSpPr>
          <p:spPr bwMode="auto">
            <a:xfrm>
              <a:off x="860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4" name="Text Box 22"/>
            <p:cNvSpPr txBox="1">
              <a:spLocks noChangeArrowheads="1"/>
            </p:cNvSpPr>
            <p:nvPr/>
          </p:nvSpPr>
          <p:spPr bwMode="auto">
            <a:xfrm>
              <a:off x="865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5255" name="AutoShape 23"/>
            <p:cNvSpPr>
              <a:spLocks noChangeArrowheads="1"/>
            </p:cNvSpPr>
            <p:nvPr/>
          </p:nvSpPr>
          <p:spPr bwMode="auto">
            <a:xfrm>
              <a:off x="1528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6" name="Text Box 24"/>
            <p:cNvSpPr txBox="1">
              <a:spLocks noChangeArrowheads="1"/>
            </p:cNvSpPr>
            <p:nvPr/>
          </p:nvSpPr>
          <p:spPr bwMode="auto">
            <a:xfrm>
              <a:off x="1533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66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5257" name="AutoShape 25"/>
            <p:cNvSpPr>
              <a:spLocks noChangeArrowheads="1"/>
            </p:cNvSpPr>
            <p:nvPr/>
          </p:nvSpPr>
          <p:spPr bwMode="auto">
            <a:xfrm>
              <a:off x="2195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58" name="Text Box 26"/>
            <p:cNvSpPr txBox="1">
              <a:spLocks noChangeArrowheads="1"/>
            </p:cNvSpPr>
            <p:nvPr/>
          </p:nvSpPr>
          <p:spPr bwMode="auto">
            <a:xfrm>
              <a:off x="2200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5259" name="AutoShape 27"/>
            <p:cNvSpPr>
              <a:spLocks noChangeArrowheads="1"/>
            </p:cNvSpPr>
            <p:nvPr/>
          </p:nvSpPr>
          <p:spPr bwMode="auto">
            <a:xfrm>
              <a:off x="2862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0" name="Text Box 28"/>
            <p:cNvSpPr txBox="1">
              <a:spLocks noChangeArrowheads="1"/>
            </p:cNvSpPr>
            <p:nvPr/>
          </p:nvSpPr>
          <p:spPr bwMode="auto">
            <a:xfrm>
              <a:off x="2867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5261" name="AutoShape 29"/>
            <p:cNvSpPr>
              <a:spLocks noChangeArrowheads="1"/>
            </p:cNvSpPr>
            <p:nvPr/>
          </p:nvSpPr>
          <p:spPr bwMode="auto">
            <a:xfrm>
              <a:off x="194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2" name="Text Box 30"/>
            <p:cNvSpPr txBox="1">
              <a:spLocks noChangeArrowheads="1"/>
            </p:cNvSpPr>
            <p:nvPr/>
          </p:nvSpPr>
          <p:spPr bwMode="auto">
            <a:xfrm>
              <a:off x="199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5263" name="AutoShape 31"/>
            <p:cNvSpPr>
              <a:spLocks noChangeArrowheads="1"/>
            </p:cNvSpPr>
            <p:nvPr/>
          </p:nvSpPr>
          <p:spPr bwMode="auto">
            <a:xfrm>
              <a:off x="860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4" name="Text Box 32"/>
            <p:cNvSpPr txBox="1">
              <a:spLocks noChangeArrowheads="1"/>
            </p:cNvSpPr>
            <p:nvPr/>
          </p:nvSpPr>
          <p:spPr bwMode="auto">
            <a:xfrm>
              <a:off x="865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29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5265" name="AutoShape 33"/>
            <p:cNvSpPr>
              <a:spLocks noChangeArrowheads="1"/>
            </p:cNvSpPr>
            <p:nvPr/>
          </p:nvSpPr>
          <p:spPr bwMode="auto">
            <a:xfrm>
              <a:off x="1528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6" name="Text Box 34"/>
            <p:cNvSpPr txBox="1">
              <a:spLocks noChangeArrowheads="1"/>
            </p:cNvSpPr>
            <p:nvPr/>
          </p:nvSpPr>
          <p:spPr bwMode="auto">
            <a:xfrm>
              <a:off x="1533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5267" name="AutoShape 35"/>
            <p:cNvSpPr>
              <a:spLocks noChangeArrowheads="1"/>
            </p:cNvSpPr>
            <p:nvPr/>
          </p:nvSpPr>
          <p:spPr bwMode="auto">
            <a:xfrm>
              <a:off x="2195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68" name="Text Box 36"/>
            <p:cNvSpPr txBox="1">
              <a:spLocks noChangeArrowheads="1"/>
            </p:cNvSpPr>
            <p:nvPr/>
          </p:nvSpPr>
          <p:spPr bwMode="auto">
            <a:xfrm>
              <a:off x="2200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5269" name="AutoShape 37"/>
            <p:cNvSpPr>
              <a:spLocks noChangeArrowheads="1"/>
            </p:cNvSpPr>
            <p:nvPr/>
          </p:nvSpPr>
          <p:spPr bwMode="auto">
            <a:xfrm>
              <a:off x="2862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70" name="Text Box 38"/>
            <p:cNvSpPr txBox="1">
              <a:spLocks noChangeArrowheads="1"/>
            </p:cNvSpPr>
            <p:nvPr/>
          </p:nvSpPr>
          <p:spPr bwMode="auto">
            <a:xfrm>
              <a:off x="2867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19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5271" name="AutoShape 39"/>
            <p:cNvSpPr>
              <a:spLocks noChangeArrowheads="1"/>
            </p:cNvSpPr>
            <p:nvPr/>
          </p:nvSpPr>
          <p:spPr bwMode="auto">
            <a:xfrm>
              <a:off x="194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72" name="Text Box 40"/>
            <p:cNvSpPr txBox="1">
              <a:spLocks noChangeArrowheads="1"/>
            </p:cNvSpPr>
            <p:nvPr/>
          </p:nvSpPr>
          <p:spPr bwMode="auto">
            <a:xfrm>
              <a:off x="199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5273" name="AutoShape 41"/>
            <p:cNvSpPr>
              <a:spLocks noChangeArrowheads="1"/>
            </p:cNvSpPr>
            <p:nvPr/>
          </p:nvSpPr>
          <p:spPr bwMode="auto">
            <a:xfrm>
              <a:off x="860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74" name="Text Box 42"/>
            <p:cNvSpPr txBox="1">
              <a:spLocks noChangeArrowheads="1"/>
            </p:cNvSpPr>
            <p:nvPr/>
          </p:nvSpPr>
          <p:spPr bwMode="auto">
            <a:xfrm>
              <a:off x="865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50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5275" name="AutoShape 43"/>
            <p:cNvSpPr>
              <a:spLocks noChangeArrowheads="1"/>
            </p:cNvSpPr>
            <p:nvPr/>
          </p:nvSpPr>
          <p:spPr bwMode="auto">
            <a:xfrm>
              <a:off x="1528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76" name="Text Box 44"/>
            <p:cNvSpPr txBox="1">
              <a:spLocks noChangeArrowheads="1"/>
            </p:cNvSpPr>
            <p:nvPr/>
          </p:nvSpPr>
          <p:spPr bwMode="auto">
            <a:xfrm>
              <a:off x="1533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5277" name="AutoShape 45"/>
            <p:cNvSpPr>
              <a:spLocks noChangeArrowheads="1"/>
            </p:cNvSpPr>
            <p:nvPr/>
          </p:nvSpPr>
          <p:spPr bwMode="auto">
            <a:xfrm>
              <a:off x="2195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78" name="Text Box 46"/>
            <p:cNvSpPr txBox="1">
              <a:spLocks noChangeArrowheads="1"/>
            </p:cNvSpPr>
            <p:nvPr/>
          </p:nvSpPr>
          <p:spPr bwMode="auto">
            <a:xfrm>
              <a:off x="2200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75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5279" name="AutoShape 47"/>
            <p:cNvSpPr>
              <a:spLocks noChangeArrowheads="1"/>
            </p:cNvSpPr>
            <p:nvPr/>
          </p:nvSpPr>
          <p:spPr bwMode="auto">
            <a:xfrm>
              <a:off x="2862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80" name="Text Box 48"/>
            <p:cNvSpPr txBox="1">
              <a:spLocks noChangeArrowheads="1"/>
            </p:cNvSpPr>
            <p:nvPr/>
          </p:nvSpPr>
          <p:spPr bwMode="auto">
            <a:xfrm>
              <a:off x="2867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5281" name="AutoShape 49"/>
            <p:cNvSpPr>
              <a:spLocks noChangeArrowheads="1"/>
            </p:cNvSpPr>
            <p:nvPr/>
          </p:nvSpPr>
          <p:spPr bwMode="auto">
            <a:xfrm>
              <a:off x="194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82" name="Text Box 50"/>
            <p:cNvSpPr txBox="1">
              <a:spLocks noChangeArrowheads="1"/>
            </p:cNvSpPr>
            <p:nvPr/>
          </p:nvSpPr>
          <p:spPr bwMode="auto">
            <a:xfrm>
              <a:off x="199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5283" name="AutoShape 51"/>
            <p:cNvSpPr>
              <a:spLocks noChangeArrowheads="1"/>
            </p:cNvSpPr>
            <p:nvPr/>
          </p:nvSpPr>
          <p:spPr bwMode="auto">
            <a:xfrm>
              <a:off x="860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84" name="Text Box 52"/>
            <p:cNvSpPr txBox="1">
              <a:spLocks noChangeArrowheads="1"/>
            </p:cNvSpPr>
            <p:nvPr/>
          </p:nvSpPr>
          <p:spPr bwMode="auto">
            <a:xfrm>
              <a:off x="865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5285" name="AutoShape 53"/>
            <p:cNvSpPr>
              <a:spLocks noChangeArrowheads="1"/>
            </p:cNvSpPr>
            <p:nvPr/>
          </p:nvSpPr>
          <p:spPr bwMode="auto">
            <a:xfrm>
              <a:off x="1528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86" name="Text Box 54"/>
            <p:cNvSpPr txBox="1">
              <a:spLocks noChangeArrowheads="1"/>
            </p:cNvSpPr>
            <p:nvPr/>
          </p:nvSpPr>
          <p:spPr bwMode="auto">
            <a:xfrm>
              <a:off x="1533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91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5287" name="AutoShape 55"/>
            <p:cNvSpPr>
              <a:spLocks noChangeArrowheads="1"/>
            </p:cNvSpPr>
            <p:nvPr/>
          </p:nvSpPr>
          <p:spPr bwMode="auto">
            <a:xfrm>
              <a:off x="2195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88" name="Text Box 56"/>
            <p:cNvSpPr txBox="1">
              <a:spLocks noChangeArrowheads="1"/>
            </p:cNvSpPr>
            <p:nvPr/>
          </p:nvSpPr>
          <p:spPr bwMode="auto">
            <a:xfrm>
              <a:off x="2200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5289" name="AutoShape 57"/>
            <p:cNvSpPr>
              <a:spLocks noChangeArrowheads="1"/>
            </p:cNvSpPr>
            <p:nvPr/>
          </p:nvSpPr>
          <p:spPr bwMode="auto">
            <a:xfrm>
              <a:off x="2862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5290" name="Text Box 58"/>
            <p:cNvSpPr txBox="1">
              <a:spLocks noChangeArrowheads="1"/>
            </p:cNvSpPr>
            <p:nvPr/>
          </p:nvSpPr>
          <p:spPr bwMode="auto">
            <a:xfrm>
              <a:off x="2867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49" name="AutoShape 6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198438" y="638175"/>
            <a:ext cx="5649912" cy="5534025"/>
          </a:xfrm>
          <a:prstGeom prst="roundRect">
            <a:avLst>
              <a:gd name="adj" fmla="val 13398"/>
            </a:avLst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5983288" y="622300"/>
            <a:ext cx="2930525" cy="3976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6070600" y="835025"/>
            <a:ext cx="2735263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rif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yw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2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lluosi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16? </a:t>
            </a:r>
            <a:endParaRPr lang="en-US" sz="3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6045200" y="4818063"/>
            <a:ext cx="2806700" cy="1357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6343650" y="4764088"/>
            <a:ext cx="2211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63498" name="Group 10"/>
          <p:cNvGrpSpPr>
            <a:grpSpLocks/>
          </p:cNvGrpSpPr>
          <p:nvPr/>
        </p:nvGrpSpPr>
        <p:grpSpPr bwMode="auto">
          <a:xfrm>
            <a:off x="585788" y="998538"/>
            <a:ext cx="4875212" cy="4816475"/>
            <a:chOff x="194" y="163"/>
            <a:chExt cx="3281" cy="3241"/>
          </a:xfrm>
        </p:grpSpPr>
        <p:sp>
          <p:nvSpPr>
            <p:cNvPr id="63499" name="AutoShape 11"/>
            <p:cNvSpPr>
              <a:spLocks noChangeArrowheads="1"/>
            </p:cNvSpPr>
            <p:nvPr/>
          </p:nvSpPr>
          <p:spPr bwMode="auto">
            <a:xfrm>
              <a:off x="194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0" name="Text Box 12"/>
            <p:cNvSpPr txBox="1">
              <a:spLocks noChangeArrowheads="1"/>
            </p:cNvSpPr>
            <p:nvPr/>
          </p:nvSpPr>
          <p:spPr bwMode="auto">
            <a:xfrm>
              <a:off x="199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32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63501" name="AutoShape 13"/>
            <p:cNvSpPr>
              <a:spLocks noChangeArrowheads="1"/>
            </p:cNvSpPr>
            <p:nvPr/>
          </p:nvSpPr>
          <p:spPr bwMode="auto">
            <a:xfrm>
              <a:off x="860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2" name="Text Box 14"/>
            <p:cNvSpPr txBox="1">
              <a:spLocks noChangeArrowheads="1"/>
            </p:cNvSpPr>
            <p:nvPr/>
          </p:nvSpPr>
          <p:spPr bwMode="auto">
            <a:xfrm>
              <a:off x="865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3503" name="AutoShape 15"/>
            <p:cNvSpPr>
              <a:spLocks noChangeArrowheads="1"/>
            </p:cNvSpPr>
            <p:nvPr/>
          </p:nvSpPr>
          <p:spPr bwMode="auto">
            <a:xfrm>
              <a:off x="1528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4" name="Text Box 16"/>
            <p:cNvSpPr txBox="1">
              <a:spLocks noChangeArrowheads="1"/>
            </p:cNvSpPr>
            <p:nvPr/>
          </p:nvSpPr>
          <p:spPr bwMode="auto">
            <a:xfrm>
              <a:off x="1533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3505" name="AutoShape 17"/>
            <p:cNvSpPr>
              <a:spLocks noChangeArrowheads="1"/>
            </p:cNvSpPr>
            <p:nvPr/>
          </p:nvSpPr>
          <p:spPr bwMode="auto">
            <a:xfrm>
              <a:off x="2195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6" name="Text Box 18"/>
            <p:cNvSpPr txBox="1">
              <a:spLocks noChangeArrowheads="1"/>
            </p:cNvSpPr>
            <p:nvPr/>
          </p:nvSpPr>
          <p:spPr bwMode="auto">
            <a:xfrm>
              <a:off x="2200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63507" name="AutoShape 19"/>
            <p:cNvSpPr>
              <a:spLocks noChangeArrowheads="1"/>
            </p:cNvSpPr>
            <p:nvPr/>
          </p:nvSpPr>
          <p:spPr bwMode="auto">
            <a:xfrm>
              <a:off x="2862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8" name="Text Box 20"/>
            <p:cNvSpPr txBox="1">
              <a:spLocks noChangeArrowheads="1"/>
            </p:cNvSpPr>
            <p:nvPr/>
          </p:nvSpPr>
          <p:spPr bwMode="auto">
            <a:xfrm>
              <a:off x="2867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3509" name="AutoShape 21"/>
            <p:cNvSpPr>
              <a:spLocks noChangeArrowheads="1"/>
            </p:cNvSpPr>
            <p:nvPr/>
          </p:nvSpPr>
          <p:spPr bwMode="auto">
            <a:xfrm>
              <a:off x="194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0" name="Text Box 22"/>
            <p:cNvSpPr txBox="1">
              <a:spLocks noChangeArrowheads="1"/>
            </p:cNvSpPr>
            <p:nvPr/>
          </p:nvSpPr>
          <p:spPr bwMode="auto">
            <a:xfrm>
              <a:off x="199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3511" name="AutoShape 23"/>
            <p:cNvSpPr>
              <a:spLocks noChangeArrowheads="1"/>
            </p:cNvSpPr>
            <p:nvPr/>
          </p:nvSpPr>
          <p:spPr bwMode="auto">
            <a:xfrm>
              <a:off x="860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2" name="Text Box 24"/>
            <p:cNvSpPr txBox="1">
              <a:spLocks noChangeArrowheads="1"/>
            </p:cNvSpPr>
            <p:nvPr/>
          </p:nvSpPr>
          <p:spPr bwMode="auto">
            <a:xfrm>
              <a:off x="865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3513" name="AutoShape 25"/>
            <p:cNvSpPr>
              <a:spLocks noChangeArrowheads="1"/>
            </p:cNvSpPr>
            <p:nvPr/>
          </p:nvSpPr>
          <p:spPr bwMode="auto">
            <a:xfrm>
              <a:off x="1528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4" name="Text Box 26"/>
            <p:cNvSpPr txBox="1">
              <a:spLocks noChangeArrowheads="1"/>
            </p:cNvSpPr>
            <p:nvPr/>
          </p:nvSpPr>
          <p:spPr bwMode="auto">
            <a:xfrm>
              <a:off x="1533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66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63515" name="AutoShape 27"/>
            <p:cNvSpPr>
              <a:spLocks noChangeArrowheads="1"/>
            </p:cNvSpPr>
            <p:nvPr/>
          </p:nvSpPr>
          <p:spPr bwMode="auto">
            <a:xfrm>
              <a:off x="2195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6" name="Text Box 28"/>
            <p:cNvSpPr txBox="1">
              <a:spLocks noChangeArrowheads="1"/>
            </p:cNvSpPr>
            <p:nvPr/>
          </p:nvSpPr>
          <p:spPr bwMode="auto">
            <a:xfrm>
              <a:off x="2200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3517" name="AutoShape 29"/>
            <p:cNvSpPr>
              <a:spLocks noChangeArrowheads="1"/>
            </p:cNvSpPr>
            <p:nvPr/>
          </p:nvSpPr>
          <p:spPr bwMode="auto">
            <a:xfrm>
              <a:off x="2862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8" name="Text Box 30"/>
            <p:cNvSpPr txBox="1">
              <a:spLocks noChangeArrowheads="1"/>
            </p:cNvSpPr>
            <p:nvPr/>
          </p:nvSpPr>
          <p:spPr bwMode="auto">
            <a:xfrm>
              <a:off x="2867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3519" name="AutoShape 31"/>
            <p:cNvSpPr>
              <a:spLocks noChangeArrowheads="1"/>
            </p:cNvSpPr>
            <p:nvPr/>
          </p:nvSpPr>
          <p:spPr bwMode="auto">
            <a:xfrm>
              <a:off x="194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0" name="Text Box 32"/>
            <p:cNvSpPr txBox="1">
              <a:spLocks noChangeArrowheads="1"/>
            </p:cNvSpPr>
            <p:nvPr/>
          </p:nvSpPr>
          <p:spPr bwMode="auto">
            <a:xfrm>
              <a:off x="199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3521" name="AutoShape 33"/>
            <p:cNvSpPr>
              <a:spLocks noChangeArrowheads="1"/>
            </p:cNvSpPr>
            <p:nvPr/>
          </p:nvSpPr>
          <p:spPr bwMode="auto">
            <a:xfrm>
              <a:off x="860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2" name="Text Box 34"/>
            <p:cNvSpPr txBox="1">
              <a:spLocks noChangeArrowheads="1"/>
            </p:cNvSpPr>
            <p:nvPr/>
          </p:nvSpPr>
          <p:spPr bwMode="auto">
            <a:xfrm>
              <a:off x="865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29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63523" name="AutoShape 35"/>
            <p:cNvSpPr>
              <a:spLocks noChangeArrowheads="1"/>
            </p:cNvSpPr>
            <p:nvPr/>
          </p:nvSpPr>
          <p:spPr bwMode="auto">
            <a:xfrm>
              <a:off x="1528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4" name="Text Box 36"/>
            <p:cNvSpPr txBox="1">
              <a:spLocks noChangeArrowheads="1"/>
            </p:cNvSpPr>
            <p:nvPr/>
          </p:nvSpPr>
          <p:spPr bwMode="auto">
            <a:xfrm>
              <a:off x="1533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3525" name="AutoShape 37"/>
            <p:cNvSpPr>
              <a:spLocks noChangeArrowheads="1"/>
            </p:cNvSpPr>
            <p:nvPr/>
          </p:nvSpPr>
          <p:spPr bwMode="auto">
            <a:xfrm>
              <a:off x="2195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6" name="Text Box 38"/>
            <p:cNvSpPr txBox="1">
              <a:spLocks noChangeArrowheads="1"/>
            </p:cNvSpPr>
            <p:nvPr/>
          </p:nvSpPr>
          <p:spPr bwMode="auto">
            <a:xfrm>
              <a:off x="2200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3527" name="AutoShape 39"/>
            <p:cNvSpPr>
              <a:spLocks noChangeArrowheads="1"/>
            </p:cNvSpPr>
            <p:nvPr/>
          </p:nvSpPr>
          <p:spPr bwMode="auto">
            <a:xfrm>
              <a:off x="2862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8" name="Text Box 40"/>
            <p:cNvSpPr txBox="1">
              <a:spLocks noChangeArrowheads="1"/>
            </p:cNvSpPr>
            <p:nvPr/>
          </p:nvSpPr>
          <p:spPr bwMode="auto">
            <a:xfrm>
              <a:off x="2867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19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63529" name="AutoShape 41"/>
            <p:cNvSpPr>
              <a:spLocks noChangeArrowheads="1"/>
            </p:cNvSpPr>
            <p:nvPr/>
          </p:nvSpPr>
          <p:spPr bwMode="auto">
            <a:xfrm>
              <a:off x="194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0" name="Text Box 42"/>
            <p:cNvSpPr txBox="1">
              <a:spLocks noChangeArrowheads="1"/>
            </p:cNvSpPr>
            <p:nvPr/>
          </p:nvSpPr>
          <p:spPr bwMode="auto">
            <a:xfrm>
              <a:off x="199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3531" name="AutoShape 43"/>
            <p:cNvSpPr>
              <a:spLocks noChangeArrowheads="1"/>
            </p:cNvSpPr>
            <p:nvPr/>
          </p:nvSpPr>
          <p:spPr bwMode="auto">
            <a:xfrm>
              <a:off x="860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2" name="Text Box 44"/>
            <p:cNvSpPr txBox="1">
              <a:spLocks noChangeArrowheads="1"/>
            </p:cNvSpPr>
            <p:nvPr/>
          </p:nvSpPr>
          <p:spPr bwMode="auto">
            <a:xfrm>
              <a:off x="865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50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63533" name="AutoShape 45"/>
            <p:cNvSpPr>
              <a:spLocks noChangeArrowheads="1"/>
            </p:cNvSpPr>
            <p:nvPr/>
          </p:nvSpPr>
          <p:spPr bwMode="auto">
            <a:xfrm>
              <a:off x="1528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4" name="Text Box 46"/>
            <p:cNvSpPr txBox="1">
              <a:spLocks noChangeArrowheads="1"/>
            </p:cNvSpPr>
            <p:nvPr/>
          </p:nvSpPr>
          <p:spPr bwMode="auto">
            <a:xfrm>
              <a:off x="1533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3535" name="AutoShape 47"/>
            <p:cNvSpPr>
              <a:spLocks noChangeArrowheads="1"/>
            </p:cNvSpPr>
            <p:nvPr/>
          </p:nvSpPr>
          <p:spPr bwMode="auto">
            <a:xfrm>
              <a:off x="2195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6" name="Text Box 48"/>
            <p:cNvSpPr txBox="1">
              <a:spLocks noChangeArrowheads="1"/>
            </p:cNvSpPr>
            <p:nvPr/>
          </p:nvSpPr>
          <p:spPr bwMode="auto">
            <a:xfrm>
              <a:off x="2200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75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63537" name="AutoShape 49"/>
            <p:cNvSpPr>
              <a:spLocks noChangeArrowheads="1"/>
            </p:cNvSpPr>
            <p:nvPr/>
          </p:nvSpPr>
          <p:spPr bwMode="auto">
            <a:xfrm>
              <a:off x="2862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8" name="Text Box 50"/>
            <p:cNvSpPr txBox="1">
              <a:spLocks noChangeArrowheads="1"/>
            </p:cNvSpPr>
            <p:nvPr/>
          </p:nvSpPr>
          <p:spPr bwMode="auto">
            <a:xfrm>
              <a:off x="2867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3539" name="AutoShape 51"/>
            <p:cNvSpPr>
              <a:spLocks noChangeArrowheads="1"/>
            </p:cNvSpPr>
            <p:nvPr/>
          </p:nvSpPr>
          <p:spPr bwMode="auto">
            <a:xfrm>
              <a:off x="194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40" name="Text Box 52"/>
            <p:cNvSpPr txBox="1">
              <a:spLocks noChangeArrowheads="1"/>
            </p:cNvSpPr>
            <p:nvPr/>
          </p:nvSpPr>
          <p:spPr bwMode="auto">
            <a:xfrm>
              <a:off x="199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3541" name="AutoShape 53"/>
            <p:cNvSpPr>
              <a:spLocks noChangeArrowheads="1"/>
            </p:cNvSpPr>
            <p:nvPr/>
          </p:nvSpPr>
          <p:spPr bwMode="auto">
            <a:xfrm>
              <a:off x="860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42" name="Text Box 54"/>
            <p:cNvSpPr txBox="1">
              <a:spLocks noChangeArrowheads="1"/>
            </p:cNvSpPr>
            <p:nvPr/>
          </p:nvSpPr>
          <p:spPr bwMode="auto">
            <a:xfrm>
              <a:off x="865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3543" name="AutoShape 55"/>
            <p:cNvSpPr>
              <a:spLocks noChangeArrowheads="1"/>
            </p:cNvSpPr>
            <p:nvPr/>
          </p:nvSpPr>
          <p:spPr bwMode="auto">
            <a:xfrm>
              <a:off x="1528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44" name="Text Box 56"/>
            <p:cNvSpPr txBox="1">
              <a:spLocks noChangeArrowheads="1"/>
            </p:cNvSpPr>
            <p:nvPr/>
          </p:nvSpPr>
          <p:spPr bwMode="auto">
            <a:xfrm>
              <a:off x="1533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91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63545" name="AutoShape 57"/>
            <p:cNvSpPr>
              <a:spLocks noChangeArrowheads="1"/>
            </p:cNvSpPr>
            <p:nvPr/>
          </p:nvSpPr>
          <p:spPr bwMode="auto">
            <a:xfrm>
              <a:off x="2195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46" name="Text Box 58"/>
            <p:cNvSpPr txBox="1">
              <a:spLocks noChangeArrowheads="1"/>
            </p:cNvSpPr>
            <p:nvPr/>
          </p:nvSpPr>
          <p:spPr bwMode="auto">
            <a:xfrm>
              <a:off x="2200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3547" name="AutoShape 59"/>
            <p:cNvSpPr>
              <a:spLocks noChangeArrowheads="1"/>
            </p:cNvSpPr>
            <p:nvPr/>
          </p:nvSpPr>
          <p:spPr bwMode="auto">
            <a:xfrm>
              <a:off x="2862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48" name="Text Box 60"/>
            <p:cNvSpPr txBox="1">
              <a:spLocks noChangeArrowheads="1"/>
            </p:cNvSpPr>
            <p:nvPr/>
          </p:nvSpPr>
          <p:spPr bwMode="auto">
            <a:xfrm>
              <a:off x="2867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95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198438" y="638175"/>
            <a:ext cx="5649912" cy="5534025"/>
          </a:xfrm>
          <a:prstGeom prst="roundRect">
            <a:avLst>
              <a:gd name="adj" fmla="val 13398"/>
            </a:avLst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5983288" y="622300"/>
            <a:ext cx="2930525" cy="3976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6070600" y="835025"/>
            <a:ext cx="2735263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rif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yw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4 set o 20?</a:t>
            </a:r>
            <a:endParaRPr lang="en-US" sz="3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>
            <a:off x="6045200" y="4818063"/>
            <a:ext cx="2806700" cy="1357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6343650" y="4764088"/>
            <a:ext cx="2211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80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1144" name="Group 8"/>
          <p:cNvGrpSpPr>
            <a:grpSpLocks/>
          </p:cNvGrpSpPr>
          <p:nvPr/>
        </p:nvGrpSpPr>
        <p:grpSpPr bwMode="auto">
          <a:xfrm>
            <a:off x="585788" y="998538"/>
            <a:ext cx="4875212" cy="4816475"/>
            <a:chOff x="194" y="163"/>
            <a:chExt cx="3281" cy="3241"/>
          </a:xfrm>
        </p:grpSpPr>
        <p:sp>
          <p:nvSpPr>
            <p:cNvPr id="91145" name="AutoShape 9"/>
            <p:cNvSpPr>
              <a:spLocks noChangeArrowheads="1"/>
            </p:cNvSpPr>
            <p:nvPr/>
          </p:nvSpPr>
          <p:spPr bwMode="auto">
            <a:xfrm>
              <a:off x="194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6" name="Text Box 10"/>
            <p:cNvSpPr txBox="1">
              <a:spLocks noChangeArrowheads="1"/>
            </p:cNvSpPr>
            <p:nvPr/>
          </p:nvSpPr>
          <p:spPr bwMode="auto">
            <a:xfrm>
              <a:off x="199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32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1147" name="AutoShape 11"/>
            <p:cNvSpPr>
              <a:spLocks noChangeArrowheads="1"/>
            </p:cNvSpPr>
            <p:nvPr/>
          </p:nvSpPr>
          <p:spPr bwMode="auto">
            <a:xfrm>
              <a:off x="860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48" name="Text Box 12"/>
            <p:cNvSpPr txBox="1">
              <a:spLocks noChangeArrowheads="1"/>
            </p:cNvSpPr>
            <p:nvPr/>
          </p:nvSpPr>
          <p:spPr bwMode="auto">
            <a:xfrm>
              <a:off x="865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1149" name="AutoShape 13"/>
            <p:cNvSpPr>
              <a:spLocks noChangeArrowheads="1"/>
            </p:cNvSpPr>
            <p:nvPr/>
          </p:nvSpPr>
          <p:spPr bwMode="auto">
            <a:xfrm>
              <a:off x="1528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0" name="Text Box 14"/>
            <p:cNvSpPr txBox="1">
              <a:spLocks noChangeArrowheads="1"/>
            </p:cNvSpPr>
            <p:nvPr/>
          </p:nvSpPr>
          <p:spPr bwMode="auto">
            <a:xfrm>
              <a:off x="1533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1151" name="AutoShape 15"/>
            <p:cNvSpPr>
              <a:spLocks noChangeArrowheads="1"/>
            </p:cNvSpPr>
            <p:nvPr/>
          </p:nvSpPr>
          <p:spPr bwMode="auto">
            <a:xfrm>
              <a:off x="2195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2" name="Text Box 16"/>
            <p:cNvSpPr txBox="1">
              <a:spLocks noChangeArrowheads="1"/>
            </p:cNvSpPr>
            <p:nvPr/>
          </p:nvSpPr>
          <p:spPr bwMode="auto">
            <a:xfrm>
              <a:off x="2200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1153" name="AutoShape 17"/>
            <p:cNvSpPr>
              <a:spLocks noChangeArrowheads="1"/>
            </p:cNvSpPr>
            <p:nvPr/>
          </p:nvSpPr>
          <p:spPr bwMode="auto">
            <a:xfrm>
              <a:off x="2862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4" name="Text Box 18"/>
            <p:cNvSpPr txBox="1">
              <a:spLocks noChangeArrowheads="1"/>
            </p:cNvSpPr>
            <p:nvPr/>
          </p:nvSpPr>
          <p:spPr bwMode="auto">
            <a:xfrm>
              <a:off x="2867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1155" name="AutoShape 19"/>
            <p:cNvSpPr>
              <a:spLocks noChangeArrowheads="1"/>
            </p:cNvSpPr>
            <p:nvPr/>
          </p:nvSpPr>
          <p:spPr bwMode="auto">
            <a:xfrm>
              <a:off x="194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6" name="Text Box 20"/>
            <p:cNvSpPr txBox="1">
              <a:spLocks noChangeArrowheads="1"/>
            </p:cNvSpPr>
            <p:nvPr/>
          </p:nvSpPr>
          <p:spPr bwMode="auto">
            <a:xfrm>
              <a:off x="199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1157" name="AutoShape 21"/>
            <p:cNvSpPr>
              <a:spLocks noChangeArrowheads="1"/>
            </p:cNvSpPr>
            <p:nvPr/>
          </p:nvSpPr>
          <p:spPr bwMode="auto">
            <a:xfrm>
              <a:off x="860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58" name="Text Box 22"/>
            <p:cNvSpPr txBox="1">
              <a:spLocks noChangeArrowheads="1"/>
            </p:cNvSpPr>
            <p:nvPr/>
          </p:nvSpPr>
          <p:spPr bwMode="auto">
            <a:xfrm>
              <a:off x="865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1159" name="AutoShape 23"/>
            <p:cNvSpPr>
              <a:spLocks noChangeArrowheads="1"/>
            </p:cNvSpPr>
            <p:nvPr/>
          </p:nvSpPr>
          <p:spPr bwMode="auto">
            <a:xfrm>
              <a:off x="1528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60" name="Text Box 24"/>
            <p:cNvSpPr txBox="1">
              <a:spLocks noChangeArrowheads="1"/>
            </p:cNvSpPr>
            <p:nvPr/>
          </p:nvSpPr>
          <p:spPr bwMode="auto">
            <a:xfrm>
              <a:off x="1533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66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1161" name="AutoShape 25"/>
            <p:cNvSpPr>
              <a:spLocks noChangeArrowheads="1"/>
            </p:cNvSpPr>
            <p:nvPr/>
          </p:nvSpPr>
          <p:spPr bwMode="auto">
            <a:xfrm>
              <a:off x="2195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62" name="Text Box 26"/>
            <p:cNvSpPr txBox="1">
              <a:spLocks noChangeArrowheads="1"/>
            </p:cNvSpPr>
            <p:nvPr/>
          </p:nvSpPr>
          <p:spPr bwMode="auto">
            <a:xfrm>
              <a:off x="2200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1163" name="AutoShape 27"/>
            <p:cNvSpPr>
              <a:spLocks noChangeArrowheads="1"/>
            </p:cNvSpPr>
            <p:nvPr/>
          </p:nvSpPr>
          <p:spPr bwMode="auto">
            <a:xfrm>
              <a:off x="2862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64" name="Text Box 28"/>
            <p:cNvSpPr txBox="1">
              <a:spLocks noChangeArrowheads="1"/>
            </p:cNvSpPr>
            <p:nvPr/>
          </p:nvSpPr>
          <p:spPr bwMode="auto">
            <a:xfrm>
              <a:off x="2867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1165" name="AutoShape 29"/>
            <p:cNvSpPr>
              <a:spLocks noChangeArrowheads="1"/>
            </p:cNvSpPr>
            <p:nvPr/>
          </p:nvSpPr>
          <p:spPr bwMode="auto">
            <a:xfrm>
              <a:off x="194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66" name="Text Box 30"/>
            <p:cNvSpPr txBox="1">
              <a:spLocks noChangeArrowheads="1"/>
            </p:cNvSpPr>
            <p:nvPr/>
          </p:nvSpPr>
          <p:spPr bwMode="auto">
            <a:xfrm>
              <a:off x="199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1167" name="AutoShape 31"/>
            <p:cNvSpPr>
              <a:spLocks noChangeArrowheads="1"/>
            </p:cNvSpPr>
            <p:nvPr/>
          </p:nvSpPr>
          <p:spPr bwMode="auto">
            <a:xfrm>
              <a:off x="860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68" name="Text Box 32"/>
            <p:cNvSpPr txBox="1">
              <a:spLocks noChangeArrowheads="1"/>
            </p:cNvSpPr>
            <p:nvPr/>
          </p:nvSpPr>
          <p:spPr bwMode="auto">
            <a:xfrm>
              <a:off x="865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29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1169" name="AutoShape 33"/>
            <p:cNvSpPr>
              <a:spLocks noChangeArrowheads="1"/>
            </p:cNvSpPr>
            <p:nvPr/>
          </p:nvSpPr>
          <p:spPr bwMode="auto">
            <a:xfrm>
              <a:off x="1528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70" name="Text Box 34"/>
            <p:cNvSpPr txBox="1">
              <a:spLocks noChangeArrowheads="1"/>
            </p:cNvSpPr>
            <p:nvPr/>
          </p:nvSpPr>
          <p:spPr bwMode="auto">
            <a:xfrm>
              <a:off x="1533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1171" name="AutoShape 35"/>
            <p:cNvSpPr>
              <a:spLocks noChangeArrowheads="1"/>
            </p:cNvSpPr>
            <p:nvPr/>
          </p:nvSpPr>
          <p:spPr bwMode="auto">
            <a:xfrm>
              <a:off x="2195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72" name="Text Box 36"/>
            <p:cNvSpPr txBox="1">
              <a:spLocks noChangeArrowheads="1"/>
            </p:cNvSpPr>
            <p:nvPr/>
          </p:nvSpPr>
          <p:spPr bwMode="auto">
            <a:xfrm>
              <a:off x="2200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1173" name="AutoShape 37"/>
            <p:cNvSpPr>
              <a:spLocks noChangeArrowheads="1"/>
            </p:cNvSpPr>
            <p:nvPr/>
          </p:nvSpPr>
          <p:spPr bwMode="auto">
            <a:xfrm>
              <a:off x="2862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74" name="Text Box 38"/>
            <p:cNvSpPr txBox="1">
              <a:spLocks noChangeArrowheads="1"/>
            </p:cNvSpPr>
            <p:nvPr/>
          </p:nvSpPr>
          <p:spPr bwMode="auto">
            <a:xfrm>
              <a:off x="2867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19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1175" name="AutoShape 39"/>
            <p:cNvSpPr>
              <a:spLocks noChangeArrowheads="1"/>
            </p:cNvSpPr>
            <p:nvPr/>
          </p:nvSpPr>
          <p:spPr bwMode="auto">
            <a:xfrm>
              <a:off x="194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76" name="Text Box 40"/>
            <p:cNvSpPr txBox="1">
              <a:spLocks noChangeArrowheads="1"/>
            </p:cNvSpPr>
            <p:nvPr/>
          </p:nvSpPr>
          <p:spPr bwMode="auto">
            <a:xfrm>
              <a:off x="199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1177" name="AutoShape 41"/>
            <p:cNvSpPr>
              <a:spLocks noChangeArrowheads="1"/>
            </p:cNvSpPr>
            <p:nvPr/>
          </p:nvSpPr>
          <p:spPr bwMode="auto">
            <a:xfrm>
              <a:off x="860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78" name="Text Box 42"/>
            <p:cNvSpPr txBox="1">
              <a:spLocks noChangeArrowheads="1"/>
            </p:cNvSpPr>
            <p:nvPr/>
          </p:nvSpPr>
          <p:spPr bwMode="auto">
            <a:xfrm>
              <a:off x="865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50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1179" name="AutoShape 43"/>
            <p:cNvSpPr>
              <a:spLocks noChangeArrowheads="1"/>
            </p:cNvSpPr>
            <p:nvPr/>
          </p:nvSpPr>
          <p:spPr bwMode="auto">
            <a:xfrm>
              <a:off x="1528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80" name="Text Box 44"/>
            <p:cNvSpPr txBox="1">
              <a:spLocks noChangeArrowheads="1"/>
            </p:cNvSpPr>
            <p:nvPr/>
          </p:nvSpPr>
          <p:spPr bwMode="auto">
            <a:xfrm>
              <a:off x="1533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1181" name="AutoShape 45"/>
            <p:cNvSpPr>
              <a:spLocks noChangeArrowheads="1"/>
            </p:cNvSpPr>
            <p:nvPr/>
          </p:nvSpPr>
          <p:spPr bwMode="auto">
            <a:xfrm>
              <a:off x="2195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82" name="Text Box 46"/>
            <p:cNvSpPr txBox="1">
              <a:spLocks noChangeArrowheads="1"/>
            </p:cNvSpPr>
            <p:nvPr/>
          </p:nvSpPr>
          <p:spPr bwMode="auto">
            <a:xfrm>
              <a:off x="2200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75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1183" name="AutoShape 47"/>
            <p:cNvSpPr>
              <a:spLocks noChangeArrowheads="1"/>
            </p:cNvSpPr>
            <p:nvPr/>
          </p:nvSpPr>
          <p:spPr bwMode="auto">
            <a:xfrm>
              <a:off x="2862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84" name="Text Box 48"/>
            <p:cNvSpPr txBox="1">
              <a:spLocks noChangeArrowheads="1"/>
            </p:cNvSpPr>
            <p:nvPr/>
          </p:nvSpPr>
          <p:spPr bwMode="auto">
            <a:xfrm>
              <a:off x="2867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1185" name="AutoShape 49"/>
            <p:cNvSpPr>
              <a:spLocks noChangeArrowheads="1"/>
            </p:cNvSpPr>
            <p:nvPr/>
          </p:nvSpPr>
          <p:spPr bwMode="auto">
            <a:xfrm>
              <a:off x="194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86" name="Text Box 50"/>
            <p:cNvSpPr txBox="1">
              <a:spLocks noChangeArrowheads="1"/>
            </p:cNvSpPr>
            <p:nvPr/>
          </p:nvSpPr>
          <p:spPr bwMode="auto">
            <a:xfrm>
              <a:off x="199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1187" name="AutoShape 51"/>
            <p:cNvSpPr>
              <a:spLocks noChangeArrowheads="1"/>
            </p:cNvSpPr>
            <p:nvPr/>
          </p:nvSpPr>
          <p:spPr bwMode="auto">
            <a:xfrm>
              <a:off x="860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88" name="Text Box 52"/>
            <p:cNvSpPr txBox="1">
              <a:spLocks noChangeArrowheads="1"/>
            </p:cNvSpPr>
            <p:nvPr/>
          </p:nvSpPr>
          <p:spPr bwMode="auto">
            <a:xfrm>
              <a:off x="865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1189" name="AutoShape 53"/>
            <p:cNvSpPr>
              <a:spLocks noChangeArrowheads="1"/>
            </p:cNvSpPr>
            <p:nvPr/>
          </p:nvSpPr>
          <p:spPr bwMode="auto">
            <a:xfrm>
              <a:off x="1528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90" name="Text Box 54"/>
            <p:cNvSpPr txBox="1">
              <a:spLocks noChangeArrowheads="1"/>
            </p:cNvSpPr>
            <p:nvPr/>
          </p:nvSpPr>
          <p:spPr bwMode="auto">
            <a:xfrm>
              <a:off x="1533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91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1191" name="AutoShape 55"/>
            <p:cNvSpPr>
              <a:spLocks noChangeArrowheads="1"/>
            </p:cNvSpPr>
            <p:nvPr/>
          </p:nvSpPr>
          <p:spPr bwMode="auto">
            <a:xfrm>
              <a:off x="2195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92" name="Text Box 56"/>
            <p:cNvSpPr txBox="1">
              <a:spLocks noChangeArrowheads="1"/>
            </p:cNvSpPr>
            <p:nvPr/>
          </p:nvSpPr>
          <p:spPr bwMode="auto">
            <a:xfrm>
              <a:off x="2200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1193" name="AutoShape 57"/>
            <p:cNvSpPr>
              <a:spLocks noChangeArrowheads="1"/>
            </p:cNvSpPr>
            <p:nvPr/>
          </p:nvSpPr>
          <p:spPr bwMode="auto">
            <a:xfrm>
              <a:off x="2862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1194" name="Text Box 58"/>
            <p:cNvSpPr txBox="1">
              <a:spLocks noChangeArrowheads="1"/>
            </p:cNvSpPr>
            <p:nvPr/>
          </p:nvSpPr>
          <p:spPr bwMode="auto">
            <a:xfrm>
              <a:off x="2867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19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198438" y="638175"/>
            <a:ext cx="5649912" cy="5534025"/>
          </a:xfrm>
          <a:prstGeom prst="roundRect">
            <a:avLst>
              <a:gd name="adj" fmla="val 13398"/>
            </a:avLst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5983288" y="622300"/>
            <a:ext cx="2930525" cy="3976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6070600" y="835025"/>
            <a:ext cx="2735263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rif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yw’r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rhif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cyfan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mwyaf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o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dan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30? </a:t>
            </a:r>
            <a:endParaRPr lang="en-US" sz="3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>
            <a:off x="6045200" y="4818063"/>
            <a:ext cx="2806700" cy="1357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6343650" y="4764088"/>
            <a:ext cx="2211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29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2168" name="Group 8"/>
          <p:cNvGrpSpPr>
            <a:grpSpLocks/>
          </p:cNvGrpSpPr>
          <p:nvPr/>
        </p:nvGrpSpPr>
        <p:grpSpPr bwMode="auto">
          <a:xfrm>
            <a:off x="585788" y="998538"/>
            <a:ext cx="4875212" cy="4816475"/>
            <a:chOff x="194" y="163"/>
            <a:chExt cx="3281" cy="3241"/>
          </a:xfrm>
        </p:grpSpPr>
        <p:sp>
          <p:nvSpPr>
            <p:cNvPr id="92169" name="AutoShape 9"/>
            <p:cNvSpPr>
              <a:spLocks noChangeArrowheads="1"/>
            </p:cNvSpPr>
            <p:nvPr/>
          </p:nvSpPr>
          <p:spPr bwMode="auto">
            <a:xfrm>
              <a:off x="194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0" name="Text Box 10"/>
            <p:cNvSpPr txBox="1">
              <a:spLocks noChangeArrowheads="1"/>
            </p:cNvSpPr>
            <p:nvPr/>
          </p:nvSpPr>
          <p:spPr bwMode="auto">
            <a:xfrm>
              <a:off x="199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32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2171" name="AutoShape 11"/>
            <p:cNvSpPr>
              <a:spLocks noChangeArrowheads="1"/>
            </p:cNvSpPr>
            <p:nvPr/>
          </p:nvSpPr>
          <p:spPr bwMode="auto">
            <a:xfrm>
              <a:off x="860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2" name="Text Box 12"/>
            <p:cNvSpPr txBox="1">
              <a:spLocks noChangeArrowheads="1"/>
            </p:cNvSpPr>
            <p:nvPr/>
          </p:nvSpPr>
          <p:spPr bwMode="auto">
            <a:xfrm>
              <a:off x="865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2173" name="AutoShape 13"/>
            <p:cNvSpPr>
              <a:spLocks noChangeArrowheads="1"/>
            </p:cNvSpPr>
            <p:nvPr/>
          </p:nvSpPr>
          <p:spPr bwMode="auto">
            <a:xfrm>
              <a:off x="1528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4" name="Text Box 14"/>
            <p:cNvSpPr txBox="1">
              <a:spLocks noChangeArrowheads="1"/>
            </p:cNvSpPr>
            <p:nvPr/>
          </p:nvSpPr>
          <p:spPr bwMode="auto">
            <a:xfrm>
              <a:off x="1533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2175" name="AutoShape 15"/>
            <p:cNvSpPr>
              <a:spLocks noChangeArrowheads="1"/>
            </p:cNvSpPr>
            <p:nvPr/>
          </p:nvSpPr>
          <p:spPr bwMode="auto">
            <a:xfrm>
              <a:off x="2195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6" name="Text Box 16"/>
            <p:cNvSpPr txBox="1">
              <a:spLocks noChangeArrowheads="1"/>
            </p:cNvSpPr>
            <p:nvPr/>
          </p:nvSpPr>
          <p:spPr bwMode="auto">
            <a:xfrm>
              <a:off x="2200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2177" name="AutoShape 17"/>
            <p:cNvSpPr>
              <a:spLocks noChangeArrowheads="1"/>
            </p:cNvSpPr>
            <p:nvPr/>
          </p:nvSpPr>
          <p:spPr bwMode="auto">
            <a:xfrm>
              <a:off x="2862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8" name="Text Box 18"/>
            <p:cNvSpPr txBox="1">
              <a:spLocks noChangeArrowheads="1"/>
            </p:cNvSpPr>
            <p:nvPr/>
          </p:nvSpPr>
          <p:spPr bwMode="auto">
            <a:xfrm>
              <a:off x="2867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2179" name="AutoShape 19"/>
            <p:cNvSpPr>
              <a:spLocks noChangeArrowheads="1"/>
            </p:cNvSpPr>
            <p:nvPr/>
          </p:nvSpPr>
          <p:spPr bwMode="auto">
            <a:xfrm>
              <a:off x="194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0" name="Text Box 20"/>
            <p:cNvSpPr txBox="1">
              <a:spLocks noChangeArrowheads="1"/>
            </p:cNvSpPr>
            <p:nvPr/>
          </p:nvSpPr>
          <p:spPr bwMode="auto">
            <a:xfrm>
              <a:off x="199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2181" name="AutoShape 21"/>
            <p:cNvSpPr>
              <a:spLocks noChangeArrowheads="1"/>
            </p:cNvSpPr>
            <p:nvPr/>
          </p:nvSpPr>
          <p:spPr bwMode="auto">
            <a:xfrm>
              <a:off x="860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2" name="Text Box 22"/>
            <p:cNvSpPr txBox="1">
              <a:spLocks noChangeArrowheads="1"/>
            </p:cNvSpPr>
            <p:nvPr/>
          </p:nvSpPr>
          <p:spPr bwMode="auto">
            <a:xfrm>
              <a:off x="865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2183" name="AutoShape 23"/>
            <p:cNvSpPr>
              <a:spLocks noChangeArrowheads="1"/>
            </p:cNvSpPr>
            <p:nvPr/>
          </p:nvSpPr>
          <p:spPr bwMode="auto">
            <a:xfrm>
              <a:off x="1528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4" name="Text Box 24"/>
            <p:cNvSpPr txBox="1">
              <a:spLocks noChangeArrowheads="1"/>
            </p:cNvSpPr>
            <p:nvPr/>
          </p:nvSpPr>
          <p:spPr bwMode="auto">
            <a:xfrm>
              <a:off x="1533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66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2185" name="AutoShape 25"/>
            <p:cNvSpPr>
              <a:spLocks noChangeArrowheads="1"/>
            </p:cNvSpPr>
            <p:nvPr/>
          </p:nvSpPr>
          <p:spPr bwMode="auto">
            <a:xfrm>
              <a:off x="2195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6" name="Text Box 26"/>
            <p:cNvSpPr txBox="1">
              <a:spLocks noChangeArrowheads="1"/>
            </p:cNvSpPr>
            <p:nvPr/>
          </p:nvSpPr>
          <p:spPr bwMode="auto">
            <a:xfrm>
              <a:off x="2200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2187" name="AutoShape 27"/>
            <p:cNvSpPr>
              <a:spLocks noChangeArrowheads="1"/>
            </p:cNvSpPr>
            <p:nvPr/>
          </p:nvSpPr>
          <p:spPr bwMode="auto">
            <a:xfrm>
              <a:off x="2862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8" name="Text Box 28"/>
            <p:cNvSpPr txBox="1">
              <a:spLocks noChangeArrowheads="1"/>
            </p:cNvSpPr>
            <p:nvPr/>
          </p:nvSpPr>
          <p:spPr bwMode="auto">
            <a:xfrm>
              <a:off x="2867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2189" name="AutoShape 29"/>
            <p:cNvSpPr>
              <a:spLocks noChangeArrowheads="1"/>
            </p:cNvSpPr>
            <p:nvPr/>
          </p:nvSpPr>
          <p:spPr bwMode="auto">
            <a:xfrm>
              <a:off x="194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0" name="Text Box 30"/>
            <p:cNvSpPr txBox="1">
              <a:spLocks noChangeArrowheads="1"/>
            </p:cNvSpPr>
            <p:nvPr/>
          </p:nvSpPr>
          <p:spPr bwMode="auto">
            <a:xfrm>
              <a:off x="199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2191" name="AutoShape 31"/>
            <p:cNvSpPr>
              <a:spLocks noChangeArrowheads="1"/>
            </p:cNvSpPr>
            <p:nvPr/>
          </p:nvSpPr>
          <p:spPr bwMode="auto">
            <a:xfrm>
              <a:off x="860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2" name="Text Box 32"/>
            <p:cNvSpPr txBox="1">
              <a:spLocks noChangeArrowheads="1"/>
            </p:cNvSpPr>
            <p:nvPr/>
          </p:nvSpPr>
          <p:spPr bwMode="auto">
            <a:xfrm>
              <a:off x="865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29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2193" name="AutoShape 33"/>
            <p:cNvSpPr>
              <a:spLocks noChangeArrowheads="1"/>
            </p:cNvSpPr>
            <p:nvPr/>
          </p:nvSpPr>
          <p:spPr bwMode="auto">
            <a:xfrm>
              <a:off x="1528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4" name="Text Box 34"/>
            <p:cNvSpPr txBox="1">
              <a:spLocks noChangeArrowheads="1"/>
            </p:cNvSpPr>
            <p:nvPr/>
          </p:nvSpPr>
          <p:spPr bwMode="auto">
            <a:xfrm>
              <a:off x="1533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2195" name="AutoShape 35"/>
            <p:cNvSpPr>
              <a:spLocks noChangeArrowheads="1"/>
            </p:cNvSpPr>
            <p:nvPr/>
          </p:nvSpPr>
          <p:spPr bwMode="auto">
            <a:xfrm>
              <a:off x="2195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6" name="Text Box 36"/>
            <p:cNvSpPr txBox="1">
              <a:spLocks noChangeArrowheads="1"/>
            </p:cNvSpPr>
            <p:nvPr/>
          </p:nvSpPr>
          <p:spPr bwMode="auto">
            <a:xfrm>
              <a:off x="2200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2197" name="AutoShape 37"/>
            <p:cNvSpPr>
              <a:spLocks noChangeArrowheads="1"/>
            </p:cNvSpPr>
            <p:nvPr/>
          </p:nvSpPr>
          <p:spPr bwMode="auto">
            <a:xfrm>
              <a:off x="2862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8" name="Text Box 38"/>
            <p:cNvSpPr txBox="1">
              <a:spLocks noChangeArrowheads="1"/>
            </p:cNvSpPr>
            <p:nvPr/>
          </p:nvSpPr>
          <p:spPr bwMode="auto">
            <a:xfrm>
              <a:off x="2867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19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2199" name="AutoShape 39"/>
            <p:cNvSpPr>
              <a:spLocks noChangeArrowheads="1"/>
            </p:cNvSpPr>
            <p:nvPr/>
          </p:nvSpPr>
          <p:spPr bwMode="auto">
            <a:xfrm>
              <a:off x="194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0" name="Text Box 40"/>
            <p:cNvSpPr txBox="1">
              <a:spLocks noChangeArrowheads="1"/>
            </p:cNvSpPr>
            <p:nvPr/>
          </p:nvSpPr>
          <p:spPr bwMode="auto">
            <a:xfrm>
              <a:off x="199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2201" name="AutoShape 41"/>
            <p:cNvSpPr>
              <a:spLocks noChangeArrowheads="1"/>
            </p:cNvSpPr>
            <p:nvPr/>
          </p:nvSpPr>
          <p:spPr bwMode="auto">
            <a:xfrm>
              <a:off x="860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2" name="Text Box 42"/>
            <p:cNvSpPr txBox="1">
              <a:spLocks noChangeArrowheads="1"/>
            </p:cNvSpPr>
            <p:nvPr/>
          </p:nvSpPr>
          <p:spPr bwMode="auto">
            <a:xfrm>
              <a:off x="865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50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2203" name="AutoShape 43"/>
            <p:cNvSpPr>
              <a:spLocks noChangeArrowheads="1"/>
            </p:cNvSpPr>
            <p:nvPr/>
          </p:nvSpPr>
          <p:spPr bwMode="auto">
            <a:xfrm>
              <a:off x="1528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4" name="Text Box 44"/>
            <p:cNvSpPr txBox="1">
              <a:spLocks noChangeArrowheads="1"/>
            </p:cNvSpPr>
            <p:nvPr/>
          </p:nvSpPr>
          <p:spPr bwMode="auto">
            <a:xfrm>
              <a:off x="1533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2205" name="AutoShape 45"/>
            <p:cNvSpPr>
              <a:spLocks noChangeArrowheads="1"/>
            </p:cNvSpPr>
            <p:nvPr/>
          </p:nvSpPr>
          <p:spPr bwMode="auto">
            <a:xfrm>
              <a:off x="2195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6" name="Text Box 46"/>
            <p:cNvSpPr txBox="1">
              <a:spLocks noChangeArrowheads="1"/>
            </p:cNvSpPr>
            <p:nvPr/>
          </p:nvSpPr>
          <p:spPr bwMode="auto">
            <a:xfrm>
              <a:off x="2200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75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2207" name="AutoShape 47"/>
            <p:cNvSpPr>
              <a:spLocks noChangeArrowheads="1"/>
            </p:cNvSpPr>
            <p:nvPr/>
          </p:nvSpPr>
          <p:spPr bwMode="auto">
            <a:xfrm>
              <a:off x="2862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8" name="Text Box 48"/>
            <p:cNvSpPr txBox="1">
              <a:spLocks noChangeArrowheads="1"/>
            </p:cNvSpPr>
            <p:nvPr/>
          </p:nvSpPr>
          <p:spPr bwMode="auto">
            <a:xfrm>
              <a:off x="2867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2209" name="AutoShape 49"/>
            <p:cNvSpPr>
              <a:spLocks noChangeArrowheads="1"/>
            </p:cNvSpPr>
            <p:nvPr/>
          </p:nvSpPr>
          <p:spPr bwMode="auto">
            <a:xfrm>
              <a:off x="194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0" name="Text Box 50"/>
            <p:cNvSpPr txBox="1">
              <a:spLocks noChangeArrowheads="1"/>
            </p:cNvSpPr>
            <p:nvPr/>
          </p:nvSpPr>
          <p:spPr bwMode="auto">
            <a:xfrm>
              <a:off x="199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2211" name="AutoShape 51"/>
            <p:cNvSpPr>
              <a:spLocks noChangeArrowheads="1"/>
            </p:cNvSpPr>
            <p:nvPr/>
          </p:nvSpPr>
          <p:spPr bwMode="auto">
            <a:xfrm>
              <a:off x="860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2" name="Text Box 52"/>
            <p:cNvSpPr txBox="1">
              <a:spLocks noChangeArrowheads="1"/>
            </p:cNvSpPr>
            <p:nvPr/>
          </p:nvSpPr>
          <p:spPr bwMode="auto">
            <a:xfrm>
              <a:off x="865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2213" name="AutoShape 53"/>
            <p:cNvSpPr>
              <a:spLocks noChangeArrowheads="1"/>
            </p:cNvSpPr>
            <p:nvPr/>
          </p:nvSpPr>
          <p:spPr bwMode="auto">
            <a:xfrm>
              <a:off x="1528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4" name="Text Box 54"/>
            <p:cNvSpPr txBox="1">
              <a:spLocks noChangeArrowheads="1"/>
            </p:cNvSpPr>
            <p:nvPr/>
          </p:nvSpPr>
          <p:spPr bwMode="auto">
            <a:xfrm>
              <a:off x="1533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91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2215" name="AutoShape 55"/>
            <p:cNvSpPr>
              <a:spLocks noChangeArrowheads="1"/>
            </p:cNvSpPr>
            <p:nvPr/>
          </p:nvSpPr>
          <p:spPr bwMode="auto">
            <a:xfrm>
              <a:off x="2195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6" name="Text Box 56"/>
            <p:cNvSpPr txBox="1">
              <a:spLocks noChangeArrowheads="1"/>
            </p:cNvSpPr>
            <p:nvPr/>
          </p:nvSpPr>
          <p:spPr bwMode="auto">
            <a:xfrm>
              <a:off x="2200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2217" name="AutoShape 57"/>
            <p:cNvSpPr>
              <a:spLocks noChangeArrowheads="1"/>
            </p:cNvSpPr>
            <p:nvPr/>
          </p:nvSpPr>
          <p:spPr bwMode="auto">
            <a:xfrm>
              <a:off x="2862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8" name="Text Box 58"/>
            <p:cNvSpPr txBox="1">
              <a:spLocks noChangeArrowheads="1"/>
            </p:cNvSpPr>
            <p:nvPr/>
          </p:nvSpPr>
          <p:spPr bwMode="auto">
            <a:xfrm>
              <a:off x="2867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67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198438" y="638175"/>
            <a:ext cx="5649912" cy="5534025"/>
          </a:xfrm>
          <a:prstGeom prst="roundRect">
            <a:avLst>
              <a:gd name="adj" fmla="val 13398"/>
            </a:avLst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5983288" y="622300"/>
            <a:ext cx="2930525" cy="3976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6070600" y="835025"/>
            <a:ext cx="2735263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rif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yw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9 set o 5?</a:t>
            </a:r>
            <a:endParaRPr lang="en-US" sz="3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>
            <a:off x="6045200" y="4818063"/>
            <a:ext cx="2806700" cy="1357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6343650" y="4764088"/>
            <a:ext cx="2211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45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4216" name="Group 8"/>
          <p:cNvGrpSpPr>
            <a:grpSpLocks/>
          </p:cNvGrpSpPr>
          <p:nvPr/>
        </p:nvGrpSpPr>
        <p:grpSpPr bwMode="auto">
          <a:xfrm>
            <a:off x="585788" y="998538"/>
            <a:ext cx="4875212" cy="4816475"/>
            <a:chOff x="194" y="163"/>
            <a:chExt cx="3281" cy="3241"/>
          </a:xfrm>
        </p:grpSpPr>
        <p:sp>
          <p:nvSpPr>
            <p:cNvPr id="94217" name="AutoShape 9"/>
            <p:cNvSpPr>
              <a:spLocks noChangeArrowheads="1"/>
            </p:cNvSpPr>
            <p:nvPr/>
          </p:nvSpPr>
          <p:spPr bwMode="auto">
            <a:xfrm>
              <a:off x="194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18" name="Text Box 10"/>
            <p:cNvSpPr txBox="1">
              <a:spLocks noChangeArrowheads="1"/>
            </p:cNvSpPr>
            <p:nvPr/>
          </p:nvSpPr>
          <p:spPr bwMode="auto">
            <a:xfrm>
              <a:off x="199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32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4219" name="AutoShape 11"/>
            <p:cNvSpPr>
              <a:spLocks noChangeArrowheads="1"/>
            </p:cNvSpPr>
            <p:nvPr/>
          </p:nvSpPr>
          <p:spPr bwMode="auto">
            <a:xfrm>
              <a:off x="860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0" name="Text Box 12"/>
            <p:cNvSpPr txBox="1">
              <a:spLocks noChangeArrowheads="1"/>
            </p:cNvSpPr>
            <p:nvPr/>
          </p:nvSpPr>
          <p:spPr bwMode="auto">
            <a:xfrm>
              <a:off x="865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4221" name="AutoShape 13"/>
            <p:cNvSpPr>
              <a:spLocks noChangeArrowheads="1"/>
            </p:cNvSpPr>
            <p:nvPr/>
          </p:nvSpPr>
          <p:spPr bwMode="auto">
            <a:xfrm>
              <a:off x="1528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2" name="Text Box 14"/>
            <p:cNvSpPr txBox="1">
              <a:spLocks noChangeArrowheads="1"/>
            </p:cNvSpPr>
            <p:nvPr/>
          </p:nvSpPr>
          <p:spPr bwMode="auto">
            <a:xfrm>
              <a:off x="1533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4223" name="AutoShape 15"/>
            <p:cNvSpPr>
              <a:spLocks noChangeArrowheads="1"/>
            </p:cNvSpPr>
            <p:nvPr/>
          </p:nvSpPr>
          <p:spPr bwMode="auto">
            <a:xfrm>
              <a:off x="2195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4" name="Text Box 16"/>
            <p:cNvSpPr txBox="1">
              <a:spLocks noChangeArrowheads="1"/>
            </p:cNvSpPr>
            <p:nvPr/>
          </p:nvSpPr>
          <p:spPr bwMode="auto">
            <a:xfrm>
              <a:off x="2200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4225" name="AutoShape 17"/>
            <p:cNvSpPr>
              <a:spLocks noChangeArrowheads="1"/>
            </p:cNvSpPr>
            <p:nvPr/>
          </p:nvSpPr>
          <p:spPr bwMode="auto">
            <a:xfrm>
              <a:off x="2862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6" name="Text Box 18"/>
            <p:cNvSpPr txBox="1">
              <a:spLocks noChangeArrowheads="1"/>
            </p:cNvSpPr>
            <p:nvPr/>
          </p:nvSpPr>
          <p:spPr bwMode="auto">
            <a:xfrm>
              <a:off x="2867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4227" name="AutoShape 19"/>
            <p:cNvSpPr>
              <a:spLocks noChangeArrowheads="1"/>
            </p:cNvSpPr>
            <p:nvPr/>
          </p:nvSpPr>
          <p:spPr bwMode="auto">
            <a:xfrm>
              <a:off x="194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8" name="Text Box 20"/>
            <p:cNvSpPr txBox="1">
              <a:spLocks noChangeArrowheads="1"/>
            </p:cNvSpPr>
            <p:nvPr/>
          </p:nvSpPr>
          <p:spPr bwMode="auto">
            <a:xfrm>
              <a:off x="199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4229" name="AutoShape 21"/>
            <p:cNvSpPr>
              <a:spLocks noChangeArrowheads="1"/>
            </p:cNvSpPr>
            <p:nvPr/>
          </p:nvSpPr>
          <p:spPr bwMode="auto">
            <a:xfrm>
              <a:off x="860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0" name="Text Box 22"/>
            <p:cNvSpPr txBox="1">
              <a:spLocks noChangeArrowheads="1"/>
            </p:cNvSpPr>
            <p:nvPr/>
          </p:nvSpPr>
          <p:spPr bwMode="auto">
            <a:xfrm>
              <a:off x="865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4231" name="AutoShape 23"/>
            <p:cNvSpPr>
              <a:spLocks noChangeArrowheads="1"/>
            </p:cNvSpPr>
            <p:nvPr/>
          </p:nvSpPr>
          <p:spPr bwMode="auto">
            <a:xfrm>
              <a:off x="1528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2" name="Text Box 24"/>
            <p:cNvSpPr txBox="1">
              <a:spLocks noChangeArrowheads="1"/>
            </p:cNvSpPr>
            <p:nvPr/>
          </p:nvSpPr>
          <p:spPr bwMode="auto">
            <a:xfrm>
              <a:off x="1533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66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4233" name="AutoShape 25"/>
            <p:cNvSpPr>
              <a:spLocks noChangeArrowheads="1"/>
            </p:cNvSpPr>
            <p:nvPr/>
          </p:nvSpPr>
          <p:spPr bwMode="auto">
            <a:xfrm>
              <a:off x="2195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4" name="Text Box 26"/>
            <p:cNvSpPr txBox="1">
              <a:spLocks noChangeArrowheads="1"/>
            </p:cNvSpPr>
            <p:nvPr/>
          </p:nvSpPr>
          <p:spPr bwMode="auto">
            <a:xfrm>
              <a:off x="2200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4235" name="AutoShape 27"/>
            <p:cNvSpPr>
              <a:spLocks noChangeArrowheads="1"/>
            </p:cNvSpPr>
            <p:nvPr/>
          </p:nvSpPr>
          <p:spPr bwMode="auto">
            <a:xfrm>
              <a:off x="2862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6" name="Text Box 28"/>
            <p:cNvSpPr txBox="1">
              <a:spLocks noChangeArrowheads="1"/>
            </p:cNvSpPr>
            <p:nvPr/>
          </p:nvSpPr>
          <p:spPr bwMode="auto">
            <a:xfrm>
              <a:off x="2867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4237" name="AutoShape 29"/>
            <p:cNvSpPr>
              <a:spLocks noChangeArrowheads="1"/>
            </p:cNvSpPr>
            <p:nvPr/>
          </p:nvSpPr>
          <p:spPr bwMode="auto">
            <a:xfrm>
              <a:off x="194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38" name="Text Box 30"/>
            <p:cNvSpPr txBox="1">
              <a:spLocks noChangeArrowheads="1"/>
            </p:cNvSpPr>
            <p:nvPr/>
          </p:nvSpPr>
          <p:spPr bwMode="auto">
            <a:xfrm>
              <a:off x="199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4239" name="AutoShape 31"/>
            <p:cNvSpPr>
              <a:spLocks noChangeArrowheads="1"/>
            </p:cNvSpPr>
            <p:nvPr/>
          </p:nvSpPr>
          <p:spPr bwMode="auto">
            <a:xfrm>
              <a:off x="860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0" name="Text Box 32"/>
            <p:cNvSpPr txBox="1">
              <a:spLocks noChangeArrowheads="1"/>
            </p:cNvSpPr>
            <p:nvPr/>
          </p:nvSpPr>
          <p:spPr bwMode="auto">
            <a:xfrm>
              <a:off x="865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29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4241" name="AutoShape 33"/>
            <p:cNvSpPr>
              <a:spLocks noChangeArrowheads="1"/>
            </p:cNvSpPr>
            <p:nvPr/>
          </p:nvSpPr>
          <p:spPr bwMode="auto">
            <a:xfrm>
              <a:off x="1528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2" name="Text Box 34"/>
            <p:cNvSpPr txBox="1">
              <a:spLocks noChangeArrowheads="1"/>
            </p:cNvSpPr>
            <p:nvPr/>
          </p:nvSpPr>
          <p:spPr bwMode="auto">
            <a:xfrm>
              <a:off x="1533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4243" name="AutoShape 35"/>
            <p:cNvSpPr>
              <a:spLocks noChangeArrowheads="1"/>
            </p:cNvSpPr>
            <p:nvPr/>
          </p:nvSpPr>
          <p:spPr bwMode="auto">
            <a:xfrm>
              <a:off x="2195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4" name="Text Box 36"/>
            <p:cNvSpPr txBox="1">
              <a:spLocks noChangeArrowheads="1"/>
            </p:cNvSpPr>
            <p:nvPr/>
          </p:nvSpPr>
          <p:spPr bwMode="auto">
            <a:xfrm>
              <a:off x="2200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4245" name="AutoShape 37"/>
            <p:cNvSpPr>
              <a:spLocks noChangeArrowheads="1"/>
            </p:cNvSpPr>
            <p:nvPr/>
          </p:nvSpPr>
          <p:spPr bwMode="auto">
            <a:xfrm>
              <a:off x="2862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6" name="Text Box 38"/>
            <p:cNvSpPr txBox="1">
              <a:spLocks noChangeArrowheads="1"/>
            </p:cNvSpPr>
            <p:nvPr/>
          </p:nvSpPr>
          <p:spPr bwMode="auto">
            <a:xfrm>
              <a:off x="2867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19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4247" name="AutoShape 39"/>
            <p:cNvSpPr>
              <a:spLocks noChangeArrowheads="1"/>
            </p:cNvSpPr>
            <p:nvPr/>
          </p:nvSpPr>
          <p:spPr bwMode="auto">
            <a:xfrm>
              <a:off x="194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48" name="Text Box 40"/>
            <p:cNvSpPr txBox="1">
              <a:spLocks noChangeArrowheads="1"/>
            </p:cNvSpPr>
            <p:nvPr/>
          </p:nvSpPr>
          <p:spPr bwMode="auto">
            <a:xfrm>
              <a:off x="199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4249" name="AutoShape 41"/>
            <p:cNvSpPr>
              <a:spLocks noChangeArrowheads="1"/>
            </p:cNvSpPr>
            <p:nvPr/>
          </p:nvSpPr>
          <p:spPr bwMode="auto">
            <a:xfrm>
              <a:off x="860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0" name="Text Box 42"/>
            <p:cNvSpPr txBox="1">
              <a:spLocks noChangeArrowheads="1"/>
            </p:cNvSpPr>
            <p:nvPr/>
          </p:nvSpPr>
          <p:spPr bwMode="auto">
            <a:xfrm>
              <a:off x="865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50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4251" name="AutoShape 43"/>
            <p:cNvSpPr>
              <a:spLocks noChangeArrowheads="1"/>
            </p:cNvSpPr>
            <p:nvPr/>
          </p:nvSpPr>
          <p:spPr bwMode="auto">
            <a:xfrm>
              <a:off x="1528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2" name="Text Box 44"/>
            <p:cNvSpPr txBox="1">
              <a:spLocks noChangeArrowheads="1"/>
            </p:cNvSpPr>
            <p:nvPr/>
          </p:nvSpPr>
          <p:spPr bwMode="auto">
            <a:xfrm>
              <a:off x="1533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4253" name="AutoShape 45"/>
            <p:cNvSpPr>
              <a:spLocks noChangeArrowheads="1"/>
            </p:cNvSpPr>
            <p:nvPr/>
          </p:nvSpPr>
          <p:spPr bwMode="auto">
            <a:xfrm>
              <a:off x="2195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4" name="Text Box 46"/>
            <p:cNvSpPr txBox="1">
              <a:spLocks noChangeArrowheads="1"/>
            </p:cNvSpPr>
            <p:nvPr/>
          </p:nvSpPr>
          <p:spPr bwMode="auto">
            <a:xfrm>
              <a:off x="2200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75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4255" name="AutoShape 47"/>
            <p:cNvSpPr>
              <a:spLocks noChangeArrowheads="1"/>
            </p:cNvSpPr>
            <p:nvPr/>
          </p:nvSpPr>
          <p:spPr bwMode="auto">
            <a:xfrm>
              <a:off x="2862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6" name="Text Box 48"/>
            <p:cNvSpPr txBox="1">
              <a:spLocks noChangeArrowheads="1"/>
            </p:cNvSpPr>
            <p:nvPr/>
          </p:nvSpPr>
          <p:spPr bwMode="auto">
            <a:xfrm>
              <a:off x="2867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4257" name="AutoShape 49"/>
            <p:cNvSpPr>
              <a:spLocks noChangeArrowheads="1"/>
            </p:cNvSpPr>
            <p:nvPr/>
          </p:nvSpPr>
          <p:spPr bwMode="auto">
            <a:xfrm>
              <a:off x="194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58" name="Text Box 50"/>
            <p:cNvSpPr txBox="1">
              <a:spLocks noChangeArrowheads="1"/>
            </p:cNvSpPr>
            <p:nvPr/>
          </p:nvSpPr>
          <p:spPr bwMode="auto">
            <a:xfrm>
              <a:off x="199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4259" name="AutoShape 51"/>
            <p:cNvSpPr>
              <a:spLocks noChangeArrowheads="1"/>
            </p:cNvSpPr>
            <p:nvPr/>
          </p:nvSpPr>
          <p:spPr bwMode="auto">
            <a:xfrm>
              <a:off x="860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60" name="Text Box 52"/>
            <p:cNvSpPr txBox="1">
              <a:spLocks noChangeArrowheads="1"/>
            </p:cNvSpPr>
            <p:nvPr/>
          </p:nvSpPr>
          <p:spPr bwMode="auto">
            <a:xfrm>
              <a:off x="865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4261" name="AutoShape 53"/>
            <p:cNvSpPr>
              <a:spLocks noChangeArrowheads="1"/>
            </p:cNvSpPr>
            <p:nvPr/>
          </p:nvSpPr>
          <p:spPr bwMode="auto">
            <a:xfrm>
              <a:off x="1528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62" name="Text Box 54"/>
            <p:cNvSpPr txBox="1">
              <a:spLocks noChangeArrowheads="1"/>
            </p:cNvSpPr>
            <p:nvPr/>
          </p:nvSpPr>
          <p:spPr bwMode="auto">
            <a:xfrm>
              <a:off x="1533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91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4263" name="AutoShape 55"/>
            <p:cNvSpPr>
              <a:spLocks noChangeArrowheads="1"/>
            </p:cNvSpPr>
            <p:nvPr/>
          </p:nvSpPr>
          <p:spPr bwMode="auto">
            <a:xfrm>
              <a:off x="2195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64" name="Text Box 56"/>
            <p:cNvSpPr txBox="1">
              <a:spLocks noChangeArrowheads="1"/>
            </p:cNvSpPr>
            <p:nvPr/>
          </p:nvSpPr>
          <p:spPr bwMode="auto">
            <a:xfrm>
              <a:off x="2200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4265" name="AutoShape 57"/>
            <p:cNvSpPr>
              <a:spLocks noChangeArrowheads="1"/>
            </p:cNvSpPr>
            <p:nvPr/>
          </p:nvSpPr>
          <p:spPr bwMode="auto">
            <a:xfrm>
              <a:off x="2862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66" name="Text Box 58"/>
            <p:cNvSpPr txBox="1">
              <a:spLocks noChangeArrowheads="1"/>
            </p:cNvSpPr>
            <p:nvPr/>
          </p:nvSpPr>
          <p:spPr bwMode="auto">
            <a:xfrm>
              <a:off x="2867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9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198438" y="638175"/>
            <a:ext cx="5649912" cy="5534025"/>
          </a:xfrm>
          <a:prstGeom prst="roundRect">
            <a:avLst>
              <a:gd name="adj" fmla="val 13398"/>
            </a:avLst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5983288" y="622300"/>
            <a:ext cx="2930525" cy="3976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6070600" y="835025"/>
            <a:ext cx="273526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rif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sydd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2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llai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na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4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lluosi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10?</a:t>
            </a:r>
            <a:endParaRPr lang="en-US" sz="3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06" name="AutoShape 6"/>
          <p:cNvSpPr>
            <a:spLocks noChangeArrowheads="1"/>
          </p:cNvSpPr>
          <p:nvPr/>
        </p:nvSpPr>
        <p:spPr bwMode="auto">
          <a:xfrm>
            <a:off x="6045200" y="4818063"/>
            <a:ext cx="2806700" cy="1357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7" name="Text Box 7"/>
          <p:cNvSpPr txBox="1">
            <a:spLocks noChangeArrowheads="1"/>
          </p:cNvSpPr>
          <p:nvPr/>
        </p:nvSpPr>
        <p:spPr bwMode="auto">
          <a:xfrm>
            <a:off x="6343650" y="4764088"/>
            <a:ext cx="2211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38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02408" name="Group 8"/>
          <p:cNvGrpSpPr>
            <a:grpSpLocks/>
          </p:cNvGrpSpPr>
          <p:nvPr/>
        </p:nvGrpSpPr>
        <p:grpSpPr bwMode="auto">
          <a:xfrm>
            <a:off x="585788" y="998538"/>
            <a:ext cx="4875212" cy="4816475"/>
            <a:chOff x="194" y="163"/>
            <a:chExt cx="3281" cy="3241"/>
          </a:xfrm>
        </p:grpSpPr>
        <p:sp>
          <p:nvSpPr>
            <p:cNvPr id="102409" name="AutoShape 9"/>
            <p:cNvSpPr>
              <a:spLocks noChangeArrowheads="1"/>
            </p:cNvSpPr>
            <p:nvPr/>
          </p:nvSpPr>
          <p:spPr bwMode="auto">
            <a:xfrm>
              <a:off x="194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10" name="Text Box 10"/>
            <p:cNvSpPr txBox="1">
              <a:spLocks noChangeArrowheads="1"/>
            </p:cNvSpPr>
            <p:nvPr/>
          </p:nvSpPr>
          <p:spPr bwMode="auto">
            <a:xfrm>
              <a:off x="199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32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2411" name="AutoShape 11"/>
            <p:cNvSpPr>
              <a:spLocks noChangeArrowheads="1"/>
            </p:cNvSpPr>
            <p:nvPr/>
          </p:nvSpPr>
          <p:spPr bwMode="auto">
            <a:xfrm>
              <a:off x="860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12" name="Text Box 12"/>
            <p:cNvSpPr txBox="1">
              <a:spLocks noChangeArrowheads="1"/>
            </p:cNvSpPr>
            <p:nvPr/>
          </p:nvSpPr>
          <p:spPr bwMode="auto">
            <a:xfrm>
              <a:off x="865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2413" name="AutoShape 13"/>
            <p:cNvSpPr>
              <a:spLocks noChangeArrowheads="1"/>
            </p:cNvSpPr>
            <p:nvPr/>
          </p:nvSpPr>
          <p:spPr bwMode="auto">
            <a:xfrm>
              <a:off x="1528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14" name="Text Box 14"/>
            <p:cNvSpPr txBox="1">
              <a:spLocks noChangeArrowheads="1"/>
            </p:cNvSpPr>
            <p:nvPr/>
          </p:nvSpPr>
          <p:spPr bwMode="auto">
            <a:xfrm>
              <a:off x="1533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2415" name="AutoShape 15"/>
            <p:cNvSpPr>
              <a:spLocks noChangeArrowheads="1"/>
            </p:cNvSpPr>
            <p:nvPr/>
          </p:nvSpPr>
          <p:spPr bwMode="auto">
            <a:xfrm>
              <a:off x="2195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16" name="Text Box 16"/>
            <p:cNvSpPr txBox="1">
              <a:spLocks noChangeArrowheads="1"/>
            </p:cNvSpPr>
            <p:nvPr/>
          </p:nvSpPr>
          <p:spPr bwMode="auto">
            <a:xfrm>
              <a:off x="2200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2417" name="AutoShape 17"/>
            <p:cNvSpPr>
              <a:spLocks noChangeArrowheads="1"/>
            </p:cNvSpPr>
            <p:nvPr/>
          </p:nvSpPr>
          <p:spPr bwMode="auto">
            <a:xfrm>
              <a:off x="2862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18" name="Text Box 18"/>
            <p:cNvSpPr txBox="1">
              <a:spLocks noChangeArrowheads="1"/>
            </p:cNvSpPr>
            <p:nvPr/>
          </p:nvSpPr>
          <p:spPr bwMode="auto">
            <a:xfrm>
              <a:off x="2867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2419" name="AutoShape 19"/>
            <p:cNvSpPr>
              <a:spLocks noChangeArrowheads="1"/>
            </p:cNvSpPr>
            <p:nvPr/>
          </p:nvSpPr>
          <p:spPr bwMode="auto">
            <a:xfrm>
              <a:off x="194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20" name="Text Box 20"/>
            <p:cNvSpPr txBox="1">
              <a:spLocks noChangeArrowheads="1"/>
            </p:cNvSpPr>
            <p:nvPr/>
          </p:nvSpPr>
          <p:spPr bwMode="auto">
            <a:xfrm>
              <a:off x="199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2421" name="AutoShape 21"/>
            <p:cNvSpPr>
              <a:spLocks noChangeArrowheads="1"/>
            </p:cNvSpPr>
            <p:nvPr/>
          </p:nvSpPr>
          <p:spPr bwMode="auto">
            <a:xfrm>
              <a:off x="860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22" name="Text Box 22"/>
            <p:cNvSpPr txBox="1">
              <a:spLocks noChangeArrowheads="1"/>
            </p:cNvSpPr>
            <p:nvPr/>
          </p:nvSpPr>
          <p:spPr bwMode="auto">
            <a:xfrm>
              <a:off x="865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2423" name="AutoShape 23"/>
            <p:cNvSpPr>
              <a:spLocks noChangeArrowheads="1"/>
            </p:cNvSpPr>
            <p:nvPr/>
          </p:nvSpPr>
          <p:spPr bwMode="auto">
            <a:xfrm>
              <a:off x="1528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24" name="Text Box 24"/>
            <p:cNvSpPr txBox="1">
              <a:spLocks noChangeArrowheads="1"/>
            </p:cNvSpPr>
            <p:nvPr/>
          </p:nvSpPr>
          <p:spPr bwMode="auto">
            <a:xfrm>
              <a:off x="1533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66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2425" name="AutoShape 25"/>
            <p:cNvSpPr>
              <a:spLocks noChangeArrowheads="1"/>
            </p:cNvSpPr>
            <p:nvPr/>
          </p:nvSpPr>
          <p:spPr bwMode="auto">
            <a:xfrm>
              <a:off x="2195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26" name="Text Box 26"/>
            <p:cNvSpPr txBox="1">
              <a:spLocks noChangeArrowheads="1"/>
            </p:cNvSpPr>
            <p:nvPr/>
          </p:nvSpPr>
          <p:spPr bwMode="auto">
            <a:xfrm>
              <a:off x="2200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2427" name="AutoShape 27"/>
            <p:cNvSpPr>
              <a:spLocks noChangeArrowheads="1"/>
            </p:cNvSpPr>
            <p:nvPr/>
          </p:nvSpPr>
          <p:spPr bwMode="auto">
            <a:xfrm>
              <a:off x="2862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28" name="Text Box 28"/>
            <p:cNvSpPr txBox="1">
              <a:spLocks noChangeArrowheads="1"/>
            </p:cNvSpPr>
            <p:nvPr/>
          </p:nvSpPr>
          <p:spPr bwMode="auto">
            <a:xfrm>
              <a:off x="2867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2429" name="AutoShape 29"/>
            <p:cNvSpPr>
              <a:spLocks noChangeArrowheads="1"/>
            </p:cNvSpPr>
            <p:nvPr/>
          </p:nvSpPr>
          <p:spPr bwMode="auto">
            <a:xfrm>
              <a:off x="194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30" name="Text Box 30"/>
            <p:cNvSpPr txBox="1">
              <a:spLocks noChangeArrowheads="1"/>
            </p:cNvSpPr>
            <p:nvPr/>
          </p:nvSpPr>
          <p:spPr bwMode="auto">
            <a:xfrm>
              <a:off x="199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2431" name="AutoShape 31"/>
            <p:cNvSpPr>
              <a:spLocks noChangeArrowheads="1"/>
            </p:cNvSpPr>
            <p:nvPr/>
          </p:nvSpPr>
          <p:spPr bwMode="auto">
            <a:xfrm>
              <a:off x="860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32" name="Text Box 32"/>
            <p:cNvSpPr txBox="1">
              <a:spLocks noChangeArrowheads="1"/>
            </p:cNvSpPr>
            <p:nvPr/>
          </p:nvSpPr>
          <p:spPr bwMode="auto">
            <a:xfrm>
              <a:off x="865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29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2433" name="AutoShape 33"/>
            <p:cNvSpPr>
              <a:spLocks noChangeArrowheads="1"/>
            </p:cNvSpPr>
            <p:nvPr/>
          </p:nvSpPr>
          <p:spPr bwMode="auto">
            <a:xfrm>
              <a:off x="1528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34" name="Text Box 34"/>
            <p:cNvSpPr txBox="1">
              <a:spLocks noChangeArrowheads="1"/>
            </p:cNvSpPr>
            <p:nvPr/>
          </p:nvSpPr>
          <p:spPr bwMode="auto">
            <a:xfrm>
              <a:off x="1533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2435" name="AutoShape 35"/>
            <p:cNvSpPr>
              <a:spLocks noChangeArrowheads="1"/>
            </p:cNvSpPr>
            <p:nvPr/>
          </p:nvSpPr>
          <p:spPr bwMode="auto">
            <a:xfrm>
              <a:off x="2195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36" name="Text Box 36"/>
            <p:cNvSpPr txBox="1">
              <a:spLocks noChangeArrowheads="1"/>
            </p:cNvSpPr>
            <p:nvPr/>
          </p:nvSpPr>
          <p:spPr bwMode="auto">
            <a:xfrm>
              <a:off x="2200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2437" name="AutoShape 37"/>
            <p:cNvSpPr>
              <a:spLocks noChangeArrowheads="1"/>
            </p:cNvSpPr>
            <p:nvPr/>
          </p:nvSpPr>
          <p:spPr bwMode="auto">
            <a:xfrm>
              <a:off x="2862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38" name="Text Box 38"/>
            <p:cNvSpPr txBox="1">
              <a:spLocks noChangeArrowheads="1"/>
            </p:cNvSpPr>
            <p:nvPr/>
          </p:nvSpPr>
          <p:spPr bwMode="auto">
            <a:xfrm>
              <a:off x="2867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19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2439" name="AutoShape 39"/>
            <p:cNvSpPr>
              <a:spLocks noChangeArrowheads="1"/>
            </p:cNvSpPr>
            <p:nvPr/>
          </p:nvSpPr>
          <p:spPr bwMode="auto">
            <a:xfrm>
              <a:off x="194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40" name="Text Box 40"/>
            <p:cNvSpPr txBox="1">
              <a:spLocks noChangeArrowheads="1"/>
            </p:cNvSpPr>
            <p:nvPr/>
          </p:nvSpPr>
          <p:spPr bwMode="auto">
            <a:xfrm>
              <a:off x="199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2441" name="AutoShape 41"/>
            <p:cNvSpPr>
              <a:spLocks noChangeArrowheads="1"/>
            </p:cNvSpPr>
            <p:nvPr/>
          </p:nvSpPr>
          <p:spPr bwMode="auto">
            <a:xfrm>
              <a:off x="860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42" name="Text Box 42"/>
            <p:cNvSpPr txBox="1">
              <a:spLocks noChangeArrowheads="1"/>
            </p:cNvSpPr>
            <p:nvPr/>
          </p:nvSpPr>
          <p:spPr bwMode="auto">
            <a:xfrm>
              <a:off x="865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50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2443" name="AutoShape 43"/>
            <p:cNvSpPr>
              <a:spLocks noChangeArrowheads="1"/>
            </p:cNvSpPr>
            <p:nvPr/>
          </p:nvSpPr>
          <p:spPr bwMode="auto">
            <a:xfrm>
              <a:off x="1528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44" name="Text Box 44"/>
            <p:cNvSpPr txBox="1">
              <a:spLocks noChangeArrowheads="1"/>
            </p:cNvSpPr>
            <p:nvPr/>
          </p:nvSpPr>
          <p:spPr bwMode="auto">
            <a:xfrm>
              <a:off x="1533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2445" name="AutoShape 45"/>
            <p:cNvSpPr>
              <a:spLocks noChangeArrowheads="1"/>
            </p:cNvSpPr>
            <p:nvPr/>
          </p:nvSpPr>
          <p:spPr bwMode="auto">
            <a:xfrm>
              <a:off x="2195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46" name="Text Box 46"/>
            <p:cNvSpPr txBox="1">
              <a:spLocks noChangeArrowheads="1"/>
            </p:cNvSpPr>
            <p:nvPr/>
          </p:nvSpPr>
          <p:spPr bwMode="auto">
            <a:xfrm>
              <a:off x="2200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75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2447" name="AutoShape 47"/>
            <p:cNvSpPr>
              <a:spLocks noChangeArrowheads="1"/>
            </p:cNvSpPr>
            <p:nvPr/>
          </p:nvSpPr>
          <p:spPr bwMode="auto">
            <a:xfrm>
              <a:off x="2862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48" name="Text Box 48"/>
            <p:cNvSpPr txBox="1">
              <a:spLocks noChangeArrowheads="1"/>
            </p:cNvSpPr>
            <p:nvPr/>
          </p:nvSpPr>
          <p:spPr bwMode="auto">
            <a:xfrm>
              <a:off x="2867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2449" name="AutoShape 49"/>
            <p:cNvSpPr>
              <a:spLocks noChangeArrowheads="1"/>
            </p:cNvSpPr>
            <p:nvPr/>
          </p:nvSpPr>
          <p:spPr bwMode="auto">
            <a:xfrm>
              <a:off x="194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50" name="Text Box 50"/>
            <p:cNvSpPr txBox="1">
              <a:spLocks noChangeArrowheads="1"/>
            </p:cNvSpPr>
            <p:nvPr/>
          </p:nvSpPr>
          <p:spPr bwMode="auto">
            <a:xfrm>
              <a:off x="199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2451" name="AutoShape 51"/>
            <p:cNvSpPr>
              <a:spLocks noChangeArrowheads="1"/>
            </p:cNvSpPr>
            <p:nvPr/>
          </p:nvSpPr>
          <p:spPr bwMode="auto">
            <a:xfrm>
              <a:off x="860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52" name="Text Box 52"/>
            <p:cNvSpPr txBox="1">
              <a:spLocks noChangeArrowheads="1"/>
            </p:cNvSpPr>
            <p:nvPr/>
          </p:nvSpPr>
          <p:spPr bwMode="auto">
            <a:xfrm>
              <a:off x="865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2453" name="AutoShape 53"/>
            <p:cNvSpPr>
              <a:spLocks noChangeArrowheads="1"/>
            </p:cNvSpPr>
            <p:nvPr/>
          </p:nvSpPr>
          <p:spPr bwMode="auto">
            <a:xfrm>
              <a:off x="1528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54" name="Text Box 54"/>
            <p:cNvSpPr txBox="1">
              <a:spLocks noChangeArrowheads="1"/>
            </p:cNvSpPr>
            <p:nvPr/>
          </p:nvSpPr>
          <p:spPr bwMode="auto">
            <a:xfrm>
              <a:off x="1533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91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2455" name="AutoShape 55"/>
            <p:cNvSpPr>
              <a:spLocks noChangeArrowheads="1"/>
            </p:cNvSpPr>
            <p:nvPr/>
          </p:nvSpPr>
          <p:spPr bwMode="auto">
            <a:xfrm>
              <a:off x="2195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56" name="Text Box 56"/>
            <p:cNvSpPr txBox="1">
              <a:spLocks noChangeArrowheads="1"/>
            </p:cNvSpPr>
            <p:nvPr/>
          </p:nvSpPr>
          <p:spPr bwMode="auto">
            <a:xfrm>
              <a:off x="2200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2457" name="AutoShape 57"/>
            <p:cNvSpPr>
              <a:spLocks noChangeArrowheads="1"/>
            </p:cNvSpPr>
            <p:nvPr/>
          </p:nvSpPr>
          <p:spPr bwMode="auto">
            <a:xfrm>
              <a:off x="2862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2458" name="Text Box 58"/>
            <p:cNvSpPr txBox="1">
              <a:spLocks noChangeArrowheads="1"/>
            </p:cNvSpPr>
            <p:nvPr/>
          </p:nvSpPr>
          <p:spPr bwMode="auto">
            <a:xfrm>
              <a:off x="2867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43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198438" y="638175"/>
            <a:ext cx="5649912" cy="5534025"/>
          </a:xfrm>
          <a:prstGeom prst="roundRect">
            <a:avLst>
              <a:gd name="adj" fmla="val 13398"/>
            </a:avLst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5983288" y="622300"/>
            <a:ext cx="2930525" cy="3976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6070600" y="835025"/>
            <a:ext cx="273526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rif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yw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hanner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2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ddwsin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3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>
            <a:off x="6045200" y="4818063"/>
            <a:ext cx="2806700" cy="1357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6343650" y="4764088"/>
            <a:ext cx="2211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3192" name="Group 8"/>
          <p:cNvGrpSpPr>
            <a:grpSpLocks/>
          </p:cNvGrpSpPr>
          <p:nvPr/>
        </p:nvGrpSpPr>
        <p:grpSpPr bwMode="auto">
          <a:xfrm>
            <a:off x="585788" y="998538"/>
            <a:ext cx="4875212" cy="4816475"/>
            <a:chOff x="194" y="163"/>
            <a:chExt cx="3281" cy="3241"/>
          </a:xfrm>
        </p:grpSpPr>
        <p:sp>
          <p:nvSpPr>
            <p:cNvPr id="93193" name="AutoShape 9"/>
            <p:cNvSpPr>
              <a:spLocks noChangeArrowheads="1"/>
            </p:cNvSpPr>
            <p:nvPr/>
          </p:nvSpPr>
          <p:spPr bwMode="auto">
            <a:xfrm>
              <a:off x="194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4" name="Text Box 10"/>
            <p:cNvSpPr txBox="1">
              <a:spLocks noChangeArrowheads="1"/>
            </p:cNvSpPr>
            <p:nvPr/>
          </p:nvSpPr>
          <p:spPr bwMode="auto">
            <a:xfrm>
              <a:off x="199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32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3195" name="AutoShape 11"/>
            <p:cNvSpPr>
              <a:spLocks noChangeArrowheads="1"/>
            </p:cNvSpPr>
            <p:nvPr/>
          </p:nvSpPr>
          <p:spPr bwMode="auto">
            <a:xfrm>
              <a:off x="860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6" name="Text Box 12"/>
            <p:cNvSpPr txBox="1">
              <a:spLocks noChangeArrowheads="1"/>
            </p:cNvSpPr>
            <p:nvPr/>
          </p:nvSpPr>
          <p:spPr bwMode="auto">
            <a:xfrm>
              <a:off x="865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3197" name="AutoShape 13"/>
            <p:cNvSpPr>
              <a:spLocks noChangeArrowheads="1"/>
            </p:cNvSpPr>
            <p:nvPr/>
          </p:nvSpPr>
          <p:spPr bwMode="auto">
            <a:xfrm>
              <a:off x="1528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198" name="Text Box 14"/>
            <p:cNvSpPr txBox="1">
              <a:spLocks noChangeArrowheads="1"/>
            </p:cNvSpPr>
            <p:nvPr/>
          </p:nvSpPr>
          <p:spPr bwMode="auto">
            <a:xfrm>
              <a:off x="1533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3199" name="AutoShape 15"/>
            <p:cNvSpPr>
              <a:spLocks noChangeArrowheads="1"/>
            </p:cNvSpPr>
            <p:nvPr/>
          </p:nvSpPr>
          <p:spPr bwMode="auto">
            <a:xfrm>
              <a:off x="2195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0" name="Text Box 16"/>
            <p:cNvSpPr txBox="1">
              <a:spLocks noChangeArrowheads="1"/>
            </p:cNvSpPr>
            <p:nvPr/>
          </p:nvSpPr>
          <p:spPr bwMode="auto">
            <a:xfrm>
              <a:off x="2200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3201" name="AutoShape 17"/>
            <p:cNvSpPr>
              <a:spLocks noChangeArrowheads="1"/>
            </p:cNvSpPr>
            <p:nvPr/>
          </p:nvSpPr>
          <p:spPr bwMode="auto">
            <a:xfrm>
              <a:off x="2862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2" name="Text Box 18"/>
            <p:cNvSpPr txBox="1">
              <a:spLocks noChangeArrowheads="1"/>
            </p:cNvSpPr>
            <p:nvPr/>
          </p:nvSpPr>
          <p:spPr bwMode="auto">
            <a:xfrm>
              <a:off x="2867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3203" name="AutoShape 19"/>
            <p:cNvSpPr>
              <a:spLocks noChangeArrowheads="1"/>
            </p:cNvSpPr>
            <p:nvPr/>
          </p:nvSpPr>
          <p:spPr bwMode="auto">
            <a:xfrm>
              <a:off x="194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4" name="Text Box 20"/>
            <p:cNvSpPr txBox="1">
              <a:spLocks noChangeArrowheads="1"/>
            </p:cNvSpPr>
            <p:nvPr/>
          </p:nvSpPr>
          <p:spPr bwMode="auto">
            <a:xfrm>
              <a:off x="199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3205" name="AutoShape 21"/>
            <p:cNvSpPr>
              <a:spLocks noChangeArrowheads="1"/>
            </p:cNvSpPr>
            <p:nvPr/>
          </p:nvSpPr>
          <p:spPr bwMode="auto">
            <a:xfrm>
              <a:off x="860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6" name="Text Box 22"/>
            <p:cNvSpPr txBox="1">
              <a:spLocks noChangeArrowheads="1"/>
            </p:cNvSpPr>
            <p:nvPr/>
          </p:nvSpPr>
          <p:spPr bwMode="auto">
            <a:xfrm>
              <a:off x="865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3207" name="AutoShape 23"/>
            <p:cNvSpPr>
              <a:spLocks noChangeArrowheads="1"/>
            </p:cNvSpPr>
            <p:nvPr/>
          </p:nvSpPr>
          <p:spPr bwMode="auto">
            <a:xfrm>
              <a:off x="1528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08" name="Text Box 24"/>
            <p:cNvSpPr txBox="1">
              <a:spLocks noChangeArrowheads="1"/>
            </p:cNvSpPr>
            <p:nvPr/>
          </p:nvSpPr>
          <p:spPr bwMode="auto">
            <a:xfrm>
              <a:off x="1533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66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3209" name="AutoShape 25"/>
            <p:cNvSpPr>
              <a:spLocks noChangeArrowheads="1"/>
            </p:cNvSpPr>
            <p:nvPr/>
          </p:nvSpPr>
          <p:spPr bwMode="auto">
            <a:xfrm>
              <a:off x="2195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0" name="Text Box 26"/>
            <p:cNvSpPr txBox="1">
              <a:spLocks noChangeArrowheads="1"/>
            </p:cNvSpPr>
            <p:nvPr/>
          </p:nvSpPr>
          <p:spPr bwMode="auto">
            <a:xfrm>
              <a:off x="2200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3211" name="AutoShape 27"/>
            <p:cNvSpPr>
              <a:spLocks noChangeArrowheads="1"/>
            </p:cNvSpPr>
            <p:nvPr/>
          </p:nvSpPr>
          <p:spPr bwMode="auto">
            <a:xfrm>
              <a:off x="2862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2" name="Text Box 28"/>
            <p:cNvSpPr txBox="1">
              <a:spLocks noChangeArrowheads="1"/>
            </p:cNvSpPr>
            <p:nvPr/>
          </p:nvSpPr>
          <p:spPr bwMode="auto">
            <a:xfrm>
              <a:off x="2867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3213" name="AutoShape 29"/>
            <p:cNvSpPr>
              <a:spLocks noChangeArrowheads="1"/>
            </p:cNvSpPr>
            <p:nvPr/>
          </p:nvSpPr>
          <p:spPr bwMode="auto">
            <a:xfrm>
              <a:off x="194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4" name="Text Box 30"/>
            <p:cNvSpPr txBox="1">
              <a:spLocks noChangeArrowheads="1"/>
            </p:cNvSpPr>
            <p:nvPr/>
          </p:nvSpPr>
          <p:spPr bwMode="auto">
            <a:xfrm>
              <a:off x="199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3215" name="AutoShape 31"/>
            <p:cNvSpPr>
              <a:spLocks noChangeArrowheads="1"/>
            </p:cNvSpPr>
            <p:nvPr/>
          </p:nvSpPr>
          <p:spPr bwMode="auto">
            <a:xfrm>
              <a:off x="860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6" name="Text Box 32"/>
            <p:cNvSpPr txBox="1">
              <a:spLocks noChangeArrowheads="1"/>
            </p:cNvSpPr>
            <p:nvPr/>
          </p:nvSpPr>
          <p:spPr bwMode="auto">
            <a:xfrm>
              <a:off x="865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29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3217" name="AutoShape 33"/>
            <p:cNvSpPr>
              <a:spLocks noChangeArrowheads="1"/>
            </p:cNvSpPr>
            <p:nvPr/>
          </p:nvSpPr>
          <p:spPr bwMode="auto">
            <a:xfrm>
              <a:off x="1528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18" name="Text Box 34"/>
            <p:cNvSpPr txBox="1">
              <a:spLocks noChangeArrowheads="1"/>
            </p:cNvSpPr>
            <p:nvPr/>
          </p:nvSpPr>
          <p:spPr bwMode="auto">
            <a:xfrm>
              <a:off x="1533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3219" name="AutoShape 35"/>
            <p:cNvSpPr>
              <a:spLocks noChangeArrowheads="1"/>
            </p:cNvSpPr>
            <p:nvPr/>
          </p:nvSpPr>
          <p:spPr bwMode="auto">
            <a:xfrm>
              <a:off x="2195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20" name="Text Box 36"/>
            <p:cNvSpPr txBox="1">
              <a:spLocks noChangeArrowheads="1"/>
            </p:cNvSpPr>
            <p:nvPr/>
          </p:nvSpPr>
          <p:spPr bwMode="auto">
            <a:xfrm>
              <a:off x="2200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3221" name="AutoShape 37"/>
            <p:cNvSpPr>
              <a:spLocks noChangeArrowheads="1"/>
            </p:cNvSpPr>
            <p:nvPr/>
          </p:nvSpPr>
          <p:spPr bwMode="auto">
            <a:xfrm>
              <a:off x="2862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22" name="Text Box 38"/>
            <p:cNvSpPr txBox="1">
              <a:spLocks noChangeArrowheads="1"/>
            </p:cNvSpPr>
            <p:nvPr/>
          </p:nvSpPr>
          <p:spPr bwMode="auto">
            <a:xfrm>
              <a:off x="2867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19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3223" name="AutoShape 39"/>
            <p:cNvSpPr>
              <a:spLocks noChangeArrowheads="1"/>
            </p:cNvSpPr>
            <p:nvPr/>
          </p:nvSpPr>
          <p:spPr bwMode="auto">
            <a:xfrm>
              <a:off x="194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24" name="Text Box 40"/>
            <p:cNvSpPr txBox="1">
              <a:spLocks noChangeArrowheads="1"/>
            </p:cNvSpPr>
            <p:nvPr/>
          </p:nvSpPr>
          <p:spPr bwMode="auto">
            <a:xfrm>
              <a:off x="199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3225" name="AutoShape 41"/>
            <p:cNvSpPr>
              <a:spLocks noChangeArrowheads="1"/>
            </p:cNvSpPr>
            <p:nvPr/>
          </p:nvSpPr>
          <p:spPr bwMode="auto">
            <a:xfrm>
              <a:off x="860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26" name="Text Box 42"/>
            <p:cNvSpPr txBox="1">
              <a:spLocks noChangeArrowheads="1"/>
            </p:cNvSpPr>
            <p:nvPr/>
          </p:nvSpPr>
          <p:spPr bwMode="auto">
            <a:xfrm>
              <a:off x="865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50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3227" name="AutoShape 43"/>
            <p:cNvSpPr>
              <a:spLocks noChangeArrowheads="1"/>
            </p:cNvSpPr>
            <p:nvPr/>
          </p:nvSpPr>
          <p:spPr bwMode="auto">
            <a:xfrm>
              <a:off x="1528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28" name="Text Box 44"/>
            <p:cNvSpPr txBox="1">
              <a:spLocks noChangeArrowheads="1"/>
            </p:cNvSpPr>
            <p:nvPr/>
          </p:nvSpPr>
          <p:spPr bwMode="auto">
            <a:xfrm>
              <a:off x="1533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3229" name="AutoShape 45"/>
            <p:cNvSpPr>
              <a:spLocks noChangeArrowheads="1"/>
            </p:cNvSpPr>
            <p:nvPr/>
          </p:nvSpPr>
          <p:spPr bwMode="auto">
            <a:xfrm>
              <a:off x="2195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30" name="Text Box 46"/>
            <p:cNvSpPr txBox="1">
              <a:spLocks noChangeArrowheads="1"/>
            </p:cNvSpPr>
            <p:nvPr/>
          </p:nvSpPr>
          <p:spPr bwMode="auto">
            <a:xfrm>
              <a:off x="2200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75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3231" name="AutoShape 47"/>
            <p:cNvSpPr>
              <a:spLocks noChangeArrowheads="1"/>
            </p:cNvSpPr>
            <p:nvPr/>
          </p:nvSpPr>
          <p:spPr bwMode="auto">
            <a:xfrm>
              <a:off x="2862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32" name="Text Box 48"/>
            <p:cNvSpPr txBox="1">
              <a:spLocks noChangeArrowheads="1"/>
            </p:cNvSpPr>
            <p:nvPr/>
          </p:nvSpPr>
          <p:spPr bwMode="auto">
            <a:xfrm>
              <a:off x="2867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3233" name="AutoShape 49"/>
            <p:cNvSpPr>
              <a:spLocks noChangeArrowheads="1"/>
            </p:cNvSpPr>
            <p:nvPr/>
          </p:nvSpPr>
          <p:spPr bwMode="auto">
            <a:xfrm>
              <a:off x="194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34" name="Text Box 50"/>
            <p:cNvSpPr txBox="1">
              <a:spLocks noChangeArrowheads="1"/>
            </p:cNvSpPr>
            <p:nvPr/>
          </p:nvSpPr>
          <p:spPr bwMode="auto">
            <a:xfrm>
              <a:off x="199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3235" name="AutoShape 51"/>
            <p:cNvSpPr>
              <a:spLocks noChangeArrowheads="1"/>
            </p:cNvSpPr>
            <p:nvPr/>
          </p:nvSpPr>
          <p:spPr bwMode="auto">
            <a:xfrm>
              <a:off x="860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36" name="Text Box 52"/>
            <p:cNvSpPr txBox="1">
              <a:spLocks noChangeArrowheads="1"/>
            </p:cNvSpPr>
            <p:nvPr/>
          </p:nvSpPr>
          <p:spPr bwMode="auto">
            <a:xfrm>
              <a:off x="865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3237" name="AutoShape 53"/>
            <p:cNvSpPr>
              <a:spLocks noChangeArrowheads="1"/>
            </p:cNvSpPr>
            <p:nvPr/>
          </p:nvSpPr>
          <p:spPr bwMode="auto">
            <a:xfrm>
              <a:off x="1528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38" name="Text Box 54"/>
            <p:cNvSpPr txBox="1">
              <a:spLocks noChangeArrowheads="1"/>
            </p:cNvSpPr>
            <p:nvPr/>
          </p:nvSpPr>
          <p:spPr bwMode="auto">
            <a:xfrm>
              <a:off x="1533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91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3239" name="AutoShape 55"/>
            <p:cNvSpPr>
              <a:spLocks noChangeArrowheads="1"/>
            </p:cNvSpPr>
            <p:nvPr/>
          </p:nvSpPr>
          <p:spPr bwMode="auto">
            <a:xfrm>
              <a:off x="2195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40" name="Text Box 56"/>
            <p:cNvSpPr txBox="1">
              <a:spLocks noChangeArrowheads="1"/>
            </p:cNvSpPr>
            <p:nvPr/>
          </p:nvSpPr>
          <p:spPr bwMode="auto">
            <a:xfrm>
              <a:off x="2200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3241" name="AutoShape 57"/>
            <p:cNvSpPr>
              <a:spLocks noChangeArrowheads="1"/>
            </p:cNvSpPr>
            <p:nvPr/>
          </p:nvSpPr>
          <p:spPr bwMode="auto">
            <a:xfrm>
              <a:off x="2862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3242" name="Text Box 58"/>
            <p:cNvSpPr txBox="1">
              <a:spLocks noChangeArrowheads="1"/>
            </p:cNvSpPr>
            <p:nvPr/>
          </p:nvSpPr>
          <p:spPr bwMode="auto">
            <a:xfrm>
              <a:off x="2867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411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198438" y="638175"/>
            <a:ext cx="5649912" cy="5534025"/>
          </a:xfrm>
          <a:prstGeom prst="roundRect">
            <a:avLst>
              <a:gd name="adj" fmla="val 13398"/>
            </a:avLst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5983288" y="622300"/>
            <a:ext cx="2930525" cy="3976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6070600" y="835025"/>
            <a:ext cx="273526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rif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sydd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9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llai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na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100?</a:t>
            </a:r>
            <a:endParaRPr lang="en-US" sz="3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58" name="AutoShape 6"/>
          <p:cNvSpPr>
            <a:spLocks noChangeArrowheads="1"/>
          </p:cNvSpPr>
          <p:nvPr/>
        </p:nvSpPr>
        <p:spPr bwMode="auto">
          <a:xfrm>
            <a:off x="6045200" y="4818063"/>
            <a:ext cx="2806700" cy="1357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Text Box 7"/>
          <p:cNvSpPr txBox="1">
            <a:spLocks noChangeArrowheads="1"/>
          </p:cNvSpPr>
          <p:nvPr/>
        </p:nvSpPr>
        <p:spPr bwMode="auto">
          <a:xfrm>
            <a:off x="6343650" y="4764088"/>
            <a:ext cx="2211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91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00360" name="Group 8"/>
          <p:cNvGrpSpPr>
            <a:grpSpLocks/>
          </p:cNvGrpSpPr>
          <p:nvPr/>
        </p:nvGrpSpPr>
        <p:grpSpPr bwMode="auto">
          <a:xfrm>
            <a:off x="585788" y="998538"/>
            <a:ext cx="4875212" cy="4816475"/>
            <a:chOff x="194" y="163"/>
            <a:chExt cx="3281" cy="3241"/>
          </a:xfrm>
        </p:grpSpPr>
        <p:sp>
          <p:nvSpPr>
            <p:cNvPr id="100361" name="AutoShape 9"/>
            <p:cNvSpPr>
              <a:spLocks noChangeArrowheads="1"/>
            </p:cNvSpPr>
            <p:nvPr/>
          </p:nvSpPr>
          <p:spPr bwMode="auto">
            <a:xfrm>
              <a:off x="194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2" name="Text Box 10"/>
            <p:cNvSpPr txBox="1">
              <a:spLocks noChangeArrowheads="1"/>
            </p:cNvSpPr>
            <p:nvPr/>
          </p:nvSpPr>
          <p:spPr bwMode="auto">
            <a:xfrm>
              <a:off x="199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32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0363" name="AutoShape 11"/>
            <p:cNvSpPr>
              <a:spLocks noChangeArrowheads="1"/>
            </p:cNvSpPr>
            <p:nvPr/>
          </p:nvSpPr>
          <p:spPr bwMode="auto">
            <a:xfrm>
              <a:off x="860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4" name="Text Box 12"/>
            <p:cNvSpPr txBox="1">
              <a:spLocks noChangeArrowheads="1"/>
            </p:cNvSpPr>
            <p:nvPr/>
          </p:nvSpPr>
          <p:spPr bwMode="auto">
            <a:xfrm>
              <a:off x="865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0365" name="AutoShape 13"/>
            <p:cNvSpPr>
              <a:spLocks noChangeArrowheads="1"/>
            </p:cNvSpPr>
            <p:nvPr/>
          </p:nvSpPr>
          <p:spPr bwMode="auto">
            <a:xfrm>
              <a:off x="1528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6" name="Text Box 14"/>
            <p:cNvSpPr txBox="1">
              <a:spLocks noChangeArrowheads="1"/>
            </p:cNvSpPr>
            <p:nvPr/>
          </p:nvSpPr>
          <p:spPr bwMode="auto">
            <a:xfrm>
              <a:off x="1533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0367" name="AutoShape 15"/>
            <p:cNvSpPr>
              <a:spLocks noChangeArrowheads="1"/>
            </p:cNvSpPr>
            <p:nvPr/>
          </p:nvSpPr>
          <p:spPr bwMode="auto">
            <a:xfrm>
              <a:off x="2195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68" name="Text Box 16"/>
            <p:cNvSpPr txBox="1">
              <a:spLocks noChangeArrowheads="1"/>
            </p:cNvSpPr>
            <p:nvPr/>
          </p:nvSpPr>
          <p:spPr bwMode="auto">
            <a:xfrm>
              <a:off x="2200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0369" name="AutoShape 17"/>
            <p:cNvSpPr>
              <a:spLocks noChangeArrowheads="1"/>
            </p:cNvSpPr>
            <p:nvPr/>
          </p:nvSpPr>
          <p:spPr bwMode="auto">
            <a:xfrm>
              <a:off x="2862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0" name="Text Box 18"/>
            <p:cNvSpPr txBox="1">
              <a:spLocks noChangeArrowheads="1"/>
            </p:cNvSpPr>
            <p:nvPr/>
          </p:nvSpPr>
          <p:spPr bwMode="auto">
            <a:xfrm>
              <a:off x="2867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0371" name="AutoShape 19"/>
            <p:cNvSpPr>
              <a:spLocks noChangeArrowheads="1"/>
            </p:cNvSpPr>
            <p:nvPr/>
          </p:nvSpPr>
          <p:spPr bwMode="auto">
            <a:xfrm>
              <a:off x="194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2" name="Text Box 20"/>
            <p:cNvSpPr txBox="1">
              <a:spLocks noChangeArrowheads="1"/>
            </p:cNvSpPr>
            <p:nvPr/>
          </p:nvSpPr>
          <p:spPr bwMode="auto">
            <a:xfrm>
              <a:off x="199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0373" name="AutoShape 21"/>
            <p:cNvSpPr>
              <a:spLocks noChangeArrowheads="1"/>
            </p:cNvSpPr>
            <p:nvPr/>
          </p:nvSpPr>
          <p:spPr bwMode="auto">
            <a:xfrm>
              <a:off x="860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4" name="Text Box 22"/>
            <p:cNvSpPr txBox="1">
              <a:spLocks noChangeArrowheads="1"/>
            </p:cNvSpPr>
            <p:nvPr/>
          </p:nvSpPr>
          <p:spPr bwMode="auto">
            <a:xfrm>
              <a:off x="865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0375" name="AutoShape 23"/>
            <p:cNvSpPr>
              <a:spLocks noChangeArrowheads="1"/>
            </p:cNvSpPr>
            <p:nvPr/>
          </p:nvSpPr>
          <p:spPr bwMode="auto">
            <a:xfrm>
              <a:off x="1528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6" name="Text Box 24"/>
            <p:cNvSpPr txBox="1">
              <a:spLocks noChangeArrowheads="1"/>
            </p:cNvSpPr>
            <p:nvPr/>
          </p:nvSpPr>
          <p:spPr bwMode="auto">
            <a:xfrm>
              <a:off x="1533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66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0377" name="AutoShape 25"/>
            <p:cNvSpPr>
              <a:spLocks noChangeArrowheads="1"/>
            </p:cNvSpPr>
            <p:nvPr/>
          </p:nvSpPr>
          <p:spPr bwMode="auto">
            <a:xfrm>
              <a:off x="2195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78" name="Text Box 26"/>
            <p:cNvSpPr txBox="1">
              <a:spLocks noChangeArrowheads="1"/>
            </p:cNvSpPr>
            <p:nvPr/>
          </p:nvSpPr>
          <p:spPr bwMode="auto">
            <a:xfrm>
              <a:off x="2200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0379" name="AutoShape 27"/>
            <p:cNvSpPr>
              <a:spLocks noChangeArrowheads="1"/>
            </p:cNvSpPr>
            <p:nvPr/>
          </p:nvSpPr>
          <p:spPr bwMode="auto">
            <a:xfrm>
              <a:off x="2862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0" name="Text Box 28"/>
            <p:cNvSpPr txBox="1">
              <a:spLocks noChangeArrowheads="1"/>
            </p:cNvSpPr>
            <p:nvPr/>
          </p:nvSpPr>
          <p:spPr bwMode="auto">
            <a:xfrm>
              <a:off x="2867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0381" name="AutoShape 29"/>
            <p:cNvSpPr>
              <a:spLocks noChangeArrowheads="1"/>
            </p:cNvSpPr>
            <p:nvPr/>
          </p:nvSpPr>
          <p:spPr bwMode="auto">
            <a:xfrm>
              <a:off x="194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2" name="Text Box 30"/>
            <p:cNvSpPr txBox="1">
              <a:spLocks noChangeArrowheads="1"/>
            </p:cNvSpPr>
            <p:nvPr/>
          </p:nvSpPr>
          <p:spPr bwMode="auto">
            <a:xfrm>
              <a:off x="199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0383" name="AutoShape 31"/>
            <p:cNvSpPr>
              <a:spLocks noChangeArrowheads="1"/>
            </p:cNvSpPr>
            <p:nvPr/>
          </p:nvSpPr>
          <p:spPr bwMode="auto">
            <a:xfrm>
              <a:off x="860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4" name="Text Box 32"/>
            <p:cNvSpPr txBox="1">
              <a:spLocks noChangeArrowheads="1"/>
            </p:cNvSpPr>
            <p:nvPr/>
          </p:nvSpPr>
          <p:spPr bwMode="auto">
            <a:xfrm>
              <a:off x="865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29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0385" name="AutoShape 33"/>
            <p:cNvSpPr>
              <a:spLocks noChangeArrowheads="1"/>
            </p:cNvSpPr>
            <p:nvPr/>
          </p:nvSpPr>
          <p:spPr bwMode="auto">
            <a:xfrm>
              <a:off x="1528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6" name="Text Box 34"/>
            <p:cNvSpPr txBox="1">
              <a:spLocks noChangeArrowheads="1"/>
            </p:cNvSpPr>
            <p:nvPr/>
          </p:nvSpPr>
          <p:spPr bwMode="auto">
            <a:xfrm>
              <a:off x="1533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0387" name="AutoShape 35"/>
            <p:cNvSpPr>
              <a:spLocks noChangeArrowheads="1"/>
            </p:cNvSpPr>
            <p:nvPr/>
          </p:nvSpPr>
          <p:spPr bwMode="auto">
            <a:xfrm>
              <a:off x="2195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88" name="Text Box 36"/>
            <p:cNvSpPr txBox="1">
              <a:spLocks noChangeArrowheads="1"/>
            </p:cNvSpPr>
            <p:nvPr/>
          </p:nvSpPr>
          <p:spPr bwMode="auto">
            <a:xfrm>
              <a:off x="2200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0389" name="AutoShape 37"/>
            <p:cNvSpPr>
              <a:spLocks noChangeArrowheads="1"/>
            </p:cNvSpPr>
            <p:nvPr/>
          </p:nvSpPr>
          <p:spPr bwMode="auto">
            <a:xfrm>
              <a:off x="2862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0" name="Text Box 38"/>
            <p:cNvSpPr txBox="1">
              <a:spLocks noChangeArrowheads="1"/>
            </p:cNvSpPr>
            <p:nvPr/>
          </p:nvSpPr>
          <p:spPr bwMode="auto">
            <a:xfrm>
              <a:off x="2867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19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0391" name="AutoShape 39"/>
            <p:cNvSpPr>
              <a:spLocks noChangeArrowheads="1"/>
            </p:cNvSpPr>
            <p:nvPr/>
          </p:nvSpPr>
          <p:spPr bwMode="auto">
            <a:xfrm>
              <a:off x="194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2" name="Text Box 40"/>
            <p:cNvSpPr txBox="1">
              <a:spLocks noChangeArrowheads="1"/>
            </p:cNvSpPr>
            <p:nvPr/>
          </p:nvSpPr>
          <p:spPr bwMode="auto">
            <a:xfrm>
              <a:off x="199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0393" name="AutoShape 41"/>
            <p:cNvSpPr>
              <a:spLocks noChangeArrowheads="1"/>
            </p:cNvSpPr>
            <p:nvPr/>
          </p:nvSpPr>
          <p:spPr bwMode="auto">
            <a:xfrm>
              <a:off x="860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4" name="Text Box 42"/>
            <p:cNvSpPr txBox="1">
              <a:spLocks noChangeArrowheads="1"/>
            </p:cNvSpPr>
            <p:nvPr/>
          </p:nvSpPr>
          <p:spPr bwMode="auto">
            <a:xfrm>
              <a:off x="865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50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0395" name="AutoShape 43"/>
            <p:cNvSpPr>
              <a:spLocks noChangeArrowheads="1"/>
            </p:cNvSpPr>
            <p:nvPr/>
          </p:nvSpPr>
          <p:spPr bwMode="auto">
            <a:xfrm>
              <a:off x="1528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6" name="Text Box 44"/>
            <p:cNvSpPr txBox="1">
              <a:spLocks noChangeArrowheads="1"/>
            </p:cNvSpPr>
            <p:nvPr/>
          </p:nvSpPr>
          <p:spPr bwMode="auto">
            <a:xfrm>
              <a:off x="1533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0397" name="AutoShape 45"/>
            <p:cNvSpPr>
              <a:spLocks noChangeArrowheads="1"/>
            </p:cNvSpPr>
            <p:nvPr/>
          </p:nvSpPr>
          <p:spPr bwMode="auto">
            <a:xfrm>
              <a:off x="2195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398" name="Text Box 46"/>
            <p:cNvSpPr txBox="1">
              <a:spLocks noChangeArrowheads="1"/>
            </p:cNvSpPr>
            <p:nvPr/>
          </p:nvSpPr>
          <p:spPr bwMode="auto">
            <a:xfrm>
              <a:off x="2200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75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0399" name="AutoShape 47"/>
            <p:cNvSpPr>
              <a:spLocks noChangeArrowheads="1"/>
            </p:cNvSpPr>
            <p:nvPr/>
          </p:nvSpPr>
          <p:spPr bwMode="auto">
            <a:xfrm>
              <a:off x="2862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00" name="Text Box 48"/>
            <p:cNvSpPr txBox="1">
              <a:spLocks noChangeArrowheads="1"/>
            </p:cNvSpPr>
            <p:nvPr/>
          </p:nvSpPr>
          <p:spPr bwMode="auto">
            <a:xfrm>
              <a:off x="2867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0401" name="AutoShape 49"/>
            <p:cNvSpPr>
              <a:spLocks noChangeArrowheads="1"/>
            </p:cNvSpPr>
            <p:nvPr/>
          </p:nvSpPr>
          <p:spPr bwMode="auto">
            <a:xfrm>
              <a:off x="194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02" name="Text Box 50"/>
            <p:cNvSpPr txBox="1">
              <a:spLocks noChangeArrowheads="1"/>
            </p:cNvSpPr>
            <p:nvPr/>
          </p:nvSpPr>
          <p:spPr bwMode="auto">
            <a:xfrm>
              <a:off x="199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0403" name="AutoShape 51"/>
            <p:cNvSpPr>
              <a:spLocks noChangeArrowheads="1"/>
            </p:cNvSpPr>
            <p:nvPr/>
          </p:nvSpPr>
          <p:spPr bwMode="auto">
            <a:xfrm>
              <a:off x="860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04" name="Text Box 52"/>
            <p:cNvSpPr txBox="1">
              <a:spLocks noChangeArrowheads="1"/>
            </p:cNvSpPr>
            <p:nvPr/>
          </p:nvSpPr>
          <p:spPr bwMode="auto">
            <a:xfrm>
              <a:off x="865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0405" name="AutoShape 53"/>
            <p:cNvSpPr>
              <a:spLocks noChangeArrowheads="1"/>
            </p:cNvSpPr>
            <p:nvPr/>
          </p:nvSpPr>
          <p:spPr bwMode="auto">
            <a:xfrm>
              <a:off x="1528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06" name="Text Box 54"/>
            <p:cNvSpPr txBox="1">
              <a:spLocks noChangeArrowheads="1"/>
            </p:cNvSpPr>
            <p:nvPr/>
          </p:nvSpPr>
          <p:spPr bwMode="auto">
            <a:xfrm>
              <a:off x="1533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91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0407" name="AutoShape 55"/>
            <p:cNvSpPr>
              <a:spLocks noChangeArrowheads="1"/>
            </p:cNvSpPr>
            <p:nvPr/>
          </p:nvSpPr>
          <p:spPr bwMode="auto">
            <a:xfrm>
              <a:off x="2195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08" name="Text Box 56"/>
            <p:cNvSpPr txBox="1">
              <a:spLocks noChangeArrowheads="1"/>
            </p:cNvSpPr>
            <p:nvPr/>
          </p:nvSpPr>
          <p:spPr bwMode="auto">
            <a:xfrm>
              <a:off x="2200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0409" name="AutoShape 57"/>
            <p:cNvSpPr>
              <a:spLocks noChangeArrowheads="1"/>
            </p:cNvSpPr>
            <p:nvPr/>
          </p:nvSpPr>
          <p:spPr bwMode="auto">
            <a:xfrm>
              <a:off x="2862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0410" name="Text Box 58"/>
            <p:cNvSpPr txBox="1">
              <a:spLocks noChangeArrowheads="1"/>
            </p:cNvSpPr>
            <p:nvPr/>
          </p:nvSpPr>
          <p:spPr bwMode="auto">
            <a:xfrm>
              <a:off x="2867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39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198438" y="638175"/>
            <a:ext cx="5649912" cy="5534025"/>
          </a:xfrm>
          <a:prstGeom prst="roundRect">
            <a:avLst>
              <a:gd name="adj" fmla="val 13398"/>
            </a:avLst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5983288" y="622300"/>
            <a:ext cx="2930525" cy="3976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6070600" y="835025"/>
            <a:ext cx="2735263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rif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sydd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1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fwy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na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2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lluosi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11? </a:t>
            </a:r>
            <a:endParaRPr lang="en-US" sz="3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>
            <a:off x="6045200" y="4818063"/>
            <a:ext cx="2806700" cy="1357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6343650" y="4764088"/>
            <a:ext cx="2211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23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7288" name="Group 8"/>
          <p:cNvGrpSpPr>
            <a:grpSpLocks/>
          </p:cNvGrpSpPr>
          <p:nvPr/>
        </p:nvGrpSpPr>
        <p:grpSpPr bwMode="auto">
          <a:xfrm>
            <a:off x="585788" y="998538"/>
            <a:ext cx="4875212" cy="4816475"/>
            <a:chOff x="194" y="163"/>
            <a:chExt cx="3281" cy="3241"/>
          </a:xfrm>
        </p:grpSpPr>
        <p:sp>
          <p:nvSpPr>
            <p:cNvPr id="97289" name="AutoShape 9"/>
            <p:cNvSpPr>
              <a:spLocks noChangeArrowheads="1"/>
            </p:cNvSpPr>
            <p:nvPr/>
          </p:nvSpPr>
          <p:spPr bwMode="auto">
            <a:xfrm>
              <a:off x="194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0" name="Text Box 10"/>
            <p:cNvSpPr txBox="1">
              <a:spLocks noChangeArrowheads="1"/>
            </p:cNvSpPr>
            <p:nvPr/>
          </p:nvSpPr>
          <p:spPr bwMode="auto">
            <a:xfrm>
              <a:off x="199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32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7291" name="AutoShape 11"/>
            <p:cNvSpPr>
              <a:spLocks noChangeArrowheads="1"/>
            </p:cNvSpPr>
            <p:nvPr/>
          </p:nvSpPr>
          <p:spPr bwMode="auto">
            <a:xfrm>
              <a:off x="860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2" name="Text Box 12"/>
            <p:cNvSpPr txBox="1">
              <a:spLocks noChangeArrowheads="1"/>
            </p:cNvSpPr>
            <p:nvPr/>
          </p:nvSpPr>
          <p:spPr bwMode="auto">
            <a:xfrm>
              <a:off x="865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7293" name="AutoShape 13"/>
            <p:cNvSpPr>
              <a:spLocks noChangeArrowheads="1"/>
            </p:cNvSpPr>
            <p:nvPr/>
          </p:nvSpPr>
          <p:spPr bwMode="auto">
            <a:xfrm>
              <a:off x="1528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4" name="Text Box 14"/>
            <p:cNvSpPr txBox="1">
              <a:spLocks noChangeArrowheads="1"/>
            </p:cNvSpPr>
            <p:nvPr/>
          </p:nvSpPr>
          <p:spPr bwMode="auto">
            <a:xfrm>
              <a:off x="1533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7295" name="AutoShape 15"/>
            <p:cNvSpPr>
              <a:spLocks noChangeArrowheads="1"/>
            </p:cNvSpPr>
            <p:nvPr/>
          </p:nvSpPr>
          <p:spPr bwMode="auto">
            <a:xfrm>
              <a:off x="2195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6" name="Text Box 16"/>
            <p:cNvSpPr txBox="1">
              <a:spLocks noChangeArrowheads="1"/>
            </p:cNvSpPr>
            <p:nvPr/>
          </p:nvSpPr>
          <p:spPr bwMode="auto">
            <a:xfrm>
              <a:off x="2200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7297" name="AutoShape 17"/>
            <p:cNvSpPr>
              <a:spLocks noChangeArrowheads="1"/>
            </p:cNvSpPr>
            <p:nvPr/>
          </p:nvSpPr>
          <p:spPr bwMode="auto">
            <a:xfrm>
              <a:off x="2862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298" name="Text Box 18"/>
            <p:cNvSpPr txBox="1">
              <a:spLocks noChangeArrowheads="1"/>
            </p:cNvSpPr>
            <p:nvPr/>
          </p:nvSpPr>
          <p:spPr bwMode="auto">
            <a:xfrm>
              <a:off x="2867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7299" name="AutoShape 19"/>
            <p:cNvSpPr>
              <a:spLocks noChangeArrowheads="1"/>
            </p:cNvSpPr>
            <p:nvPr/>
          </p:nvSpPr>
          <p:spPr bwMode="auto">
            <a:xfrm>
              <a:off x="194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00" name="Text Box 20"/>
            <p:cNvSpPr txBox="1">
              <a:spLocks noChangeArrowheads="1"/>
            </p:cNvSpPr>
            <p:nvPr/>
          </p:nvSpPr>
          <p:spPr bwMode="auto">
            <a:xfrm>
              <a:off x="199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7301" name="AutoShape 21"/>
            <p:cNvSpPr>
              <a:spLocks noChangeArrowheads="1"/>
            </p:cNvSpPr>
            <p:nvPr/>
          </p:nvSpPr>
          <p:spPr bwMode="auto">
            <a:xfrm>
              <a:off x="860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02" name="Text Box 22"/>
            <p:cNvSpPr txBox="1">
              <a:spLocks noChangeArrowheads="1"/>
            </p:cNvSpPr>
            <p:nvPr/>
          </p:nvSpPr>
          <p:spPr bwMode="auto">
            <a:xfrm>
              <a:off x="865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7303" name="AutoShape 23"/>
            <p:cNvSpPr>
              <a:spLocks noChangeArrowheads="1"/>
            </p:cNvSpPr>
            <p:nvPr/>
          </p:nvSpPr>
          <p:spPr bwMode="auto">
            <a:xfrm>
              <a:off x="1528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04" name="Text Box 24"/>
            <p:cNvSpPr txBox="1">
              <a:spLocks noChangeArrowheads="1"/>
            </p:cNvSpPr>
            <p:nvPr/>
          </p:nvSpPr>
          <p:spPr bwMode="auto">
            <a:xfrm>
              <a:off x="1533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66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7305" name="AutoShape 25"/>
            <p:cNvSpPr>
              <a:spLocks noChangeArrowheads="1"/>
            </p:cNvSpPr>
            <p:nvPr/>
          </p:nvSpPr>
          <p:spPr bwMode="auto">
            <a:xfrm>
              <a:off x="2195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06" name="Text Box 26"/>
            <p:cNvSpPr txBox="1">
              <a:spLocks noChangeArrowheads="1"/>
            </p:cNvSpPr>
            <p:nvPr/>
          </p:nvSpPr>
          <p:spPr bwMode="auto">
            <a:xfrm>
              <a:off x="2200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7307" name="AutoShape 27"/>
            <p:cNvSpPr>
              <a:spLocks noChangeArrowheads="1"/>
            </p:cNvSpPr>
            <p:nvPr/>
          </p:nvSpPr>
          <p:spPr bwMode="auto">
            <a:xfrm>
              <a:off x="2862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08" name="Text Box 28"/>
            <p:cNvSpPr txBox="1">
              <a:spLocks noChangeArrowheads="1"/>
            </p:cNvSpPr>
            <p:nvPr/>
          </p:nvSpPr>
          <p:spPr bwMode="auto">
            <a:xfrm>
              <a:off x="2867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7309" name="AutoShape 29"/>
            <p:cNvSpPr>
              <a:spLocks noChangeArrowheads="1"/>
            </p:cNvSpPr>
            <p:nvPr/>
          </p:nvSpPr>
          <p:spPr bwMode="auto">
            <a:xfrm>
              <a:off x="194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0" name="Text Box 30"/>
            <p:cNvSpPr txBox="1">
              <a:spLocks noChangeArrowheads="1"/>
            </p:cNvSpPr>
            <p:nvPr/>
          </p:nvSpPr>
          <p:spPr bwMode="auto">
            <a:xfrm>
              <a:off x="199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7311" name="AutoShape 31"/>
            <p:cNvSpPr>
              <a:spLocks noChangeArrowheads="1"/>
            </p:cNvSpPr>
            <p:nvPr/>
          </p:nvSpPr>
          <p:spPr bwMode="auto">
            <a:xfrm>
              <a:off x="860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2" name="Text Box 32"/>
            <p:cNvSpPr txBox="1">
              <a:spLocks noChangeArrowheads="1"/>
            </p:cNvSpPr>
            <p:nvPr/>
          </p:nvSpPr>
          <p:spPr bwMode="auto">
            <a:xfrm>
              <a:off x="865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29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7313" name="AutoShape 33"/>
            <p:cNvSpPr>
              <a:spLocks noChangeArrowheads="1"/>
            </p:cNvSpPr>
            <p:nvPr/>
          </p:nvSpPr>
          <p:spPr bwMode="auto">
            <a:xfrm>
              <a:off x="1528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4" name="Text Box 34"/>
            <p:cNvSpPr txBox="1">
              <a:spLocks noChangeArrowheads="1"/>
            </p:cNvSpPr>
            <p:nvPr/>
          </p:nvSpPr>
          <p:spPr bwMode="auto">
            <a:xfrm>
              <a:off x="1533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7315" name="AutoShape 35"/>
            <p:cNvSpPr>
              <a:spLocks noChangeArrowheads="1"/>
            </p:cNvSpPr>
            <p:nvPr/>
          </p:nvSpPr>
          <p:spPr bwMode="auto">
            <a:xfrm>
              <a:off x="2195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6" name="Text Box 36"/>
            <p:cNvSpPr txBox="1">
              <a:spLocks noChangeArrowheads="1"/>
            </p:cNvSpPr>
            <p:nvPr/>
          </p:nvSpPr>
          <p:spPr bwMode="auto">
            <a:xfrm>
              <a:off x="2200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7317" name="AutoShape 37"/>
            <p:cNvSpPr>
              <a:spLocks noChangeArrowheads="1"/>
            </p:cNvSpPr>
            <p:nvPr/>
          </p:nvSpPr>
          <p:spPr bwMode="auto">
            <a:xfrm>
              <a:off x="2862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18" name="Text Box 38"/>
            <p:cNvSpPr txBox="1">
              <a:spLocks noChangeArrowheads="1"/>
            </p:cNvSpPr>
            <p:nvPr/>
          </p:nvSpPr>
          <p:spPr bwMode="auto">
            <a:xfrm>
              <a:off x="2867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19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7319" name="AutoShape 39"/>
            <p:cNvSpPr>
              <a:spLocks noChangeArrowheads="1"/>
            </p:cNvSpPr>
            <p:nvPr/>
          </p:nvSpPr>
          <p:spPr bwMode="auto">
            <a:xfrm>
              <a:off x="194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0" name="Text Box 40"/>
            <p:cNvSpPr txBox="1">
              <a:spLocks noChangeArrowheads="1"/>
            </p:cNvSpPr>
            <p:nvPr/>
          </p:nvSpPr>
          <p:spPr bwMode="auto">
            <a:xfrm>
              <a:off x="199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7321" name="AutoShape 41"/>
            <p:cNvSpPr>
              <a:spLocks noChangeArrowheads="1"/>
            </p:cNvSpPr>
            <p:nvPr/>
          </p:nvSpPr>
          <p:spPr bwMode="auto">
            <a:xfrm>
              <a:off x="860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2" name="Text Box 42"/>
            <p:cNvSpPr txBox="1">
              <a:spLocks noChangeArrowheads="1"/>
            </p:cNvSpPr>
            <p:nvPr/>
          </p:nvSpPr>
          <p:spPr bwMode="auto">
            <a:xfrm>
              <a:off x="865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50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7323" name="AutoShape 43"/>
            <p:cNvSpPr>
              <a:spLocks noChangeArrowheads="1"/>
            </p:cNvSpPr>
            <p:nvPr/>
          </p:nvSpPr>
          <p:spPr bwMode="auto">
            <a:xfrm>
              <a:off x="1528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4" name="Text Box 44"/>
            <p:cNvSpPr txBox="1">
              <a:spLocks noChangeArrowheads="1"/>
            </p:cNvSpPr>
            <p:nvPr/>
          </p:nvSpPr>
          <p:spPr bwMode="auto">
            <a:xfrm>
              <a:off x="1533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7325" name="AutoShape 45"/>
            <p:cNvSpPr>
              <a:spLocks noChangeArrowheads="1"/>
            </p:cNvSpPr>
            <p:nvPr/>
          </p:nvSpPr>
          <p:spPr bwMode="auto">
            <a:xfrm>
              <a:off x="2195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6" name="Text Box 46"/>
            <p:cNvSpPr txBox="1">
              <a:spLocks noChangeArrowheads="1"/>
            </p:cNvSpPr>
            <p:nvPr/>
          </p:nvSpPr>
          <p:spPr bwMode="auto">
            <a:xfrm>
              <a:off x="2200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75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7327" name="AutoShape 47"/>
            <p:cNvSpPr>
              <a:spLocks noChangeArrowheads="1"/>
            </p:cNvSpPr>
            <p:nvPr/>
          </p:nvSpPr>
          <p:spPr bwMode="auto">
            <a:xfrm>
              <a:off x="2862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28" name="Text Box 48"/>
            <p:cNvSpPr txBox="1">
              <a:spLocks noChangeArrowheads="1"/>
            </p:cNvSpPr>
            <p:nvPr/>
          </p:nvSpPr>
          <p:spPr bwMode="auto">
            <a:xfrm>
              <a:off x="2867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7329" name="AutoShape 49"/>
            <p:cNvSpPr>
              <a:spLocks noChangeArrowheads="1"/>
            </p:cNvSpPr>
            <p:nvPr/>
          </p:nvSpPr>
          <p:spPr bwMode="auto">
            <a:xfrm>
              <a:off x="194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30" name="Text Box 50"/>
            <p:cNvSpPr txBox="1">
              <a:spLocks noChangeArrowheads="1"/>
            </p:cNvSpPr>
            <p:nvPr/>
          </p:nvSpPr>
          <p:spPr bwMode="auto">
            <a:xfrm>
              <a:off x="199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7331" name="AutoShape 51"/>
            <p:cNvSpPr>
              <a:spLocks noChangeArrowheads="1"/>
            </p:cNvSpPr>
            <p:nvPr/>
          </p:nvSpPr>
          <p:spPr bwMode="auto">
            <a:xfrm>
              <a:off x="860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32" name="Text Box 52"/>
            <p:cNvSpPr txBox="1">
              <a:spLocks noChangeArrowheads="1"/>
            </p:cNvSpPr>
            <p:nvPr/>
          </p:nvSpPr>
          <p:spPr bwMode="auto">
            <a:xfrm>
              <a:off x="865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7333" name="AutoShape 53"/>
            <p:cNvSpPr>
              <a:spLocks noChangeArrowheads="1"/>
            </p:cNvSpPr>
            <p:nvPr/>
          </p:nvSpPr>
          <p:spPr bwMode="auto">
            <a:xfrm>
              <a:off x="1528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34" name="Text Box 54"/>
            <p:cNvSpPr txBox="1">
              <a:spLocks noChangeArrowheads="1"/>
            </p:cNvSpPr>
            <p:nvPr/>
          </p:nvSpPr>
          <p:spPr bwMode="auto">
            <a:xfrm>
              <a:off x="1533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91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7335" name="AutoShape 55"/>
            <p:cNvSpPr>
              <a:spLocks noChangeArrowheads="1"/>
            </p:cNvSpPr>
            <p:nvPr/>
          </p:nvSpPr>
          <p:spPr bwMode="auto">
            <a:xfrm>
              <a:off x="2195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36" name="Text Box 56"/>
            <p:cNvSpPr txBox="1">
              <a:spLocks noChangeArrowheads="1"/>
            </p:cNvSpPr>
            <p:nvPr/>
          </p:nvSpPr>
          <p:spPr bwMode="auto">
            <a:xfrm>
              <a:off x="2200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7337" name="AutoShape 57"/>
            <p:cNvSpPr>
              <a:spLocks noChangeArrowheads="1"/>
            </p:cNvSpPr>
            <p:nvPr/>
          </p:nvSpPr>
          <p:spPr bwMode="auto">
            <a:xfrm>
              <a:off x="2862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7338" name="Text Box 58"/>
            <p:cNvSpPr txBox="1">
              <a:spLocks noChangeArrowheads="1"/>
            </p:cNvSpPr>
            <p:nvPr/>
          </p:nvSpPr>
          <p:spPr bwMode="auto">
            <a:xfrm>
              <a:off x="2867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87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198438" y="638175"/>
            <a:ext cx="5649912" cy="5534025"/>
          </a:xfrm>
          <a:prstGeom prst="roundRect">
            <a:avLst>
              <a:gd name="adj" fmla="val 13398"/>
            </a:avLst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5983288" y="622300"/>
            <a:ext cx="2930525" cy="3976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6070600" y="835025"/>
            <a:ext cx="273526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rif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yw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dau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ddwsin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3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34" name="AutoShape 6"/>
          <p:cNvSpPr>
            <a:spLocks noChangeArrowheads="1"/>
          </p:cNvSpPr>
          <p:nvPr/>
        </p:nvSpPr>
        <p:spPr bwMode="auto">
          <a:xfrm>
            <a:off x="6045200" y="4818063"/>
            <a:ext cx="2806700" cy="1357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6343650" y="4764088"/>
            <a:ext cx="2211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9336" name="Group 8"/>
          <p:cNvGrpSpPr>
            <a:grpSpLocks/>
          </p:cNvGrpSpPr>
          <p:nvPr/>
        </p:nvGrpSpPr>
        <p:grpSpPr bwMode="auto">
          <a:xfrm>
            <a:off x="585788" y="998538"/>
            <a:ext cx="4875212" cy="4816475"/>
            <a:chOff x="194" y="163"/>
            <a:chExt cx="3281" cy="3241"/>
          </a:xfrm>
        </p:grpSpPr>
        <p:sp>
          <p:nvSpPr>
            <p:cNvPr id="99337" name="AutoShape 9"/>
            <p:cNvSpPr>
              <a:spLocks noChangeArrowheads="1"/>
            </p:cNvSpPr>
            <p:nvPr/>
          </p:nvSpPr>
          <p:spPr bwMode="auto">
            <a:xfrm>
              <a:off x="194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38" name="Text Box 10"/>
            <p:cNvSpPr txBox="1">
              <a:spLocks noChangeArrowheads="1"/>
            </p:cNvSpPr>
            <p:nvPr/>
          </p:nvSpPr>
          <p:spPr bwMode="auto">
            <a:xfrm>
              <a:off x="199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32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9339" name="AutoShape 11"/>
            <p:cNvSpPr>
              <a:spLocks noChangeArrowheads="1"/>
            </p:cNvSpPr>
            <p:nvPr/>
          </p:nvSpPr>
          <p:spPr bwMode="auto">
            <a:xfrm>
              <a:off x="860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0" name="Text Box 12"/>
            <p:cNvSpPr txBox="1">
              <a:spLocks noChangeArrowheads="1"/>
            </p:cNvSpPr>
            <p:nvPr/>
          </p:nvSpPr>
          <p:spPr bwMode="auto">
            <a:xfrm>
              <a:off x="865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9341" name="AutoShape 13"/>
            <p:cNvSpPr>
              <a:spLocks noChangeArrowheads="1"/>
            </p:cNvSpPr>
            <p:nvPr/>
          </p:nvSpPr>
          <p:spPr bwMode="auto">
            <a:xfrm>
              <a:off x="1528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2" name="Text Box 14"/>
            <p:cNvSpPr txBox="1">
              <a:spLocks noChangeArrowheads="1"/>
            </p:cNvSpPr>
            <p:nvPr/>
          </p:nvSpPr>
          <p:spPr bwMode="auto">
            <a:xfrm>
              <a:off x="1533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9343" name="AutoShape 15"/>
            <p:cNvSpPr>
              <a:spLocks noChangeArrowheads="1"/>
            </p:cNvSpPr>
            <p:nvPr/>
          </p:nvSpPr>
          <p:spPr bwMode="auto">
            <a:xfrm>
              <a:off x="2195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4" name="Text Box 16"/>
            <p:cNvSpPr txBox="1">
              <a:spLocks noChangeArrowheads="1"/>
            </p:cNvSpPr>
            <p:nvPr/>
          </p:nvSpPr>
          <p:spPr bwMode="auto">
            <a:xfrm>
              <a:off x="2200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9345" name="AutoShape 17"/>
            <p:cNvSpPr>
              <a:spLocks noChangeArrowheads="1"/>
            </p:cNvSpPr>
            <p:nvPr/>
          </p:nvSpPr>
          <p:spPr bwMode="auto">
            <a:xfrm>
              <a:off x="2862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6" name="Text Box 18"/>
            <p:cNvSpPr txBox="1">
              <a:spLocks noChangeArrowheads="1"/>
            </p:cNvSpPr>
            <p:nvPr/>
          </p:nvSpPr>
          <p:spPr bwMode="auto">
            <a:xfrm>
              <a:off x="2867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9347" name="AutoShape 19"/>
            <p:cNvSpPr>
              <a:spLocks noChangeArrowheads="1"/>
            </p:cNvSpPr>
            <p:nvPr/>
          </p:nvSpPr>
          <p:spPr bwMode="auto">
            <a:xfrm>
              <a:off x="194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48" name="Text Box 20"/>
            <p:cNvSpPr txBox="1">
              <a:spLocks noChangeArrowheads="1"/>
            </p:cNvSpPr>
            <p:nvPr/>
          </p:nvSpPr>
          <p:spPr bwMode="auto">
            <a:xfrm>
              <a:off x="199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9349" name="AutoShape 21"/>
            <p:cNvSpPr>
              <a:spLocks noChangeArrowheads="1"/>
            </p:cNvSpPr>
            <p:nvPr/>
          </p:nvSpPr>
          <p:spPr bwMode="auto">
            <a:xfrm>
              <a:off x="860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50" name="Text Box 22"/>
            <p:cNvSpPr txBox="1">
              <a:spLocks noChangeArrowheads="1"/>
            </p:cNvSpPr>
            <p:nvPr/>
          </p:nvSpPr>
          <p:spPr bwMode="auto">
            <a:xfrm>
              <a:off x="865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9351" name="AutoShape 23"/>
            <p:cNvSpPr>
              <a:spLocks noChangeArrowheads="1"/>
            </p:cNvSpPr>
            <p:nvPr/>
          </p:nvSpPr>
          <p:spPr bwMode="auto">
            <a:xfrm>
              <a:off x="1528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52" name="Text Box 24"/>
            <p:cNvSpPr txBox="1">
              <a:spLocks noChangeArrowheads="1"/>
            </p:cNvSpPr>
            <p:nvPr/>
          </p:nvSpPr>
          <p:spPr bwMode="auto">
            <a:xfrm>
              <a:off x="1533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66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9353" name="AutoShape 25"/>
            <p:cNvSpPr>
              <a:spLocks noChangeArrowheads="1"/>
            </p:cNvSpPr>
            <p:nvPr/>
          </p:nvSpPr>
          <p:spPr bwMode="auto">
            <a:xfrm>
              <a:off x="2195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54" name="Text Box 26"/>
            <p:cNvSpPr txBox="1">
              <a:spLocks noChangeArrowheads="1"/>
            </p:cNvSpPr>
            <p:nvPr/>
          </p:nvSpPr>
          <p:spPr bwMode="auto">
            <a:xfrm>
              <a:off x="2200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9355" name="AutoShape 27"/>
            <p:cNvSpPr>
              <a:spLocks noChangeArrowheads="1"/>
            </p:cNvSpPr>
            <p:nvPr/>
          </p:nvSpPr>
          <p:spPr bwMode="auto">
            <a:xfrm>
              <a:off x="2862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56" name="Text Box 28"/>
            <p:cNvSpPr txBox="1">
              <a:spLocks noChangeArrowheads="1"/>
            </p:cNvSpPr>
            <p:nvPr/>
          </p:nvSpPr>
          <p:spPr bwMode="auto">
            <a:xfrm>
              <a:off x="2867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9357" name="AutoShape 29"/>
            <p:cNvSpPr>
              <a:spLocks noChangeArrowheads="1"/>
            </p:cNvSpPr>
            <p:nvPr/>
          </p:nvSpPr>
          <p:spPr bwMode="auto">
            <a:xfrm>
              <a:off x="194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58" name="Text Box 30"/>
            <p:cNvSpPr txBox="1">
              <a:spLocks noChangeArrowheads="1"/>
            </p:cNvSpPr>
            <p:nvPr/>
          </p:nvSpPr>
          <p:spPr bwMode="auto">
            <a:xfrm>
              <a:off x="199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9359" name="AutoShape 31"/>
            <p:cNvSpPr>
              <a:spLocks noChangeArrowheads="1"/>
            </p:cNvSpPr>
            <p:nvPr/>
          </p:nvSpPr>
          <p:spPr bwMode="auto">
            <a:xfrm>
              <a:off x="860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0" name="Text Box 32"/>
            <p:cNvSpPr txBox="1">
              <a:spLocks noChangeArrowheads="1"/>
            </p:cNvSpPr>
            <p:nvPr/>
          </p:nvSpPr>
          <p:spPr bwMode="auto">
            <a:xfrm>
              <a:off x="865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29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9361" name="AutoShape 33"/>
            <p:cNvSpPr>
              <a:spLocks noChangeArrowheads="1"/>
            </p:cNvSpPr>
            <p:nvPr/>
          </p:nvSpPr>
          <p:spPr bwMode="auto">
            <a:xfrm>
              <a:off x="1528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2" name="Text Box 34"/>
            <p:cNvSpPr txBox="1">
              <a:spLocks noChangeArrowheads="1"/>
            </p:cNvSpPr>
            <p:nvPr/>
          </p:nvSpPr>
          <p:spPr bwMode="auto">
            <a:xfrm>
              <a:off x="1533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9363" name="AutoShape 35"/>
            <p:cNvSpPr>
              <a:spLocks noChangeArrowheads="1"/>
            </p:cNvSpPr>
            <p:nvPr/>
          </p:nvSpPr>
          <p:spPr bwMode="auto">
            <a:xfrm>
              <a:off x="2195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4" name="Text Box 36"/>
            <p:cNvSpPr txBox="1">
              <a:spLocks noChangeArrowheads="1"/>
            </p:cNvSpPr>
            <p:nvPr/>
          </p:nvSpPr>
          <p:spPr bwMode="auto">
            <a:xfrm>
              <a:off x="2200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9365" name="AutoShape 37"/>
            <p:cNvSpPr>
              <a:spLocks noChangeArrowheads="1"/>
            </p:cNvSpPr>
            <p:nvPr/>
          </p:nvSpPr>
          <p:spPr bwMode="auto">
            <a:xfrm>
              <a:off x="2862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6" name="Text Box 38"/>
            <p:cNvSpPr txBox="1">
              <a:spLocks noChangeArrowheads="1"/>
            </p:cNvSpPr>
            <p:nvPr/>
          </p:nvSpPr>
          <p:spPr bwMode="auto">
            <a:xfrm>
              <a:off x="2867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19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9367" name="AutoShape 39"/>
            <p:cNvSpPr>
              <a:spLocks noChangeArrowheads="1"/>
            </p:cNvSpPr>
            <p:nvPr/>
          </p:nvSpPr>
          <p:spPr bwMode="auto">
            <a:xfrm>
              <a:off x="194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68" name="Text Box 40"/>
            <p:cNvSpPr txBox="1">
              <a:spLocks noChangeArrowheads="1"/>
            </p:cNvSpPr>
            <p:nvPr/>
          </p:nvSpPr>
          <p:spPr bwMode="auto">
            <a:xfrm>
              <a:off x="199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9369" name="AutoShape 41"/>
            <p:cNvSpPr>
              <a:spLocks noChangeArrowheads="1"/>
            </p:cNvSpPr>
            <p:nvPr/>
          </p:nvSpPr>
          <p:spPr bwMode="auto">
            <a:xfrm>
              <a:off x="860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70" name="Text Box 42"/>
            <p:cNvSpPr txBox="1">
              <a:spLocks noChangeArrowheads="1"/>
            </p:cNvSpPr>
            <p:nvPr/>
          </p:nvSpPr>
          <p:spPr bwMode="auto">
            <a:xfrm>
              <a:off x="865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50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9371" name="AutoShape 43"/>
            <p:cNvSpPr>
              <a:spLocks noChangeArrowheads="1"/>
            </p:cNvSpPr>
            <p:nvPr/>
          </p:nvSpPr>
          <p:spPr bwMode="auto">
            <a:xfrm>
              <a:off x="1528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72" name="Text Box 44"/>
            <p:cNvSpPr txBox="1">
              <a:spLocks noChangeArrowheads="1"/>
            </p:cNvSpPr>
            <p:nvPr/>
          </p:nvSpPr>
          <p:spPr bwMode="auto">
            <a:xfrm>
              <a:off x="1533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9373" name="AutoShape 45"/>
            <p:cNvSpPr>
              <a:spLocks noChangeArrowheads="1"/>
            </p:cNvSpPr>
            <p:nvPr/>
          </p:nvSpPr>
          <p:spPr bwMode="auto">
            <a:xfrm>
              <a:off x="2195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74" name="Text Box 46"/>
            <p:cNvSpPr txBox="1">
              <a:spLocks noChangeArrowheads="1"/>
            </p:cNvSpPr>
            <p:nvPr/>
          </p:nvSpPr>
          <p:spPr bwMode="auto">
            <a:xfrm>
              <a:off x="2200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75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9375" name="AutoShape 47"/>
            <p:cNvSpPr>
              <a:spLocks noChangeArrowheads="1"/>
            </p:cNvSpPr>
            <p:nvPr/>
          </p:nvSpPr>
          <p:spPr bwMode="auto">
            <a:xfrm>
              <a:off x="2862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76" name="Text Box 48"/>
            <p:cNvSpPr txBox="1">
              <a:spLocks noChangeArrowheads="1"/>
            </p:cNvSpPr>
            <p:nvPr/>
          </p:nvSpPr>
          <p:spPr bwMode="auto">
            <a:xfrm>
              <a:off x="2867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9377" name="AutoShape 49"/>
            <p:cNvSpPr>
              <a:spLocks noChangeArrowheads="1"/>
            </p:cNvSpPr>
            <p:nvPr/>
          </p:nvSpPr>
          <p:spPr bwMode="auto">
            <a:xfrm>
              <a:off x="194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78" name="Text Box 50"/>
            <p:cNvSpPr txBox="1">
              <a:spLocks noChangeArrowheads="1"/>
            </p:cNvSpPr>
            <p:nvPr/>
          </p:nvSpPr>
          <p:spPr bwMode="auto">
            <a:xfrm>
              <a:off x="199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9379" name="AutoShape 51"/>
            <p:cNvSpPr>
              <a:spLocks noChangeArrowheads="1"/>
            </p:cNvSpPr>
            <p:nvPr/>
          </p:nvSpPr>
          <p:spPr bwMode="auto">
            <a:xfrm>
              <a:off x="860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0" name="Text Box 52"/>
            <p:cNvSpPr txBox="1">
              <a:spLocks noChangeArrowheads="1"/>
            </p:cNvSpPr>
            <p:nvPr/>
          </p:nvSpPr>
          <p:spPr bwMode="auto">
            <a:xfrm>
              <a:off x="865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9381" name="AutoShape 53"/>
            <p:cNvSpPr>
              <a:spLocks noChangeArrowheads="1"/>
            </p:cNvSpPr>
            <p:nvPr/>
          </p:nvSpPr>
          <p:spPr bwMode="auto">
            <a:xfrm>
              <a:off x="1528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2" name="Text Box 54"/>
            <p:cNvSpPr txBox="1">
              <a:spLocks noChangeArrowheads="1"/>
            </p:cNvSpPr>
            <p:nvPr/>
          </p:nvSpPr>
          <p:spPr bwMode="auto">
            <a:xfrm>
              <a:off x="1533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91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9383" name="AutoShape 55"/>
            <p:cNvSpPr>
              <a:spLocks noChangeArrowheads="1"/>
            </p:cNvSpPr>
            <p:nvPr/>
          </p:nvSpPr>
          <p:spPr bwMode="auto">
            <a:xfrm>
              <a:off x="2195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4" name="Text Box 56"/>
            <p:cNvSpPr txBox="1">
              <a:spLocks noChangeArrowheads="1"/>
            </p:cNvSpPr>
            <p:nvPr/>
          </p:nvSpPr>
          <p:spPr bwMode="auto">
            <a:xfrm>
              <a:off x="2200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9385" name="AutoShape 57"/>
            <p:cNvSpPr>
              <a:spLocks noChangeArrowheads="1"/>
            </p:cNvSpPr>
            <p:nvPr/>
          </p:nvSpPr>
          <p:spPr bwMode="auto">
            <a:xfrm>
              <a:off x="2862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9386" name="Text Box 58"/>
            <p:cNvSpPr txBox="1">
              <a:spLocks noChangeArrowheads="1"/>
            </p:cNvSpPr>
            <p:nvPr/>
          </p:nvSpPr>
          <p:spPr bwMode="auto">
            <a:xfrm>
              <a:off x="2867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315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198438" y="638175"/>
            <a:ext cx="5649912" cy="5534025"/>
          </a:xfrm>
          <a:prstGeom prst="roundRect">
            <a:avLst>
              <a:gd name="adj" fmla="val 13398"/>
            </a:avLst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5983288" y="622300"/>
            <a:ext cx="2930525" cy="3976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6070600" y="835025"/>
            <a:ext cx="273526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rif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yw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chwarter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o 200?</a:t>
            </a:r>
            <a:endParaRPr lang="en-US" sz="3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>
            <a:off x="6045200" y="4818063"/>
            <a:ext cx="2806700" cy="1357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6343650" y="4764088"/>
            <a:ext cx="2211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50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6264" name="Group 8"/>
          <p:cNvGrpSpPr>
            <a:grpSpLocks/>
          </p:cNvGrpSpPr>
          <p:nvPr/>
        </p:nvGrpSpPr>
        <p:grpSpPr bwMode="auto">
          <a:xfrm>
            <a:off x="585788" y="998538"/>
            <a:ext cx="4875212" cy="4816475"/>
            <a:chOff x="194" y="163"/>
            <a:chExt cx="3281" cy="3241"/>
          </a:xfrm>
        </p:grpSpPr>
        <p:sp>
          <p:nvSpPr>
            <p:cNvPr id="96265" name="AutoShape 9"/>
            <p:cNvSpPr>
              <a:spLocks noChangeArrowheads="1"/>
            </p:cNvSpPr>
            <p:nvPr/>
          </p:nvSpPr>
          <p:spPr bwMode="auto">
            <a:xfrm>
              <a:off x="194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6" name="Text Box 10"/>
            <p:cNvSpPr txBox="1">
              <a:spLocks noChangeArrowheads="1"/>
            </p:cNvSpPr>
            <p:nvPr/>
          </p:nvSpPr>
          <p:spPr bwMode="auto">
            <a:xfrm>
              <a:off x="199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32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6267" name="AutoShape 11"/>
            <p:cNvSpPr>
              <a:spLocks noChangeArrowheads="1"/>
            </p:cNvSpPr>
            <p:nvPr/>
          </p:nvSpPr>
          <p:spPr bwMode="auto">
            <a:xfrm>
              <a:off x="860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68" name="Text Box 12"/>
            <p:cNvSpPr txBox="1">
              <a:spLocks noChangeArrowheads="1"/>
            </p:cNvSpPr>
            <p:nvPr/>
          </p:nvSpPr>
          <p:spPr bwMode="auto">
            <a:xfrm>
              <a:off x="865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6269" name="AutoShape 13"/>
            <p:cNvSpPr>
              <a:spLocks noChangeArrowheads="1"/>
            </p:cNvSpPr>
            <p:nvPr/>
          </p:nvSpPr>
          <p:spPr bwMode="auto">
            <a:xfrm>
              <a:off x="1528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0" name="Text Box 14"/>
            <p:cNvSpPr txBox="1">
              <a:spLocks noChangeArrowheads="1"/>
            </p:cNvSpPr>
            <p:nvPr/>
          </p:nvSpPr>
          <p:spPr bwMode="auto">
            <a:xfrm>
              <a:off x="1533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6271" name="AutoShape 15"/>
            <p:cNvSpPr>
              <a:spLocks noChangeArrowheads="1"/>
            </p:cNvSpPr>
            <p:nvPr/>
          </p:nvSpPr>
          <p:spPr bwMode="auto">
            <a:xfrm>
              <a:off x="2195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2" name="Text Box 16"/>
            <p:cNvSpPr txBox="1">
              <a:spLocks noChangeArrowheads="1"/>
            </p:cNvSpPr>
            <p:nvPr/>
          </p:nvSpPr>
          <p:spPr bwMode="auto">
            <a:xfrm>
              <a:off x="2200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6273" name="AutoShape 17"/>
            <p:cNvSpPr>
              <a:spLocks noChangeArrowheads="1"/>
            </p:cNvSpPr>
            <p:nvPr/>
          </p:nvSpPr>
          <p:spPr bwMode="auto">
            <a:xfrm>
              <a:off x="2862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4" name="Text Box 18"/>
            <p:cNvSpPr txBox="1">
              <a:spLocks noChangeArrowheads="1"/>
            </p:cNvSpPr>
            <p:nvPr/>
          </p:nvSpPr>
          <p:spPr bwMode="auto">
            <a:xfrm>
              <a:off x="2867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6275" name="AutoShape 19"/>
            <p:cNvSpPr>
              <a:spLocks noChangeArrowheads="1"/>
            </p:cNvSpPr>
            <p:nvPr/>
          </p:nvSpPr>
          <p:spPr bwMode="auto">
            <a:xfrm>
              <a:off x="194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6" name="Text Box 20"/>
            <p:cNvSpPr txBox="1">
              <a:spLocks noChangeArrowheads="1"/>
            </p:cNvSpPr>
            <p:nvPr/>
          </p:nvSpPr>
          <p:spPr bwMode="auto">
            <a:xfrm>
              <a:off x="199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6277" name="AutoShape 21"/>
            <p:cNvSpPr>
              <a:spLocks noChangeArrowheads="1"/>
            </p:cNvSpPr>
            <p:nvPr/>
          </p:nvSpPr>
          <p:spPr bwMode="auto">
            <a:xfrm>
              <a:off x="860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78" name="Text Box 22"/>
            <p:cNvSpPr txBox="1">
              <a:spLocks noChangeArrowheads="1"/>
            </p:cNvSpPr>
            <p:nvPr/>
          </p:nvSpPr>
          <p:spPr bwMode="auto">
            <a:xfrm>
              <a:off x="865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6279" name="AutoShape 23"/>
            <p:cNvSpPr>
              <a:spLocks noChangeArrowheads="1"/>
            </p:cNvSpPr>
            <p:nvPr/>
          </p:nvSpPr>
          <p:spPr bwMode="auto">
            <a:xfrm>
              <a:off x="1528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0" name="Text Box 24"/>
            <p:cNvSpPr txBox="1">
              <a:spLocks noChangeArrowheads="1"/>
            </p:cNvSpPr>
            <p:nvPr/>
          </p:nvSpPr>
          <p:spPr bwMode="auto">
            <a:xfrm>
              <a:off x="1533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66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6281" name="AutoShape 25"/>
            <p:cNvSpPr>
              <a:spLocks noChangeArrowheads="1"/>
            </p:cNvSpPr>
            <p:nvPr/>
          </p:nvSpPr>
          <p:spPr bwMode="auto">
            <a:xfrm>
              <a:off x="2195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2" name="Text Box 26"/>
            <p:cNvSpPr txBox="1">
              <a:spLocks noChangeArrowheads="1"/>
            </p:cNvSpPr>
            <p:nvPr/>
          </p:nvSpPr>
          <p:spPr bwMode="auto">
            <a:xfrm>
              <a:off x="2200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6283" name="AutoShape 27"/>
            <p:cNvSpPr>
              <a:spLocks noChangeArrowheads="1"/>
            </p:cNvSpPr>
            <p:nvPr/>
          </p:nvSpPr>
          <p:spPr bwMode="auto">
            <a:xfrm>
              <a:off x="2862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4" name="Text Box 28"/>
            <p:cNvSpPr txBox="1">
              <a:spLocks noChangeArrowheads="1"/>
            </p:cNvSpPr>
            <p:nvPr/>
          </p:nvSpPr>
          <p:spPr bwMode="auto">
            <a:xfrm>
              <a:off x="2867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6285" name="AutoShape 29"/>
            <p:cNvSpPr>
              <a:spLocks noChangeArrowheads="1"/>
            </p:cNvSpPr>
            <p:nvPr/>
          </p:nvSpPr>
          <p:spPr bwMode="auto">
            <a:xfrm>
              <a:off x="194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6" name="Text Box 30"/>
            <p:cNvSpPr txBox="1">
              <a:spLocks noChangeArrowheads="1"/>
            </p:cNvSpPr>
            <p:nvPr/>
          </p:nvSpPr>
          <p:spPr bwMode="auto">
            <a:xfrm>
              <a:off x="199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6287" name="AutoShape 31"/>
            <p:cNvSpPr>
              <a:spLocks noChangeArrowheads="1"/>
            </p:cNvSpPr>
            <p:nvPr/>
          </p:nvSpPr>
          <p:spPr bwMode="auto">
            <a:xfrm>
              <a:off x="860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88" name="Text Box 32"/>
            <p:cNvSpPr txBox="1">
              <a:spLocks noChangeArrowheads="1"/>
            </p:cNvSpPr>
            <p:nvPr/>
          </p:nvSpPr>
          <p:spPr bwMode="auto">
            <a:xfrm>
              <a:off x="865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29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6289" name="AutoShape 33"/>
            <p:cNvSpPr>
              <a:spLocks noChangeArrowheads="1"/>
            </p:cNvSpPr>
            <p:nvPr/>
          </p:nvSpPr>
          <p:spPr bwMode="auto">
            <a:xfrm>
              <a:off x="1528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0" name="Text Box 34"/>
            <p:cNvSpPr txBox="1">
              <a:spLocks noChangeArrowheads="1"/>
            </p:cNvSpPr>
            <p:nvPr/>
          </p:nvSpPr>
          <p:spPr bwMode="auto">
            <a:xfrm>
              <a:off x="1533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6291" name="AutoShape 35"/>
            <p:cNvSpPr>
              <a:spLocks noChangeArrowheads="1"/>
            </p:cNvSpPr>
            <p:nvPr/>
          </p:nvSpPr>
          <p:spPr bwMode="auto">
            <a:xfrm>
              <a:off x="2195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2" name="Text Box 36"/>
            <p:cNvSpPr txBox="1">
              <a:spLocks noChangeArrowheads="1"/>
            </p:cNvSpPr>
            <p:nvPr/>
          </p:nvSpPr>
          <p:spPr bwMode="auto">
            <a:xfrm>
              <a:off x="2200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6293" name="AutoShape 37"/>
            <p:cNvSpPr>
              <a:spLocks noChangeArrowheads="1"/>
            </p:cNvSpPr>
            <p:nvPr/>
          </p:nvSpPr>
          <p:spPr bwMode="auto">
            <a:xfrm>
              <a:off x="2862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4" name="Text Box 38"/>
            <p:cNvSpPr txBox="1">
              <a:spLocks noChangeArrowheads="1"/>
            </p:cNvSpPr>
            <p:nvPr/>
          </p:nvSpPr>
          <p:spPr bwMode="auto">
            <a:xfrm>
              <a:off x="2867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19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6295" name="AutoShape 39"/>
            <p:cNvSpPr>
              <a:spLocks noChangeArrowheads="1"/>
            </p:cNvSpPr>
            <p:nvPr/>
          </p:nvSpPr>
          <p:spPr bwMode="auto">
            <a:xfrm>
              <a:off x="194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6" name="Text Box 40"/>
            <p:cNvSpPr txBox="1">
              <a:spLocks noChangeArrowheads="1"/>
            </p:cNvSpPr>
            <p:nvPr/>
          </p:nvSpPr>
          <p:spPr bwMode="auto">
            <a:xfrm>
              <a:off x="199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6297" name="AutoShape 41"/>
            <p:cNvSpPr>
              <a:spLocks noChangeArrowheads="1"/>
            </p:cNvSpPr>
            <p:nvPr/>
          </p:nvSpPr>
          <p:spPr bwMode="auto">
            <a:xfrm>
              <a:off x="860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298" name="Text Box 42"/>
            <p:cNvSpPr txBox="1">
              <a:spLocks noChangeArrowheads="1"/>
            </p:cNvSpPr>
            <p:nvPr/>
          </p:nvSpPr>
          <p:spPr bwMode="auto">
            <a:xfrm>
              <a:off x="865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50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6299" name="AutoShape 43"/>
            <p:cNvSpPr>
              <a:spLocks noChangeArrowheads="1"/>
            </p:cNvSpPr>
            <p:nvPr/>
          </p:nvSpPr>
          <p:spPr bwMode="auto">
            <a:xfrm>
              <a:off x="1528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00" name="Text Box 44"/>
            <p:cNvSpPr txBox="1">
              <a:spLocks noChangeArrowheads="1"/>
            </p:cNvSpPr>
            <p:nvPr/>
          </p:nvSpPr>
          <p:spPr bwMode="auto">
            <a:xfrm>
              <a:off x="1533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6301" name="AutoShape 45"/>
            <p:cNvSpPr>
              <a:spLocks noChangeArrowheads="1"/>
            </p:cNvSpPr>
            <p:nvPr/>
          </p:nvSpPr>
          <p:spPr bwMode="auto">
            <a:xfrm>
              <a:off x="2195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02" name="Text Box 46"/>
            <p:cNvSpPr txBox="1">
              <a:spLocks noChangeArrowheads="1"/>
            </p:cNvSpPr>
            <p:nvPr/>
          </p:nvSpPr>
          <p:spPr bwMode="auto">
            <a:xfrm>
              <a:off x="2200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75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6303" name="AutoShape 47"/>
            <p:cNvSpPr>
              <a:spLocks noChangeArrowheads="1"/>
            </p:cNvSpPr>
            <p:nvPr/>
          </p:nvSpPr>
          <p:spPr bwMode="auto">
            <a:xfrm>
              <a:off x="2862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04" name="Text Box 48"/>
            <p:cNvSpPr txBox="1">
              <a:spLocks noChangeArrowheads="1"/>
            </p:cNvSpPr>
            <p:nvPr/>
          </p:nvSpPr>
          <p:spPr bwMode="auto">
            <a:xfrm>
              <a:off x="2867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6305" name="AutoShape 49"/>
            <p:cNvSpPr>
              <a:spLocks noChangeArrowheads="1"/>
            </p:cNvSpPr>
            <p:nvPr/>
          </p:nvSpPr>
          <p:spPr bwMode="auto">
            <a:xfrm>
              <a:off x="194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06" name="Text Box 50"/>
            <p:cNvSpPr txBox="1">
              <a:spLocks noChangeArrowheads="1"/>
            </p:cNvSpPr>
            <p:nvPr/>
          </p:nvSpPr>
          <p:spPr bwMode="auto">
            <a:xfrm>
              <a:off x="199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6307" name="AutoShape 51"/>
            <p:cNvSpPr>
              <a:spLocks noChangeArrowheads="1"/>
            </p:cNvSpPr>
            <p:nvPr/>
          </p:nvSpPr>
          <p:spPr bwMode="auto">
            <a:xfrm>
              <a:off x="860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08" name="Text Box 52"/>
            <p:cNvSpPr txBox="1">
              <a:spLocks noChangeArrowheads="1"/>
            </p:cNvSpPr>
            <p:nvPr/>
          </p:nvSpPr>
          <p:spPr bwMode="auto">
            <a:xfrm>
              <a:off x="865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6309" name="AutoShape 53"/>
            <p:cNvSpPr>
              <a:spLocks noChangeArrowheads="1"/>
            </p:cNvSpPr>
            <p:nvPr/>
          </p:nvSpPr>
          <p:spPr bwMode="auto">
            <a:xfrm>
              <a:off x="1528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10" name="Text Box 54"/>
            <p:cNvSpPr txBox="1">
              <a:spLocks noChangeArrowheads="1"/>
            </p:cNvSpPr>
            <p:nvPr/>
          </p:nvSpPr>
          <p:spPr bwMode="auto">
            <a:xfrm>
              <a:off x="1533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91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6311" name="AutoShape 55"/>
            <p:cNvSpPr>
              <a:spLocks noChangeArrowheads="1"/>
            </p:cNvSpPr>
            <p:nvPr/>
          </p:nvSpPr>
          <p:spPr bwMode="auto">
            <a:xfrm>
              <a:off x="2195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12" name="Text Box 56"/>
            <p:cNvSpPr txBox="1">
              <a:spLocks noChangeArrowheads="1"/>
            </p:cNvSpPr>
            <p:nvPr/>
          </p:nvSpPr>
          <p:spPr bwMode="auto">
            <a:xfrm>
              <a:off x="2200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6313" name="AutoShape 57"/>
            <p:cNvSpPr>
              <a:spLocks noChangeArrowheads="1"/>
            </p:cNvSpPr>
            <p:nvPr/>
          </p:nvSpPr>
          <p:spPr bwMode="auto">
            <a:xfrm>
              <a:off x="2862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6314" name="Text Box 58"/>
            <p:cNvSpPr txBox="1">
              <a:spLocks noChangeArrowheads="1"/>
            </p:cNvSpPr>
            <p:nvPr/>
          </p:nvSpPr>
          <p:spPr bwMode="auto">
            <a:xfrm>
              <a:off x="2867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027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198438" y="638175"/>
            <a:ext cx="5649912" cy="5534025"/>
          </a:xfrm>
          <a:prstGeom prst="roundRect">
            <a:avLst>
              <a:gd name="adj" fmla="val 13398"/>
            </a:avLst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5983288" y="622300"/>
            <a:ext cx="2930525" cy="3976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6070600" y="835025"/>
            <a:ext cx="273526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rif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sydd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11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fwy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na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59?</a:t>
            </a:r>
            <a:endParaRPr lang="en-US" sz="3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4" name="AutoShape 6"/>
          <p:cNvSpPr>
            <a:spLocks noChangeArrowheads="1"/>
          </p:cNvSpPr>
          <p:nvPr/>
        </p:nvSpPr>
        <p:spPr bwMode="auto">
          <a:xfrm>
            <a:off x="6045200" y="4818063"/>
            <a:ext cx="2806700" cy="1357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6343650" y="4764088"/>
            <a:ext cx="2211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70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83976" name="Group 8"/>
          <p:cNvGrpSpPr>
            <a:grpSpLocks/>
          </p:cNvGrpSpPr>
          <p:nvPr/>
        </p:nvGrpSpPr>
        <p:grpSpPr bwMode="auto">
          <a:xfrm>
            <a:off x="585788" y="998538"/>
            <a:ext cx="4875212" cy="4816475"/>
            <a:chOff x="194" y="163"/>
            <a:chExt cx="3281" cy="3241"/>
          </a:xfrm>
        </p:grpSpPr>
        <p:sp>
          <p:nvSpPr>
            <p:cNvPr id="83977" name="AutoShape 9"/>
            <p:cNvSpPr>
              <a:spLocks noChangeArrowheads="1"/>
            </p:cNvSpPr>
            <p:nvPr/>
          </p:nvSpPr>
          <p:spPr bwMode="auto">
            <a:xfrm>
              <a:off x="194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78" name="Text Box 10"/>
            <p:cNvSpPr txBox="1">
              <a:spLocks noChangeArrowheads="1"/>
            </p:cNvSpPr>
            <p:nvPr/>
          </p:nvSpPr>
          <p:spPr bwMode="auto">
            <a:xfrm>
              <a:off x="199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32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3979" name="AutoShape 11"/>
            <p:cNvSpPr>
              <a:spLocks noChangeArrowheads="1"/>
            </p:cNvSpPr>
            <p:nvPr/>
          </p:nvSpPr>
          <p:spPr bwMode="auto">
            <a:xfrm>
              <a:off x="860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0" name="Text Box 12"/>
            <p:cNvSpPr txBox="1">
              <a:spLocks noChangeArrowheads="1"/>
            </p:cNvSpPr>
            <p:nvPr/>
          </p:nvSpPr>
          <p:spPr bwMode="auto">
            <a:xfrm>
              <a:off x="865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3981" name="AutoShape 13"/>
            <p:cNvSpPr>
              <a:spLocks noChangeArrowheads="1"/>
            </p:cNvSpPr>
            <p:nvPr/>
          </p:nvSpPr>
          <p:spPr bwMode="auto">
            <a:xfrm>
              <a:off x="1528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2" name="Text Box 14"/>
            <p:cNvSpPr txBox="1">
              <a:spLocks noChangeArrowheads="1"/>
            </p:cNvSpPr>
            <p:nvPr/>
          </p:nvSpPr>
          <p:spPr bwMode="auto">
            <a:xfrm>
              <a:off x="1533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3983" name="AutoShape 15"/>
            <p:cNvSpPr>
              <a:spLocks noChangeArrowheads="1"/>
            </p:cNvSpPr>
            <p:nvPr/>
          </p:nvSpPr>
          <p:spPr bwMode="auto">
            <a:xfrm>
              <a:off x="2195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4" name="Text Box 16"/>
            <p:cNvSpPr txBox="1">
              <a:spLocks noChangeArrowheads="1"/>
            </p:cNvSpPr>
            <p:nvPr/>
          </p:nvSpPr>
          <p:spPr bwMode="auto">
            <a:xfrm>
              <a:off x="2200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3985" name="AutoShape 17"/>
            <p:cNvSpPr>
              <a:spLocks noChangeArrowheads="1"/>
            </p:cNvSpPr>
            <p:nvPr/>
          </p:nvSpPr>
          <p:spPr bwMode="auto">
            <a:xfrm>
              <a:off x="2862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6" name="Text Box 18"/>
            <p:cNvSpPr txBox="1">
              <a:spLocks noChangeArrowheads="1"/>
            </p:cNvSpPr>
            <p:nvPr/>
          </p:nvSpPr>
          <p:spPr bwMode="auto">
            <a:xfrm>
              <a:off x="2867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3987" name="AutoShape 19"/>
            <p:cNvSpPr>
              <a:spLocks noChangeArrowheads="1"/>
            </p:cNvSpPr>
            <p:nvPr/>
          </p:nvSpPr>
          <p:spPr bwMode="auto">
            <a:xfrm>
              <a:off x="194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88" name="Text Box 20"/>
            <p:cNvSpPr txBox="1">
              <a:spLocks noChangeArrowheads="1"/>
            </p:cNvSpPr>
            <p:nvPr/>
          </p:nvSpPr>
          <p:spPr bwMode="auto">
            <a:xfrm>
              <a:off x="199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3989" name="AutoShape 21"/>
            <p:cNvSpPr>
              <a:spLocks noChangeArrowheads="1"/>
            </p:cNvSpPr>
            <p:nvPr/>
          </p:nvSpPr>
          <p:spPr bwMode="auto">
            <a:xfrm>
              <a:off x="860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0" name="Text Box 22"/>
            <p:cNvSpPr txBox="1">
              <a:spLocks noChangeArrowheads="1"/>
            </p:cNvSpPr>
            <p:nvPr/>
          </p:nvSpPr>
          <p:spPr bwMode="auto">
            <a:xfrm>
              <a:off x="865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3991" name="AutoShape 23"/>
            <p:cNvSpPr>
              <a:spLocks noChangeArrowheads="1"/>
            </p:cNvSpPr>
            <p:nvPr/>
          </p:nvSpPr>
          <p:spPr bwMode="auto">
            <a:xfrm>
              <a:off x="1528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2" name="Text Box 24"/>
            <p:cNvSpPr txBox="1">
              <a:spLocks noChangeArrowheads="1"/>
            </p:cNvSpPr>
            <p:nvPr/>
          </p:nvSpPr>
          <p:spPr bwMode="auto">
            <a:xfrm>
              <a:off x="1533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66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3993" name="AutoShape 25"/>
            <p:cNvSpPr>
              <a:spLocks noChangeArrowheads="1"/>
            </p:cNvSpPr>
            <p:nvPr/>
          </p:nvSpPr>
          <p:spPr bwMode="auto">
            <a:xfrm>
              <a:off x="2195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4" name="Text Box 26"/>
            <p:cNvSpPr txBox="1">
              <a:spLocks noChangeArrowheads="1"/>
            </p:cNvSpPr>
            <p:nvPr/>
          </p:nvSpPr>
          <p:spPr bwMode="auto">
            <a:xfrm>
              <a:off x="2200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3995" name="AutoShape 27"/>
            <p:cNvSpPr>
              <a:spLocks noChangeArrowheads="1"/>
            </p:cNvSpPr>
            <p:nvPr/>
          </p:nvSpPr>
          <p:spPr bwMode="auto">
            <a:xfrm>
              <a:off x="2862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6" name="Text Box 28"/>
            <p:cNvSpPr txBox="1">
              <a:spLocks noChangeArrowheads="1"/>
            </p:cNvSpPr>
            <p:nvPr/>
          </p:nvSpPr>
          <p:spPr bwMode="auto">
            <a:xfrm>
              <a:off x="2867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3997" name="AutoShape 29"/>
            <p:cNvSpPr>
              <a:spLocks noChangeArrowheads="1"/>
            </p:cNvSpPr>
            <p:nvPr/>
          </p:nvSpPr>
          <p:spPr bwMode="auto">
            <a:xfrm>
              <a:off x="194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998" name="Text Box 30"/>
            <p:cNvSpPr txBox="1">
              <a:spLocks noChangeArrowheads="1"/>
            </p:cNvSpPr>
            <p:nvPr/>
          </p:nvSpPr>
          <p:spPr bwMode="auto">
            <a:xfrm>
              <a:off x="199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3999" name="AutoShape 31"/>
            <p:cNvSpPr>
              <a:spLocks noChangeArrowheads="1"/>
            </p:cNvSpPr>
            <p:nvPr/>
          </p:nvSpPr>
          <p:spPr bwMode="auto">
            <a:xfrm>
              <a:off x="860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0" name="Text Box 32"/>
            <p:cNvSpPr txBox="1">
              <a:spLocks noChangeArrowheads="1"/>
            </p:cNvSpPr>
            <p:nvPr/>
          </p:nvSpPr>
          <p:spPr bwMode="auto">
            <a:xfrm>
              <a:off x="865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29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4001" name="AutoShape 33"/>
            <p:cNvSpPr>
              <a:spLocks noChangeArrowheads="1"/>
            </p:cNvSpPr>
            <p:nvPr/>
          </p:nvSpPr>
          <p:spPr bwMode="auto">
            <a:xfrm>
              <a:off x="1528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2" name="Text Box 34"/>
            <p:cNvSpPr txBox="1">
              <a:spLocks noChangeArrowheads="1"/>
            </p:cNvSpPr>
            <p:nvPr/>
          </p:nvSpPr>
          <p:spPr bwMode="auto">
            <a:xfrm>
              <a:off x="1533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4003" name="AutoShape 35"/>
            <p:cNvSpPr>
              <a:spLocks noChangeArrowheads="1"/>
            </p:cNvSpPr>
            <p:nvPr/>
          </p:nvSpPr>
          <p:spPr bwMode="auto">
            <a:xfrm>
              <a:off x="2195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4" name="Text Box 36"/>
            <p:cNvSpPr txBox="1">
              <a:spLocks noChangeArrowheads="1"/>
            </p:cNvSpPr>
            <p:nvPr/>
          </p:nvSpPr>
          <p:spPr bwMode="auto">
            <a:xfrm>
              <a:off x="2200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4005" name="AutoShape 37"/>
            <p:cNvSpPr>
              <a:spLocks noChangeArrowheads="1"/>
            </p:cNvSpPr>
            <p:nvPr/>
          </p:nvSpPr>
          <p:spPr bwMode="auto">
            <a:xfrm>
              <a:off x="2862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6" name="Text Box 38"/>
            <p:cNvSpPr txBox="1">
              <a:spLocks noChangeArrowheads="1"/>
            </p:cNvSpPr>
            <p:nvPr/>
          </p:nvSpPr>
          <p:spPr bwMode="auto">
            <a:xfrm>
              <a:off x="2867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19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4007" name="AutoShape 39"/>
            <p:cNvSpPr>
              <a:spLocks noChangeArrowheads="1"/>
            </p:cNvSpPr>
            <p:nvPr/>
          </p:nvSpPr>
          <p:spPr bwMode="auto">
            <a:xfrm>
              <a:off x="194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08" name="Text Box 40"/>
            <p:cNvSpPr txBox="1">
              <a:spLocks noChangeArrowheads="1"/>
            </p:cNvSpPr>
            <p:nvPr/>
          </p:nvSpPr>
          <p:spPr bwMode="auto">
            <a:xfrm>
              <a:off x="199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4009" name="AutoShape 41"/>
            <p:cNvSpPr>
              <a:spLocks noChangeArrowheads="1"/>
            </p:cNvSpPr>
            <p:nvPr/>
          </p:nvSpPr>
          <p:spPr bwMode="auto">
            <a:xfrm>
              <a:off x="860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10" name="Text Box 42"/>
            <p:cNvSpPr txBox="1">
              <a:spLocks noChangeArrowheads="1"/>
            </p:cNvSpPr>
            <p:nvPr/>
          </p:nvSpPr>
          <p:spPr bwMode="auto">
            <a:xfrm>
              <a:off x="865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50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4011" name="AutoShape 43"/>
            <p:cNvSpPr>
              <a:spLocks noChangeArrowheads="1"/>
            </p:cNvSpPr>
            <p:nvPr/>
          </p:nvSpPr>
          <p:spPr bwMode="auto">
            <a:xfrm>
              <a:off x="1528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12" name="Text Box 44"/>
            <p:cNvSpPr txBox="1">
              <a:spLocks noChangeArrowheads="1"/>
            </p:cNvSpPr>
            <p:nvPr/>
          </p:nvSpPr>
          <p:spPr bwMode="auto">
            <a:xfrm>
              <a:off x="1533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4013" name="AutoShape 45"/>
            <p:cNvSpPr>
              <a:spLocks noChangeArrowheads="1"/>
            </p:cNvSpPr>
            <p:nvPr/>
          </p:nvSpPr>
          <p:spPr bwMode="auto">
            <a:xfrm>
              <a:off x="2195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14" name="Text Box 46"/>
            <p:cNvSpPr txBox="1">
              <a:spLocks noChangeArrowheads="1"/>
            </p:cNvSpPr>
            <p:nvPr/>
          </p:nvSpPr>
          <p:spPr bwMode="auto">
            <a:xfrm>
              <a:off x="2200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75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4015" name="AutoShape 47"/>
            <p:cNvSpPr>
              <a:spLocks noChangeArrowheads="1"/>
            </p:cNvSpPr>
            <p:nvPr/>
          </p:nvSpPr>
          <p:spPr bwMode="auto">
            <a:xfrm>
              <a:off x="2862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16" name="Text Box 48"/>
            <p:cNvSpPr txBox="1">
              <a:spLocks noChangeArrowheads="1"/>
            </p:cNvSpPr>
            <p:nvPr/>
          </p:nvSpPr>
          <p:spPr bwMode="auto">
            <a:xfrm>
              <a:off x="2867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4017" name="AutoShape 49"/>
            <p:cNvSpPr>
              <a:spLocks noChangeArrowheads="1"/>
            </p:cNvSpPr>
            <p:nvPr/>
          </p:nvSpPr>
          <p:spPr bwMode="auto">
            <a:xfrm>
              <a:off x="194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18" name="Text Box 50"/>
            <p:cNvSpPr txBox="1">
              <a:spLocks noChangeArrowheads="1"/>
            </p:cNvSpPr>
            <p:nvPr/>
          </p:nvSpPr>
          <p:spPr bwMode="auto">
            <a:xfrm>
              <a:off x="199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4019" name="AutoShape 51"/>
            <p:cNvSpPr>
              <a:spLocks noChangeArrowheads="1"/>
            </p:cNvSpPr>
            <p:nvPr/>
          </p:nvSpPr>
          <p:spPr bwMode="auto">
            <a:xfrm>
              <a:off x="860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20" name="Text Box 52"/>
            <p:cNvSpPr txBox="1">
              <a:spLocks noChangeArrowheads="1"/>
            </p:cNvSpPr>
            <p:nvPr/>
          </p:nvSpPr>
          <p:spPr bwMode="auto">
            <a:xfrm>
              <a:off x="865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4021" name="AutoShape 53"/>
            <p:cNvSpPr>
              <a:spLocks noChangeArrowheads="1"/>
            </p:cNvSpPr>
            <p:nvPr/>
          </p:nvSpPr>
          <p:spPr bwMode="auto">
            <a:xfrm>
              <a:off x="1528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22" name="Text Box 54"/>
            <p:cNvSpPr txBox="1">
              <a:spLocks noChangeArrowheads="1"/>
            </p:cNvSpPr>
            <p:nvPr/>
          </p:nvSpPr>
          <p:spPr bwMode="auto">
            <a:xfrm>
              <a:off x="1533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91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84023" name="AutoShape 55"/>
            <p:cNvSpPr>
              <a:spLocks noChangeArrowheads="1"/>
            </p:cNvSpPr>
            <p:nvPr/>
          </p:nvSpPr>
          <p:spPr bwMode="auto">
            <a:xfrm>
              <a:off x="2195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24" name="Text Box 56"/>
            <p:cNvSpPr txBox="1">
              <a:spLocks noChangeArrowheads="1"/>
            </p:cNvSpPr>
            <p:nvPr/>
          </p:nvSpPr>
          <p:spPr bwMode="auto">
            <a:xfrm>
              <a:off x="2200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4025" name="AutoShape 57"/>
            <p:cNvSpPr>
              <a:spLocks noChangeArrowheads="1"/>
            </p:cNvSpPr>
            <p:nvPr/>
          </p:nvSpPr>
          <p:spPr bwMode="auto">
            <a:xfrm>
              <a:off x="2862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4026" name="Text Box 58"/>
            <p:cNvSpPr txBox="1">
              <a:spLocks noChangeArrowheads="1"/>
            </p:cNvSpPr>
            <p:nvPr/>
          </p:nvSpPr>
          <p:spPr bwMode="auto">
            <a:xfrm>
              <a:off x="2867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63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198438" y="638175"/>
            <a:ext cx="5649912" cy="5534025"/>
          </a:xfrm>
          <a:prstGeom prst="roundRect">
            <a:avLst>
              <a:gd name="adj" fmla="val 13398"/>
            </a:avLst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5983288" y="622300"/>
            <a:ext cx="2930525" cy="3976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6070600" y="835025"/>
            <a:ext cx="2735263" cy="1169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rif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yw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3 set o 25?</a:t>
            </a:r>
            <a:endParaRPr lang="en-US" sz="3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>
            <a:off x="6045200" y="4818063"/>
            <a:ext cx="2806700" cy="1357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6343650" y="4764088"/>
            <a:ext cx="2211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75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98312" name="Group 8"/>
          <p:cNvGrpSpPr>
            <a:grpSpLocks/>
          </p:cNvGrpSpPr>
          <p:nvPr/>
        </p:nvGrpSpPr>
        <p:grpSpPr bwMode="auto">
          <a:xfrm>
            <a:off x="585788" y="998538"/>
            <a:ext cx="4875212" cy="4816475"/>
            <a:chOff x="194" y="163"/>
            <a:chExt cx="3281" cy="3241"/>
          </a:xfrm>
        </p:grpSpPr>
        <p:sp>
          <p:nvSpPr>
            <p:cNvPr id="98313" name="AutoShape 9"/>
            <p:cNvSpPr>
              <a:spLocks noChangeArrowheads="1"/>
            </p:cNvSpPr>
            <p:nvPr/>
          </p:nvSpPr>
          <p:spPr bwMode="auto">
            <a:xfrm>
              <a:off x="194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4" name="Text Box 10"/>
            <p:cNvSpPr txBox="1">
              <a:spLocks noChangeArrowheads="1"/>
            </p:cNvSpPr>
            <p:nvPr/>
          </p:nvSpPr>
          <p:spPr bwMode="auto">
            <a:xfrm>
              <a:off x="199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32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8315" name="AutoShape 11"/>
            <p:cNvSpPr>
              <a:spLocks noChangeArrowheads="1"/>
            </p:cNvSpPr>
            <p:nvPr/>
          </p:nvSpPr>
          <p:spPr bwMode="auto">
            <a:xfrm>
              <a:off x="860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6" name="Text Box 12"/>
            <p:cNvSpPr txBox="1">
              <a:spLocks noChangeArrowheads="1"/>
            </p:cNvSpPr>
            <p:nvPr/>
          </p:nvSpPr>
          <p:spPr bwMode="auto">
            <a:xfrm>
              <a:off x="865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8317" name="AutoShape 13"/>
            <p:cNvSpPr>
              <a:spLocks noChangeArrowheads="1"/>
            </p:cNvSpPr>
            <p:nvPr/>
          </p:nvSpPr>
          <p:spPr bwMode="auto">
            <a:xfrm>
              <a:off x="1528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18" name="Text Box 14"/>
            <p:cNvSpPr txBox="1">
              <a:spLocks noChangeArrowheads="1"/>
            </p:cNvSpPr>
            <p:nvPr/>
          </p:nvSpPr>
          <p:spPr bwMode="auto">
            <a:xfrm>
              <a:off x="1533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8319" name="AutoShape 15"/>
            <p:cNvSpPr>
              <a:spLocks noChangeArrowheads="1"/>
            </p:cNvSpPr>
            <p:nvPr/>
          </p:nvSpPr>
          <p:spPr bwMode="auto">
            <a:xfrm>
              <a:off x="2195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0" name="Text Box 16"/>
            <p:cNvSpPr txBox="1">
              <a:spLocks noChangeArrowheads="1"/>
            </p:cNvSpPr>
            <p:nvPr/>
          </p:nvSpPr>
          <p:spPr bwMode="auto">
            <a:xfrm>
              <a:off x="2200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8321" name="AutoShape 17"/>
            <p:cNvSpPr>
              <a:spLocks noChangeArrowheads="1"/>
            </p:cNvSpPr>
            <p:nvPr/>
          </p:nvSpPr>
          <p:spPr bwMode="auto">
            <a:xfrm>
              <a:off x="2862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2" name="Text Box 18"/>
            <p:cNvSpPr txBox="1">
              <a:spLocks noChangeArrowheads="1"/>
            </p:cNvSpPr>
            <p:nvPr/>
          </p:nvSpPr>
          <p:spPr bwMode="auto">
            <a:xfrm>
              <a:off x="2867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8323" name="AutoShape 19"/>
            <p:cNvSpPr>
              <a:spLocks noChangeArrowheads="1"/>
            </p:cNvSpPr>
            <p:nvPr/>
          </p:nvSpPr>
          <p:spPr bwMode="auto">
            <a:xfrm>
              <a:off x="194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4" name="Text Box 20"/>
            <p:cNvSpPr txBox="1">
              <a:spLocks noChangeArrowheads="1"/>
            </p:cNvSpPr>
            <p:nvPr/>
          </p:nvSpPr>
          <p:spPr bwMode="auto">
            <a:xfrm>
              <a:off x="199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8325" name="AutoShape 21"/>
            <p:cNvSpPr>
              <a:spLocks noChangeArrowheads="1"/>
            </p:cNvSpPr>
            <p:nvPr/>
          </p:nvSpPr>
          <p:spPr bwMode="auto">
            <a:xfrm>
              <a:off x="860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6" name="Text Box 22"/>
            <p:cNvSpPr txBox="1">
              <a:spLocks noChangeArrowheads="1"/>
            </p:cNvSpPr>
            <p:nvPr/>
          </p:nvSpPr>
          <p:spPr bwMode="auto">
            <a:xfrm>
              <a:off x="865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8327" name="AutoShape 23"/>
            <p:cNvSpPr>
              <a:spLocks noChangeArrowheads="1"/>
            </p:cNvSpPr>
            <p:nvPr/>
          </p:nvSpPr>
          <p:spPr bwMode="auto">
            <a:xfrm>
              <a:off x="1528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28" name="Text Box 24"/>
            <p:cNvSpPr txBox="1">
              <a:spLocks noChangeArrowheads="1"/>
            </p:cNvSpPr>
            <p:nvPr/>
          </p:nvSpPr>
          <p:spPr bwMode="auto">
            <a:xfrm>
              <a:off x="1533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66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8329" name="AutoShape 25"/>
            <p:cNvSpPr>
              <a:spLocks noChangeArrowheads="1"/>
            </p:cNvSpPr>
            <p:nvPr/>
          </p:nvSpPr>
          <p:spPr bwMode="auto">
            <a:xfrm>
              <a:off x="2195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0" name="Text Box 26"/>
            <p:cNvSpPr txBox="1">
              <a:spLocks noChangeArrowheads="1"/>
            </p:cNvSpPr>
            <p:nvPr/>
          </p:nvSpPr>
          <p:spPr bwMode="auto">
            <a:xfrm>
              <a:off x="2200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8331" name="AutoShape 27"/>
            <p:cNvSpPr>
              <a:spLocks noChangeArrowheads="1"/>
            </p:cNvSpPr>
            <p:nvPr/>
          </p:nvSpPr>
          <p:spPr bwMode="auto">
            <a:xfrm>
              <a:off x="2862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2" name="Text Box 28"/>
            <p:cNvSpPr txBox="1">
              <a:spLocks noChangeArrowheads="1"/>
            </p:cNvSpPr>
            <p:nvPr/>
          </p:nvSpPr>
          <p:spPr bwMode="auto">
            <a:xfrm>
              <a:off x="2867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8333" name="AutoShape 29"/>
            <p:cNvSpPr>
              <a:spLocks noChangeArrowheads="1"/>
            </p:cNvSpPr>
            <p:nvPr/>
          </p:nvSpPr>
          <p:spPr bwMode="auto">
            <a:xfrm>
              <a:off x="194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4" name="Text Box 30"/>
            <p:cNvSpPr txBox="1">
              <a:spLocks noChangeArrowheads="1"/>
            </p:cNvSpPr>
            <p:nvPr/>
          </p:nvSpPr>
          <p:spPr bwMode="auto">
            <a:xfrm>
              <a:off x="199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8335" name="AutoShape 31"/>
            <p:cNvSpPr>
              <a:spLocks noChangeArrowheads="1"/>
            </p:cNvSpPr>
            <p:nvPr/>
          </p:nvSpPr>
          <p:spPr bwMode="auto">
            <a:xfrm>
              <a:off x="860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6" name="Text Box 32"/>
            <p:cNvSpPr txBox="1">
              <a:spLocks noChangeArrowheads="1"/>
            </p:cNvSpPr>
            <p:nvPr/>
          </p:nvSpPr>
          <p:spPr bwMode="auto">
            <a:xfrm>
              <a:off x="865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29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8337" name="AutoShape 33"/>
            <p:cNvSpPr>
              <a:spLocks noChangeArrowheads="1"/>
            </p:cNvSpPr>
            <p:nvPr/>
          </p:nvSpPr>
          <p:spPr bwMode="auto">
            <a:xfrm>
              <a:off x="1528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38" name="Text Box 34"/>
            <p:cNvSpPr txBox="1">
              <a:spLocks noChangeArrowheads="1"/>
            </p:cNvSpPr>
            <p:nvPr/>
          </p:nvSpPr>
          <p:spPr bwMode="auto">
            <a:xfrm>
              <a:off x="1533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8339" name="AutoShape 35"/>
            <p:cNvSpPr>
              <a:spLocks noChangeArrowheads="1"/>
            </p:cNvSpPr>
            <p:nvPr/>
          </p:nvSpPr>
          <p:spPr bwMode="auto">
            <a:xfrm>
              <a:off x="2195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40" name="Text Box 36"/>
            <p:cNvSpPr txBox="1">
              <a:spLocks noChangeArrowheads="1"/>
            </p:cNvSpPr>
            <p:nvPr/>
          </p:nvSpPr>
          <p:spPr bwMode="auto">
            <a:xfrm>
              <a:off x="2200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8341" name="AutoShape 37"/>
            <p:cNvSpPr>
              <a:spLocks noChangeArrowheads="1"/>
            </p:cNvSpPr>
            <p:nvPr/>
          </p:nvSpPr>
          <p:spPr bwMode="auto">
            <a:xfrm>
              <a:off x="2862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42" name="Text Box 38"/>
            <p:cNvSpPr txBox="1">
              <a:spLocks noChangeArrowheads="1"/>
            </p:cNvSpPr>
            <p:nvPr/>
          </p:nvSpPr>
          <p:spPr bwMode="auto">
            <a:xfrm>
              <a:off x="2867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19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8343" name="AutoShape 39"/>
            <p:cNvSpPr>
              <a:spLocks noChangeArrowheads="1"/>
            </p:cNvSpPr>
            <p:nvPr/>
          </p:nvSpPr>
          <p:spPr bwMode="auto">
            <a:xfrm>
              <a:off x="194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44" name="Text Box 40"/>
            <p:cNvSpPr txBox="1">
              <a:spLocks noChangeArrowheads="1"/>
            </p:cNvSpPr>
            <p:nvPr/>
          </p:nvSpPr>
          <p:spPr bwMode="auto">
            <a:xfrm>
              <a:off x="199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8345" name="AutoShape 41"/>
            <p:cNvSpPr>
              <a:spLocks noChangeArrowheads="1"/>
            </p:cNvSpPr>
            <p:nvPr/>
          </p:nvSpPr>
          <p:spPr bwMode="auto">
            <a:xfrm>
              <a:off x="860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46" name="Text Box 42"/>
            <p:cNvSpPr txBox="1">
              <a:spLocks noChangeArrowheads="1"/>
            </p:cNvSpPr>
            <p:nvPr/>
          </p:nvSpPr>
          <p:spPr bwMode="auto">
            <a:xfrm>
              <a:off x="865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50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8347" name="AutoShape 43"/>
            <p:cNvSpPr>
              <a:spLocks noChangeArrowheads="1"/>
            </p:cNvSpPr>
            <p:nvPr/>
          </p:nvSpPr>
          <p:spPr bwMode="auto">
            <a:xfrm>
              <a:off x="1528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48" name="Text Box 44"/>
            <p:cNvSpPr txBox="1">
              <a:spLocks noChangeArrowheads="1"/>
            </p:cNvSpPr>
            <p:nvPr/>
          </p:nvSpPr>
          <p:spPr bwMode="auto">
            <a:xfrm>
              <a:off x="1533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8349" name="AutoShape 45"/>
            <p:cNvSpPr>
              <a:spLocks noChangeArrowheads="1"/>
            </p:cNvSpPr>
            <p:nvPr/>
          </p:nvSpPr>
          <p:spPr bwMode="auto">
            <a:xfrm>
              <a:off x="2195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50" name="Text Box 46"/>
            <p:cNvSpPr txBox="1">
              <a:spLocks noChangeArrowheads="1"/>
            </p:cNvSpPr>
            <p:nvPr/>
          </p:nvSpPr>
          <p:spPr bwMode="auto">
            <a:xfrm>
              <a:off x="2200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75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8351" name="AutoShape 47"/>
            <p:cNvSpPr>
              <a:spLocks noChangeArrowheads="1"/>
            </p:cNvSpPr>
            <p:nvPr/>
          </p:nvSpPr>
          <p:spPr bwMode="auto">
            <a:xfrm>
              <a:off x="2862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52" name="Text Box 48"/>
            <p:cNvSpPr txBox="1">
              <a:spLocks noChangeArrowheads="1"/>
            </p:cNvSpPr>
            <p:nvPr/>
          </p:nvSpPr>
          <p:spPr bwMode="auto">
            <a:xfrm>
              <a:off x="2867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8353" name="AutoShape 49"/>
            <p:cNvSpPr>
              <a:spLocks noChangeArrowheads="1"/>
            </p:cNvSpPr>
            <p:nvPr/>
          </p:nvSpPr>
          <p:spPr bwMode="auto">
            <a:xfrm>
              <a:off x="194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54" name="Text Box 50"/>
            <p:cNvSpPr txBox="1">
              <a:spLocks noChangeArrowheads="1"/>
            </p:cNvSpPr>
            <p:nvPr/>
          </p:nvSpPr>
          <p:spPr bwMode="auto">
            <a:xfrm>
              <a:off x="199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8355" name="AutoShape 51"/>
            <p:cNvSpPr>
              <a:spLocks noChangeArrowheads="1"/>
            </p:cNvSpPr>
            <p:nvPr/>
          </p:nvSpPr>
          <p:spPr bwMode="auto">
            <a:xfrm>
              <a:off x="860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56" name="Text Box 52"/>
            <p:cNvSpPr txBox="1">
              <a:spLocks noChangeArrowheads="1"/>
            </p:cNvSpPr>
            <p:nvPr/>
          </p:nvSpPr>
          <p:spPr bwMode="auto">
            <a:xfrm>
              <a:off x="865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8357" name="AutoShape 53"/>
            <p:cNvSpPr>
              <a:spLocks noChangeArrowheads="1"/>
            </p:cNvSpPr>
            <p:nvPr/>
          </p:nvSpPr>
          <p:spPr bwMode="auto">
            <a:xfrm>
              <a:off x="1528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58" name="Text Box 54"/>
            <p:cNvSpPr txBox="1">
              <a:spLocks noChangeArrowheads="1"/>
            </p:cNvSpPr>
            <p:nvPr/>
          </p:nvSpPr>
          <p:spPr bwMode="auto">
            <a:xfrm>
              <a:off x="1533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91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98359" name="AutoShape 55"/>
            <p:cNvSpPr>
              <a:spLocks noChangeArrowheads="1"/>
            </p:cNvSpPr>
            <p:nvPr/>
          </p:nvSpPr>
          <p:spPr bwMode="auto">
            <a:xfrm>
              <a:off x="2195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60" name="Text Box 56"/>
            <p:cNvSpPr txBox="1">
              <a:spLocks noChangeArrowheads="1"/>
            </p:cNvSpPr>
            <p:nvPr/>
          </p:nvSpPr>
          <p:spPr bwMode="auto">
            <a:xfrm>
              <a:off x="2200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98361" name="AutoShape 57"/>
            <p:cNvSpPr>
              <a:spLocks noChangeArrowheads="1"/>
            </p:cNvSpPr>
            <p:nvPr/>
          </p:nvSpPr>
          <p:spPr bwMode="auto">
            <a:xfrm>
              <a:off x="2862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8362" name="Text Box 58"/>
            <p:cNvSpPr txBox="1">
              <a:spLocks noChangeArrowheads="1"/>
            </p:cNvSpPr>
            <p:nvPr/>
          </p:nvSpPr>
          <p:spPr bwMode="auto">
            <a:xfrm>
              <a:off x="2867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435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FF">
                  <a:gamma/>
                  <a:shade val="46275"/>
                  <a:invGamma/>
                </a:srgbClr>
              </a:gs>
              <a:gs pos="50000">
                <a:srgbClr val="00FFFF"/>
              </a:gs>
              <a:gs pos="100000">
                <a:srgbClr val="00FF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198438" y="638175"/>
            <a:ext cx="5649912" cy="5534025"/>
          </a:xfrm>
          <a:prstGeom prst="roundRect">
            <a:avLst>
              <a:gd name="adj" fmla="val 13398"/>
            </a:avLst>
          </a:prstGeom>
          <a:solidFill>
            <a:schemeClr val="tx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5983288" y="622300"/>
            <a:ext cx="2930525" cy="39766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6070600" y="835025"/>
            <a:ext cx="2735263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Pa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rif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sydd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8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yn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llai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na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10 </a:t>
            </a:r>
            <a:r>
              <a:rPr lang="en-GB" sz="3500" b="1" dirty="0" err="1" smtClean="0">
                <a:solidFill>
                  <a:srgbClr val="0000FF"/>
                </a:solidFill>
                <a:latin typeface="Comic Sans MS" pitchFamily="66" charset="0"/>
              </a:rPr>
              <a:t>lluosi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en-GB" sz="3500" b="1" dirty="0" smtClean="0">
                <a:solidFill>
                  <a:srgbClr val="0000FF"/>
                </a:solidFill>
                <a:latin typeface="Comic Sans MS" pitchFamily="66" charset="0"/>
              </a:rPr>
              <a:t>9</a:t>
            </a:r>
            <a:r>
              <a:rPr lang="en-GB" sz="3500" b="1" dirty="0">
                <a:solidFill>
                  <a:srgbClr val="0000FF"/>
                </a:solidFill>
                <a:latin typeface="Comic Sans MS" pitchFamily="66" charset="0"/>
              </a:rPr>
              <a:t>?</a:t>
            </a:r>
            <a:endParaRPr lang="en-US" sz="3500" b="1" dirty="0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382" name="AutoShape 6"/>
          <p:cNvSpPr>
            <a:spLocks noChangeArrowheads="1"/>
          </p:cNvSpPr>
          <p:nvPr/>
        </p:nvSpPr>
        <p:spPr bwMode="auto">
          <a:xfrm>
            <a:off x="6045200" y="4818063"/>
            <a:ext cx="2806700" cy="135731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CC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3" name="Text Box 7"/>
          <p:cNvSpPr txBox="1">
            <a:spLocks noChangeArrowheads="1"/>
          </p:cNvSpPr>
          <p:nvPr/>
        </p:nvSpPr>
        <p:spPr bwMode="auto">
          <a:xfrm>
            <a:off x="6343650" y="4764088"/>
            <a:ext cx="2211388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000" b="1">
                <a:solidFill>
                  <a:srgbClr val="FF3300"/>
                </a:solidFill>
                <a:latin typeface="Comic Sans MS" pitchFamily="66" charset="0"/>
              </a:rPr>
              <a:t>82</a:t>
            </a:r>
            <a:endParaRPr lang="en-US" sz="9000" b="1">
              <a:solidFill>
                <a:srgbClr val="FF3300"/>
              </a:solidFill>
              <a:latin typeface="Comic Sans MS" pitchFamily="66" charset="0"/>
            </a:endParaRPr>
          </a:p>
        </p:txBody>
      </p:sp>
      <p:grpSp>
        <p:nvGrpSpPr>
          <p:cNvPr id="101384" name="Group 8"/>
          <p:cNvGrpSpPr>
            <a:grpSpLocks/>
          </p:cNvGrpSpPr>
          <p:nvPr/>
        </p:nvGrpSpPr>
        <p:grpSpPr bwMode="auto">
          <a:xfrm>
            <a:off x="585788" y="998538"/>
            <a:ext cx="4875212" cy="4816475"/>
            <a:chOff x="194" y="163"/>
            <a:chExt cx="3281" cy="3241"/>
          </a:xfrm>
        </p:grpSpPr>
        <p:sp>
          <p:nvSpPr>
            <p:cNvPr id="101385" name="AutoShape 9"/>
            <p:cNvSpPr>
              <a:spLocks noChangeArrowheads="1"/>
            </p:cNvSpPr>
            <p:nvPr/>
          </p:nvSpPr>
          <p:spPr bwMode="auto">
            <a:xfrm>
              <a:off x="194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6" name="Text Box 10"/>
            <p:cNvSpPr txBox="1">
              <a:spLocks noChangeArrowheads="1"/>
            </p:cNvSpPr>
            <p:nvPr/>
          </p:nvSpPr>
          <p:spPr bwMode="auto">
            <a:xfrm>
              <a:off x="199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32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1387" name="AutoShape 11"/>
            <p:cNvSpPr>
              <a:spLocks noChangeArrowheads="1"/>
            </p:cNvSpPr>
            <p:nvPr/>
          </p:nvSpPr>
          <p:spPr bwMode="auto">
            <a:xfrm>
              <a:off x="860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88" name="Text Box 12"/>
            <p:cNvSpPr txBox="1">
              <a:spLocks noChangeArrowheads="1"/>
            </p:cNvSpPr>
            <p:nvPr/>
          </p:nvSpPr>
          <p:spPr bwMode="auto">
            <a:xfrm>
              <a:off x="865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1389" name="AutoShape 13"/>
            <p:cNvSpPr>
              <a:spLocks noChangeArrowheads="1"/>
            </p:cNvSpPr>
            <p:nvPr/>
          </p:nvSpPr>
          <p:spPr bwMode="auto">
            <a:xfrm>
              <a:off x="1528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0" name="Text Box 14"/>
            <p:cNvSpPr txBox="1">
              <a:spLocks noChangeArrowheads="1"/>
            </p:cNvSpPr>
            <p:nvPr/>
          </p:nvSpPr>
          <p:spPr bwMode="auto">
            <a:xfrm>
              <a:off x="1533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1391" name="AutoShape 15"/>
            <p:cNvSpPr>
              <a:spLocks noChangeArrowheads="1"/>
            </p:cNvSpPr>
            <p:nvPr/>
          </p:nvSpPr>
          <p:spPr bwMode="auto">
            <a:xfrm>
              <a:off x="2195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2" name="Text Box 16"/>
            <p:cNvSpPr txBox="1">
              <a:spLocks noChangeArrowheads="1"/>
            </p:cNvSpPr>
            <p:nvPr/>
          </p:nvSpPr>
          <p:spPr bwMode="auto">
            <a:xfrm>
              <a:off x="2200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62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1393" name="AutoShape 17"/>
            <p:cNvSpPr>
              <a:spLocks noChangeArrowheads="1"/>
            </p:cNvSpPr>
            <p:nvPr/>
          </p:nvSpPr>
          <p:spPr bwMode="auto">
            <a:xfrm>
              <a:off x="2862" y="163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4" name="Text Box 18"/>
            <p:cNvSpPr txBox="1">
              <a:spLocks noChangeArrowheads="1"/>
            </p:cNvSpPr>
            <p:nvPr/>
          </p:nvSpPr>
          <p:spPr bwMode="auto">
            <a:xfrm>
              <a:off x="2867" y="23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1395" name="AutoShape 19"/>
            <p:cNvSpPr>
              <a:spLocks noChangeArrowheads="1"/>
            </p:cNvSpPr>
            <p:nvPr/>
          </p:nvSpPr>
          <p:spPr bwMode="auto">
            <a:xfrm>
              <a:off x="194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6" name="Text Box 20"/>
            <p:cNvSpPr txBox="1">
              <a:spLocks noChangeArrowheads="1"/>
            </p:cNvSpPr>
            <p:nvPr/>
          </p:nvSpPr>
          <p:spPr bwMode="auto">
            <a:xfrm>
              <a:off x="199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1397" name="AutoShape 21"/>
            <p:cNvSpPr>
              <a:spLocks noChangeArrowheads="1"/>
            </p:cNvSpPr>
            <p:nvPr/>
          </p:nvSpPr>
          <p:spPr bwMode="auto">
            <a:xfrm>
              <a:off x="860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398" name="Text Box 22"/>
            <p:cNvSpPr txBox="1">
              <a:spLocks noChangeArrowheads="1"/>
            </p:cNvSpPr>
            <p:nvPr/>
          </p:nvSpPr>
          <p:spPr bwMode="auto">
            <a:xfrm>
              <a:off x="865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53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1399" name="AutoShape 23"/>
            <p:cNvSpPr>
              <a:spLocks noChangeArrowheads="1"/>
            </p:cNvSpPr>
            <p:nvPr/>
          </p:nvSpPr>
          <p:spPr bwMode="auto">
            <a:xfrm>
              <a:off x="1528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0" name="Text Box 24"/>
            <p:cNvSpPr txBox="1">
              <a:spLocks noChangeArrowheads="1"/>
            </p:cNvSpPr>
            <p:nvPr/>
          </p:nvSpPr>
          <p:spPr bwMode="auto">
            <a:xfrm>
              <a:off x="1533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66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1401" name="AutoShape 25"/>
            <p:cNvSpPr>
              <a:spLocks noChangeArrowheads="1"/>
            </p:cNvSpPr>
            <p:nvPr/>
          </p:nvSpPr>
          <p:spPr bwMode="auto">
            <a:xfrm>
              <a:off x="2195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2" name="Text Box 26"/>
            <p:cNvSpPr txBox="1">
              <a:spLocks noChangeArrowheads="1"/>
            </p:cNvSpPr>
            <p:nvPr/>
          </p:nvSpPr>
          <p:spPr bwMode="auto">
            <a:xfrm>
              <a:off x="2200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87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1403" name="AutoShape 27"/>
            <p:cNvSpPr>
              <a:spLocks noChangeArrowheads="1"/>
            </p:cNvSpPr>
            <p:nvPr/>
          </p:nvSpPr>
          <p:spPr bwMode="auto">
            <a:xfrm>
              <a:off x="2862" y="820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4" name="Text Box 28"/>
            <p:cNvSpPr txBox="1">
              <a:spLocks noChangeArrowheads="1"/>
            </p:cNvSpPr>
            <p:nvPr/>
          </p:nvSpPr>
          <p:spPr bwMode="auto">
            <a:xfrm>
              <a:off x="2867" y="887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1405" name="AutoShape 29"/>
            <p:cNvSpPr>
              <a:spLocks noChangeArrowheads="1"/>
            </p:cNvSpPr>
            <p:nvPr/>
          </p:nvSpPr>
          <p:spPr bwMode="auto">
            <a:xfrm>
              <a:off x="194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6" name="Text Box 30"/>
            <p:cNvSpPr txBox="1">
              <a:spLocks noChangeArrowheads="1"/>
            </p:cNvSpPr>
            <p:nvPr/>
          </p:nvSpPr>
          <p:spPr bwMode="auto">
            <a:xfrm>
              <a:off x="199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1407" name="AutoShape 31"/>
            <p:cNvSpPr>
              <a:spLocks noChangeArrowheads="1"/>
            </p:cNvSpPr>
            <p:nvPr/>
          </p:nvSpPr>
          <p:spPr bwMode="auto">
            <a:xfrm>
              <a:off x="860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08" name="Text Box 32"/>
            <p:cNvSpPr txBox="1">
              <a:spLocks noChangeArrowheads="1"/>
            </p:cNvSpPr>
            <p:nvPr/>
          </p:nvSpPr>
          <p:spPr bwMode="auto">
            <a:xfrm>
              <a:off x="865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29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1409" name="AutoShape 33"/>
            <p:cNvSpPr>
              <a:spLocks noChangeArrowheads="1"/>
            </p:cNvSpPr>
            <p:nvPr/>
          </p:nvSpPr>
          <p:spPr bwMode="auto">
            <a:xfrm>
              <a:off x="1528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0" name="Text Box 34"/>
            <p:cNvSpPr txBox="1">
              <a:spLocks noChangeArrowheads="1"/>
            </p:cNvSpPr>
            <p:nvPr/>
          </p:nvSpPr>
          <p:spPr bwMode="auto">
            <a:xfrm>
              <a:off x="1533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12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1411" name="AutoShape 35"/>
            <p:cNvSpPr>
              <a:spLocks noChangeArrowheads="1"/>
            </p:cNvSpPr>
            <p:nvPr/>
          </p:nvSpPr>
          <p:spPr bwMode="auto">
            <a:xfrm>
              <a:off x="2195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2" name="Text Box 36"/>
            <p:cNvSpPr txBox="1">
              <a:spLocks noChangeArrowheads="1"/>
            </p:cNvSpPr>
            <p:nvPr/>
          </p:nvSpPr>
          <p:spPr bwMode="auto">
            <a:xfrm>
              <a:off x="2200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1413" name="AutoShape 37"/>
            <p:cNvSpPr>
              <a:spLocks noChangeArrowheads="1"/>
            </p:cNvSpPr>
            <p:nvPr/>
          </p:nvSpPr>
          <p:spPr bwMode="auto">
            <a:xfrm>
              <a:off x="2862" y="1477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4" name="Text Box 38"/>
            <p:cNvSpPr txBox="1">
              <a:spLocks noChangeArrowheads="1"/>
            </p:cNvSpPr>
            <p:nvPr/>
          </p:nvSpPr>
          <p:spPr bwMode="auto">
            <a:xfrm>
              <a:off x="2867" y="1544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19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1415" name="AutoShape 39"/>
            <p:cNvSpPr>
              <a:spLocks noChangeArrowheads="1"/>
            </p:cNvSpPr>
            <p:nvPr/>
          </p:nvSpPr>
          <p:spPr bwMode="auto">
            <a:xfrm>
              <a:off x="194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3300">
                    <a:gamma/>
                    <a:shade val="46275"/>
                    <a:invGamma/>
                  </a:srgbClr>
                </a:gs>
                <a:gs pos="50000">
                  <a:srgbClr val="FF3300"/>
                </a:gs>
                <a:gs pos="100000">
                  <a:srgbClr val="FF33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6" name="Text Box 40"/>
            <p:cNvSpPr txBox="1">
              <a:spLocks noChangeArrowheads="1"/>
            </p:cNvSpPr>
            <p:nvPr/>
          </p:nvSpPr>
          <p:spPr bwMode="auto">
            <a:xfrm>
              <a:off x="199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25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1417" name="AutoShape 41"/>
            <p:cNvSpPr>
              <a:spLocks noChangeArrowheads="1"/>
            </p:cNvSpPr>
            <p:nvPr/>
          </p:nvSpPr>
          <p:spPr bwMode="auto">
            <a:xfrm>
              <a:off x="860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18" name="Text Box 42"/>
            <p:cNvSpPr txBox="1">
              <a:spLocks noChangeArrowheads="1"/>
            </p:cNvSpPr>
            <p:nvPr/>
          </p:nvSpPr>
          <p:spPr bwMode="auto">
            <a:xfrm>
              <a:off x="865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50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1419" name="AutoShape 43"/>
            <p:cNvSpPr>
              <a:spLocks noChangeArrowheads="1"/>
            </p:cNvSpPr>
            <p:nvPr/>
          </p:nvSpPr>
          <p:spPr bwMode="auto">
            <a:xfrm>
              <a:off x="1528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20" name="Text Box 44"/>
            <p:cNvSpPr txBox="1">
              <a:spLocks noChangeArrowheads="1"/>
            </p:cNvSpPr>
            <p:nvPr/>
          </p:nvSpPr>
          <p:spPr bwMode="auto">
            <a:xfrm>
              <a:off x="1533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23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1421" name="AutoShape 45"/>
            <p:cNvSpPr>
              <a:spLocks noChangeArrowheads="1"/>
            </p:cNvSpPr>
            <p:nvPr/>
          </p:nvSpPr>
          <p:spPr bwMode="auto">
            <a:xfrm>
              <a:off x="2195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9900">
                    <a:gamma/>
                    <a:shade val="46275"/>
                    <a:invGamma/>
                  </a:srgbClr>
                </a:gs>
                <a:gs pos="50000">
                  <a:srgbClr val="FF9900"/>
                </a:gs>
                <a:gs pos="100000">
                  <a:srgbClr val="FF99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22" name="Text Box 46"/>
            <p:cNvSpPr txBox="1">
              <a:spLocks noChangeArrowheads="1"/>
            </p:cNvSpPr>
            <p:nvPr/>
          </p:nvSpPr>
          <p:spPr bwMode="auto">
            <a:xfrm>
              <a:off x="2200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75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1423" name="AutoShape 47"/>
            <p:cNvSpPr>
              <a:spLocks noChangeArrowheads="1"/>
            </p:cNvSpPr>
            <p:nvPr/>
          </p:nvSpPr>
          <p:spPr bwMode="auto">
            <a:xfrm>
              <a:off x="2862" y="2134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24" name="Text Box 48"/>
            <p:cNvSpPr txBox="1">
              <a:spLocks noChangeArrowheads="1"/>
            </p:cNvSpPr>
            <p:nvPr/>
          </p:nvSpPr>
          <p:spPr bwMode="auto">
            <a:xfrm>
              <a:off x="2867" y="2200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1425" name="AutoShape 49"/>
            <p:cNvSpPr>
              <a:spLocks noChangeArrowheads="1"/>
            </p:cNvSpPr>
            <p:nvPr/>
          </p:nvSpPr>
          <p:spPr bwMode="auto">
            <a:xfrm>
              <a:off x="194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26" name="Text Box 50"/>
            <p:cNvSpPr txBox="1">
              <a:spLocks noChangeArrowheads="1"/>
            </p:cNvSpPr>
            <p:nvPr/>
          </p:nvSpPr>
          <p:spPr bwMode="auto">
            <a:xfrm>
              <a:off x="199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1427" name="AutoShape 51"/>
            <p:cNvSpPr>
              <a:spLocks noChangeArrowheads="1"/>
            </p:cNvSpPr>
            <p:nvPr/>
          </p:nvSpPr>
          <p:spPr bwMode="auto">
            <a:xfrm>
              <a:off x="860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CC33">
                    <a:gamma/>
                    <a:shade val="46275"/>
                    <a:invGamma/>
                  </a:srgbClr>
                </a:gs>
                <a:gs pos="50000">
                  <a:srgbClr val="33CC33"/>
                </a:gs>
                <a:gs pos="100000">
                  <a:srgbClr val="33CC33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28" name="Text Box 52"/>
            <p:cNvSpPr txBox="1">
              <a:spLocks noChangeArrowheads="1"/>
            </p:cNvSpPr>
            <p:nvPr/>
          </p:nvSpPr>
          <p:spPr bwMode="auto">
            <a:xfrm>
              <a:off x="865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24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1429" name="AutoShape 53"/>
            <p:cNvSpPr>
              <a:spLocks noChangeArrowheads="1"/>
            </p:cNvSpPr>
            <p:nvPr/>
          </p:nvSpPr>
          <p:spPr bwMode="auto">
            <a:xfrm>
              <a:off x="1528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FFFF00">
                    <a:gamma/>
                    <a:shade val="46275"/>
                    <a:invGamma/>
                  </a:srgbClr>
                </a:gs>
                <a:gs pos="50000">
                  <a:srgbClr val="FFFF00"/>
                </a:gs>
                <a:gs pos="100000">
                  <a:srgbClr val="FFFF00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30" name="Text Box 54"/>
            <p:cNvSpPr txBox="1">
              <a:spLocks noChangeArrowheads="1"/>
            </p:cNvSpPr>
            <p:nvPr/>
          </p:nvSpPr>
          <p:spPr bwMode="auto">
            <a:xfrm>
              <a:off x="1533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3333FF"/>
                  </a:solidFill>
                  <a:latin typeface="Comic Sans MS" pitchFamily="66" charset="0"/>
                </a:rPr>
                <a:t>91</a:t>
              </a:r>
              <a:endParaRPr lang="en-US" sz="4000" b="1">
                <a:solidFill>
                  <a:srgbClr val="3333FF"/>
                </a:solidFill>
                <a:latin typeface="Comic Sans MS" pitchFamily="66" charset="0"/>
              </a:endParaRPr>
            </a:p>
          </p:txBody>
        </p:sp>
        <p:sp>
          <p:nvSpPr>
            <p:cNvPr id="101431" name="AutoShape 55"/>
            <p:cNvSpPr>
              <a:spLocks noChangeArrowheads="1"/>
            </p:cNvSpPr>
            <p:nvPr/>
          </p:nvSpPr>
          <p:spPr bwMode="auto">
            <a:xfrm>
              <a:off x="2195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CC0099">
                    <a:gamma/>
                    <a:shade val="46275"/>
                    <a:invGamma/>
                  </a:srgbClr>
                </a:gs>
                <a:gs pos="50000">
                  <a:srgbClr val="CC0099"/>
                </a:gs>
                <a:gs pos="100000">
                  <a:srgbClr val="CC0099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32" name="Text Box 56"/>
            <p:cNvSpPr txBox="1">
              <a:spLocks noChangeArrowheads="1"/>
            </p:cNvSpPr>
            <p:nvPr/>
          </p:nvSpPr>
          <p:spPr bwMode="auto">
            <a:xfrm>
              <a:off x="2200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82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101433" name="AutoShape 57"/>
            <p:cNvSpPr>
              <a:spLocks noChangeArrowheads="1"/>
            </p:cNvSpPr>
            <p:nvPr/>
          </p:nvSpPr>
          <p:spPr bwMode="auto">
            <a:xfrm>
              <a:off x="2862" y="2791"/>
              <a:ext cx="613" cy="613"/>
            </a:xfrm>
            <a:prstGeom prst="octagon">
              <a:avLst>
                <a:gd name="adj" fmla="val 29287"/>
              </a:avLst>
            </a:prstGeom>
            <a:gradFill rotWithShape="1">
              <a:gsLst>
                <a:gs pos="0">
                  <a:srgbClr val="3333FF">
                    <a:gamma/>
                    <a:shade val="46275"/>
                    <a:invGamma/>
                  </a:srgbClr>
                </a:gs>
                <a:gs pos="50000">
                  <a:srgbClr val="3333FF"/>
                </a:gs>
                <a:gs pos="100000">
                  <a:srgbClr val="3333FF">
                    <a:gamma/>
                    <a:shade val="46275"/>
                    <a:invGamma/>
                  </a:srgbClr>
                </a:gs>
              </a:gsLst>
              <a:lin ang="2700000" scaled="1"/>
            </a:gradFill>
            <a:ln w="38100">
              <a:solidFill>
                <a:srgbClr val="00FFFF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1434" name="Text Box 58"/>
            <p:cNvSpPr txBox="1">
              <a:spLocks noChangeArrowheads="1"/>
            </p:cNvSpPr>
            <p:nvPr/>
          </p:nvSpPr>
          <p:spPr bwMode="auto">
            <a:xfrm>
              <a:off x="2867" y="2858"/>
              <a:ext cx="603" cy="4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4000" b="1">
                  <a:solidFill>
                    <a:srgbClr val="FFFF00"/>
                  </a:solidFill>
                  <a:latin typeface="Comic Sans MS" pitchFamily="66" charset="0"/>
                </a:rPr>
                <a:t>38</a:t>
              </a:r>
              <a:endParaRPr lang="en-US" sz="4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717</Words>
  <Application>Microsoft Office PowerPoint</Application>
  <PresentationFormat>On-screen Show (4:3)</PresentationFormat>
  <Paragraphs>545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72</cp:revision>
  <dcterms:created xsi:type="dcterms:W3CDTF">2006-03-03T16:34:11Z</dcterms:created>
  <dcterms:modified xsi:type="dcterms:W3CDTF">2014-08-20T14:29:56Z</dcterms:modified>
</cp:coreProperties>
</file>