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58" r:id="rId4"/>
    <p:sldId id="276" r:id="rId5"/>
    <p:sldId id="259" r:id="rId6"/>
    <p:sldId id="275" r:id="rId7"/>
    <p:sldId id="260" r:id="rId8"/>
    <p:sldId id="264" r:id="rId9"/>
    <p:sldId id="261" r:id="rId10"/>
    <p:sldId id="263" r:id="rId11"/>
    <p:sldId id="272" r:id="rId12"/>
    <p:sldId id="262" r:id="rId13"/>
    <p:sldId id="282" r:id="rId14"/>
    <p:sldId id="274" r:id="rId15"/>
    <p:sldId id="271" r:id="rId16"/>
    <p:sldId id="265" r:id="rId17"/>
    <p:sldId id="266" r:id="rId18"/>
    <p:sldId id="267" r:id="rId19"/>
    <p:sldId id="279" r:id="rId20"/>
    <p:sldId id="280" r:id="rId21"/>
    <p:sldId id="281" r:id="rId22"/>
    <p:sldId id="268" r:id="rId23"/>
    <p:sldId id="278" r:id="rId24"/>
    <p:sldId id="277" r:id="rId25"/>
    <p:sldId id="269" r:id="rId26"/>
    <p:sldId id="273" r:id="rId27"/>
    <p:sldId id="27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2950" autoAdjust="0"/>
  </p:normalViewPr>
  <p:slideViewPr>
    <p:cSldViewPr snapToGrid="0">
      <p:cViewPr varScale="1">
        <p:scale>
          <a:sx n="70" d="100"/>
          <a:sy n="70" d="100"/>
        </p:scale>
        <p:origin x="141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DE2A57-115A-4E18-A1D3-6DD942C6FD1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D693D9B-681F-4D97-93E3-C2B17AA0CD6C}">
      <dgm:prSet/>
      <dgm:spPr/>
      <dgm:t>
        <a:bodyPr/>
        <a:lstStyle/>
        <a:p>
          <a:r>
            <a:rPr lang="en-GB"/>
            <a:t>Examine the Police, Crime, Sentencing and Courts Act 2022.</a:t>
          </a:r>
          <a:endParaRPr lang="en-US"/>
        </a:p>
      </dgm:t>
    </dgm:pt>
    <dgm:pt modelId="{A804EF2F-09C3-440A-A1C1-21F24F3CDD67}" type="parTrans" cxnId="{1E481D31-6C2D-452F-96F8-FC021C8F5E4D}">
      <dgm:prSet/>
      <dgm:spPr/>
      <dgm:t>
        <a:bodyPr/>
        <a:lstStyle/>
        <a:p>
          <a:endParaRPr lang="en-US"/>
        </a:p>
      </dgm:t>
    </dgm:pt>
    <dgm:pt modelId="{D458A474-872C-4DDC-8FA6-9AA7AAF182FF}" type="sibTrans" cxnId="{1E481D31-6C2D-452F-96F8-FC021C8F5E4D}">
      <dgm:prSet/>
      <dgm:spPr/>
      <dgm:t>
        <a:bodyPr/>
        <a:lstStyle/>
        <a:p>
          <a:endParaRPr lang="en-US"/>
        </a:p>
      </dgm:t>
    </dgm:pt>
    <dgm:pt modelId="{F7AFB6F3-D057-4DAF-8198-DF66FA5CCC02}">
      <dgm:prSet/>
      <dgm:spPr/>
      <dgm:t>
        <a:bodyPr/>
        <a:lstStyle/>
        <a:p>
          <a:r>
            <a:rPr lang="en-GB"/>
            <a:t>Examine changes to Police powers to address protests. </a:t>
          </a:r>
          <a:endParaRPr lang="en-US"/>
        </a:p>
      </dgm:t>
    </dgm:pt>
    <dgm:pt modelId="{39EDA9AC-DA5C-4AE5-A2CE-0E7DB07A4CB8}" type="parTrans" cxnId="{E54DDC31-4459-4614-B3A7-65F425340470}">
      <dgm:prSet/>
      <dgm:spPr/>
      <dgm:t>
        <a:bodyPr/>
        <a:lstStyle/>
        <a:p>
          <a:endParaRPr lang="en-US"/>
        </a:p>
      </dgm:t>
    </dgm:pt>
    <dgm:pt modelId="{6958A142-AD2A-434B-9A41-52E101C9B385}" type="sibTrans" cxnId="{E54DDC31-4459-4614-B3A7-65F425340470}">
      <dgm:prSet/>
      <dgm:spPr/>
      <dgm:t>
        <a:bodyPr/>
        <a:lstStyle/>
        <a:p>
          <a:endParaRPr lang="en-US"/>
        </a:p>
      </dgm:t>
    </dgm:pt>
    <dgm:pt modelId="{32FB5FE9-6360-4F3C-A652-5CB937E32BD1}">
      <dgm:prSet/>
      <dgm:spPr/>
      <dgm:t>
        <a:bodyPr/>
        <a:lstStyle/>
        <a:p>
          <a:r>
            <a:rPr lang="en-GB"/>
            <a:t>Changes to assaults on Emergency Worker Legalisation. </a:t>
          </a:r>
          <a:endParaRPr lang="en-US"/>
        </a:p>
      </dgm:t>
    </dgm:pt>
    <dgm:pt modelId="{D8BA5746-52F4-46EC-BA3B-6B917E3D3D9D}" type="parTrans" cxnId="{AA754155-D63C-4859-8156-B18C16641E22}">
      <dgm:prSet/>
      <dgm:spPr/>
      <dgm:t>
        <a:bodyPr/>
        <a:lstStyle/>
        <a:p>
          <a:endParaRPr lang="en-US"/>
        </a:p>
      </dgm:t>
    </dgm:pt>
    <dgm:pt modelId="{50B427B1-63B7-4F8D-8DD2-C58D9552DF85}" type="sibTrans" cxnId="{AA754155-D63C-4859-8156-B18C16641E22}">
      <dgm:prSet/>
      <dgm:spPr/>
      <dgm:t>
        <a:bodyPr/>
        <a:lstStyle/>
        <a:p>
          <a:endParaRPr lang="en-US"/>
        </a:p>
      </dgm:t>
    </dgm:pt>
    <dgm:pt modelId="{FE156FA6-9A56-47BA-A724-EAF57B00BC25}" type="pres">
      <dgm:prSet presAssocID="{2BDE2A57-115A-4E18-A1D3-6DD942C6FD1B}" presName="linear" presStyleCnt="0">
        <dgm:presLayoutVars>
          <dgm:animLvl val="lvl"/>
          <dgm:resizeHandles val="exact"/>
        </dgm:presLayoutVars>
      </dgm:prSet>
      <dgm:spPr/>
    </dgm:pt>
    <dgm:pt modelId="{8A998BF0-E8CE-4AAE-9F3A-2887AD869BF7}" type="pres">
      <dgm:prSet presAssocID="{9D693D9B-681F-4D97-93E3-C2B17AA0CD6C}" presName="parentText" presStyleLbl="node1" presStyleIdx="0" presStyleCnt="3">
        <dgm:presLayoutVars>
          <dgm:chMax val="0"/>
          <dgm:bulletEnabled val="1"/>
        </dgm:presLayoutVars>
      </dgm:prSet>
      <dgm:spPr/>
    </dgm:pt>
    <dgm:pt modelId="{E5B205D4-A295-4588-966F-560092CFFB7B}" type="pres">
      <dgm:prSet presAssocID="{D458A474-872C-4DDC-8FA6-9AA7AAF182FF}" presName="spacer" presStyleCnt="0"/>
      <dgm:spPr/>
    </dgm:pt>
    <dgm:pt modelId="{FE2EF651-EAE3-4AD6-A5A5-2079094AC804}" type="pres">
      <dgm:prSet presAssocID="{F7AFB6F3-D057-4DAF-8198-DF66FA5CCC02}" presName="parentText" presStyleLbl="node1" presStyleIdx="1" presStyleCnt="3">
        <dgm:presLayoutVars>
          <dgm:chMax val="0"/>
          <dgm:bulletEnabled val="1"/>
        </dgm:presLayoutVars>
      </dgm:prSet>
      <dgm:spPr/>
    </dgm:pt>
    <dgm:pt modelId="{E906A77F-E67A-4167-9416-9E15C2BEB2A4}" type="pres">
      <dgm:prSet presAssocID="{6958A142-AD2A-434B-9A41-52E101C9B385}" presName="spacer" presStyleCnt="0"/>
      <dgm:spPr/>
    </dgm:pt>
    <dgm:pt modelId="{A3090DA0-EDCA-4565-907F-77D21010313A}" type="pres">
      <dgm:prSet presAssocID="{32FB5FE9-6360-4F3C-A652-5CB937E32BD1}" presName="parentText" presStyleLbl="node1" presStyleIdx="2" presStyleCnt="3">
        <dgm:presLayoutVars>
          <dgm:chMax val="0"/>
          <dgm:bulletEnabled val="1"/>
        </dgm:presLayoutVars>
      </dgm:prSet>
      <dgm:spPr/>
    </dgm:pt>
  </dgm:ptLst>
  <dgm:cxnLst>
    <dgm:cxn modelId="{6A631F0C-C5C8-486E-B8DC-F38762ABB271}" type="presOf" srcId="{9D693D9B-681F-4D97-93E3-C2B17AA0CD6C}" destId="{8A998BF0-E8CE-4AAE-9F3A-2887AD869BF7}" srcOrd="0" destOrd="0" presId="urn:microsoft.com/office/officeart/2005/8/layout/vList2"/>
    <dgm:cxn modelId="{419B7F23-E4F7-4F54-9EC1-A78474DF7A03}" type="presOf" srcId="{2BDE2A57-115A-4E18-A1D3-6DD942C6FD1B}" destId="{FE156FA6-9A56-47BA-A724-EAF57B00BC25}" srcOrd="0" destOrd="0" presId="urn:microsoft.com/office/officeart/2005/8/layout/vList2"/>
    <dgm:cxn modelId="{1E481D31-6C2D-452F-96F8-FC021C8F5E4D}" srcId="{2BDE2A57-115A-4E18-A1D3-6DD942C6FD1B}" destId="{9D693D9B-681F-4D97-93E3-C2B17AA0CD6C}" srcOrd="0" destOrd="0" parTransId="{A804EF2F-09C3-440A-A1C1-21F24F3CDD67}" sibTransId="{D458A474-872C-4DDC-8FA6-9AA7AAF182FF}"/>
    <dgm:cxn modelId="{E54DDC31-4459-4614-B3A7-65F425340470}" srcId="{2BDE2A57-115A-4E18-A1D3-6DD942C6FD1B}" destId="{F7AFB6F3-D057-4DAF-8198-DF66FA5CCC02}" srcOrd="1" destOrd="0" parTransId="{39EDA9AC-DA5C-4AE5-A2CE-0E7DB07A4CB8}" sibTransId="{6958A142-AD2A-434B-9A41-52E101C9B385}"/>
    <dgm:cxn modelId="{7BD09933-3C61-4833-89F2-00E6403BF2EB}" type="presOf" srcId="{32FB5FE9-6360-4F3C-A652-5CB937E32BD1}" destId="{A3090DA0-EDCA-4565-907F-77D21010313A}" srcOrd="0" destOrd="0" presId="urn:microsoft.com/office/officeart/2005/8/layout/vList2"/>
    <dgm:cxn modelId="{AA754155-D63C-4859-8156-B18C16641E22}" srcId="{2BDE2A57-115A-4E18-A1D3-6DD942C6FD1B}" destId="{32FB5FE9-6360-4F3C-A652-5CB937E32BD1}" srcOrd="2" destOrd="0" parTransId="{D8BA5746-52F4-46EC-BA3B-6B917E3D3D9D}" sibTransId="{50B427B1-63B7-4F8D-8DD2-C58D9552DF85}"/>
    <dgm:cxn modelId="{FC797D56-03C3-4492-BA18-24DD84CE106D}" type="presOf" srcId="{F7AFB6F3-D057-4DAF-8198-DF66FA5CCC02}" destId="{FE2EF651-EAE3-4AD6-A5A5-2079094AC804}" srcOrd="0" destOrd="0" presId="urn:microsoft.com/office/officeart/2005/8/layout/vList2"/>
    <dgm:cxn modelId="{3ED1D124-3197-4795-81A0-62C12E16710D}" type="presParOf" srcId="{FE156FA6-9A56-47BA-A724-EAF57B00BC25}" destId="{8A998BF0-E8CE-4AAE-9F3A-2887AD869BF7}" srcOrd="0" destOrd="0" presId="urn:microsoft.com/office/officeart/2005/8/layout/vList2"/>
    <dgm:cxn modelId="{5D8D36D9-E1A7-41DD-AF3E-F94A5B536154}" type="presParOf" srcId="{FE156FA6-9A56-47BA-A724-EAF57B00BC25}" destId="{E5B205D4-A295-4588-966F-560092CFFB7B}" srcOrd="1" destOrd="0" presId="urn:microsoft.com/office/officeart/2005/8/layout/vList2"/>
    <dgm:cxn modelId="{99EBF628-0293-437C-A65A-3DDEFD4799DB}" type="presParOf" srcId="{FE156FA6-9A56-47BA-A724-EAF57B00BC25}" destId="{FE2EF651-EAE3-4AD6-A5A5-2079094AC804}" srcOrd="2" destOrd="0" presId="urn:microsoft.com/office/officeart/2005/8/layout/vList2"/>
    <dgm:cxn modelId="{0300C714-04E8-4D62-B599-CB4565A0E981}" type="presParOf" srcId="{FE156FA6-9A56-47BA-A724-EAF57B00BC25}" destId="{E906A77F-E67A-4167-9416-9E15C2BEB2A4}" srcOrd="3" destOrd="0" presId="urn:microsoft.com/office/officeart/2005/8/layout/vList2"/>
    <dgm:cxn modelId="{888BF8B4-63E4-4F06-B6D2-C6791D13ECC0}" type="presParOf" srcId="{FE156FA6-9A56-47BA-A724-EAF57B00BC25}" destId="{A3090DA0-EDCA-4565-907F-77D21010313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649AE3-EC2F-4A0C-A5F8-640D5FE9964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30CEF5D-20E3-4536-9180-BCD5FDDACA2E}">
      <dgm:prSet/>
      <dgm:spPr/>
      <dgm:t>
        <a:bodyPr/>
        <a:lstStyle/>
        <a:p>
          <a:r>
            <a:rPr lang="en-GB"/>
            <a:t>Enacted in April 2022.</a:t>
          </a:r>
          <a:endParaRPr lang="en-US"/>
        </a:p>
      </dgm:t>
    </dgm:pt>
    <dgm:pt modelId="{E84AA60E-5BB6-4E57-BE7D-9B7A608B8AAE}" type="parTrans" cxnId="{C531C6CA-FCC1-48B3-B3AC-CB8EBEA7BCBD}">
      <dgm:prSet/>
      <dgm:spPr/>
      <dgm:t>
        <a:bodyPr/>
        <a:lstStyle/>
        <a:p>
          <a:endParaRPr lang="en-US"/>
        </a:p>
      </dgm:t>
    </dgm:pt>
    <dgm:pt modelId="{38208950-2F47-4A75-BC54-9D104E9BFC7E}" type="sibTrans" cxnId="{C531C6CA-FCC1-48B3-B3AC-CB8EBEA7BCBD}">
      <dgm:prSet/>
      <dgm:spPr/>
      <dgm:t>
        <a:bodyPr/>
        <a:lstStyle/>
        <a:p>
          <a:endParaRPr lang="en-US"/>
        </a:p>
      </dgm:t>
    </dgm:pt>
    <dgm:pt modelId="{916E12B3-30D3-4142-A8AB-F4DC44D3E5E0}">
      <dgm:prSet/>
      <dgm:spPr/>
      <dgm:t>
        <a:bodyPr/>
        <a:lstStyle/>
        <a:p>
          <a:r>
            <a:rPr lang="en-GB"/>
            <a:t>Provisions of the Act extend to England and Wales, only some of the provisions apply to Scotland and Northern Ireland. </a:t>
          </a:r>
          <a:endParaRPr lang="en-US"/>
        </a:p>
      </dgm:t>
    </dgm:pt>
    <dgm:pt modelId="{E276B76F-0DE0-43D1-9F02-21D3A48BEF78}" type="parTrans" cxnId="{EB322CFB-8C78-45FC-A0EA-DA101F032DB3}">
      <dgm:prSet/>
      <dgm:spPr/>
      <dgm:t>
        <a:bodyPr/>
        <a:lstStyle/>
        <a:p>
          <a:endParaRPr lang="en-US"/>
        </a:p>
      </dgm:t>
    </dgm:pt>
    <dgm:pt modelId="{D2146C07-7B89-4D50-88B8-D595C605C9D0}" type="sibTrans" cxnId="{EB322CFB-8C78-45FC-A0EA-DA101F032DB3}">
      <dgm:prSet/>
      <dgm:spPr/>
      <dgm:t>
        <a:bodyPr/>
        <a:lstStyle/>
        <a:p>
          <a:endParaRPr lang="en-US"/>
        </a:p>
      </dgm:t>
    </dgm:pt>
    <dgm:pt modelId="{4D74B631-84E8-4A25-93E9-09A14D019BB0}">
      <dgm:prSet/>
      <dgm:spPr/>
      <dgm:t>
        <a:bodyPr/>
        <a:lstStyle/>
        <a:p>
          <a:r>
            <a:rPr lang="en-GB"/>
            <a:t>Aims to reform the criminal justice system. </a:t>
          </a:r>
          <a:endParaRPr lang="en-US"/>
        </a:p>
      </dgm:t>
    </dgm:pt>
    <dgm:pt modelId="{9EE4841E-DBA4-4FEC-8565-8AC0C27958C6}" type="parTrans" cxnId="{DB83EC98-3F94-4687-A317-31D016B693CC}">
      <dgm:prSet/>
      <dgm:spPr/>
      <dgm:t>
        <a:bodyPr/>
        <a:lstStyle/>
        <a:p>
          <a:endParaRPr lang="en-US"/>
        </a:p>
      </dgm:t>
    </dgm:pt>
    <dgm:pt modelId="{E16F488F-2318-4055-8F7D-2A2AB9937978}" type="sibTrans" cxnId="{DB83EC98-3F94-4687-A317-31D016B693CC}">
      <dgm:prSet/>
      <dgm:spPr/>
      <dgm:t>
        <a:bodyPr/>
        <a:lstStyle/>
        <a:p>
          <a:endParaRPr lang="en-US"/>
        </a:p>
      </dgm:t>
    </dgm:pt>
    <dgm:pt modelId="{27A7DA19-B538-4D11-BA84-13B165E711C6}">
      <dgm:prSet/>
      <dgm:spPr/>
      <dgm:t>
        <a:bodyPr/>
        <a:lstStyle/>
        <a:p>
          <a:r>
            <a:rPr lang="en-GB"/>
            <a:t>Protecting the public by providing the police the tools needed to address serious violent crime. </a:t>
          </a:r>
          <a:endParaRPr lang="en-US"/>
        </a:p>
      </dgm:t>
    </dgm:pt>
    <dgm:pt modelId="{A92A76FF-563B-49D0-B553-7CD1C0EC68E7}" type="parTrans" cxnId="{79BCD004-6257-46CB-B32A-1BD2442D331D}">
      <dgm:prSet/>
      <dgm:spPr/>
      <dgm:t>
        <a:bodyPr/>
        <a:lstStyle/>
        <a:p>
          <a:endParaRPr lang="en-US"/>
        </a:p>
      </dgm:t>
    </dgm:pt>
    <dgm:pt modelId="{F985C598-E633-4419-B63C-8A855745B40A}" type="sibTrans" cxnId="{79BCD004-6257-46CB-B32A-1BD2442D331D}">
      <dgm:prSet/>
      <dgm:spPr/>
      <dgm:t>
        <a:bodyPr/>
        <a:lstStyle/>
        <a:p>
          <a:endParaRPr lang="en-US"/>
        </a:p>
      </dgm:t>
    </dgm:pt>
    <dgm:pt modelId="{F90ACF4C-2F7E-4CFF-BD55-B4083C382341}">
      <dgm:prSet/>
      <dgm:spPr/>
      <dgm:t>
        <a:bodyPr/>
        <a:lstStyle/>
        <a:p>
          <a:r>
            <a:rPr lang="en-GB"/>
            <a:t>Embracing multi-agency approaches. </a:t>
          </a:r>
          <a:endParaRPr lang="en-US"/>
        </a:p>
      </dgm:t>
    </dgm:pt>
    <dgm:pt modelId="{FB429A39-B3DE-4B64-B5D7-02BDFEFBF60E}" type="parTrans" cxnId="{D6AFEA5C-D46F-4222-90C0-A9D83531EDA6}">
      <dgm:prSet/>
      <dgm:spPr/>
      <dgm:t>
        <a:bodyPr/>
        <a:lstStyle/>
        <a:p>
          <a:endParaRPr lang="en-US"/>
        </a:p>
      </dgm:t>
    </dgm:pt>
    <dgm:pt modelId="{1615E54B-2B61-48BB-873A-BF23D31C28D9}" type="sibTrans" cxnId="{D6AFEA5C-D46F-4222-90C0-A9D83531EDA6}">
      <dgm:prSet/>
      <dgm:spPr/>
      <dgm:t>
        <a:bodyPr/>
        <a:lstStyle/>
        <a:p>
          <a:endParaRPr lang="en-US"/>
        </a:p>
      </dgm:t>
    </dgm:pt>
    <dgm:pt modelId="{0C539FF0-5376-4A46-8629-4541A1E22A51}" type="pres">
      <dgm:prSet presAssocID="{33649AE3-EC2F-4A0C-A5F8-640D5FE9964D}" presName="vert0" presStyleCnt="0">
        <dgm:presLayoutVars>
          <dgm:dir/>
          <dgm:animOne val="branch"/>
          <dgm:animLvl val="lvl"/>
        </dgm:presLayoutVars>
      </dgm:prSet>
      <dgm:spPr/>
    </dgm:pt>
    <dgm:pt modelId="{ED46FCAD-A728-458F-B003-96C53E1A90F4}" type="pres">
      <dgm:prSet presAssocID="{C30CEF5D-20E3-4536-9180-BCD5FDDACA2E}" presName="thickLine" presStyleLbl="alignNode1" presStyleIdx="0" presStyleCnt="5"/>
      <dgm:spPr/>
    </dgm:pt>
    <dgm:pt modelId="{CBFC4E3F-4B80-4598-9BB6-4DC75BB2B9D4}" type="pres">
      <dgm:prSet presAssocID="{C30CEF5D-20E3-4536-9180-BCD5FDDACA2E}" presName="horz1" presStyleCnt="0"/>
      <dgm:spPr/>
    </dgm:pt>
    <dgm:pt modelId="{C1B37FEA-A918-4B79-8658-D22D21AA5283}" type="pres">
      <dgm:prSet presAssocID="{C30CEF5D-20E3-4536-9180-BCD5FDDACA2E}" presName="tx1" presStyleLbl="revTx" presStyleIdx="0" presStyleCnt="5"/>
      <dgm:spPr/>
    </dgm:pt>
    <dgm:pt modelId="{FA50F1B6-EF99-43D0-91F2-195585C8BBEE}" type="pres">
      <dgm:prSet presAssocID="{C30CEF5D-20E3-4536-9180-BCD5FDDACA2E}" presName="vert1" presStyleCnt="0"/>
      <dgm:spPr/>
    </dgm:pt>
    <dgm:pt modelId="{D7FFD82F-2C8D-46A8-9C5D-E8727A0C26C2}" type="pres">
      <dgm:prSet presAssocID="{916E12B3-30D3-4142-A8AB-F4DC44D3E5E0}" presName="thickLine" presStyleLbl="alignNode1" presStyleIdx="1" presStyleCnt="5"/>
      <dgm:spPr/>
    </dgm:pt>
    <dgm:pt modelId="{BD365541-AC74-4C25-9EA0-7999536F7781}" type="pres">
      <dgm:prSet presAssocID="{916E12B3-30D3-4142-A8AB-F4DC44D3E5E0}" presName="horz1" presStyleCnt="0"/>
      <dgm:spPr/>
    </dgm:pt>
    <dgm:pt modelId="{1766497D-97BA-4915-BD53-1B1E257BAA89}" type="pres">
      <dgm:prSet presAssocID="{916E12B3-30D3-4142-A8AB-F4DC44D3E5E0}" presName="tx1" presStyleLbl="revTx" presStyleIdx="1" presStyleCnt="5"/>
      <dgm:spPr/>
    </dgm:pt>
    <dgm:pt modelId="{B6DF3109-D77E-4341-B002-200400BEC86D}" type="pres">
      <dgm:prSet presAssocID="{916E12B3-30D3-4142-A8AB-F4DC44D3E5E0}" presName="vert1" presStyleCnt="0"/>
      <dgm:spPr/>
    </dgm:pt>
    <dgm:pt modelId="{24ECBA1F-8E59-46A3-B0A3-938226C75D5A}" type="pres">
      <dgm:prSet presAssocID="{4D74B631-84E8-4A25-93E9-09A14D019BB0}" presName="thickLine" presStyleLbl="alignNode1" presStyleIdx="2" presStyleCnt="5"/>
      <dgm:spPr/>
    </dgm:pt>
    <dgm:pt modelId="{C6072D20-F331-490C-AE9E-D5F95C4DE4E3}" type="pres">
      <dgm:prSet presAssocID="{4D74B631-84E8-4A25-93E9-09A14D019BB0}" presName="horz1" presStyleCnt="0"/>
      <dgm:spPr/>
    </dgm:pt>
    <dgm:pt modelId="{F2B0ECD4-B897-479A-81B6-90CFBE69B733}" type="pres">
      <dgm:prSet presAssocID="{4D74B631-84E8-4A25-93E9-09A14D019BB0}" presName="tx1" presStyleLbl="revTx" presStyleIdx="2" presStyleCnt="5"/>
      <dgm:spPr/>
    </dgm:pt>
    <dgm:pt modelId="{CD1BDE2E-F0CC-4E76-842B-085F2926636C}" type="pres">
      <dgm:prSet presAssocID="{4D74B631-84E8-4A25-93E9-09A14D019BB0}" presName="vert1" presStyleCnt="0"/>
      <dgm:spPr/>
    </dgm:pt>
    <dgm:pt modelId="{293A1D75-856A-4B59-8497-BFF7BF9EA9B9}" type="pres">
      <dgm:prSet presAssocID="{27A7DA19-B538-4D11-BA84-13B165E711C6}" presName="thickLine" presStyleLbl="alignNode1" presStyleIdx="3" presStyleCnt="5"/>
      <dgm:spPr/>
    </dgm:pt>
    <dgm:pt modelId="{7F822B8A-6795-46A9-8322-9C2D0161F557}" type="pres">
      <dgm:prSet presAssocID="{27A7DA19-B538-4D11-BA84-13B165E711C6}" presName="horz1" presStyleCnt="0"/>
      <dgm:spPr/>
    </dgm:pt>
    <dgm:pt modelId="{933DDB1F-EF8D-4F16-A0EA-A014AD4389E3}" type="pres">
      <dgm:prSet presAssocID="{27A7DA19-B538-4D11-BA84-13B165E711C6}" presName="tx1" presStyleLbl="revTx" presStyleIdx="3" presStyleCnt="5"/>
      <dgm:spPr/>
    </dgm:pt>
    <dgm:pt modelId="{DE155AD3-786E-4351-8C1D-A750F63C592D}" type="pres">
      <dgm:prSet presAssocID="{27A7DA19-B538-4D11-BA84-13B165E711C6}" presName="vert1" presStyleCnt="0"/>
      <dgm:spPr/>
    </dgm:pt>
    <dgm:pt modelId="{B805E76B-C444-43E8-B05A-E9222DE883E6}" type="pres">
      <dgm:prSet presAssocID="{F90ACF4C-2F7E-4CFF-BD55-B4083C382341}" presName="thickLine" presStyleLbl="alignNode1" presStyleIdx="4" presStyleCnt="5"/>
      <dgm:spPr/>
    </dgm:pt>
    <dgm:pt modelId="{22A90379-22EA-4F54-904C-E9947F1CFFC5}" type="pres">
      <dgm:prSet presAssocID="{F90ACF4C-2F7E-4CFF-BD55-B4083C382341}" presName="horz1" presStyleCnt="0"/>
      <dgm:spPr/>
    </dgm:pt>
    <dgm:pt modelId="{378CD687-76CB-4350-9D0C-47C27AD8F831}" type="pres">
      <dgm:prSet presAssocID="{F90ACF4C-2F7E-4CFF-BD55-B4083C382341}" presName="tx1" presStyleLbl="revTx" presStyleIdx="4" presStyleCnt="5"/>
      <dgm:spPr/>
    </dgm:pt>
    <dgm:pt modelId="{49ACA1BB-D0F2-4A79-B8E7-CAF65B73D56E}" type="pres">
      <dgm:prSet presAssocID="{F90ACF4C-2F7E-4CFF-BD55-B4083C382341}" presName="vert1" presStyleCnt="0"/>
      <dgm:spPr/>
    </dgm:pt>
  </dgm:ptLst>
  <dgm:cxnLst>
    <dgm:cxn modelId="{79BCD004-6257-46CB-B32A-1BD2442D331D}" srcId="{33649AE3-EC2F-4A0C-A5F8-640D5FE9964D}" destId="{27A7DA19-B538-4D11-BA84-13B165E711C6}" srcOrd="3" destOrd="0" parTransId="{A92A76FF-563B-49D0-B553-7CD1C0EC68E7}" sibTransId="{F985C598-E633-4419-B63C-8A855745B40A}"/>
    <dgm:cxn modelId="{24E91E05-4C41-48D5-B68E-2D5D0846622F}" type="presOf" srcId="{33649AE3-EC2F-4A0C-A5F8-640D5FE9964D}" destId="{0C539FF0-5376-4A46-8629-4541A1E22A51}" srcOrd="0" destOrd="0" presId="urn:microsoft.com/office/officeart/2008/layout/LinedList"/>
    <dgm:cxn modelId="{D6AFEA5C-D46F-4222-90C0-A9D83531EDA6}" srcId="{33649AE3-EC2F-4A0C-A5F8-640D5FE9964D}" destId="{F90ACF4C-2F7E-4CFF-BD55-B4083C382341}" srcOrd="4" destOrd="0" parTransId="{FB429A39-B3DE-4B64-B5D7-02BDFEFBF60E}" sibTransId="{1615E54B-2B61-48BB-873A-BF23D31C28D9}"/>
    <dgm:cxn modelId="{172A8F46-2BF5-45E7-9876-686C44DC47CD}" type="presOf" srcId="{4D74B631-84E8-4A25-93E9-09A14D019BB0}" destId="{F2B0ECD4-B897-479A-81B6-90CFBE69B733}" srcOrd="0" destOrd="0" presId="urn:microsoft.com/office/officeart/2008/layout/LinedList"/>
    <dgm:cxn modelId="{9C087B6F-7700-42DC-BA1D-7E3CB0899826}" type="presOf" srcId="{F90ACF4C-2F7E-4CFF-BD55-B4083C382341}" destId="{378CD687-76CB-4350-9D0C-47C27AD8F831}" srcOrd="0" destOrd="0" presId="urn:microsoft.com/office/officeart/2008/layout/LinedList"/>
    <dgm:cxn modelId="{ADA83651-1022-4D90-87CF-53679D8FB168}" type="presOf" srcId="{27A7DA19-B538-4D11-BA84-13B165E711C6}" destId="{933DDB1F-EF8D-4F16-A0EA-A014AD4389E3}" srcOrd="0" destOrd="0" presId="urn:microsoft.com/office/officeart/2008/layout/LinedList"/>
    <dgm:cxn modelId="{7854C680-0342-4D79-A788-A396623D407E}" type="presOf" srcId="{916E12B3-30D3-4142-A8AB-F4DC44D3E5E0}" destId="{1766497D-97BA-4915-BD53-1B1E257BAA89}" srcOrd="0" destOrd="0" presId="urn:microsoft.com/office/officeart/2008/layout/LinedList"/>
    <dgm:cxn modelId="{DB83EC98-3F94-4687-A317-31D016B693CC}" srcId="{33649AE3-EC2F-4A0C-A5F8-640D5FE9964D}" destId="{4D74B631-84E8-4A25-93E9-09A14D019BB0}" srcOrd="2" destOrd="0" parTransId="{9EE4841E-DBA4-4FEC-8565-8AC0C27958C6}" sibTransId="{E16F488F-2318-4055-8F7D-2A2AB9937978}"/>
    <dgm:cxn modelId="{15C878C6-221E-4578-BB8A-5B64CD9E0A49}" type="presOf" srcId="{C30CEF5D-20E3-4536-9180-BCD5FDDACA2E}" destId="{C1B37FEA-A918-4B79-8658-D22D21AA5283}" srcOrd="0" destOrd="0" presId="urn:microsoft.com/office/officeart/2008/layout/LinedList"/>
    <dgm:cxn modelId="{C531C6CA-FCC1-48B3-B3AC-CB8EBEA7BCBD}" srcId="{33649AE3-EC2F-4A0C-A5F8-640D5FE9964D}" destId="{C30CEF5D-20E3-4536-9180-BCD5FDDACA2E}" srcOrd="0" destOrd="0" parTransId="{E84AA60E-5BB6-4E57-BE7D-9B7A608B8AAE}" sibTransId="{38208950-2F47-4A75-BC54-9D104E9BFC7E}"/>
    <dgm:cxn modelId="{EB322CFB-8C78-45FC-A0EA-DA101F032DB3}" srcId="{33649AE3-EC2F-4A0C-A5F8-640D5FE9964D}" destId="{916E12B3-30D3-4142-A8AB-F4DC44D3E5E0}" srcOrd="1" destOrd="0" parTransId="{E276B76F-0DE0-43D1-9F02-21D3A48BEF78}" sibTransId="{D2146C07-7B89-4D50-88B8-D595C605C9D0}"/>
    <dgm:cxn modelId="{A783CB4A-707F-4F3B-B7E7-B26C00C02E2F}" type="presParOf" srcId="{0C539FF0-5376-4A46-8629-4541A1E22A51}" destId="{ED46FCAD-A728-458F-B003-96C53E1A90F4}" srcOrd="0" destOrd="0" presId="urn:microsoft.com/office/officeart/2008/layout/LinedList"/>
    <dgm:cxn modelId="{1B2DF6D4-1C4A-4718-AB0E-B2920DFB8A19}" type="presParOf" srcId="{0C539FF0-5376-4A46-8629-4541A1E22A51}" destId="{CBFC4E3F-4B80-4598-9BB6-4DC75BB2B9D4}" srcOrd="1" destOrd="0" presId="urn:microsoft.com/office/officeart/2008/layout/LinedList"/>
    <dgm:cxn modelId="{26EEEF01-66DF-485B-9EC1-2933AE0C63FC}" type="presParOf" srcId="{CBFC4E3F-4B80-4598-9BB6-4DC75BB2B9D4}" destId="{C1B37FEA-A918-4B79-8658-D22D21AA5283}" srcOrd="0" destOrd="0" presId="urn:microsoft.com/office/officeart/2008/layout/LinedList"/>
    <dgm:cxn modelId="{1C32E290-2238-4754-BCE1-B3D41D4A946C}" type="presParOf" srcId="{CBFC4E3F-4B80-4598-9BB6-4DC75BB2B9D4}" destId="{FA50F1B6-EF99-43D0-91F2-195585C8BBEE}" srcOrd="1" destOrd="0" presId="urn:microsoft.com/office/officeart/2008/layout/LinedList"/>
    <dgm:cxn modelId="{B1D0DB35-BE7E-4174-95FF-8FDBA0FEA255}" type="presParOf" srcId="{0C539FF0-5376-4A46-8629-4541A1E22A51}" destId="{D7FFD82F-2C8D-46A8-9C5D-E8727A0C26C2}" srcOrd="2" destOrd="0" presId="urn:microsoft.com/office/officeart/2008/layout/LinedList"/>
    <dgm:cxn modelId="{06F609F8-1B37-4D5C-917B-358C3E76BD9F}" type="presParOf" srcId="{0C539FF0-5376-4A46-8629-4541A1E22A51}" destId="{BD365541-AC74-4C25-9EA0-7999536F7781}" srcOrd="3" destOrd="0" presId="urn:microsoft.com/office/officeart/2008/layout/LinedList"/>
    <dgm:cxn modelId="{C485A597-FAEC-483D-B3C9-A6FC9AE4EC89}" type="presParOf" srcId="{BD365541-AC74-4C25-9EA0-7999536F7781}" destId="{1766497D-97BA-4915-BD53-1B1E257BAA89}" srcOrd="0" destOrd="0" presId="urn:microsoft.com/office/officeart/2008/layout/LinedList"/>
    <dgm:cxn modelId="{262EDBEF-4B8E-4D30-9971-A1601188AA00}" type="presParOf" srcId="{BD365541-AC74-4C25-9EA0-7999536F7781}" destId="{B6DF3109-D77E-4341-B002-200400BEC86D}" srcOrd="1" destOrd="0" presId="urn:microsoft.com/office/officeart/2008/layout/LinedList"/>
    <dgm:cxn modelId="{65AF2B1E-9EEB-4099-86B8-B104BC6A901A}" type="presParOf" srcId="{0C539FF0-5376-4A46-8629-4541A1E22A51}" destId="{24ECBA1F-8E59-46A3-B0A3-938226C75D5A}" srcOrd="4" destOrd="0" presId="urn:microsoft.com/office/officeart/2008/layout/LinedList"/>
    <dgm:cxn modelId="{234B7FE8-8130-4895-ACEC-5AAD1D3E23D0}" type="presParOf" srcId="{0C539FF0-5376-4A46-8629-4541A1E22A51}" destId="{C6072D20-F331-490C-AE9E-D5F95C4DE4E3}" srcOrd="5" destOrd="0" presId="urn:microsoft.com/office/officeart/2008/layout/LinedList"/>
    <dgm:cxn modelId="{721F14BB-0C0A-4436-9C82-6385F157EAAF}" type="presParOf" srcId="{C6072D20-F331-490C-AE9E-D5F95C4DE4E3}" destId="{F2B0ECD4-B897-479A-81B6-90CFBE69B733}" srcOrd="0" destOrd="0" presId="urn:microsoft.com/office/officeart/2008/layout/LinedList"/>
    <dgm:cxn modelId="{0F786A8D-8EC4-448F-858C-541EDC75099E}" type="presParOf" srcId="{C6072D20-F331-490C-AE9E-D5F95C4DE4E3}" destId="{CD1BDE2E-F0CC-4E76-842B-085F2926636C}" srcOrd="1" destOrd="0" presId="urn:microsoft.com/office/officeart/2008/layout/LinedList"/>
    <dgm:cxn modelId="{A8CB7753-703D-46CB-B281-6303EA9A8269}" type="presParOf" srcId="{0C539FF0-5376-4A46-8629-4541A1E22A51}" destId="{293A1D75-856A-4B59-8497-BFF7BF9EA9B9}" srcOrd="6" destOrd="0" presId="urn:microsoft.com/office/officeart/2008/layout/LinedList"/>
    <dgm:cxn modelId="{6CF3FD73-209D-43EE-8618-B0951AD3E5D9}" type="presParOf" srcId="{0C539FF0-5376-4A46-8629-4541A1E22A51}" destId="{7F822B8A-6795-46A9-8322-9C2D0161F557}" srcOrd="7" destOrd="0" presId="urn:microsoft.com/office/officeart/2008/layout/LinedList"/>
    <dgm:cxn modelId="{BEC7D76F-9305-4460-835C-BF9650D825A9}" type="presParOf" srcId="{7F822B8A-6795-46A9-8322-9C2D0161F557}" destId="{933DDB1F-EF8D-4F16-A0EA-A014AD4389E3}" srcOrd="0" destOrd="0" presId="urn:microsoft.com/office/officeart/2008/layout/LinedList"/>
    <dgm:cxn modelId="{DD67AD4F-8AE0-441A-A427-2B172ABB2CE6}" type="presParOf" srcId="{7F822B8A-6795-46A9-8322-9C2D0161F557}" destId="{DE155AD3-786E-4351-8C1D-A750F63C592D}" srcOrd="1" destOrd="0" presId="urn:microsoft.com/office/officeart/2008/layout/LinedList"/>
    <dgm:cxn modelId="{B92D789D-4217-49CC-9501-A35DE146028D}" type="presParOf" srcId="{0C539FF0-5376-4A46-8629-4541A1E22A51}" destId="{B805E76B-C444-43E8-B05A-E9222DE883E6}" srcOrd="8" destOrd="0" presId="urn:microsoft.com/office/officeart/2008/layout/LinedList"/>
    <dgm:cxn modelId="{06C9D1B6-12D9-4472-8B38-7AF37DB2D496}" type="presParOf" srcId="{0C539FF0-5376-4A46-8629-4541A1E22A51}" destId="{22A90379-22EA-4F54-904C-E9947F1CFFC5}" srcOrd="9" destOrd="0" presId="urn:microsoft.com/office/officeart/2008/layout/LinedList"/>
    <dgm:cxn modelId="{7FCDD803-FCBB-4C06-A849-EC107026EA22}" type="presParOf" srcId="{22A90379-22EA-4F54-904C-E9947F1CFFC5}" destId="{378CD687-76CB-4350-9D0C-47C27AD8F831}" srcOrd="0" destOrd="0" presId="urn:microsoft.com/office/officeart/2008/layout/LinedList"/>
    <dgm:cxn modelId="{62A2DE73-5C1C-4926-B85C-4C832D70AEDE}" type="presParOf" srcId="{22A90379-22EA-4F54-904C-E9947F1CFFC5}" destId="{49ACA1BB-D0F2-4A79-B8E7-CAF65B73D56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3FAE2C-85FC-436B-847B-7EACC595A8F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A273E46-BBF2-4C24-AFAE-BC141134303E}">
      <dgm:prSet/>
      <dgm:spPr/>
      <dgm:t>
        <a:bodyPr/>
        <a:lstStyle/>
        <a:p>
          <a:r>
            <a:rPr lang="en-GB"/>
            <a:t>Wide reaching piece of legalisation which includes: </a:t>
          </a:r>
          <a:endParaRPr lang="en-US"/>
        </a:p>
      </dgm:t>
    </dgm:pt>
    <dgm:pt modelId="{322AFA7B-7280-471E-938E-1E47BC8FC85F}" type="parTrans" cxnId="{9B61A976-5D06-4CC4-ADCA-A52311F00D48}">
      <dgm:prSet/>
      <dgm:spPr/>
      <dgm:t>
        <a:bodyPr/>
        <a:lstStyle/>
        <a:p>
          <a:endParaRPr lang="en-US"/>
        </a:p>
      </dgm:t>
    </dgm:pt>
    <dgm:pt modelId="{56977568-271F-4ADE-8242-11BC43DCFF41}" type="sibTrans" cxnId="{9B61A976-5D06-4CC4-ADCA-A52311F00D48}">
      <dgm:prSet/>
      <dgm:spPr/>
      <dgm:t>
        <a:bodyPr/>
        <a:lstStyle/>
        <a:p>
          <a:endParaRPr lang="en-US"/>
        </a:p>
      </dgm:t>
    </dgm:pt>
    <dgm:pt modelId="{D3BA7663-4B13-4438-9EF6-9F5925751A85}">
      <dgm:prSet/>
      <dgm:spPr/>
      <dgm:t>
        <a:bodyPr/>
        <a:lstStyle/>
        <a:p>
          <a:r>
            <a:rPr lang="en-GB" b="0" i="0"/>
            <a:t>strengthen police powers to tackle unauthorised encampments.</a:t>
          </a:r>
          <a:endParaRPr lang="en-US"/>
        </a:p>
      </dgm:t>
    </dgm:pt>
    <dgm:pt modelId="{3F379C4B-8532-4370-AD74-CC58642A6770}" type="parTrans" cxnId="{F974E995-0CC0-4318-B34D-6B3B464340A5}">
      <dgm:prSet/>
      <dgm:spPr/>
      <dgm:t>
        <a:bodyPr/>
        <a:lstStyle/>
        <a:p>
          <a:endParaRPr lang="en-US"/>
        </a:p>
      </dgm:t>
    </dgm:pt>
    <dgm:pt modelId="{EA0C2E9F-DA71-4EF8-B9DC-D6F10E324C39}" type="sibTrans" cxnId="{F974E995-0CC0-4318-B34D-6B3B464340A5}">
      <dgm:prSet/>
      <dgm:spPr/>
      <dgm:t>
        <a:bodyPr/>
        <a:lstStyle/>
        <a:p>
          <a:endParaRPr lang="en-US"/>
        </a:p>
      </dgm:t>
    </dgm:pt>
    <dgm:pt modelId="{391F0A47-64E3-489F-B45F-852F958669C4}">
      <dgm:prSet/>
      <dgm:spPr/>
      <dgm:t>
        <a:bodyPr/>
        <a:lstStyle/>
        <a:p>
          <a:r>
            <a:rPr lang="en-GB" b="0" i="0"/>
            <a:t>strengthen alternatives to custody for children who have offended which promote rehabilitation.</a:t>
          </a:r>
          <a:endParaRPr lang="en-US"/>
        </a:p>
      </dgm:t>
    </dgm:pt>
    <dgm:pt modelId="{AAE44978-3EC0-4A12-ADD6-F8569A487D9C}" type="parTrans" cxnId="{9192265B-1440-4459-895C-CFB21DBE4461}">
      <dgm:prSet/>
      <dgm:spPr/>
      <dgm:t>
        <a:bodyPr/>
        <a:lstStyle/>
        <a:p>
          <a:endParaRPr lang="en-US"/>
        </a:p>
      </dgm:t>
    </dgm:pt>
    <dgm:pt modelId="{2D615B41-BAEB-4476-801A-4F48FE830797}" type="sibTrans" cxnId="{9192265B-1440-4459-895C-CFB21DBE4461}">
      <dgm:prSet/>
      <dgm:spPr/>
      <dgm:t>
        <a:bodyPr/>
        <a:lstStyle/>
        <a:p>
          <a:endParaRPr lang="en-US"/>
        </a:p>
      </dgm:t>
    </dgm:pt>
    <dgm:pt modelId="{4961DDB8-36C3-45B1-B8C6-CCDDD59BBFCD}">
      <dgm:prSet/>
      <dgm:spPr/>
      <dgm:t>
        <a:bodyPr/>
        <a:lstStyle/>
        <a:p>
          <a:r>
            <a:rPr lang="en-GB" b="0" i="0"/>
            <a:t>extend the football banning orders regime so that persons convicted of online abuse offences can be made subject to an order</a:t>
          </a:r>
          <a:endParaRPr lang="en-US"/>
        </a:p>
      </dgm:t>
    </dgm:pt>
    <dgm:pt modelId="{B2E26627-F398-4B75-9BD5-EACCE8BA4506}" type="parTrans" cxnId="{2AD471B5-888D-4718-87F8-5FB4C039CFBB}">
      <dgm:prSet/>
      <dgm:spPr/>
      <dgm:t>
        <a:bodyPr/>
        <a:lstStyle/>
        <a:p>
          <a:endParaRPr lang="en-US"/>
        </a:p>
      </dgm:t>
    </dgm:pt>
    <dgm:pt modelId="{C1AC3759-FF1B-4435-AE2F-03C3F1B8B42E}" type="sibTrans" cxnId="{2AD471B5-888D-4718-87F8-5FB4C039CFBB}">
      <dgm:prSet/>
      <dgm:spPr/>
      <dgm:t>
        <a:bodyPr/>
        <a:lstStyle/>
        <a:p>
          <a:endParaRPr lang="en-US"/>
        </a:p>
      </dgm:t>
    </dgm:pt>
    <dgm:pt modelId="{22872E67-DBAF-4DFF-AC35-E3935DB67636}">
      <dgm:prSet/>
      <dgm:spPr/>
      <dgm:t>
        <a:bodyPr/>
        <a:lstStyle/>
        <a:p>
          <a:r>
            <a:rPr lang="en-GB" b="0" i="0"/>
            <a:t>modernise our courts and tribunals by updating existing court processes to provide better services for all court users and underpin open justice</a:t>
          </a:r>
          <a:endParaRPr lang="en-US"/>
        </a:p>
      </dgm:t>
    </dgm:pt>
    <dgm:pt modelId="{7411DD2B-357E-48E6-B37D-A91C56F9416C}" type="parTrans" cxnId="{540FC38B-C515-448C-9DC6-70983FD0A3E6}">
      <dgm:prSet/>
      <dgm:spPr/>
      <dgm:t>
        <a:bodyPr/>
        <a:lstStyle/>
        <a:p>
          <a:endParaRPr lang="en-US"/>
        </a:p>
      </dgm:t>
    </dgm:pt>
    <dgm:pt modelId="{C183BE8D-7A44-465B-8CD0-18AA22DB1270}" type="sibTrans" cxnId="{540FC38B-C515-448C-9DC6-70983FD0A3E6}">
      <dgm:prSet/>
      <dgm:spPr/>
      <dgm:t>
        <a:bodyPr/>
        <a:lstStyle/>
        <a:p>
          <a:endParaRPr lang="en-US"/>
        </a:p>
      </dgm:t>
    </dgm:pt>
    <dgm:pt modelId="{1BBCA028-CF28-45CB-BCB6-31B2EDA121DA}" type="pres">
      <dgm:prSet presAssocID="{563FAE2C-85FC-436B-847B-7EACC595A8F2}" presName="vert0" presStyleCnt="0">
        <dgm:presLayoutVars>
          <dgm:dir/>
          <dgm:animOne val="branch"/>
          <dgm:animLvl val="lvl"/>
        </dgm:presLayoutVars>
      </dgm:prSet>
      <dgm:spPr/>
    </dgm:pt>
    <dgm:pt modelId="{966903CE-8231-45F5-8AA8-02120F6AC31A}" type="pres">
      <dgm:prSet presAssocID="{2A273E46-BBF2-4C24-AFAE-BC141134303E}" presName="thickLine" presStyleLbl="alignNode1" presStyleIdx="0" presStyleCnt="5"/>
      <dgm:spPr/>
    </dgm:pt>
    <dgm:pt modelId="{A89509B9-C1BE-4958-B003-C54C90EF3756}" type="pres">
      <dgm:prSet presAssocID="{2A273E46-BBF2-4C24-AFAE-BC141134303E}" presName="horz1" presStyleCnt="0"/>
      <dgm:spPr/>
    </dgm:pt>
    <dgm:pt modelId="{3DCB4A2B-FD28-429F-B406-169EA23E93B7}" type="pres">
      <dgm:prSet presAssocID="{2A273E46-BBF2-4C24-AFAE-BC141134303E}" presName="tx1" presStyleLbl="revTx" presStyleIdx="0" presStyleCnt="5"/>
      <dgm:spPr/>
    </dgm:pt>
    <dgm:pt modelId="{54DE907C-483E-4D19-AB27-3F51DE829EC1}" type="pres">
      <dgm:prSet presAssocID="{2A273E46-BBF2-4C24-AFAE-BC141134303E}" presName="vert1" presStyleCnt="0"/>
      <dgm:spPr/>
    </dgm:pt>
    <dgm:pt modelId="{449D7320-9D7F-4BB8-9F48-D17501E9AEF3}" type="pres">
      <dgm:prSet presAssocID="{D3BA7663-4B13-4438-9EF6-9F5925751A85}" presName="thickLine" presStyleLbl="alignNode1" presStyleIdx="1" presStyleCnt="5"/>
      <dgm:spPr/>
    </dgm:pt>
    <dgm:pt modelId="{7289DD2F-75F5-4760-A2CF-87369CBF5D6D}" type="pres">
      <dgm:prSet presAssocID="{D3BA7663-4B13-4438-9EF6-9F5925751A85}" presName="horz1" presStyleCnt="0"/>
      <dgm:spPr/>
    </dgm:pt>
    <dgm:pt modelId="{688D5DA3-3DD9-45C1-B66E-CCCD2BB5F81B}" type="pres">
      <dgm:prSet presAssocID="{D3BA7663-4B13-4438-9EF6-9F5925751A85}" presName="tx1" presStyleLbl="revTx" presStyleIdx="1" presStyleCnt="5"/>
      <dgm:spPr/>
    </dgm:pt>
    <dgm:pt modelId="{9A473CF5-ADAA-469A-B398-1C51879ECD14}" type="pres">
      <dgm:prSet presAssocID="{D3BA7663-4B13-4438-9EF6-9F5925751A85}" presName="vert1" presStyleCnt="0"/>
      <dgm:spPr/>
    </dgm:pt>
    <dgm:pt modelId="{4FEC684F-EF3F-4A34-9876-9FD2D5B4719C}" type="pres">
      <dgm:prSet presAssocID="{391F0A47-64E3-489F-B45F-852F958669C4}" presName="thickLine" presStyleLbl="alignNode1" presStyleIdx="2" presStyleCnt="5"/>
      <dgm:spPr/>
    </dgm:pt>
    <dgm:pt modelId="{C35DA544-75E3-4CFA-BC38-1BA0254A5CC0}" type="pres">
      <dgm:prSet presAssocID="{391F0A47-64E3-489F-B45F-852F958669C4}" presName="horz1" presStyleCnt="0"/>
      <dgm:spPr/>
    </dgm:pt>
    <dgm:pt modelId="{4C360A1B-4D32-496D-9D6C-83FC1383CC4B}" type="pres">
      <dgm:prSet presAssocID="{391F0A47-64E3-489F-B45F-852F958669C4}" presName="tx1" presStyleLbl="revTx" presStyleIdx="2" presStyleCnt="5"/>
      <dgm:spPr/>
    </dgm:pt>
    <dgm:pt modelId="{2BCA764C-DBDC-44E6-8750-14669D413EDE}" type="pres">
      <dgm:prSet presAssocID="{391F0A47-64E3-489F-B45F-852F958669C4}" presName="vert1" presStyleCnt="0"/>
      <dgm:spPr/>
    </dgm:pt>
    <dgm:pt modelId="{F105FDD3-6872-459D-84A8-66B02E6C6444}" type="pres">
      <dgm:prSet presAssocID="{4961DDB8-36C3-45B1-B8C6-CCDDD59BBFCD}" presName="thickLine" presStyleLbl="alignNode1" presStyleIdx="3" presStyleCnt="5"/>
      <dgm:spPr/>
    </dgm:pt>
    <dgm:pt modelId="{FE8DF241-46C8-4B28-99EF-A66E2EFC2356}" type="pres">
      <dgm:prSet presAssocID="{4961DDB8-36C3-45B1-B8C6-CCDDD59BBFCD}" presName="horz1" presStyleCnt="0"/>
      <dgm:spPr/>
    </dgm:pt>
    <dgm:pt modelId="{EEEF74E0-1C09-4AF9-A876-065E809F31EB}" type="pres">
      <dgm:prSet presAssocID="{4961DDB8-36C3-45B1-B8C6-CCDDD59BBFCD}" presName="tx1" presStyleLbl="revTx" presStyleIdx="3" presStyleCnt="5"/>
      <dgm:spPr/>
    </dgm:pt>
    <dgm:pt modelId="{07F0D585-AA01-4BB8-8040-DBA4239F0C6D}" type="pres">
      <dgm:prSet presAssocID="{4961DDB8-36C3-45B1-B8C6-CCDDD59BBFCD}" presName="vert1" presStyleCnt="0"/>
      <dgm:spPr/>
    </dgm:pt>
    <dgm:pt modelId="{DAD6C7BA-2EE5-48B2-A056-0ED2FFA20792}" type="pres">
      <dgm:prSet presAssocID="{22872E67-DBAF-4DFF-AC35-E3935DB67636}" presName="thickLine" presStyleLbl="alignNode1" presStyleIdx="4" presStyleCnt="5"/>
      <dgm:spPr/>
    </dgm:pt>
    <dgm:pt modelId="{585295E3-AE78-4CA1-A7AE-F371340A3FBD}" type="pres">
      <dgm:prSet presAssocID="{22872E67-DBAF-4DFF-AC35-E3935DB67636}" presName="horz1" presStyleCnt="0"/>
      <dgm:spPr/>
    </dgm:pt>
    <dgm:pt modelId="{9CC6A7DB-13CD-485A-A3DE-5E486147393F}" type="pres">
      <dgm:prSet presAssocID="{22872E67-DBAF-4DFF-AC35-E3935DB67636}" presName="tx1" presStyleLbl="revTx" presStyleIdx="4" presStyleCnt="5"/>
      <dgm:spPr/>
    </dgm:pt>
    <dgm:pt modelId="{064EF645-03B6-462F-905E-B2AE390EF900}" type="pres">
      <dgm:prSet presAssocID="{22872E67-DBAF-4DFF-AC35-E3935DB67636}" presName="vert1" presStyleCnt="0"/>
      <dgm:spPr/>
    </dgm:pt>
  </dgm:ptLst>
  <dgm:cxnLst>
    <dgm:cxn modelId="{9192265B-1440-4459-895C-CFB21DBE4461}" srcId="{563FAE2C-85FC-436B-847B-7EACC595A8F2}" destId="{391F0A47-64E3-489F-B45F-852F958669C4}" srcOrd="2" destOrd="0" parTransId="{AAE44978-3EC0-4A12-ADD6-F8569A487D9C}" sibTransId="{2D615B41-BAEB-4476-801A-4F48FE830797}"/>
    <dgm:cxn modelId="{457D5D67-C701-49D3-B622-1B6219997C3E}" type="presOf" srcId="{563FAE2C-85FC-436B-847B-7EACC595A8F2}" destId="{1BBCA028-CF28-45CB-BCB6-31B2EDA121DA}" srcOrd="0" destOrd="0" presId="urn:microsoft.com/office/officeart/2008/layout/LinedList"/>
    <dgm:cxn modelId="{3A212E4C-274E-4D52-9496-BBE10F93AC76}" type="presOf" srcId="{22872E67-DBAF-4DFF-AC35-E3935DB67636}" destId="{9CC6A7DB-13CD-485A-A3DE-5E486147393F}" srcOrd="0" destOrd="0" presId="urn:microsoft.com/office/officeart/2008/layout/LinedList"/>
    <dgm:cxn modelId="{3A8C8A6D-C522-4734-A6FA-525EBCA77A38}" type="presOf" srcId="{D3BA7663-4B13-4438-9EF6-9F5925751A85}" destId="{688D5DA3-3DD9-45C1-B66E-CCCD2BB5F81B}" srcOrd="0" destOrd="0" presId="urn:microsoft.com/office/officeart/2008/layout/LinedList"/>
    <dgm:cxn modelId="{9B61A976-5D06-4CC4-ADCA-A52311F00D48}" srcId="{563FAE2C-85FC-436B-847B-7EACC595A8F2}" destId="{2A273E46-BBF2-4C24-AFAE-BC141134303E}" srcOrd="0" destOrd="0" parTransId="{322AFA7B-7280-471E-938E-1E47BC8FC85F}" sibTransId="{56977568-271F-4ADE-8242-11BC43DCFF41}"/>
    <dgm:cxn modelId="{C0D0D758-7500-4482-A0EF-9429A6930221}" type="presOf" srcId="{2A273E46-BBF2-4C24-AFAE-BC141134303E}" destId="{3DCB4A2B-FD28-429F-B406-169EA23E93B7}" srcOrd="0" destOrd="0" presId="urn:microsoft.com/office/officeart/2008/layout/LinedList"/>
    <dgm:cxn modelId="{D4ABC080-349D-461B-82A8-675F2CB421AF}" type="presOf" srcId="{4961DDB8-36C3-45B1-B8C6-CCDDD59BBFCD}" destId="{EEEF74E0-1C09-4AF9-A876-065E809F31EB}" srcOrd="0" destOrd="0" presId="urn:microsoft.com/office/officeart/2008/layout/LinedList"/>
    <dgm:cxn modelId="{1B924F8A-C349-438F-BD48-231F62C03469}" type="presOf" srcId="{391F0A47-64E3-489F-B45F-852F958669C4}" destId="{4C360A1B-4D32-496D-9D6C-83FC1383CC4B}" srcOrd="0" destOrd="0" presId="urn:microsoft.com/office/officeart/2008/layout/LinedList"/>
    <dgm:cxn modelId="{540FC38B-C515-448C-9DC6-70983FD0A3E6}" srcId="{563FAE2C-85FC-436B-847B-7EACC595A8F2}" destId="{22872E67-DBAF-4DFF-AC35-E3935DB67636}" srcOrd="4" destOrd="0" parTransId="{7411DD2B-357E-48E6-B37D-A91C56F9416C}" sibTransId="{C183BE8D-7A44-465B-8CD0-18AA22DB1270}"/>
    <dgm:cxn modelId="{F974E995-0CC0-4318-B34D-6B3B464340A5}" srcId="{563FAE2C-85FC-436B-847B-7EACC595A8F2}" destId="{D3BA7663-4B13-4438-9EF6-9F5925751A85}" srcOrd="1" destOrd="0" parTransId="{3F379C4B-8532-4370-AD74-CC58642A6770}" sibTransId="{EA0C2E9F-DA71-4EF8-B9DC-D6F10E324C39}"/>
    <dgm:cxn modelId="{2AD471B5-888D-4718-87F8-5FB4C039CFBB}" srcId="{563FAE2C-85FC-436B-847B-7EACC595A8F2}" destId="{4961DDB8-36C3-45B1-B8C6-CCDDD59BBFCD}" srcOrd="3" destOrd="0" parTransId="{B2E26627-F398-4B75-9BD5-EACCE8BA4506}" sibTransId="{C1AC3759-FF1B-4435-AE2F-03C3F1B8B42E}"/>
    <dgm:cxn modelId="{8691D7C7-5D0A-49CD-9C19-0C6BA4657EE1}" type="presParOf" srcId="{1BBCA028-CF28-45CB-BCB6-31B2EDA121DA}" destId="{966903CE-8231-45F5-8AA8-02120F6AC31A}" srcOrd="0" destOrd="0" presId="urn:microsoft.com/office/officeart/2008/layout/LinedList"/>
    <dgm:cxn modelId="{C27F083D-8493-4A0E-8611-185C7D3B2557}" type="presParOf" srcId="{1BBCA028-CF28-45CB-BCB6-31B2EDA121DA}" destId="{A89509B9-C1BE-4958-B003-C54C90EF3756}" srcOrd="1" destOrd="0" presId="urn:microsoft.com/office/officeart/2008/layout/LinedList"/>
    <dgm:cxn modelId="{0F827E15-C34C-4AB9-BFB3-F13948717E0A}" type="presParOf" srcId="{A89509B9-C1BE-4958-B003-C54C90EF3756}" destId="{3DCB4A2B-FD28-429F-B406-169EA23E93B7}" srcOrd="0" destOrd="0" presId="urn:microsoft.com/office/officeart/2008/layout/LinedList"/>
    <dgm:cxn modelId="{9D5104D4-3ED9-413E-B63C-305434134E27}" type="presParOf" srcId="{A89509B9-C1BE-4958-B003-C54C90EF3756}" destId="{54DE907C-483E-4D19-AB27-3F51DE829EC1}" srcOrd="1" destOrd="0" presId="urn:microsoft.com/office/officeart/2008/layout/LinedList"/>
    <dgm:cxn modelId="{48FBBB74-1811-418E-A48B-5F52E3FEB95B}" type="presParOf" srcId="{1BBCA028-CF28-45CB-BCB6-31B2EDA121DA}" destId="{449D7320-9D7F-4BB8-9F48-D17501E9AEF3}" srcOrd="2" destOrd="0" presId="urn:microsoft.com/office/officeart/2008/layout/LinedList"/>
    <dgm:cxn modelId="{0CE5A5EF-6A40-4DE3-895F-C0A2C2042D4B}" type="presParOf" srcId="{1BBCA028-CF28-45CB-BCB6-31B2EDA121DA}" destId="{7289DD2F-75F5-4760-A2CF-87369CBF5D6D}" srcOrd="3" destOrd="0" presId="urn:microsoft.com/office/officeart/2008/layout/LinedList"/>
    <dgm:cxn modelId="{F4B98023-6F2E-4FD8-95B4-D579202AEF82}" type="presParOf" srcId="{7289DD2F-75F5-4760-A2CF-87369CBF5D6D}" destId="{688D5DA3-3DD9-45C1-B66E-CCCD2BB5F81B}" srcOrd="0" destOrd="0" presId="urn:microsoft.com/office/officeart/2008/layout/LinedList"/>
    <dgm:cxn modelId="{0729A7BC-9D5E-407F-B8E2-540D6D90F8AD}" type="presParOf" srcId="{7289DD2F-75F5-4760-A2CF-87369CBF5D6D}" destId="{9A473CF5-ADAA-469A-B398-1C51879ECD14}" srcOrd="1" destOrd="0" presId="urn:microsoft.com/office/officeart/2008/layout/LinedList"/>
    <dgm:cxn modelId="{10B01624-3A78-4830-9A4B-8A980E6EB4EE}" type="presParOf" srcId="{1BBCA028-CF28-45CB-BCB6-31B2EDA121DA}" destId="{4FEC684F-EF3F-4A34-9876-9FD2D5B4719C}" srcOrd="4" destOrd="0" presId="urn:microsoft.com/office/officeart/2008/layout/LinedList"/>
    <dgm:cxn modelId="{08561BE6-B25A-4F48-9A6A-18D943A4DEFE}" type="presParOf" srcId="{1BBCA028-CF28-45CB-BCB6-31B2EDA121DA}" destId="{C35DA544-75E3-4CFA-BC38-1BA0254A5CC0}" srcOrd="5" destOrd="0" presId="urn:microsoft.com/office/officeart/2008/layout/LinedList"/>
    <dgm:cxn modelId="{CE02E810-BEC4-4B67-9BB0-452BEDA82640}" type="presParOf" srcId="{C35DA544-75E3-4CFA-BC38-1BA0254A5CC0}" destId="{4C360A1B-4D32-496D-9D6C-83FC1383CC4B}" srcOrd="0" destOrd="0" presId="urn:microsoft.com/office/officeart/2008/layout/LinedList"/>
    <dgm:cxn modelId="{E3F0FF2D-3086-4FFB-B263-E2536955ED83}" type="presParOf" srcId="{C35DA544-75E3-4CFA-BC38-1BA0254A5CC0}" destId="{2BCA764C-DBDC-44E6-8750-14669D413EDE}" srcOrd="1" destOrd="0" presId="urn:microsoft.com/office/officeart/2008/layout/LinedList"/>
    <dgm:cxn modelId="{3ED07914-AEDF-450B-AD13-1D0096206E4A}" type="presParOf" srcId="{1BBCA028-CF28-45CB-BCB6-31B2EDA121DA}" destId="{F105FDD3-6872-459D-84A8-66B02E6C6444}" srcOrd="6" destOrd="0" presId="urn:microsoft.com/office/officeart/2008/layout/LinedList"/>
    <dgm:cxn modelId="{1682B138-B1A6-4B76-9CE6-E9BAC915F320}" type="presParOf" srcId="{1BBCA028-CF28-45CB-BCB6-31B2EDA121DA}" destId="{FE8DF241-46C8-4B28-99EF-A66E2EFC2356}" srcOrd="7" destOrd="0" presId="urn:microsoft.com/office/officeart/2008/layout/LinedList"/>
    <dgm:cxn modelId="{E844F186-EAEB-48DA-B015-B54016412910}" type="presParOf" srcId="{FE8DF241-46C8-4B28-99EF-A66E2EFC2356}" destId="{EEEF74E0-1C09-4AF9-A876-065E809F31EB}" srcOrd="0" destOrd="0" presId="urn:microsoft.com/office/officeart/2008/layout/LinedList"/>
    <dgm:cxn modelId="{D7A214D1-F1C6-4DA8-9429-935371636D84}" type="presParOf" srcId="{FE8DF241-46C8-4B28-99EF-A66E2EFC2356}" destId="{07F0D585-AA01-4BB8-8040-DBA4239F0C6D}" srcOrd="1" destOrd="0" presId="urn:microsoft.com/office/officeart/2008/layout/LinedList"/>
    <dgm:cxn modelId="{C3485A54-93D4-489B-B5E3-64084C851990}" type="presParOf" srcId="{1BBCA028-CF28-45CB-BCB6-31B2EDA121DA}" destId="{DAD6C7BA-2EE5-48B2-A056-0ED2FFA20792}" srcOrd="8" destOrd="0" presId="urn:microsoft.com/office/officeart/2008/layout/LinedList"/>
    <dgm:cxn modelId="{64D4F06B-7BEF-4467-8487-D490E2883D71}" type="presParOf" srcId="{1BBCA028-CF28-45CB-BCB6-31B2EDA121DA}" destId="{585295E3-AE78-4CA1-A7AE-F371340A3FBD}" srcOrd="9" destOrd="0" presId="urn:microsoft.com/office/officeart/2008/layout/LinedList"/>
    <dgm:cxn modelId="{95130D3A-9E04-4AF1-910A-089EA88F6673}" type="presParOf" srcId="{585295E3-AE78-4CA1-A7AE-F371340A3FBD}" destId="{9CC6A7DB-13CD-485A-A3DE-5E486147393F}" srcOrd="0" destOrd="0" presId="urn:microsoft.com/office/officeart/2008/layout/LinedList"/>
    <dgm:cxn modelId="{1078206C-B560-4710-955A-C8E58C5C8480}" type="presParOf" srcId="{585295E3-AE78-4CA1-A7AE-F371340A3FBD}" destId="{064EF645-03B6-462F-905E-B2AE390EF9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05B6F6-3047-4787-9986-E3BDFE714C6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6EF2692-EC67-41CF-AF5D-8F60AC2C24D6}">
      <dgm:prSet/>
      <dgm:spPr/>
      <dgm:t>
        <a:bodyPr/>
        <a:lstStyle/>
        <a:p>
          <a:r>
            <a:rPr lang="en-GB" b="0" i="0"/>
            <a:t>violent acts were committed that caused injury. </a:t>
          </a:r>
          <a:endParaRPr lang="en-US"/>
        </a:p>
      </dgm:t>
    </dgm:pt>
    <dgm:pt modelId="{036585D7-FCB6-48B1-9081-D828875B6234}" type="parTrans" cxnId="{26B2A647-4965-46D2-BC52-7F5AA608C714}">
      <dgm:prSet/>
      <dgm:spPr/>
      <dgm:t>
        <a:bodyPr/>
        <a:lstStyle/>
        <a:p>
          <a:endParaRPr lang="en-US"/>
        </a:p>
      </dgm:t>
    </dgm:pt>
    <dgm:pt modelId="{6DF7BD21-CD85-4FAD-B0F5-5A060F4A02F4}" type="sibTrans" cxnId="{26B2A647-4965-46D2-BC52-7F5AA608C714}">
      <dgm:prSet/>
      <dgm:spPr/>
      <dgm:t>
        <a:bodyPr/>
        <a:lstStyle/>
        <a:p>
          <a:endParaRPr lang="en-US"/>
        </a:p>
      </dgm:t>
    </dgm:pt>
    <dgm:pt modelId="{90395F1B-13BC-4711-98DD-724C27D0E54A}">
      <dgm:prSet/>
      <dgm:spPr/>
      <dgm:t>
        <a:bodyPr/>
        <a:lstStyle/>
        <a:p>
          <a:r>
            <a:rPr lang="en-GB" b="0" i="0"/>
            <a:t>the suspect was in possession of a weapon at the time of the offence.</a:t>
          </a:r>
          <a:endParaRPr lang="en-US"/>
        </a:p>
      </dgm:t>
    </dgm:pt>
    <dgm:pt modelId="{3B1A888B-C472-4383-AB37-40B0D3587776}" type="parTrans" cxnId="{16898B39-A1B7-48B8-8679-F46EC2F88A7D}">
      <dgm:prSet/>
      <dgm:spPr/>
      <dgm:t>
        <a:bodyPr/>
        <a:lstStyle/>
        <a:p>
          <a:endParaRPr lang="en-US"/>
        </a:p>
      </dgm:t>
    </dgm:pt>
    <dgm:pt modelId="{5137275F-10EA-4129-BD54-1F5B7137228E}" type="sibTrans" cxnId="{16898B39-A1B7-48B8-8679-F46EC2F88A7D}">
      <dgm:prSet/>
      <dgm:spPr/>
      <dgm:t>
        <a:bodyPr/>
        <a:lstStyle/>
        <a:p>
          <a:endParaRPr lang="en-US"/>
        </a:p>
      </dgm:t>
    </dgm:pt>
    <dgm:pt modelId="{61E4C0A9-25A9-476A-ACC8-2F3D5F3C9890}">
      <dgm:prSet/>
      <dgm:spPr/>
      <dgm:t>
        <a:bodyPr/>
        <a:lstStyle/>
        <a:p>
          <a:r>
            <a:rPr lang="en-GB" b="0" i="0"/>
            <a:t>significant damage was caused to property.</a:t>
          </a:r>
          <a:endParaRPr lang="en-US"/>
        </a:p>
      </dgm:t>
    </dgm:pt>
    <dgm:pt modelId="{926C2359-8482-4E32-A470-ED3CF4872084}" type="parTrans" cxnId="{9A2A947C-BB9A-44BF-B823-2B2EF379362C}">
      <dgm:prSet/>
      <dgm:spPr/>
      <dgm:t>
        <a:bodyPr/>
        <a:lstStyle/>
        <a:p>
          <a:endParaRPr lang="en-US"/>
        </a:p>
      </dgm:t>
    </dgm:pt>
    <dgm:pt modelId="{63AD36B4-28AF-427C-A9EF-73B6E0B75D4C}" type="sibTrans" cxnId="{9A2A947C-BB9A-44BF-B823-2B2EF379362C}">
      <dgm:prSet/>
      <dgm:spPr/>
      <dgm:t>
        <a:bodyPr/>
        <a:lstStyle/>
        <a:p>
          <a:endParaRPr lang="en-US"/>
        </a:p>
      </dgm:t>
    </dgm:pt>
    <dgm:pt modelId="{7429C476-CF39-42C4-8E8C-AC77965B203F}">
      <dgm:prSet/>
      <dgm:spPr/>
      <dgm:t>
        <a:bodyPr/>
        <a:lstStyle/>
        <a:p>
          <a:r>
            <a:rPr lang="en-GB" b="0" i="0"/>
            <a:t>the level of disruption caused to the public or businesses merits a prosecution.</a:t>
          </a:r>
          <a:endParaRPr lang="en-US"/>
        </a:p>
      </dgm:t>
    </dgm:pt>
    <dgm:pt modelId="{A562C0FC-5B29-4CD7-8EA9-36D6F4273BFD}" type="parTrans" cxnId="{E705EA38-183F-4E9A-B05A-DF1F15858D06}">
      <dgm:prSet/>
      <dgm:spPr/>
      <dgm:t>
        <a:bodyPr/>
        <a:lstStyle/>
        <a:p>
          <a:endParaRPr lang="en-US"/>
        </a:p>
      </dgm:t>
    </dgm:pt>
    <dgm:pt modelId="{D1A51F7A-3AF4-43ED-A064-D6926E33A14C}" type="sibTrans" cxnId="{E705EA38-183F-4E9A-B05A-DF1F15858D06}">
      <dgm:prSet/>
      <dgm:spPr/>
      <dgm:t>
        <a:bodyPr/>
        <a:lstStyle/>
        <a:p>
          <a:endParaRPr lang="en-US"/>
        </a:p>
      </dgm:t>
    </dgm:pt>
    <dgm:pt modelId="{59CD9889-BEC5-4DF5-9410-D4F724CFC568}">
      <dgm:prSet/>
      <dgm:spPr/>
      <dgm:t>
        <a:bodyPr/>
        <a:lstStyle/>
        <a:p>
          <a:r>
            <a:rPr lang="en-GB" b="0" i="0"/>
            <a:t>threats were made against an individual or business that caused, were intended to cause, or it is reasonable to believe could have caused alarm, fear or distress.</a:t>
          </a:r>
          <a:endParaRPr lang="en-US"/>
        </a:p>
      </dgm:t>
    </dgm:pt>
    <dgm:pt modelId="{74AD2EF9-BCC7-421F-B779-4D27D80774AE}" type="parTrans" cxnId="{F1DFDAF2-3AE8-4CF6-8697-D6DB075676F1}">
      <dgm:prSet/>
      <dgm:spPr/>
      <dgm:t>
        <a:bodyPr/>
        <a:lstStyle/>
        <a:p>
          <a:endParaRPr lang="en-US"/>
        </a:p>
      </dgm:t>
    </dgm:pt>
    <dgm:pt modelId="{F9D8670D-C702-4EED-BD84-C174E8EE17E0}" type="sibTrans" cxnId="{F1DFDAF2-3AE8-4CF6-8697-D6DB075676F1}">
      <dgm:prSet/>
      <dgm:spPr/>
      <dgm:t>
        <a:bodyPr/>
        <a:lstStyle/>
        <a:p>
          <a:endParaRPr lang="en-US"/>
        </a:p>
      </dgm:t>
    </dgm:pt>
    <dgm:pt modelId="{9217B8C7-CF47-44DB-8294-7D650E1C24D0}" type="pres">
      <dgm:prSet presAssocID="{0B05B6F6-3047-4787-9986-E3BDFE714C6E}" presName="vert0" presStyleCnt="0">
        <dgm:presLayoutVars>
          <dgm:dir/>
          <dgm:animOne val="branch"/>
          <dgm:animLvl val="lvl"/>
        </dgm:presLayoutVars>
      </dgm:prSet>
      <dgm:spPr/>
    </dgm:pt>
    <dgm:pt modelId="{995A9440-51F2-49EF-830A-FFAFDA5DB11F}" type="pres">
      <dgm:prSet presAssocID="{86EF2692-EC67-41CF-AF5D-8F60AC2C24D6}" presName="thickLine" presStyleLbl="alignNode1" presStyleIdx="0" presStyleCnt="5"/>
      <dgm:spPr/>
    </dgm:pt>
    <dgm:pt modelId="{0F43C011-3E8F-44AF-84C4-91DC927CEDE6}" type="pres">
      <dgm:prSet presAssocID="{86EF2692-EC67-41CF-AF5D-8F60AC2C24D6}" presName="horz1" presStyleCnt="0"/>
      <dgm:spPr/>
    </dgm:pt>
    <dgm:pt modelId="{C4C42984-71C7-4E2A-A4C4-4ADF61ED83C5}" type="pres">
      <dgm:prSet presAssocID="{86EF2692-EC67-41CF-AF5D-8F60AC2C24D6}" presName="tx1" presStyleLbl="revTx" presStyleIdx="0" presStyleCnt="5"/>
      <dgm:spPr/>
    </dgm:pt>
    <dgm:pt modelId="{4F4DACC7-44DE-4E8F-BB1C-49AE4A5B4A6F}" type="pres">
      <dgm:prSet presAssocID="{86EF2692-EC67-41CF-AF5D-8F60AC2C24D6}" presName="vert1" presStyleCnt="0"/>
      <dgm:spPr/>
    </dgm:pt>
    <dgm:pt modelId="{455D7465-A9E2-4144-A704-F6597CFA5D6C}" type="pres">
      <dgm:prSet presAssocID="{90395F1B-13BC-4711-98DD-724C27D0E54A}" presName="thickLine" presStyleLbl="alignNode1" presStyleIdx="1" presStyleCnt="5"/>
      <dgm:spPr/>
    </dgm:pt>
    <dgm:pt modelId="{A3EA046E-03A6-4CB3-97FD-710E102ECB9C}" type="pres">
      <dgm:prSet presAssocID="{90395F1B-13BC-4711-98DD-724C27D0E54A}" presName="horz1" presStyleCnt="0"/>
      <dgm:spPr/>
    </dgm:pt>
    <dgm:pt modelId="{C487AC1A-EE3E-4A90-8E12-39515C49FFFC}" type="pres">
      <dgm:prSet presAssocID="{90395F1B-13BC-4711-98DD-724C27D0E54A}" presName="tx1" presStyleLbl="revTx" presStyleIdx="1" presStyleCnt="5"/>
      <dgm:spPr/>
    </dgm:pt>
    <dgm:pt modelId="{C8FB8048-1DFB-43A7-AC3D-D75EFC746EA5}" type="pres">
      <dgm:prSet presAssocID="{90395F1B-13BC-4711-98DD-724C27D0E54A}" presName="vert1" presStyleCnt="0"/>
      <dgm:spPr/>
    </dgm:pt>
    <dgm:pt modelId="{62D8B41A-73B9-4544-84FA-23F092B302D2}" type="pres">
      <dgm:prSet presAssocID="{61E4C0A9-25A9-476A-ACC8-2F3D5F3C9890}" presName="thickLine" presStyleLbl="alignNode1" presStyleIdx="2" presStyleCnt="5"/>
      <dgm:spPr/>
    </dgm:pt>
    <dgm:pt modelId="{1EDF56D5-B312-4A07-80C0-F877B6886E21}" type="pres">
      <dgm:prSet presAssocID="{61E4C0A9-25A9-476A-ACC8-2F3D5F3C9890}" presName="horz1" presStyleCnt="0"/>
      <dgm:spPr/>
    </dgm:pt>
    <dgm:pt modelId="{CA0DD8C6-E480-489E-B846-F8096D98020A}" type="pres">
      <dgm:prSet presAssocID="{61E4C0A9-25A9-476A-ACC8-2F3D5F3C9890}" presName="tx1" presStyleLbl="revTx" presStyleIdx="2" presStyleCnt="5"/>
      <dgm:spPr/>
    </dgm:pt>
    <dgm:pt modelId="{1BBD29F1-44DB-462A-B229-8459C45AB145}" type="pres">
      <dgm:prSet presAssocID="{61E4C0A9-25A9-476A-ACC8-2F3D5F3C9890}" presName="vert1" presStyleCnt="0"/>
      <dgm:spPr/>
    </dgm:pt>
    <dgm:pt modelId="{5CA1F622-E0C7-4259-9BB3-B913A9F6CA87}" type="pres">
      <dgm:prSet presAssocID="{7429C476-CF39-42C4-8E8C-AC77965B203F}" presName="thickLine" presStyleLbl="alignNode1" presStyleIdx="3" presStyleCnt="5"/>
      <dgm:spPr/>
    </dgm:pt>
    <dgm:pt modelId="{3A4B69C4-7FD7-4908-A5D0-0A48E39A6DDA}" type="pres">
      <dgm:prSet presAssocID="{7429C476-CF39-42C4-8E8C-AC77965B203F}" presName="horz1" presStyleCnt="0"/>
      <dgm:spPr/>
    </dgm:pt>
    <dgm:pt modelId="{5267A82D-04B7-4E2D-836D-4FA470F969A7}" type="pres">
      <dgm:prSet presAssocID="{7429C476-CF39-42C4-8E8C-AC77965B203F}" presName="tx1" presStyleLbl="revTx" presStyleIdx="3" presStyleCnt="5"/>
      <dgm:spPr/>
    </dgm:pt>
    <dgm:pt modelId="{AF3BB12A-6347-46E4-838C-985B19015626}" type="pres">
      <dgm:prSet presAssocID="{7429C476-CF39-42C4-8E8C-AC77965B203F}" presName="vert1" presStyleCnt="0"/>
      <dgm:spPr/>
    </dgm:pt>
    <dgm:pt modelId="{3BCF8F6C-EB73-490D-A7B2-DA7EBEC07C35}" type="pres">
      <dgm:prSet presAssocID="{59CD9889-BEC5-4DF5-9410-D4F724CFC568}" presName="thickLine" presStyleLbl="alignNode1" presStyleIdx="4" presStyleCnt="5"/>
      <dgm:spPr/>
    </dgm:pt>
    <dgm:pt modelId="{E8C39D3D-758E-4FD1-BA55-95D699565D6A}" type="pres">
      <dgm:prSet presAssocID="{59CD9889-BEC5-4DF5-9410-D4F724CFC568}" presName="horz1" presStyleCnt="0"/>
      <dgm:spPr/>
    </dgm:pt>
    <dgm:pt modelId="{1F482C5D-E0FB-40C5-B32A-AB8CFCF3C73F}" type="pres">
      <dgm:prSet presAssocID="{59CD9889-BEC5-4DF5-9410-D4F724CFC568}" presName="tx1" presStyleLbl="revTx" presStyleIdx="4" presStyleCnt="5"/>
      <dgm:spPr/>
    </dgm:pt>
    <dgm:pt modelId="{FB1298CC-937A-4073-8202-11D19E981DF3}" type="pres">
      <dgm:prSet presAssocID="{59CD9889-BEC5-4DF5-9410-D4F724CFC568}" presName="vert1" presStyleCnt="0"/>
      <dgm:spPr/>
    </dgm:pt>
  </dgm:ptLst>
  <dgm:cxnLst>
    <dgm:cxn modelId="{8FA7A204-653B-40C1-BD8E-1E1D08F33472}" type="presOf" srcId="{86EF2692-EC67-41CF-AF5D-8F60AC2C24D6}" destId="{C4C42984-71C7-4E2A-A4C4-4ADF61ED83C5}" srcOrd="0" destOrd="0" presId="urn:microsoft.com/office/officeart/2008/layout/LinedList"/>
    <dgm:cxn modelId="{1C6C270D-E277-4CD7-A140-1B6009A29352}" type="presOf" srcId="{90395F1B-13BC-4711-98DD-724C27D0E54A}" destId="{C487AC1A-EE3E-4A90-8E12-39515C49FFFC}" srcOrd="0" destOrd="0" presId="urn:microsoft.com/office/officeart/2008/layout/LinedList"/>
    <dgm:cxn modelId="{E705EA38-183F-4E9A-B05A-DF1F15858D06}" srcId="{0B05B6F6-3047-4787-9986-E3BDFE714C6E}" destId="{7429C476-CF39-42C4-8E8C-AC77965B203F}" srcOrd="3" destOrd="0" parTransId="{A562C0FC-5B29-4CD7-8EA9-36D6F4273BFD}" sibTransId="{D1A51F7A-3AF4-43ED-A064-D6926E33A14C}"/>
    <dgm:cxn modelId="{16898B39-A1B7-48B8-8679-F46EC2F88A7D}" srcId="{0B05B6F6-3047-4787-9986-E3BDFE714C6E}" destId="{90395F1B-13BC-4711-98DD-724C27D0E54A}" srcOrd="1" destOrd="0" parTransId="{3B1A888B-C472-4383-AB37-40B0D3587776}" sibTransId="{5137275F-10EA-4129-BD54-1F5B7137228E}"/>
    <dgm:cxn modelId="{26B2A647-4965-46D2-BC52-7F5AA608C714}" srcId="{0B05B6F6-3047-4787-9986-E3BDFE714C6E}" destId="{86EF2692-EC67-41CF-AF5D-8F60AC2C24D6}" srcOrd="0" destOrd="0" parTransId="{036585D7-FCB6-48B1-9081-D828875B6234}" sibTransId="{6DF7BD21-CD85-4FAD-B0F5-5A060F4A02F4}"/>
    <dgm:cxn modelId="{84433277-945E-40EF-B1F4-7D64753FE0CC}" type="presOf" srcId="{0B05B6F6-3047-4787-9986-E3BDFE714C6E}" destId="{9217B8C7-CF47-44DB-8294-7D650E1C24D0}" srcOrd="0" destOrd="0" presId="urn:microsoft.com/office/officeart/2008/layout/LinedList"/>
    <dgm:cxn modelId="{55297178-F41E-4005-950C-369827125741}" type="presOf" srcId="{59CD9889-BEC5-4DF5-9410-D4F724CFC568}" destId="{1F482C5D-E0FB-40C5-B32A-AB8CFCF3C73F}" srcOrd="0" destOrd="0" presId="urn:microsoft.com/office/officeart/2008/layout/LinedList"/>
    <dgm:cxn modelId="{9A2A947C-BB9A-44BF-B823-2B2EF379362C}" srcId="{0B05B6F6-3047-4787-9986-E3BDFE714C6E}" destId="{61E4C0A9-25A9-476A-ACC8-2F3D5F3C9890}" srcOrd="2" destOrd="0" parTransId="{926C2359-8482-4E32-A470-ED3CF4872084}" sibTransId="{63AD36B4-28AF-427C-A9EF-73B6E0B75D4C}"/>
    <dgm:cxn modelId="{AA87B27C-C887-4227-8E21-4B51DAD2A2C0}" type="presOf" srcId="{61E4C0A9-25A9-476A-ACC8-2F3D5F3C9890}" destId="{CA0DD8C6-E480-489E-B846-F8096D98020A}" srcOrd="0" destOrd="0" presId="urn:microsoft.com/office/officeart/2008/layout/LinedList"/>
    <dgm:cxn modelId="{025F5080-85DB-4254-8199-8393C356C1F8}" type="presOf" srcId="{7429C476-CF39-42C4-8E8C-AC77965B203F}" destId="{5267A82D-04B7-4E2D-836D-4FA470F969A7}" srcOrd="0" destOrd="0" presId="urn:microsoft.com/office/officeart/2008/layout/LinedList"/>
    <dgm:cxn modelId="{F1DFDAF2-3AE8-4CF6-8697-D6DB075676F1}" srcId="{0B05B6F6-3047-4787-9986-E3BDFE714C6E}" destId="{59CD9889-BEC5-4DF5-9410-D4F724CFC568}" srcOrd="4" destOrd="0" parTransId="{74AD2EF9-BCC7-421F-B779-4D27D80774AE}" sibTransId="{F9D8670D-C702-4EED-BD84-C174E8EE17E0}"/>
    <dgm:cxn modelId="{61552253-11FA-4686-9EA4-81FEFB705937}" type="presParOf" srcId="{9217B8C7-CF47-44DB-8294-7D650E1C24D0}" destId="{995A9440-51F2-49EF-830A-FFAFDA5DB11F}" srcOrd="0" destOrd="0" presId="urn:microsoft.com/office/officeart/2008/layout/LinedList"/>
    <dgm:cxn modelId="{E54EFA2F-2380-4C6E-ADC4-ABDD38C74E78}" type="presParOf" srcId="{9217B8C7-CF47-44DB-8294-7D650E1C24D0}" destId="{0F43C011-3E8F-44AF-84C4-91DC927CEDE6}" srcOrd="1" destOrd="0" presId="urn:microsoft.com/office/officeart/2008/layout/LinedList"/>
    <dgm:cxn modelId="{78759103-AFA5-41B1-8436-245CA4D91CA8}" type="presParOf" srcId="{0F43C011-3E8F-44AF-84C4-91DC927CEDE6}" destId="{C4C42984-71C7-4E2A-A4C4-4ADF61ED83C5}" srcOrd="0" destOrd="0" presId="urn:microsoft.com/office/officeart/2008/layout/LinedList"/>
    <dgm:cxn modelId="{D5678E69-222E-4714-B729-7B47C1F5FA13}" type="presParOf" srcId="{0F43C011-3E8F-44AF-84C4-91DC927CEDE6}" destId="{4F4DACC7-44DE-4E8F-BB1C-49AE4A5B4A6F}" srcOrd="1" destOrd="0" presId="urn:microsoft.com/office/officeart/2008/layout/LinedList"/>
    <dgm:cxn modelId="{114C855F-6467-4009-84B1-9821ADEA0206}" type="presParOf" srcId="{9217B8C7-CF47-44DB-8294-7D650E1C24D0}" destId="{455D7465-A9E2-4144-A704-F6597CFA5D6C}" srcOrd="2" destOrd="0" presId="urn:microsoft.com/office/officeart/2008/layout/LinedList"/>
    <dgm:cxn modelId="{AA5573B5-28AD-47E9-A03F-A91A68AFC565}" type="presParOf" srcId="{9217B8C7-CF47-44DB-8294-7D650E1C24D0}" destId="{A3EA046E-03A6-4CB3-97FD-710E102ECB9C}" srcOrd="3" destOrd="0" presId="urn:microsoft.com/office/officeart/2008/layout/LinedList"/>
    <dgm:cxn modelId="{87A31A3E-EE5A-48AF-A57D-D0AFD2A0C453}" type="presParOf" srcId="{A3EA046E-03A6-4CB3-97FD-710E102ECB9C}" destId="{C487AC1A-EE3E-4A90-8E12-39515C49FFFC}" srcOrd="0" destOrd="0" presId="urn:microsoft.com/office/officeart/2008/layout/LinedList"/>
    <dgm:cxn modelId="{1BB16336-8892-4F49-BB51-65BEEF6FBB4E}" type="presParOf" srcId="{A3EA046E-03A6-4CB3-97FD-710E102ECB9C}" destId="{C8FB8048-1DFB-43A7-AC3D-D75EFC746EA5}" srcOrd="1" destOrd="0" presId="urn:microsoft.com/office/officeart/2008/layout/LinedList"/>
    <dgm:cxn modelId="{4628F51E-9BE7-4AF9-B529-CA9147022FDA}" type="presParOf" srcId="{9217B8C7-CF47-44DB-8294-7D650E1C24D0}" destId="{62D8B41A-73B9-4544-84FA-23F092B302D2}" srcOrd="4" destOrd="0" presId="urn:microsoft.com/office/officeart/2008/layout/LinedList"/>
    <dgm:cxn modelId="{87FA43DA-E74F-4DA5-B1DD-9A2246F9F7DD}" type="presParOf" srcId="{9217B8C7-CF47-44DB-8294-7D650E1C24D0}" destId="{1EDF56D5-B312-4A07-80C0-F877B6886E21}" srcOrd="5" destOrd="0" presId="urn:microsoft.com/office/officeart/2008/layout/LinedList"/>
    <dgm:cxn modelId="{EE9A6ED4-6B02-4EDC-9F9D-E867439BE657}" type="presParOf" srcId="{1EDF56D5-B312-4A07-80C0-F877B6886E21}" destId="{CA0DD8C6-E480-489E-B846-F8096D98020A}" srcOrd="0" destOrd="0" presId="urn:microsoft.com/office/officeart/2008/layout/LinedList"/>
    <dgm:cxn modelId="{275A7C19-70D6-40E4-8E86-371B81C5ADA4}" type="presParOf" srcId="{1EDF56D5-B312-4A07-80C0-F877B6886E21}" destId="{1BBD29F1-44DB-462A-B229-8459C45AB145}" srcOrd="1" destOrd="0" presId="urn:microsoft.com/office/officeart/2008/layout/LinedList"/>
    <dgm:cxn modelId="{01CEE17A-3D19-4234-BEDE-7B6F56B5755D}" type="presParOf" srcId="{9217B8C7-CF47-44DB-8294-7D650E1C24D0}" destId="{5CA1F622-E0C7-4259-9BB3-B913A9F6CA87}" srcOrd="6" destOrd="0" presId="urn:microsoft.com/office/officeart/2008/layout/LinedList"/>
    <dgm:cxn modelId="{FD2BD443-418B-4530-B7DB-A45B12D14E6C}" type="presParOf" srcId="{9217B8C7-CF47-44DB-8294-7D650E1C24D0}" destId="{3A4B69C4-7FD7-4908-A5D0-0A48E39A6DDA}" srcOrd="7" destOrd="0" presId="urn:microsoft.com/office/officeart/2008/layout/LinedList"/>
    <dgm:cxn modelId="{13FF539F-7872-4BE6-BF16-6E38A9C008F1}" type="presParOf" srcId="{3A4B69C4-7FD7-4908-A5D0-0A48E39A6DDA}" destId="{5267A82D-04B7-4E2D-836D-4FA470F969A7}" srcOrd="0" destOrd="0" presId="urn:microsoft.com/office/officeart/2008/layout/LinedList"/>
    <dgm:cxn modelId="{C635D6D7-61AC-4EAB-BC78-F02A82838C43}" type="presParOf" srcId="{3A4B69C4-7FD7-4908-A5D0-0A48E39A6DDA}" destId="{AF3BB12A-6347-46E4-838C-985B19015626}" srcOrd="1" destOrd="0" presId="urn:microsoft.com/office/officeart/2008/layout/LinedList"/>
    <dgm:cxn modelId="{C2A34A7A-AC58-4FDF-B275-4B458AA88EE1}" type="presParOf" srcId="{9217B8C7-CF47-44DB-8294-7D650E1C24D0}" destId="{3BCF8F6C-EB73-490D-A7B2-DA7EBEC07C35}" srcOrd="8" destOrd="0" presId="urn:microsoft.com/office/officeart/2008/layout/LinedList"/>
    <dgm:cxn modelId="{6C920E97-6838-4D25-BDF2-0FD9D426AB3A}" type="presParOf" srcId="{9217B8C7-CF47-44DB-8294-7D650E1C24D0}" destId="{E8C39D3D-758E-4FD1-BA55-95D699565D6A}" srcOrd="9" destOrd="0" presId="urn:microsoft.com/office/officeart/2008/layout/LinedList"/>
    <dgm:cxn modelId="{96E0D9CD-A2D9-4AB4-849B-70F0C4C00F48}" type="presParOf" srcId="{E8C39D3D-758E-4FD1-BA55-95D699565D6A}" destId="{1F482C5D-E0FB-40C5-B32A-AB8CFCF3C73F}" srcOrd="0" destOrd="0" presId="urn:microsoft.com/office/officeart/2008/layout/LinedList"/>
    <dgm:cxn modelId="{FD23C5CC-11F9-4B25-B963-5A6483CB5E47}" type="presParOf" srcId="{E8C39D3D-758E-4FD1-BA55-95D699565D6A}" destId="{FB1298CC-937A-4073-8202-11D19E981D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A94667-0B52-4A11-9B13-51354F83069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43B119A-D878-4C0E-BEDF-70ACB2134924}">
      <dgm:prSet/>
      <dgm:spPr/>
      <dgm:t>
        <a:bodyPr/>
        <a:lstStyle/>
        <a:p>
          <a:r>
            <a:rPr lang="en-GB"/>
            <a:t>The Act allows a more proactive policing approach. </a:t>
          </a:r>
          <a:endParaRPr lang="en-US"/>
        </a:p>
      </dgm:t>
    </dgm:pt>
    <dgm:pt modelId="{0E8374A3-4E64-4A9F-B953-B87108553F7A}" type="parTrans" cxnId="{A919B380-C023-4326-BB2E-F196756D3D57}">
      <dgm:prSet/>
      <dgm:spPr/>
      <dgm:t>
        <a:bodyPr/>
        <a:lstStyle/>
        <a:p>
          <a:endParaRPr lang="en-US"/>
        </a:p>
      </dgm:t>
    </dgm:pt>
    <dgm:pt modelId="{83963D34-23AE-4DA1-9656-5FDF49825AFB}" type="sibTrans" cxnId="{A919B380-C023-4326-BB2E-F196756D3D57}">
      <dgm:prSet/>
      <dgm:spPr/>
      <dgm:t>
        <a:bodyPr/>
        <a:lstStyle/>
        <a:p>
          <a:endParaRPr lang="en-US"/>
        </a:p>
      </dgm:t>
    </dgm:pt>
    <dgm:pt modelId="{8EAF8C2F-5948-472B-85CE-8B3AE4F50C07}">
      <dgm:prSet/>
      <dgm:spPr/>
      <dgm:t>
        <a:bodyPr/>
        <a:lstStyle/>
        <a:p>
          <a:r>
            <a:rPr lang="en-GB" b="0" i="0"/>
            <a:t>increasing the maximum prison sentence for criminal damage to memorials up to £5,000</a:t>
          </a:r>
          <a:endParaRPr lang="en-US"/>
        </a:p>
      </dgm:t>
    </dgm:pt>
    <dgm:pt modelId="{AC2AAD41-F369-4AEB-80C0-EE5B40A9BB89}" type="parTrans" cxnId="{524880F8-C280-4B9B-B84C-F7EE0FB6353E}">
      <dgm:prSet/>
      <dgm:spPr/>
      <dgm:t>
        <a:bodyPr/>
        <a:lstStyle/>
        <a:p>
          <a:endParaRPr lang="en-US"/>
        </a:p>
      </dgm:t>
    </dgm:pt>
    <dgm:pt modelId="{B519E50F-A8C8-4A91-A5CA-291D8300040A}" type="sibTrans" cxnId="{524880F8-C280-4B9B-B84C-F7EE0FB6353E}">
      <dgm:prSet/>
      <dgm:spPr/>
      <dgm:t>
        <a:bodyPr/>
        <a:lstStyle/>
        <a:p>
          <a:endParaRPr lang="en-US"/>
        </a:p>
      </dgm:t>
    </dgm:pt>
    <dgm:pt modelId="{1F73AD3C-7F48-4B4A-9FE2-4F2253B79657}">
      <dgm:prSet/>
      <dgm:spPr/>
      <dgm:t>
        <a:bodyPr/>
        <a:lstStyle/>
        <a:p>
          <a:r>
            <a:rPr lang="en-GB" b="0" i="0" dirty="0"/>
            <a:t>increasing sentences for protests that cause </a:t>
          </a:r>
          <a:r>
            <a:rPr lang="en-GB" b="0" i="0" dirty="0">
              <a:highlight>
                <a:srgbClr val="FFFF00"/>
              </a:highlight>
            </a:rPr>
            <a:t>serious disruption </a:t>
          </a:r>
          <a:r>
            <a:rPr lang="en-GB" b="0" i="0" dirty="0"/>
            <a:t>to communities, individuals and organisations in the surrounding area.</a:t>
          </a:r>
          <a:endParaRPr lang="en-US" dirty="0"/>
        </a:p>
      </dgm:t>
    </dgm:pt>
    <dgm:pt modelId="{98FADB6C-6AB9-4A65-851A-EB8AC15FC8D6}" type="parTrans" cxnId="{A7B99AED-CD93-4C0F-B68A-BFB05E37DFAD}">
      <dgm:prSet/>
      <dgm:spPr/>
      <dgm:t>
        <a:bodyPr/>
        <a:lstStyle/>
        <a:p>
          <a:endParaRPr lang="en-US"/>
        </a:p>
      </dgm:t>
    </dgm:pt>
    <dgm:pt modelId="{CCD1191B-8D09-4221-8B7A-1C3E3B9B771D}" type="sibTrans" cxnId="{A7B99AED-CD93-4C0F-B68A-BFB05E37DFAD}">
      <dgm:prSet/>
      <dgm:spPr/>
      <dgm:t>
        <a:bodyPr/>
        <a:lstStyle/>
        <a:p>
          <a:endParaRPr lang="en-US"/>
        </a:p>
      </dgm:t>
    </dgm:pt>
    <dgm:pt modelId="{75EDD6AC-D8CD-4A8E-9F5E-F32B73EB8380}">
      <dgm:prSet/>
      <dgm:spPr/>
      <dgm:t>
        <a:bodyPr/>
        <a:lstStyle/>
        <a:p>
          <a:r>
            <a:rPr lang="en-GB" b="0" i="0"/>
            <a:t>Introducing a statutory offence of public nuisance in place of the existing common law offence, which sets out to police and protestors the conduct that results in the law being broken</a:t>
          </a:r>
          <a:endParaRPr lang="en-US"/>
        </a:p>
      </dgm:t>
    </dgm:pt>
    <dgm:pt modelId="{CA1BA21C-C1EE-44E3-9B80-73563CD55DE4}" type="parTrans" cxnId="{382E863C-E8A8-49D8-BADB-51B8B34EFE93}">
      <dgm:prSet/>
      <dgm:spPr/>
      <dgm:t>
        <a:bodyPr/>
        <a:lstStyle/>
        <a:p>
          <a:endParaRPr lang="en-US"/>
        </a:p>
      </dgm:t>
    </dgm:pt>
    <dgm:pt modelId="{1BD5F0D5-A3B7-4886-ADA2-C6B5E8DEA423}" type="sibTrans" cxnId="{382E863C-E8A8-49D8-BADB-51B8B34EFE93}">
      <dgm:prSet/>
      <dgm:spPr/>
      <dgm:t>
        <a:bodyPr/>
        <a:lstStyle/>
        <a:p>
          <a:endParaRPr lang="en-US"/>
        </a:p>
      </dgm:t>
    </dgm:pt>
    <dgm:pt modelId="{4D7163C0-7330-479B-BD20-380DCB42E1E7}">
      <dgm:prSet/>
      <dgm:spPr/>
      <dgm:t>
        <a:bodyPr/>
        <a:lstStyle/>
        <a:p>
          <a:r>
            <a:rPr lang="en-GB" b="0" i="0"/>
            <a:t>protecting the police and other emergency workers by increasing sentences for anyone who assaults or harms an emergency worker while they are performing their role.</a:t>
          </a:r>
          <a:endParaRPr lang="en-US"/>
        </a:p>
      </dgm:t>
    </dgm:pt>
    <dgm:pt modelId="{7E797260-C1BA-4E4F-BDC6-E94E397120B3}" type="parTrans" cxnId="{E43761D3-6519-4E9D-A759-66EFCBA5B328}">
      <dgm:prSet/>
      <dgm:spPr/>
      <dgm:t>
        <a:bodyPr/>
        <a:lstStyle/>
        <a:p>
          <a:endParaRPr lang="en-US"/>
        </a:p>
      </dgm:t>
    </dgm:pt>
    <dgm:pt modelId="{A18940FB-AE4D-4206-BB7A-3A25AC40861D}" type="sibTrans" cxnId="{E43761D3-6519-4E9D-A759-66EFCBA5B328}">
      <dgm:prSet/>
      <dgm:spPr/>
      <dgm:t>
        <a:bodyPr/>
        <a:lstStyle/>
        <a:p>
          <a:endParaRPr lang="en-US"/>
        </a:p>
      </dgm:t>
    </dgm:pt>
    <dgm:pt modelId="{A7333D57-7CCD-4206-B27F-3C481BC86755}" type="pres">
      <dgm:prSet presAssocID="{12A94667-0B52-4A11-9B13-51354F83069F}" presName="vert0" presStyleCnt="0">
        <dgm:presLayoutVars>
          <dgm:dir/>
          <dgm:animOne val="branch"/>
          <dgm:animLvl val="lvl"/>
        </dgm:presLayoutVars>
      </dgm:prSet>
      <dgm:spPr/>
    </dgm:pt>
    <dgm:pt modelId="{2098D1F6-0676-46A7-B520-B683B47914BF}" type="pres">
      <dgm:prSet presAssocID="{D43B119A-D878-4C0E-BEDF-70ACB2134924}" presName="thickLine" presStyleLbl="alignNode1" presStyleIdx="0" presStyleCnt="5"/>
      <dgm:spPr/>
    </dgm:pt>
    <dgm:pt modelId="{62A18C22-8095-43D4-A8D6-5C683E883591}" type="pres">
      <dgm:prSet presAssocID="{D43B119A-D878-4C0E-BEDF-70ACB2134924}" presName="horz1" presStyleCnt="0"/>
      <dgm:spPr/>
    </dgm:pt>
    <dgm:pt modelId="{2FE63A4D-E5E5-458B-BD55-6CDD085E661C}" type="pres">
      <dgm:prSet presAssocID="{D43B119A-D878-4C0E-BEDF-70ACB2134924}" presName="tx1" presStyleLbl="revTx" presStyleIdx="0" presStyleCnt="5"/>
      <dgm:spPr/>
    </dgm:pt>
    <dgm:pt modelId="{AF6EF4DE-C617-4A22-B966-F3B7CD207784}" type="pres">
      <dgm:prSet presAssocID="{D43B119A-D878-4C0E-BEDF-70ACB2134924}" presName="vert1" presStyleCnt="0"/>
      <dgm:spPr/>
    </dgm:pt>
    <dgm:pt modelId="{12C70EDE-475A-4826-BA34-BFBA286A1DD3}" type="pres">
      <dgm:prSet presAssocID="{8EAF8C2F-5948-472B-85CE-8B3AE4F50C07}" presName="thickLine" presStyleLbl="alignNode1" presStyleIdx="1" presStyleCnt="5"/>
      <dgm:spPr/>
    </dgm:pt>
    <dgm:pt modelId="{B041FCE8-BF00-4923-9E82-F6AC99F8DE95}" type="pres">
      <dgm:prSet presAssocID="{8EAF8C2F-5948-472B-85CE-8B3AE4F50C07}" presName="horz1" presStyleCnt="0"/>
      <dgm:spPr/>
    </dgm:pt>
    <dgm:pt modelId="{13555015-B71E-409B-90AB-050077E3D083}" type="pres">
      <dgm:prSet presAssocID="{8EAF8C2F-5948-472B-85CE-8B3AE4F50C07}" presName="tx1" presStyleLbl="revTx" presStyleIdx="1" presStyleCnt="5"/>
      <dgm:spPr/>
    </dgm:pt>
    <dgm:pt modelId="{D29F43CD-B4F0-4C57-8E88-8520F75DDA32}" type="pres">
      <dgm:prSet presAssocID="{8EAF8C2F-5948-472B-85CE-8B3AE4F50C07}" presName="vert1" presStyleCnt="0"/>
      <dgm:spPr/>
    </dgm:pt>
    <dgm:pt modelId="{5F267507-4460-474A-838A-32604BB310A8}" type="pres">
      <dgm:prSet presAssocID="{1F73AD3C-7F48-4B4A-9FE2-4F2253B79657}" presName="thickLine" presStyleLbl="alignNode1" presStyleIdx="2" presStyleCnt="5"/>
      <dgm:spPr/>
    </dgm:pt>
    <dgm:pt modelId="{C22385DD-3832-448C-844D-47BB6BE9DAC0}" type="pres">
      <dgm:prSet presAssocID="{1F73AD3C-7F48-4B4A-9FE2-4F2253B79657}" presName="horz1" presStyleCnt="0"/>
      <dgm:spPr/>
    </dgm:pt>
    <dgm:pt modelId="{53C342A0-6169-42E1-848E-A9DEA9A04596}" type="pres">
      <dgm:prSet presAssocID="{1F73AD3C-7F48-4B4A-9FE2-4F2253B79657}" presName="tx1" presStyleLbl="revTx" presStyleIdx="2" presStyleCnt="5"/>
      <dgm:spPr/>
    </dgm:pt>
    <dgm:pt modelId="{AA190318-BC7C-4533-9F3A-22D458EA8883}" type="pres">
      <dgm:prSet presAssocID="{1F73AD3C-7F48-4B4A-9FE2-4F2253B79657}" presName="vert1" presStyleCnt="0"/>
      <dgm:spPr/>
    </dgm:pt>
    <dgm:pt modelId="{94A525DA-1F98-484F-B580-929FD89EBDA0}" type="pres">
      <dgm:prSet presAssocID="{75EDD6AC-D8CD-4A8E-9F5E-F32B73EB8380}" presName="thickLine" presStyleLbl="alignNode1" presStyleIdx="3" presStyleCnt="5"/>
      <dgm:spPr/>
    </dgm:pt>
    <dgm:pt modelId="{BF99122E-D78E-4659-86B3-0E2BEE9A2E88}" type="pres">
      <dgm:prSet presAssocID="{75EDD6AC-D8CD-4A8E-9F5E-F32B73EB8380}" presName="horz1" presStyleCnt="0"/>
      <dgm:spPr/>
    </dgm:pt>
    <dgm:pt modelId="{4B87F82A-C7E3-45F8-ADC9-BFB69FC79BBA}" type="pres">
      <dgm:prSet presAssocID="{75EDD6AC-D8CD-4A8E-9F5E-F32B73EB8380}" presName="tx1" presStyleLbl="revTx" presStyleIdx="3" presStyleCnt="5"/>
      <dgm:spPr/>
    </dgm:pt>
    <dgm:pt modelId="{1E9C2162-D369-452A-9E87-82536AC8B8EB}" type="pres">
      <dgm:prSet presAssocID="{75EDD6AC-D8CD-4A8E-9F5E-F32B73EB8380}" presName="vert1" presStyleCnt="0"/>
      <dgm:spPr/>
    </dgm:pt>
    <dgm:pt modelId="{55D6A0C2-79F5-4770-A804-3545E4DF68A0}" type="pres">
      <dgm:prSet presAssocID="{4D7163C0-7330-479B-BD20-380DCB42E1E7}" presName="thickLine" presStyleLbl="alignNode1" presStyleIdx="4" presStyleCnt="5"/>
      <dgm:spPr/>
    </dgm:pt>
    <dgm:pt modelId="{596A85A3-6ABF-415A-9892-72638F785109}" type="pres">
      <dgm:prSet presAssocID="{4D7163C0-7330-479B-BD20-380DCB42E1E7}" presName="horz1" presStyleCnt="0"/>
      <dgm:spPr/>
    </dgm:pt>
    <dgm:pt modelId="{0203D824-563F-4AAB-A14E-D47206B6EF0C}" type="pres">
      <dgm:prSet presAssocID="{4D7163C0-7330-479B-BD20-380DCB42E1E7}" presName="tx1" presStyleLbl="revTx" presStyleIdx="4" presStyleCnt="5"/>
      <dgm:spPr/>
    </dgm:pt>
    <dgm:pt modelId="{69905F26-1B6A-427C-8ECA-D2F03B538D19}" type="pres">
      <dgm:prSet presAssocID="{4D7163C0-7330-479B-BD20-380DCB42E1E7}" presName="vert1" presStyleCnt="0"/>
      <dgm:spPr/>
    </dgm:pt>
  </dgm:ptLst>
  <dgm:cxnLst>
    <dgm:cxn modelId="{EBE31A0B-9F54-4A9E-B4FB-E5A1C2A7C0CC}" type="presOf" srcId="{D43B119A-D878-4C0E-BEDF-70ACB2134924}" destId="{2FE63A4D-E5E5-458B-BD55-6CDD085E661C}" srcOrd="0" destOrd="0" presId="urn:microsoft.com/office/officeart/2008/layout/LinedList"/>
    <dgm:cxn modelId="{F36DC90E-5985-4E12-BBA0-33A5AA674515}" type="presOf" srcId="{1F73AD3C-7F48-4B4A-9FE2-4F2253B79657}" destId="{53C342A0-6169-42E1-848E-A9DEA9A04596}" srcOrd="0" destOrd="0" presId="urn:microsoft.com/office/officeart/2008/layout/LinedList"/>
    <dgm:cxn modelId="{100CE016-D136-415B-9899-5D158D9D0049}" type="presOf" srcId="{8EAF8C2F-5948-472B-85CE-8B3AE4F50C07}" destId="{13555015-B71E-409B-90AB-050077E3D083}" srcOrd="0" destOrd="0" presId="urn:microsoft.com/office/officeart/2008/layout/LinedList"/>
    <dgm:cxn modelId="{382E863C-E8A8-49D8-BADB-51B8B34EFE93}" srcId="{12A94667-0B52-4A11-9B13-51354F83069F}" destId="{75EDD6AC-D8CD-4A8E-9F5E-F32B73EB8380}" srcOrd="3" destOrd="0" parTransId="{CA1BA21C-C1EE-44E3-9B80-73563CD55DE4}" sibTransId="{1BD5F0D5-A3B7-4886-ADA2-C6B5E8DEA423}"/>
    <dgm:cxn modelId="{247C453D-EA8A-4D30-B52D-1C24546BBA32}" type="presOf" srcId="{12A94667-0B52-4A11-9B13-51354F83069F}" destId="{A7333D57-7CCD-4206-B27F-3C481BC86755}" srcOrd="0" destOrd="0" presId="urn:microsoft.com/office/officeart/2008/layout/LinedList"/>
    <dgm:cxn modelId="{F6137D55-A940-4AB4-9199-5F0C30AE7961}" type="presOf" srcId="{75EDD6AC-D8CD-4A8E-9F5E-F32B73EB8380}" destId="{4B87F82A-C7E3-45F8-ADC9-BFB69FC79BBA}" srcOrd="0" destOrd="0" presId="urn:microsoft.com/office/officeart/2008/layout/LinedList"/>
    <dgm:cxn modelId="{436C977B-862F-4631-8F3E-ABED898AB0B0}" type="presOf" srcId="{4D7163C0-7330-479B-BD20-380DCB42E1E7}" destId="{0203D824-563F-4AAB-A14E-D47206B6EF0C}" srcOrd="0" destOrd="0" presId="urn:microsoft.com/office/officeart/2008/layout/LinedList"/>
    <dgm:cxn modelId="{A919B380-C023-4326-BB2E-F196756D3D57}" srcId="{12A94667-0B52-4A11-9B13-51354F83069F}" destId="{D43B119A-D878-4C0E-BEDF-70ACB2134924}" srcOrd="0" destOrd="0" parTransId="{0E8374A3-4E64-4A9F-B953-B87108553F7A}" sibTransId="{83963D34-23AE-4DA1-9656-5FDF49825AFB}"/>
    <dgm:cxn modelId="{E43761D3-6519-4E9D-A759-66EFCBA5B328}" srcId="{12A94667-0B52-4A11-9B13-51354F83069F}" destId="{4D7163C0-7330-479B-BD20-380DCB42E1E7}" srcOrd="4" destOrd="0" parTransId="{7E797260-C1BA-4E4F-BDC6-E94E397120B3}" sibTransId="{A18940FB-AE4D-4206-BB7A-3A25AC40861D}"/>
    <dgm:cxn modelId="{A7B99AED-CD93-4C0F-B68A-BFB05E37DFAD}" srcId="{12A94667-0B52-4A11-9B13-51354F83069F}" destId="{1F73AD3C-7F48-4B4A-9FE2-4F2253B79657}" srcOrd="2" destOrd="0" parTransId="{98FADB6C-6AB9-4A65-851A-EB8AC15FC8D6}" sibTransId="{CCD1191B-8D09-4221-8B7A-1C3E3B9B771D}"/>
    <dgm:cxn modelId="{524880F8-C280-4B9B-B84C-F7EE0FB6353E}" srcId="{12A94667-0B52-4A11-9B13-51354F83069F}" destId="{8EAF8C2F-5948-472B-85CE-8B3AE4F50C07}" srcOrd="1" destOrd="0" parTransId="{AC2AAD41-F369-4AEB-80C0-EE5B40A9BB89}" sibTransId="{B519E50F-A8C8-4A91-A5CA-291D8300040A}"/>
    <dgm:cxn modelId="{3A30177E-5BEE-46CB-A7A6-063F42292011}" type="presParOf" srcId="{A7333D57-7CCD-4206-B27F-3C481BC86755}" destId="{2098D1F6-0676-46A7-B520-B683B47914BF}" srcOrd="0" destOrd="0" presId="urn:microsoft.com/office/officeart/2008/layout/LinedList"/>
    <dgm:cxn modelId="{223F425D-D5A6-4896-9345-DF7954C82891}" type="presParOf" srcId="{A7333D57-7CCD-4206-B27F-3C481BC86755}" destId="{62A18C22-8095-43D4-A8D6-5C683E883591}" srcOrd="1" destOrd="0" presId="urn:microsoft.com/office/officeart/2008/layout/LinedList"/>
    <dgm:cxn modelId="{D5855139-C633-48BC-9BEB-9437D1265DB6}" type="presParOf" srcId="{62A18C22-8095-43D4-A8D6-5C683E883591}" destId="{2FE63A4D-E5E5-458B-BD55-6CDD085E661C}" srcOrd="0" destOrd="0" presId="urn:microsoft.com/office/officeart/2008/layout/LinedList"/>
    <dgm:cxn modelId="{D7BAF844-4BD5-454F-938E-B0DBBDC25D40}" type="presParOf" srcId="{62A18C22-8095-43D4-A8D6-5C683E883591}" destId="{AF6EF4DE-C617-4A22-B966-F3B7CD207784}" srcOrd="1" destOrd="0" presId="urn:microsoft.com/office/officeart/2008/layout/LinedList"/>
    <dgm:cxn modelId="{D365FCF9-A112-4B51-ADEC-FBF09BBC8A9B}" type="presParOf" srcId="{A7333D57-7CCD-4206-B27F-3C481BC86755}" destId="{12C70EDE-475A-4826-BA34-BFBA286A1DD3}" srcOrd="2" destOrd="0" presId="urn:microsoft.com/office/officeart/2008/layout/LinedList"/>
    <dgm:cxn modelId="{0297B4DB-8D92-46CF-B05A-D3534295987B}" type="presParOf" srcId="{A7333D57-7CCD-4206-B27F-3C481BC86755}" destId="{B041FCE8-BF00-4923-9E82-F6AC99F8DE95}" srcOrd="3" destOrd="0" presId="urn:microsoft.com/office/officeart/2008/layout/LinedList"/>
    <dgm:cxn modelId="{966B71C5-3BB2-48DD-B7EF-4C79B30441BF}" type="presParOf" srcId="{B041FCE8-BF00-4923-9E82-F6AC99F8DE95}" destId="{13555015-B71E-409B-90AB-050077E3D083}" srcOrd="0" destOrd="0" presId="urn:microsoft.com/office/officeart/2008/layout/LinedList"/>
    <dgm:cxn modelId="{A8C4278D-F712-4F2D-8CFC-B4F725D131D5}" type="presParOf" srcId="{B041FCE8-BF00-4923-9E82-F6AC99F8DE95}" destId="{D29F43CD-B4F0-4C57-8E88-8520F75DDA32}" srcOrd="1" destOrd="0" presId="urn:microsoft.com/office/officeart/2008/layout/LinedList"/>
    <dgm:cxn modelId="{E1F2D88A-EC21-4855-A59C-15B5AF4B962A}" type="presParOf" srcId="{A7333D57-7CCD-4206-B27F-3C481BC86755}" destId="{5F267507-4460-474A-838A-32604BB310A8}" srcOrd="4" destOrd="0" presId="urn:microsoft.com/office/officeart/2008/layout/LinedList"/>
    <dgm:cxn modelId="{34FF1696-4533-4097-9E65-75EB9C662448}" type="presParOf" srcId="{A7333D57-7CCD-4206-B27F-3C481BC86755}" destId="{C22385DD-3832-448C-844D-47BB6BE9DAC0}" srcOrd="5" destOrd="0" presId="urn:microsoft.com/office/officeart/2008/layout/LinedList"/>
    <dgm:cxn modelId="{0F0AD665-ED2E-41FF-A0C7-F66F606B1B54}" type="presParOf" srcId="{C22385DD-3832-448C-844D-47BB6BE9DAC0}" destId="{53C342A0-6169-42E1-848E-A9DEA9A04596}" srcOrd="0" destOrd="0" presId="urn:microsoft.com/office/officeart/2008/layout/LinedList"/>
    <dgm:cxn modelId="{80C8800E-57D8-46B1-85BC-40CC57146317}" type="presParOf" srcId="{C22385DD-3832-448C-844D-47BB6BE9DAC0}" destId="{AA190318-BC7C-4533-9F3A-22D458EA8883}" srcOrd="1" destOrd="0" presId="urn:microsoft.com/office/officeart/2008/layout/LinedList"/>
    <dgm:cxn modelId="{F5989ADF-A151-4CE5-BDC2-D975C4BCC475}" type="presParOf" srcId="{A7333D57-7CCD-4206-B27F-3C481BC86755}" destId="{94A525DA-1F98-484F-B580-929FD89EBDA0}" srcOrd="6" destOrd="0" presId="urn:microsoft.com/office/officeart/2008/layout/LinedList"/>
    <dgm:cxn modelId="{04329136-145E-41D1-B832-2607FD32BE0B}" type="presParOf" srcId="{A7333D57-7CCD-4206-B27F-3C481BC86755}" destId="{BF99122E-D78E-4659-86B3-0E2BEE9A2E88}" srcOrd="7" destOrd="0" presId="urn:microsoft.com/office/officeart/2008/layout/LinedList"/>
    <dgm:cxn modelId="{BC8E940E-3652-459E-A1A7-0E0A609264F5}" type="presParOf" srcId="{BF99122E-D78E-4659-86B3-0E2BEE9A2E88}" destId="{4B87F82A-C7E3-45F8-ADC9-BFB69FC79BBA}" srcOrd="0" destOrd="0" presId="urn:microsoft.com/office/officeart/2008/layout/LinedList"/>
    <dgm:cxn modelId="{95B4B3AC-28B0-46A3-8021-C3272C3EBC88}" type="presParOf" srcId="{BF99122E-D78E-4659-86B3-0E2BEE9A2E88}" destId="{1E9C2162-D369-452A-9E87-82536AC8B8EB}" srcOrd="1" destOrd="0" presId="urn:microsoft.com/office/officeart/2008/layout/LinedList"/>
    <dgm:cxn modelId="{01BB241A-7399-41E4-B3CA-51AA48986B06}" type="presParOf" srcId="{A7333D57-7CCD-4206-B27F-3C481BC86755}" destId="{55D6A0C2-79F5-4770-A804-3545E4DF68A0}" srcOrd="8" destOrd="0" presId="urn:microsoft.com/office/officeart/2008/layout/LinedList"/>
    <dgm:cxn modelId="{BE9B3C2F-BE2E-4A85-A866-E2E59E5C7950}" type="presParOf" srcId="{A7333D57-7CCD-4206-B27F-3C481BC86755}" destId="{596A85A3-6ABF-415A-9892-72638F785109}" srcOrd="9" destOrd="0" presId="urn:microsoft.com/office/officeart/2008/layout/LinedList"/>
    <dgm:cxn modelId="{CCFEDE37-625F-40C2-A36D-DCD63902A1DE}" type="presParOf" srcId="{596A85A3-6ABF-415A-9892-72638F785109}" destId="{0203D824-563F-4AAB-A14E-D47206B6EF0C}" srcOrd="0" destOrd="0" presId="urn:microsoft.com/office/officeart/2008/layout/LinedList"/>
    <dgm:cxn modelId="{4533A15A-E64B-4C02-81DC-7CE062699776}" type="presParOf" srcId="{596A85A3-6ABF-415A-9892-72638F785109}" destId="{69905F26-1B6A-427C-8ECA-D2F03B538D1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AD7AA68-8738-4C89-BEB2-C8E7C38D92C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7573334-324C-4402-95C5-0D0B5B14C778}">
      <dgm:prSet/>
      <dgm:spPr/>
      <dgm:t>
        <a:bodyPr/>
        <a:lstStyle/>
        <a:p>
          <a:r>
            <a:rPr lang="en-GB"/>
            <a:t>Updated stop search powers and new offences: </a:t>
          </a:r>
          <a:endParaRPr lang="en-US"/>
        </a:p>
      </dgm:t>
    </dgm:pt>
    <dgm:pt modelId="{9A178226-4602-444A-BBAC-0638E5A804D6}" type="parTrans" cxnId="{E5A20BE6-6D5C-4934-8EBF-AEF52B1081E7}">
      <dgm:prSet/>
      <dgm:spPr/>
      <dgm:t>
        <a:bodyPr/>
        <a:lstStyle/>
        <a:p>
          <a:endParaRPr lang="en-US"/>
        </a:p>
      </dgm:t>
    </dgm:pt>
    <dgm:pt modelId="{CEEE7A96-19A7-450C-8850-9B349C190C71}" type="sibTrans" cxnId="{E5A20BE6-6D5C-4934-8EBF-AEF52B1081E7}">
      <dgm:prSet/>
      <dgm:spPr/>
      <dgm:t>
        <a:bodyPr/>
        <a:lstStyle/>
        <a:p>
          <a:endParaRPr lang="en-US"/>
        </a:p>
      </dgm:t>
    </dgm:pt>
    <dgm:pt modelId="{7F8E6337-7C30-4243-839F-93055EB10B56}">
      <dgm:prSet/>
      <dgm:spPr/>
      <dgm:t>
        <a:bodyPr/>
        <a:lstStyle/>
        <a:p>
          <a:r>
            <a:rPr lang="en-GB" b="0" i="0"/>
            <a:t>Locking-on’ and ‘going equipped to lock-on’.</a:t>
          </a:r>
          <a:endParaRPr lang="en-US"/>
        </a:p>
      </dgm:t>
    </dgm:pt>
    <dgm:pt modelId="{5C81CE1A-CF0A-4AAC-A02D-55CA07963E5F}" type="parTrans" cxnId="{DBEA32A8-D1DD-4CC2-9E2D-AB57241DF656}">
      <dgm:prSet/>
      <dgm:spPr/>
      <dgm:t>
        <a:bodyPr/>
        <a:lstStyle/>
        <a:p>
          <a:endParaRPr lang="en-US"/>
        </a:p>
      </dgm:t>
    </dgm:pt>
    <dgm:pt modelId="{BDB7C39D-89BF-4292-976B-AE102801928C}" type="sibTrans" cxnId="{DBEA32A8-D1DD-4CC2-9E2D-AB57241DF656}">
      <dgm:prSet/>
      <dgm:spPr/>
      <dgm:t>
        <a:bodyPr/>
        <a:lstStyle/>
        <a:p>
          <a:endParaRPr lang="en-US"/>
        </a:p>
      </dgm:t>
    </dgm:pt>
    <dgm:pt modelId="{B71215F8-4395-48A8-9635-BFEF36EBF11B}">
      <dgm:prSet/>
      <dgm:spPr/>
      <dgm:t>
        <a:bodyPr/>
        <a:lstStyle/>
        <a:p>
          <a:r>
            <a:rPr lang="en-GB" b="0" i="0"/>
            <a:t>‘Tunnelling’ and ‘being equipped for tunnelling’, where an individual creates a tunnel beneath the ground with the intent to cause serious disruption.</a:t>
          </a:r>
          <a:endParaRPr lang="en-US"/>
        </a:p>
      </dgm:t>
    </dgm:pt>
    <dgm:pt modelId="{9B907EE7-CF16-4187-922E-7A95B48F153E}" type="parTrans" cxnId="{986B6583-0894-4B19-A7F4-3B85E3E742F6}">
      <dgm:prSet/>
      <dgm:spPr/>
      <dgm:t>
        <a:bodyPr/>
        <a:lstStyle/>
        <a:p>
          <a:endParaRPr lang="en-US"/>
        </a:p>
      </dgm:t>
    </dgm:pt>
    <dgm:pt modelId="{0ED5AAC4-C757-4E71-8128-5228D1723554}" type="sibTrans" cxnId="{986B6583-0894-4B19-A7F4-3B85E3E742F6}">
      <dgm:prSet/>
      <dgm:spPr/>
      <dgm:t>
        <a:bodyPr/>
        <a:lstStyle/>
        <a:p>
          <a:endParaRPr lang="en-US"/>
        </a:p>
      </dgm:t>
    </dgm:pt>
    <dgm:pt modelId="{2EC856E3-879F-412D-8B30-DC9BD2B950DF}">
      <dgm:prSet/>
      <dgm:spPr/>
      <dgm:t>
        <a:bodyPr/>
        <a:lstStyle/>
        <a:p>
          <a:r>
            <a:rPr lang="en-GB" b="0" i="0"/>
            <a:t>Obstructing major works on transport networks and interfering with key pieces of national infrastructure, such as transport and energy.</a:t>
          </a:r>
          <a:endParaRPr lang="en-US"/>
        </a:p>
      </dgm:t>
    </dgm:pt>
    <dgm:pt modelId="{54CC0A9F-BD1F-43C8-A0BF-EBE8FD92EF6C}" type="parTrans" cxnId="{ED0355FD-2E02-4F92-B0B5-9ACD15FC7F21}">
      <dgm:prSet/>
      <dgm:spPr/>
      <dgm:t>
        <a:bodyPr/>
        <a:lstStyle/>
        <a:p>
          <a:endParaRPr lang="en-US"/>
        </a:p>
      </dgm:t>
    </dgm:pt>
    <dgm:pt modelId="{BE08F99C-AE71-4BB1-B23B-9AE3E9FEEE7C}" type="sibTrans" cxnId="{ED0355FD-2E02-4F92-B0B5-9ACD15FC7F21}">
      <dgm:prSet/>
      <dgm:spPr/>
      <dgm:t>
        <a:bodyPr/>
        <a:lstStyle/>
        <a:p>
          <a:endParaRPr lang="en-US"/>
        </a:p>
      </dgm:t>
    </dgm:pt>
    <dgm:pt modelId="{F3034641-49E2-4DCF-AA21-9AD2562B1D5A}" type="pres">
      <dgm:prSet presAssocID="{7AD7AA68-8738-4C89-BEB2-C8E7C38D92C1}" presName="vert0" presStyleCnt="0">
        <dgm:presLayoutVars>
          <dgm:dir/>
          <dgm:animOne val="branch"/>
          <dgm:animLvl val="lvl"/>
        </dgm:presLayoutVars>
      </dgm:prSet>
      <dgm:spPr/>
    </dgm:pt>
    <dgm:pt modelId="{3BDA904C-38EA-4998-A754-B24B8B377809}" type="pres">
      <dgm:prSet presAssocID="{37573334-324C-4402-95C5-0D0B5B14C778}" presName="thickLine" presStyleLbl="alignNode1" presStyleIdx="0" presStyleCnt="4"/>
      <dgm:spPr/>
    </dgm:pt>
    <dgm:pt modelId="{3D374D10-2CE2-4407-B847-A90F9E812C5F}" type="pres">
      <dgm:prSet presAssocID="{37573334-324C-4402-95C5-0D0B5B14C778}" presName="horz1" presStyleCnt="0"/>
      <dgm:spPr/>
    </dgm:pt>
    <dgm:pt modelId="{34FFDD0E-D3AA-4E58-950D-C85507792F70}" type="pres">
      <dgm:prSet presAssocID="{37573334-324C-4402-95C5-0D0B5B14C778}" presName="tx1" presStyleLbl="revTx" presStyleIdx="0" presStyleCnt="4"/>
      <dgm:spPr/>
    </dgm:pt>
    <dgm:pt modelId="{47401AF1-793C-4B5F-8A28-70BC10F02D29}" type="pres">
      <dgm:prSet presAssocID="{37573334-324C-4402-95C5-0D0B5B14C778}" presName="vert1" presStyleCnt="0"/>
      <dgm:spPr/>
    </dgm:pt>
    <dgm:pt modelId="{6DFE0C5D-C571-4C7D-8F10-781E48F9E323}" type="pres">
      <dgm:prSet presAssocID="{7F8E6337-7C30-4243-839F-93055EB10B56}" presName="thickLine" presStyleLbl="alignNode1" presStyleIdx="1" presStyleCnt="4"/>
      <dgm:spPr/>
    </dgm:pt>
    <dgm:pt modelId="{5BF3C55F-5118-4C49-A1A4-CBEC1F3B937D}" type="pres">
      <dgm:prSet presAssocID="{7F8E6337-7C30-4243-839F-93055EB10B56}" presName="horz1" presStyleCnt="0"/>
      <dgm:spPr/>
    </dgm:pt>
    <dgm:pt modelId="{28EEA4E7-94AD-4FD4-99D5-14EB4A73A4D4}" type="pres">
      <dgm:prSet presAssocID="{7F8E6337-7C30-4243-839F-93055EB10B56}" presName="tx1" presStyleLbl="revTx" presStyleIdx="1" presStyleCnt="4"/>
      <dgm:spPr/>
    </dgm:pt>
    <dgm:pt modelId="{5B573F8F-EF5C-44F0-B4C5-A5F9D929E80D}" type="pres">
      <dgm:prSet presAssocID="{7F8E6337-7C30-4243-839F-93055EB10B56}" presName="vert1" presStyleCnt="0"/>
      <dgm:spPr/>
    </dgm:pt>
    <dgm:pt modelId="{EFC25AB2-9B8F-424B-89B3-2BEB1F2094EA}" type="pres">
      <dgm:prSet presAssocID="{B71215F8-4395-48A8-9635-BFEF36EBF11B}" presName="thickLine" presStyleLbl="alignNode1" presStyleIdx="2" presStyleCnt="4"/>
      <dgm:spPr/>
    </dgm:pt>
    <dgm:pt modelId="{B6F46E00-4A1B-4E52-B6AE-665174E6654D}" type="pres">
      <dgm:prSet presAssocID="{B71215F8-4395-48A8-9635-BFEF36EBF11B}" presName="horz1" presStyleCnt="0"/>
      <dgm:spPr/>
    </dgm:pt>
    <dgm:pt modelId="{58D315F3-A937-4F43-B962-B0DBBD14E180}" type="pres">
      <dgm:prSet presAssocID="{B71215F8-4395-48A8-9635-BFEF36EBF11B}" presName="tx1" presStyleLbl="revTx" presStyleIdx="2" presStyleCnt="4"/>
      <dgm:spPr/>
    </dgm:pt>
    <dgm:pt modelId="{BFD5DE79-7771-4F44-8C2F-0EE2CBC1F994}" type="pres">
      <dgm:prSet presAssocID="{B71215F8-4395-48A8-9635-BFEF36EBF11B}" presName="vert1" presStyleCnt="0"/>
      <dgm:spPr/>
    </dgm:pt>
    <dgm:pt modelId="{4E8C75B2-3DF9-4804-AADD-14FB3907FC53}" type="pres">
      <dgm:prSet presAssocID="{2EC856E3-879F-412D-8B30-DC9BD2B950DF}" presName="thickLine" presStyleLbl="alignNode1" presStyleIdx="3" presStyleCnt="4"/>
      <dgm:spPr/>
    </dgm:pt>
    <dgm:pt modelId="{14EADB78-BEA8-4240-AD1C-D1E16A30561B}" type="pres">
      <dgm:prSet presAssocID="{2EC856E3-879F-412D-8B30-DC9BD2B950DF}" presName="horz1" presStyleCnt="0"/>
      <dgm:spPr/>
    </dgm:pt>
    <dgm:pt modelId="{7467A226-9129-4173-9E5D-D2F8DF382D0A}" type="pres">
      <dgm:prSet presAssocID="{2EC856E3-879F-412D-8B30-DC9BD2B950DF}" presName="tx1" presStyleLbl="revTx" presStyleIdx="3" presStyleCnt="4"/>
      <dgm:spPr/>
    </dgm:pt>
    <dgm:pt modelId="{5B6463AA-A95D-4C58-857D-8C22E7E733D5}" type="pres">
      <dgm:prSet presAssocID="{2EC856E3-879F-412D-8B30-DC9BD2B950DF}" presName="vert1" presStyleCnt="0"/>
      <dgm:spPr/>
    </dgm:pt>
  </dgm:ptLst>
  <dgm:cxnLst>
    <dgm:cxn modelId="{9E991A25-F091-482C-A1EC-35E02FE11424}" type="presOf" srcId="{2EC856E3-879F-412D-8B30-DC9BD2B950DF}" destId="{7467A226-9129-4173-9E5D-D2F8DF382D0A}" srcOrd="0" destOrd="0" presId="urn:microsoft.com/office/officeart/2008/layout/LinedList"/>
    <dgm:cxn modelId="{9E326926-52C9-4BD2-9C9F-DE631E323CE5}" type="presOf" srcId="{B71215F8-4395-48A8-9635-BFEF36EBF11B}" destId="{58D315F3-A937-4F43-B962-B0DBBD14E180}" srcOrd="0" destOrd="0" presId="urn:microsoft.com/office/officeart/2008/layout/LinedList"/>
    <dgm:cxn modelId="{F3C60952-5848-4F91-A5C1-47E63F261179}" type="presOf" srcId="{7AD7AA68-8738-4C89-BEB2-C8E7C38D92C1}" destId="{F3034641-49E2-4DCF-AA21-9AD2562B1D5A}" srcOrd="0" destOrd="0" presId="urn:microsoft.com/office/officeart/2008/layout/LinedList"/>
    <dgm:cxn modelId="{2877775A-088B-406A-A7C6-0EFE85A6341D}" type="presOf" srcId="{7F8E6337-7C30-4243-839F-93055EB10B56}" destId="{28EEA4E7-94AD-4FD4-99D5-14EB4A73A4D4}" srcOrd="0" destOrd="0" presId="urn:microsoft.com/office/officeart/2008/layout/LinedList"/>
    <dgm:cxn modelId="{986B6583-0894-4B19-A7F4-3B85E3E742F6}" srcId="{7AD7AA68-8738-4C89-BEB2-C8E7C38D92C1}" destId="{B71215F8-4395-48A8-9635-BFEF36EBF11B}" srcOrd="2" destOrd="0" parTransId="{9B907EE7-CF16-4187-922E-7A95B48F153E}" sibTransId="{0ED5AAC4-C757-4E71-8128-5228D1723554}"/>
    <dgm:cxn modelId="{DBEA32A8-D1DD-4CC2-9E2D-AB57241DF656}" srcId="{7AD7AA68-8738-4C89-BEB2-C8E7C38D92C1}" destId="{7F8E6337-7C30-4243-839F-93055EB10B56}" srcOrd="1" destOrd="0" parTransId="{5C81CE1A-CF0A-4AAC-A02D-55CA07963E5F}" sibTransId="{BDB7C39D-89BF-4292-976B-AE102801928C}"/>
    <dgm:cxn modelId="{567EA6CB-DCD3-4A73-962C-89FEFDEA7613}" type="presOf" srcId="{37573334-324C-4402-95C5-0D0B5B14C778}" destId="{34FFDD0E-D3AA-4E58-950D-C85507792F70}" srcOrd="0" destOrd="0" presId="urn:microsoft.com/office/officeart/2008/layout/LinedList"/>
    <dgm:cxn modelId="{E5A20BE6-6D5C-4934-8EBF-AEF52B1081E7}" srcId="{7AD7AA68-8738-4C89-BEB2-C8E7C38D92C1}" destId="{37573334-324C-4402-95C5-0D0B5B14C778}" srcOrd="0" destOrd="0" parTransId="{9A178226-4602-444A-BBAC-0638E5A804D6}" sibTransId="{CEEE7A96-19A7-450C-8850-9B349C190C71}"/>
    <dgm:cxn modelId="{ED0355FD-2E02-4F92-B0B5-9ACD15FC7F21}" srcId="{7AD7AA68-8738-4C89-BEB2-C8E7C38D92C1}" destId="{2EC856E3-879F-412D-8B30-DC9BD2B950DF}" srcOrd="3" destOrd="0" parTransId="{54CC0A9F-BD1F-43C8-A0BF-EBE8FD92EF6C}" sibTransId="{BE08F99C-AE71-4BB1-B23B-9AE3E9FEEE7C}"/>
    <dgm:cxn modelId="{F4B0E3A8-028D-4677-9B27-09291B86C44B}" type="presParOf" srcId="{F3034641-49E2-4DCF-AA21-9AD2562B1D5A}" destId="{3BDA904C-38EA-4998-A754-B24B8B377809}" srcOrd="0" destOrd="0" presId="urn:microsoft.com/office/officeart/2008/layout/LinedList"/>
    <dgm:cxn modelId="{E45A8572-E231-47C7-A981-4534ACC3BB21}" type="presParOf" srcId="{F3034641-49E2-4DCF-AA21-9AD2562B1D5A}" destId="{3D374D10-2CE2-4407-B847-A90F9E812C5F}" srcOrd="1" destOrd="0" presId="urn:microsoft.com/office/officeart/2008/layout/LinedList"/>
    <dgm:cxn modelId="{AB2CEB99-06EE-4FC3-B203-841F099FFC01}" type="presParOf" srcId="{3D374D10-2CE2-4407-B847-A90F9E812C5F}" destId="{34FFDD0E-D3AA-4E58-950D-C85507792F70}" srcOrd="0" destOrd="0" presId="urn:microsoft.com/office/officeart/2008/layout/LinedList"/>
    <dgm:cxn modelId="{43304631-A84B-4F27-828D-FA6CB73CEF2E}" type="presParOf" srcId="{3D374D10-2CE2-4407-B847-A90F9E812C5F}" destId="{47401AF1-793C-4B5F-8A28-70BC10F02D29}" srcOrd="1" destOrd="0" presId="urn:microsoft.com/office/officeart/2008/layout/LinedList"/>
    <dgm:cxn modelId="{A688B35D-FBB4-4F04-9966-7D237E064239}" type="presParOf" srcId="{F3034641-49E2-4DCF-AA21-9AD2562B1D5A}" destId="{6DFE0C5D-C571-4C7D-8F10-781E48F9E323}" srcOrd="2" destOrd="0" presId="urn:microsoft.com/office/officeart/2008/layout/LinedList"/>
    <dgm:cxn modelId="{9A2EFEE1-F20C-4939-9819-7A1AAEE048B7}" type="presParOf" srcId="{F3034641-49E2-4DCF-AA21-9AD2562B1D5A}" destId="{5BF3C55F-5118-4C49-A1A4-CBEC1F3B937D}" srcOrd="3" destOrd="0" presId="urn:microsoft.com/office/officeart/2008/layout/LinedList"/>
    <dgm:cxn modelId="{44162354-7150-440A-986C-557BE2D68506}" type="presParOf" srcId="{5BF3C55F-5118-4C49-A1A4-CBEC1F3B937D}" destId="{28EEA4E7-94AD-4FD4-99D5-14EB4A73A4D4}" srcOrd="0" destOrd="0" presId="urn:microsoft.com/office/officeart/2008/layout/LinedList"/>
    <dgm:cxn modelId="{89C73D4E-35EA-4DE5-BF8B-B6C3261641F2}" type="presParOf" srcId="{5BF3C55F-5118-4C49-A1A4-CBEC1F3B937D}" destId="{5B573F8F-EF5C-44F0-B4C5-A5F9D929E80D}" srcOrd="1" destOrd="0" presId="urn:microsoft.com/office/officeart/2008/layout/LinedList"/>
    <dgm:cxn modelId="{EBD13C72-42A1-4D47-957E-5957243EB184}" type="presParOf" srcId="{F3034641-49E2-4DCF-AA21-9AD2562B1D5A}" destId="{EFC25AB2-9B8F-424B-89B3-2BEB1F2094EA}" srcOrd="4" destOrd="0" presId="urn:microsoft.com/office/officeart/2008/layout/LinedList"/>
    <dgm:cxn modelId="{8E347E6B-A8DD-4983-8643-E42F235F42FF}" type="presParOf" srcId="{F3034641-49E2-4DCF-AA21-9AD2562B1D5A}" destId="{B6F46E00-4A1B-4E52-B6AE-665174E6654D}" srcOrd="5" destOrd="0" presId="urn:microsoft.com/office/officeart/2008/layout/LinedList"/>
    <dgm:cxn modelId="{8C8D6A5C-E5EA-424F-95C3-95A9340BBC60}" type="presParOf" srcId="{B6F46E00-4A1B-4E52-B6AE-665174E6654D}" destId="{58D315F3-A937-4F43-B962-B0DBBD14E180}" srcOrd="0" destOrd="0" presId="urn:microsoft.com/office/officeart/2008/layout/LinedList"/>
    <dgm:cxn modelId="{7801746A-1D44-421B-9BCE-F74CC6430E4D}" type="presParOf" srcId="{B6F46E00-4A1B-4E52-B6AE-665174E6654D}" destId="{BFD5DE79-7771-4F44-8C2F-0EE2CBC1F994}" srcOrd="1" destOrd="0" presId="urn:microsoft.com/office/officeart/2008/layout/LinedList"/>
    <dgm:cxn modelId="{8F18BCEB-B418-4D39-BB50-8713DCAFBBC6}" type="presParOf" srcId="{F3034641-49E2-4DCF-AA21-9AD2562B1D5A}" destId="{4E8C75B2-3DF9-4804-AADD-14FB3907FC53}" srcOrd="6" destOrd="0" presId="urn:microsoft.com/office/officeart/2008/layout/LinedList"/>
    <dgm:cxn modelId="{2853DCB3-396C-4CAF-92A6-6694B41C2D13}" type="presParOf" srcId="{F3034641-49E2-4DCF-AA21-9AD2562B1D5A}" destId="{14EADB78-BEA8-4240-AD1C-D1E16A30561B}" srcOrd="7" destOrd="0" presId="urn:microsoft.com/office/officeart/2008/layout/LinedList"/>
    <dgm:cxn modelId="{3530B14E-ECCE-43C9-8049-D0A01544E51A}" type="presParOf" srcId="{14EADB78-BEA8-4240-AD1C-D1E16A30561B}" destId="{7467A226-9129-4173-9E5D-D2F8DF382D0A}" srcOrd="0" destOrd="0" presId="urn:microsoft.com/office/officeart/2008/layout/LinedList"/>
    <dgm:cxn modelId="{CD6268FF-561C-4DB7-B475-614A3DA41D8F}" type="presParOf" srcId="{14EADB78-BEA8-4240-AD1C-D1E16A30561B}" destId="{5B6463AA-A95D-4C58-857D-8C22E7E733D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3690C57-E5DD-4ABD-8ADC-06616DE56F1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E17D91D-02F4-4779-BE3B-44B9820E06E9}">
      <dgm:prSet/>
      <dgm:spPr/>
      <dgm:t>
        <a:bodyPr/>
        <a:lstStyle/>
        <a:p>
          <a:r>
            <a:rPr lang="en-GB" b="0" i="0"/>
            <a:t>Increases the maximum penalty from 12 months to two years in prison for anyone who assaults or commits an offence of battery against an emergency worker.</a:t>
          </a:r>
          <a:endParaRPr lang="en-US"/>
        </a:p>
      </dgm:t>
    </dgm:pt>
    <dgm:pt modelId="{73242D5C-658B-4B88-8C8E-0AF2946CD100}" type="parTrans" cxnId="{5C286269-7957-4406-9DAE-E03C4DC4D8B2}">
      <dgm:prSet/>
      <dgm:spPr/>
      <dgm:t>
        <a:bodyPr/>
        <a:lstStyle/>
        <a:p>
          <a:endParaRPr lang="en-US"/>
        </a:p>
      </dgm:t>
    </dgm:pt>
    <dgm:pt modelId="{58DF9FE9-2FBA-4FC2-90AA-43E204DA8C40}" type="sibTrans" cxnId="{5C286269-7957-4406-9DAE-E03C4DC4D8B2}">
      <dgm:prSet/>
      <dgm:spPr/>
      <dgm:t>
        <a:bodyPr/>
        <a:lstStyle/>
        <a:p>
          <a:endParaRPr lang="en-US"/>
        </a:p>
      </dgm:t>
    </dgm:pt>
    <dgm:pt modelId="{D2B0C966-E895-43B6-92FD-BF8273825C3A}">
      <dgm:prSet/>
      <dgm:spPr/>
      <dgm:t>
        <a:bodyPr/>
        <a:lstStyle/>
        <a:p>
          <a:r>
            <a:rPr lang="en-GB"/>
            <a:t>E</a:t>
          </a:r>
          <a:r>
            <a:rPr lang="en-GB" b="0" i="0"/>
            <a:t>xtends mandatory life sentences to those convicted of the unlawful act manslaughter of an emergency worker who was acting in the exercise of their functions.</a:t>
          </a:r>
          <a:endParaRPr lang="en-US"/>
        </a:p>
      </dgm:t>
    </dgm:pt>
    <dgm:pt modelId="{C19079A8-A398-494F-976F-D51B50FA1E45}" type="parTrans" cxnId="{43AC10B2-1E48-4FC3-B46F-A7F1761CE011}">
      <dgm:prSet/>
      <dgm:spPr/>
      <dgm:t>
        <a:bodyPr/>
        <a:lstStyle/>
        <a:p>
          <a:endParaRPr lang="en-US"/>
        </a:p>
      </dgm:t>
    </dgm:pt>
    <dgm:pt modelId="{00209D96-8B11-4736-9AC9-C6FB3564A1B4}" type="sibTrans" cxnId="{43AC10B2-1E48-4FC3-B46F-A7F1761CE011}">
      <dgm:prSet/>
      <dgm:spPr/>
      <dgm:t>
        <a:bodyPr/>
        <a:lstStyle/>
        <a:p>
          <a:endParaRPr lang="en-US"/>
        </a:p>
      </dgm:t>
    </dgm:pt>
    <dgm:pt modelId="{E689391A-4123-4AC2-95D1-4F166BB3B31C}">
      <dgm:prSet/>
      <dgm:spPr/>
      <dgm:t>
        <a:bodyPr/>
        <a:lstStyle/>
        <a:p>
          <a:r>
            <a:rPr lang="en-GB" b="0" i="0"/>
            <a:t>March 2021 there were almost 37,000 assaults on police officers in England and Wales (including British Transport) (Home Office, 2022)</a:t>
          </a:r>
          <a:endParaRPr lang="en-US"/>
        </a:p>
      </dgm:t>
    </dgm:pt>
    <dgm:pt modelId="{2973535F-7F84-484C-BE29-3D07609E6E23}" type="parTrans" cxnId="{D68C3590-D9B4-44B8-8EA0-AE54EA9C40C7}">
      <dgm:prSet/>
      <dgm:spPr/>
      <dgm:t>
        <a:bodyPr/>
        <a:lstStyle/>
        <a:p>
          <a:endParaRPr lang="en-US"/>
        </a:p>
      </dgm:t>
    </dgm:pt>
    <dgm:pt modelId="{5985EB7A-4D32-42DF-9948-4626D80906CE}" type="sibTrans" cxnId="{D68C3590-D9B4-44B8-8EA0-AE54EA9C40C7}">
      <dgm:prSet/>
      <dgm:spPr/>
      <dgm:t>
        <a:bodyPr/>
        <a:lstStyle/>
        <a:p>
          <a:endParaRPr lang="en-US"/>
        </a:p>
      </dgm:t>
    </dgm:pt>
    <dgm:pt modelId="{1FB1B1C2-1F61-415E-958D-4EB6B9A93242}" type="pres">
      <dgm:prSet presAssocID="{33690C57-E5DD-4ABD-8ADC-06616DE56F14}" presName="vert0" presStyleCnt="0">
        <dgm:presLayoutVars>
          <dgm:dir/>
          <dgm:animOne val="branch"/>
          <dgm:animLvl val="lvl"/>
        </dgm:presLayoutVars>
      </dgm:prSet>
      <dgm:spPr/>
    </dgm:pt>
    <dgm:pt modelId="{9104AA10-771C-46E1-9CCB-EDBB64E49C25}" type="pres">
      <dgm:prSet presAssocID="{1E17D91D-02F4-4779-BE3B-44B9820E06E9}" presName="thickLine" presStyleLbl="alignNode1" presStyleIdx="0" presStyleCnt="3"/>
      <dgm:spPr/>
    </dgm:pt>
    <dgm:pt modelId="{0A1DD91B-4928-45E3-ABB1-8DC2D5A644AB}" type="pres">
      <dgm:prSet presAssocID="{1E17D91D-02F4-4779-BE3B-44B9820E06E9}" presName="horz1" presStyleCnt="0"/>
      <dgm:spPr/>
    </dgm:pt>
    <dgm:pt modelId="{B6724A50-FC99-4F12-9361-609BD409C8F5}" type="pres">
      <dgm:prSet presAssocID="{1E17D91D-02F4-4779-BE3B-44B9820E06E9}" presName="tx1" presStyleLbl="revTx" presStyleIdx="0" presStyleCnt="3"/>
      <dgm:spPr/>
    </dgm:pt>
    <dgm:pt modelId="{79704177-72EB-4519-A4D1-1CEDF23B8C03}" type="pres">
      <dgm:prSet presAssocID="{1E17D91D-02F4-4779-BE3B-44B9820E06E9}" presName="vert1" presStyleCnt="0"/>
      <dgm:spPr/>
    </dgm:pt>
    <dgm:pt modelId="{BF913B92-C08D-4D65-AE5A-A30CE8A60034}" type="pres">
      <dgm:prSet presAssocID="{D2B0C966-E895-43B6-92FD-BF8273825C3A}" presName="thickLine" presStyleLbl="alignNode1" presStyleIdx="1" presStyleCnt="3"/>
      <dgm:spPr/>
    </dgm:pt>
    <dgm:pt modelId="{E74D3538-1886-4209-8655-9FC55C4346A2}" type="pres">
      <dgm:prSet presAssocID="{D2B0C966-E895-43B6-92FD-BF8273825C3A}" presName="horz1" presStyleCnt="0"/>
      <dgm:spPr/>
    </dgm:pt>
    <dgm:pt modelId="{06CF4038-12C5-4072-8635-F041091F2F27}" type="pres">
      <dgm:prSet presAssocID="{D2B0C966-E895-43B6-92FD-BF8273825C3A}" presName="tx1" presStyleLbl="revTx" presStyleIdx="1" presStyleCnt="3"/>
      <dgm:spPr/>
    </dgm:pt>
    <dgm:pt modelId="{70CDAC8B-A4C3-4AF1-9778-9D6F9AACB2BF}" type="pres">
      <dgm:prSet presAssocID="{D2B0C966-E895-43B6-92FD-BF8273825C3A}" presName="vert1" presStyleCnt="0"/>
      <dgm:spPr/>
    </dgm:pt>
    <dgm:pt modelId="{9AA83D7F-1151-4BCD-A6A9-B836D6C68E59}" type="pres">
      <dgm:prSet presAssocID="{E689391A-4123-4AC2-95D1-4F166BB3B31C}" presName="thickLine" presStyleLbl="alignNode1" presStyleIdx="2" presStyleCnt="3"/>
      <dgm:spPr/>
    </dgm:pt>
    <dgm:pt modelId="{0C2A3CE9-7EB8-41D0-AC58-92863A9EF46F}" type="pres">
      <dgm:prSet presAssocID="{E689391A-4123-4AC2-95D1-4F166BB3B31C}" presName="horz1" presStyleCnt="0"/>
      <dgm:spPr/>
    </dgm:pt>
    <dgm:pt modelId="{E6378F86-A237-4F78-9E09-C3D716AF048F}" type="pres">
      <dgm:prSet presAssocID="{E689391A-4123-4AC2-95D1-4F166BB3B31C}" presName="tx1" presStyleLbl="revTx" presStyleIdx="2" presStyleCnt="3"/>
      <dgm:spPr/>
    </dgm:pt>
    <dgm:pt modelId="{4B9A5704-2D00-4BB4-99A8-3893B2970AB9}" type="pres">
      <dgm:prSet presAssocID="{E689391A-4123-4AC2-95D1-4F166BB3B31C}" presName="vert1" presStyleCnt="0"/>
      <dgm:spPr/>
    </dgm:pt>
  </dgm:ptLst>
  <dgm:cxnLst>
    <dgm:cxn modelId="{B4AFBC3A-68D7-4FAD-9939-011167914B8F}" type="presOf" srcId="{E689391A-4123-4AC2-95D1-4F166BB3B31C}" destId="{E6378F86-A237-4F78-9E09-C3D716AF048F}" srcOrd="0" destOrd="0" presId="urn:microsoft.com/office/officeart/2008/layout/LinedList"/>
    <dgm:cxn modelId="{5C286269-7957-4406-9DAE-E03C4DC4D8B2}" srcId="{33690C57-E5DD-4ABD-8ADC-06616DE56F14}" destId="{1E17D91D-02F4-4779-BE3B-44B9820E06E9}" srcOrd="0" destOrd="0" parTransId="{73242D5C-658B-4B88-8C8E-0AF2946CD100}" sibTransId="{58DF9FE9-2FBA-4FC2-90AA-43E204DA8C40}"/>
    <dgm:cxn modelId="{9A430B78-BD71-4280-9B78-1B3F35DEE60B}" type="presOf" srcId="{1E17D91D-02F4-4779-BE3B-44B9820E06E9}" destId="{B6724A50-FC99-4F12-9361-609BD409C8F5}" srcOrd="0" destOrd="0" presId="urn:microsoft.com/office/officeart/2008/layout/LinedList"/>
    <dgm:cxn modelId="{D68C3590-D9B4-44B8-8EA0-AE54EA9C40C7}" srcId="{33690C57-E5DD-4ABD-8ADC-06616DE56F14}" destId="{E689391A-4123-4AC2-95D1-4F166BB3B31C}" srcOrd="2" destOrd="0" parTransId="{2973535F-7F84-484C-BE29-3D07609E6E23}" sibTransId="{5985EB7A-4D32-42DF-9948-4626D80906CE}"/>
    <dgm:cxn modelId="{43AC10B2-1E48-4FC3-B46F-A7F1761CE011}" srcId="{33690C57-E5DD-4ABD-8ADC-06616DE56F14}" destId="{D2B0C966-E895-43B6-92FD-BF8273825C3A}" srcOrd="1" destOrd="0" parTransId="{C19079A8-A398-494F-976F-D51B50FA1E45}" sibTransId="{00209D96-8B11-4736-9AC9-C6FB3564A1B4}"/>
    <dgm:cxn modelId="{AE48D2BF-3D45-44CF-87C8-9678E19A680E}" type="presOf" srcId="{33690C57-E5DD-4ABD-8ADC-06616DE56F14}" destId="{1FB1B1C2-1F61-415E-958D-4EB6B9A93242}" srcOrd="0" destOrd="0" presId="urn:microsoft.com/office/officeart/2008/layout/LinedList"/>
    <dgm:cxn modelId="{F7B574E6-5DBA-4D60-BC86-08924D22F580}" type="presOf" srcId="{D2B0C966-E895-43B6-92FD-BF8273825C3A}" destId="{06CF4038-12C5-4072-8635-F041091F2F27}" srcOrd="0" destOrd="0" presId="urn:microsoft.com/office/officeart/2008/layout/LinedList"/>
    <dgm:cxn modelId="{69971F6C-0B07-40CA-8E5D-7204362BE73D}" type="presParOf" srcId="{1FB1B1C2-1F61-415E-958D-4EB6B9A93242}" destId="{9104AA10-771C-46E1-9CCB-EDBB64E49C25}" srcOrd="0" destOrd="0" presId="urn:microsoft.com/office/officeart/2008/layout/LinedList"/>
    <dgm:cxn modelId="{23EBFBDD-917A-4507-B4E8-927F8C80758D}" type="presParOf" srcId="{1FB1B1C2-1F61-415E-958D-4EB6B9A93242}" destId="{0A1DD91B-4928-45E3-ABB1-8DC2D5A644AB}" srcOrd="1" destOrd="0" presId="urn:microsoft.com/office/officeart/2008/layout/LinedList"/>
    <dgm:cxn modelId="{5F99207D-9BD8-424F-98CE-5B8A9990ED5F}" type="presParOf" srcId="{0A1DD91B-4928-45E3-ABB1-8DC2D5A644AB}" destId="{B6724A50-FC99-4F12-9361-609BD409C8F5}" srcOrd="0" destOrd="0" presId="urn:microsoft.com/office/officeart/2008/layout/LinedList"/>
    <dgm:cxn modelId="{D33B6CAF-A61A-4514-A897-3C8E2AC800B7}" type="presParOf" srcId="{0A1DD91B-4928-45E3-ABB1-8DC2D5A644AB}" destId="{79704177-72EB-4519-A4D1-1CEDF23B8C03}" srcOrd="1" destOrd="0" presId="urn:microsoft.com/office/officeart/2008/layout/LinedList"/>
    <dgm:cxn modelId="{9AE6C31D-BCB4-453D-A0ED-EC813CB63091}" type="presParOf" srcId="{1FB1B1C2-1F61-415E-958D-4EB6B9A93242}" destId="{BF913B92-C08D-4D65-AE5A-A30CE8A60034}" srcOrd="2" destOrd="0" presId="urn:microsoft.com/office/officeart/2008/layout/LinedList"/>
    <dgm:cxn modelId="{AAC8ACFA-6482-449F-807A-2F61D10F1339}" type="presParOf" srcId="{1FB1B1C2-1F61-415E-958D-4EB6B9A93242}" destId="{E74D3538-1886-4209-8655-9FC55C4346A2}" srcOrd="3" destOrd="0" presId="urn:microsoft.com/office/officeart/2008/layout/LinedList"/>
    <dgm:cxn modelId="{99AEDC85-E2DF-4024-AF36-D156290839CD}" type="presParOf" srcId="{E74D3538-1886-4209-8655-9FC55C4346A2}" destId="{06CF4038-12C5-4072-8635-F041091F2F27}" srcOrd="0" destOrd="0" presId="urn:microsoft.com/office/officeart/2008/layout/LinedList"/>
    <dgm:cxn modelId="{FBE7D707-A564-45D6-A53A-7692618045C2}" type="presParOf" srcId="{E74D3538-1886-4209-8655-9FC55C4346A2}" destId="{70CDAC8B-A4C3-4AF1-9778-9D6F9AACB2BF}" srcOrd="1" destOrd="0" presId="urn:microsoft.com/office/officeart/2008/layout/LinedList"/>
    <dgm:cxn modelId="{7F6D1535-B605-4C3B-B180-F2E61D0B1725}" type="presParOf" srcId="{1FB1B1C2-1F61-415E-958D-4EB6B9A93242}" destId="{9AA83D7F-1151-4BCD-A6A9-B836D6C68E59}" srcOrd="4" destOrd="0" presId="urn:microsoft.com/office/officeart/2008/layout/LinedList"/>
    <dgm:cxn modelId="{28FCB0D4-A824-49A3-88C1-E88DD3783A5D}" type="presParOf" srcId="{1FB1B1C2-1F61-415E-958D-4EB6B9A93242}" destId="{0C2A3CE9-7EB8-41D0-AC58-92863A9EF46F}" srcOrd="5" destOrd="0" presId="urn:microsoft.com/office/officeart/2008/layout/LinedList"/>
    <dgm:cxn modelId="{4DDA656D-1481-489D-BE69-AE8C8197B8F9}" type="presParOf" srcId="{0C2A3CE9-7EB8-41D0-AC58-92863A9EF46F}" destId="{E6378F86-A237-4F78-9E09-C3D716AF048F}" srcOrd="0" destOrd="0" presId="urn:microsoft.com/office/officeart/2008/layout/LinedList"/>
    <dgm:cxn modelId="{02FB7F66-1DC4-4955-9096-E5831724C2E9}" type="presParOf" srcId="{0C2A3CE9-7EB8-41D0-AC58-92863A9EF46F}" destId="{4B9A5704-2D00-4BB4-99A8-3893B2970A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98BF0-E8CE-4AAE-9F3A-2887AD869BF7}">
      <dsp:nvSpPr>
        <dsp:cNvPr id="0" name=""/>
        <dsp:cNvSpPr/>
      </dsp:nvSpPr>
      <dsp:spPr>
        <a:xfrm>
          <a:off x="0" y="600259"/>
          <a:ext cx="6666833" cy="13525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Examine the Police, Crime, Sentencing and Courts Act 2022.</a:t>
          </a:r>
          <a:endParaRPr lang="en-US" sz="3400" kern="1200"/>
        </a:p>
      </dsp:txBody>
      <dsp:txXfrm>
        <a:off x="66025" y="666284"/>
        <a:ext cx="6534783" cy="1220470"/>
      </dsp:txXfrm>
    </dsp:sp>
    <dsp:sp modelId="{FE2EF651-EAE3-4AD6-A5A5-2079094AC804}">
      <dsp:nvSpPr>
        <dsp:cNvPr id="0" name=""/>
        <dsp:cNvSpPr/>
      </dsp:nvSpPr>
      <dsp:spPr>
        <a:xfrm>
          <a:off x="0" y="2050699"/>
          <a:ext cx="6666833" cy="135252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Examine changes to Police powers to address protests. </a:t>
          </a:r>
          <a:endParaRPr lang="en-US" sz="3400" kern="1200"/>
        </a:p>
      </dsp:txBody>
      <dsp:txXfrm>
        <a:off x="66025" y="2116724"/>
        <a:ext cx="6534783" cy="1220470"/>
      </dsp:txXfrm>
    </dsp:sp>
    <dsp:sp modelId="{A3090DA0-EDCA-4565-907F-77D21010313A}">
      <dsp:nvSpPr>
        <dsp:cNvPr id="0" name=""/>
        <dsp:cNvSpPr/>
      </dsp:nvSpPr>
      <dsp:spPr>
        <a:xfrm>
          <a:off x="0" y="3501140"/>
          <a:ext cx="6666833" cy="13525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Changes to assaults on Emergency Worker Legalisation. </a:t>
          </a:r>
          <a:endParaRPr lang="en-US" sz="3400" kern="1200"/>
        </a:p>
      </dsp:txBody>
      <dsp:txXfrm>
        <a:off x="66025" y="3567165"/>
        <a:ext cx="6534783" cy="12204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46FCAD-A728-458F-B003-96C53E1A90F4}">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B37FEA-A918-4B79-8658-D22D21AA5283}">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Enacted in April 2022.</a:t>
          </a:r>
          <a:endParaRPr lang="en-US" sz="2400" kern="1200"/>
        </a:p>
      </dsp:txBody>
      <dsp:txXfrm>
        <a:off x="0" y="531"/>
        <a:ext cx="10515600" cy="870055"/>
      </dsp:txXfrm>
    </dsp:sp>
    <dsp:sp modelId="{D7FFD82F-2C8D-46A8-9C5D-E8727A0C26C2}">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66497D-97BA-4915-BD53-1B1E257BAA89}">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Provisions of the Act extend to England and Wales, only some of the provisions apply to Scotland and Northern Ireland. </a:t>
          </a:r>
          <a:endParaRPr lang="en-US" sz="2400" kern="1200"/>
        </a:p>
      </dsp:txBody>
      <dsp:txXfrm>
        <a:off x="0" y="870586"/>
        <a:ext cx="10515600" cy="870055"/>
      </dsp:txXfrm>
    </dsp:sp>
    <dsp:sp modelId="{24ECBA1F-8E59-46A3-B0A3-938226C75D5A}">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B0ECD4-B897-479A-81B6-90CFBE69B733}">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Aims to reform the criminal justice system. </a:t>
          </a:r>
          <a:endParaRPr lang="en-US" sz="2400" kern="1200"/>
        </a:p>
      </dsp:txBody>
      <dsp:txXfrm>
        <a:off x="0" y="1740641"/>
        <a:ext cx="10515600" cy="870055"/>
      </dsp:txXfrm>
    </dsp:sp>
    <dsp:sp modelId="{293A1D75-856A-4B59-8497-BFF7BF9EA9B9}">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3DDB1F-EF8D-4F16-A0EA-A014AD4389E3}">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Protecting the public by providing the police the tools needed to address serious violent crime. </a:t>
          </a:r>
          <a:endParaRPr lang="en-US" sz="2400" kern="1200"/>
        </a:p>
      </dsp:txBody>
      <dsp:txXfrm>
        <a:off x="0" y="2610696"/>
        <a:ext cx="10515600" cy="870055"/>
      </dsp:txXfrm>
    </dsp:sp>
    <dsp:sp modelId="{B805E76B-C444-43E8-B05A-E9222DE883E6}">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8CD687-76CB-4350-9D0C-47C27AD8F831}">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Embracing multi-agency approaches. </a:t>
          </a:r>
          <a:endParaRPr lang="en-US" sz="2400" kern="1200"/>
        </a:p>
      </dsp:txBody>
      <dsp:txXfrm>
        <a:off x="0" y="3480751"/>
        <a:ext cx="10515600" cy="870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903CE-8231-45F5-8AA8-02120F6AC31A}">
      <dsp:nvSpPr>
        <dsp:cNvPr id="0" name=""/>
        <dsp:cNvSpPr/>
      </dsp:nvSpPr>
      <dsp:spPr>
        <a:xfrm>
          <a:off x="0" y="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CB4A2B-FD28-429F-B406-169EA23E93B7}">
      <dsp:nvSpPr>
        <dsp:cNvPr id="0" name=""/>
        <dsp:cNvSpPr/>
      </dsp:nvSpPr>
      <dsp:spPr>
        <a:xfrm>
          <a:off x="0" y="669"/>
          <a:ext cx="10515600" cy="1095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Wide reaching piece of legalisation which includes: </a:t>
          </a:r>
          <a:endParaRPr lang="en-US" sz="2600" kern="1200"/>
        </a:p>
      </dsp:txBody>
      <dsp:txXfrm>
        <a:off x="0" y="669"/>
        <a:ext cx="10515600" cy="1095917"/>
      </dsp:txXfrm>
    </dsp:sp>
    <dsp:sp modelId="{449D7320-9D7F-4BB8-9F48-D17501E9AEF3}">
      <dsp:nvSpPr>
        <dsp:cNvPr id="0" name=""/>
        <dsp:cNvSpPr/>
      </dsp:nvSpPr>
      <dsp:spPr>
        <a:xfrm>
          <a:off x="0" y="1096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8D5DA3-3DD9-45C1-B66E-CCCD2BB5F81B}">
      <dsp:nvSpPr>
        <dsp:cNvPr id="0" name=""/>
        <dsp:cNvSpPr/>
      </dsp:nvSpPr>
      <dsp:spPr>
        <a:xfrm>
          <a:off x="0" y="1096586"/>
          <a:ext cx="10515600" cy="1095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strengthen police powers to tackle unauthorised encampments.</a:t>
          </a:r>
          <a:endParaRPr lang="en-US" sz="2600" kern="1200"/>
        </a:p>
      </dsp:txBody>
      <dsp:txXfrm>
        <a:off x="0" y="1096586"/>
        <a:ext cx="10515600" cy="1095917"/>
      </dsp:txXfrm>
    </dsp:sp>
    <dsp:sp modelId="{4FEC684F-EF3F-4A34-9876-9FD2D5B4719C}">
      <dsp:nvSpPr>
        <dsp:cNvPr id="0" name=""/>
        <dsp:cNvSpPr/>
      </dsp:nvSpPr>
      <dsp:spPr>
        <a:xfrm>
          <a:off x="0" y="219250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360A1B-4D32-496D-9D6C-83FC1383CC4B}">
      <dsp:nvSpPr>
        <dsp:cNvPr id="0" name=""/>
        <dsp:cNvSpPr/>
      </dsp:nvSpPr>
      <dsp:spPr>
        <a:xfrm>
          <a:off x="0" y="2192504"/>
          <a:ext cx="10515600" cy="1095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strengthen alternatives to custody for children who have offended which promote rehabilitation.</a:t>
          </a:r>
          <a:endParaRPr lang="en-US" sz="2600" kern="1200"/>
        </a:p>
      </dsp:txBody>
      <dsp:txXfrm>
        <a:off x="0" y="2192504"/>
        <a:ext cx="10515600" cy="1095917"/>
      </dsp:txXfrm>
    </dsp:sp>
    <dsp:sp modelId="{F105FDD3-6872-459D-84A8-66B02E6C6444}">
      <dsp:nvSpPr>
        <dsp:cNvPr id="0" name=""/>
        <dsp:cNvSpPr/>
      </dsp:nvSpPr>
      <dsp:spPr>
        <a:xfrm>
          <a:off x="0" y="328842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EF74E0-1C09-4AF9-A876-065E809F31EB}">
      <dsp:nvSpPr>
        <dsp:cNvPr id="0" name=""/>
        <dsp:cNvSpPr/>
      </dsp:nvSpPr>
      <dsp:spPr>
        <a:xfrm>
          <a:off x="0" y="3288422"/>
          <a:ext cx="10515600" cy="1095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extend the football banning orders regime so that persons convicted of online abuse offences can be made subject to an order</a:t>
          </a:r>
          <a:endParaRPr lang="en-US" sz="2600" kern="1200"/>
        </a:p>
      </dsp:txBody>
      <dsp:txXfrm>
        <a:off x="0" y="3288422"/>
        <a:ext cx="10515600" cy="1095917"/>
      </dsp:txXfrm>
    </dsp:sp>
    <dsp:sp modelId="{DAD6C7BA-2EE5-48B2-A056-0ED2FFA20792}">
      <dsp:nvSpPr>
        <dsp:cNvPr id="0" name=""/>
        <dsp:cNvSpPr/>
      </dsp:nvSpPr>
      <dsp:spPr>
        <a:xfrm>
          <a:off x="0" y="438434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C6A7DB-13CD-485A-A3DE-5E486147393F}">
      <dsp:nvSpPr>
        <dsp:cNvPr id="0" name=""/>
        <dsp:cNvSpPr/>
      </dsp:nvSpPr>
      <dsp:spPr>
        <a:xfrm>
          <a:off x="0" y="4384340"/>
          <a:ext cx="10515600" cy="1095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0" i="0" kern="1200"/>
            <a:t>modernise our courts and tribunals by updating existing court processes to provide better services for all court users and underpin open justice</a:t>
          </a:r>
          <a:endParaRPr lang="en-US" sz="2600" kern="1200"/>
        </a:p>
      </dsp:txBody>
      <dsp:txXfrm>
        <a:off x="0" y="4384340"/>
        <a:ext cx="10515600" cy="10959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A9440-51F2-49EF-830A-FFAFDA5DB11F}">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C42984-71C7-4E2A-A4C4-4ADF61ED83C5}">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violent acts were committed that caused injury. </a:t>
          </a:r>
          <a:endParaRPr lang="en-US" sz="2300" kern="1200"/>
        </a:p>
      </dsp:txBody>
      <dsp:txXfrm>
        <a:off x="0" y="531"/>
        <a:ext cx="10515600" cy="870055"/>
      </dsp:txXfrm>
    </dsp:sp>
    <dsp:sp modelId="{455D7465-A9E2-4144-A704-F6597CFA5D6C}">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7AC1A-EE3E-4A90-8E12-39515C49FFFC}">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the suspect was in possession of a weapon at the time of the offence.</a:t>
          </a:r>
          <a:endParaRPr lang="en-US" sz="2300" kern="1200"/>
        </a:p>
      </dsp:txBody>
      <dsp:txXfrm>
        <a:off x="0" y="870586"/>
        <a:ext cx="10515600" cy="870055"/>
      </dsp:txXfrm>
    </dsp:sp>
    <dsp:sp modelId="{62D8B41A-73B9-4544-84FA-23F092B302D2}">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0DD8C6-E480-489E-B846-F8096D98020A}">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significant damage was caused to property.</a:t>
          </a:r>
          <a:endParaRPr lang="en-US" sz="2300" kern="1200"/>
        </a:p>
      </dsp:txBody>
      <dsp:txXfrm>
        <a:off x="0" y="1740641"/>
        <a:ext cx="10515600" cy="870055"/>
      </dsp:txXfrm>
    </dsp:sp>
    <dsp:sp modelId="{5CA1F622-E0C7-4259-9BB3-B913A9F6CA87}">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67A82D-04B7-4E2D-836D-4FA470F969A7}">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the level of disruption caused to the public or businesses merits a prosecution.</a:t>
          </a:r>
          <a:endParaRPr lang="en-US" sz="2300" kern="1200"/>
        </a:p>
      </dsp:txBody>
      <dsp:txXfrm>
        <a:off x="0" y="2610696"/>
        <a:ext cx="10515600" cy="870055"/>
      </dsp:txXfrm>
    </dsp:sp>
    <dsp:sp modelId="{3BCF8F6C-EB73-490D-A7B2-DA7EBEC07C35}">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482C5D-E0FB-40C5-B32A-AB8CFCF3C73F}">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a:t>threats were made against an individual or business that caused, were intended to cause, or it is reasonable to believe could have caused alarm, fear or distress.</a:t>
          </a:r>
          <a:endParaRPr lang="en-US" sz="2300" kern="1200"/>
        </a:p>
      </dsp:txBody>
      <dsp:txXfrm>
        <a:off x="0" y="3480751"/>
        <a:ext cx="10515600" cy="8700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8D1F6-0676-46A7-B520-B683B47914BF}">
      <dsp:nvSpPr>
        <dsp:cNvPr id="0" name=""/>
        <dsp:cNvSpPr/>
      </dsp:nvSpPr>
      <dsp:spPr>
        <a:xfrm>
          <a:off x="0" y="69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E63A4D-E5E5-458B-BD55-6CDD085E661C}">
      <dsp:nvSpPr>
        <dsp:cNvPr id="0" name=""/>
        <dsp:cNvSpPr/>
      </dsp:nvSpPr>
      <dsp:spPr>
        <a:xfrm>
          <a:off x="0" y="690"/>
          <a:ext cx="10515600" cy="113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Act allows a more proactive policing approach. </a:t>
          </a:r>
          <a:endParaRPr lang="en-US" sz="2200" kern="1200"/>
        </a:p>
      </dsp:txBody>
      <dsp:txXfrm>
        <a:off x="0" y="690"/>
        <a:ext cx="10515600" cy="1130229"/>
      </dsp:txXfrm>
    </dsp:sp>
    <dsp:sp modelId="{12C70EDE-475A-4826-BA34-BFBA286A1DD3}">
      <dsp:nvSpPr>
        <dsp:cNvPr id="0" name=""/>
        <dsp:cNvSpPr/>
      </dsp:nvSpPr>
      <dsp:spPr>
        <a:xfrm>
          <a:off x="0" y="113091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55015-B71E-409B-90AB-050077E3D083}">
      <dsp:nvSpPr>
        <dsp:cNvPr id="0" name=""/>
        <dsp:cNvSpPr/>
      </dsp:nvSpPr>
      <dsp:spPr>
        <a:xfrm>
          <a:off x="0" y="1130919"/>
          <a:ext cx="10515600" cy="113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increasing the maximum prison sentence for criminal damage to memorials up to £5,000</a:t>
          </a:r>
          <a:endParaRPr lang="en-US" sz="2200" kern="1200"/>
        </a:p>
      </dsp:txBody>
      <dsp:txXfrm>
        <a:off x="0" y="1130919"/>
        <a:ext cx="10515600" cy="1130229"/>
      </dsp:txXfrm>
    </dsp:sp>
    <dsp:sp modelId="{5F267507-4460-474A-838A-32604BB310A8}">
      <dsp:nvSpPr>
        <dsp:cNvPr id="0" name=""/>
        <dsp:cNvSpPr/>
      </dsp:nvSpPr>
      <dsp:spPr>
        <a:xfrm>
          <a:off x="0" y="226114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C342A0-6169-42E1-848E-A9DEA9A04596}">
      <dsp:nvSpPr>
        <dsp:cNvPr id="0" name=""/>
        <dsp:cNvSpPr/>
      </dsp:nvSpPr>
      <dsp:spPr>
        <a:xfrm>
          <a:off x="0" y="2261149"/>
          <a:ext cx="10515600" cy="113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t>increasing sentences for protests that cause </a:t>
          </a:r>
          <a:r>
            <a:rPr lang="en-GB" sz="2200" b="0" i="0" kern="1200" dirty="0">
              <a:highlight>
                <a:srgbClr val="FFFF00"/>
              </a:highlight>
            </a:rPr>
            <a:t>serious disruption </a:t>
          </a:r>
          <a:r>
            <a:rPr lang="en-GB" sz="2200" b="0" i="0" kern="1200" dirty="0"/>
            <a:t>to communities, individuals and organisations in the surrounding area.</a:t>
          </a:r>
          <a:endParaRPr lang="en-US" sz="2200" kern="1200" dirty="0"/>
        </a:p>
      </dsp:txBody>
      <dsp:txXfrm>
        <a:off x="0" y="2261149"/>
        <a:ext cx="10515600" cy="1130229"/>
      </dsp:txXfrm>
    </dsp:sp>
    <dsp:sp modelId="{94A525DA-1F98-484F-B580-929FD89EBDA0}">
      <dsp:nvSpPr>
        <dsp:cNvPr id="0" name=""/>
        <dsp:cNvSpPr/>
      </dsp:nvSpPr>
      <dsp:spPr>
        <a:xfrm>
          <a:off x="0" y="339137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87F82A-C7E3-45F8-ADC9-BFB69FC79BBA}">
      <dsp:nvSpPr>
        <dsp:cNvPr id="0" name=""/>
        <dsp:cNvSpPr/>
      </dsp:nvSpPr>
      <dsp:spPr>
        <a:xfrm>
          <a:off x="0" y="3391378"/>
          <a:ext cx="10515600" cy="113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Introducing a statutory offence of public nuisance in place of the existing common law offence, which sets out to police and protestors the conduct that results in the law being broken</a:t>
          </a:r>
          <a:endParaRPr lang="en-US" sz="2200" kern="1200"/>
        </a:p>
      </dsp:txBody>
      <dsp:txXfrm>
        <a:off x="0" y="3391378"/>
        <a:ext cx="10515600" cy="1130229"/>
      </dsp:txXfrm>
    </dsp:sp>
    <dsp:sp modelId="{55D6A0C2-79F5-4770-A804-3545E4DF68A0}">
      <dsp:nvSpPr>
        <dsp:cNvPr id="0" name=""/>
        <dsp:cNvSpPr/>
      </dsp:nvSpPr>
      <dsp:spPr>
        <a:xfrm>
          <a:off x="0" y="452160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03D824-563F-4AAB-A14E-D47206B6EF0C}">
      <dsp:nvSpPr>
        <dsp:cNvPr id="0" name=""/>
        <dsp:cNvSpPr/>
      </dsp:nvSpPr>
      <dsp:spPr>
        <a:xfrm>
          <a:off x="0" y="4521608"/>
          <a:ext cx="10515600" cy="11302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protecting the police and other emergency workers by increasing sentences for anyone who assaults or harms an emergency worker while they are performing their role.</a:t>
          </a:r>
          <a:endParaRPr lang="en-US" sz="2200" kern="1200"/>
        </a:p>
      </dsp:txBody>
      <dsp:txXfrm>
        <a:off x="0" y="4521608"/>
        <a:ext cx="10515600" cy="11302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A904C-38EA-4998-A754-B24B8B377809}">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FFDD0E-D3AA-4E58-950D-C85507792F70}">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Updated stop search powers and new offences: </a:t>
          </a:r>
          <a:endParaRPr lang="en-US" sz="2500" kern="1200"/>
        </a:p>
      </dsp:txBody>
      <dsp:txXfrm>
        <a:off x="0" y="0"/>
        <a:ext cx="10515600" cy="1087834"/>
      </dsp:txXfrm>
    </dsp:sp>
    <dsp:sp modelId="{6DFE0C5D-C571-4C7D-8F10-781E48F9E323}">
      <dsp:nvSpPr>
        <dsp:cNvPr id="0" name=""/>
        <dsp:cNvSpPr/>
      </dsp:nvSpPr>
      <dsp:spPr>
        <a:xfrm>
          <a:off x="0" y="108783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EEA4E7-94AD-4FD4-99D5-14EB4A73A4D4}">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Locking-on’ and ‘going equipped to lock-on’.</a:t>
          </a:r>
          <a:endParaRPr lang="en-US" sz="2500" kern="1200"/>
        </a:p>
      </dsp:txBody>
      <dsp:txXfrm>
        <a:off x="0" y="1087834"/>
        <a:ext cx="10515600" cy="1087834"/>
      </dsp:txXfrm>
    </dsp:sp>
    <dsp:sp modelId="{EFC25AB2-9B8F-424B-89B3-2BEB1F2094EA}">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D315F3-A937-4F43-B962-B0DBBD14E180}">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‘Tunnelling’ and ‘being equipped for tunnelling’, where an individual creates a tunnel beneath the ground with the intent to cause serious disruption.</a:t>
          </a:r>
          <a:endParaRPr lang="en-US" sz="2500" kern="1200"/>
        </a:p>
      </dsp:txBody>
      <dsp:txXfrm>
        <a:off x="0" y="2175669"/>
        <a:ext cx="10515600" cy="1087834"/>
      </dsp:txXfrm>
    </dsp:sp>
    <dsp:sp modelId="{4E8C75B2-3DF9-4804-AADD-14FB3907FC53}">
      <dsp:nvSpPr>
        <dsp:cNvPr id="0" name=""/>
        <dsp:cNvSpPr/>
      </dsp:nvSpPr>
      <dsp:spPr>
        <a:xfrm>
          <a:off x="0" y="326350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67A226-9129-4173-9E5D-D2F8DF382D0A}">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Obstructing major works on transport networks and interfering with key pieces of national infrastructure, such as transport and energy.</a:t>
          </a:r>
          <a:endParaRPr lang="en-US" sz="2500" kern="1200"/>
        </a:p>
      </dsp:txBody>
      <dsp:txXfrm>
        <a:off x="0" y="3263503"/>
        <a:ext cx="10515600" cy="10878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04AA10-771C-46E1-9CCB-EDBB64E49C25}">
      <dsp:nvSpPr>
        <dsp:cNvPr id="0" name=""/>
        <dsp:cNvSpPr/>
      </dsp:nvSpPr>
      <dsp:spPr>
        <a:xfrm>
          <a:off x="0" y="2421"/>
          <a:ext cx="62687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24A50-FC99-4F12-9361-609BD409C8F5}">
      <dsp:nvSpPr>
        <dsp:cNvPr id="0" name=""/>
        <dsp:cNvSpPr/>
      </dsp:nvSpPr>
      <dsp:spPr>
        <a:xfrm>
          <a:off x="0" y="2421"/>
          <a:ext cx="6268770" cy="1651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Increases the maximum penalty from 12 months to two years in prison for anyone who assaults or commits an offence of battery against an emergency worker.</a:t>
          </a:r>
          <a:endParaRPr lang="en-US" sz="2500" kern="1200"/>
        </a:p>
      </dsp:txBody>
      <dsp:txXfrm>
        <a:off x="0" y="2421"/>
        <a:ext cx="6268770" cy="1651477"/>
      </dsp:txXfrm>
    </dsp:sp>
    <dsp:sp modelId="{BF913B92-C08D-4D65-AE5A-A30CE8A60034}">
      <dsp:nvSpPr>
        <dsp:cNvPr id="0" name=""/>
        <dsp:cNvSpPr/>
      </dsp:nvSpPr>
      <dsp:spPr>
        <a:xfrm>
          <a:off x="0" y="1653898"/>
          <a:ext cx="62687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F4038-12C5-4072-8635-F041091F2F27}">
      <dsp:nvSpPr>
        <dsp:cNvPr id="0" name=""/>
        <dsp:cNvSpPr/>
      </dsp:nvSpPr>
      <dsp:spPr>
        <a:xfrm>
          <a:off x="0" y="1653898"/>
          <a:ext cx="6268770" cy="1651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a:t>
          </a:r>
          <a:r>
            <a:rPr lang="en-GB" sz="2500" b="0" i="0" kern="1200"/>
            <a:t>xtends mandatory life sentences to those convicted of the unlawful act manslaughter of an emergency worker who was acting in the exercise of their functions.</a:t>
          </a:r>
          <a:endParaRPr lang="en-US" sz="2500" kern="1200"/>
        </a:p>
      </dsp:txBody>
      <dsp:txXfrm>
        <a:off x="0" y="1653898"/>
        <a:ext cx="6268770" cy="1651477"/>
      </dsp:txXfrm>
    </dsp:sp>
    <dsp:sp modelId="{9AA83D7F-1151-4BCD-A6A9-B836D6C68E59}">
      <dsp:nvSpPr>
        <dsp:cNvPr id="0" name=""/>
        <dsp:cNvSpPr/>
      </dsp:nvSpPr>
      <dsp:spPr>
        <a:xfrm>
          <a:off x="0" y="3305376"/>
          <a:ext cx="62687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378F86-A237-4F78-9E09-C3D716AF048F}">
      <dsp:nvSpPr>
        <dsp:cNvPr id="0" name=""/>
        <dsp:cNvSpPr/>
      </dsp:nvSpPr>
      <dsp:spPr>
        <a:xfrm>
          <a:off x="0" y="3305376"/>
          <a:ext cx="6268770" cy="1651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a:t>March 2021 there were almost 37,000 assaults on police officers in England and Wales (including British Transport) (Home Office, 2022)</a:t>
          </a:r>
          <a:endParaRPr lang="en-US" sz="2500" kern="1200"/>
        </a:p>
      </dsp:txBody>
      <dsp:txXfrm>
        <a:off x="0" y="3305376"/>
        <a:ext cx="6268770" cy="16514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C71288-22F1-4A02-AE00-7A4CE1DE9CDB}" type="datetimeFigureOut">
              <a:rPr lang="en-GB" smtClean="0"/>
              <a:t>18/09/2024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B6CAFE-60AE-4BEF-AA98-CDD611582B2C}" type="slidenum">
              <a:rPr lang="en-GB" smtClean="0"/>
              <a:t>‹#›</a:t>
            </a:fld>
            <a:endParaRPr lang="en-GB"/>
          </a:p>
        </p:txBody>
      </p:sp>
    </p:spTree>
    <p:extLst>
      <p:ext uri="{BB962C8B-B14F-4D97-AF65-F5344CB8AC3E}">
        <p14:creationId xmlns:p14="http://schemas.microsoft.com/office/powerpoint/2010/main" val="3660961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v.uk/government/publications/police-crime-sentencing-and-courts-bill-2021-factsheets/police-crime-sentencing-and-courts-bill-2021-overarching-factshee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bc.co.uk/news/uk-england-london-55899808"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Overarching Police, Crime, Sentencing and Courts Act 2022 factsheet - GOV.UK (www.gov.uk)</a:t>
            </a:r>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3</a:t>
            </a:fld>
            <a:endParaRPr lang="en-GB"/>
          </a:p>
        </p:txBody>
      </p:sp>
    </p:spTree>
    <p:extLst>
      <p:ext uri="{BB962C8B-B14F-4D97-AF65-F5344CB8AC3E}">
        <p14:creationId xmlns:p14="http://schemas.microsoft.com/office/powerpoint/2010/main" val="2413309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4</a:t>
            </a:fld>
            <a:endParaRPr lang="en-GB"/>
          </a:p>
        </p:txBody>
      </p:sp>
    </p:spTree>
    <p:extLst>
      <p:ext uri="{BB962C8B-B14F-4D97-AF65-F5344CB8AC3E}">
        <p14:creationId xmlns:p14="http://schemas.microsoft.com/office/powerpoint/2010/main" val="832759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8</a:t>
            </a:fld>
            <a:endParaRPr lang="en-GB"/>
          </a:p>
        </p:txBody>
      </p:sp>
    </p:spTree>
    <p:extLst>
      <p:ext uri="{BB962C8B-B14F-4D97-AF65-F5344CB8AC3E}">
        <p14:creationId xmlns:p14="http://schemas.microsoft.com/office/powerpoint/2010/main" val="1489030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9</a:t>
            </a:fld>
            <a:endParaRPr lang="en-GB"/>
          </a:p>
        </p:txBody>
      </p:sp>
    </p:spTree>
    <p:extLst>
      <p:ext uri="{BB962C8B-B14F-4D97-AF65-F5344CB8AC3E}">
        <p14:creationId xmlns:p14="http://schemas.microsoft.com/office/powerpoint/2010/main" val="1349079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10</a:t>
            </a:fld>
            <a:endParaRPr lang="en-GB"/>
          </a:p>
        </p:txBody>
      </p:sp>
    </p:spTree>
    <p:extLst>
      <p:ext uri="{BB962C8B-B14F-4D97-AF65-F5344CB8AC3E}">
        <p14:creationId xmlns:p14="http://schemas.microsoft.com/office/powerpoint/2010/main" val="372237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11</a:t>
            </a:fld>
            <a:endParaRPr lang="en-GB"/>
          </a:p>
        </p:txBody>
      </p:sp>
    </p:spTree>
    <p:extLst>
      <p:ext uri="{BB962C8B-B14F-4D97-AF65-F5344CB8AC3E}">
        <p14:creationId xmlns:p14="http://schemas.microsoft.com/office/powerpoint/2010/main" val="2055168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12</a:t>
            </a:fld>
            <a:endParaRPr lang="en-GB"/>
          </a:p>
        </p:txBody>
      </p:sp>
    </p:spTree>
    <p:extLst>
      <p:ext uri="{BB962C8B-B14F-4D97-AF65-F5344CB8AC3E}">
        <p14:creationId xmlns:p14="http://schemas.microsoft.com/office/powerpoint/2010/main" val="1565215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HS2 underground protest: Activists in 'very dangerous' situation - BBC News</a:t>
            </a:r>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13</a:t>
            </a:fld>
            <a:endParaRPr lang="en-GB"/>
          </a:p>
        </p:txBody>
      </p:sp>
    </p:spTree>
    <p:extLst>
      <p:ext uri="{BB962C8B-B14F-4D97-AF65-F5344CB8AC3E}">
        <p14:creationId xmlns:p14="http://schemas.microsoft.com/office/powerpoint/2010/main" val="3637972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14</a:t>
            </a:fld>
            <a:endParaRPr lang="en-GB"/>
          </a:p>
        </p:txBody>
      </p:sp>
    </p:spTree>
    <p:extLst>
      <p:ext uri="{BB962C8B-B14F-4D97-AF65-F5344CB8AC3E}">
        <p14:creationId xmlns:p14="http://schemas.microsoft.com/office/powerpoint/2010/main" val="30467199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17</a:t>
            </a:fld>
            <a:endParaRPr lang="en-GB"/>
          </a:p>
        </p:txBody>
      </p:sp>
    </p:spTree>
    <p:extLst>
      <p:ext uri="{BB962C8B-B14F-4D97-AF65-F5344CB8AC3E}">
        <p14:creationId xmlns:p14="http://schemas.microsoft.com/office/powerpoint/2010/main" val="18840200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18</a:t>
            </a:fld>
            <a:endParaRPr lang="en-GB"/>
          </a:p>
        </p:txBody>
      </p:sp>
    </p:spTree>
    <p:extLst>
      <p:ext uri="{BB962C8B-B14F-4D97-AF65-F5344CB8AC3E}">
        <p14:creationId xmlns:p14="http://schemas.microsoft.com/office/powerpoint/2010/main" val="1231984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b="0" i="0" dirty="0">
                <a:effectLst/>
                <a:latin typeface="Arial" panose="020B0604020202020204" pitchFamily="34" charset="0"/>
                <a:cs typeface="Arial" panose="020B0604020202020204" pitchFamily="34" charset="0"/>
              </a:rPr>
              <a:t>You’re only guilty of the offence if:</a:t>
            </a:r>
          </a:p>
          <a:p>
            <a:pPr marL="0" indent="0" algn="l">
              <a:buNone/>
            </a:pPr>
            <a:r>
              <a:rPr lang="en-GB" b="0" i="0" dirty="0">
                <a:effectLst/>
                <a:latin typeface="Arial" panose="020B0604020202020204" pitchFamily="34" charset="0"/>
                <a:cs typeface="Arial" panose="020B0604020202020204" pitchFamily="34" charset="0"/>
              </a:rPr>
              <a:t>you intend your behaviour to have this consequence, or</a:t>
            </a:r>
          </a:p>
          <a:p>
            <a:pPr marL="0" indent="0" algn="l">
              <a:buNone/>
            </a:pPr>
            <a:r>
              <a:rPr lang="en-GB" b="0" i="0" dirty="0">
                <a:effectLst/>
                <a:latin typeface="Arial" panose="020B0604020202020204" pitchFamily="34" charset="0"/>
                <a:cs typeface="Arial" panose="020B0604020202020204" pitchFamily="34" charset="0"/>
              </a:rPr>
              <a:t>you are reckless as to whether it has this consequence. By “reckless”, it usually means you were taking unjustified risks.</a:t>
            </a:r>
          </a:p>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20</a:t>
            </a:fld>
            <a:endParaRPr lang="en-GB"/>
          </a:p>
        </p:txBody>
      </p:sp>
    </p:spTree>
    <p:extLst>
      <p:ext uri="{BB962C8B-B14F-4D97-AF65-F5344CB8AC3E}">
        <p14:creationId xmlns:p14="http://schemas.microsoft.com/office/powerpoint/2010/main" val="41507026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22</a:t>
            </a:fld>
            <a:endParaRPr lang="en-GB"/>
          </a:p>
        </p:txBody>
      </p:sp>
    </p:spTree>
    <p:extLst>
      <p:ext uri="{BB962C8B-B14F-4D97-AF65-F5344CB8AC3E}">
        <p14:creationId xmlns:p14="http://schemas.microsoft.com/office/powerpoint/2010/main" val="851232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Concerns have been raised regarding the widening of situations in which the </a:t>
            </a:r>
            <a:r>
              <a:rPr lang="en-GB" dirty="0" err="1"/>
              <a:t>plice</a:t>
            </a:r>
            <a:r>
              <a:rPr lang="en-GB" dirty="0"/>
              <a:t> can place conditions on protests. </a:t>
            </a:r>
          </a:p>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23</a:t>
            </a:fld>
            <a:endParaRPr lang="en-GB"/>
          </a:p>
        </p:txBody>
      </p:sp>
    </p:spTree>
    <p:extLst>
      <p:ext uri="{BB962C8B-B14F-4D97-AF65-F5344CB8AC3E}">
        <p14:creationId xmlns:p14="http://schemas.microsoft.com/office/powerpoint/2010/main" val="39783648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25</a:t>
            </a:fld>
            <a:endParaRPr lang="en-GB"/>
          </a:p>
        </p:txBody>
      </p:sp>
    </p:spTree>
    <p:extLst>
      <p:ext uri="{BB962C8B-B14F-4D97-AF65-F5344CB8AC3E}">
        <p14:creationId xmlns:p14="http://schemas.microsoft.com/office/powerpoint/2010/main" val="40895834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B6CAFE-60AE-4BEF-AA98-CDD611582B2C}" type="slidenum">
              <a:rPr lang="en-GB" smtClean="0"/>
              <a:t>26</a:t>
            </a:fld>
            <a:endParaRPr lang="en-GB"/>
          </a:p>
        </p:txBody>
      </p:sp>
    </p:spTree>
    <p:extLst>
      <p:ext uri="{BB962C8B-B14F-4D97-AF65-F5344CB8AC3E}">
        <p14:creationId xmlns:p14="http://schemas.microsoft.com/office/powerpoint/2010/main" val="3511520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DD2E9-7175-7F76-F6A6-2E761487A9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8E977E-0D2E-86B8-B721-B82F722335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7E6803-44E8-2CD5-F161-C45DB0B493EE}"/>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5" name="Footer Placeholder 4">
            <a:extLst>
              <a:ext uri="{FF2B5EF4-FFF2-40B4-BE49-F238E27FC236}">
                <a16:creationId xmlns:a16="http://schemas.microsoft.com/office/drawing/2014/main" id="{7E30E61F-FAE2-E648-D7AC-069B77A4AC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B7E32A-77D9-E569-F84C-B201A1621300}"/>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3984014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9D6B-F024-7CA8-0F75-15F3EC318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E8B4BE-B61A-2E8E-E4F1-2FC323885A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EC4526-DBA1-EB4F-5E06-11A78FC7C9F5}"/>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5" name="Footer Placeholder 4">
            <a:extLst>
              <a:ext uri="{FF2B5EF4-FFF2-40B4-BE49-F238E27FC236}">
                <a16:creationId xmlns:a16="http://schemas.microsoft.com/office/drawing/2014/main" id="{EC22F406-38FB-E1D4-47DC-3E58696F4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DE862F-A2F2-E29D-40FC-0C297161B475}"/>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612071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81466-37B1-8395-1BF5-9DAB259F7E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1D238C-BEE6-49AD-14FB-D7A7C8F9FE4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53D640-E853-CEAC-019A-5FBD43F773FF}"/>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5" name="Footer Placeholder 4">
            <a:extLst>
              <a:ext uri="{FF2B5EF4-FFF2-40B4-BE49-F238E27FC236}">
                <a16:creationId xmlns:a16="http://schemas.microsoft.com/office/drawing/2014/main" id="{E2F9BA8A-BF8D-6A3B-A1BB-F3F76C4E9D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81E7B0-3F54-7FEA-21A4-F556C0AC3F58}"/>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1265428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A64CE-5ED5-5CA8-25AC-77C733E67B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CAF6F4-3DCE-BDEF-F685-7661F1ADF8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49FBD9-03D5-5F18-2B41-7A465BCA81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E92125-BA9A-292C-D210-99FF77093C67}"/>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6" name="Footer Placeholder 5">
            <a:extLst>
              <a:ext uri="{FF2B5EF4-FFF2-40B4-BE49-F238E27FC236}">
                <a16:creationId xmlns:a16="http://schemas.microsoft.com/office/drawing/2014/main" id="{D3714827-3D11-4934-7ADD-643AF70E24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3286C4-078D-6421-A5BA-DB0C4284ECBE}"/>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3421839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CA453-0828-19BB-B3C7-D8DE7A49BF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A1F72E-4578-82FA-5319-B3B50308F2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7E9845-9A77-30A1-B917-855C820B2C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AF779C-7197-631C-C1A3-26F75D4113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22CFDA-E045-08C0-BAA1-BE6A37F7CC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71A68D-A1D4-FB4A-2880-238FD237826C}"/>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8" name="Footer Placeholder 7">
            <a:extLst>
              <a:ext uri="{FF2B5EF4-FFF2-40B4-BE49-F238E27FC236}">
                <a16:creationId xmlns:a16="http://schemas.microsoft.com/office/drawing/2014/main" id="{C73F6AC6-7531-982D-B2F4-063ED6BD02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5DC7687-23DB-7372-B4C2-DDD6D8AC2C87}"/>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3934482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5C91F-41BF-1C4A-70FD-D6A3AA76DE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DA2A3B-9068-1148-653E-6F6ED25C85BF}"/>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4" name="Footer Placeholder 3">
            <a:extLst>
              <a:ext uri="{FF2B5EF4-FFF2-40B4-BE49-F238E27FC236}">
                <a16:creationId xmlns:a16="http://schemas.microsoft.com/office/drawing/2014/main" id="{ED5C5C9C-70F1-A060-6100-661228E7341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532C38-D4D7-D6C4-4927-6F54BA832858}"/>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4019678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091997-DDB3-179C-2D5C-DA5C35E61EA6}"/>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3" name="Footer Placeholder 2">
            <a:extLst>
              <a:ext uri="{FF2B5EF4-FFF2-40B4-BE49-F238E27FC236}">
                <a16:creationId xmlns:a16="http://schemas.microsoft.com/office/drawing/2014/main" id="{798A0EA5-EE4E-01D9-A62A-B3A32AE9C06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D07139-7C06-855D-8648-28A419F3CF4A}"/>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61652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C1433-B94B-44BA-DD20-A24A2AB4E3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B707A2-41BA-4CF3-BCE9-8C228E6BF6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FC860F-2FB7-910E-535A-ABEE446272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D6D907-A0F8-C81E-F992-FE8686425F37}"/>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6" name="Footer Placeholder 5">
            <a:extLst>
              <a:ext uri="{FF2B5EF4-FFF2-40B4-BE49-F238E27FC236}">
                <a16:creationId xmlns:a16="http://schemas.microsoft.com/office/drawing/2014/main" id="{25CD078C-0C5D-371E-325A-97057BD0AD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9D6B03-60B7-6788-521B-4467B258A54D}"/>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1432429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93605-B288-BEAC-A284-804FA0FAED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C6FEE1-168F-8BFE-2F2A-046C5DEF9D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59C625-75E6-B6C6-B779-077B0BA5FE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0BEDF4-A450-A16B-E44A-AB4AE71CA66F}"/>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6" name="Footer Placeholder 5">
            <a:extLst>
              <a:ext uri="{FF2B5EF4-FFF2-40B4-BE49-F238E27FC236}">
                <a16:creationId xmlns:a16="http://schemas.microsoft.com/office/drawing/2014/main" id="{A705BA1B-627D-5A60-A648-2990938031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504859-EE66-577F-8DFC-CAE197D7671C}"/>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4201591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B9A9A-D7C8-0AFF-B466-09678E7CE7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2A9F2A-C916-BD1C-6348-0D9085C305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AB06E-1E1F-878D-260C-C4FC1302909B}"/>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5" name="Footer Placeholder 4">
            <a:extLst>
              <a:ext uri="{FF2B5EF4-FFF2-40B4-BE49-F238E27FC236}">
                <a16:creationId xmlns:a16="http://schemas.microsoft.com/office/drawing/2014/main" id="{B309C585-99BB-E6E6-2D01-3B9AE6DF82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24732F-BE67-5AAA-B65C-188AE67E554D}"/>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2521789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BF660A-01C1-C30B-6A3F-E2EBC2280D6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E933DF-F3CC-D511-ED83-77A9FDAE50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F62911-1FF4-570D-EF61-7013CFA847BD}"/>
              </a:ext>
            </a:extLst>
          </p:cNvPr>
          <p:cNvSpPr>
            <a:spLocks noGrp="1"/>
          </p:cNvSpPr>
          <p:nvPr>
            <p:ph type="dt" sz="half" idx="10"/>
          </p:nvPr>
        </p:nvSpPr>
        <p:spPr/>
        <p:txBody>
          <a:bodyPr/>
          <a:lstStyle/>
          <a:p>
            <a:fld id="{1BFAD86A-D462-4125-BD9C-6F420CFEF17F}" type="datetimeFigureOut">
              <a:rPr lang="en-GB" smtClean="0"/>
              <a:t>18/09/2024</a:t>
            </a:fld>
            <a:endParaRPr lang="en-GB"/>
          </a:p>
        </p:txBody>
      </p:sp>
      <p:sp>
        <p:nvSpPr>
          <p:cNvPr id="5" name="Footer Placeholder 4">
            <a:extLst>
              <a:ext uri="{FF2B5EF4-FFF2-40B4-BE49-F238E27FC236}">
                <a16:creationId xmlns:a16="http://schemas.microsoft.com/office/drawing/2014/main" id="{854F5D22-8305-6E1B-CA17-CA4AA70CAE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A83FC6-2425-525B-2ACD-341226CF7C92}"/>
              </a:ext>
            </a:extLst>
          </p:cNvPr>
          <p:cNvSpPr>
            <a:spLocks noGrp="1"/>
          </p:cNvSpPr>
          <p:nvPr>
            <p:ph type="sldNum" sz="quarter" idx="12"/>
          </p:nvPr>
        </p:nvSpPr>
        <p:spPr/>
        <p:txBody>
          <a:bodyPr/>
          <a:lstStyle/>
          <a:p>
            <a:fld id="{1B47607C-2D9C-47AD-BAAD-4BB74334BC28}" type="slidenum">
              <a:rPr lang="en-GB" smtClean="0"/>
              <a:t>‹#›</a:t>
            </a:fld>
            <a:endParaRPr lang="en-GB"/>
          </a:p>
        </p:txBody>
      </p:sp>
    </p:spTree>
    <p:extLst>
      <p:ext uri="{BB962C8B-B14F-4D97-AF65-F5344CB8AC3E}">
        <p14:creationId xmlns:p14="http://schemas.microsoft.com/office/powerpoint/2010/main" val="2002628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7E6609-9CB8-421A-C569-D41E042DB4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9F3607-E04E-87AF-25FE-4849318025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4B6371-7782-500A-9354-3ADED97DFE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BFAD86A-D462-4125-BD9C-6F420CFEF17F}" type="datetimeFigureOut">
              <a:rPr lang="en-GB" smtClean="0"/>
              <a:t>18/09/2024</a:t>
            </a:fld>
            <a:endParaRPr lang="en-GB"/>
          </a:p>
        </p:txBody>
      </p:sp>
      <p:sp>
        <p:nvSpPr>
          <p:cNvPr id="5" name="Footer Placeholder 4">
            <a:extLst>
              <a:ext uri="{FF2B5EF4-FFF2-40B4-BE49-F238E27FC236}">
                <a16:creationId xmlns:a16="http://schemas.microsoft.com/office/drawing/2014/main" id="{91129B31-23A9-D6D2-3C8C-2E59341C80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0F68E2D-95FC-05D1-6BD5-FD86D485C6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B47607C-2D9C-47AD-BAAD-4BB74334BC28}" type="slidenum">
              <a:rPr lang="en-GB" smtClean="0"/>
              <a:t>‹#›</a:t>
            </a:fld>
            <a:endParaRPr lang="en-GB"/>
          </a:p>
        </p:txBody>
      </p:sp>
    </p:spTree>
    <p:extLst>
      <p:ext uri="{BB962C8B-B14F-4D97-AF65-F5344CB8AC3E}">
        <p14:creationId xmlns:p14="http://schemas.microsoft.com/office/powerpoint/2010/main" val="579097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m0_Ty38JcgI?feature=oembed"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ldmWu3ANoNM?feature=oembed" TargetMode="Externa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qCu5CWjEOqg?feature=oembed"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london.gov.uk/who-we-are/what-london-assembly-does/questions-mayor/find-an-answer/cost-protest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1250D8C-E0D8-907B-FD46-E6A614D55A79}"/>
              </a:ext>
            </a:extLst>
          </p:cNvPr>
          <p:cNvPicPr>
            <a:picLocks noChangeAspect="1"/>
          </p:cNvPicPr>
          <p:nvPr/>
        </p:nvPicPr>
        <p:blipFill>
          <a:blip r:embed="rId2">
            <a:alphaModFix amt="50000"/>
          </a:blip>
          <a:srcRect t="14773"/>
          <a:stretch/>
        </p:blipFill>
        <p:spPr>
          <a:xfrm>
            <a:off x="20" y="1"/>
            <a:ext cx="12191980" cy="6857999"/>
          </a:xfrm>
          <a:prstGeom prst="rect">
            <a:avLst/>
          </a:prstGeom>
        </p:spPr>
      </p:pic>
      <p:sp>
        <p:nvSpPr>
          <p:cNvPr id="2" name="Title 1">
            <a:extLst>
              <a:ext uri="{FF2B5EF4-FFF2-40B4-BE49-F238E27FC236}">
                <a16:creationId xmlns:a16="http://schemas.microsoft.com/office/drawing/2014/main" id="{6C1EB997-0309-DE80-213B-0A49A80C0EE3}"/>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Police, Crime, Sentencing and Courts Act 2022</a:t>
            </a:r>
          </a:p>
        </p:txBody>
      </p:sp>
    </p:spTree>
    <p:extLst>
      <p:ext uri="{BB962C8B-B14F-4D97-AF65-F5344CB8AC3E}">
        <p14:creationId xmlns:p14="http://schemas.microsoft.com/office/powerpoint/2010/main" val="6996514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EACAF-8149-8A61-F55B-F0474110785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 and objectives</a:t>
            </a:r>
          </a:p>
        </p:txBody>
      </p:sp>
      <p:graphicFrame>
        <p:nvGraphicFramePr>
          <p:cNvPr id="5" name="Content Placeholder 2">
            <a:extLst>
              <a:ext uri="{FF2B5EF4-FFF2-40B4-BE49-F238E27FC236}">
                <a16:creationId xmlns:a16="http://schemas.microsoft.com/office/drawing/2014/main" id="{3E78BC03-8ED0-6649-AAB3-13ECD103DC30}"/>
              </a:ext>
            </a:extLst>
          </p:cNvPr>
          <p:cNvGraphicFramePr>
            <a:graphicFrameLocks noGrp="1"/>
          </p:cNvGraphicFramePr>
          <p:nvPr>
            <p:ph idx="1"/>
            <p:extLst>
              <p:ext uri="{D42A27DB-BD31-4B8C-83A1-F6EECF244321}">
                <p14:modId xmlns:p14="http://schemas.microsoft.com/office/powerpoint/2010/main" val="72792360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0237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E349-0F35-A8E3-65F2-E09D3CED8E78}"/>
              </a:ext>
            </a:extLst>
          </p:cNvPr>
          <p:cNvSpPr>
            <a:spLocks noGrp="1"/>
          </p:cNvSpPr>
          <p:nvPr>
            <p:ph type="title"/>
          </p:nvPr>
        </p:nvSpPr>
        <p:spPr/>
        <p:txBody>
          <a:bodyPr/>
          <a:lstStyle/>
          <a:p>
            <a:r>
              <a:rPr lang="en-GB" dirty="0"/>
              <a:t>Overview</a:t>
            </a:r>
          </a:p>
        </p:txBody>
      </p:sp>
      <p:graphicFrame>
        <p:nvGraphicFramePr>
          <p:cNvPr id="5" name="Content Placeholder 2">
            <a:extLst>
              <a:ext uri="{FF2B5EF4-FFF2-40B4-BE49-F238E27FC236}">
                <a16:creationId xmlns:a16="http://schemas.microsoft.com/office/drawing/2014/main" id="{72E2A078-813A-3070-7B78-0B0A003C142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5597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08906AC-FC8C-7754-33AF-24D9786DCCB3}"/>
              </a:ext>
            </a:extLst>
          </p:cNvPr>
          <p:cNvGraphicFramePr>
            <a:graphicFrameLocks noGrp="1"/>
          </p:cNvGraphicFramePr>
          <p:nvPr>
            <p:ph idx="1"/>
          </p:nvPr>
        </p:nvGraphicFramePr>
        <p:xfrm>
          <a:off x="838200" y="696036"/>
          <a:ext cx="10515600" cy="54809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7083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person's hand&#10;&#10;Description automatically generated">
            <a:extLst>
              <a:ext uri="{FF2B5EF4-FFF2-40B4-BE49-F238E27FC236}">
                <a16:creationId xmlns:a16="http://schemas.microsoft.com/office/drawing/2014/main" id="{4A96E2D4-0BDE-B2A4-4F16-BE31A0567520}"/>
              </a:ext>
            </a:extLst>
          </p:cNvPr>
          <p:cNvPicPr>
            <a:picLocks noGrp="1" noChangeAspect="1"/>
          </p:cNvPicPr>
          <p:nvPr>
            <p:ph idx="1"/>
          </p:nvPr>
        </p:nvPicPr>
        <p:blipFill>
          <a:blip r:embed="rId2"/>
          <a:srcRect l="426" r="-1" b="-1"/>
          <a:stretch/>
        </p:blipFill>
        <p:spPr>
          <a:xfrm>
            <a:off x="20" y="1282"/>
            <a:ext cx="12191980" cy="6856718"/>
          </a:xfrm>
          <a:prstGeom prst="rect">
            <a:avLst/>
          </a:prstGeom>
        </p:spPr>
      </p:pic>
    </p:spTree>
    <p:extLst>
      <p:ext uri="{BB962C8B-B14F-4D97-AF65-F5344CB8AC3E}">
        <p14:creationId xmlns:p14="http://schemas.microsoft.com/office/powerpoint/2010/main" val="326474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D35D4AF0-A6B5-2128-B5BA-CE5320C8F52E}"/>
              </a:ext>
            </a:extLst>
          </p:cNvPr>
          <p:cNvPicPr>
            <a:picLocks noGrp="1" noChangeAspect="1"/>
          </p:cNvPicPr>
          <p:nvPr>
            <p:ph idx="1"/>
          </p:nvPr>
        </p:nvPicPr>
        <p:blipFill>
          <a:blip r:embed="rId2"/>
          <a:srcRect r="872" b="1"/>
          <a:stretch/>
        </p:blipFill>
        <p:spPr>
          <a:xfrm>
            <a:off x="20" y="1282"/>
            <a:ext cx="12191980" cy="6856718"/>
          </a:xfrm>
          <a:prstGeom prst="rect">
            <a:avLst/>
          </a:prstGeom>
        </p:spPr>
      </p:pic>
    </p:spTree>
    <p:extLst>
      <p:ext uri="{BB962C8B-B14F-4D97-AF65-F5344CB8AC3E}">
        <p14:creationId xmlns:p14="http://schemas.microsoft.com/office/powerpoint/2010/main" val="1111015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804CCDD-88C7-4B43-A381-F2D8DAF62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4A1A06-E56C-70C7-2EA3-7952842AEA23}"/>
              </a:ext>
            </a:extLst>
          </p:cNvPr>
          <p:cNvSpPr>
            <a:spLocks noGrp="1"/>
          </p:cNvSpPr>
          <p:nvPr>
            <p:ph type="title"/>
          </p:nvPr>
        </p:nvSpPr>
        <p:spPr>
          <a:xfrm>
            <a:off x="612648" y="365124"/>
            <a:ext cx="5221224" cy="2066544"/>
          </a:xfrm>
        </p:spPr>
        <p:txBody>
          <a:bodyPr anchor="b">
            <a:normAutofit/>
          </a:bodyPr>
          <a:lstStyle/>
          <a:p>
            <a:r>
              <a:rPr lang="en-GB" sz="5400"/>
              <a:t>Protest Powers</a:t>
            </a:r>
          </a:p>
        </p:txBody>
      </p:sp>
      <p:pic>
        <p:nvPicPr>
          <p:cNvPr id="6" name="Picture 5">
            <a:extLst>
              <a:ext uri="{FF2B5EF4-FFF2-40B4-BE49-F238E27FC236}">
                <a16:creationId xmlns:a16="http://schemas.microsoft.com/office/drawing/2014/main" id="{7D4BB980-6369-D366-09DB-BAC6F6AE1CC0}"/>
              </a:ext>
            </a:extLst>
          </p:cNvPr>
          <p:cNvPicPr>
            <a:picLocks noChangeAspect="1"/>
          </p:cNvPicPr>
          <p:nvPr/>
        </p:nvPicPr>
        <p:blipFill>
          <a:blip r:embed="rId2"/>
          <a:srcRect r="10845" b="-2"/>
          <a:stretch/>
        </p:blipFill>
        <p:spPr>
          <a:xfrm>
            <a:off x="6394317" y="4"/>
            <a:ext cx="2757736" cy="2524633"/>
          </a:xfrm>
          <a:custGeom>
            <a:avLst/>
            <a:gdLst/>
            <a:ahLst/>
            <a:cxnLst/>
            <a:rect l="l" t="t" r="r" b="b"/>
            <a:pathLst>
              <a:path w="2757736" h="2524633">
                <a:moveTo>
                  <a:pt x="21123" y="0"/>
                </a:moveTo>
                <a:lnTo>
                  <a:pt x="2731055" y="0"/>
                </a:lnTo>
                <a:lnTo>
                  <a:pt x="2730838" y="5093"/>
                </a:lnTo>
                <a:cubicBezTo>
                  <a:pt x="2730487" y="45377"/>
                  <a:pt x="2732295" y="85646"/>
                  <a:pt x="2738658" y="125789"/>
                </a:cubicBezTo>
                <a:cubicBezTo>
                  <a:pt x="2756621" y="238377"/>
                  <a:pt x="2761924" y="352450"/>
                  <a:pt x="2754463" y="466085"/>
                </a:cubicBezTo>
                <a:cubicBezTo>
                  <a:pt x="2744150" y="620982"/>
                  <a:pt x="2730085" y="775628"/>
                  <a:pt x="2725799" y="930904"/>
                </a:cubicBezTo>
                <a:cubicBezTo>
                  <a:pt x="2721780" y="1082146"/>
                  <a:pt x="2734774" y="1233389"/>
                  <a:pt x="2744685" y="1383875"/>
                </a:cubicBezTo>
                <a:cubicBezTo>
                  <a:pt x="2759152" y="1603429"/>
                  <a:pt x="2748838" y="1823108"/>
                  <a:pt x="2739863" y="2042788"/>
                </a:cubicBezTo>
                <a:cubicBezTo>
                  <a:pt x="2736448" y="2125925"/>
                  <a:pt x="2737930" y="2209061"/>
                  <a:pt x="2740205" y="2292197"/>
                </a:cubicBezTo>
                <a:lnTo>
                  <a:pt x="2744484" y="2501376"/>
                </a:lnTo>
                <a:lnTo>
                  <a:pt x="2513574" y="2517337"/>
                </a:lnTo>
                <a:cubicBezTo>
                  <a:pt x="2415696" y="2521959"/>
                  <a:pt x="2317754" y="2524358"/>
                  <a:pt x="2219717" y="2524288"/>
                </a:cubicBezTo>
                <a:cubicBezTo>
                  <a:pt x="2139473" y="2526009"/>
                  <a:pt x="2059213" y="2521297"/>
                  <a:pt x="1979578" y="2510176"/>
                </a:cubicBezTo>
                <a:cubicBezTo>
                  <a:pt x="1865287" y="2491406"/>
                  <a:pt x="1749852" y="2477294"/>
                  <a:pt x="1633783" y="2489008"/>
                </a:cubicBezTo>
                <a:cubicBezTo>
                  <a:pt x="1553779" y="2497192"/>
                  <a:pt x="1473902" y="2501991"/>
                  <a:pt x="1393517" y="2501709"/>
                </a:cubicBezTo>
                <a:cubicBezTo>
                  <a:pt x="1208744" y="2501709"/>
                  <a:pt x="1023847" y="2500016"/>
                  <a:pt x="839074" y="2503543"/>
                </a:cubicBezTo>
                <a:cubicBezTo>
                  <a:pt x="674622" y="2506648"/>
                  <a:pt x="510804" y="2513421"/>
                  <a:pt x="346224" y="2496346"/>
                </a:cubicBezTo>
                <a:cubicBezTo>
                  <a:pt x="285491" y="2490066"/>
                  <a:pt x="224679" y="2485859"/>
                  <a:pt x="163814" y="2483127"/>
                </a:cubicBezTo>
                <a:lnTo>
                  <a:pt x="18517" y="2479653"/>
                </a:lnTo>
                <a:lnTo>
                  <a:pt x="18260" y="2465175"/>
                </a:lnTo>
                <a:cubicBezTo>
                  <a:pt x="17160" y="2423362"/>
                  <a:pt x="16458" y="2381580"/>
                  <a:pt x="22836" y="2339990"/>
                </a:cubicBezTo>
                <a:cubicBezTo>
                  <a:pt x="31895" y="2273000"/>
                  <a:pt x="32239" y="2205116"/>
                  <a:pt x="23857" y="2138036"/>
                </a:cubicBezTo>
                <a:cubicBezTo>
                  <a:pt x="8778" y="2011225"/>
                  <a:pt x="9721" y="1883023"/>
                  <a:pt x="26663" y="1756454"/>
                </a:cubicBezTo>
                <a:cubicBezTo>
                  <a:pt x="37125" y="1682587"/>
                  <a:pt x="43121" y="1606552"/>
                  <a:pt x="24367" y="1534088"/>
                </a:cubicBezTo>
                <a:cubicBezTo>
                  <a:pt x="-19775" y="1363773"/>
                  <a:pt x="5996" y="1193203"/>
                  <a:pt x="24367" y="1023781"/>
                </a:cubicBezTo>
                <a:cubicBezTo>
                  <a:pt x="35530" y="932794"/>
                  <a:pt x="35786" y="840798"/>
                  <a:pt x="25133" y="749747"/>
                </a:cubicBezTo>
                <a:cubicBezTo>
                  <a:pt x="6226" y="615268"/>
                  <a:pt x="2577" y="479090"/>
                  <a:pt x="14289" y="343797"/>
                </a:cubicBezTo>
                <a:cubicBezTo>
                  <a:pt x="24877" y="233188"/>
                  <a:pt x="35339" y="122324"/>
                  <a:pt x="22581" y="10822"/>
                </a:cubicBezTo>
                <a:close/>
              </a:path>
            </a:pathLst>
          </a:custGeom>
        </p:spPr>
      </p:pic>
      <p:pic>
        <p:nvPicPr>
          <p:cNvPr id="8" name="Picture 7">
            <a:extLst>
              <a:ext uri="{FF2B5EF4-FFF2-40B4-BE49-F238E27FC236}">
                <a16:creationId xmlns:a16="http://schemas.microsoft.com/office/drawing/2014/main" id="{B9DC5D7C-A4C3-E4EF-2EA6-ED65EA15F8CF}"/>
              </a:ext>
            </a:extLst>
          </p:cNvPr>
          <p:cNvPicPr>
            <a:picLocks noChangeAspect="1"/>
          </p:cNvPicPr>
          <p:nvPr/>
        </p:nvPicPr>
        <p:blipFill>
          <a:blip r:embed="rId3"/>
          <a:srcRect l="30422" r="25150"/>
          <a:stretch/>
        </p:blipFill>
        <p:spPr>
          <a:xfrm>
            <a:off x="9339374" y="1"/>
            <a:ext cx="2852627" cy="2520152"/>
          </a:xfrm>
          <a:custGeom>
            <a:avLst/>
            <a:gdLst/>
            <a:ahLst/>
            <a:cxnLst/>
            <a:rect l="l" t="t" r="r" b="b"/>
            <a:pathLst>
              <a:path w="2852627" h="2520152">
                <a:moveTo>
                  <a:pt x="10064" y="0"/>
                </a:moveTo>
                <a:lnTo>
                  <a:pt x="2852627" y="0"/>
                </a:lnTo>
                <a:lnTo>
                  <a:pt x="2852627" y="2486586"/>
                </a:lnTo>
                <a:lnTo>
                  <a:pt x="2722923" y="2488164"/>
                </a:lnTo>
                <a:cubicBezTo>
                  <a:pt x="2674488" y="2490004"/>
                  <a:pt x="2626073" y="2493170"/>
                  <a:pt x="2577690" y="2497898"/>
                </a:cubicBezTo>
                <a:cubicBezTo>
                  <a:pt x="2399458" y="2512970"/>
                  <a:pt x="2220528" y="2515143"/>
                  <a:pt x="2042042" y="2504390"/>
                </a:cubicBezTo>
                <a:cubicBezTo>
                  <a:pt x="1880764" y="2496911"/>
                  <a:pt x="1719740" y="2478563"/>
                  <a:pt x="1558080" y="2494228"/>
                </a:cubicBezTo>
                <a:cubicBezTo>
                  <a:pt x="1502460" y="2499592"/>
                  <a:pt x="1447854" y="2512575"/>
                  <a:pt x="1391850" y="2515538"/>
                </a:cubicBezTo>
                <a:cubicBezTo>
                  <a:pt x="1129488" y="2529651"/>
                  <a:pt x="868014" y="2508482"/>
                  <a:pt x="606540" y="2491124"/>
                </a:cubicBezTo>
                <a:cubicBezTo>
                  <a:pt x="511296" y="2484774"/>
                  <a:pt x="416054" y="2477012"/>
                  <a:pt x="320810" y="2494370"/>
                </a:cubicBezTo>
                <a:cubicBezTo>
                  <a:pt x="240438" y="2508129"/>
                  <a:pt x="158860" y="2510966"/>
                  <a:pt x="77878" y="2502837"/>
                </a:cubicBezTo>
                <a:lnTo>
                  <a:pt x="9154" y="2498029"/>
                </a:lnTo>
                <a:lnTo>
                  <a:pt x="8320" y="2462991"/>
                </a:lnTo>
                <a:cubicBezTo>
                  <a:pt x="6579" y="2338090"/>
                  <a:pt x="-9495" y="2212684"/>
                  <a:pt x="8320" y="2088414"/>
                </a:cubicBezTo>
                <a:cubicBezTo>
                  <a:pt x="37454" y="1869137"/>
                  <a:pt x="41459" y="1647554"/>
                  <a:pt x="20242" y="1427484"/>
                </a:cubicBezTo>
                <a:cubicBezTo>
                  <a:pt x="-386" y="1179282"/>
                  <a:pt x="-1860" y="930008"/>
                  <a:pt x="15822" y="681605"/>
                </a:cubicBezTo>
                <a:cubicBezTo>
                  <a:pt x="28413" y="497593"/>
                  <a:pt x="37789" y="313203"/>
                  <a:pt x="26537" y="128561"/>
                </a:cubicBezTo>
                <a:cubicBezTo>
                  <a:pt x="24327" y="93208"/>
                  <a:pt x="18400" y="58296"/>
                  <a:pt x="12757" y="23416"/>
                </a:cubicBezTo>
                <a:close/>
              </a:path>
            </a:pathLst>
          </a:custGeom>
        </p:spPr>
      </p:pic>
      <p:sp>
        <p:nvSpPr>
          <p:cNvPr id="24" name="sketch line">
            <a:extLst>
              <a:ext uri="{FF2B5EF4-FFF2-40B4-BE49-F238E27FC236}">
                <a16:creationId xmlns:a16="http://schemas.microsoft.com/office/drawing/2014/main" id="{BBECEAC1-4BBC-4815-B44E-D9B231A3F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520" y="260986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CBA7FB-D42E-0E46-5F98-AFC7C569C38D}"/>
              </a:ext>
            </a:extLst>
          </p:cNvPr>
          <p:cNvSpPr>
            <a:spLocks noGrp="1"/>
          </p:cNvSpPr>
          <p:nvPr>
            <p:ph idx="1"/>
          </p:nvPr>
        </p:nvSpPr>
        <p:spPr>
          <a:xfrm>
            <a:off x="612648" y="2843784"/>
            <a:ext cx="5221224" cy="3328416"/>
          </a:xfrm>
        </p:spPr>
        <p:txBody>
          <a:bodyPr>
            <a:normAutofit/>
          </a:bodyPr>
          <a:lstStyle/>
          <a:p>
            <a:pPr marL="0" indent="0">
              <a:buNone/>
            </a:pPr>
            <a:r>
              <a:rPr lang="en-GB" sz="2000" dirty="0"/>
              <a:t>Human rights law allows individuals the right to protest.</a:t>
            </a:r>
          </a:p>
          <a:p>
            <a:pPr marL="0" indent="0">
              <a:buNone/>
            </a:pPr>
            <a:r>
              <a:rPr lang="en-GB" sz="2000" dirty="0"/>
              <a:t>It is not an absolute right. </a:t>
            </a:r>
          </a:p>
          <a:p>
            <a:pPr marL="0" indent="0">
              <a:buNone/>
            </a:pPr>
            <a:r>
              <a:rPr lang="en-GB" sz="2000" dirty="0"/>
              <a:t>There needs to be balance between protesting and disruption. </a:t>
            </a:r>
          </a:p>
          <a:p>
            <a:pPr marL="0" indent="0">
              <a:buNone/>
            </a:pPr>
            <a:endParaRPr lang="en-GB" sz="2000" dirty="0"/>
          </a:p>
          <a:p>
            <a:pPr marL="0" indent="0">
              <a:buNone/>
            </a:pPr>
            <a:r>
              <a:rPr lang="en-GB" sz="2000" dirty="0"/>
              <a:t>Protester tactics can have a disproportionate impact on the community and people carrying out day to day activities. </a:t>
            </a:r>
          </a:p>
          <a:p>
            <a:pPr marL="0" indent="0">
              <a:buNone/>
            </a:pPr>
            <a:endParaRPr lang="en-GB" sz="2000" dirty="0"/>
          </a:p>
        </p:txBody>
      </p:sp>
      <p:pic>
        <p:nvPicPr>
          <p:cNvPr id="12" name="Picture 11">
            <a:extLst>
              <a:ext uri="{FF2B5EF4-FFF2-40B4-BE49-F238E27FC236}">
                <a16:creationId xmlns:a16="http://schemas.microsoft.com/office/drawing/2014/main" id="{341AD480-3217-329D-0FE1-81A38205AA66}"/>
              </a:ext>
            </a:extLst>
          </p:cNvPr>
          <p:cNvPicPr>
            <a:picLocks noChangeAspect="1"/>
          </p:cNvPicPr>
          <p:nvPr/>
        </p:nvPicPr>
        <p:blipFill>
          <a:blip r:embed="rId4"/>
          <a:srcRect l="6486" r="2439" b="-3"/>
          <a:stretch/>
        </p:blipFill>
        <p:spPr>
          <a:xfrm>
            <a:off x="6388701" y="2716074"/>
            <a:ext cx="5803299" cy="4141924"/>
          </a:xfrm>
          <a:custGeom>
            <a:avLst/>
            <a:gdLst/>
            <a:ahLst/>
            <a:cxnLst/>
            <a:rect l="l" t="t" r="r" b="b"/>
            <a:pathLst>
              <a:path w="5803299" h="4141924">
                <a:moveTo>
                  <a:pt x="4086182" y="1329"/>
                </a:moveTo>
                <a:cubicBezTo>
                  <a:pt x="4156698" y="-1238"/>
                  <a:pt x="4227324" y="-85"/>
                  <a:pt x="4297823" y="4799"/>
                </a:cubicBezTo>
                <a:cubicBezTo>
                  <a:pt x="4587107" y="19899"/>
                  <a:pt x="4876647" y="16089"/>
                  <a:pt x="5166059" y="27661"/>
                </a:cubicBezTo>
                <a:cubicBezTo>
                  <a:pt x="5261555" y="31612"/>
                  <a:pt x="5356545" y="10444"/>
                  <a:pt x="5451787" y="9315"/>
                </a:cubicBezTo>
                <a:cubicBezTo>
                  <a:pt x="5565889" y="7904"/>
                  <a:pt x="5680275" y="12949"/>
                  <a:pt x="5794837" y="16636"/>
                </a:cubicBezTo>
                <a:lnTo>
                  <a:pt x="5803299" y="16810"/>
                </a:lnTo>
                <a:lnTo>
                  <a:pt x="5803299" y="4141924"/>
                </a:lnTo>
                <a:lnTo>
                  <a:pt x="25520" y="4141924"/>
                </a:lnTo>
                <a:lnTo>
                  <a:pt x="38276" y="3985509"/>
                </a:lnTo>
                <a:cubicBezTo>
                  <a:pt x="68779" y="3844294"/>
                  <a:pt x="65552" y="3697862"/>
                  <a:pt x="28835" y="3558127"/>
                </a:cubicBezTo>
                <a:cubicBezTo>
                  <a:pt x="-4463" y="3426468"/>
                  <a:pt x="-11352" y="3294426"/>
                  <a:pt x="21053" y="3161618"/>
                </a:cubicBezTo>
                <a:cubicBezTo>
                  <a:pt x="51646" y="3038188"/>
                  <a:pt x="50153" y="2908978"/>
                  <a:pt x="16716" y="2786288"/>
                </a:cubicBezTo>
                <a:cubicBezTo>
                  <a:pt x="9316" y="2754521"/>
                  <a:pt x="4787" y="2722155"/>
                  <a:pt x="3192" y="2689584"/>
                </a:cubicBezTo>
                <a:cubicBezTo>
                  <a:pt x="-6887" y="2570683"/>
                  <a:pt x="10081" y="2453440"/>
                  <a:pt x="24242" y="2335942"/>
                </a:cubicBezTo>
                <a:cubicBezTo>
                  <a:pt x="33683" y="2261054"/>
                  <a:pt x="48099" y="2185401"/>
                  <a:pt x="24242" y="2111279"/>
                </a:cubicBezTo>
                <a:cubicBezTo>
                  <a:pt x="7899" y="2059623"/>
                  <a:pt x="4264" y="2004791"/>
                  <a:pt x="13654" y="1951426"/>
                </a:cubicBezTo>
                <a:cubicBezTo>
                  <a:pt x="29486" y="1856713"/>
                  <a:pt x="32790" y="1760329"/>
                  <a:pt x="23477" y="1664761"/>
                </a:cubicBezTo>
                <a:cubicBezTo>
                  <a:pt x="17328" y="1601751"/>
                  <a:pt x="18272" y="1538243"/>
                  <a:pt x="26284" y="1475437"/>
                </a:cubicBezTo>
                <a:cubicBezTo>
                  <a:pt x="36872" y="1390981"/>
                  <a:pt x="53330" y="1304994"/>
                  <a:pt x="33300" y="1220284"/>
                </a:cubicBezTo>
                <a:cubicBezTo>
                  <a:pt x="1406" y="1085690"/>
                  <a:pt x="7785" y="951224"/>
                  <a:pt x="20543" y="815610"/>
                </a:cubicBezTo>
                <a:cubicBezTo>
                  <a:pt x="30111" y="714697"/>
                  <a:pt x="40700" y="612636"/>
                  <a:pt x="21563" y="510574"/>
                </a:cubicBezTo>
                <a:cubicBezTo>
                  <a:pt x="13335" y="463218"/>
                  <a:pt x="13335" y="414790"/>
                  <a:pt x="21563" y="367433"/>
                </a:cubicBezTo>
                <a:cubicBezTo>
                  <a:pt x="31514" y="303645"/>
                  <a:pt x="40955" y="240494"/>
                  <a:pt x="28197" y="176068"/>
                </a:cubicBezTo>
                <a:cubicBezTo>
                  <a:pt x="22584" y="148001"/>
                  <a:pt x="18374" y="119679"/>
                  <a:pt x="15439" y="91357"/>
                </a:cubicBezTo>
                <a:lnTo>
                  <a:pt x="13471" y="15444"/>
                </a:lnTo>
                <a:lnTo>
                  <a:pt x="161497" y="23093"/>
                </a:lnTo>
                <a:cubicBezTo>
                  <a:pt x="242184" y="25544"/>
                  <a:pt x="322886" y="25615"/>
                  <a:pt x="403652" y="21310"/>
                </a:cubicBezTo>
                <a:cubicBezTo>
                  <a:pt x="579090" y="9611"/>
                  <a:pt x="755048" y="12123"/>
                  <a:pt x="930155" y="28790"/>
                </a:cubicBezTo>
                <a:cubicBezTo>
                  <a:pt x="934727" y="29284"/>
                  <a:pt x="939871" y="27908"/>
                  <a:pt x="944744" y="27978"/>
                </a:cubicBezTo>
                <a:lnTo>
                  <a:pt x="944756" y="27986"/>
                </a:lnTo>
                <a:lnTo>
                  <a:pt x="949368" y="27641"/>
                </a:lnTo>
                <a:lnTo>
                  <a:pt x="981805" y="30065"/>
                </a:lnTo>
                <a:lnTo>
                  <a:pt x="983936" y="28984"/>
                </a:lnTo>
                <a:cubicBezTo>
                  <a:pt x="988825" y="29108"/>
                  <a:pt x="993905" y="30625"/>
                  <a:pt x="998603" y="30483"/>
                </a:cubicBezTo>
                <a:cubicBezTo>
                  <a:pt x="1047368" y="29496"/>
                  <a:pt x="1096133" y="30483"/>
                  <a:pt x="1144770" y="25121"/>
                </a:cubicBezTo>
                <a:cubicBezTo>
                  <a:pt x="1267037" y="10007"/>
                  <a:pt x="1390204" y="6041"/>
                  <a:pt x="1513043" y="13266"/>
                </a:cubicBezTo>
                <a:cubicBezTo>
                  <a:pt x="1691465" y="24557"/>
                  <a:pt x="1870141" y="31472"/>
                  <a:pt x="2048943" y="16089"/>
                </a:cubicBezTo>
                <a:cubicBezTo>
                  <a:pt x="2150537" y="7480"/>
                  <a:pt x="2252129" y="-1693"/>
                  <a:pt x="2353721" y="10161"/>
                </a:cubicBezTo>
                <a:cubicBezTo>
                  <a:pt x="2440545" y="21000"/>
                  <a:pt x="2528079" y="22750"/>
                  <a:pt x="2615195" y="15383"/>
                </a:cubicBezTo>
                <a:cubicBezTo>
                  <a:pt x="2710489" y="8045"/>
                  <a:pt x="2806139" y="8045"/>
                  <a:pt x="2901433" y="15383"/>
                </a:cubicBezTo>
                <a:cubicBezTo>
                  <a:pt x="2992739" y="21029"/>
                  <a:pt x="3084299" y="30483"/>
                  <a:pt x="3175351" y="20323"/>
                </a:cubicBezTo>
                <a:cubicBezTo>
                  <a:pt x="3303357" y="6210"/>
                  <a:pt x="3430983" y="10867"/>
                  <a:pt x="3558737" y="19476"/>
                </a:cubicBezTo>
                <a:cubicBezTo>
                  <a:pt x="3664265" y="26532"/>
                  <a:pt x="3770177" y="36834"/>
                  <a:pt x="3875197" y="20181"/>
                </a:cubicBezTo>
                <a:cubicBezTo>
                  <a:pt x="3945258" y="10183"/>
                  <a:pt x="4015665" y="3895"/>
                  <a:pt x="4086182" y="1329"/>
                </a:cubicBezTo>
                <a:close/>
              </a:path>
            </a:pathLst>
          </a:custGeom>
        </p:spPr>
      </p:pic>
    </p:spTree>
    <p:extLst>
      <p:ext uri="{BB962C8B-B14F-4D97-AF65-F5344CB8AC3E}">
        <p14:creationId xmlns:p14="http://schemas.microsoft.com/office/powerpoint/2010/main" val="1303746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F26305-FAAB-5492-3AAA-EF87CCE80517}"/>
              </a:ext>
            </a:extLst>
          </p:cNvPr>
          <p:cNvPicPr>
            <a:picLocks noChangeAspect="1"/>
          </p:cNvPicPr>
          <p:nvPr/>
        </p:nvPicPr>
        <p:blipFill>
          <a:blip r:embed="rId3"/>
          <a:srcRect b="5750"/>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C34856-B701-BDFE-69DF-CBCDE068609A}"/>
              </a:ext>
            </a:extLst>
          </p:cNvPr>
          <p:cNvSpPr>
            <a:spLocks noGrp="1"/>
          </p:cNvSpPr>
          <p:nvPr>
            <p:ph type="title"/>
          </p:nvPr>
        </p:nvSpPr>
        <p:spPr>
          <a:xfrm>
            <a:off x="838200" y="365125"/>
            <a:ext cx="3822189" cy="1899912"/>
          </a:xfrm>
        </p:spPr>
        <p:txBody>
          <a:bodyPr>
            <a:normAutofit/>
          </a:bodyPr>
          <a:lstStyle/>
          <a:p>
            <a:r>
              <a:rPr lang="en-GB" sz="4000"/>
              <a:t>The right to protest</a:t>
            </a:r>
          </a:p>
        </p:txBody>
      </p:sp>
      <p:sp>
        <p:nvSpPr>
          <p:cNvPr id="3" name="Content Placeholder 2">
            <a:extLst>
              <a:ext uri="{FF2B5EF4-FFF2-40B4-BE49-F238E27FC236}">
                <a16:creationId xmlns:a16="http://schemas.microsoft.com/office/drawing/2014/main" id="{5CB43997-C724-508B-23B5-2CAB7540F3C0}"/>
              </a:ext>
            </a:extLst>
          </p:cNvPr>
          <p:cNvSpPr>
            <a:spLocks noGrp="1"/>
          </p:cNvSpPr>
          <p:nvPr>
            <p:ph idx="1"/>
          </p:nvPr>
        </p:nvSpPr>
        <p:spPr>
          <a:xfrm>
            <a:off x="838200" y="2434201"/>
            <a:ext cx="3822189" cy="3742762"/>
          </a:xfrm>
        </p:spPr>
        <p:txBody>
          <a:bodyPr>
            <a:normAutofit lnSpcReduction="10000"/>
          </a:bodyPr>
          <a:lstStyle/>
          <a:p>
            <a:pPr marL="0" indent="0">
              <a:buNone/>
            </a:pPr>
            <a:r>
              <a:rPr lang="en-GB" sz="2000" b="0" i="0" dirty="0">
                <a:effectLst/>
                <a:latin typeface="Arial" panose="020B0604020202020204" pitchFamily="34" charset="0"/>
                <a:cs typeface="Arial" panose="020B0604020202020204" pitchFamily="34" charset="0"/>
              </a:rPr>
              <a:t>European Convention on Human Rights: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dirty="0">
                <a:effectLst/>
                <a:latin typeface="Arial" panose="020B0604020202020204" pitchFamily="34" charset="0"/>
                <a:cs typeface="Arial" panose="020B0604020202020204" pitchFamily="34" charset="0"/>
              </a:rPr>
              <a:t>Article 10 ECHR: Everyone has the right to freedom of expression.</a:t>
            </a:r>
          </a:p>
          <a:p>
            <a:pPr marL="0" indent="0">
              <a:buNone/>
            </a:pPr>
            <a:r>
              <a:rPr lang="en-GB" sz="2000" b="0" i="0" dirty="0">
                <a:effectLst/>
                <a:latin typeface="Arial" panose="020B0604020202020204" pitchFamily="34" charset="0"/>
                <a:cs typeface="Arial" panose="020B0604020202020204" pitchFamily="34" charset="0"/>
              </a:rPr>
              <a:t>Article 11 ECHR: Everyone has the right to freedom of peaceful assembly and to freedom of association with others, including the right to form and to join trade unions for the protection of his interests.</a:t>
            </a:r>
          </a:p>
          <a:p>
            <a:endParaRPr lang="en-GB" sz="1700" dirty="0">
              <a:latin typeface="Lato" panose="020F0502020204030203" pitchFamily="34" charset="0"/>
            </a:endParaRPr>
          </a:p>
          <a:p>
            <a:pPr marL="0" indent="0">
              <a:buNone/>
            </a:pPr>
            <a:endParaRPr lang="en-GB" sz="1700" dirty="0"/>
          </a:p>
        </p:txBody>
      </p:sp>
    </p:spTree>
    <p:extLst>
      <p:ext uri="{BB962C8B-B14F-4D97-AF65-F5344CB8AC3E}">
        <p14:creationId xmlns:p14="http://schemas.microsoft.com/office/powerpoint/2010/main" val="1425803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BED1811-A322-BEC7-F6ED-D347A78BA303}"/>
              </a:ext>
            </a:extLst>
          </p:cNvPr>
          <p:cNvPicPr>
            <a:picLocks noChangeAspect="1"/>
          </p:cNvPicPr>
          <p:nvPr/>
        </p:nvPicPr>
        <p:blipFill>
          <a:blip r:embed="rId3"/>
          <a:srcRect l="11362" r="515"/>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7E5D5E-FD06-1D57-6423-6202ECCA8836}"/>
              </a:ext>
            </a:extLst>
          </p:cNvPr>
          <p:cNvSpPr>
            <a:spLocks noGrp="1"/>
          </p:cNvSpPr>
          <p:nvPr>
            <p:ph type="title"/>
          </p:nvPr>
        </p:nvSpPr>
        <p:spPr>
          <a:xfrm>
            <a:off x="838200" y="365125"/>
            <a:ext cx="3822189" cy="1899912"/>
          </a:xfrm>
        </p:spPr>
        <p:txBody>
          <a:bodyPr>
            <a:normAutofit/>
          </a:bodyPr>
          <a:lstStyle/>
          <a:p>
            <a:r>
              <a:rPr lang="en-GB" sz="4000"/>
              <a:t>Protester tactics</a:t>
            </a:r>
          </a:p>
        </p:txBody>
      </p:sp>
      <p:sp>
        <p:nvSpPr>
          <p:cNvPr id="3" name="Content Placeholder 2">
            <a:extLst>
              <a:ext uri="{FF2B5EF4-FFF2-40B4-BE49-F238E27FC236}">
                <a16:creationId xmlns:a16="http://schemas.microsoft.com/office/drawing/2014/main" id="{DAB0E050-CC01-8A41-6017-AE9C2A7267CD}"/>
              </a:ext>
            </a:extLst>
          </p:cNvPr>
          <p:cNvSpPr>
            <a:spLocks noGrp="1"/>
          </p:cNvSpPr>
          <p:nvPr>
            <p:ph idx="1"/>
          </p:nvPr>
        </p:nvSpPr>
        <p:spPr>
          <a:xfrm>
            <a:off x="838200" y="1721224"/>
            <a:ext cx="3822189" cy="4455739"/>
          </a:xfrm>
        </p:spPr>
        <p:txBody>
          <a:bodyPr>
            <a:normAutofit/>
          </a:bodyPr>
          <a:lstStyle/>
          <a:p>
            <a:r>
              <a:rPr lang="en-GB" sz="2000" dirty="0"/>
              <a:t>Obstructing roads and public transport networks.</a:t>
            </a:r>
          </a:p>
          <a:p>
            <a:r>
              <a:rPr lang="en-GB" sz="2000" dirty="0"/>
              <a:t>Blocking ambulances. </a:t>
            </a:r>
          </a:p>
          <a:p>
            <a:r>
              <a:rPr lang="en-GB" sz="2000" dirty="0"/>
              <a:t>Climbing buildings and bridges. </a:t>
            </a:r>
          </a:p>
          <a:p>
            <a:r>
              <a:rPr lang="en-GB" sz="2000" dirty="0"/>
              <a:t>Use of mainstream social media.</a:t>
            </a:r>
          </a:p>
          <a:p>
            <a:r>
              <a:rPr lang="en-GB" sz="2000" dirty="0"/>
              <a:t>The use of “locking on”. </a:t>
            </a:r>
          </a:p>
          <a:p>
            <a:r>
              <a:rPr lang="en-GB" sz="2000" dirty="0"/>
              <a:t>Violent disorder and criminal acts. </a:t>
            </a:r>
          </a:p>
          <a:p>
            <a:r>
              <a:rPr lang="en-GB" sz="2000" dirty="0"/>
              <a:t>Increased risk. </a:t>
            </a:r>
          </a:p>
        </p:txBody>
      </p:sp>
    </p:spTree>
    <p:extLst>
      <p:ext uri="{BB962C8B-B14F-4D97-AF65-F5344CB8AC3E}">
        <p14:creationId xmlns:p14="http://schemas.microsoft.com/office/powerpoint/2010/main" val="997477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2D5A14-0A5F-192C-3A79-3476CED689C7}"/>
              </a:ext>
            </a:extLst>
          </p:cNvPr>
          <p:cNvSpPr>
            <a:spLocks noGrp="1"/>
          </p:cNvSpPr>
          <p:nvPr>
            <p:ph idx="1"/>
          </p:nvPr>
        </p:nvSpPr>
        <p:spPr>
          <a:xfrm>
            <a:off x="838200" y="1825625"/>
            <a:ext cx="6714066" cy="4301437"/>
          </a:xfrm>
        </p:spPr>
        <p:txBody>
          <a:bodyPr>
            <a:normAutofit/>
          </a:bodyPr>
          <a:lstStyle/>
          <a:p>
            <a:pPr marL="0" indent="0">
              <a:buNone/>
            </a:pPr>
            <a:r>
              <a:rPr lang="en-GB" sz="2400" b="0" i="0" dirty="0">
                <a:effectLst/>
                <a:latin typeface="Arial" panose="020B0604020202020204" pitchFamily="34" charset="0"/>
                <a:cs typeface="Arial" panose="020B0604020202020204" pitchFamily="34" charset="0"/>
              </a:rPr>
              <a:t>A prosecution is less likely to be required where:</a:t>
            </a:r>
          </a:p>
          <a:p>
            <a:endParaRPr lang="en-GB" sz="2400" b="0" i="0" dirty="0">
              <a:effectLst/>
              <a:latin typeface="Arial" panose="020B0604020202020204" pitchFamily="34" charset="0"/>
              <a:cs typeface="Arial" panose="020B0604020202020204" pitchFamily="34" charset="0"/>
            </a:endParaRPr>
          </a:p>
          <a:p>
            <a:pPr marL="0" indent="0">
              <a:buNone/>
            </a:pPr>
            <a:r>
              <a:rPr lang="en-GB" sz="2400" b="0" i="0" dirty="0">
                <a:effectLst/>
                <a:latin typeface="Arial" panose="020B0604020202020204" pitchFamily="34" charset="0"/>
                <a:cs typeface="Arial" panose="020B0604020202020204" pitchFamily="34" charset="0"/>
              </a:rPr>
              <a:t>the public protest was essentially peaceful with little disruption.</a:t>
            </a:r>
          </a:p>
          <a:p>
            <a:pPr marL="0" indent="0">
              <a:buNone/>
            </a:pPr>
            <a:r>
              <a:rPr lang="en-GB" sz="2400" b="0" i="0" dirty="0">
                <a:effectLst/>
                <a:latin typeface="Arial" panose="020B0604020202020204" pitchFamily="34" charset="0"/>
                <a:cs typeface="Arial" panose="020B0604020202020204" pitchFamily="34" charset="0"/>
              </a:rPr>
              <a:t>the suspect had no more than a minor role.</a:t>
            </a:r>
          </a:p>
          <a:p>
            <a:pPr marL="0" indent="0">
              <a:buNone/>
            </a:pPr>
            <a:r>
              <a:rPr lang="en-GB" sz="2400" b="0" i="0" dirty="0">
                <a:effectLst/>
                <a:latin typeface="Arial" panose="020B0604020202020204" pitchFamily="34" charset="0"/>
                <a:cs typeface="Arial" panose="020B0604020202020204" pitchFamily="34" charset="0"/>
              </a:rPr>
              <a:t>the suspect has no previous relevant history of offending at public protests or in general.</a:t>
            </a:r>
          </a:p>
          <a:p>
            <a:pPr marL="0" indent="0">
              <a:buNone/>
            </a:pPr>
            <a:r>
              <a:rPr lang="en-GB" sz="2400" b="0" i="0" dirty="0">
                <a:effectLst/>
                <a:latin typeface="Arial" panose="020B0604020202020204" pitchFamily="34" charset="0"/>
                <a:cs typeface="Arial" panose="020B0604020202020204" pitchFamily="34" charset="0"/>
              </a:rPr>
              <a:t>the act committed was minor.</a:t>
            </a:r>
          </a:p>
          <a:p>
            <a:pPr marL="0" indent="0">
              <a:buNone/>
            </a:pPr>
            <a:r>
              <a:rPr lang="en-GB" sz="2400" dirty="0">
                <a:latin typeface="Arial" panose="020B0604020202020204" pitchFamily="34" charset="0"/>
                <a:cs typeface="Arial" panose="020B0604020202020204" pitchFamily="34" charset="0"/>
              </a:rPr>
              <a:t>(Crown Prosecution Service, 2024).</a:t>
            </a:r>
            <a:endParaRPr lang="en-GB" sz="2400" b="0" i="0" dirty="0">
              <a:effectLst/>
              <a:latin typeface="Arial" panose="020B0604020202020204" pitchFamily="34" charset="0"/>
              <a:cs typeface="Arial" panose="020B0604020202020204" pitchFamily="34" charset="0"/>
            </a:endParaRPr>
          </a:p>
          <a:p>
            <a:pPr marL="0" indent="0">
              <a:buNone/>
            </a:pPr>
            <a:endParaRPr lang="en-GB" sz="2000" dirty="0"/>
          </a:p>
        </p:txBody>
      </p:sp>
      <p:pic>
        <p:nvPicPr>
          <p:cNvPr id="5" name="Picture 4">
            <a:extLst>
              <a:ext uri="{FF2B5EF4-FFF2-40B4-BE49-F238E27FC236}">
                <a16:creationId xmlns:a16="http://schemas.microsoft.com/office/drawing/2014/main" id="{DC33626B-51CB-BE16-3B4E-3CE2F58A3BD7}"/>
              </a:ext>
            </a:extLst>
          </p:cNvPr>
          <p:cNvPicPr>
            <a:picLocks noChangeAspect="1"/>
          </p:cNvPicPr>
          <p:nvPr/>
        </p:nvPicPr>
        <p:blipFill>
          <a:blip r:embed="rId3"/>
          <a:srcRect l="7634" r="1" b="1"/>
          <a:stretch/>
        </p:blipFill>
        <p:spPr>
          <a:xfrm>
            <a:off x="7989296" y="1843285"/>
            <a:ext cx="3364502" cy="3728611"/>
          </a:xfrm>
          <a:prstGeom prst="rect">
            <a:avLst/>
          </a:prstGeom>
        </p:spPr>
      </p:pic>
    </p:spTree>
    <p:extLst>
      <p:ext uri="{BB962C8B-B14F-4D97-AF65-F5344CB8AC3E}">
        <p14:creationId xmlns:p14="http://schemas.microsoft.com/office/powerpoint/2010/main" val="4129970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074F0-92A6-9621-5BFD-787E73418C6E}"/>
              </a:ext>
            </a:extLst>
          </p:cNvPr>
          <p:cNvSpPr>
            <a:spLocks noGrp="1"/>
          </p:cNvSpPr>
          <p:nvPr>
            <p:ph type="title"/>
          </p:nvPr>
        </p:nvSpPr>
        <p:spPr/>
        <p:txBody>
          <a:bodyPr/>
          <a:lstStyle/>
          <a:p>
            <a:r>
              <a:rPr lang="en-GB" dirty="0"/>
              <a:t>When is a prosecution needed?</a:t>
            </a:r>
          </a:p>
        </p:txBody>
      </p:sp>
      <p:graphicFrame>
        <p:nvGraphicFramePr>
          <p:cNvPr id="5" name="Content Placeholder 2">
            <a:extLst>
              <a:ext uri="{FF2B5EF4-FFF2-40B4-BE49-F238E27FC236}">
                <a16:creationId xmlns:a16="http://schemas.microsoft.com/office/drawing/2014/main" id="{DE81F1E7-E80F-427D-76E1-57F350C6089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7295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16D61-8398-9601-D008-80DC7887E564}"/>
              </a:ext>
            </a:extLst>
          </p:cNvPr>
          <p:cNvSpPr>
            <a:spLocks noGrp="1"/>
          </p:cNvSpPr>
          <p:nvPr>
            <p:ph type="title"/>
          </p:nvPr>
        </p:nvSpPr>
        <p:spPr/>
        <p:txBody>
          <a:bodyPr/>
          <a:lstStyle/>
          <a:p>
            <a:r>
              <a:rPr lang="en-GB" dirty="0"/>
              <a:t>“Locking on”</a:t>
            </a:r>
          </a:p>
        </p:txBody>
      </p:sp>
      <p:pic>
        <p:nvPicPr>
          <p:cNvPr id="4" name="Online Media 3" title="Insulate Britain protester glues face to road, admits it 'wasn't the best move'">
            <a:hlinkClick r:id="" action="ppaction://media"/>
            <a:extLst>
              <a:ext uri="{FF2B5EF4-FFF2-40B4-BE49-F238E27FC236}">
                <a16:creationId xmlns:a16="http://schemas.microsoft.com/office/drawing/2014/main" id="{5DF20D5B-A032-F6F2-87D4-BDF38E538A8F}"/>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295978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C15BB-6889-EA0D-5EAA-AB3CC2D4AC1A}"/>
              </a:ext>
            </a:extLst>
          </p:cNvPr>
          <p:cNvSpPr>
            <a:spLocks noGrp="1"/>
          </p:cNvSpPr>
          <p:nvPr>
            <p:ph type="title"/>
          </p:nvPr>
        </p:nvSpPr>
        <p:spPr>
          <a:xfrm>
            <a:off x="876693" y="741391"/>
            <a:ext cx="3455821" cy="1616203"/>
          </a:xfrm>
        </p:spPr>
        <p:txBody>
          <a:bodyPr anchor="b">
            <a:normAutofit/>
          </a:bodyPr>
          <a:lstStyle/>
          <a:p>
            <a:r>
              <a:rPr lang="en-GB" sz="3200"/>
              <a:t>“Tunnelling”</a:t>
            </a:r>
          </a:p>
        </p:txBody>
      </p:sp>
      <p:sp>
        <p:nvSpPr>
          <p:cNvPr id="3" name="Content Placeholder 2">
            <a:extLst>
              <a:ext uri="{FF2B5EF4-FFF2-40B4-BE49-F238E27FC236}">
                <a16:creationId xmlns:a16="http://schemas.microsoft.com/office/drawing/2014/main" id="{F4C00D16-B8D5-58A9-5189-BC50E98C92FD}"/>
              </a:ext>
            </a:extLst>
          </p:cNvPr>
          <p:cNvSpPr>
            <a:spLocks noGrp="1"/>
          </p:cNvSpPr>
          <p:nvPr>
            <p:ph idx="1"/>
          </p:nvPr>
        </p:nvSpPr>
        <p:spPr>
          <a:xfrm>
            <a:off x="876693" y="2533476"/>
            <a:ext cx="3455821" cy="3447832"/>
          </a:xfrm>
        </p:spPr>
        <p:txBody>
          <a:bodyPr anchor="t">
            <a:normAutofit/>
          </a:bodyPr>
          <a:lstStyle/>
          <a:p>
            <a:pPr marL="0" indent="0">
              <a:buNone/>
            </a:pPr>
            <a:r>
              <a:rPr lang="en-GB" sz="2400" dirty="0">
                <a:latin typeface="Arial" panose="020B0604020202020204" pitchFamily="34" charset="0"/>
                <a:cs typeface="Arial" panose="020B0604020202020204" pitchFamily="34" charset="0"/>
              </a:rPr>
              <a:t>Tactic of digging tunnels in which protesters stay during the protest. </a:t>
            </a:r>
          </a:p>
          <a:p>
            <a:pPr marL="0" indent="0">
              <a:buNone/>
            </a:pPr>
            <a:endParaRPr lang="en-GB" sz="2000" dirty="0"/>
          </a:p>
          <a:p>
            <a:pPr marL="0" indent="0">
              <a:buNone/>
            </a:pPr>
            <a:endParaRPr lang="en-GB" sz="2000" dirty="0"/>
          </a:p>
        </p:txBody>
      </p:sp>
      <p:pic>
        <p:nvPicPr>
          <p:cNvPr id="4" name="Online Media 3" title="HS2 protesters dig 100ft tunnel under London park">
            <a:hlinkClick r:id="" action="ppaction://media"/>
            <a:extLst>
              <a:ext uri="{FF2B5EF4-FFF2-40B4-BE49-F238E27FC236}">
                <a16:creationId xmlns:a16="http://schemas.microsoft.com/office/drawing/2014/main" id="{FBF69863-4768-A47C-9050-65603B8417A2}"/>
              </a:ext>
            </a:extLst>
          </p:cNvPr>
          <p:cNvPicPr>
            <a:picLocks noRot="1" noChangeAspect="1"/>
          </p:cNvPicPr>
          <p:nvPr>
            <a:videoFile r:link="rId1"/>
          </p:nvPr>
        </p:nvPicPr>
        <p:blipFill>
          <a:blip r:embed="rId4"/>
          <a:stretch>
            <a:fillRect/>
          </a:stretch>
        </p:blipFill>
        <p:spPr>
          <a:xfrm>
            <a:off x="4987672" y="1628665"/>
            <a:ext cx="6389346" cy="3609980"/>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71512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1CB42E-C4BA-491C-871C-13AADA4330A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impact does protesting have on society?</a:t>
            </a:r>
          </a:p>
        </p:txBody>
      </p:sp>
      <p:pic>
        <p:nvPicPr>
          <p:cNvPr id="5" name="Content Placeholder 4">
            <a:extLst>
              <a:ext uri="{FF2B5EF4-FFF2-40B4-BE49-F238E27FC236}">
                <a16:creationId xmlns:a16="http://schemas.microsoft.com/office/drawing/2014/main" id="{5B7AEAA8-3E44-8B43-9923-20BF591EF54B}"/>
              </a:ext>
            </a:extLst>
          </p:cNvPr>
          <p:cNvPicPr>
            <a:picLocks noGrp="1" noChangeAspect="1"/>
          </p:cNvPicPr>
          <p:nvPr>
            <p:ph idx="1"/>
          </p:nvPr>
        </p:nvPicPr>
        <p:blipFill>
          <a:blip r:embed="rId3"/>
          <a:stretch>
            <a:fillRect/>
          </a:stretch>
        </p:blipFill>
        <p:spPr>
          <a:xfrm>
            <a:off x="4502428" y="963214"/>
            <a:ext cx="7225748" cy="4931572"/>
          </a:xfrm>
          <a:prstGeom prst="rect">
            <a:avLst/>
          </a:prstGeom>
        </p:spPr>
      </p:pic>
    </p:spTree>
    <p:extLst>
      <p:ext uri="{BB962C8B-B14F-4D97-AF65-F5344CB8AC3E}">
        <p14:creationId xmlns:p14="http://schemas.microsoft.com/office/powerpoint/2010/main" val="3200914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52986-0AB8-4ECC-61A6-EC7C742F1AF8}"/>
              </a:ext>
            </a:extLst>
          </p:cNvPr>
          <p:cNvSpPr>
            <a:spLocks noGrp="1"/>
          </p:cNvSpPr>
          <p:nvPr>
            <p:ph type="title"/>
          </p:nvPr>
        </p:nvSpPr>
        <p:spPr/>
        <p:txBody>
          <a:bodyPr/>
          <a:lstStyle/>
          <a:p>
            <a:r>
              <a:rPr lang="en-GB" dirty="0"/>
              <a:t>Public Anger</a:t>
            </a:r>
          </a:p>
        </p:txBody>
      </p:sp>
      <p:pic>
        <p:nvPicPr>
          <p:cNvPr id="4" name="Online Media 3" title="'I have to go to hospital': Motorists drag 'Just Stop Oil' protesters off the road in London">
            <a:hlinkClick r:id="" action="ppaction://media"/>
            <a:extLst>
              <a:ext uri="{FF2B5EF4-FFF2-40B4-BE49-F238E27FC236}">
                <a16:creationId xmlns:a16="http://schemas.microsoft.com/office/drawing/2014/main" id="{EE24087D-BEBA-2F54-DBCB-4A837DDBAC0C}"/>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1531525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9292B-DA7C-F75D-4DA0-FC98FA308FFA}"/>
              </a:ext>
            </a:extLst>
          </p:cNvPr>
          <p:cNvSpPr>
            <a:spLocks noGrp="1"/>
          </p:cNvSpPr>
          <p:nvPr>
            <p:ph type="title"/>
          </p:nvPr>
        </p:nvSpPr>
        <p:spPr>
          <a:xfrm>
            <a:off x="481013" y="3752849"/>
            <a:ext cx="3290887" cy="2452687"/>
          </a:xfrm>
        </p:spPr>
        <p:txBody>
          <a:bodyPr anchor="ctr">
            <a:normAutofit/>
          </a:bodyPr>
          <a:lstStyle/>
          <a:p>
            <a:r>
              <a:rPr lang="en-GB" sz="3600"/>
              <a:t>The impact</a:t>
            </a:r>
          </a:p>
        </p:txBody>
      </p:sp>
      <p:pic>
        <p:nvPicPr>
          <p:cNvPr id="5" name="Picture 4">
            <a:extLst>
              <a:ext uri="{FF2B5EF4-FFF2-40B4-BE49-F238E27FC236}">
                <a16:creationId xmlns:a16="http://schemas.microsoft.com/office/drawing/2014/main" id="{46F8D0A9-12D1-1E75-7891-436DF7C16DED}"/>
              </a:ext>
            </a:extLst>
          </p:cNvPr>
          <p:cNvPicPr>
            <a:picLocks noChangeAspect="1"/>
          </p:cNvPicPr>
          <p:nvPr/>
        </p:nvPicPr>
        <p:blipFill>
          <a:blip r:embed="rId2"/>
          <a:srcRect t="19119" b="14357"/>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6CE161E-0EEB-B8E2-49D2-E1DBE0E166A2}"/>
              </a:ext>
            </a:extLst>
          </p:cNvPr>
          <p:cNvSpPr>
            <a:spLocks noGrp="1"/>
          </p:cNvSpPr>
          <p:nvPr>
            <p:ph idx="1"/>
          </p:nvPr>
        </p:nvSpPr>
        <p:spPr>
          <a:xfrm>
            <a:off x="4223982" y="3752850"/>
            <a:ext cx="7485413" cy="2452687"/>
          </a:xfrm>
        </p:spPr>
        <p:txBody>
          <a:bodyPr anchor="ctr">
            <a:normAutofit/>
          </a:bodyPr>
          <a:lstStyle/>
          <a:p>
            <a:pPr marL="0" indent="0">
              <a:buNone/>
            </a:pPr>
            <a:r>
              <a:rPr lang="en-GB" sz="2400" dirty="0"/>
              <a:t>Extinction Rebellion’s protests between April and October 2019, cost £37 million for the police response for just two protests. </a:t>
            </a:r>
          </a:p>
          <a:p>
            <a:pPr marL="0" indent="0">
              <a:buNone/>
            </a:pPr>
            <a:r>
              <a:rPr lang="en-GB" sz="2400" dirty="0"/>
              <a:t>Twice the annual budget for London's violent crime taskforce (Home Office, 2022). </a:t>
            </a:r>
          </a:p>
          <a:p>
            <a:endParaRPr lang="en-GB" sz="1800" dirty="0"/>
          </a:p>
        </p:txBody>
      </p:sp>
    </p:spTree>
    <p:extLst>
      <p:ext uri="{BB962C8B-B14F-4D97-AF65-F5344CB8AC3E}">
        <p14:creationId xmlns:p14="http://schemas.microsoft.com/office/powerpoint/2010/main" val="3972648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45AB68-1E15-D51C-C983-25393BA9A908}"/>
              </a:ext>
            </a:extLst>
          </p:cNvPr>
          <p:cNvSpPr>
            <a:spLocks noGrp="1"/>
          </p:cNvSpPr>
          <p:nvPr>
            <p:ph idx="1"/>
          </p:nvPr>
        </p:nvSpPr>
        <p:spPr>
          <a:xfrm>
            <a:off x="762000" y="871146"/>
            <a:ext cx="4085665" cy="5271237"/>
          </a:xfrm>
        </p:spPr>
        <p:txBody>
          <a:bodyPr>
            <a:normAutofit fontScale="92500" lnSpcReduction="10000"/>
          </a:bodyPr>
          <a:lstStyle/>
          <a:p>
            <a:pPr marL="0" indent="0">
              <a:buNone/>
            </a:pPr>
            <a:endParaRPr lang="en-GB" sz="13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172 Metropolitan Police officers assaulted during BLM protests in 2020. </a:t>
            </a:r>
          </a:p>
          <a:p>
            <a:pPr marL="0" indent="0">
              <a:buNone/>
            </a:pPr>
            <a:r>
              <a:rPr lang="en-GB" sz="2000" dirty="0">
                <a:latin typeface="Arial" panose="020B0604020202020204" pitchFamily="34" charset="0"/>
                <a:cs typeface="Arial" panose="020B0604020202020204" pitchFamily="34" charset="0"/>
              </a:rPr>
              <a:t>Between September and November 2020 1,000 arrests made following protests by Insulate Britain (Home Office, 2022)</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National Police Chief's Council  raised concerns that police powers needed reform. </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3"/>
              </a:rPr>
              <a:t>https://www.london.gov.uk/who-we-are/what-london-assembly-does/questions-mayor/find-an-answer/cost-protests</a:t>
            </a:r>
            <a:endParaRPr lang="en-GB" sz="2000" dirty="0">
              <a:latin typeface="Arial" panose="020B0604020202020204" pitchFamily="34" charset="0"/>
              <a:cs typeface="Arial" panose="020B0604020202020204" pitchFamily="34" charset="0"/>
            </a:endParaRPr>
          </a:p>
          <a:p>
            <a:pPr marL="0" indent="0">
              <a:buNone/>
            </a:pPr>
            <a:endParaRPr lang="en-GB" sz="1300" dirty="0"/>
          </a:p>
        </p:txBody>
      </p:sp>
      <p:pic>
        <p:nvPicPr>
          <p:cNvPr id="5" name="Picture 4">
            <a:extLst>
              <a:ext uri="{FF2B5EF4-FFF2-40B4-BE49-F238E27FC236}">
                <a16:creationId xmlns:a16="http://schemas.microsoft.com/office/drawing/2014/main" id="{852C4BA8-36B9-2C8A-AC47-86BED4F2094E}"/>
              </a:ext>
            </a:extLst>
          </p:cNvPr>
          <p:cNvPicPr>
            <a:picLocks noChangeAspect="1"/>
          </p:cNvPicPr>
          <p:nvPr/>
        </p:nvPicPr>
        <p:blipFill>
          <a:blip r:embed="rId4"/>
          <a:srcRect l="15586" r="47216" b="-1"/>
          <a:stretch/>
        </p:blipFill>
        <p:spPr>
          <a:xfrm>
            <a:off x="5650992" y="10"/>
            <a:ext cx="6541008" cy="6857990"/>
          </a:xfrm>
          <a:prstGeom prst="rect">
            <a:avLst/>
          </a:prstGeom>
        </p:spPr>
      </p:pic>
    </p:spTree>
    <p:extLst>
      <p:ext uri="{BB962C8B-B14F-4D97-AF65-F5344CB8AC3E}">
        <p14:creationId xmlns:p14="http://schemas.microsoft.com/office/powerpoint/2010/main" val="30595584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48F315E-1472-1036-3099-35F10855BA6F}"/>
              </a:ext>
            </a:extLst>
          </p:cNvPr>
          <p:cNvGraphicFramePr>
            <a:graphicFrameLocks noGrp="1"/>
          </p:cNvGraphicFramePr>
          <p:nvPr>
            <p:ph idx="1"/>
            <p:extLst>
              <p:ext uri="{D42A27DB-BD31-4B8C-83A1-F6EECF244321}">
                <p14:modId xmlns:p14="http://schemas.microsoft.com/office/powerpoint/2010/main" val="2096969396"/>
              </p:ext>
            </p:extLst>
          </p:nvPr>
        </p:nvGraphicFramePr>
        <p:xfrm>
          <a:off x="838200" y="524435"/>
          <a:ext cx="10515600" cy="56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33423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C6EA9-8AA5-019A-F769-8832DF4FC336}"/>
              </a:ext>
            </a:extLst>
          </p:cNvPr>
          <p:cNvSpPr>
            <a:spLocks noGrp="1"/>
          </p:cNvSpPr>
          <p:nvPr>
            <p:ph type="title"/>
          </p:nvPr>
        </p:nvSpPr>
        <p:spPr/>
        <p:txBody>
          <a:bodyPr/>
          <a:lstStyle/>
          <a:p>
            <a:r>
              <a:rPr lang="en-GB" dirty="0"/>
              <a:t>What is “serious disruption”?</a:t>
            </a:r>
          </a:p>
        </p:txBody>
      </p:sp>
      <p:sp>
        <p:nvSpPr>
          <p:cNvPr id="3" name="Content Placeholder 2">
            <a:extLst>
              <a:ext uri="{FF2B5EF4-FFF2-40B4-BE49-F238E27FC236}">
                <a16:creationId xmlns:a16="http://schemas.microsoft.com/office/drawing/2014/main" id="{096C051D-2C0A-3E2D-A63E-9D388211120E}"/>
              </a:ext>
            </a:extLst>
          </p:cNvPr>
          <p:cNvSpPr>
            <a:spLocks noGrp="1"/>
          </p:cNvSpPr>
          <p:nvPr>
            <p:ph idx="1"/>
          </p:nvPr>
        </p:nvSpPr>
        <p:spPr/>
        <p:txBody>
          <a:bodyPr/>
          <a:lstStyle/>
          <a:p>
            <a:pPr marL="0" indent="0" algn="l">
              <a:buNone/>
            </a:pPr>
            <a:r>
              <a:rPr lang="en-GB" b="0" i="0" dirty="0">
                <a:effectLst/>
                <a:latin typeface="Helvetica Neue"/>
              </a:rPr>
              <a:t>‘Serious disruption to the life of the community’ now includes any protest that may, “by way of physical obstruction”:</a:t>
            </a:r>
          </a:p>
          <a:p>
            <a:pPr marL="0" indent="0" algn="l">
              <a:buNone/>
            </a:pPr>
            <a:endParaRPr lang="en-GB" b="0" i="0" dirty="0">
              <a:effectLst/>
              <a:latin typeface="Helvetica Neue"/>
            </a:endParaRPr>
          </a:p>
          <a:p>
            <a:pPr marL="0" indent="0" algn="l">
              <a:buNone/>
            </a:pPr>
            <a:r>
              <a:rPr lang="en-GB" dirty="0">
                <a:latin typeface="Helvetica Neue"/>
              </a:rPr>
              <a:t>P</a:t>
            </a:r>
            <a:r>
              <a:rPr lang="en-GB" b="0" i="0" dirty="0">
                <a:effectLst/>
                <a:latin typeface="Helvetica Neue"/>
              </a:rPr>
              <a:t>revent, or hinder in a way that is </a:t>
            </a:r>
            <a:r>
              <a:rPr lang="en-GB" b="1" i="0" dirty="0">
                <a:effectLst/>
                <a:latin typeface="Helvetica Neue"/>
              </a:rPr>
              <a:t>more than minor</a:t>
            </a:r>
            <a:r>
              <a:rPr lang="en-GB" b="0" i="0" dirty="0">
                <a:effectLst/>
                <a:latin typeface="Helvetica Neue"/>
              </a:rPr>
              <a:t>, day-to-day activities (including journeys);</a:t>
            </a:r>
          </a:p>
          <a:p>
            <a:pPr marL="0" indent="0" algn="l">
              <a:buNone/>
            </a:pPr>
            <a:r>
              <a:rPr lang="en-GB" b="0" i="0" dirty="0">
                <a:effectLst/>
                <a:latin typeface="Helvetica Neue"/>
              </a:rPr>
              <a:t>prevent, or delay in a way that is </a:t>
            </a:r>
            <a:r>
              <a:rPr lang="en-GB" b="1" i="0" dirty="0">
                <a:effectLst/>
                <a:latin typeface="Helvetica Neue"/>
              </a:rPr>
              <a:t>more than minor</a:t>
            </a:r>
            <a:r>
              <a:rPr lang="en-GB" b="0" i="0" dirty="0">
                <a:effectLst/>
                <a:latin typeface="Helvetica Neue"/>
              </a:rPr>
              <a:t>, delivery of a time-sensitive product; </a:t>
            </a:r>
            <a:r>
              <a:rPr lang="en-GB" b="1" i="0" dirty="0">
                <a:effectLst/>
                <a:latin typeface="Helvetica Neue"/>
              </a:rPr>
              <a:t>or</a:t>
            </a:r>
            <a:endParaRPr lang="en-GB" b="0" i="0" dirty="0">
              <a:effectLst/>
              <a:latin typeface="Helvetica Neue"/>
            </a:endParaRPr>
          </a:p>
          <a:p>
            <a:pPr marL="0" indent="0" algn="l">
              <a:buNone/>
            </a:pPr>
            <a:r>
              <a:rPr lang="en-GB" b="0" i="0" dirty="0">
                <a:effectLst/>
                <a:latin typeface="Helvetica Neue"/>
              </a:rPr>
              <a:t>prevent, or disrupt in a way that is </a:t>
            </a:r>
            <a:r>
              <a:rPr lang="en-GB" b="1" i="0" dirty="0">
                <a:effectLst/>
                <a:latin typeface="Helvetica Neue"/>
              </a:rPr>
              <a:t>more than minor</a:t>
            </a:r>
            <a:r>
              <a:rPr lang="en-GB" b="0" i="0" dirty="0">
                <a:effectLst/>
                <a:latin typeface="Helvetica Neue"/>
              </a:rPr>
              <a:t>, access to essential goods/services.</a:t>
            </a:r>
          </a:p>
          <a:p>
            <a:endParaRPr lang="en-GB" dirty="0"/>
          </a:p>
        </p:txBody>
      </p:sp>
    </p:spTree>
    <p:extLst>
      <p:ext uri="{BB962C8B-B14F-4D97-AF65-F5344CB8AC3E}">
        <p14:creationId xmlns:p14="http://schemas.microsoft.com/office/powerpoint/2010/main" val="3292089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FB149F2-D4C4-3B29-E9C5-5927F27C0B62}"/>
              </a:ext>
            </a:extLst>
          </p:cNvPr>
          <p:cNvPicPr>
            <a:picLocks noChangeAspect="1"/>
          </p:cNvPicPr>
          <p:nvPr/>
        </p:nvPicPr>
        <p:blipFill>
          <a:blip r:embed="rId3"/>
          <a:srcRect l="16058" r="20632" b="-2"/>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588C1-9B27-3E17-5615-70888BBDEC16}"/>
              </a:ext>
            </a:extLst>
          </p:cNvPr>
          <p:cNvSpPr>
            <a:spLocks noGrp="1"/>
          </p:cNvSpPr>
          <p:nvPr>
            <p:ph type="title"/>
          </p:nvPr>
        </p:nvSpPr>
        <p:spPr>
          <a:xfrm>
            <a:off x="6115317" y="405685"/>
            <a:ext cx="5464968" cy="1559301"/>
          </a:xfrm>
        </p:spPr>
        <p:txBody>
          <a:bodyPr>
            <a:normAutofit/>
          </a:bodyPr>
          <a:lstStyle/>
          <a:p>
            <a:r>
              <a:rPr lang="en-GB" sz="4000"/>
              <a:t>Public Nuisance</a:t>
            </a:r>
          </a:p>
        </p:txBody>
      </p:sp>
      <p:sp>
        <p:nvSpPr>
          <p:cNvPr id="3" name="Content Placeholder 2">
            <a:extLst>
              <a:ext uri="{FF2B5EF4-FFF2-40B4-BE49-F238E27FC236}">
                <a16:creationId xmlns:a16="http://schemas.microsoft.com/office/drawing/2014/main" id="{B02F3AD5-4A73-7954-F594-F71AF5CF814A}"/>
              </a:ext>
            </a:extLst>
          </p:cNvPr>
          <p:cNvSpPr>
            <a:spLocks noGrp="1"/>
          </p:cNvSpPr>
          <p:nvPr>
            <p:ph idx="1"/>
          </p:nvPr>
        </p:nvSpPr>
        <p:spPr>
          <a:xfrm>
            <a:off x="6115317" y="2743200"/>
            <a:ext cx="5247340" cy="3496878"/>
          </a:xfrm>
        </p:spPr>
        <p:txBody>
          <a:bodyPr anchor="ctr">
            <a:normAutofit/>
          </a:bodyPr>
          <a:lstStyle/>
          <a:p>
            <a:pPr marL="0" indent="0">
              <a:buNone/>
            </a:pPr>
            <a:r>
              <a:rPr lang="en-GB" sz="2000">
                <a:latin typeface="Arial" panose="020B0604020202020204" pitchFamily="34" charset="0"/>
                <a:cs typeface="Arial" panose="020B0604020202020204" pitchFamily="34" charset="0"/>
              </a:rPr>
              <a:t>The act introduced the new amended offence of causing a public nuisance. </a:t>
            </a:r>
          </a:p>
          <a:p>
            <a:pPr marL="0" indent="0">
              <a:buNone/>
            </a:pPr>
            <a:r>
              <a:rPr lang="en-GB" sz="2000">
                <a:latin typeface="Arial" panose="020B0604020202020204" pitchFamily="34" charset="0"/>
                <a:cs typeface="Arial" panose="020B0604020202020204" pitchFamily="34" charset="0"/>
              </a:rPr>
              <a:t>This makes it a crime when you do something or fail to do something that the law requires you to do which: </a:t>
            </a:r>
          </a:p>
          <a:p>
            <a:pPr marL="0" indent="0">
              <a:buNone/>
            </a:pPr>
            <a:endParaRPr lang="en-GB" sz="2000">
              <a:latin typeface="Arial" panose="020B0604020202020204" pitchFamily="34" charset="0"/>
              <a:cs typeface="Arial" panose="020B0604020202020204" pitchFamily="34" charset="0"/>
            </a:endParaRPr>
          </a:p>
          <a:p>
            <a:r>
              <a:rPr lang="en-GB" sz="2000" b="0" i="0">
                <a:effectLst/>
                <a:latin typeface="Arial" panose="020B0604020202020204" pitchFamily="34" charset="0"/>
                <a:cs typeface="Arial" panose="020B0604020202020204" pitchFamily="34" charset="0"/>
              </a:rPr>
              <a:t>creates a risk of or causes serious harm to the public or a section of the public, or</a:t>
            </a:r>
          </a:p>
          <a:p>
            <a:r>
              <a:rPr lang="en-GB" sz="2000" b="0" i="0">
                <a:effectLst/>
                <a:latin typeface="Arial" panose="020B0604020202020204" pitchFamily="34" charset="0"/>
                <a:cs typeface="Arial" panose="020B0604020202020204" pitchFamily="34" charset="0"/>
              </a:rPr>
              <a:t>prevents the public or a section of the public from exercising their rights.</a:t>
            </a:r>
          </a:p>
          <a:p>
            <a:endParaRPr lang="en-GB" sz="2000"/>
          </a:p>
        </p:txBody>
      </p:sp>
    </p:spTree>
    <p:extLst>
      <p:ext uri="{BB962C8B-B14F-4D97-AF65-F5344CB8AC3E}">
        <p14:creationId xmlns:p14="http://schemas.microsoft.com/office/powerpoint/2010/main" val="8560702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86E61-D380-5602-8110-B3158CD1011D}"/>
              </a:ext>
            </a:extLst>
          </p:cNvPr>
          <p:cNvSpPr>
            <a:spLocks noGrp="1"/>
          </p:cNvSpPr>
          <p:nvPr>
            <p:ph type="title"/>
          </p:nvPr>
        </p:nvSpPr>
        <p:spPr/>
        <p:txBody>
          <a:bodyPr/>
          <a:lstStyle/>
          <a:p>
            <a:r>
              <a:rPr lang="en-GB" dirty="0"/>
              <a:t>What is “serious harm”?</a:t>
            </a:r>
          </a:p>
        </p:txBody>
      </p:sp>
      <p:sp>
        <p:nvSpPr>
          <p:cNvPr id="3" name="Content Placeholder 2">
            <a:extLst>
              <a:ext uri="{FF2B5EF4-FFF2-40B4-BE49-F238E27FC236}">
                <a16:creationId xmlns:a16="http://schemas.microsoft.com/office/drawing/2014/main" id="{D7E25628-7312-99EE-E6E8-9DDA4BA8B664}"/>
              </a:ext>
            </a:extLst>
          </p:cNvPr>
          <p:cNvSpPr>
            <a:spLocks noGrp="1"/>
          </p:cNvSpPr>
          <p:nvPr>
            <p:ph idx="1"/>
          </p:nvPr>
        </p:nvSpPr>
        <p:spPr/>
        <p:txBody>
          <a:bodyPr/>
          <a:lstStyle/>
          <a:p>
            <a:pPr marL="0" indent="0" algn="l">
              <a:buNone/>
            </a:pPr>
            <a:r>
              <a:rPr lang="en-GB" b="0" i="0" dirty="0">
                <a:solidFill>
                  <a:srgbClr val="1E1E1E"/>
                </a:solidFill>
                <a:effectLst/>
                <a:latin typeface="arial" panose="020B0604020202020204" pitchFamily="34" charset="0"/>
              </a:rPr>
              <a:t>In subsection  “serious harm” means—</a:t>
            </a:r>
          </a:p>
          <a:p>
            <a:pPr marL="0" indent="0" algn="l">
              <a:buNone/>
            </a:pPr>
            <a:endParaRPr lang="en-GB" b="0" i="0" dirty="0">
              <a:solidFill>
                <a:srgbClr val="1E1E1E"/>
              </a:solidFill>
              <a:effectLst/>
              <a:latin typeface="arial" panose="020B0604020202020204" pitchFamily="34" charset="0"/>
            </a:endParaRPr>
          </a:p>
          <a:p>
            <a:pPr marL="0" indent="0" algn="ctr">
              <a:buNone/>
            </a:pPr>
            <a:r>
              <a:rPr lang="en-GB" b="0" i="0" dirty="0">
                <a:solidFill>
                  <a:srgbClr val="1E1E1E"/>
                </a:solidFill>
                <a:effectLst/>
                <a:latin typeface="arial" panose="020B0604020202020204" pitchFamily="34" charset="0"/>
              </a:rPr>
              <a:t>(a)death, personal injury or disease,</a:t>
            </a:r>
          </a:p>
          <a:p>
            <a:pPr marL="0" indent="0" algn="ctr">
              <a:buNone/>
            </a:pPr>
            <a:r>
              <a:rPr lang="en-GB" b="0" i="0" dirty="0">
                <a:solidFill>
                  <a:srgbClr val="1E1E1E"/>
                </a:solidFill>
                <a:effectLst/>
                <a:latin typeface="arial" panose="020B0604020202020204" pitchFamily="34" charset="0"/>
              </a:rPr>
              <a:t>(b)loss of, or damage to, property, or</a:t>
            </a:r>
          </a:p>
          <a:p>
            <a:pPr marL="0" indent="0" algn="ctr">
              <a:buNone/>
            </a:pPr>
            <a:r>
              <a:rPr lang="en-GB" b="0" i="0" dirty="0">
                <a:solidFill>
                  <a:srgbClr val="1E1E1E"/>
                </a:solidFill>
                <a:effectLst/>
                <a:latin typeface="arial" panose="020B0604020202020204" pitchFamily="34" charset="0"/>
              </a:rPr>
              <a:t>(c)serious distress, serious annoyance, serious inconvenience or serious loss of amenity.</a:t>
            </a:r>
          </a:p>
          <a:p>
            <a:pPr marL="0" indent="0" algn="ctr">
              <a:buNone/>
            </a:pPr>
            <a:r>
              <a:rPr lang="en-GB" b="0" i="0" dirty="0">
                <a:solidFill>
                  <a:srgbClr val="1E1E1E"/>
                </a:solidFill>
                <a:effectLst/>
                <a:latin typeface="arial" panose="020B0604020202020204" pitchFamily="34" charset="0"/>
              </a:rPr>
              <a:t>(3)It is a defence for a person charged with an offence under subsection to prove that they had a reasonable excuse for the act or omission mentioned in paragraph (a) of that subsection.</a:t>
            </a:r>
          </a:p>
          <a:p>
            <a:endParaRPr lang="en-GB" dirty="0"/>
          </a:p>
        </p:txBody>
      </p:sp>
    </p:spTree>
    <p:extLst>
      <p:ext uri="{BB962C8B-B14F-4D97-AF65-F5344CB8AC3E}">
        <p14:creationId xmlns:p14="http://schemas.microsoft.com/office/powerpoint/2010/main" val="23743890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F707-FA1A-F011-9815-C0E59A2B3C64}"/>
              </a:ext>
            </a:extLst>
          </p:cNvPr>
          <p:cNvSpPr>
            <a:spLocks noGrp="1"/>
          </p:cNvSpPr>
          <p:nvPr>
            <p:ph type="title"/>
          </p:nvPr>
        </p:nvSpPr>
        <p:spPr/>
        <p:txBody>
          <a:bodyPr/>
          <a:lstStyle/>
          <a:p>
            <a:r>
              <a:rPr lang="en-GB" dirty="0"/>
              <a:t>Public Order Act 2023</a:t>
            </a:r>
          </a:p>
        </p:txBody>
      </p:sp>
      <p:graphicFrame>
        <p:nvGraphicFramePr>
          <p:cNvPr id="5" name="Content Placeholder 2">
            <a:extLst>
              <a:ext uri="{FF2B5EF4-FFF2-40B4-BE49-F238E27FC236}">
                <a16:creationId xmlns:a16="http://schemas.microsoft.com/office/drawing/2014/main" id="{1C4A8C56-E127-942F-8C31-ADD482236AA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01644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624C6-7E02-5D5C-BF33-63F6F8CCC505}"/>
              </a:ext>
            </a:extLst>
          </p:cNvPr>
          <p:cNvSpPr>
            <a:spLocks noGrp="1"/>
          </p:cNvSpPr>
          <p:nvPr>
            <p:ph type="title"/>
          </p:nvPr>
        </p:nvSpPr>
        <p:spPr/>
        <p:txBody>
          <a:bodyPr/>
          <a:lstStyle/>
          <a:p>
            <a:r>
              <a:rPr lang="en-GB" dirty="0"/>
              <a:t>Controversy</a:t>
            </a:r>
          </a:p>
        </p:txBody>
      </p:sp>
      <p:sp>
        <p:nvSpPr>
          <p:cNvPr id="3" name="Content Placeholder 2">
            <a:extLst>
              <a:ext uri="{FF2B5EF4-FFF2-40B4-BE49-F238E27FC236}">
                <a16:creationId xmlns:a16="http://schemas.microsoft.com/office/drawing/2014/main" id="{7F2BA428-BF23-87A9-C08D-E0739DC815D4}"/>
              </a:ext>
            </a:extLst>
          </p:cNvPr>
          <p:cNvSpPr>
            <a:spLocks noGrp="1"/>
          </p:cNvSpPr>
          <p:nvPr>
            <p:ph idx="1"/>
          </p:nvPr>
        </p:nvSpPr>
        <p:spPr/>
        <p:txBody>
          <a:bodyPr/>
          <a:lstStyle/>
          <a:p>
            <a:pPr marL="0" indent="0">
              <a:buNone/>
            </a:pPr>
            <a:r>
              <a:rPr lang="en-GB" dirty="0"/>
              <a:t>Amnesty International(2024)  have described the Act as: </a:t>
            </a:r>
          </a:p>
          <a:p>
            <a:pPr algn="ctr"/>
            <a:endParaRPr lang="en-GB" dirty="0"/>
          </a:p>
          <a:p>
            <a:pPr marL="0" indent="0" algn="ctr">
              <a:buNone/>
            </a:pPr>
            <a:r>
              <a:rPr lang="en-GB" b="0" i="0" dirty="0">
                <a:solidFill>
                  <a:srgbClr val="4F4F4F"/>
                </a:solidFill>
                <a:effectLst/>
                <a:latin typeface="Arial" panose="020B0604020202020204" pitchFamily="34" charset="0"/>
              </a:rPr>
              <a:t>“This is dark day for civil liberties in the UK. This deeply-authoritarian Bill places profound and significant restrictions on the basic right to peacefully protest and will have a severely detrimental impact on the ability of ordinary people to make their concerns heard”. </a:t>
            </a:r>
            <a:endParaRPr lang="en-GB" dirty="0"/>
          </a:p>
        </p:txBody>
      </p:sp>
      <p:pic>
        <p:nvPicPr>
          <p:cNvPr id="5" name="Picture 4">
            <a:extLst>
              <a:ext uri="{FF2B5EF4-FFF2-40B4-BE49-F238E27FC236}">
                <a16:creationId xmlns:a16="http://schemas.microsoft.com/office/drawing/2014/main" id="{6D8315C7-C014-08DD-B85A-7B6730CC9C8C}"/>
              </a:ext>
            </a:extLst>
          </p:cNvPr>
          <p:cNvPicPr>
            <a:picLocks noChangeAspect="1"/>
          </p:cNvPicPr>
          <p:nvPr/>
        </p:nvPicPr>
        <p:blipFill>
          <a:blip r:embed="rId3"/>
          <a:stretch>
            <a:fillRect/>
          </a:stretch>
        </p:blipFill>
        <p:spPr>
          <a:xfrm>
            <a:off x="4569015" y="5414963"/>
            <a:ext cx="2350400" cy="762000"/>
          </a:xfrm>
          <a:prstGeom prst="rect">
            <a:avLst/>
          </a:prstGeom>
        </p:spPr>
      </p:pic>
    </p:spTree>
    <p:extLst>
      <p:ext uri="{BB962C8B-B14F-4D97-AF65-F5344CB8AC3E}">
        <p14:creationId xmlns:p14="http://schemas.microsoft.com/office/powerpoint/2010/main" val="1568722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7752674-A1F8-C1A7-3B9C-22D7A187F195}"/>
              </a:ext>
            </a:extLst>
          </p:cNvPr>
          <p:cNvPicPr>
            <a:picLocks noGrp="1" noChangeAspect="1"/>
          </p:cNvPicPr>
          <p:nvPr>
            <p:ph idx="1"/>
          </p:nvPr>
        </p:nvPicPr>
        <p:blipFill>
          <a:blip r:embed="rId2"/>
          <a:srcRect t="12764" b="3903"/>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9B5DA-5E1A-62BF-7DC5-5719FE65DFC5}"/>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Assaults on emergency workers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7342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05862-04E8-7DB7-E786-0EFA62697624}"/>
              </a:ext>
            </a:extLst>
          </p:cNvPr>
          <p:cNvSpPr>
            <a:spLocks noGrp="1"/>
          </p:cNvSpPr>
          <p:nvPr>
            <p:ph type="title"/>
          </p:nvPr>
        </p:nvSpPr>
        <p:spPr/>
        <p:txBody>
          <a:bodyPr/>
          <a:lstStyle/>
          <a:p>
            <a:r>
              <a:rPr lang="en-GB" dirty="0"/>
              <a:t>PCSC Act – Chapter 3 </a:t>
            </a:r>
          </a:p>
        </p:txBody>
      </p:sp>
      <p:sp>
        <p:nvSpPr>
          <p:cNvPr id="3" name="Content Placeholder 2">
            <a:extLst>
              <a:ext uri="{FF2B5EF4-FFF2-40B4-BE49-F238E27FC236}">
                <a16:creationId xmlns:a16="http://schemas.microsoft.com/office/drawing/2014/main" id="{320E58D7-5405-877E-A3FD-BB69800AAAD5}"/>
              </a:ext>
            </a:extLst>
          </p:cNvPr>
          <p:cNvSpPr>
            <a:spLocks noGrp="1"/>
          </p:cNvSpPr>
          <p:nvPr>
            <p:ph idx="1"/>
          </p:nvPr>
        </p:nvSpPr>
        <p:spPr/>
        <p:txBody>
          <a:bodyPr>
            <a:normAutofit lnSpcReduction="10000"/>
          </a:bodyPr>
          <a:lstStyle/>
          <a:p>
            <a:pPr algn="ctr"/>
            <a:r>
              <a:rPr lang="en-GB" b="1" i="0" dirty="0">
                <a:solidFill>
                  <a:srgbClr val="000000"/>
                </a:solidFill>
                <a:effectLst/>
                <a:latin typeface="arial" panose="020B0604020202020204" pitchFamily="34" charset="0"/>
              </a:rPr>
              <a:t>Assaults on those providing a public service etc</a:t>
            </a:r>
          </a:p>
          <a:p>
            <a:pPr algn="ctr"/>
            <a:r>
              <a:rPr lang="en-GB" b="0" i="0" dirty="0">
                <a:solidFill>
                  <a:srgbClr val="1E1E1E"/>
                </a:solidFill>
                <a:effectLst/>
                <a:latin typeface="arial" panose="020B0604020202020204" pitchFamily="34" charset="0"/>
              </a:rPr>
              <a:t>(1)This section applies where—</a:t>
            </a:r>
          </a:p>
          <a:p>
            <a:pPr algn="ctr"/>
            <a:r>
              <a:rPr lang="en-GB" b="0" i="0" dirty="0">
                <a:solidFill>
                  <a:srgbClr val="1E1E1E"/>
                </a:solidFill>
                <a:effectLst/>
                <a:latin typeface="arial" panose="020B0604020202020204" pitchFamily="34" charset="0"/>
              </a:rPr>
              <a:t>(a)a court is considering the seriousness of an offence listed in subsection (3), and</a:t>
            </a:r>
          </a:p>
          <a:p>
            <a:pPr algn="ctr"/>
            <a:r>
              <a:rPr lang="en-GB" b="0" i="0" dirty="0">
                <a:solidFill>
                  <a:srgbClr val="1E1E1E"/>
                </a:solidFill>
                <a:effectLst/>
                <a:latin typeface="arial" panose="020B0604020202020204" pitchFamily="34" charset="0"/>
              </a:rPr>
              <a:t>(b)the offence is not aggravated under section 67(2).</a:t>
            </a:r>
          </a:p>
          <a:p>
            <a:pPr algn="ctr"/>
            <a:r>
              <a:rPr lang="en-GB" b="0" i="0" dirty="0">
                <a:solidFill>
                  <a:srgbClr val="1E1E1E"/>
                </a:solidFill>
                <a:effectLst/>
                <a:latin typeface="arial" panose="020B0604020202020204" pitchFamily="34" charset="0"/>
              </a:rPr>
              <a:t>(2)If the offence was committed against a person providing a public service, performing a public duty or providing services to the public, the court—</a:t>
            </a:r>
          </a:p>
          <a:p>
            <a:pPr algn="ctr"/>
            <a:r>
              <a:rPr lang="en-GB" b="0" i="0" dirty="0">
                <a:solidFill>
                  <a:srgbClr val="1E1E1E"/>
                </a:solidFill>
                <a:effectLst/>
                <a:latin typeface="arial" panose="020B0604020202020204" pitchFamily="34" charset="0"/>
              </a:rPr>
              <a:t>(a)must treat that fact as an aggravating factor, and</a:t>
            </a:r>
          </a:p>
          <a:p>
            <a:pPr algn="ctr"/>
            <a:r>
              <a:rPr lang="en-GB" b="0" i="0" dirty="0">
                <a:solidFill>
                  <a:srgbClr val="1E1E1E"/>
                </a:solidFill>
                <a:effectLst/>
                <a:latin typeface="arial" panose="020B0604020202020204" pitchFamily="34" charset="0"/>
              </a:rPr>
              <a:t>(b)must state in open court that the </a:t>
            </a:r>
            <a:r>
              <a:rPr lang="en-GB" b="0" i="0" dirty="0">
                <a:solidFill>
                  <a:srgbClr val="1E1E1E"/>
                </a:solidFill>
                <a:effectLst/>
                <a:highlight>
                  <a:srgbClr val="FFFF00"/>
                </a:highlight>
                <a:latin typeface="arial" panose="020B0604020202020204" pitchFamily="34" charset="0"/>
              </a:rPr>
              <a:t>offence is so aggravated.</a:t>
            </a:r>
          </a:p>
          <a:p>
            <a:endParaRPr lang="en-GB" dirty="0"/>
          </a:p>
        </p:txBody>
      </p:sp>
    </p:spTree>
    <p:extLst>
      <p:ext uri="{BB962C8B-B14F-4D97-AF65-F5344CB8AC3E}">
        <p14:creationId xmlns:p14="http://schemas.microsoft.com/office/powerpoint/2010/main" val="7231333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accent">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9" name="Content Placeholder 2">
            <a:extLst>
              <a:ext uri="{FF2B5EF4-FFF2-40B4-BE49-F238E27FC236}">
                <a16:creationId xmlns:a16="http://schemas.microsoft.com/office/drawing/2014/main" id="{10B05EF6-47A3-BDF0-2526-2BC8071ABF6B}"/>
              </a:ext>
            </a:extLst>
          </p:cNvPr>
          <p:cNvGraphicFramePr>
            <a:graphicFrameLocks noGrp="1"/>
          </p:cNvGraphicFramePr>
          <p:nvPr>
            <p:ph idx="1"/>
          </p:nvPr>
        </p:nvGraphicFramePr>
        <p:xfrm>
          <a:off x="615458" y="1222069"/>
          <a:ext cx="6268770" cy="4959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ECFA0889-B822-0C9B-65FA-DA8AF68CDCEB}"/>
              </a:ext>
            </a:extLst>
          </p:cNvPr>
          <p:cNvPicPr>
            <a:picLocks noChangeAspect="1"/>
          </p:cNvPicPr>
          <p:nvPr/>
        </p:nvPicPr>
        <p:blipFill>
          <a:blip r:embed="rId8"/>
          <a:srcRect l="19651" r="7797" b="-2"/>
          <a:stretch/>
        </p:blipFill>
        <p:spPr>
          <a:xfrm>
            <a:off x="7684006" y="10"/>
            <a:ext cx="4507993" cy="6857990"/>
          </a:xfrm>
          <a:prstGeom prst="rect">
            <a:avLst/>
          </a:prstGeom>
        </p:spPr>
      </p:pic>
    </p:spTree>
    <p:extLst>
      <p:ext uri="{BB962C8B-B14F-4D97-AF65-F5344CB8AC3E}">
        <p14:creationId xmlns:p14="http://schemas.microsoft.com/office/powerpoint/2010/main" val="29862975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776B955-5AAF-1BF7-72D3-614DB54E903E}"/>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7400" kern="1200" dirty="0">
                <a:solidFill>
                  <a:srgbClr val="FFFFFF"/>
                </a:solidFill>
                <a:latin typeface="+mj-lt"/>
                <a:ea typeface="+mj-ea"/>
                <a:cs typeface="+mj-cs"/>
              </a:rPr>
              <a:t>Any Questions?</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62829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1309</TotalTime>
  <Words>1373</Words>
  <Application>Microsoft Office PowerPoint</Application>
  <PresentationFormat>Widescreen</PresentationFormat>
  <Paragraphs>132</Paragraphs>
  <Slides>27</Slides>
  <Notes>16</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Aptos</vt:lpstr>
      <vt:lpstr>Aptos Display</vt:lpstr>
      <vt:lpstr>Arial</vt:lpstr>
      <vt:lpstr>Arial</vt:lpstr>
      <vt:lpstr>Calibri</vt:lpstr>
      <vt:lpstr>Helvetica Neue</vt:lpstr>
      <vt:lpstr>Lato</vt:lpstr>
      <vt:lpstr>Office Theme</vt:lpstr>
      <vt:lpstr>Police, Crime, Sentencing and Courts Act 2022</vt:lpstr>
      <vt:lpstr>Aims and objectives</vt:lpstr>
      <vt:lpstr>Overview</vt:lpstr>
      <vt:lpstr>PowerPoint Presentation</vt:lpstr>
      <vt:lpstr>PowerPoint Presentation</vt:lpstr>
      <vt:lpstr>PowerPoint Presentation</vt:lpstr>
      <vt:lpstr>Protest Powers</vt:lpstr>
      <vt:lpstr>The right to protest</vt:lpstr>
      <vt:lpstr>Protester tactics</vt:lpstr>
      <vt:lpstr>PowerPoint Presentation</vt:lpstr>
      <vt:lpstr>When is a prosecution needed?</vt:lpstr>
      <vt:lpstr>“Locking on”</vt:lpstr>
      <vt:lpstr>“Tunnelling”</vt:lpstr>
      <vt:lpstr>What impact does protesting have on society?</vt:lpstr>
      <vt:lpstr>Public Anger</vt:lpstr>
      <vt:lpstr>The impact</vt:lpstr>
      <vt:lpstr>PowerPoint Presentation</vt:lpstr>
      <vt:lpstr>PowerPoint Presentation</vt:lpstr>
      <vt:lpstr>What is “serious disruption”?</vt:lpstr>
      <vt:lpstr>Public Nuisance</vt:lpstr>
      <vt:lpstr>What is “serious harm”?</vt:lpstr>
      <vt:lpstr>Public Order Act 2023</vt:lpstr>
      <vt:lpstr>Controversy</vt:lpstr>
      <vt:lpstr>Assaults on emergency workers</vt:lpstr>
      <vt:lpstr>PCSC Act – Chapter 3 </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10</cp:revision>
  <dcterms:created xsi:type="dcterms:W3CDTF">2024-09-16T13:41:25Z</dcterms:created>
  <dcterms:modified xsi:type="dcterms:W3CDTF">2024-09-18T14:40:45Z</dcterms:modified>
</cp:coreProperties>
</file>