
<file path=[Content_Types].xml><?xml version="1.0" encoding="utf-8"?>
<Types xmlns="http://schemas.openxmlformats.org/package/2006/content-types">
  <Default Extension="png" ContentType="image/png"/>
  <Default Extension="m4a" ContentType="audio/mp4"/>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sldIdLst>
    <p:sldId id="324" r:id="rId2"/>
    <p:sldId id="322" r:id="rId3"/>
    <p:sldId id="336" r:id="rId4"/>
    <p:sldId id="263" r:id="rId5"/>
    <p:sldId id="337" r:id="rId6"/>
    <p:sldId id="323" r:id="rId7"/>
    <p:sldId id="265" r:id="rId8"/>
    <p:sldId id="259" r:id="rId9"/>
    <p:sldId id="333" r:id="rId10"/>
    <p:sldId id="260" r:id="rId11"/>
    <p:sldId id="319" r:id="rId12"/>
    <p:sldId id="317" r:id="rId13"/>
    <p:sldId id="321" r:id="rId14"/>
    <p:sldId id="335" r:id="rId15"/>
    <p:sldId id="342" r:id="rId16"/>
    <p:sldId id="312" r:id="rId17"/>
    <p:sldId id="318" r:id="rId18"/>
    <p:sldId id="311" r:id="rId19"/>
    <p:sldId id="278" r:id="rId20"/>
    <p:sldId id="325" r:id="rId21"/>
    <p:sldId id="329" r:id="rId22"/>
    <p:sldId id="330" r:id="rId23"/>
    <p:sldId id="327" r:id="rId24"/>
    <p:sldId id="328" r:id="rId25"/>
    <p:sldId id="314"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89191E-CA70-4DC6-9801-EB4956F1F8DA}" v="138" dt="2020-04-17T08:34:24.89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71210" autoAdjust="0"/>
  </p:normalViewPr>
  <p:slideViewPr>
    <p:cSldViewPr snapToGrid="0">
      <p:cViewPr varScale="1">
        <p:scale>
          <a:sx n="65" d="100"/>
          <a:sy n="65" d="100"/>
        </p:scale>
        <p:origin x="912"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42"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Evans" userId="bf67b3ad9a200c74" providerId="LiveId" clId="{8BE0099E-05E2-4461-BB83-4CD09B4E0013}"/>
    <pc:docChg chg="custSel addSld delSld modSld sldOrd">
      <pc:chgData name="Alison Evans" userId="bf67b3ad9a200c74" providerId="LiveId" clId="{8BE0099E-05E2-4461-BB83-4CD09B4E0013}" dt="2020-04-13T08:58:50.371" v="235" actId="47"/>
      <pc:docMkLst>
        <pc:docMk/>
      </pc:docMkLst>
      <pc:sldChg chg="modSp mod">
        <pc:chgData name="Alison Evans" userId="bf67b3ad9a200c74" providerId="LiveId" clId="{8BE0099E-05E2-4461-BB83-4CD09B4E0013}" dt="2020-04-13T08:37:42.990" v="92" actId="20577"/>
        <pc:sldMkLst>
          <pc:docMk/>
          <pc:sldMk cId="1909238955" sldId="260"/>
        </pc:sldMkLst>
        <pc:spChg chg="mod">
          <ac:chgData name="Alison Evans" userId="bf67b3ad9a200c74" providerId="LiveId" clId="{8BE0099E-05E2-4461-BB83-4CD09B4E0013}" dt="2020-04-13T08:37:42.990" v="92" actId="20577"/>
          <ac:spMkLst>
            <pc:docMk/>
            <pc:sldMk cId="1909238955" sldId="260"/>
            <ac:spMk id="2" creationId="{09F419C5-47B8-482B-86A6-6C7ADCEFC22B}"/>
          </ac:spMkLst>
        </pc:spChg>
      </pc:sldChg>
      <pc:sldChg chg="delSp modSp mod modNotesTx">
        <pc:chgData name="Alison Evans" userId="bf67b3ad9a200c74" providerId="LiveId" clId="{8BE0099E-05E2-4461-BB83-4CD09B4E0013}" dt="2020-04-13T08:31:37.430" v="45" actId="6549"/>
        <pc:sldMkLst>
          <pc:docMk/>
          <pc:sldMk cId="2393797815" sldId="263"/>
        </pc:sldMkLst>
        <pc:spChg chg="del mod">
          <ac:chgData name="Alison Evans" userId="bf67b3ad9a200c74" providerId="LiveId" clId="{8BE0099E-05E2-4461-BB83-4CD09B4E0013}" dt="2020-04-13T08:26:51.656" v="2"/>
          <ac:spMkLst>
            <pc:docMk/>
            <pc:sldMk cId="2393797815" sldId="263"/>
            <ac:spMk id="2" creationId="{F8CE0B0A-B438-429A-9F79-8E45F68E5FD1}"/>
          </ac:spMkLst>
        </pc:spChg>
        <pc:graphicFrameChg chg="modGraphic">
          <ac:chgData name="Alison Evans" userId="bf67b3ad9a200c74" providerId="LiveId" clId="{8BE0099E-05E2-4461-BB83-4CD09B4E0013}" dt="2020-04-13T08:29:50.439" v="32" actId="403"/>
          <ac:graphicFrameMkLst>
            <pc:docMk/>
            <pc:sldMk cId="2393797815" sldId="263"/>
            <ac:graphicFrameMk id="3" creationId="{41FA7A58-591E-4AF5-B0BD-25761B70571C}"/>
          </ac:graphicFrameMkLst>
        </pc:graphicFrameChg>
      </pc:sldChg>
      <pc:sldChg chg="del">
        <pc:chgData name="Alison Evans" userId="bf67b3ad9a200c74" providerId="LiveId" clId="{8BE0099E-05E2-4461-BB83-4CD09B4E0013}" dt="2020-04-13T08:58:50.371" v="235" actId="47"/>
        <pc:sldMkLst>
          <pc:docMk/>
          <pc:sldMk cId="2646724444" sldId="281"/>
        </pc:sldMkLst>
      </pc:sldChg>
      <pc:sldChg chg="ord modNotesTx">
        <pc:chgData name="Alison Evans" userId="bf67b3ad9a200c74" providerId="LiveId" clId="{8BE0099E-05E2-4461-BB83-4CD09B4E0013}" dt="2020-04-13T08:43:57.160" v="148"/>
        <pc:sldMkLst>
          <pc:docMk/>
          <pc:sldMk cId="0" sldId="285"/>
        </pc:sldMkLst>
      </pc:sldChg>
      <pc:sldChg chg="modSp mod modNotesTx">
        <pc:chgData name="Alison Evans" userId="bf67b3ad9a200c74" providerId="LiveId" clId="{8BE0099E-05E2-4461-BB83-4CD09B4E0013}" dt="2020-04-13T08:47:03.090" v="162" actId="6549"/>
        <pc:sldMkLst>
          <pc:docMk/>
          <pc:sldMk cId="3938452347" sldId="311"/>
        </pc:sldMkLst>
        <pc:spChg chg="mod">
          <ac:chgData name="Alison Evans" userId="bf67b3ad9a200c74" providerId="LiveId" clId="{8BE0099E-05E2-4461-BB83-4CD09B4E0013}" dt="2020-04-13T08:46:33.820" v="161" actId="12"/>
          <ac:spMkLst>
            <pc:docMk/>
            <pc:sldMk cId="3938452347" sldId="311"/>
            <ac:spMk id="5" creationId="{FD3A5BAB-796B-45C9-817B-3EC364BC77DE}"/>
          </ac:spMkLst>
        </pc:spChg>
      </pc:sldChg>
      <pc:sldChg chg="modSp mod">
        <pc:chgData name="Alison Evans" userId="bf67b3ad9a200c74" providerId="LiveId" clId="{8BE0099E-05E2-4461-BB83-4CD09B4E0013}" dt="2020-04-13T08:56:24.361" v="217" actId="1076"/>
        <pc:sldMkLst>
          <pc:docMk/>
          <pc:sldMk cId="449912184" sldId="317"/>
        </pc:sldMkLst>
        <pc:spChg chg="mod">
          <ac:chgData name="Alison Evans" userId="bf67b3ad9a200c74" providerId="LiveId" clId="{8BE0099E-05E2-4461-BB83-4CD09B4E0013}" dt="2020-04-13T08:56:24.361" v="217" actId="1076"/>
          <ac:spMkLst>
            <pc:docMk/>
            <pc:sldMk cId="449912184" sldId="317"/>
            <ac:spMk id="7" creationId="{700099BD-8897-4275-8557-1F99CDB99FD3}"/>
          </ac:spMkLst>
        </pc:spChg>
      </pc:sldChg>
      <pc:sldChg chg="modNotesTx">
        <pc:chgData name="Alison Evans" userId="bf67b3ad9a200c74" providerId="LiveId" clId="{8BE0099E-05E2-4461-BB83-4CD09B4E0013}" dt="2020-04-13T08:37:55.230" v="93" actId="6549"/>
        <pc:sldMkLst>
          <pc:docMk/>
          <pc:sldMk cId="2057158484" sldId="319"/>
        </pc:sldMkLst>
      </pc:sldChg>
      <pc:sldChg chg="modSp mod">
        <pc:chgData name="Alison Evans" userId="bf67b3ad9a200c74" providerId="LiveId" clId="{8BE0099E-05E2-4461-BB83-4CD09B4E0013}" dt="2020-04-13T08:43:18.921" v="144" actId="5793"/>
        <pc:sldMkLst>
          <pc:docMk/>
          <pc:sldMk cId="2265344660" sldId="321"/>
        </pc:sldMkLst>
        <pc:spChg chg="mod">
          <ac:chgData name="Alison Evans" userId="bf67b3ad9a200c74" providerId="LiveId" clId="{8BE0099E-05E2-4461-BB83-4CD09B4E0013}" dt="2020-04-13T08:39:38.015" v="106" actId="20577"/>
          <ac:spMkLst>
            <pc:docMk/>
            <pc:sldMk cId="2265344660" sldId="321"/>
            <ac:spMk id="6" creationId="{30EA511C-2420-4ADA-98EC-669711440419}"/>
          </ac:spMkLst>
        </pc:spChg>
        <pc:spChg chg="mod">
          <ac:chgData name="Alison Evans" userId="bf67b3ad9a200c74" providerId="LiveId" clId="{8BE0099E-05E2-4461-BB83-4CD09B4E0013}" dt="2020-04-13T08:43:18.921" v="144" actId="5793"/>
          <ac:spMkLst>
            <pc:docMk/>
            <pc:sldMk cId="2265344660" sldId="321"/>
            <ac:spMk id="7" creationId="{9599A2B9-78B7-4354-9C50-F933D4168D85}"/>
          </ac:spMkLst>
        </pc:spChg>
      </pc:sldChg>
      <pc:sldChg chg="modSp">
        <pc:chgData name="Alison Evans" userId="bf67b3ad9a200c74" providerId="LiveId" clId="{8BE0099E-05E2-4461-BB83-4CD09B4E0013}" dt="2020-04-13T08:54:31.250" v="207" actId="207"/>
        <pc:sldMkLst>
          <pc:docMk/>
          <pc:sldMk cId="3195725097" sldId="322"/>
        </pc:sldMkLst>
        <pc:spChg chg="mod">
          <ac:chgData name="Alison Evans" userId="bf67b3ad9a200c74" providerId="LiveId" clId="{8BE0099E-05E2-4461-BB83-4CD09B4E0013}" dt="2020-04-13T08:54:31.250" v="207" actId="207"/>
          <ac:spMkLst>
            <pc:docMk/>
            <pc:sldMk cId="3195725097" sldId="322"/>
            <ac:spMk id="6" creationId="{E63454EE-EAF4-4DC1-BA00-186225AC1B6E}"/>
          </ac:spMkLst>
        </pc:spChg>
      </pc:sldChg>
      <pc:sldChg chg="delSp modSp mod modNotesTx">
        <pc:chgData name="Alison Evans" userId="bf67b3ad9a200c74" providerId="LiveId" clId="{8BE0099E-05E2-4461-BB83-4CD09B4E0013}" dt="2020-04-13T08:58:20.796" v="234"/>
        <pc:sldMkLst>
          <pc:docMk/>
          <pc:sldMk cId="2133305342" sldId="323"/>
        </pc:sldMkLst>
        <pc:spChg chg="del mod">
          <ac:chgData name="Alison Evans" userId="bf67b3ad9a200c74" providerId="LiveId" clId="{8BE0099E-05E2-4461-BB83-4CD09B4E0013}" dt="2020-04-13T08:58:20.796" v="234"/>
          <ac:spMkLst>
            <pc:docMk/>
            <pc:sldMk cId="2133305342" sldId="323"/>
            <ac:spMk id="2" creationId="{F8CE0B0A-B438-429A-9F79-8E45F68E5FD1}"/>
          </ac:spMkLst>
        </pc:spChg>
        <pc:graphicFrameChg chg="modGraphic">
          <ac:chgData name="Alison Evans" userId="bf67b3ad9a200c74" providerId="LiveId" clId="{8BE0099E-05E2-4461-BB83-4CD09B4E0013}" dt="2020-04-13T08:31:30.181" v="44" actId="403"/>
          <ac:graphicFrameMkLst>
            <pc:docMk/>
            <pc:sldMk cId="2133305342" sldId="323"/>
            <ac:graphicFrameMk id="3" creationId="{41FA7A58-591E-4AF5-B0BD-25761B70571C}"/>
          </ac:graphicFrameMkLst>
        </pc:graphicFrameChg>
      </pc:sldChg>
      <pc:sldChg chg="modSp mod">
        <pc:chgData name="Alison Evans" userId="bf67b3ad9a200c74" providerId="LiveId" clId="{8BE0099E-05E2-4461-BB83-4CD09B4E0013}" dt="2020-04-13T08:57:54.491" v="231" actId="1076"/>
        <pc:sldMkLst>
          <pc:docMk/>
          <pc:sldMk cId="849085720" sldId="324"/>
        </pc:sldMkLst>
        <pc:spChg chg="mod">
          <ac:chgData name="Alison Evans" userId="bf67b3ad9a200c74" providerId="LiveId" clId="{8BE0099E-05E2-4461-BB83-4CD09B4E0013}" dt="2020-04-13T08:57:54.491" v="231" actId="1076"/>
          <ac:spMkLst>
            <pc:docMk/>
            <pc:sldMk cId="849085720" sldId="324"/>
            <ac:spMk id="7" creationId="{700099BD-8897-4275-8557-1F99CDB99FD3}"/>
          </ac:spMkLst>
        </pc:spChg>
      </pc:sldChg>
      <pc:sldChg chg="modSp mod">
        <pc:chgData name="Alison Evans" userId="bf67b3ad9a200c74" providerId="LiveId" clId="{8BE0099E-05E2-4461-BB83-4CD09B4E0013}" dt="2020-04-13T08:52:29.451" v="190" actId="122"/>
        <pc:sldMkLst>
          <pc:docMk/>
          <pc:sldMk cId="815917558" sldId="327"/>
        </pc:sldMkLst>
        <pc:spChg chg="mod">
          <ac:chgData name="Alison Evans" userId="bf67b3ad9a200c74" providerId="LiveId" clId="{8BE0099E-05E2-4461-BB83-4CD09B4E0013}" dt="2020-04-13T08:49:28.031" v="173" actId="14100"/>
          <ac:spMkLst>
            <pc:docMk/>
            <pc:sldMk cId="815917558" sldId="327"/>
            <ac:spMk id="2" creationId="{66E0FA66-58FB-4671-850A-6245D62BC18F}"/>
          </ac:spMkLst>
        </pc:spChg>
        <pc:spChg chg="mod">
          <ac:chgData name="Alison Evans" userId="bf67b3ad9a200c74" providerId="LiveId" clId="{8BE0099E-05E2-4461-BB83-4CD09B4E0013}" dt="2020-04-13T08:51:42.461" v="186" actId="255"/>
          <ac:spMkLst>
            <pc:docMk/>
            <pc:sldMk cId="815917558" sldId="327"/>
            <ac:spMk id="3" creationId="{C5E07726-5ACA-43B3-8926-C13D05BE6BC1}"/>
          </ac:spMkLst>
        </pc:spChg>
        <pc:spChg chg="mod">
          <ac:chgData name="Alison Evans" userId="bf67b3ad9a200c74" providerId="LiveId" clId="{8BE0099E-05E2-4461-BB83-4CD09B4E0013}" dt="2020-04-13T08:52:29.451" v="190" actId="122"/>
          <ac:spMkLst>
            <pc:docMk/>
            <pc:sldMk cId="815917558" sldId="327"/>
            <ac:spMk id="5" creationId="{9B1CCDDD-ED75-44EA-9DC9-10801DD55C2E}"/>
          </ac:spMkLst>
        </pc:spChg>
        <pc:picChg chg="ord">
          <ac:chgData name="Alison Evans" userId="bf67b3ad9a200c74" providerId="LiveId" clId="{8BE0099E-05E2-4461-BB83-4CD09B4E0013}" dt="2020-04-13T08:49:35.990" v="174" actId="167"/>
          <ac:picMkLst>
            <pc:docMk/>
            <pc:sldMk cId="815917558" sldId="327"/>
            <ac:picMk id="4" creationId="{81AF22C8-560E-49EB-BFA5-2DE9F8A78806}"/>
          </ac:picMkLst>
        </pc:picChg>
      </pc:sldChg>
      <pc:sldChg chg="modSp mod">
        <pc:chgData name="Alison Evans" userId="bf67b3ad9a200c74" providerId="LiveId" clId="{8BE0099E-05E2-4461-BB83-4CD09B4E0013}" dt="2020-04-13T08:53:57.601" v="206" actId="20577"/>
        <pc:sldMkLst>
          <pc:docMk/>
          <pc:sldMk cId="623864022" sldId="328"/>
        </pc:sldMkLst>
        <pc:spChg chg="mod">
          <ac:chgData name="Alison Evans" userId="bf67b3ad9a200c74" providerId="LiveId" clId="{8BE0099E-05E2-4461-BB83-4CD09B4E0013}" dt="2020-04-13T08:53:24.151" v="196" actId="20577"/>
          <ac:spMkLst>
            <pc:docMk/>
            <pc:sldMk cId="623864022" sldId="328"/>
            <ac:spMk id="2" creationId="{686E45B5-D833-45D4-A7C5-295FC23082EE}"/>
          </ac:spMkLst>
        </pc:spChg>
        <pc:spChg chg="mod">
          <ac:chgData name="Alison Evans" userId="bf67b3ad9a200c74" providerId="LiveId" clId="{8BE0099E-05E2-4461-BB83-4CD09B4E0013}" dt="2020-04-13T08:53:57.601" v="206" actId="20577"/>
          <ac:spMkLst>
            <pc:docMk/>
            <pc:sldMk cId="623864022" sldId="328"/>
            <ac:spMk id="4" creationId="{DB761CB9-0A33-4B50-B785-6A7710B39CA2}"/>
          </ac:spMkLst>
        </pc:spChg>
      </pc:sldChg>
      <pc:sldChg chg="modSp mod">
        <pc:chgData name="Alison Evans" userId="bf67b3ad9a200c74" providerId="LiveId" clId="{8BE0099E-05E2-4461-BB83-4CD09B4E0013}" dt="2020-04-13T08:48:33.551" v="169" actId="12"/>
        <pc:sldMkLst>
          <pc:docMk/>
          <pc:sldMk cId="395014593" sldId="330"/>
        </pc:sldMkLst>
        <pc:spChg chg="mod">
          <ac:chgData name="Alison Evans" userId="bf67b3ad9a200c74" providerId="LiveId" clId="{8BE0099E-05E2-4461-BB83-4CD09B4E0013}" dt="2020-04-13T08:48:33.551" v="169" actId="12"/>
          <ac:spMkLst>
            <pc:docMk/>
            <pc:sldMk cId="395014593" sldId="330"/>
            <ac:spMk id="6" creationId="{C680AA35-7412-454E-A421-8719CA8D2609}"/>
          </ac:spMkLst>
        </pc:spChg>
      </pc:sldChg>
      <pc:sldChg chg="addSp delSp modSp new mod ord">
        <pc:chgData name="Alison Evans" userId="bf67b3ad9a200c74" providerId="LiveId" clId="{8BE0099E-05E2-4461-BB83-4CD09B4E0013}" dt="2020-04-13T08:29:36.378" v="28" actId="14100"/>
        <pc:sldMkLst>
          <pc:docMk/>
          <pc:sldMk cId="2224256972" sldId="336"/>
        </pc:sldMkLst>
        <pc:picChg chg="add del mod modCrop">
          <ac:chgData name="Alison Evans" userId="bf67b3ad9a200c74" providerId="LiveId" clId="{8BE0099E-05E2-4461-BB83-4CD09B4E0013}" dt="2020-04-13T08:27:32.567" v="12" actId="478"/>
          <ac:picMkLst>
            <pc:docMk/>
            <pc:sldMk cId="2224256972" sldId="336"/>
            <ac:picMk id="2" creationId="{92CD70E7-7CE5-4474-B2F3-E718A5292275}"/>
          </ac:picMkLst>
        </pc:picChg>
        <pc:picChg chg="add del mod modCrop">
          <ac:chgData name="Alison Evans" userId="bf67b3ad9a200c74" providerId="LiveId" clId="{8BE0099E-05E2-4461-BB83-4CD09B4E0013}" dt="2020-04-13T08:29:11.165" v="22" actId="478"/>
          <ac:picMkLst>
            <pc:docMk/>
            <pc:sldMk cId="2224256972" sldId="336"/>
            <ac:picMk id="3" creationId="{704858FC-4351-483E-BEE3-A166B4820127}"/>
          </ac:picMkLst>
        </pc:picChg>
        <pc:picChg chg="add mod modCrop">
          <ac:chgData name="Alison Evans" userId="bf67b3ad9a200c74" providerId="LiveId" clId="{8BE0099E-05E2-4461-BB83-4CD09B4E0013}" dt="2020-04-13T08:29:36.378" v="28" actId="14100"/>
          <ac:picMkLst>
            <pc:docMk/>
            <pc:sldMk cId="2224256972" sldId="336"/>
            <ac:picMk id="4" creationId="{67A6F1B0-DA9A-4F5C-888C-0BC4D1646A01}"/>
          </ac:picMkLst>
        </pc:picChg>
      </pc:sldChg>
      <pc:sldChg chg="addSp modSp new mod">
        <pc:chgData name="Alison Evans" userId="bf67b3ad9a200c74" providerId="LiveId" clId="{8BE0099E-05E2-4461-BB83-4CD09B4E0013}" dt="2020-04-13T08:31:10.561" v="40" actId="14100"/>
        <pc:sldMkLst>
          <pc:docMk/>
          <pc:sldMk cId="371323824" sldId="337"/>
        </pc:sldMkLst>
        <pc:picChg chg="add mod modCrop">
          <ac:chgData name="Alison Evans" userId="bf67b3ad9a200c74" providerId="LiveId" clId="{8BE0099E-05E2-4461-BB83-4CD09B4E0013}" dt="2020-04-13T08:31:10.561" v="40" actId="14100"/>
          <ac:picMkLst>
            <pc:docMk/>
            <pc:sldMk cId="371323824" sldId="337"/>
            <ac:picMk id="2" creationId="{88AC3D89-60A9-4BC1-B2B7-2A4D06F0DD2F}"/>
          </ac:picMkLst>
        </pc:picChg>
      </pc:sldChg>
      <pc:sldChg chg="new">
        <pc:chgData name="Alison Evans" userId="bf67b3ad9a200c74" providerId="LiveId" clId="{8BE0099E-05E2-4461-BB83-4CD09B4E0013}" dt="2020-04-13T08:43:48.320" v="145" actId="680"/>
        <pc:sldMkLst>
          <pc:docMk/>
          <pc:sldMk cId="1735327501" sldId="338"/>
        </pc:sldMkLst>
      </pc:sldChg>
      <pc:sldChg chg="add">
        <pc:chgData name="Alison Evans" userId="bf67b3ad9a200c74" providerId="LiveId" clId="{8BE0099E-05E2-4461-BB83-4CD09B4E0013}" dt="2020-04-13T08:45:06.955" v="149"/>
        <pc:sldMkLst>
          <pc:docMk/>
          <pc:sldMk cId="1508352648" sldId="339"/>
        </pc:sldMkLst>
      </pc:sldChg>
      <pc:sldChg chg="add">
        <pc:chgData name="Alison Evans" userId="bf67b3ad9a200c74" providerId="LiveId" clId="{8BE0099E-05E2-4461-BB83-4CD09B4E0013}" dt="2020-04-13T08:47:42.300" v="163"/>
        <pc:sldMkLst>
          <pc:docMk/>
          <pc:sldMk cId="1289479996" sldId="340"/>
        </pc:sldMkLst>
      </pc:sldChg>
      <pc:sldChg chg="add">
        <pc:chgData name="Alison Evans" userId="bf67b3ad9a200c74" providerId="LiveId" clId="{8BE0099E-05E2-4461-BB83-4CD09B4E0013}" dt="2020-04-13T08:48:52.960" v="170"/>
        <pc:sldMkLst>
          <pc:docMk/>
          <pc:sldMk cId="2994576103" sldId="341"/>
        </pc:sldMkLst>
      </pc:sldChg>
    </pc:docChg>
  </pc:docChgLst>
  <pc:docChgLst>
    <pc:chgData name="Alison" userId="70671642-1cab-4673-91d4-479775f6974b" providerId="ADAL" clId="{5589191E-CA70-4DC6-9801-EB4956F1F8DA}"/>
    <pc:docChg chg="custSel addSld delSld modSld sldOrd">
      <pc:chgData name="Alison" userId="70671642-1cab-4673-91d4-479775f6974b" providerId="ADAL" clId="{5589191E-CA70-4DC6-9801-EB4956F1F8DA}" dt="2020-04-17T08:34:24.896" v="797"/>
      <pc:docMkLst>
        <pc:docMk/>
      </pc:docMkLst>
      <pc:sldChg chg="modSp mod">
        <pc:chgData name="Alison" userId="70671642-1cab-4673-91d4-479775f6974b" providerId="ADAL" clId="{5589191E-CA70-4DC6-9801-EB4956F1F8DA}" dt="2020-04-14T11:21:57.338" v="52" actId="1076"/>
        <pc:sldMkLst>
          <pc:docMk/>
          <pc:sldMk cId="1909238955" sldId="260"/>
        </pc:sldMkLst>
        <pc:picChg chg="mod">
          <ac:chgData name="Alison" userId="70671642-1cab-4673-91d4-479775f6974b" providerId="ADAL" clId="{5589191E-CA70-4DC6-9801-EB4956F1F8DA}" dt="2020-04-14T11:21:57.338" v="52" actId="1076"/>
          <ac:picMkLst>
            <pc:docMk/>
            <pc:sldMk cId="1909238955" sldId="260"/>
            <ac:picMk id="4" creationId="{AD7F5EAE-8E9E-437F-AF60-A9E4A3EE8261}"/>
          </ac:picMkLst>
        </pc:picChg>
      </pc:sldChg>
      <pc:sldChg chg="modSp mod">
        <pc:chgData name="Alison" userId="70671642-1cab-4673-91d4-479775f6974b" providerId="ADAL" clId="{5589191E-CA70-4DC6-9801-EB4956F1F8DA}" dt="2020-04-14T11:18:12.786" v="51" actId="1076"/>
        <pc:sldMkLst>
          <pc:docMk/>
          <pc:sldMk cId="1151393224" sldId="262"/>
        </pc:sldMkLst>
        <pc:picChg chg="mod">
          <ac:chgData name="Alison" userId="70671642-1cab-4673-91d4-479775f6974b" providerId="ADAL" clId="{5589191E-CA70-4DC6-9801-EB4956F1F8DA}" dt="2020-04-14T11:18:12.786" v="51" actId="1076"/>
          <ac:picMkLst>
            <pc:docMk/>
            <pc:sldMk cId="1151393224" sldId="262"/>
            <ac:picMk id="6" creationId="{05ED4EC8-F04E-4BCC-9316-A75795D6034D}"/>
          </ac:picMkLst>
        </pc:picChg>
      </pc:sldChg>
      <pc:sldChg chg="addSp modAnim modNotesTx">
        <pc:chgData name="Alison" userId="70671642-1cab-4673-91d4-479775f6974b" providerId="ADAL" clId="{5589191E-CA70-4DC6-9801-EB4956F1F8DA}" dt="2020-04-14T11:09:09.860" v="50"/>
        <pc:sldMkLst>
          <pc:docMk/>
          <pc:sldMk cId="894502470" sldId="265"/>
        </pc:sldMkLst>
        <pc:picChg chg="add">
          <ac:chgData name="Alison" userId="70671642-1cab-4673-91d4-479775f6974b" providerId="ADAL" clId="{5589191E-CA70-4DC6-9801-EB4956F1F8DA}" dt="2020-04-14T11:09:09.860" v="50"/>
          <ac:picMkLst>
            <pc:docMk/>
            <pc:sldMk cId="894502470" sldId="265"/>
            <ac:picMk id="11" creationId="{16B684F8-4CFF-4F67-AFCB-7275F11E1B6E}"/>
          </ac:picMkLst>
        </pc:picChg>
      </pc:sldChg>
      <pc:sldChg chg="modSp mod modNotesTx">
        <pc:chgData name="Alison" userId="70671642-1cab-4673-91d4-479775f6974b" providerId="ADAL" clId="{5589191E-CA70-4DC6-9801-EB4956F1F8DA}" dt="2020-04-14T14:18:27.701" v="86" actId="6549"/>
        <pc:sldMkLst>
          <pc:docMk/>
          <pc:sldMk cId="3223352514" sldId="278"/>
        </pc:sldMkLst>
        <pc:picChg chg="mod">
          <ac:chgData name="Alison" userId="70671642-1cab-4673-91d4-479775f6974b" providerId="ADAL" clId="{5589191E-CA70-4DC6-9801-EB4956F1F8DA}" dt="2020-04-14T14:16:23.748" v="85" actId="1076"/>
          <ac:picMkLst>
            <pc:docMk/>
            <pc:sldMk cId="3223352514" sldId="278"/>
            <ac:picMk id="4" creationId="{2CBFDFA4-938B-4228-B2AF-F822FA4E1180}"/>
          </ac:picMkLst>
        </pc:picChg>
      </pc:sldChg>
      <pc:sldChg chg="modSp mod">
        <pc:chgData name="Alison" userId="70671642-1cab-4673-91d4-479775f6974b" providerId="ADAL" clId="{5589191E-CA70-4DC6-9801-EB4956F1F8DA}" dt="2020-04-14T13:38:25.041" v="74" actId="1076"/>
        <pc:sldMkLst>
          <pc:docMk/>
          <pc:sldMk cId="0" sldId="285"/>
        </pc:sldMkLst>
        <pc:picChg chg="mod">
          <ac:chgData name="Alison" userId="70671642-1cab-4673-91d4-479775f6974b" providerId="ADAL" clId="{5589191E-CA70-4DC6-9801-EB4956F1F8DA}" dt="2020-04-14T13:38:25.041" v="74" actId="1076"/>
          <ac:picMkLst>
            <pc:docMk/>
            <pc:sldMk cId="0" sldId="285"/>
            <ac:picMk id="2" creationId="{D2DC2616-80E1-428B-A6E1-0CF5E707EE92}"/>
          </ac:picMkLst>
        </pc:picChg>
      </pc:sldChg>
      <pc:sldChg chg="addSp delSp modSp mod modAnim">
        <pc:chgData name="Alison" userId="70671642-1cab-4673-91d4-479775f6974b" providerId="ADAL" clId="{5589191E-CA70-4DC6-9801-EB4956F1F8DA}" dt="2020-04-16T15:10:50.059" v="444"/>
        <pc:sldMkLst>
          <pc:docMk/>
          <pc:sldMk cId="3938452347" sldId="311"/>
        </pc:sldMkLst>
        <pc:spChg chg="del">
          <ac:chgData name="Alison" userId="70671642-1cab-4673-91d4-479775f6974b" providerId="ADAL" clId="{5589191E-CA70-4DC6-9801-EB4956F1F8DA}" dt="2020-04-15T14:35:30.246" v="146" actId="478"/>
          <ac:spMkLst>
            <pc:docMk/>
            <pc:sldMk cId="3938452347" sldId="311"/>
            <ac:spMk id="2" creationId="{A33F3A42-E034-4586-90E8-D8EEA5EA0929}"/>
          </ac:spMkLst>
        </pc:spChg>
        <pc:spChg chg="add del mod">
          <ac:chgData name="Alison" userId="70671642-1cab-4673-91d4-479775f6974b" providerId="ADAL" clId="{5589191E-CA70-4DC6-9801-EB4956F1F8DA}" dt="2020-04-16T15:10:26.469" v="439" actId="478"/>
          <ac:spMkLst>
            <pc:docMk/>
            <pc:sldMk cId="3938452347" sldId="311"/>
            <ac:spMk id="8" creationId="{804261AA-1900-4366-95B4-CC0587C8AF30}"/>
          </ac:spMkLst>
        </pc:spChg>
        <pc:picChg chg="del mod">
          <ac:chgData name="Alison" userId="70671642-1cab-4673-91d4-479775f6974b" providerId="ADAL" clId="{5589191E-CA70-4DC6-9801-EB4956F1F8DA}" dt="2020-04-15T14:35:34.307" v="147" actId="478"/>
          <ac:picMkLst>
            <pc:docMk/>
            <pc:sldMk cId="3938452347" sldId="311"/>
            <ac:picMk id="4" creationId="{25C5B2CC-21DF-4C8C-B18E-8FFB0BAB0AEC}"/>
          </ac:picMkLst>
        </pc:picChg>
        <pc:picChg chg="add mod">
          <ac:chgData name="Alison" userId="70671642-1cab-4673-91d4-479775f6974b" providerId="ADAL" clId="{5589191E-CA70-4DC6-9801-EB4956F1F8DA}" dt="2020-04-16T15:10:35.070" v="442" actId="1076"/>
          <ac:picMkLst>
            <pc:docMk/>
            <pc:sldMk cId="3938452347" sldId="311"/>
            <ac:picMk id="6" creationId="{555E5CC3-97B4-4636-81C6-5517B84A94F1}"/>
          </ac:picMkLst>
        </pc:picChg>
        <pc:picChg chg="add mod modCrop">
          <ac:chgData name="Alison" userId="70671642-1cab-4673-91d4-479775f6974b" providerId="ADAL" clId="{5589191E-CA70-4DC6-9801-EB4956F1F8DA}" dt="2020-04-16T15:10:32.350" v="441" actId="1076"/>
          <ac:picMkLst>
            <pc:docMk/>
            <pc:sldMk cId="3938452347" sldId="311"/>
            <ac:picMk id="7" creationId="{4A36E653-D1AE-4991-AA22-9DBB708A6A5C}"/>
          </ac:picMkLst>
        </pc:picChg>
        <pc:picChg chg="add mod">
          <ac:chgData name="Alison" userId="70671642-1cab-4673-91d4-479775f6974b" providerId="ADAL" clId="{5589191E-CA70-4DC6-9801-EB4956F1F8DA}" dt="2020-04-16T15:10:50.059" v="444"/>
          <ac:picMkLst>
            <pc:docMk/>
            <pc:sldMk cId="3938452347" sldId="311"/>
            <ac:picMk id="9" creationId="{AF59BE85-3108-4822-A69E-6A169D13FA8A}"/>
          </ac:picMkLst>
        </pc:picChg>
      </pc:sldChg>
      <pc:sldChg chg="modSp mod modNotesTx">
        <pc:chgData name="Alison" userId="70671642-1cab-4673-91d4-479775f6974b" providerId="ADAL" clId="{5589191E-CA70-4DC6-9801-EB4956F1F8DA}" dt="2020-04-14T13:53:34.560" v="76" actId="20577"/>
        <pc:sldMkLst>
          <pc:docMk/>
          <pc:sldMk cId="3111552212" sldId="312"/>
        </pc:sldMkLst>
        <pc:picChg chg="mod">
          <ac:chgData name="Alison" userId="70671642-1cab-4673-91d4-479775f6974b" providerId="ADAL" clId="{5589191E-CA70-4DC6-9801-EB4956F1F8DA}" dt="2020-04-14T13:53:27.464" v="75" actId="1076"/>
          <ac:picMkLst>
            <pc:docMk/>
            <pc:sldMk cId="3111552212" sldId="312"/>
            <ac:picMk id="2" creationId="{D94183A3-785F-44A2-9D91-1181D9AE99B9}"/>
          </ac:picMkLst>
        </pc:picChg>
      </pc:sldChg>
      <pc:sldChg chg="modSp mod">
        <pc:chgData name="Alison" userId="70671642-1cab-4673-91d4-479775f6974b" providerId="ADAL" clId="{5589191E-CA70-4DC6-9801-EB4956F1F8DA}" dt="2020-04-14T11:27:00.319" v="71" actId="1076"/>
        <pc:sldMkLst>
          <pc:docMk/>
          <pc:sldMk cId="449912184" sldId="317"/>
        </pc:sldMkLst>
        <pc:spChg chg="mod">
          <ac:chgData name="Alison" userId="70671642-1cab-4673-91d4-479775f6974b" providerId="ADAL" clId="{5589191E-CA70-4DC6-9801-EB4956F1F8DA}" dt="2020-04-14T11:26:02.930" v="70" actId="207"/>
          <ac:spMkLst>
            <pc:docMk/>
            <pc:sldMk cId="449912184" sldId="317"/>
            <ac:spMk id="7" creationId="{700099BD-8897-4275-8557-1F99CDB99FD3}"/>
          </ac:spMkLst>
        </pc:spChg>
        <pc:picChg chg="mod">
          <ac:chgData name="Alison" userId="70671642-1cab-4673-91d4-479775f6974b" providerId="ADAL" clId="{5589191E-CA70-4DC6-9801-EB4956F1F8DA}" dt="2020-04-14T11:27:00.319" v="71" actId="1076"/>
          <ac:picMkLst>
            <pc:docMk/>
            <pc:sldMk cId="449912184" sldId="317"/>
            <ac:picMk id="2" creationId="{9E0D6D35-C450-43A5-B8F9-F55B1387BE3D}"/>
          </ac:picMkLst>
        </pc:picChg>
      </pc:sldChg>
      <pc:sldChg chg="addSp delSp modSp mod delAnim modAnim modNotesTx">
        <pc:chgData name="Alison" userId="70671642-1cab-4673-91d4-479775f6974b" providerId="ADAL" clId="{5589191E-CA70-4DC6-9801-EB4956F1F8DA}" dt="2020-04-17T08:34:24.896" v="797"/>
        <pc:sldMkLst>
          <pc:docMk/>
          <pc:sldMk cId="2238304095" sldId="318"/>
        </pc:sldMkLst>
        <pc:spChg chg="mod">
          <ac:chgData name="Alison" userId="70671642-1cab-4673-91d4-479775f6974b" providerId="ADAL" clId="{5589191E-CA70-4DC6-9801-EB4956F1F8DA}" dt="2020-04-17T08:24:16.866" v="688" actId="1076"/>
          <ac:spMkLst>
            <pc:docMk/>
            <pc:sldMk cId="2238304095" sldId="318"/>
            <ac:spMk id="2" creationId="{DFED0C1B-3B07-4451-9C1A-05A8C0A52481}"/>
          </ac:spMkLst>
        </pc:spChg>
        <pc:spChg chg="del">
          <ac:chgData name="Alison" userId="70671642-1cab-4673-91d4-479775f6974b" providerId="ADAL" clId="{5589191E-CA70-4DC6-9801-EB4956F1F8DA}" dt="2020-04-15T14:30:39.983" v="132" actId="478"/>
          <ac:spMkLst>
            <pc:docMk/>
            <pc:sldMk cId="2238304095" sldId="318"/>
            <ac:spMk id="6" creationId="{09B8DAB5-A12B-47B6-8E72-C8C04B13F212}"/>
          </ac:spMkLst>
        </pc:spChg>
        <pc:spChg chg="add mod">
          <ac:chgData name="Alison" userId="70671642-1cab-4673-91d4-479775f6974b" providerId="ADAL" clId="{5589191E-CA70-4DC6-9801-EB4956F1F8DA}" dt="2020-04-17T08:26:17.389" v="789" actId="20577"/>
          <ac:spMkLst>
            <pc:docMk/>
            <pc:sldMk cId="2238304095" sldId="318"/>
            <ac:spMk id="6" creationId="{92764830-E227-4B76-A55F-1FB78DA8F87B}"/>
          </ac:spMkLst>
        </pc:spChg>
        <pc:spChg chg="mod">
          <ac:chgData name="Alison" userId="70671642-1cab-4673-91d4-479775f6974b" providerId="ADAL" clId="{5589191E-CA70-4DC6-9801-EB4956F1F8DA}" dt="2020-04-15T14:31:55.901" v="134" actId="113"/>
          <ac:spMkLst>
            <pc:docMk/>
            <pc:sldMk cId="2238304095" sldId="318"/>
            <ac:spMk id="7" creationId="{52524921-D7A5-4A34-9E1B-26FCB4DE333F}"/>
          </ac:spMkLst>
        </pc:spChg>
        <pc:spChg chg="mod">
          <ac:chgData name="Alison" userId="70671642-1cab-4673-91d4-479775f6974b" providerId="ADAL" clId="{5589191E-CA70-4DC6-9801-EB4956F1F8DA}" dt="2020-04-15T14:33:57.607" v="141" actId="6549"/>
          <ac:spMkLst>
            <pc:docMk/>
            <pc:sldMk cId="2238304095" sldId="318"/>
            <ac:spMk id="9" creationId="{E96E1E3C-BB3E-40CA-955E-77B9658AA5B8}"/>
          </ac:spMkLst>
        </pc:spChg>
        <pc:spChg chg="add mod">
          <ac:chgData name="Alison" userId="70671642-1cab-4673-91d4-479775f6974b" providerId="ADAL" clId="{5589191E-CA70-4DC6-9801-EB4956F1F8DA}" dt="2020-04-15T14:34:31.216" v="145" actId="1076"/>
          <ac:spMkLst>
            <pc:docMk/>
            <pc:sldMk cId="2238304095" sldId="318"/>
            <ac:spMk id="10" creationId="{FF66C6A9-EFD2-4CFE-A069-58588023F289}"/>
          </ac:spMkLst>
        </pc:spChg>
        <pc:picChg chg="del mod">
          <ac:chgData name="Alison" userId="70671642-1cab-4673-91d4-479775f6974b" providerId="ADAL" clId="{5589191E-CA70-4DC6-9801-EB4956F1F8DA}" dt="2020-04-17T08:29:22.950" v="792" actId="478"/>
          <ac:picMkLst>
            <pc:docMk/>
            <pc:sldMk cId="2238304095" sldId="318"/>
            <ac:picMk id="3" creationId="{B93577B3-9F49-4D2C-8155-5DF8D8B1A7F1}"/>
          </ac:picMkLst>
        </pc:picChg>
        <pc:picChg chg="add mod modCrop">
          <ac:chgData name="Alison" userId="70671642-1cab-4673-91d4-479775f6974b" providerId="ADAL" clId="{5589191E-CA70-4DC6-9801-EB4956F1F8DA}" dt="2020-04-17T08:24:13.037" v="687" actId="1076"/>
          <ac:picMkLst>
            <pc:docMk/>
            <pc:sldMk cId="2238304095" sldId="318"/>
            <ac:picMk id="4" creationId="{0A1CA33C-5C7B-4005-AC74-4C6E402BEBE4}"/>
          </ac:picMkLst>
        </pc:picChg>
        <pc:picChg chg="del">
          <ac:chgData name="Alison" userId="70671642-1cab-4673-91d4-479775f6974b" providerId="ADAL" clId="{5589191E-CA70-4DC6-9801-EB4956F1F8DA}" dt="2020-04-15T14:29:56.735" v="120" actId="478"/>
          <ac:picMkLst>
            <pc:docMk/>
            <pc:sldMk cId="2238304095" sldId="318"/>
            <ac:picMk id="4" creationId="{E012D690-308E-4742-9B82-3B4DAA6424EE}"/>
          </ac:picMkLst>
        </pc:picChg>
        <pc:picChg chg="mod ord">
          <ac:chgData name="Alison" userId="70671642-1cab-4673-91d4-479775f6974b" providerId="ADAL" clId="{5589191E-CA70-4DC6-9801-EB4956F1F8DA}" dt="2020-04-17T08:22:05.482" v="627" actId="1076"/>
          <ac:picMkLst>
            <pc:docMk/>
            <pc:sldMk cId="2238304095" sldId="318"/>
            <ac:picMk id="5" creationId="{8B390AED-5237-427E-A412-508F40F14F6B}"/>
          </ac:picMkLst>
        </pc:picChg>
        <pc:picChg chg="add mod modCrop">
          <ac:chgData name="Alison" userId="70671642-1cab-4673-91d4-479775f6974b" providerId="ADAL" clId="{5589191E-CA70-4DC6-9801-EB4956F1F8DA}" dt="2020-04-15T14:30:34.376" v="130" actId="14100"/>
          <ac:picMkLst>
            <pc:docMk/>
            <pc:sldMk cId="2238304095" sldId="318"/>
            <ac:picMk id="8" creationId="{3D0AE87E-980C-4196-84A1-5395B05E9346}"/>
          </ac:picMkLst>
        </pc:picChg>
        <pc:picChg chg="add">
          <ac:chgData name="Alison" userId="70671642-1cab-4673-91d4-479775f6974b" providerId="ADAL" clId="{5589191E-CA70-4DC6-9801-EB4956F1F8DA}" dt="2020-04-17T08:34:24.896" v="797"/>
          <ac:picMkLst>
            <pc:docMk/>
            <pc:sldMk cId="2238304095" sldId="318"/>
            <ac:picMk id="11" creationId="{75B4D1F4-47EE-48A7-97CA-E53E93610E5B}"/>
          </ac:picMkLst>
        </pc:picChg>
      </pc:sldChg>
      <pc:sldChg chg="modSp mod">
        <pc:chgData name="Alison" userId="70671642-1cab-4673-91d4-479775f6974b" providerId="ADAL" clId="{5589191E-CA70-4DC6-9801-EB4956F1F8DA}" dt="2020-04-14T11:25:19.731" v="53" actId="1076"/>
        <pc:sldMkLst>
          <pc:docMk/>
          <pc:sldMk cId="2057158484" sldId="319"/>
        </pc:sldMkLst>
        <pc:picChg chg="mod">
          <ac:chgData name="Alison" userId="70671642-1cab-4673-91d4-479775f6974b" providerId="ADAL" clId="{5589191E-CA70-4DC6-9801-EB4956F1F8DA}" dt="2020-04-14T11:25:19.731" v="53" actId="1076"/>
          <ac:picMkLst>
            <pc:docMk/>
            <pc:sldMk cId="2057158484" sldId="319"/>
            <ac:picMk id="2" creationId="{A2DA56BB-938E-4266-B2AC-75CB79A1F21D}"/>
          </ac:picMkLst>
        </pc:picChg>
      </pc:sldChg>
      <pc:sldChg chg="modSp mod">
        <pc:chgData name="Alison" userId="70671642-1cab-4673-91d4-479775f6974b" providerId="ADAL" clId="{5589191E-CA70-4DC6-9801-EB4956F1F8DA}" dt="2020-04-14T11:28:38.096" v="72" actId="1076"/>
        <pc:sldMkLst>
          <pc:docMk/>
          <pc:sldMk cId="1760549257" sldId="320"/>
        </pc:sldMkLst>
        <pc:picChg chg="mod">
          <ac:chgData name="Alison" userId="70671642-1cab-4673-91d4-479775f6974b" providerId="ADAL" clId="{5589191E-CA70-4DC6-9801-EB4956F1F8DA}" dt="2020-04-14T11:28:38.096" v="72" actId="1076"/>
          <ac:picMkLst>
            <pc:docMk/>
            <pc:sldMk cId="1760549257" sldId="320"/>
            <ac:picMk id="11" creationId="{DB9164E1-7ED5-4E6A-A7A6-3E7325E6EC95}"/>
          </ac:picMkLst>
        </pc:picChg>
      </pc:sldChg>
      <pc:sldChg chg="modSp mod">
        <pc:chgData name="Alison" userId="70671642-1cab-4673-91d4-479775f6974b" providerId="ADAL" clId="{5589191E-CA70-4DC6-9801-EB4956F1F8DA}" dt="2020-04-14T10:46:55.178" v="47" actId="1076"/>
        <pc:sldMkLst>
          <pc:docMk/>
          <pc:sldMk cId="3195725097" sldId="322"/>
        </pc:sldMkLst>
        <pc:picChg chg="mod">
          <ac:chgData name="Alison" userId="70671642-1cab-4673-91d4-479775f6974b" providerId="ADAL" clId="{5589191E-CA70-4DC6-9801-EB4956F1F8DA}" dt="2020-04-14T10:46:55.178" v="47" actId="1076"/>
          <ac:picMkLst>
            <pc:docMk/>
            <pc:sldMk cId="3195725097" sldId="322"/>
            <ac:picMk id="9" creationId="{8013515A-1D4B-484C-8679-4581A7583898}"/>
          </ac:picMkLst>
        </pc:picChg>
      </pc:sldChg>
      <pc:sldChg chg="delSp modSp mod delAnim modNotesTx">
        <pc:chgData name="Alison" userId="70671642-1cab-4673-91d4-479775f6974b" providerId="ADAL" clId="{5589191E-CA70-4DC6-9801-EB4956F1F8DA}" dt="2020-04-14T10:43:28.712" v="46" actId="1076"/>
        <pc:sldMkLst>
          <pc:docMk/>
          <pc:sldMk cId="849085720" sldId="324"/>
        </pc:sldMkLst>
        <pc:spChg chg="mod">
          <ac:chgData name="Alison" userId="70671642-1cab-4673-91d4-479775f6974b" providerId="ADAL" clId="{5589191E-CA70-4DC6-9801-EB4956F1F8DA}" dt="2020-04-14T10:31:16.568" v="38" actId="20577"/>
          <ac:spMkLst>
            <pc:docMk/>
            <pc:sldMk cId="849085720" sldId="324"/>
            <ac:spMk id="6" creationId="{B13246A4-F8EA-4CCB-B1A8-14FB37B4DDFF}"/>
          </ac:spMkLst>
        </pc:spChg>
        <pc:spChg chg="mod">
          <ac:chgData name="Alison" userId="70671642-1cab-4673-91d4-479775f6974b" providerId="ADAL" clId="{5589191E-CA70-4DC6-9801-EB4956F1F8DA}" dt="2020-04-14T10:32:02.934" v="42" actId="14100"/>
          <ac:spMkLst>
            <pc:docMk/>
            <pc:sldMk cId="849085720" sldId="324"/>
            <ac:spMk id="7" creationId="{700099BD-8897-4275-8557-1F99CDB99FD3}"/>
          </ac:spMkLst>
        </pc:spChg>
        <pc:picChg chg="del mod">
          <ac:chgData name="Alison" userId="70671642-1cab-4673-91d4-479775f6974b" providerId="ADAL" clId="{5589191E-CA70-4DC6-9801-EB4956F1F8DA}" dt="2020-04-14T10:42:31.482" v="45" actId="478"/>
          <ac:picMkLst>
            <pc:docMk/>
            <pc:sldMk cId="849085720" sldId="324"/>
            <ac:picMk id="2" creationId="{0EE8D781-E198-42E1-B093-290AE2C4643B}"/>
          </ac:picMkLst>
        </pc:picChg>
        <pc:picChg chg="mod">
          <ac:chgData name="Alison" userId="70671642-1cab-4673-91d4-479775f6974b" providerId="ADAL" clId="{5589191E-CA70-4DC6-9801-EB4956F1F8DA}" dt="2020-04-14T10:43:28.712" v="46" actId="1076"/>
          <ac:picMkLst>
            <pc:docMk/>
            <pc:sldMk cId="849085720" sldId="324"/>
            <ac:picMk id="4" creationId="{458E854D-28AC-4E46-ADA9-5C9F969AA3FD}"/>
          </ac:picMkLst>
        </pc:picChg>
      </pc:sldChg>
      <pc:sldChg chg="modSp mod modNotesTx">
        <pc:chgData name="Alison" userId="70671642-1cab-4673-91d4-479775f6974b" providerId="ADAL" clId="{5589191E-CA70-4DC6-9801-EB4956F1F8DA}" dt="2020-04-14T14:27:56.188" v="91" actId="1076"/>
        <pc:sldMkLst>
          <pc:docMk/>
          <pc:sldMk cId="1791899812" sldId="325"/>
        </pc:sldMkLst>
        <pc:picChg chg="mod">
          <ac:chgData name="Alison" userId="70671642-1cab-4673-91d4-479775f6974b" providerId="ADAL" clId="{5589191E-CA70-4DC6-9801-EB4956F1F8DA}" dt="2020-04-14T14:23:49.214" v="89" actId="1076"/>
          <ac:picMkLst>
            <pc:docMk/>
            <pc:sldMk cId="1791899812" sldId="325"/>
            <ac:picMk id="4" creationId="{6235CDBD-113F-4393-9AEC-89408DBF089E}"/>
          </ac:picMkLst>
        </pc:picChg>
        <pc:picChg chg="mod">
          <ac:chgData name="Alison" userId="70671642-1cab-4673-91d4-479775f6974b" providerId="ADAL" clId="{5589191E-CA70-4DC6-9801-EB4956F1F8DA}" dt="2020-04-14T14:23:55.103" v="90" actId="1076"/>
          <ac:picMkLst>
            <pc:docMk/>
            <pc:sldMk cId="1791899812" sldId="325"/>
            <ac:picMk id="5" creationId="{B1B5CDCD-1DAA-4874-925F-505C45A32978}"/>
          </ac:picMkLst>
        </pc:picChg>
        <pc:picChg chg="mod">
          <ac:chgData name="Alison" userId="70671642-1cab-4673-91d4-479775f6974b" providerId="ADAL" clId="{5589191E-CA70-4DC6-9801-EB4956F1F8DA}" dt="2020-04-14T14:27:56.188" v="91" actId="1076"/>
          <ac:picMkLst>
            <pc:docMk/>
            <pc:sldMk cId="1791899812" sldId="325"/>
            <ac:picMk id="6" creationId="{0BCEEE8F-22F5-4845-83F3-9D75BB8E85CA}"/>
          </ac:picMkLst>
        </pc:picChg>
      </pc:sldChg>
      <pc:sldChg chg="addSp modAnim modNotesTx">
        <pc:chgData name="Alison" userId="70671642-1cab-4673-91d4-479775f6974b" providerId="ADAL" clId="{5589191E-CA70-4DC6-9801-EB4956F1F8DA}" dt="2020-04-15T14:50:23.178" v="211" actId="6549"/>
        <pc:sldMkLst>
          <pc:docMk/>
          <pc:sldMk cId="815917558" sldId="327"/>
        </pc:sldMkLst>
        <pc:picChg chg="add">
          <ac:chgData name="Alison" userId="70671642-1cab-4673-91d4-479775f6974b" providerId="ADAL" clId="{5589191E-CA70-4DC6-9801-EB4956F1F8DA}" dt="2020-04-14T14:57:33.162" v="98"/>
          <ac:picMkLst>
            <pc:docMk/>
            <pc:sldMk cId="815917558" sldId="327"/>
            <ac:picMk id="6" creationId="{D6143F68-1F04-47B1-871F-FC07998915B9}"/>
          </ac:picMkLst>
        </pc:picChg>
      </pc:sldChg>
      <pc:sldChg chg="delSp modSp mod delAnim modNotesTx">
        <pc:chgData name="Alison" userId="70671642-1cab-4673-91d4-479775f6974b" providerId="ADAL" clId="{5589191E-CA70-4DC6-9801-EB4956F1F8DA}" dt="2020-04-16T14:46:55.383" v="427" actId="1076"/>
        <pc:sldMkLst>
          <pc:docMk/>
          <pc:sldMk cId="623864022" sldId="328"/>
        </pc:sldMkLst>
        <pc:spChg chg="mod">
          <ac:chgData name="Alison" userId="70671642-1cab-4673-91d4-479775f6974b" providerId="ADAL" clId="{5589191E-CA70-4DC6-9801-EB4956F1F8DA}" dt="2020-04-14T14:57:55.511" v="100" actId="1076"/>
          <ac:spMkLst>
            <pc:docMk/>
            <pc:sldMk cId="623864022" sldId="328"/>
            <ac:spMk id="2" creationId="{686E45B5-D833-45D4-A7C5-295FC23082EE}"/>
          </ac:spMkLst>
        </pc:spChg>
        <pc:spChg chg="mod">
          <ac:chgData name="Alison" userId="70671642-1cab-4673-91d4-479775f6974b" providerId="ADAL" clId="{5589191E-CA70-4DC6-9801-EB4956F1F8DA}" dt="2020-04-16T14:43:37.393" v="425" actId="207"/>
          <ac:spMkLst>
            <pc:docMk/>
            <pc:sldMk cId="623864022" sldId="328"/>
            <ac:spMk id="4" creationId="{DB761CB9-0A33-4B50-B785-6A7710B39CA2}"/>
          </ac:spMkLst>
        </pc:spChg>
        <pc:spChg chg="del">
          <ac:chgData name="Alison" userId="70671642-1cab-4673-91d4-479775f6974b" providerId="ADAL" clId="{5589191E-CA70-4DC6-9801-EB4956F1F8DA}" dt="2020-04-16T14:39:21.834" v="257" actId="478"/>
          <ac:spMkLst>
            <pc:docMk/>
            <pc:sldMk cId="623864022" sldId="328"/>
            <ac:spMk id="6" creationId="{835AA38D-8742-4185-93DC-F8408F581D04}"/>
          </ac:spMkLst>
        </pc:spChg>
        <pc:picChg chg="del mod">
          <ac:chgData name="Alison" userId="70671642-1cab-4673-91d4-479775f6974b" providerId="ADAL" clId="{5589191E-CA70-4DC6-9801-EB4956F1F8DA}" dt="2020-04-16T14:44:48.704" v="426" actId="478"/>
          <ac:picMkLst>
            <pc:docMk/>
            <pc:sldMk cId="623864022" sldId="328"/>
            <ac:picMk id="3" creationId="{235D23C0-88BE-4D54-A5EF-6D50E574AA1D}"/>
          </ac:picMkLst>
        </pc:picChg>
        <pc:picChg chg="mod">
          <ac:chgData name="Alison" userId="70671642-1cab-4673-91d4-479775f6974b" providerId="ADAL" clId="{5589191E-CA70-4DC6-9801-EB4956F1F8DA}" dt="2020-04-16T14:46:55.383" v="427" actId="1076"/>
          <ac:picMkLst>
            <pc:docMk/>
            <pc:sldMk cId="623864022" sldId="328"/>
            <ac:picMk id="5" creationId="{2A02067D-641D-47DF-B5E6-A96CEA0CAE53}"/>
          </ac:picMkLst>
        </pc:picChg>
        <pc:picChg chg="mod">
          <ac:chgData name="Alison" userId="70671642-1cab-4673-91d4-479775f6974b" providerId="ADAL" clId="{5589191E-CA70-4DC6-9801-EB4956F1F8DA}" dt="2020-04-14T14:58:06.164" v="101" actId="1076"/>
          <ac:picMkLst>
            <pc:docMk/>
            <pc:sldMk cId="623864022" sldId="328"/>
            <ac:picMk id="7" creationId="{9B9805B8-09EC-4CE2-80D1-B5C650503BA9}"/>
          </ac:picMkLst>
        </pc:picChg>
      </pc:sldChg>
      <pc:sldChg chg="modSp mod modNotesTx">
        <pc:chgData name="Alison" userId="70671642-1cab-4673-91d4-479775f6974b" providerId="ADAL" clId="{5589191E-CA70-4DC6-9801-EB4956F1F8DA}" dt="2020-04-14T14:38:45.080" v="93" actId="6549"/>
        <pc:sldMkLst>
          <pc:docMk/>
          <pc:sldMk cId="976353399" sldId="329"/>
        </pc:sldMkLst>
        <pc:picChg chg="mod">
          <ac:chgData name="Alison" userId="70671642-1cab-4673-91d4-479775f6974b" providerId="ADAL" clId="{5589191E-CA70-4DC6-9801-EB4956F1F8DA}" dt="2020-04-14T14:36:55.759" v="92" actId="1076"/>
          <ac:picMkLst>
            <pc:docMk/>
            <pc:sldMk cId="976353399" sldId="329"/>
            <ac:picMk id="2" creationId="{ACCB627E-C813-423F-AAD1-2B44E96D9710}"/>
          </ac:picMkLst>
        </pc:picChg>
      </pc:sldChg>
      <pc:sldChg chg="addSp delSp modSp mod modAnim modNotesTx">
        <pc:chgData name="Alison" userId="70671642-1cab-4673-91d4-479775f6974b" providerId="ADAL" clId="{5589191E-CA70-4DC6-9801-EB4956F1F8DA}" dt="2020-04-15T14:50:07.946" v="210" actId="1076"/>
        <pc:sldMkLst>
          <pc:docMk/>
          <pc:sldMk cId="395014593" sldId="330"/>
        </pc:sldMkLst>
        <pc:picChg chg="del">
          <ac:chgData name="Alison" userId="70671642-1cab-4673-91d4-479775f6974b" providerId="ADAL" clId="{5589191E-CA70-4DC6-9801-EB4956F1F8DA}" dt="2020-04-15T14:40:48.722" v="163" actId="478"/>
          <ac:picMkLst>
            <pc:docMk/>
            <pc:sldMk cId="395014593" sldId="330"/>
            <ac:picMk id="2" creationId="{F5419C95-666D-46DD-8579-237F6A9F7DFF}"/>
          </ac:picMkLst>
        </pc:picChg>
        <pc:picChg chg="del">
          <ac:chgData name="Alison" userId="70671642-1cab-4673-91d4-479775f6974b" providerId="ADAL" clId="{5589191E-CA70-4DC6-9801-EB4956F1F8DA}" dt="2020-04-15T14:43:36.239" v="174" actId="478"/>
          <ac:picMkLst>
            <pc:docMk/>
            <pc:sldMk cId="395014593" sldId="330"/>
            <ac:picMk id="3" creationId="{3E6DBEEE-38DC-4B7D-8CEC-A6A435F77ECD}"/>
          </ac:picMkLst>
        </pc:picChg>
        <pc:picChg chg="del">
          <ac:chgData name="Alison" userId="70671642-1cab-4673-91d4-479775f6974b" providerId="ADAL" clId="{5589191E-CA70-4DC6-9801-EB4956F1F8DA}" dt="2020-04-15T14:49:32.779" v="195" actId="478"/>
          <ac:picMkLst>
            <pc:docMk/>
            <pc:sldMk cId="395014593" sldId="330"/>
            <ac:picMk id="4" creationId="{30822E8D-5A7E-427E-8AEF-CA76245275CC}"/>
          </ac:picMkLst>
        </pc:picChg>
        <pc:picChg chg="add mod">
          <ac:chgData name="Alison" userId="70671642-1cab-4673-91d4-479775f6974b" providerId="ADAL" clId="{5589191E-CA70-4DC6-9801-EB4956F1F8DA}" dt="2020-04-15T14:50:05.382" v="209" actId="1076"/>
          <ac:picMkLst>
            <pc:docMk/>
            <pc:sldMk cId="395014593" sldId="330"/>
            <ac:picMk id="7" creationId="{AD98C969-8851-434A-9C93-7D7C325B348D}"/>
          </ac:picMkLst>
        </pc:picChg>
        <pc:picChg chg="add mod modCrop">
          <ac:chgData name="Alison" userId="70671642-1cab-4673-91d4-479775f6974b" providerId="ADAL" clId="{5589191E-CA70-4DC6-9801-EB4956F1F8DA}" dt="2020-04-15T14:41:22.540" v="173" actId="1076"/>
          <ac:picMkLst>
            <pc:docMk/>
            <pc:sldMk cId="395014593" sldId="330"/>
            <ac:picMk id="8" creationId="{45F9EABC-97E1-4A04-A66C-67E3982430F6}"/>
          </ac:picMkLst>
        </pc:picChg>
        <pc:picChg chg="add mod modCrop">
          <ac:chgData name="Alison" userId="70671642-1cab-4673-91d4-479775f6974b" providerId="ADAL" clId="{5589191E-CA70-4DC6-9801-EB4956F1F8DA}" dt="2020-04-15T14:44:19.102" v="191" actId="1076"/>
          <ac:picMkLst>
            <pc:docMk/>
            <pc:sldMk cId="395014593" sldId="330"/>
            <ac:picMk id="9" creationId="{69954FEA-1C5C-4110-BCB6-0662A3213B29}"/>
          </ac:picMkLst>
        </pc:picChg>
        <pc:picChg chg="add mod modCrop">
          <ac:chgData name="Alison" userId="70671642-1cab-4673-91d4-479775f6974b" providerId="ADAL" clId="{5589191E-CA70-4DC6-9801-EB4956F1F8DA}" dt="2020-04-15T14:50:07.946" v="210" actId="1076"/>
          <ac:picMkLst>
            <pc:docMk/>
            <pc:sldMk cId="395014593" sldId="330"/>
            <ac:picMk id="10" creationId="{DEE45B84-1C3F-4ADB-A0E6-833354B71BA3}"/>
          </ac:picMkLst>
        </pc:picChg>
      </pc:sldChg>
      <pc:sldChg chg="addSp delSp modSp mod ord modAnim">
        <pc:chgData name="Alison" userId="70671642-1cab-4673-91d4-479775f6974b" providerId="ADAL" clId="{5589191E-CA70-4DC6-9801-EB4956F1F8DA}" dt="2020-04-15T15:46:01.354" v="244"/>
        <pc:sldMkLst>
          <pc:docMk/>
          <pc:sldMk cId="3629753508" sldId="333"/>
        </pc:sldMkLst>
        <pc:spChg chg="mod">
          <ac:chgData name="Alison" userId="70671642-1cab-4673-91d4-479775f6974b" providerId="ADAL" clId="{5589191E-CA70-4DC6-9801-EB4956F1F8DA}" dt="2020-04-15T15:44:44.385" v="228" actId="6549"/>
          <ac:spMkLst>
            <pc:docMk/>
            <pc:sldMk cId="3629753508" sldId="333"/>
            <ac:spMk id="2" creationId="{452828AD-C296-4F90-A223-942C6F513BE6}"/>
          </ac:spMkLst>
        </pc:spChg>
        <pc:spChg chg="del">
          <ac:chgData name="Alison" userId="70671642-1cab-4673-91d4-479775f6974b" providerId="ADAL" clId="{5589191E-CA70-4DC6-9801-EB4956F1F8DA}" dt="2020-04-15T15:43:34.503" v="213" actId="478"/>
          <ac:spMkLst>
            <pc:docMk/>
            <pc:sldMk cId="3629753508" sldId="333"/>
            <ac:spMk id="3" creationId="{05D3C46D-DA95-462F-A636-8C96F64AF8BC}"/>
          </ac:spMkLst>
        </pc:spChg>
        <pc:spChg chg="add mod">
          <ac:chgData name="Alison" userId="70671642-1cab-4673-91d4-479775f6974b" providerId="ADAL" clId="{5589191E-CA70-4DC6-9801-EB4956F1F8DA}" dt="2020-04-15T15:44:37.576" v="227" actId="404"/>
          <ac:spMkLst>
            <pc:docMk/>
            <pc:sldMk cId="3629753508" sldId="333"/>
            <ac:spMk id="6" creationId="{B9DEA845-2371-45D3-B0E0-46F5E1ACFD88}"/>
          </ac:spMkLst>
        </pc:spChg>
        <pc:spChg chg="add mod">
          <ac:chgData name="Alison" userId="70671642-1cab-4673-91d4-479775f6974b" providerId="ADAL" clId="{5589191E-CA70-4DC6-9801-EB4956F1F8DA}" dt="2020-04-15T15:45:43.772" v="240" actId="255"/>
          <ac:spMkLst>
            <pc:docMk/>
            <pc:sldMk cId="3629753508" sldId="333"/>
            <ac:spMk id="7" creationId="{C1256DB6-566D-4D8E-A87D-2E703F4F859D}"/>
          </ac:spMkLst>
        </pc:spChg>
        <pc:picChg chg="add mod">
          <ac:chgData name="Alison" userId="70671642-1cab-4673-91d4-479775f6974b" providerId="ADAL" clId="{5589191E-CA70-4DC6-9801-EB4956F1F8DA}" dt="2020-04-15T15:45:57.575" v="242" actId="1076"/>
          <ac:picMkLst>
            <pc:docMk/>
            <pc:sldMk cId="3629753508" sldId="333"/>
            <ac:picMk id="9" creationId="{74D8B5C4-1D00-444E-A339-2E79E0C506D4}"/>
          </ac:picMkLst>
        </pc:picChg>
      </pc:sldChg>
      <pc:sldChg chg="modSp mod modNotesTx">
        <pc:chgData name="Alison" userId="70671642-1cab-4673-91d4-479775f6974b" providerId="ADAL" clId="{5589191E-CA70-4DC6-9801-EB4956F1F8DA}" dt="2020-04-14T11:06:54.635" v="49" actId="1076"/>
        <pc:sldMkLst>
          <pc:docMk/>
          <pc:sldMk cId="124899459" sldId="334"/>
        </pc:sldMkLst>
        <pc:picChg chg="mod">
          <ac:chgData name="Alison" userId="70671642-1cab-4673-91d4-479775f6974b" providerId="ADAL" clId="{5589191E-CA70-4DC6-9801-EB4956F1F8DA}" dt="2020-04-14T11:06:54.635" v="49" actId="1076"/>
          <ac:picMkLst>
            <pc:docMk/>
            <pc:sldMk cId="124899459" sldId="334"/>
            <ac:picMk id="11" creationId="{7E9765F0-EBB0-41C0-8D7D-375599F8048C}"/>
          </ac:picMkLst>
        </pc:picChg>
      </pc:sldChg>
      <pc:sldChg chg="addSp modAnim">
        <pc:chgData name="Alison" userId="70671642-1cab-4673-91d4-479775f6974b" providerId="ADAL" clId="{5589191E-CA70-4DC6-9801-EB4956F1F8DA}" dt="2020-04-14T11:28:44.292" v="73"/>
        <pc:sldMkLst>
          <pc:docMk/>
          <pc:sldMk cId="3669597027" sldId="335"/>
        </pc:sldMkLst>
        <pc:picChg chg="add">
          <ac:chgData name="Alison" userId="70671642-1cab-4673-91d4-479775f6974b" providerId="ADAL" clId="{5589191E-CA70-4DC6-9801-EB4956F1F8DA}" dt="2020-04-14T11:28:44.292" v="73"/>
          <ac:picMkLst>
            <pc:docMk/>
            <pc:sldMk cId="3669597027" sldId="335"/>
            <ac:picMk id="11" creationId="{04878BC1-5E65-4775-B357-A725DE3ED3B8}"/>
          </ac:picMkLst>
        </pc:picChg>
      </pc:sldChg>
      <pc:sldChg chg="addSp del">
        <pc:chgData name="Alison" userId="70671642-1cab-4673-91d4-479775f6974b" providerId="ADAL" clId="{5589191E-CA70-4DC6-9801-EB4956F1F8DA}" dt="2020-04-15T14:04:38.788" v="106" actId="47"/>
        <pc:sldMkLst>
          <pc:docMk/>
          <pc:sldMk cId="1735327501" sldId="338"/>
        </pc:sldMkLst>
        <pc:picChg chg="add">
          <ac:chgData name="Alison" userId="70671642-1cab-4673-91d4-479775f6974b" providerId="ADAL" clId="{5589191E-CA70-4DC6-9801-EB4956F1F8DA}" dt="2020-04-15T14:04:22.567" v="103"/>
          <ac:picMkLst>
            <pc:docMk/>
            <pc:sldMk cId="1735327501" sldId="338"/>
            <ac:picMk id="2" creationId="{5AD89004-C92B-4291-AE2D-1945CBD1321F}"/>
          </ac:picMkLst>
        </pc:picChg>
      </pc:sldChg>
      <pc:sldChg chg="addSp delSp modSp mod modNotesTx">
        <pc:chgData name="Alison" userId="70671642-1cab-4673-91d4-479775f6974b" providerId="ADAL" clId="{5589191E-CA70-4DC6-9801-EB4956F1F8DA}" dt="2020-04-16T15:09:41.625" v="438"/>
        <pc:sldMkLst>
          <pc:docMk/>
          <pc:sldMk cId="1508352648" sldId="339"/>
        </pc:sldMkLst>
        <pc:spChg chg="del">
          <ac:chgData name="Alison" userId="70671642-1cab-4673-91d4-479775f6974b" providerId="ADAL" clId="{5589191E-CA70-4DC6-9801-EB4956F1F8DA}" dt="2020-04-16T14:23:12.236" v="245" actId="478"/>
          <ac:spMkLst>
            <pc:docMk/>
            <pc:sldMk cId="1508352648" sldId="339"/>
            <ac:spMk id="2" creationId="{A33F3A42-E034-4586-90E8-D8EEA5EA0929}"/>
          </ac:spMkLst>
        </pc:spChg>
        <pc:spChg chg="add del mod">
          <ac:chgData name="Alison" userId="70671642-1cab-4673-91d4-479775f6974b" providerId="ADAL" clId="{5589191E-CA70-4DC6-9801-EB4956F1F8DA}" dt="2020-04-16T15:07:59.890" v="428" actId="478"/>
          <ac:spMkLst>
            <pc:docMk/>
            <pc:sldMk cId="1508352648" sldId="339"/>
            <ac:spMk id="7" creationId="{070D4A34-468D-4DCA-8519-A9E7EE3EDCB6}"/>
          </ac:spMkLst>
        </pc:spChg>
        <pc:picChg chg="mod">
          <ac:chgData name="Alison" userId="70671642-1cab-4673-91d4-479775f6974b" providerId="ADAL" clId="{5589191E-CA70-4DC6-9801-EB4956F1F8DA}" dt="2020-04-14T14:06:10.264" v="79" actId="1076"/>
          <ac:picMkLst>
            <pc:docMk/>
            <pc:sldMk cId="1508352648" sldId="339"/>
            <ac:picMk id="4" creationId="{25C5B2CC-21DF-4C8C-B18E-8FFB0BAB0AEC}"/>
          </ac:picMkLst>
        </pc:picChg>
        <pc:picChg chg="mod">
          <ac:chgData name="Alison" userId="70671642-1cab-4673-91d4-479775f6974b" providerId="ADAL" clId="{5589191E-CA70-4DC6-9801-EB4956F1F8DA}" dt="2020-04-14T14:06:12.855" v="80" actId="1076"/>
          <ac:picMkLst>
            <pc:docMk/>
            <pc:sldMk cId="1508352648" sldId="339"/>
            <ac:picMk id="6" creationId="{E243F001-7788-479F-B79A-7C2F24FA3BD0}"/>
          </ac:picMkLst>
        </pc:picChg>
        <pc:picChg chg="add mod modCrop">
          <ac:chgData name="Alison" userId="70671642-1cab-4673-91d4-479775f6974b" providerId="ADAL" clId="{5589191E-CA70-4DC6-9801-EB4956F1F8DA}" dt="2020-04-16T15:09:41.625" v="438"/>
          <ac:picMkLst>
            <pc:docMk/>
            <pc:sldMk cId="1508352648" sldId="339"/>
            <ac:picMk id="8" creationId="{FA35AB0F-5FE8-4F0E-9C16-6AEE7484F768}"/>
          </ac:picMkLst>
        </pc:picChg>
      </pc:sldChg>
      <pc:sldChg chg="modSp mod modNotesTx">
        <pc:chgData name="Alison" userId="70671642-1cab-4673-91d4-479775f6974b" providerId="ADAL" clId="{5589191E-CA70-4DC6-9801-EB4956F1F8DA}" dt="2020-04-16T14:31:50.720" v="249" actId="5793"/>
        <pc:sldMkLst>
          <pc:docMk/>
          <pc:sldMk cId="1289479996" sldId="340"/>
        </pc:sldMkLst>
        <pc:picChg chg="mod">
          <ac:chgData name="Alison" userId="70671642-1cab-4673-91d4-479775f6974b" providerId="ADAL" clId="{5589191E-CA70-4DC6-9801-EB4956F1F8DA}" dt="2020-04-14T14:43:33.596" v="94" actId="1076"/>
          <ac:picMkLst>
            <pc:docMk/>
            <pc:sldMk cId="1289479996" sldId="340"/>
            <ac:picMk id="7" creationId="{3EF757D4-AE3D-4504-9C97-80AA3AF19B07}"/>
          </ac:picMkLst>
        </pc:picChg>
      </pc:sldChg>
      <pc:sldChg chg="modSp mod modNotesTx">
        <pc:chgData name="Alison" userId="70671642-1cab-4673-91d4-479775f6974b" providerId="ADAL" clId="{5589191E-CA70-4DC6-9801-EB4956F1F8DA}" dt="2020-04-15T14:50:28.993" v="212" actId="6549"/>
        <pc:sldMkLst>
          <pc:docMk/>
          <pc:sldMk cId="2994576103" sldId="341"/>
        </pc:sldMkLst>
        <pc:picChg chg="mod">
          <ac:chgData name="Alison" userId="70671642-1cab-4673-91d4-479775f6974b" providerId="ADAL" clId="{5589191E-CA70-4DC6-9801-EB4956F1F8DA}" dt="2020-04-14T14:54:10.262" v="97" actId="1076"/>
          <ac:picMkLst>
            <pc:docMk/>
            <pc:sldMk cId="2994576103" sldId="341"/>
            <ac:picMk id="6" creationId="{8B20D03F-48AC-4C71-804E-448EF85D2D82}"/>
          </ac:picMkLst>
        </pc:picChg>
      </pc:sldChg>
      <pc:sldChg chg="addSp modSp new mod modAnim">
        <pc:chgData name="Alison" userId="70671642-1cab-4673-91d4-479775f6974b" providerId="ADAL" clId="{5589191E-CA70-4DC6-9801-EB4956F1F8DA}" dt="2020-04-15T14:05:21.263" v="114"/>
        <pc:sldMkLst>
          <pc:docMk/>
          <pc:sldMk cId="804363710" sldId="342"/>
        </pc:sldMkLst>
        <pc:picChg chg="add mod modCrop">
          <ac:chgData name="Alison" userId="70671642-1cab-4673-91d4-479775f6974b" providerId="ADAL" clId="{5589191E-CA70-4DC6-9801-EB4956F1F8DA}" dt="2020-04-15T14:05:08.746" v="113" actId="14100"/>
          <ac:picMkLst>
            <pc:docMk/>
            <pc:sldMk cId="804363710" sldId="342"/>
            <ac:picMk id="2" creationId="{20279AB8-5BFB-4C8E-9EDE-16D2935CC430}"/>
          </ac:picMkLst>
        </pc:picChg>
        <pc:picChg chg="add">
          <ac:chgData name="Alison" userId="70671642-1cab-4673-91d4-479775f6974b" providerId="ADAL" clId="{5589191E-CA70-4DC6-9801-EB4956F1F8DA}" dt="2020-04-15T14:05:21.263" v="114"/>
          <ac:picMkLst>
            <pc:docMk/>
            <pc:sldMk cId="804363710" sldId="342"/>
            <ac:picMk id="3" creationId="{5BF18ED1-1ADA-47F9-A932-B699CE0AF24E}"/>
          </ac:picMkLst>
        </pc:picChg>
      </pc:sldChg>
      <pc:sldChg chg="new del ord">
        <pc:chgData name="Alison" userId="70671642-1cab-4673-91d4-479775f6974b" providerId="ADAL" clId="{5589191E-CA70-4DC6-9801-EB4956F1F8DA}" dt="2020-04-15T14:29:50.655" v="119" actId="47"/>
        <pc:sldMkLst>
          <pc:docMk/>
          <pc:sldMk cId="1766861582" sldId="343"/>
        </pc:sldMkLst>
      </pc:sldChg>
      <pc:sldChg chg="addSp delSp modSp add mod delAnim">
        <pc:chgData name="Alison" userId="70671642-1cab-4673-91d4-479775f6974b" providerId="ADAL" clId="{5589191E-CA70-4DC6-9801-EB4956F1F8DA}" dt="2020-04-17T08:33:27.478" v="796" actId="1076"/>
        <pc:sldMkLst>
          <pc:docMk/>
          <pc:sldMk cId="3482662490" sldId="344"/>
        </pc:sldMkLst>
        <pc:spChg chg="del">
          <ac:chgData name="Alison" userId="70671642-1cab-4673-91d4-479775f6974b" providerId="ADAL" clId="{5589191E-CA70-4DC6-9801-EB4956F1F8DA}" dt="2020-04-17T08:27:06.898" v="790" actId="478"/>
          <ac:spMkLst>
            <pc:docMk/>
            <pc:sldMk cId="3482662490" sldId="344"/>
            <ac:spMk id="2" creationId="{DFED0C1B-3B07-4451-9C1A-05A8C0A52481}"/>
          </ac:spMkLst>
        </pc:spChg>
        <pc:spChg chg="add">
          <ac:chgData name="Alison" userId="70671642-1cab-4673-91d4-479775f6974b" providerId="ADAL" clId="{5589191E-CA70-4DC6-9801-EB4956F1F8DA}" dt="2020-04-17T08:27:29.777" v="791"/>
          <ac:spMkLst>
            <pc:docMk/>
            <pc:sldMk cId="3482662490" sldId="344"/>
            <ac:spMk id="10" creationId="{9856CD68-3780-4F04-9BE2-28D73B7815B3}"/>
          </ac:spMkLst>
        </pc:spChg>
        <pc:spChg chg="add">
          <ac:chgData name="Alison" userId="70671642-1cab-4673-91d4-479775f6974b" providerId="ADAL" clId="{5589191E-CA70-4DC6-9801-EB4956F1F8DA}" dt="2020-04-17T08:27:29.777" v="791"/>
          <ac:spMkLst>
            <pc:docMk/>
            <pc:sldMk cId="3482662490" sldId="344"/>
            <ac:spMk id="12" creationId="{CC010520-D6DA-4D94-9054-AE6497400DF8}"/>
          </ac:spMkLst>
        </pc:spChg>
        <pc:picChg chg="del">
          <ac:chgData name="Alison" userId="70671642-1cab-4673-91d4-479775f6974b" providerId="ADAL" clId="{5589191E-CA70-4DC6-9801-EB4956F1F8DA}" dt="2020-04-17T08:30:57.027" v="793" actId="478"/>
          <ac:picMkLst>
            <pc:docMk/>
            <pc:sldMk cId="3482662490" sldId="344"/>
            <ac:picMk id="3" creationId="{B93577B3-9F49-4D2C-8155-5DF8D8B1A7F1}"/>
          </ac:picMkLst>
        </pc:picChg>
        <pc:picChg chg="del mod">
          <ac:chgData name="Alison" userId="70671642-1cab-4673-91d4-479775f6974b" providerId="ADAL" clId="{5589191E-CA70-4DC6-9801-EB4956F1F8DA}" dt="2020-04-17T08:32:19.097" v="795" actId="478"/>
          <ac:picMkLst>
            <pc:docMk/>
            <pc:sldMk cId="3482662490" sldId="344"/>
            <ac:picMk id="8" creationId="{C2C15877-A907-4D4B-A3C9-42143F0FC614}"/>
          </ac:picMkLst>
        </pc:picChg>
        <pc:picChg chg="add">
          <ac:chgData name="Alison" userId="70671642-1cab-4673-91d4-479775f6974b" providerId="ADAL" clId="{5589191E-CA70-4DC6-9801-EB4956F1F8DA}" dt="2020-04-17T08:27:29.777" v="791"/>
          <ac:picMkLst>
            <pc:docMk/>
            <pc:sldMk cId="3482662490" sldId="344"/>
            <ac:picMk id="11" creationId="{69CD15EF-C473-4516-AD37-524F47EF16DF}"/>
          </ac:picMkLst>
        </pc:picChg>
        <pc:picChg chg="mod">
          <ac:chgData name="Alison" userId="70671642-1cab-4673-91d4-479775f6974b" providerId="ADAL" clId="{5589191E-CA70-4DC6-9801-EB4956F1F8DA}" dt="2020-04-17T08:33:27.478" v="796" actId="1076"/>
          <ac:picMkLst>
            <pc:docMk/>
            <pc:sldMk cId="3482662490" sldId="344"/>
            <ac:picMk id="13" creationId="{69B31881-A3AC-4E06-A90F-FED8B776A61D}"/>
          </ac:picMkLst>
        </pc:picChg>
      </pc:sldChg>
      <pc:sldChg chg="addSp delSp modSp new del mod">
        <pc:chgData name="Alison" userId="70671642-1cab-4673-91d4-479775f6974b" providerId="ADAL" clId="{5589191E-CA70-4DC6-9801-EB4956F1F8DA}" dt="2020-04-16T14:39:08.941" v="255" actId="47"/>
        <pc:sldMkLst>
          <pc:docMk/>
          <pc:sldMk cId="3831560274" sldId="345"/>
        </pc:sldMkLst>
        <pc:picChg chg="add del mod modCrop">
          <ac:chgData name="Alison" userId="70671642-1cab-4673-91d4-479775f6974b" providerId="ADAL" clId="{5589191E-CA70-4DC6-9801-EB4956F1F8DA}" dt="2020-04-16T14:39:06.232" v="254" actId="478"/>
          <ac:picMkLst>
            <pc:docMk/>
            <pc:sldMk cId="3831560274" sldId="345"/>
            <ac:picMk id="2" creationId="{3FA4EBFB-401D-4C0B-955D-9C80CDC024BA}"/>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4B54CB2-19FF-47C2-BF6D-EF52CE057EE4}" type="datetimeFigureOut">
              <a:rPr lang="en-GB" smtClean="0"/>
              <a:t>21/04/2020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53D75D1-0CF7-487F-A77C-F53599D6E8AE}" type="slidenum">
              <a:rPr lang="en-GB" smtClean="0"/>
              <a:t>‹#›</a:t>
            </a:fld>
            <a:endParaRPr lang="en-GB"/>
          </a:p>
        </p:txBody>
      </p:sp>
    </p:spTree>
    <p:extLst>
      <p:ext uri="{BB962C8B-B14F-4D97-AF65-F5344CB8AC3E}">
        <p14:creationId xmlns:p14="http://schemas.microsoft.com/office/powerpoint/2010/main" val="33008243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53D75D1-0CF7-487F-A77C-F53599D6E8AE}" type="slidenum">
              <a:rPr lang="en-GB" smtClean="0"/>
              <a:t>1</a:t>
            </a:fld>
            <a:endParaRPr lang="en-GB"/>
          </a:p>
        </p:txBody>
      </p:sp>
    </p:spTree>
    <p:extLst>
      <p:ext uri="{BB962C8B-B14F-4D97-AF65-F5344CB8AC3E}">
        <p14:creationId xmlns:p14="http://schemas.microsoft.com/office/powerpoint/2010/main" val="21956719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53D75D1-0CF7-487F-A77C-F53599D6E8AE}" type="slidenum">
              <a:rPr lang="en-GB" smtClean="0"/>
              <a:t>2</a:t>
            </a:fld>
            <a:endParaRPr lang="en-GB"/>
          </a:p>
        </p:txBody>
      </p:sp>
    </p:spTree>
    <p:extLst>
      <p:ext uri="{BB962C8B-B14F-4D97-AF65-F5344CB8AC3E}">
        <p14:creationId xmlns:p14="http://schemas.microsoft.com/office/powerpoint/2010/main" val="29596627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53D75D1-0CF7-487F-A77C-F53599D6E8AE}" type="slidenum">
              <a:rPr lang="en-GB" smtClean="0"/>
              <a:t>3</a:t>
            </a:fld>
            <a:endParaRPr lang="en-GB"/>
          </a:p>
        </p:txBody>
      </p:sp>
    </p:spTree>
    <p:extLst>
      <p:ext uri="{BB962C8B-B14F-4D97-AF65-F5344CB8AC3E}">
        <p14:creationId xmlns:p14="http://schemas.microsoft.com/office/powerpoint/2010/main" val="22054195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53D75D1-0CF7-487F-A77C-F53599D6E8AE}" type="slidenum">
              <a:rPr lang="en-GB" smtClean="0"/>
              <a:t>4</a:t>
            </a:fld>
            <a:endParaRPr lang="en-GB"/>
          </a:p>
        </p:txBody>
      </p:sp>
    </p:spTree>
    <p:extLst>
      <p:ext uri="{BB962C8B-B14F-4D97-AF65-F5344CB8AC3E}">
        <p14:creationId xmlns:p14="http://schemas.microsoft.com/office/powerpoint/2010/main" val="25860510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53D75D1-0CF7-487F-A77C-F53599D6E8AE}" type="slidenum">
              <a:rPr lang="en-GB" smtClean="0"/>
              <a:t>5</a:t>
            </a:fld>
            <a:endParaRPr lang="en-GB"/>
          </a:p>
        </p:txBody>
      </p:sp>
    </p:spTree>
    <p:extLst>
      <p:ext uri="{BB962C8B-B14F-4D97-AF65-F5344CB8AC3E}">
        <p14:creationId xmlns:p14="http://schemas.microsoft.com/office/powerpoint/2010/main" val="12541100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453D75D1-0CF7-487F-A77C-F53599D6E8AE}" type="slidenum">
              <a:rPr lang="en-GB" smtClean="0"/>
              <a:t>6</a:t>
            </a:fld>
            <a:endParaRPr lang="en-GB"/>
          </a:p>
        </p:txBody>
      </p:sp>
    </p:spTree>
    <p:extLst>
      <p:ext uri="{BB962C8B-B14F-4D97-AF65-F5344CB8AC3E}">
        <p14:creationId xmlns:p14="http://schemas.microsoft.com/office/powerpoint/2010/main" val="19180394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53D75D1-0CF7-487F-A77C-F53599D6E8AE}" type="slidenum">
              <a:rPr lang="en-GB" smtClean="0"/>
              <a:t>7</a:t>
            </a:fld>
            <a:endParaRPr lang="en-GB"/>
          </a:p>
        </p:txBody>
      </p:sp>
    </p:spTree>
    <p:extLst>
      <p:ext uri="{BB962C8B-B14F-4D97-AF65-F5344CB8AC3E}">
        <p14:creationId xmlns:p14="http://schemas.microsoft.com/office/powerpoint/2010/main" val="18376752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53D75D1-0CF7-487F-A77C-F53599D6E8AE}" type="slidenum">
              <a:rPr lang="en-GB" smtClean="0"/>
              <a:t>8</a:t>
            </a:fld>
            <a:endParaRPr lang="en-GB"/>
          </a:p>
        </p:txBody>
      </p:sp>
    </p:spTree>
    <p:extLst>
      <p:ext uri="{BB962C8B-B14F-4D97-AF65-F5344CB8AC3E}">
        <p14:creationId xmlns:p14="http://schemas.microsoft.com/office/powerpoint/2010/main" val="32247303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53D75D1-0CF7-487F-A77C-F53599D6E8AE}" type="slidenum">
              <a:rPr lang="en-GB" smtClean="0"/>
              <a:t>9</a:t>
            </a:fld>
            <a:endParaRPr lang="en-GB"/>
          </a:p>
        </p:txBody>
      </p:sp>
    </p:spTree>
    <p:extLst>
      <p:ext uri="{BB962C8B-B14F-4D97-AF65-F5344CB8AC3E}">
        <p14:creationId xmlns:p14="http://schemas.microsoft.com/office/powerpoint/2010/main" val="39890795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53D75D1-0CF7-487F-A77C-F53599D6E8AE}" type="slidenum">
              <a:rPr lang="en-GB" smtClean="0"/>
              <a:t>10</a:t>
            </a:fld>
            <a:endParaRPr lang="en-GB"/>
          </a:p>
        </p:txBody>
      </p:sp>
    </p:spTree>
    <p:extLst>
      <p:ext uri="{BB962C8B-B14F-4D97-AF65-F5344CB8AC3E}">
        <p14:creationId xmlns:p14="http://schemas.microsoft.com/office/powerpoint/2010/main" val="14577295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53D75D1-0CF7-487F-A77C-F53599D6E8AE}" type="slidenum">
              <a:rPr lang="en-GB" smtClean="0"/>
              <a:t>11</a:t>
            </a:fld>
            <a:endParaRPr lang="en-GB"/>
          </a:p>
        </p:txBody>
      </p:sp>
    </p:spTree>
    <p:extLst>
      <p:ext uri="{BB962C8B-B14F-4D97-AF65-F5344CB8AC3E}">
        <p14:creationId xmlns:p14="http://schemas.microsoft.com/office/powerpoint/2010/main" val="10972839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53D75D1-0CF7-487F-A77C-F53599D6E8AE}" type="slidenum">
              <a:rPr lang="en-GB" smtClean="0"/>
              <a:t>12</a:t>
            </a:fld>
            <a:endParaRPr lang="en-GB"/>
          </a:p>
        </p:txBody>
      </p:sp>
    </p:spTree>
    <p:extLst>
      <p:ext uri="{BB962C8B-B14F-4D97-AF65-F5344CB8AC3E}">
        <p14:creationId xmlns:p14="http://schemas.microsoft.com/office/powerpoint/2010/main" val="27181644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53D75D1-0CF7-487F-A77C-F53599D6E8AE}" type="slidenum">
              <a:rPr lang="en-GB" smtClean="0"/>
              <a:t>13</a:t>
            </a:fld>
            <a:endParaRPr lang="en-GB"/>
          </a:p>
        </p:txBody>
      </p:sp>
    </p:spTree>
    <p:extLst>
      <p:ext uri="{BB962C8B-B14F-4D97-AF65-F5344CB8AC3E}">
        <p14:creationId xmlns:p14="http://schemas.microsoft.com/office/powerpoint/2010/main" val="42912806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53D75D1-0CF7-487F-A77C-F53599D6E8AE}" type="slidenum">
              <a:rPr lang="en-GB" smtClean="0"/>
              <a:t>14</a:t>
            </a:fld>
            <a:endParaRPr lang="en-GB"/>
          </a:p>
        </p:txBody>
      </p:sp>
    </p:spTree>
    <p:extLst>
      <p:ext uri="{BB962C8B-B14F-4D97-AF65-F5344CB8AC3E}">
        <p14:creationId xmlns:p14="http://schemas.microsoft.com/office/powerpoint/2010/main" val="21369614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4400" dirty="0"/>
              <a:t>‘</a:t>
            </a:r>
            <a:endParaRPr lang="en-GB" sz="4400" dirty="0"/>
          </a:p>
        </p:txBody>
      </p:sp>
      <p:sp>
        <p:nvSpPr>
          <p:cNvPr id="4" name="Slide Number Placeholder 3"/>
          <p:cNvSpPr>
            <a:spLocks noGrp="1"/>
          </p:cNvSpPr>
          <p:nvPr>
            <p:ph type="sldNum" sz="quarter" idx="5"/>
          </p:nvPr>
        </p:nvSpPr>
        <p:spPr/>
        <p:txBody>
          <a:bodyPr/>
          <a:lstStyle/>
          <a:p>
            <a:fld id="{453D75D1-0CF7-487F-A77C-F53599D6E8AE}" type="slidenum">
              <a:rPr lang="en-GB" smtClean="0"/>
              <a:t>16</a:t>
            </a:fld>
            <a:endParaRPr lang="en-GB"/>
          </a:p>
        </p:txBody>
      </p:sp>
    </p:spTree>
    <p:extLst>
      <p:ext uri="{BB962C8B-B14F-4D97-AF65-F5344CB8AC3E}">
        <p14:creationId xmlns:p14="http://schemas.microsoft.com/office/powerpoint/2010/main" val="636746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53D75D1-0CF7-487F-A77C-F53599D6E8AE}" type="slidenum">
              <a:rPr lang="en-GB" smtClean="0"/>
              <a:t>17</a:t>
            </a:fld>
            <a:endParaRPr lang="en-GB"/>
          </a:p>
        </p:txBody>
      </p:sp>
    </p:spTree>
    <p:extLst>
      <p:ext uri="{BB962C8B-B14F-4D97-AF65-F5344CB8AC3E}">
        <p14:creationId xmlns:p14="http://schemas.microsoft.com/office/powerpoint/2010/main" val="95059487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53D75D1-0CF7-487F-A77C-F53599D6E8AE}" type="slidenum">
              <a:rPr lang="en-GB" smtClean="0"/>
              <a:t>18</a:t>
            </a:fld>
            <a:endParaRPr lang="en-GB"/>
          </a:p>
        </p:txBody>
      </p:sp>
    </p:spTree>
    <p:extLst>
      <p:ext uri="{BB962C8B-B14F-4D97-AF65-F5344CB8AC3E}">
        <p14:creationId xmlns:p14="http://schemas.microsoft.com/office/powerpoint/2010/main" val="67839412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53D75D1-0CF7-487F-A77C-F53599D6E8AE}" type="slidenum">
              <a:rPr lang="en-GB" smtClean="0"/>
              <a:t>19</a:t>
            </a:fld>
            <a:endParaRPr lang="en-GB"/>
          </a:p>
        </p:txBody>
      </p:sp>
    </p:spTree>
    <p:extLst>
      <p:ext uri="{BB962C8B-B14F-4D97-AF65-F5344CB8AC3E}">
        <p14:creationId xmlns:p14="http://schemas.microsoft.com/office/powerpoint/2010/main" val="166443698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453D75D1-0CF7-487F-A77C-F53599D6E8AE}" type="slidenum">
              <a:rPr lang="en-GB" smtClean="0"/>
              <a:t>20</a:t>
            </a:fld>
            <a:endParaRPr lang="en-GB"/>
          </a:p>
        </p:txBody>
      </p:sp>
    </p:spTree>
    <p:extLst>
      <p:ext uri="{BB962C8B-B14F-4D97-AF65-F5344CB8AC3E}">
        <p14:creationId xmlns:p14="http://schemas.microsoft.com/office/powerpoint/2010/main" val="27683445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453D75D1-0CF7-487F-A77C-F53599D6E8AE}" type="slidenum">
              <a:rPr lang="en-GB" smtClean="0"/>
              <a:t>21</a:t>
            </a:fld>
            <a:endParaRPr lang="en-GB"/>
          </a:p>
        </p:txBody>
      </p:sp>
    </p:spTree>
    <p:extLst>
      <p:ext uri="{BB962C8B-B14F-4D97-AF65-F5344CB8AC3E}">
        <p14:creationId xmlns:p14="http://schemas.microsoft.com/office/powerpoint/2010/main" val="290353502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FB1A0AE0-81CE-446E-8541-2707F0DE39BF}" type="slidenum">
              <a:rPr lang="en-GB" smtClean="0"/>
              <a:t>22</a:t>
            </a:fld>
            <a:endParaRPr lang="en-GB"/>
          </a:p>
        </p:txBody>
      </p:sp>
    </p:spTree>
    <p:extLst>
      <p:ext uri="{BB962C8B-B14F-4D97-AF65-F5344CB8AC3E}">
        <p14:creationId xmlns:p14="http://schemas.microsoft.com/office/powerpoint/2010/main" val="214061430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FB979EED-65A1-4532-B076-D435F8F5EFBC}" type="slidenum">
              <a:rPr lang="en-GB" smtClean="0"/>
              <a:t>23</a:t>
            </a:fld>
            <a:endParaRPr lang="en-GB"/>
          </a:p>
        </p:txBody>
      </p:sp>
    </p:spTree>
    <p:extLst>
      <p:ext uri="{BB962C8B-B14F-4D97-AF65-F5344CB8AC3E}">
        <p14:creationId xmlns:p14="http://schemas.microsoft.com/office/powerpoint/2010/main" val="128946145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453D75D1-0CF7-487F-A77C-F53599D6E8AE}" type="slidenum">
              <a:rPr lang="en-GB" smtClean="0"/>
              <a:t>24</a:t>
            </a:fld>
            <a:endParaRPr lang="en-GB"/>
          </a:p>
        </p:txBody>
      </p:sp>
    </p:spTree>
    <p:extLst>
      <p:ext uri="{BB962C8B-B14F-4D97-AF65-F5344CB8AC3E}">
        <p14:creationId xmlns:p14="http://schemas.microsoft.com/office/powerpoint/2010/main" val="285142686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53D75D1-0CF7-487F-A77C-F53599D6E8AE}" type="slidenum">
              <a:rPr lang="en-GB" smtClean="0"/>
              <a:t>25</a:t>
            </a:fld>
            <a:endParaRPr lang="en-GB"/>
          </a:p>
        </p:txBody>
      </p:sp>
    </p:spTree>
    <p:extLst>
      <p:ext uri="{BB962C8B-B14F-4D97-AF65-F5344CB8AC3E}">
        <p14:creationId xmlns:p14="http://schemas.microsoft.com/office/powerpoint/2010/main" val="16896739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262E4-C501-4922-BCB4-F5C2DE2AA36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69B0D37-E651-4E2C-B4DE-7D9A9105E5C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07B6C35-51F3-4ACC-9E8C-32731677D993}"/>
              </a:ext>
            </a:extLst>
          </p:cNvPr>
          <p:cNvSpPr>
            <a:spLocks noGrp="1"/>
          </p:cNvSpPr>
          <p:nvPr>
            <p:ph type="dt" sz="half" idx="10"/>
          </p:nvPr>
        </p:nvSpPr>
        <p:spPr/>
        <p:txBody>
          <a:bodyPr/>
          <a:lstStyle/>
          <a:p>
            <a:fld id="{3529925C-3DA4-4F8B-8E11-4F69043A7C72}" type="datetimeFigureOut">
              <a:rPr lang="en-GB" smtClean="0"/>
              <a:t>21/04/2020</a:t>
            </a:fld>
            <a:endParaRPr lang="en-GB"/>
          </a:p>
        </p:txBody>
      </p:sp>
      <p:sp>
        <p:nvSpPr>
          <p:cNvPr id="5" name="Footer Placeholder 4">
            <a:extLst>
              <a:ext uri="{FF2B5EF4-FFF2-40B4-BE49-F238E27FC236}">
                <a16:creationId xmlns:a16="http://schemas.microsoft.com/office/drawing/2014/main" id="{B839D551-31A8-4962-B4D2-79EA6A91B5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B0C061-987F-4931-87F4-703C70DC1DC4}"/>
              </a:ext>
            </a:extLst>
          </p:cNvPr>
          <p:cNvSpPr>
            <a:spLocks noGrp="1"/>
          </p:cNvSpPr>
          <p:nvPr>
            <p:ph type="sldNum" sz="quarter" idx="12"/>
          </p:nvPr>
        </p:nvSpPr>
        <p:spPr/>
        <p:txBody>
          <a:bodyPr/>
          <a:lstStyle/>
          <a:p>
            <a:fld id="{7BEB5F8F-96E0-452C-B6C8-CBDCBA8BE8C0}" type="slidenum">
              <a:rPr lang="en-GB" smtClean="0"/>
              <a:t>‹#›</a:t>
            </a:fld>
            <a:endParaRPr lang="en-GB"/>
          </a:p>
        </p:txBody>
      </p:sp>
    </p:spTree>
    <p:extLst>
      <p:ext uri="{BB962C8B-B14F-4D97-AF65-F5344CB8AC3E}">
        <p14:creationId xmlns:p14="http://schemas.microsoft.com/office/powerpoint/2010/main" val="23368166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2054E-8A0C-4A9B-8588-A4ECD6CC6F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A655F35-6F10-472B-9CE4-9A367BB14FC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AC0D8B-9D7E-42CB-84A2-DA0D5A82743A}"/>
              </a:ext>
            </a:extLst>
          </p:cNvPr>
          <p:cNvSpPr>
            <a:spLocks noGrp="1"/>
          </p:cNvSpPr>
          <p:nvPr>
            <p:ph type="dt" sz="half" idx="10"/>
          </p:nvPr>
        </p:nvSpPr>
        <p:spPr/>
        <p:txBody>
          <a:bodyPr/>
          <a:lstStyle/>
          <a:p>
            <a:fld id="{3529925C-3DA4-4F8B-8E11-4F69043A7C72}" type="datetimeFigureOut">
              <a:rPr lang="en-GB" smtClean="0"/>
              <a:t>21/04/2020</a:t>
            </a:fld>
            <a:endParaRPr lang="en-GB"/>
          </a:p>
        </p:txBody>
      </p:sp>
      <p:sp>
        <p:nvSpPr>
          <p:cNvPr id="5" name="Footer Placeholder 4">
            <a:extLst>
              <a:ext uri="{FF2B5EF4-FFF2-40B4-BE49-F238E27FC236}">
                <a16:creationId xmlns:a16="http://schemas.microsoft.com/office/drawing/2014/main" id="{C1EAF69C-6EAC-4E4D-9B73-944BD4702D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87DC7F-374D-49AD-906F-7EAA539F6672}"/>
              </a:ext>
            </a:extLst>
          </p:cNvPr>
          <p:cNvSpPr>
            <a:spLocks noGrp="1"/>
          </p:cNvSpPr>
          <p:nvPr>
            <p:ph type="sldNum" sz="quarter" idx="12"/>
          </p:nvPr>
        </p:nvSpPr>
        <p:spPr/>
        <p:txBody>
          <a:bodyPr/>
          <a:lstStyle/>
          <a:p>
            <a:fld id="{7BEB5F8F-96E0-452C-B6C8-CBDCBA8BE8C0}" type="slidenum">
              <a:rPr lang="en-GB" smtClean="0"/>
              <a:t>‹#›</a:t>
            </a:fld>
            <a:endParaRPr lang="en-GB"/>
          </a:p>
        </p:txBody>
      </p:sp>
    </p:spTree>
    <p:extLst>
      <p:ext uri="{BB962C8B-B14F-4D97-AF65-F5344CB8AC3E}">
        <p14:creationId xmlns:p14="http://schemas.microsoft.com/office/powerpoint/2010/main" val="41103712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6B818-F207-4757-8D71-4F7335B41B8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9221D92-5BE4-4781-94BD-6CDF34E62DF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C8C04F0-AD0C-4C78-B878-564854B9D749}"/>
              </a:ext>
            </a:extLst>
          </p:cNvPr>
          <p:cNvSpPr>
            <a:spLocks noGrp="1"/>
          </p:cNvSpPr>
          <p:nvPr>
            <p:ph type="dt" sz="half" idx="10"/>
          </p:nvPr>
        </p:nvSpPr>
        <p:spPr/>
        <p:txBody>
          <a:bodyPr/>
          <a:lstStyle/>
          <a:p>
            <a:fld id="{3529925C-3DA4-4F8B-8E11-4F69043A7C72}" type="datetimeFigureOut">
              <a:rPr lang="en-GB" smtClean="0"/>
              <a:t>21/04/2020</a:t>
            </a:fld>
            <a:endParaRPr lang="en-GB"/>
          </a:p>
        </p:txBody>
      </p:sp>
      <p:sp>
        <p:nvSpPr>
          <p:cNvPr id="5" name="Footer Placeholder 4">
            <a:extLst>
              <a:ext uri="{FF2B5EF4-FFF2-40B4-BE49-F238E27FC236}">
                <a16:creationId xmlns:a16="http://schemas.microsoft.com/office/drawing/2014/main" id="{B423D88F-8860-497F-AA88-9A3D93C486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FE8589-599B-4E50-9986-678668061BB0}"/>
              </a:ext>
            </a:extLst>
          </p:cNvPr>
          <p:cNvSpPr>
            <a:spLocks noGrp="1"/>
          </p:cNvSpPr>
          <p:nvPr>
            <p:ph type="sldNum" sz="quarter" idx="12"/>
          </p:nvPr>
        </p:nvSpPr>
        <p:spPr/>
        <p:txBody>
          <a:bodyPr/>
          <a:lstStyle/>
          <a:p>
            <a:fld id="{7BEB5F8F-96E0-452C-B6C8-CBDCBA8BE8C0}" type="slidenum">
              <a:rPr lang="en-GB" smtClean="0"/>
              <a:t>‹#›</a:t>
            </a:fld>
            <a:endParaRPr lang="en-GB"/>
          </a:p>
        </p:txBody>
      </p:sp>
    </p:spTree>
    <p:extLst>
      <p:ext uri="{BB962C8B-B14F-4D97-AF65-F5344CB8AC3E}">
        <p14:creationId xmlns:p14="http://schemas.microsoft.com/office/powerpoint/2010/main" val="24399267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CC5FD-4F77-4772-9410-16912E3690E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4D1C1A7-894B-49EF-AD42-1EDB7802B66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DACF861-FCBC-4E29-B8B0-57C875BD2A7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603DC48-04AE-46F2-8487-024401E9851A}"/>
              </a:ext>
            </a:extLst>
          </p:cNvPr>
          <p:cNvSpPr>
            <a:spLocks noGrp="1"/>
          </p:cNvSpPr>
          <p:nvPr>
            <p:ph type="dt" sz="half" idx="10"/>
          </p:nvPr>
        </p:nvSpPr>
        <p:spPr/>
        <p:txBody>
          <a:bodyPr/>
          <a:lstStyle/>
          <a:p>
            <a:fld id="{3529925C-3DA4-4F8B-8E11-4F69043A7C72}" type="datetimeFigureOut">
              <a:rPr lang="en-GB" smtClean="0"/>
              <a:t>21/04/2020</a:t>
            </a:fld>
            <a:endParaRPr lang="en-GB"/>
          </a:p>
        </p:txBody>
      </p:sp>
      <p:sp>
        <p:nvSpPr>
          <p:cNvPr id="6" name="Footer Placeholder 5">
            <a:extLst>
              <a:ext uri="{FF2B5EF4-FFF2-40B4-BE49-F238E27FC236}">
                <a16:creationId xmlns:a16="http://schemas.microsoft.com/office/drawing/2014/main" id="{DAE3FF15-3963-49DA-B8A4-B983E7DFB7D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C613A6-E2B9-4107-85E7-DE47283B4BE3}"/>
              </a:ext>
            </a:extLst>
          </p:cNvPr>
          <p:cNvSpPr>
            <a:spLocks noGrp="1"/>
          </p:cNvSpPr>
          <p:nvPr>
            <p:ph type="sldNum" sz="quarter" idx="12"/>
          </p:nvPr>
        </p:nvSpPr>
        <p:spPr/>
        <p:txBody>
          <a:bodyPr/>
          <a:lstStyle/>
          <a:p>
            <a:fld id="{7BEB5F8F-96E0-452C-B6C8-CBDCBA8BE8C0}" type="slidenum">
              <a:rPr lang="en-GB" smtClean="0"/>
              <a:t>‹#›</a:t>
            </a:fld>
            <a:endParaRPr lang="en-GB"/>
          </a:p>
        </p:txBody>
      </p:sp>
    </p:spTree>
    <p:extLst>
      <p:ext uri="{BB962C8B-B14F-4D97-AF65-F5344CB8AC3E}">
        <p14:creationId xmlns:p14="http://schemas.microsoft.com/office/powerpoint/2010/main" val="27164320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CAA1A-1AD4-4F40-841B-78406E4F8F3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CB80DA9-1AD1-4360-8A56-7FA9DDD97B6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D89FDF6-118B-4A15-A7FE-20DBB427D54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0796A23-5B29-444B-BE7B-A2DFCF76F29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7728597-61EE-4026-9CD0-336664F91BB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245F8CB-1057-4D2F-B09A-40D7D370BE48}"/>
              </a:ext>
            </a:extLst>
          </p:cNvPr>
          <p:cNvSpPr>
            <a:spLocks noGrp="1"/>
          </p:cNvSpPr>
          <p:nvPr>
            <p:ph type="dt" sz="half" idx="10"/>
          </p:nvPr>
        </p:nvSpPr>
        <p:spPr/>
        <p:txBody>
          <a:bodyPr/>
          <a:lstStyle/>
          <a:p>
            <a:fld id="{3529925C-3DA4-4F8B-8E11-4F69043A7C72}" type="datetimeFigureOut">
              <a:rPr lang="en-GB" smtClean="0"/>
              <a:t>21/04/2020</a:t>
            </a:fld>
            <a:endParaRPr lang="en-GB"/>
          </a:p>
        </p:txBody>
      </p:sp>
      <p:sp>
        <p:nvSpPr>
          <p:cNvPr id="8" name="Footer Placeholder 7">
            <a:extLst>
              <a:ext uri="{FF2B5EF4-FFF2-40B4-BE49-F238E27FC236}">
                <a16:creationId xmlns:a16="http://schemas.microsoft.com/office/drawing/2014/main" id="{5030B851-948F-46CA-9557-148CB394A9C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1915FE4-3E86-4481-8315-CBF83994EC4D}"/>
              </a:ext>
            </a:extLst>
          </p:cNvPr>
          <p:cNvSpPr>
            <a:spLocks noGrp="1"/>
          </p:cNvSpPr>
          <p:nvPr>
            <p:ph type="sldNum" sz="quarter" idx="12"/>
          </p:nvPr>
        </p:nvSpPr>
        <p:spPr/>
        <p:txBody>
          <a:bodyPr/>
          <a:lstStyle/>
          <a:p>
            <a:fld id="{7BEB5F8F-96E0-452C-B6C8-CBDCBA8BE8C0}" type="slidenum">
              <a:rPr lang="en-GB" smtClean="0"/>
              <a:t>‹#›</a:t>
            </a:fld>
            <a:endParaRPr lang="en-GB"/>
          </a:p>
        </p:txBody>
      </p:sp>
    </p:spTree>
    <p:extLst>
      <p:ext uri="{BB962C8B-B14F-4D97-AF65-F5344CB8AC3E}">
        <p14:creationId xmlns:p14="http://schemas.microsoft.com/office/powerpoint/2010/main" val="21303869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92238-A490-4F3C-B09B-F1A2AFF0722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B894EE0-3D69-4867-83DD-9F9C00B2DA22}"/>
              </a:ext>
            </a:extLst>
          </p:cNvPr>
          <p:cNvSpPr>
            <a:spLocks noGrp="1"/>
          </p:cNvSpPr>
          <p:nvPr>
            <p:ph type="dt" sz="half" idx="10"/>
          </p:nvPr>
        </p:nvSpPr>
        <p:spPr/>
        <p:txBody>
          <a:bodyPr/>
          <a:lstStyle/>
          <a:p>
            <a:fld id="{3529925C-3DA4-4F8B-8E11-4F69043A7C72}" type="datetimeFigureOut">
              <a:rPr lang="en-GB" smtClean="0"/>
              <a:t>21/04/2020</a:t>
            </a:fld>
            <a:endParaRPr lang="en-GB"/>
          </a:p>
        </p:txBody>
      </p:sp>
      <p:sp>
        <p:nvSpPr>
          <p:cNvPr id="4" name="Footer Placeholder 3">
            <a:extLst>
              <a:ext uri="{FF2B5EF4-FFF2-40B4-BE49-F238E27FC236}">
                <a16:creationId xmlns:a16="http://schemas.microsoft.com/office/drawing/2014/main" id="{4CCE1551-6934-44C5-92C1-91C1BDE3035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AC52E27-5388-4992-8CBD-CD4EBA1B3332}"/>
              </a:ext>
            </a:extLst>
          </p:cNvPr>
          <p:cNvSpPr>
            <a:spLocks noGrp="1"/>
          </p:cNvSpPr>
          <p:nvPr>
            <p:ph type="sldNum" sz="quarter" idx="12"/>
          </p:nvPr>
        </p:nvSpPr>
        <p:spPr/>
        <p:txBody>
          <a:bodyPr/>
          <a:lstStyle/>
          <a:p>
            <a:fld id="{7BEB5F8F-96E0-452C-B6C8-CBDCBA8BE8C0}" type="slidenum">
              <a:rPr lang="en-GB" smtClean="0"/>
              <a:t>‹#›</a:t>
            </a:fld>
            <a:endParaRPr lang="en-GB"/>
          </a:p>
        </p:txBody>
      </p:sp>
    </p:spTree>
    <p:extLst>
      <p:ext uri="{BB962C8B-B14F-4D97-AF65-F5344CB8AC3E}">
        <p14:creationId xmlns:p14="http://schemas.microsoft.com/office/powerpoint/2010/main" val="37218913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F52E778-3357-4C94-969A-E848EE92FB40}"/>
              </a:ext>
            </a:extLst>
          </p:cNvPr>
          <p:cNvSpPr>
            <a:spLocks noGrp="1"/>
          </p:cNvSpPr>
          <p:nvPr>
            <p:ph type="dt" sz="half" idx="10"/>
          </p:nvPr>
        </p:nvSpPr>
        <p:spPr/>
        <p:txBody>
          <a:bodyPr/>
          <a:lstStyle/>
          <a:p>
            <a:fld id="{3529925C-3DA4-4F8B-8E11-4F69043A7C72}" type="datetimeFigureOut">
              <a:rPr lang="en-GB" smtClean="0"/>
              <a:t>21/04/2020</a:t>
            </a:fld>
            <a:endParaRPr lang="en-GB"/>
          </a:p>
        </p:txBody>
      </p:sp>
      <p:sp>
        <p:nvSpPr>
          <p:cNvPr id="3" name="Footer Placeholder 2">
            <a:extLst>
              <a:ext uri="{FF2B5EF4-FFF2-40B4-BE49-F238E27FC236}">
                <a16:creationId xmlns:a16="http://schemas.microsoft.com/office/drawing/2014/main" id="{2A9D4884-5966-4726-8569-5817867BADB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51977B1-BCBD-46C2-BF12-C9D366EBC22F}"/>
              </a:ext>
            </a:extLst>
          </p:cNvPr>
          <p:cNvSpPr>
            <a:spLocks noGrp="1"/>
          </p:cNvSpPr>
          <p:nvPr>
            <p:ph type="sldNum" sz="quarter" idx="12"/>
          </p:nvPr>
        </p:nvSpPr>
        <p:spPr/>
        <p:txBody>
          <a:bodyPr/>
          <a:lstStyle/>
          <a:p>
            <a:fld id="{7BEB5F8F-96E0-452C-B6C8-CBDCBA8BE8C0}" type="slidenum">
              <a:rPr lang="en-GB" smtClean="0"/>
              <a:t>‹#›</a:t>
            </a:fld>
            <a:endParaRPr lang="en-GB"/>
          </a:p>
        </p:txBody>
      </p:sp>
    </p:spTree>
    <p:extLst>
      <p:ext uri="{BB962C8B-B14F-4D97-AF65-F5344CB8AC3E}">
        <p14:creationId xmlns:p14="http://schemas.microsoft.com/office/powerpoint/2010/main" val="25560965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D4B4B-9FA9-482E-8524-E1BBF819EFE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D0F2E1E-78FA-4E3D-9765-15EE0344985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4E715CF-B6A4-431D-86EA-9937B3C7AF2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1492018-6B09-403B-A633-12AF36B73684}"/>
              </a:ext>
            </a:extLst>
          </p:cNvPr>
          <p:cNvSpPr>
            <a:spLocks noGrp="1"/>
          </p:cNvSpPr>
          <p:nvPr>
            <p:ph type="dt" sz="half" idx="10"/>
          </p:nvPr>
        </p:nvSpPr>
        <p:spPr/>
        <p:txBody>
          <a:bodyPr/>
          <a:lstStyle/>
          <a:p>
            <a:fld id="{3529925C-3DA4-4F8B-8E11-4F69043A7C72}" type="datetimeFigureOut">
              <a:rPr lang="en-GB" smtClean="0"/>
              <a:t>21/04/2020</a:t>
            </a:fld>
            <a:endParaRPr lang="en-GB"/>
          </a:p>
        </p:txBody>
      </p:sp>
      <p:sp>
        <p:nvSpPr>
          <p:cNvPr id="6" name="Footer Placeholder 5">
            <a:extLst>
              <a:ext uri="{FF2B5EF4-FFF2-40B4-BE49-F238E27FC236}">
                <a16:creationId xmlns:a16="http://schemas.microsoft.com/office/drawing/2014/main" id="{E2D40BF0-023E-44CF-AFFD-27CF27F0A7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17855ED-2C0F-442E-BBF9-01DB3457C241}"/>
              </a:ext>
            </a:extLst>
          </p:cNvPr>
          <p:cNvSpPr>
            <a:spLocks noGrp="1"/>
          </p:cNvSpPr>
          <p:nvPr>
            <p:ph type="sldNum" sz="quarter" idx="12"/>
          </p:nvPr>
        </p:nvSpPr>
        <p:spPr/>
        <p:txBody>
          <a:bodyPr/>
          <a:lstStyle/>
          <a:p>
            <a:fld id="{7BEB5F8F-96E0-452C-B6C8-CBDCBA8BE8C0}" type="slidenum">
              <a:rPr lang="en-GB" smtClean="0"/>
              <a:t>‹#›</a:t>
            </a:fld>
            <a:endParaRPr lang="en-GB"/>
          </a:p>
        </p:txBody>
      </p:sp>
    </p:spTree>
    <p:extLst>
      <p:ext uri="{BB962C8B-B14F-4D97-AF65-F5344CB8AC3E}">
        <p14:creationId xmlns:p14="http://schemas.microsoft.com/office/powerpoint/2010/main" val="30680234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42715-8501-42E3-B7DB-5971AB27307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DF99EC8-E0BC-4545-889C-A22B81C7E79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EEE184F-9D32-4C0A-99C9-27CE9F33D97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C6B9E93-4736-493E-8C4A-67816C57C2F3}"/>
              </a:ext>
            </a:extLst>
          </p:cNvPr>
          <p:cNvSpPr>
            <a:spLocks noGrp="1"/>
          </p:cNvSpPr>
          <p:nvPr>
            <p:ph type="dt" sz="half" idx="10"/>
          </p:nvPr>
        </p:nvSpPr>
        <p:spPr/>
        <p:txBody>
          <a:bodyPr/>
          <a:lstStyle/>
          <a:p>
            <a:fld id="{3529925C-3DA4-4F8B-8E11-4F69043A7C72}" type="datetimeFigureOut">
              <a:rPr lang="en-GB" smtClean="0"/>
              <a:t>21/04/2020</a:t>
            </a:fld>
            <a:endParaRPr lang="en-GB"/>
          </a:p>
        </p:txBody>
      </p:sp>
      <p:sp>
        <p:nvSpPr>
          <p:cNvPr id="6" name="Footer Placeholder 5">
            <a:extLst>
              <a:ext uri="{FF2B5EF4-FFF2-40B4-BE49-F238E27FC236}">
                <a16:creationId xmlns:a16="http://schemas.microsoft.com/office/drawing/2014/main" id="{3541B19C-EB96-4689-BFFD-CCB1B46C12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C49619-0C38-4674-90BA-0DF3A694739D}"/>
              </a:ext>
            </a:extLst>
          </p:cNvPr>
          <p:cNvSpPr>
            <a:spLocks noGrp="1"/>
          </p:cNvSpPr>
          <p:nvPr>
            <p:ph type="sldNum" sz="quarter" idx="12"/>
          </p:nvPr>
        </p:nvSpPr>
        <p:spPr/>
        <p:txBody>
          <a:bodyPr/>
          <a:lstStyle/>
          <a:p>
            <a:fld id="{7BEB5F8F-96E0-452C-B6C8-CBDCBA8BE8C0}" type="slidenum">
              <a:rPr lang="en-GB" smtClean="0"/>
              <a:t>‹#›</a:t>
            </a:fld>
            <a:endParaRPr lang="en-GB"/>
          </a:p>
        </p:txBody>
      </p:sp>
    </p:spTree>
    <p:extLst>
      <p:ext uri="{BB962C8B-B14F-4D97-AF65-F5344CB8AC3E}">
        <p14:creationId xmlns:p14="http://schemas.microsoft.com/office/powerpoint/2010/main" val="5086218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675E8-092A-478E-AB24-DED69D5D51A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2915D41-F9B4-4057-93BE-C721917E244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8B499C-022A-415B-B679-EEAE35C52A25}"/>
              </a:ext>
            </a:extLst>
          </p:cNvPr>
          <p:cNvSpPr>
            <a:spLocks noGrp="1"/>
          </p:cNvSpPr>
          <p:nvPr>
            <p:ph type="dt" sz="half" idx="10"/>
          </p:nvPr>
        </p:nvSpPr>
        <p:spPr/>
        <p:txBody>
          <a:bodyPr/>
          <a:lstStyle/>
          <a:p>
            <a:fld id="{3529925C-3DA4-4F8B-8E11-4F69043A7C72}" type="datetimeFigureOut">
              <a:rPr lang="en-GB" smtClean="0"/>
              <a:t>21/04/2020</a:t>
            </a:fld>
            <a:endParaRPr lang="en-GB"/>
          </a:p>
        </p:txBody>
      </p:sp>
      <p:sp>
        <p:nvSpPr>
          <p:cNvPr id="5" name="Footer Placeholder 4">
            <a:extLst>
              <a:ext uri="{FF2B5EF4-FFF2-40B4-BE49-F238E27FC236}">
                <a16:creationId xmlns:a16="http://schemas.microsoft.com/office/drawing/2014/main" id="{88FA5828-56B5-4CA5-B697-170ABFB520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76E4C6-B976-475A-BEEC-FAC011E123EF}"/>
              </a:ext>
            </a:extLst>
          </p:cNvPr>
          <p:cNvSpPr>
            <a:spLocks noGrp="1"/>
          </p:cNvSpPr>
          <p:nvPr>
            <p:ph type="sldNum" sz="quarter" idx="12"/>
          </p:nvPr>
        </p:nvSpPr>
        <p:spPr/>
        <p:txBody>
          <a:bodyPr/>
          <a:lstStyle/>
          <a:p>
            <a:fld id="{7BEB5F8F-96E0-452C-B6C8-CBDCBA8BE8C0}" type="slidenum">
              <a:rPr lang="en-GB" smtClean="0"/>
              <a:t>‹#›</a:t>
            </a:fld>
            <a:endParaRPr lang="en-GB"/>
          </a:p>
        </p:txBody>
      </p:sp>
    </p:spTree>
    <p:extLst>
      <p:ext uri="{BB962C8B-B14F-4D97-AF65-F5344CB8AC3E}">
        <p14:creationId xmlns:p14="http://schemas.microsoft.com/office/powerpoint/2010/main" val="28095690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DA0DC8F-1FD0-42CA-A147-26DA8F63009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243D4C2-4628-4134-9C00-D937628AA9D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FA00DB-AF13-466B-9A2C-321E372EE4E3}"/>
              </a:ext>
            </a:extLst>
          </p:cNvPr>
          <p:cNvSpPr>
            <a:spLocks noGrp="1"/>
          </p:cNvSpPr>
          <p:nvPr>
            <p:ph type="dt" sz="half" idx="10"/>
          </p:nvPr>
        </p:nvSpPr>
        <p:spPr/>
        <p:txBody>
          <a:bodyPr/>
          <a:lstStyle/>
          <a:p>
            <a:fld id="{3529925C-3DA4-4F8B-8E11-4F69043A7C72}" type="datetimeFigureOut">
              <a:rPr lang="en-GB" smtClean="0"/>
              <a:t>21/04/2020</a:t>
            </a:fld>
            <a:endParaRPr lang="en-GB"/>
          </a:p>
        </p:txBody>
      </p:sp>
      <p:sp>
        <p:nvSpPr>
          <p:cNvPr id="5" name="Footer Placeholder 4">
            <a:extLst>
              <a:ext uri="{FF2B5EF4-FFF2-40B4-BE49-F238E27FC236}">
                <a16:creationId xmlns:a16="http://schemas.microsoft.com/office/drawing/2014/main" id="{ECB1AC6B-0188-4F1A-904E-F55593E01E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0C6100-4FBD-4A77-A402-B2744FA6E565}"/>
              </a:ext>
            </a:extLst>
          </p:cNvPr>
          <p:cNvSpPr>
            <a:spLocks noGrp="1"/>
          </p:cNvSpPr>
          <p:nvPr>
            <p:ph type="sldNum" sz="quarter" idx="12"/>
          </p:nvPr>
        </p:nvSpPr>
        <p:spPr/>
        <p:txBody>
          <a:bodyPr/>
          <a:lstStyle/>
          <a:p>
            <a:fld id="{7BEB5F8F-96E0-452C-B6C8-CBDCBA8BE8C0}" type="slidenum">
              <a:rPr lang="en-GB" smtClean="0"/>
              <a:t>‹#›</a:t>
            </a:fld>
            <a:endParaRPr lang="en-GB"/>
          </a:p>
        </p:txBody>
      </p:sp>
    </p:spTree>
    <p:extLst>
      <p:ext uri="{BB962C8B-B14F-4D97-AF65-F5344CB8AC3E}">
        <p14:creationId xmlns:p14="http://schemas.microsoft.com/office/powerpoint/2010/main" val="20427502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73EC3F7-D835-4C19-ADDE-71685B4D8C8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84B2B1D-0D50-4DCD-A071-0174578D4FF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7925F9-4387-4900-8420-3B6655510AF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529925C-3DA4-4F8B-8E11-4F69043A7C72}" type="datetimeFigureOut">
              <a:rPr lang="en-GB" smtClean="0"/>
              <a:t>21/04/2020</a:t>
            </a:fld>
            <a:endParaRPr lang="en-GB"/>
          </a:p>
        </p:txBody>
      </p:sp>
      <p:sp>
        <p:nvSpPr>
          <p:cNvPr id="5" name="Footer Placeholder 4">
            <a:extLst>
              <a:ext uri="{FF2B5EF4-FFF2-40B4-BE49-F238E27FC236}">
                <a16:creationId xmlns:a16="http://schemas.microsoft.com/office/drawing/2014/main" id="{62A63FF7-5DA6-45C8-AE4E-27A81E68231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EC30E5A-D8F6-48E3-B4D0-8C8850A4A53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EB5F8F-96E0-452C-B6C8-CBDCBA8BE8C0}" type="slidenum">
              <a:rPr lang="en-GB" smtClean="0"/>
              <a:t>‹#›</a:t>
            </a:fld>
            <a:endParaRPr lang="en-GB"/>
          </a:p>
        </p:txBody>
      </p:sp>
    </p:spTree>
    <p:extLst>
      <p:ext uri="{BB962C8B-B14F-4D97-AF65-F5344CB8AC3E}">
        <p14:creationId xmlns:p14="http://schemas.microsoft.com/office/powerpoint/2010/main" val="24411062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5.png"/><Relationship Id="rId13" Type="http://schemas.openxmlformats.org/officeDocument/2006/relationships/image" Target="../media/image3.png"/><Relationship Id="rId3" Type="http://schemas.microsoft.com/office/2007/relationships/media" Target="../media/media3.m4a"/><Relationship Id="rId7" Type="http://schemas.openxmlformats.org/officeDocument/2006/relationships/image" Target="../media/image4.png"/><Relationship Id="rId12" Type="http://schemas.openxmlformats.org/officeDocument/2006/relationships/hyperlink" Target="mailto:C.Morgan@uwtsd.ac.uk" TargetMode="Externa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notesSlide" Target="../notesSlides/notesSlide2.xml"/><Relationship Id="rId11" Type="http://schemas.openxmlformats.org/officeDocument/2006/relationships/hyperlink" Target="mailto:Rachel.wallis@uwtsd.ac.uk" TargetMode="External"/><Relationship Id="rId5" Type="http://schemas.openxmlformats.org/officeDocument/2006/relationships/slideLayout" Target="../slideLayouts/slideLayout7.xml"/><Relationship Id="rId10" Type="http://schemas.openxmlformats.org/officeDocument/2006/relationships/hyperlink" Target="mailto:Alison.evans2@uwtsd.ac.uk" TargetMode="External"/><Relationship Id="rId4" Type="http://schemas.openxmlformats.org/officeDocument/2006/relationships/audio" Target="../media/media3.m4a"/><Relationship Id="rId9"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microsoft.com/office/2007/relationships/media" Target="../media/media5.m4a"/><Relationship Id="rId7" Type="http://schemas.openxmlformats.org/officeDocument/2006/relationships/image" Target="../media/image3.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notesSlide" Target="../notesSlides/notesSlide7.xml"/><Relationship Id="rId5" Type="http://schemas.openxmlformats.org/officeDocument/2006/relationships/slideLayout" Target="../slideLayouts/slideLayout7.xml"/><Relationship Id="rId4" Type="http://schemas.openxmlformats.org/officeDocument/2006/relationships/audio" Target="../media/media5.m4a"/></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7.xml"/><Relationship Id="rId7" Type="http://schemas.openxmlformats.org/officeDocument/2006/relationships/image" Target="../media/image11.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8" Type="http://schemas.openxmlformats.org/officeDocument/2006/relationships/image" Target="../media/image13.png"/><Relationship Id="rId3" Type="http://schemas.microsoft.com/office/2007/relationships/media" Target="../media/media8.m4a"/><Relationship Id="rId7" Type="http://schemas.openxmlformats.org/officeDocument/2006/relationships/image" Target="../media/image12.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notesSlide" Target="../notesSlides/notesSlide10.xml"/><Relationship Id="rId5" Type="http://schemas.openxmlformats.org/officeDocument/2006/relationships/slideLayout" Target="../slideLayouts/slideLayout7.xml"/><Relationship Id="rId4" Type="http://schemas.openxmlformats.org/officeDocument/2006/relationships/audio" Target="../media/media8.m4a"/><Relationship Id="rId9"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3.png"/><Relationship Id="rId5" Type="http://schemas.openxmlformats.org/officeDocument/2006/relationships/image" Target="../media/image14.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1.jp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3.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3.png"/><Relationship Id="rId4" Type="http://schemas.openxmlformats.org/officeDocument/2006/relationships/image" Target="../media/image16.png"/></Relationships>
</file>

<file path=ppt/slides/_rels/slide16.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slideLayout" Target="../slideLayouts/slideLayout7.xml"/><Relationship Id="rId7" Type="http://schemas.openxmlformats.org/officeDocument/2006/relationships/image" Target="../media/image18.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7.jpeg"/><Relationship Id="rId5" Type="http://schemas.openxmlformats.org/officeDocument/2006/relationships/hyperlink" Target="https://www.youtube.com/watch?v=a4Ih2okz2dI" TargetMode="External"/><Relationship Id="rId10" Type="http://schemas.openxmlformats.org/officeDocument/2006/relationships/hyperlink" Target="https://www.youtube.com/watch?v=Ilsafy6F7BI&amp;t=38s" TargetMode="External"/><Relationship Id="rId4" Type="http://schemas.openxmlformats.org/officeDocument/2006/relationships/notesSlide" Target="../notesSlides/notesSlide15.xml"/><Relationship Id="rId9" Type="http://schemas.openxmlformats.org/officeDocument/2006/relationships/image" Target="../media/image3.png"/></Relationships>
</file>

<file path=ppt/slides/_rels/slide17.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7.xml"/><Relationship Id="rId7" Type="http://schemas.openxmlformats.org/officeDocument/2006/relationships/image" Target="../media/image22.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notesSlide" Target="../notesSlides/notesSlide16.xml"/></Relationships>
</file>

<file path=ppt/slides/_rels/slide18.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slideLayout" Target="../slideLayouts/slideLayout7.xml"/><Relationship Id="rId7" Type="http://schemas.openxmlformats.org/officeDocument/2006/relationships/hyperlink" Target="https://www.estyn.llyw.cymru/arfer-effeithiol/athrawon-fel-ymchwilwyr?_ga=2.126313934.2102832541.1586960771-2117112413.1585937338" TargetMode="Externa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notesSlide" Target="../notesSlides/notesSlide17.xml"/><Relationship Id="rId9" Type="http://schemas.openxmlformats.org/officeDocument/2006/relationships/image" Target="../media/image3.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3.png"/><Relationship Id="rId5" Type="http://schemas.openxmlformats.org/officeDocument/2006/relationships/image" Target="../media/image26.png"/><Relationship Id="rId4" Type="http://schemas.openxmlformats.org/officeDocument/2006/relationships/notesSlide" Target="../notesSlides/notesSlide18.xml"/></Relationships>
</file>

<file path=ppt/slides/_rels/slide20.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slideLayout" Target="../slideLayouts/slideLayout7.xml"/><Relationship Id="rId7" Type="http://schemas.openxmlformats.org/officeDocument/2006/relationships/hyperlink" Target="https://athrofa.cymru/blog-2/" TargetMode="Externa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27.png"/><Relationship Id="rId11" Type="http://schemas.openxmlformats.org/officeDocument/2006/relationships/image" Target="../media/image3.png"/><Relationship Id="rId5" Type="http://schemas.openxmlformats.org/officeDocument/2006/relationships/hyperlink" Target="https://learningspy.co.uk/blog/" TargetMode="External"/><Relationship Id="rId10" Type="http://schemas.openxmlformats.org/officeDocument/2006/relationships/image" Target="../media/image29.png"/><Relationship Id="rId4" Type="http://schemas.openxmlformats.org/officeDocument/2006/relationships/notesSlide" Target="../notesSlides/notesSlide19.xml"/><Relationship Id="rId9" Type="http://schemas.openxmlformats.org/officeDocument/2006/relationships/hyperlink" Target="https://www.teachertoolkit.co.uk/" TargetMode="External"/></Relationships>
</file>

<file path=ppt/slides/_rels/slide21.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slideLayout" Target="../slideLayouts/slideLayout7.xml"/><Relationship Id="rId7" Type="http://schemas.openxmlformats.org/officeDocument/2006/relationships/image" Target="../media/image31.png"/><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30.png"/><Relationship Id="rId5" Type="http://schemas.openxmlformats.org/officeDocument/2006/relationships/hyperlink" Target="https://www.theguardian.com/profile/the-secret-teacher" TargetMode="External"/><Relationship Id="rId4" Type="http://schemas.openxmlformats.org/officeDocument/2006/relationships/notesSlide" Target="../notesSlides/notesSlide20.xml"/><Relationship Id="rId9" Type="http://schemas.openxmlformats.org/officeDocument/2006/relationships/image" Target="../media/image3.png"/></Relationships>
</file>

<file path=ppt/slides/_rels/slide22.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slideLayout" Target="../slideLayouts/slideLayout7.xml"/><Relationship Id="rId7" Type="http://schemas.openxmlformats.org/officeDocument/2006/relationships/image" Target="../media/image35.png"/><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notesSlide" Target="../notesSlides/notesSlide21.xml"/><Relationship Id="rId9" Type="http://schemas.openxmlformats.org/officeDocument/2006/relationships/image" Target="../media/image3.png"/></Relationships>
</file>

<file path=ppt/slides/_rels/slide23.xml.rels><?xml version="1.0" encoding="UTF-8" standalone="yes"?>
<Relationships xmlns="http://schemas.openxmlformats.org/package/2006/relationships"><Relationship Id="rId8" Type="http://schemas.openxmlformats.org/officeDocument/2006/relationships/image" Target="../media/image3.png"/><Relationship Id="rId3" Type="http://schemas.microsoft.com/office/2007/relationships/media" Target="../media/media21.m4a"/><Relationship Id="rId7" Type="http://schemas.openxmlformats.org/officeDocument/2006/relationships/image" Target="../media/image37.png"/><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notesSlide" Target="../notesSlides/notesSlide22.xml"/><Relationship Id="rId5" Type="http://schemas.openxmlformats.org/officeDocument/2006/relationships/slideLayout" Target="../slideLayouts/slideLayout7.xml"/><Relationship Id="rId4" Type="http://schemas.openxmlformats.org/officeDocument/2006/relationships/audio" Target="../media/media21.m4a"/></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3.png"/><Relationship Id="rId5" Type="http://schemas.openxmlformats.org/officeDocument/2006/relationships/image" Target="../media/image38.png"/><Relationship Id="rId4" Type="http://schemas.openxmlformats.org/officeDocument/2006/relationships/notesSlide" Target="../notesSlides/notesSlide23.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image" Target="../media/image3.png"/><Relationship Id="rId5" Type="http://schemas.openxmlformats.org/officeDocument/2006/relationships/image" Target="../media/image39.png"/><Relationship Id="rId4" Type="http://schemas.openxmlformats.org/officeDocument/2006/relationships/notesSlide" Target="../notesSlides/notesSlide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house that has a sign on the side of a road&#10;&#10;Description automatically generated">
            <a:extLst>
              <a:ext uri="{FF2B5EF4-FFF2-40B4-BE49-F238E27FC236}">
                <a16:creationId xmlns:a16="http://schemas.microsoft.com/office/drawing/2014/main" id="{F183F11E-20DC-4A09-B1A0-EA319C073D6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05272" y="202626"/>
            <a:ext cx="11831217" cy="6452748"/>
          </a:xfrm>
          <a:prstGeom prst="rect">
            <a:avLst/>
          </a:prstGeom>
          <a:ln>
            <a:noFill/>
          </a:ln>
          <a:effectLst>
            <a:softEdge rad="112500"/>
          </a:effectLst>
        </p:spPr>
      </p:pic>
      <p:pic>
        <p:nvPicPr>
          <p:cNvPr id="5" name="Picture 4" descr="A close up of a logo&#10;&#10;Description automatically generated">
            <a:extLst>
              <a:ext uri="{FF2B5EF4-FFF2-40B4-BE49-F238E27FC236}">
                <a16:creationId xmlns:a16="http://schemas.microsoft.com/office/drawing/2014/main" id="{F4A6921C-40DF-4FD1-9436-EF02D4884CB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089696" y="5931474"/>
            <a:ext cx="1809750" cy="723900"/>
          </a:xfrm>
          <a:prstGeom prst="rect">
            <a:avLst/>
          </a:prstGeom>
        </p:spPr>
      </p:pic>
      <p:sp>
        <p:nvSpPr>
          <p:cNvPr id="6" name="TextBox 5">
            <a:extLst>
              <a:ext uri="{FF2B5EF4-FFF2-40B4-BE49-F238E27FC236}">
                <a16:creationId xmlns:a16="http://schemas.microsoft.com/office/drawing/2014/main" id="{B13246A4-F8EA-4CCB-B1A8-14FB37B4DDFF}"/>
              </a:ext>
            </a:extLst>
          </p:cNvPr>
          <p:cNvSpPr txBox="1"/>
          <p:nvPr/>
        </p:nvSpPr>
        <p:spPr>
          <a:xfrm>
            <a:off x="522514" y="447869"/>
            <a:ext cx="11206066" cy="1938992"/>
          </a:xfrm>
          <a:prstGeom prst="rect">
            <a:avLst/>
          </a:prstGeom>
          <a:noFill/>
        </p:spPr>
        <p:txBody>
          <a:bodyPr wrap="square" rtlCol="0">
            <a:spAutoFit/>
          </a:bodyPr>
          <a:lstStyle/>
          <a:p>
            <a:r>
              <a:rPr lang="en-US" sz="3200" b="1" dirty="0"/>
              <a:t>ECAD4010 </a:t>
            </a:r>
            <a:r>
              <a:rPr lang="cy-GB" sz="3200" b="1" dirty="0"/>
              <a:t>Astudiaethau Proffesiynol ac Addysgeg:</a:t>
            </a:r>
          </a:p>
          <a:p>
            <a:r>
              <a:rPr lang="cy-GB" sz="2800" dirty="0"/>
              <a:t>Ymchwilio i’r Dysgu: beth, sut a pham rydw i’n addysgu?</a:t>
            </a:r>
            <a:endParaRPr lang="en-GB" sz="2800" dirty="0"/>
          </a:p>
          <a:p>
            <a:r>
              <a:rPr lang="en-US" sz="3200" b="1" dirty="0"/>
              <a:t>ECAD4010</a:t>
            </a:r>
            <a:r>
              <a:rPr lang="en-US" sz="3200" dirty="0"/>
              <a:t>  </a:t>
            </a:r>
            <a:r>
              <a:rPr lang="en-US" sz="3200" b="1" dirty="0"/>
              <a:t>Professional and Pedagogic Studies:  </a:t>
            </a:r>
          </a:p>
          <a:p>
            <a:r>
              <a:rPr lang="en-US" sz="2800" dirty="0"/>
              <a:t>Researching the Learning:  what, how and why am I teaching? </a:t>
            </a:r>
            <a:endParaRPr lang="en-GB" sz="2800" dirty="0"/>
          </a:p>
        </p:txBody>
      </p:sp>
      <p:sp>
        <p:nvSpPr>
          <p:cNvPr id="7" name="TextBox 6">
            <a:extLst>
              <a:ext uri="{FF2B5EF4-FFF2-40B4-BE49-F238E27FC236}">
                <a16:creationId xmlns:a16="http://schemas.microsoft.com/office/drawing/2014/main" id="{700099BD-8897-4275-8557-1F99CDB99FD3}"/>
              </a:ext>
            </a:extLst>
          </p:cNvPr>
          <p:cNvSpPr txBox="1"/>
          <p:nvPr/>
        </p:nvSpPr>
        <p:spPr>
          <a:xfrm>
            <a:off x="205272" y="4593271"/>
            <a:ext cx="5043622" cy="2062103"/>
          </a:xfrm>
          <a:prstGeom prst="rect">
            <a:avLst/>
          </a:prstGeom>
          <a:solidFill>
            <a:schemeClr val="accent6">
              <a:lumMod val="20000"/>
              <a:lumOff val="80000"/>
              <a:alpha val="38000"/>
            </a:schemeClr>
          </a:solidFill>
        </p:spPr>
        <p:txBody>
          <a:bodyPr wrap="square" rtlCol="0">
            <a:spAutoFit/>
          </a:bodyPr>
          <a:lstStyle/>
          <a:p>
            <a:r>
              <a:rPr lang="cy-GB" sz="2000" b="1" dirty="0">
                <a:solidFill>
                  <a:srgbClr val="FF0000"/>
                </a:solidFill>
              </a:rPr>
              <a:t>Sesiwn 1A: </a:t>
            </a:r>
          </a:p>
          <a:p>
            <a:r>
              <a:rPr lang="cy-GB" sz="2000" dirty="0"/>
              <a:t>Cyflwyniad i nodau ac amcanion y modwl</a:t>
            </a:r>
          </a:p>
          <a:p>
            <a:endParaRPr lang="cy-GB" sz="2000" dirty="0"/>
          </a:p>
          <a:p>
            <a:r>
              <a:rPr lang="cy-GB" sz="2000" dirty="0"/>
              <a:t> </a:t>
            </a:r>
            <a:r>
              <a:rPr lang="en-US" sz="2000" b="1" dirty="0">
                <a:solidFill>
                  <a:srgbClr val="FF0000"/>
                </a:solidFill>
              </a:rPr>
              <a:t>Session 1A:</a:t>
            </a:r>
          </a:p>
          <a:p>
            <a:r>
              <a:rPr lang="en-US" sz="2000" dirty="0"/>
              <a:t>Introduction to aims and outcomes of module </a:t>
            </a:r>
          </a:p>
          <a:p>
            <a:endParaRPr lang="en-GB" sz="2800" dirty="0"/>
          </a:p>
        </p:txBody>
      </p:sp>
      <p:pic>
        <p:nvPicPr>
          <p:cNvPr id="4" name="Welcome ">
            <a:hlinkClick r:id="" action="ppaction://media"/>
            <a:extLst>
              <a:ext uri="{FF2B5EF4-FFF2-40B4-BE49-F238E27FC236}">
                <a16:creationId xmlns:a16="http://schemas.microsoft.com/office/drawing/2014/main" id="{458E854D-28AC-4E46-ADA9-5C9F969AA3FD}"/>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059886" y="447869"/>
            <a:ext cx="609600" cy="609600"/>
          </a:xfrm>
          <a:prstGeom prst="rect">
            <a:avLst/>
          </a:prstGeom>
        </p:spPr>
      </p:pic>
    </p:spTree>
    <p:extLst>
      <p:ext uri="{BB962C8B-B14F-4D97-AF65-F5344CB8AC3E}">
        <p14:creationId xmlns:p14="http://schemas.microsoft.com/office/powerpoint/2010/main" val="849085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094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291FB5C-24D4-4A59-891F-82AD134AF01D}"/>
              </a:ext>
            </a:extLst>
          </p:cNvPr>
          <p:cNvSpPr txBox="1"/>
          <p:nvPr/>
        </p:nvSpPr>
        <p:spPr>
          <a:xfrm>
            <a:off x="973777" y="581891"/>
            <a:ext cx="10426535" cy="2492990"/>
          </a:xfrm>
          <a:prstGeom prst="rect">
            <a:avLst/>
          </a:prstGeom>
          <a:noFill/>
        </p:spPr>
        <p:txBody>
          <a:bodyPr wrap="square" rtlCol="0">
            <a:spAutoFit/>
          </a:bodyPr>
          <a:lstStyle/>
          <a:p>
            <a:pPr algn="ctr"/>
            <a:r>
              <a:rPr lang="cy-GB" sz="4800" dirty="0"/>
              <a:t>Tîm Addysgu ECAD </a:t>
            </a:r>
            <a:r>
              <a:rPr lang="cy-GB" sz="4800" dirty="0" smtClean="0"/>
              <a:t>4010C </a:t>
            </a:r>
            <a:endParaRPr lang="en-GB" sz="4800" dirty="0"/>
          </a:p>
          <a:p>
            <a:pPr algn="ctr"/>
            <a:r>
              <a:rPr lang="en-US" sz="4800" dirty="0"/>
              <a:t>The ECAD 4010 Teaching Team </a:t>
            </a:r>
          </a:p>
          <a:p>
            <a:endParaRPr lang="en-US" dirty="0"/>
          </a:p>
          <a:p>
            <a:endParaRPr lang="en-US" dirty="0"/>
          </a:p>
          <a:p>
            <a:endParaRPr lang="en-US" dirty="0"/>
          </a:p>
        </p:txBody>
      </p:sp>
      <p:pic>
        <p:nvPicPr>
          <p:cNvPr id="2" name="Picture 1">
            <a:extLst>
              <a:ext uri="{FF2B5EF4-FFF2-40B4-BE49-F238E27FC236}">
                <a16:creationId xmlns:a16="http://schemas.microsoft.com/office/drawing/2014/main" id="{A0DEC9C4-27D0-4210-8BFF-57B3148EC472}"/>
              </a:ext>
            </a:extLst>
          </p:cNvPr>
          <p:cNvPicPr>
            <a:picLocks noChangeAspect="1"/>
          </p:cNvPicPr>
          <p:nvPr/>
        </p:nvPicPr>
        <p:blipFill rotWithShape="1">
          <a:blip r:embed="rId7"/>
          <a:srcRect l="17922" t="20780" r="67565" b="50000"/>
          <a:stretch/>
        </p:blipFill>
        <p:spPr>
          <a:xfrm>
            <a:off x="1092532" y="3595588"/>
            <a:ext cx="1472538" cy="1667725"/>
          </a:xfrm>
          <a:prstGeom prst="rect">
            <a:avLst/>
          </a:prstGeom>
        </p:spPr>
      </p:pic>
      <p:pic>
        <p:nvPicPr>
          <p:cNvPr id="4" name="Picture 3">
            <a:extLst>
              <a:ext uri="{FF2B5EF4-FFF2-40B4-BE49-F238E27FC236}">
                <a16:creationId xmlns:a16="http://schemas.microsoft.com/office/drawing/2014/main" id="{0BBB034F-C36E-44D0-BE43-4D62926681E1}"/>
              </a:ext>
            </a:extLst>
          </p:cNvPr>
          <p:cNvPicPr>
            <a:picLocks noChangeAspect="1"/>
          </p:cNvPicPr>
          <p:nvPr/>
        </p:nvPicPr>
        <p:blipFill rotWithShape="1">
          <a:blip r:embed="rId8"/>
          <a:srcRect l="39448" t="28052" r="52176" b="54459"/>
          <a:stretch/>
        </p:blipFill>
        <p:spPr>
          <a:xfrm>
            <a:off x="5417518" y="2995896"/>
            <a:ext cx="1356963" cy="1593642"/>
          </a:xfrm>
          <a:prstGeom prst="rect">
            <a:avLst/>
          </a:prstGeom>
        </p:spPr>
      </p:pic>
      <p:pic>
        <p:nvPicPr>
          <p:cNvPr id="5" name="Picture 4">
            <a:extLst>
              <a:ext uri="{FF2B5EF4-FFF2-40B4-BE49-F238E27FC236}">
                <a16:creationId xmlns:a16="http://schemas.microsoft.com/office/drawing/2014/main" id="{8DC24765-84F9-4F05-A8BD-F4D8C7739843}"/>
              </a:ext>
            </a:extLst>
          </p:cNvPr>
          <p:cNvPicPr>
            <a:picLocks noChangeAspect="1"/>
          </p:cNvPicPr>
          <p:nvPr/>
        </p:nvPicPr>
        <p:blipFill>
          <a:blip r:embed="rId9"/>
          <a:stretch>
            <a:fillRect/>
          </a:stretch>
        </p:blipFill>
        <p:spPr>
          <a:xfrm>
            <a:off x="9444172" y="3089631"/>
            <a:ext cx="1356296" cy="1762496"/>
          </a:xfrm>
          <a:prstGeom prst="rect">
            <a:avLst/>
          </a:prstGeom>
        </p:spPr>
      </p:pic>
      <p:sp>
        <p:nvSpPr>
          <p:cNvPr id="6" name="TextBox 5">
            <a:extLst>
              <a:ext uri="{FF2B5EF4-FFF2-40B4-BE49-F238E27FC236}">
                <a16:creationId xmlns:a16="http://schemas.microsoft.com/office/drawing/2014/main" id="{E63454EE-EAF4-4DC1-BA00-186225AC1B6E}"/>
              </a:ext>
            </a:extLst>
          </p:cNvPr>
          <p:cNvSpPr txBox="1"/>
          <p:nvPr/>
        </p:nvSpPr>
        <p:spPr>
          <a:xfrm>
            <a:off x="2219632" y="4697363"/>
            <a:ext cx="7838768" cy="1969770"/>
          </a:xfrm>
          <a:prstGeom prst="rect">
            <a:avLst/>
          </a:prstGeom>
          <a:noFill/>
        </p:spPr>
        <p:txBody>
          <a:bodyPr wrap="square" rtlCol="0">
            <a:spAutoFit/>
          </a:bodyPr>
          <a:lstStyle/>
          <a:p>
            <a:pPr algn="ctr"/>
            <a:r>
              <a:rPr lang="cy-GB" sz="2800" b="1" dirty="0"/>
              <a:t>Arweinydd y </a:t>
            </a:r>
            <a:r>
              <a:rPr lang="cy-GB" sz="2800" b="1" dirty="0" smtClean="0"/>
              <a:t>Modwl</a:t>
            </a:r>
            <a:r>
              <a:rPr lang="en-US" sz="2800" dirty="0" smtClean="0"/>
              <a:t>: </a:t>
            </a:r>
            <a:r>
              <a:rPr lang="en-US" sz="2800" dirty="0"/>
              <a:t>Alison Evans</a:t>
            </a:r>
          </a:p>
          <a:p>
            <a:pPr algn="ctr"/>
            <a:r>
              <a:rPr lang="en-US" sz="2800" dirty="0">
                <a:hlinkClick r:id="rId10"/>
              </a:rPr>
              <a:t>Alison.evans2@uwtsd.ac.uk</a:t>
            </a:r>
            <a:endParaRPr lang="en-US" sz="2800" dirty="0"/>
          </a:p>
          <a:p>
            <a:pPr algn="ctr"/>
            <a:r>
              <a:rPr lang="cy-GB" i="1" dirty="0"/>
              <a:t>Byddech cystal â gofyn unrhyw gwestiynau i Alison yn y lle cyntaf </a:t>
            </a:r>
            <a:endParaRPr lang="en-GB" dirty="0"/>
          </a:p>
          <a:p>
            <a:pPr algn="ctr"/>
            <a:r>
              <a:rPr lang="en-US" sz="2000" i="1" dirty="0">
                <a:solidFill>
                  <a:schemeClr val="accent1"/>
                </a:solidFill>
              </a:rPr>
              <a:t>Please address any questions to Alison in the first instance</a:t>
            </a:r>
            <a:endParaRPr lang="en-US" i="1" dirty="0">
              <a:solidFill>
                <a:schemeClr val="accent1"/>
              </a:solidFill>
            </a:endParaRPr>
          </a:p>
          <a:p>
            <a:pPr algn="ctr"/>
            <a:endParaRPr lang="en-GB" sz="2800" dirty="0"/>
          </a:p>
        </p:txBody>
      </p:sp>
      <p:sp>
        <p:nvSpPr>
          <p:cNvPr id="7" name="TextBox 6">
            <a:extLst>
              <a:ext uri="{FF2B5EF4-FFF2-40B4-BE49-F238E27FC236}">
                <a16:creationId xmlns:a16="http://schemas.microsoft.com/office/drawing/2014/main" id="{35738B50-583A-479B-B10F-410E466AE29F}"/>
              </a:ext>
            </a:extLst>
          </p:cNvPr>
          <p:cNvSpPr txBox="1"/>
          <p:nvPr/>
        </p:nvSpPr>
        <p:spPr>
          <a:xfrm>
            <a:off x="222204" y="2261383"/>
            <a:ext cx="4453246" cy="1384995"/>
          </a:xfrm>
          <a:prstGeom prst="rect">
            <a:avLst/>
          </a:prstGeom>
          <a:noFill/>
        </p:spPr>
        <p:txBody>
          <a:bodyPr wrap="square" rtlCol="0">
            <a:spAutoFit/>
          </a:bodyPr>
          <a:lstStyle/>
          <a:p>
            <a:pPr algn="ctr"/>
            <a:r>
              <a:rPr lang="en-US" sz="2800" dirty="0"/>
              <a:t>Rachel Wallis </a:t>
            </a:r>
          </a:p>
          <a:p>
            <a:pPr algn="ctr"/>
            <a:r>
              <a:rPr lang="en-US" sz="2800" dirty="0">
                <a:hlinkClick r:id="rId11"/>
              </a:rPr>
              <a:t>Rachel.wallis@uwtsd.ac.uk</a:t>
            </a:r>
            <a:endParaRPr lang="en-US" sz="2800" dirty="0"/>
          </a:p>
          <a:p>
            <a:pPr algn="ctr"/>
            <a:endParaRPr lang="en-GB" sz="2800" dirty="0"/>
          </a:p>
        </p:txBody>
      </p:sp>
      <p:sp>
        <p:nvSpPr>
          <p:cNvPr id="8" name="TextBox 7">
            <a:extLst>
              <a:ext uri="{FF2B5EF4-FFF2-40B4-BE49-F238E27FC236}">
                <a16:creationId xmlns:a16="http://schemas.microsoft.com/office/drawing/2014/main" id="{5CD30521-28F4-4702-A263-53AFFAB07452}"/>
              </a:ext>
            </a:extLst>
          </p:cNvPr>
          <p:cNvSpPr txBox="1"/>
          <p:nvPr/>
        </p:nvSpPr>
        <p:spPr>
          <a:xfrm>
            <a:off x="7400306" y="2143227"/>
            <a:ext cx="4453246" cy="1815882"/>
          </a:xfrm>
          <a:prstGeom prst="rect">
            <a:avLst/>
          </a:prstGeom>
          <a:noFill/>
        </p:spPr>
        <p:txBody>
          <a:bodyPr wrap="square" rtlCol="0">
            <a:spAutoFit/>
          </a:bodyPr>
          <a:lstStyle/>
          <a:p>
            <a:pPr algn="ctr"/>
            <a:r>
              <a:rPr lang="en-US" sz="2800" dirty="0"/>
              <a:t>Catherine Morgan</a:t>
            </a:r>
          </a:p>
          <a:p>
            <a:pPr algn="ctr"/>
            <a:r>
              <a:rPr lang="en-US" sz="2800" dirty="0" smtClean="0">
                <a:hlinkClick r:id="rId12"/>
              </a:rPr>
              <a:t>C.Morgan@uwtsd.ac.uk</a:t>
            </a:r>
            <a:endParaRPr lang="en-US" sz="2800" dirty="0"/>
          </a:p>
          <a:p>
            <a:r>
              <a:rPr lang="en-US" sz="2800" b="1" dirty="0" smtClean="0"/>
              <a:t>(Cymraeg</a:t>
            </a:r>
            <a:r>
              <a:rPr lang="en-US" sz="2800" b="1" dirty="0"/>
              <a:t>)</a:t>
            </a:r>
          </a:p>
          <a:p>
            <a:pPr algn="ctr"/>
            <a:endParaRPr lang="en-GB" sz="2800" dirty="0"/>
          </a:p>
        </p:txBody>
      </p:sp>
      <p:pic>
        <p:nvPicPr>
          <p:cNvPr id="9" name="Recorded Sound">
            <a:hlinkClick r:id="" action="ppaction://media"/>
            <a:extLst>
              <a:ext uri="{FF2B5EF4-FFF2-40B4-BE49-F238E27FC236}">
                <a16:creationId xmlns:a16="http://schemas.microsoft.com/office/drawing/2014/main" id="{8013515A-1D4B-484C-8679-4581A7583898}"/>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11017332" y="422471"/>
            <a:ext cx="609600" cy="609600"/>
          </a:xfrm>
          <a:prstGeom prst="rect">
            <a:avLst/>
          </a:prstGeom>
        </p:spPr>
      </p:pic>
      <p:pic>
        <p:nvPicPr>
          <p:cNvPr id="11" name="PP1 S2">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13"/>
          <a:stretch>
            <a:fillRect/>
          </a:stretch>
        </p:blipFill>
        <p:spPr>
          <a:xfrm>
            <a:off x="11084949" y="3953530"/>
            <a:ext cx="682687" cy="682687"/>
          </a:xfrm>
          <a:prstGeom prst="rect">
            <a:avLst/>
          </a:prstGeom>
          <a:solidFill>
            <a:srgbClr val="FFFF00"/>
          </a:solidFill>
        </p:spPr>
      </p:pic>
      <p:sp>
        <p:nvSpPr>
          <p:cNvPr id="12" name="TextBox 11"/>
          <p:cNvSpPr txBox="1"/>
          <p:nvPr/>
        </p:nvSpPr>
        <p:spPr>
          <a:xfrm>
            <a:off x="9257072" y="4821694"/>
            <a:ext cx="2966883" cy="2031325"/>
          </a:xfrm>
          <a:prstGeom prst="rect">
            <a:avLst/>
          </a:prstGeom>
          <a:solidFill>
            <a:srgbClr val="FFFF00"/>
          </a:solidFill>
          <a:ln>
            <a:solidFill>
              <a:schemeClr val="tx2"/>
            </a:solidFill>
          </a:ln>
        </p:spPr>
        <p:txBody>
          <a:bodyPr wrap="square" rtlCol="0">
            <a:spAutoFit/>
          </a:bodyPr>
          <a:lstStyle/>
          <a:p>
            <a:r>
              <a:rPr lang="en-GB" dirty="0" smtClean="0"/>
              <a:t>Mae’r </a:t>
            </a:r>
            <a:r>
              <a:rPr lang="en-GB" dirty="0" err="1" smtClean="0"/>
              <a:t>clipiau</a:t>
            </a:r>
            <a:r>
              <a:rPr lang="en-GB" dirty="0" smtClean="0"/>
              <a:t> </a:t>
            </a:r>
            <a:r>
              <a:rPr lang="en-GB" dirty="0" err="1" smtClean="0"/>
              <a:t>sain</a:t>
            </a:r>
            <a:r>
              <a:rPr lang="en-GB" dirty="0" smtClean="0"/>
              <a:t> Cymraeg yn </a:t>
            </a:r>
            <a:r>
              <a:rPr lang="en-GB" dirty="0" err="1" smtClean="0"/>
              <a:t>felyn</a:t>
            </a:r>
            <a:r>
              <a:rPr lang="en-GB" dirty="0" smtClean="0"/>
              <a:t>. </a:t>
            </a:r>
            <a:r>
              <a:rPr lang="en-GB" dirty="0" err="1" smtClean="0"/>
              <a:t>Rwyf</a:t>
            </a:r>
            <a:r>
              <a:rPr lang="en-GB" dirty="0" smtClean="0"/>
              <a:t> wedi </a:t>
            </a:r>
            <a:r>
              <a:rPr lang="en-GB" dirty="0" err="1" smtClean="0"/>
              <a:t>gadael</a:t>
            </a:r>
            <a:r>
              <a:rPr lang="en-GB" dirty="0" smtClean="0"/>
              <a:t> </a:t>
            </a:r>
            <a:r>
              <a:rPr lang="en-GB" dirty="0" err="1" smtClean="0"/>
              <a:t>rhai</a:t>
            </a:r>
            <a:r>
              <a:rPr lang="en-GB" dirty="0" smtClean="0"/>
              <a:t> </a:t>
            </a:r>
            <a:r>
              <a:rPr lang="en-GB" dirty="0" err="1" smtClean="0"/>
              <a:t>o’r</a:t>
            </a:r>
            <a:r>
              <a:rPr lang="en-GB" dirty="0" smtClean="0"/>
              <a:t> </a:t>
            </a:r>
            <a:r>
              <a:rPr lang="en-GB" dirty="0" err="1" smtClean="0"/>
              <a:t>rhai</a:t>
            </a:r>
            <a:r>
              <a:rPr lang="en-GB" dirty="0" smtClean="0"/>
              <a:t> </a:t>
            </a:r>
            <a:r>
              <a:rPr lang="en-GB" dirty="0" err="1" smtClean="0"/>
              <a:t>Saesneg</a:t>
            </a:r>
            <a:r>
              <a:rPr lang="en-GB" dirty="0" smtClean="0"/>
              <a:t> </a:t>
            </a:r>
            <a:r>
              <a:rPr lang="en-GB" dirty="0" err="1" smtClean="0"/>
              <a:t>ar</a:t>
            </a:r>
            <a:r>
              <a:rPr lang="en-GB" dirty="0" smtClean="0"/>
              <a:t> y </a:t>
            </a:r>
            <a:r>
              <a:rPr lang="en-GB" dirty="0" err="1" smtClean="0"/>
              <a:t>sleidiau</a:t>
            </a:r>
            <a:r>
              <a:rPr lang="en-GB" dirty="0" smtClean="0"/>
              <a:t> yn </a:t>
            </a:r>
            <a:r>
              <a:rPr lang="en-GB" dirty="0" err="1" smtClean="0"/>
              <a:t>ogystal</a:t>
            </a:r>
            <a:r>
              <a:rPr lang="en-GB" dirty="0" smtClean="0"/>
              <a:t> </a:t>
            </a:r>
            <a:r>
              <a:rPr lang="en-GB" dirty="0" err="1" smtClean="0"/>
              <a:t>mewn</a:t>
            </a:r>
            <a:r>
              <a:rPr lang="en-GB" dirty="0" smtClean="0"/>
              <a:t> </a:t>
            </a:r>
            <a:r>
              <a:rPr lang="en-GB" dirty="0" err="1" smtClean="0"/>
              <a:t>mannau</a:t>
            </a:r>
            <a:r>
              <a:rPr lang="en-GB" dirty="0"/>
              <a:t> </a:t>
            </a:r>
            <a:r>
              <a:rPr lang="en-GB" dirty="0" err="1" smtClean="0"/>
              <a:t>er</a:t>
            </a:r>
            <a:r>
              <a:rPr lang="en-GB" dirty="0" smtClean="0"/>
              <a:t> </a:t>
            </a:r>
            <a:r>
              <a:rPr lang="en-GB" dirty="0" err="1" smtClean="0"/>
              <a:t>mwyn</a:t>
            </a:r>
            <a:r>
              <a:rPr lang="en-GB" dirty="0" smtClean="0"/>
              <a:t> i chi </a:t>
            </a:r>
            <a:r>
              <a:rPr lang="en-GB" dirty="0" err="1" smtClean="0"/>
              <a:t>glywed</a:t>
            </a:r>
            <a:r>
              <a:rPr lang="en-GB" dirty="0" smtClean="0"/>
              <a:t> </a:t>
            </a:r>
            <a:r>
              <a:rPr lang="en-GB" dirty="0" err="1" smtClean="0"/>
              <a:t>wrth</a:t>
            </a:r>
            <a:r>
              <a:rPr lang="en-GB" dirty="0" smtClean="0"/>
              <a:t> </a:t>
            </a:r>
            <a:r>
              <a:rPr lang="en-GB" dirty="0" err="1" smtClean="0"/>
              <a:t>cydlynydd</a:t>
            </a:r>
            <a:r>
              <a:rPr lang="en-GB" dirty="0" smtClean="0"/>
              <a:t> y </a:t>
            </a:r>
            <a:r>
              <a:rPr lang="en-GB" dirty="0" err="1" smtClean="0"/>
              <a:t>modwl</a:t>
            </a:r>
            <a:r>
              <a:rPr lang="en-GB" dirty="0"/>
              <a:t> </a:t>
            </a:r>
            <a:r>
              <a:rPr lang="en-GB" dirty="0" smtClean="0"/>
              <a:t>pan yn </a:t>
            </a:r>
            <a:r>
              <a:rPr lang="en-GB" dirty="0" err="1" smtClean="0"/>
              <a:t>addas</a:t>
            </a:r>
            <a:r>
              <a:rPr lang="en-GB" dirty="0" smtClean="0"/>
              <a:t>.</a:t>
            </a:r>
            <a:endParaRPr lang="en-GB" dirty="0"/>
          </a:p>
        </p:txBody>
      </p:sp>
    </p:spTree>
    <p:extLst>
      <p:ext uri="{BB962C8B-B14F-4D97-AF65-F5344CB8AC3E}">
        <p14:creationId xmlns:p14="http://schemas.microsoft.com/office/powerpoint/2010/main" val="3195725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8903"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21690" fill="hold"/>
                                        <p:tgtEl>
                                          <p:spTgt spid="11"/>
                                        </p:tgtEl>
                                      </p:cBhvr>
                                    </p:cmd>
                                  </p:childTnLst>
                                </p:cTn>
                              </p:par>
                            </p:childTnLst>
                          </p:cTn>
                        </p:par>
                      </p:childTnLst>
                    </p:cTn>
                  </p:par>
                </p:childTnLst>
              </p:cTn>
              <p:nextCondLst>
                <p:cond evt="onClick" delay="0">
                  <p:tgtEl>
                    <p:spTgt spid="11"/>
                  </p:tgtEl>
                </p:cond>
              </p:nextCondLst>
            </p:seq>
            <p:audio>
              <p:cMediaNode vol="80000">
                <p:cTn id="13" fill="hold" display="0">
                  <p:stCondLst>
                    <p:cond delay="indefinite"/>
                  </p:stCondLst>
                  <p:endCondLst>
                    <p:cond evt="onStopAudio" delay="0">
                      <p:tgtEl>
                        <p:sldTgt/>
                      </p:tgtEl>
                    </p:cond>
                  </p:endCondLst>
                </p:cTn>
                <p:tgtEl>
                  <p:spTgt spid="1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7A6F1B0-DA9A-4F5C-888C-0BC4D1646A01}"/>
              </a:ext>
            </a:extLst>
          </p:cNvPr>
          <p:cNvPicPr>
            <a:picLocks noChangeAspect="1"/>
          </p:cNvPicPr>
          <p:nvPr/>
        </p:nvPicPr>
        <p:blipFill rotWithShape="1">
          <a:blip r:embed="rId3"/>
          <a:srcRect l="27662" t="28744" r="24513" b="36970"/>
          <a:stretch/>
        </p:blipFill>
        <p:spPr>
          <a:xfrm>
            <a:off x="475011" y="1021277"/>
            <a:ext cx="11337641" cy="4572001"/>
          </a:xfrm>
          <a:prstGeom prst="rect">
            <a:avLst/>
          </a:prstGeom>
        </p:spPr>
      </p:pic>
    </p:spTree>
    <p:extLst>
      <p:ext uri="{BB962C8B-B14F-4D97-AF65-F5344CB8AC3E}">
        <p14:creationId xmlns:p14="http://schemas.microsoft.com/office/powerpoint/2010/main" val="222425697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3">
            <a:extLst>
              <a:ext uri="{FF2B5EF4-FFF2-40B4-BE49-F238E27FC236}">
                <a16:creationId xmlns:a16="http://schemas.microsoft.com/office/drawing/2014/main" id="{41FA7A58-591E-4AF5-B0BD-25761B70571C}"/>
              </a:ext>
            </a:extLst>
          </p:cNvPr>
          <p:cNvGraphicFramePr>
            <a:graphicFrameLocks noGrp="1"/>
          </p:cNvGraphicFramePr>
          <p:nvPr>
            <p:extLst>
              <p:ext uri="{D42A27DB-BD31-4B8C-83A1-F6EECF244321}">
                <p14:modId xmlns:p14="http://schemas.microsoft.com/office/powerpoint/2010/main" val="922349342"/>
              </p:ext>
            </p:extLst>
          </p:nvPr>
        </p:nvGraphicFramePr>
        <p:xfrm>
          <a:off x="475013" y="1461371"/>
          <a:ext cx="11483438" cy="3749040"/>
        </p:xfrm>
        <a:graphic>
          <a:graphicData uri="http://schemas.openxmlformats.org/drawingml/2006/table">
            <a:tbl>
              <a:tblPr firstRow="1" bandRow="1">
                <a:tableStyleId>{21E4AEA4-8DFA-4A89-87EB-49C32662AFE0}</a:tableStyleId>
              </a:tblPr>
              <a:tblGrid>
                <a:gridCol w="3558172">
                  <a:extLst>
                    <a:ext uri="{9D8B030D-6E8A-4147-A177-3AD203B41FA5}">
                      <a16:colId xmlns:a16="http://schemas.microsoft.com/office/drawing/2014/main" val="3632732127"/>
                    </a:ext>
                  </a:extLst>
                </a:gridCol>
                <a:gridCol w="7925266">
                  <a:extLst>
                    <a:ext uri="{9D8B030D-6E8A-4147-A177-3AD203B41FA5}">
                      <a16:colId xmlns:a16="http://schemas.microsoft.com/office/drawing/2014/main" val="2073441627"/>
                    </a:ext>
                  </a:extLst>
                </a:gridCol>
              </a:tblGrid>
              <a:tr h="370840">
                <a:tc>
                  <a:txBody>
                    <a:bodyPr/>
                    <a:lstStyle/>
                    <a:p>
                      <a:r>
                        <a:rPr lang="en-GB" sz="3200" dirty="0"/>
                        <a:t>Session </a:t>
                      </a:r>
                    </a:p>
                  </a:txBody>
                  <a:tcPr/>
                </a:tc>
                <a:tc>
                  <a:txBody>
                    <a:bodyPr/>
                    <a:lstStyle/>
                    <a:p>
                      <a:r>
                        <a:rPr lang="en-GB" sz="3200" dirty="0"/>
                        <a:t>Content </a:t>
                      </a:r>
                    </a:p>
                  </a:txBody>
                  <a:tcPr/>
                </a:tc>
                <a:extLst>
                  <a:ext uri="{0D108BD9-81ED-4DB2-BD59-A6C34878D82A}">
                    <a16:rowId xmlns:a16="http://schemas.microsoft.com/office/drawing/2014/main" val="4200629495"/>
                  </a:ext>
                </a:extLst>
              </a:tr>
              <a:tr h="847918">
                <a:tc>
                  <a:txBody>
                    <a:bodyPr/>
                    <a:lstStyle/>
                    <a:p>
                      <a:r>
                        <a:rPr lang="en-GB" sz="1800" dirty="0"/>
                        <a:t>Monday 20/04/2020</a:t>
                      </a:r>
                    </a:p>
                  </a:txBody>
                  <a:tcPr/>
                </a:tc>
                <a:tc>
                  <a:txBody>
                    <a:bodyPr/>
                    <a:lstStyle/>
                    <a:p>
                      <a:r>
                        <a:rPr lang="en-GB" sz="1400" b="1" dirty="0"/>
                        <a:t>Session 1A – </a:t>
                      </a:r>
                      <a:r>
                        <a:rPr lang="en-GB" sz="1400" b="0" dirty="0"/>
                        <a:t>Introduction to aims and outcomes of module</a:t>
                      </a:r>
                    </a:p>
                    <a:p>
                      <a:r>
                        <a:rPr lang="en-GB" sz="1400" b="1" dirty="0"/>
                        <a:t>Session 1B </a:t>
                      </a:r>
                      <a:r>
                        <a:rPr lang="en-GB" sz="1400" b="0" dirty="0"/>
                        <a:t>– Introduction to research:  Criticality, research resources and bias.</a:t>
                      </a:r>
                    </a:p>
                    <a:p>
                      <a:r>
                        <a:rPr lang="en-GB" sz="1400" b="1" dirty="0">
                          <a:solidFill>
                            <a:srgbClr val="FF0000"/>
                          </a:solidFill>
                        </a:rPr>
                        <a:t>DIRECTED TASK 1 </a:t>
                      </a:r>
                      <a:r>
                        <a:rPr lang="en-GB" sz="1400" b="0" dirty="0">
                          <a:solidFill>
                            <a:srgbClr val="FF0000"/>
                          </a:solidFill>
                        </a:rPr>
                        <a:t>– Reading and note-taking </a:t>
                      </a:r>
                    </a:p>
                    <a:p>
                      <a:endParaRPr lang="en-GB" sz="1400" b="0" dirty="0">
                        <a:solidFill>
                          <a:srgbClr val="FF0000"/>
                        </a:solidFill>
                      </a:endParaRPr>
                    </a:p>
                    <a:p>
                      <a:r>
                        <a:rPr lang="en-GB" sz="1400" b="1" dirty="0">
                          <a:solidFill>
                            <a:schemeClr val="tx1"/>
                          </a:solidFill>
                        </a:rPr>
                        <a:t>Session 2</a:t>
                      </a:r>
                      <a:r>
                        <a:rPr lang="en-GB" sz="1400" dirty="0">
                          <a:solidFill>
                            <a:schemeClr val="tx1"/>
                          </a:solidFill>
                        </a:rPr>
                        <a:t> – Developing a critical and sceptical stance in relation to pedagogy</a:t>
                      </a:r>
                    </a:p>
                    <a:p>
                      <a:r>
                        <a:rPr lang="en-GB" sz="1400" b="1" dirty="0">
                          <a:solidFill>
                            <a:srgbClr val="FF0000"/>
                          </a:solidFill>
                        </a:rPr>
                        <a:t>DIRECTED TASK 2 </a:t>
                      </a:r>
                      <a:r>
                        <a:rPr lang="en-GB" sz="1400" dirty="0">
                          <a:solidFill>
                            <a:srgbClr val="FF0000"/>
                          </a:solidFill>
                        </a:rPr>
                        <a:t>– Blog:  submit 100 words</a:t>
                      </a:r>
                    </a:p>
                  </a:txBody>
                  <a:tcPr/>
                </a:tc>
                <a:extLst>
                  <a:ext uri="{0D108BD9-81ED-4DB2-BD59-A6C34878D82A}">
                    <a16:rowId xmlns:a16="http://schemas.microsoft.com/office/drawing/2014/main" val="1691392677"/>
                  </a:ext>
                </a:extLst>
              </a:tr>
              <a:tr h="370840">
                <a:tc>
                  <a:txBody>
                    <a:bodyPr/>
                    <a:lstStyle/>
                    <a:p>
                      <a:r>
                        <a:rPr lang="en-GB" sz="1800" dirty="0"/>
                        <a:t>Friday 24/04/2020</a:t>
                      </a:r>
                    </a:p>
                  </a:txBody>
                  <a:tcPr/>
                </a:tc>
                <a:tc>
                  <a:txBody>
                    <a:bodyPr/>
                    <a:lstStyle/>
                    <a:p>
                      <a:r>
                        <a:rPr lang="en-GB" sz="1400" b="1" dirty="0"/>
                        <a:t>Session 3 </a:t>
                      </a:r>
                      <a:r>
                        <a:rPr lang="en-GB" sz="1400" dirty="0"/>
                        <a:t>– Becoming an ethical practitioner:  consent and assent</a:t>
                      </a:r>
                    </a:p>
                    <a:p>
                      <a:r>
                        <a:rPr lang="en-GB" sz="1400" b="1" dirty="0">
                          <a:solidFill>
                            <a:srgbClr val="FF0000"/>
                          </a:solidFill>
                        </a:rPr>
                        <a:t>DIRECTED TASK 3 </a:t>
                      </a:r>
                      <a:r>
                        <a:rPr lang="en-GB" sz="1400" dirty="0">
                          <a:solidFill>
                            <a:srgbClr val="FF0000"/>
                          </a:solidFill>
                        </a:rPr>
                        <a:t>– Creation of one power point slide</a:t>
                      </a:r>
                    </a:p>
                    <a:p>
                      <a:endParaRPr lang="en-GB" sz="1400" dirty="0"/>
                    </a:p>
                    <a:p>
                      <a:r>
                        <a:rPr lang="en-GB" sz="1400" b="1" dirty="0"/>
                        <a:t>Session 4 </a:t>
                      </a:r>
                      <a:r>
                        <a:rPr lang="en-GB" sz="1400" dirty="0"/>
                        <a:t>– Empirically based and theoretically based literature</a:t>
                      </a:r>
                    </a:p>
                    <a:p>
                      <a:r>
                        <a:rPr lang="en-GB" sz="1400" b="1" dirty="0">
                          <a:solidFill>
                            <a:srgbClr val="FF0000"/>
                          </a:solidFill>
                        </a:rPr>
                        <a:t>DIRECTED TASK 4 </a:t>
                      </a:r>
                      <a:r>
                        <a:rPr lang="en-GB" sz="1400" dirty="0">
                          <a:solidFill>
                            <a:srgbClr val="FF0000"/>
                          </a:solidFill>
                        </a:rPr>
                        <a:t>– Reading and note-taking </a:t>
                      </a:r>
                    </a:p>
                    <a:p>
                      <a:endParaRPr lang="en-GB" sz="1400" b="1" dirty="0"/>
                    </a:p>
                    <a:p>
                      <a:r>
                        <a:rPr lang="en-GB" sz="1400" b="1" dirty="0"/>
                        <a:t>Session 5 </a:t>
                      </a:r>
                      <a:r>
                        <a:rPr lang="en-GB" sz="1400" b="0" dirty="0"/>
                        <a:t>– Becoming a skilled researcher:  Research Questions and research tools </a:t>
                      </a:r>
                    </a:p>
                    <a:p>
                      <a:r>
                        <a:rPr lang="en-GB" sz="1400" b="1" dirty="0">
                          <a:solidFill>
                            <a:srgbClr val="FF0000"/>
                          </a:solidFill>
                        </a:rPr>
                        <a:t>DIRECTED TASK 5 – </a:t>
                      </a:r>
                      <a:r>
                        <a:rPr lang="en-GB" sz="1400" b="0" dirty="0">
                          <a:solidFill>
                            <a:srgbClr val="FF0000"/>
                          </a:solidFill>
                        </a:rPr>
                        <a:t>Start thinking of own RQ</a:t>
                      </a:r>
                      <a:endParaRPr lang="en-GB" sz="1400" b="1" dirty="0">
                        <a:solidFill>
                          <a:srgbClr val="FF0000"/>
                        </a:solidFill>
                      </a:endParaRPr>
                    </a:p>
                  </a:txBody>
                  <a:tcPr/>
                </a:tc>
                <a:extLst>
                  <a:ext uri="{0D108BD9-81ED-4DB2-BD59-A6C34878D82A}">
                    <a16:rowId xmlns:a16="http://schemas.microsoft.com/office/drawing/2014/main" val="1728648688"/>
                  </a:ext>
                </a:extLst>
              </a:tr>
            </a:tbl>
          </a:graphicData>
        </a:graphic>
      </p:graphicFrame>
    </p:spTree>
    <p:extLst>
      <p:ext uri="{BB962C8B-B14F-4D97-AF65-F5344CB8AC3E}">
        <p14:creationId xmlns:p14="http://schemas.microsoft.com/office/powerpoint/2010/main" val="239379781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8AC3D89-60A9-4BC1-B2B7-2A4D06F0DD2F}"/>
              </a:ext>
            </a:extLst>
          </p:cNvPr>
          <p:cNvPicPr>
            <a:picLocks noChangeAspect="1"/>
          </p:cNvPicPr>
          <p:nvPr/>
        </p:nvPicPr>
        <p:blipFill rotWithShape="1">
          <a:blip r:embed="rId3"/>
          <a:srcRect l="27662" t="37229" r="24318" b="31255"/>
          <a:stretch/>
        </p:blipFill>
        <p:spPr>
          <a:xfrm>
            <a:off x="153859" y="1223159"/>
            <a:ext cx="11491934" cy="4242460"/>
          </a:xfrm>
          <a:prstGeom prst="rect">
            <a:avLst/>
          </a:prstGeom>
        </p:spPr>
      </p:pic>
    </p:spTree>
    <p:extLst>
      <p:ext uri="{BB962C8B-B14F-4D97-AF65-F5344CB8AC3E}">
        <p14:creationId xmlns:p14="http://schemas.microsoft.com/office/powerpoint/2010/main" val="37132382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3">
            <a:extLst>
              <a:ext uri="{FF2B5EF4-FFF2-40B4-BE49-F238E27FC236}">
                <a16:creationId xmlns:a16="http://schemas.microsoft.com/office/drawing/2014/main" id="{41FA7A58-591E-4AF5-B0BD-25761B70571C}"/>
              </a:ext>
            </a:extLst>
          </p:cNvPr>
          <p:cNvGraphicFramePr>
            <a:graphicFrameLocks noGrp="1"/>
          </p:cNvGraphicFramePr>
          <p:nvPr>
            <p:extLst>
              <p:ext uri="{D42A27DB-BD31-4B8C-83A1-F6EECF244321}">
                <p14:modId xmlns:p14="http://schemas.microsoft.com/office/powerpoint/2010/main" val="2170820189"/>
              </p:ext>
            </p:extLst>
          </p:nvPr>
        </p:nvGraphicFramePr>
        <p:xfrm>
          <a:off x="605642" y="1817630"/>
          <a:ext cx="11483438" cy="3535680"/>
        </p:xfrm>
        <a:graphic>
          <a:graphicData uri="http://schemas.openxmlformats.org/drawingml/2006/table">
            <a:tbl>
              <a:tblPr firstRow="1" bandRow="1">
                <a:tableStyleId>{21E4AEA4-8DFA-4A89-87EB-49C32662AFE0}</a:tableStyleId>
              </a:tblPr>
              <a:tblGrid>
                <a:gridCol w="3558172">
                  <a:extLst>
                    <a:ext uri="{9D8B030D-6E8A-4147-A177-3AD203B41FA5}">
                      <a16:colId xmlns:a16="http://schemas.microsoft.com/office/drawing/2014/main" val="3632732127"/>
                    </a:ext>
                  </a:extLst>
                </a:gridCol>
                <a:gridCol w="7925266">
                  <a:extLst>
                    <a:ext uri="{9D8B030D-6E8A-4147-A177-3AD203B41FA5}">
                      <a16:colId xmlns:a16="http://schemas.microsoft.com/office/drawing/2014/main" val="2073441627"/>
                    </a:ext>
                  </a:extLst>
                </a:gridCol>
              </a:tblGrid>
              <a:tr h="370840">
                <a:tc>
                  <a:txBody>
                    <a:bodyPr/>
                    <a:lstStyle/>
                    <a:p>
                      <a:r>
                        <a:rPr lang="en-GB" sz="3200" dirty="0"/>
                        <a:t>Session</a:t>
                      </a:r>
                      <a:r>
                        <a:rPr lang="en-GB" sz="2400" dirty="0"/>
                        <a:t> </a:t>
                      </a:r>
                    </a:p>
                  </a:txBody>
                  <a:tcPr/>
                </a:tc>
                <a:tc>
                  <a:txBody>
                    <a:bodyPr/>
                    <a:lstStyle/>
                    <a:p>
                      <a:r>
                        <a:rPr lang="en-GB" sz="3200" dirty="0"/>
                        <a:t>Content </a:t>
                      </a:r>
                    </a:p>
                  </a:txBody>
                  <a:tcPr/>
                </a:tc>
                <a:extLst>
                  <a:ext uri="{0D108BD9-81ED-4DB2-BD59-A6C34878D82A}">
                    <a16:rowId xmlns:a16="http://schemas.microsoft.com/office/drawing/2014/main" val="4200629495"/>
                  </a:ext>
                </a:extLst>
              </a:tr>
              <a:tr h="847918">
                <a:tc>
                  <a:txBody>
                    <a:bodyPr/>
                    <a:lstStyle/>
                    <a:p>
                      <a:r>
                        <a:rPr lang="en-GB" sz="1800" dirty="0"/>
                        <a:t>Monday 27/04/2020</a:t>
                      </a:r>
                    </a:p>
                  </a:txBody>
                  <a:tcPr/>
                </a:tc>
                <a:tc>
                  <a:txBody>
                    <a:bodyPr/>
                    <a:lstStyle/>
                    <a:p>
                      <a:r>
                        <a:rPr lang="en-GB" sz="1400" b="1" dirty="0"/>
                        <a:t>Session 6 </a:t>
                      </a:r>
                      <a:r>
                        <a:rPr lang="en-GB" sz="1400" dirty="0"/>
                        <a:t>–  Theory of observation </a:t>
                      </a:r>
                    </a:p>
                    <a:p>
                      <a:r>
                        <a:rPr lang="en-GB" sz="1400" b="1" dirty="0">
                          <a:solidFill>
                            <a:srgbClr val="FF0000"/>
                          </a:solidFill>
                        </a:rPr>
                        <a:t>DIRECTED TASK 6 – </a:t>
                      </a:r>
                      <a:r>
                        <a:rPr lang="en-GB" sz="1400" b="0" dirty="0">
                          <a:solidFill>
                            <a:srgbClr val="FF0000"/>
                          </a:solidFill>
                        </a:rPr>
                        <a:t>Watch video and refine RQ</a:t>
                      </a:r>
                      <a:endParaRPr lang="en-GB" sz="1400" b="1" dirty="0">
                        <a:solidFill>
                          <a:srgbClr val="FF0000"/>
                        </a:solidFill>
                      </a:endParaRPr>
                    </a:p>
                    <a:p>
                      <a:endParaRPr lang="en-GB" sz="1400" dirty="0"/>
                    </a:p>
                    <a:p>
                      <a:r>
                        <a:rPr lang="en-GB" sz="1400" b="1" dirty="0"/>
                        <a:t>Session 7 </a:t>
                      </a:r>
                      <a:r>
                        <a:rPr lang="en-GB" sz="1400" dirty="0"/>
                        <a:t>-   Observation schedule</a:t>
                      </a:r>
                    </a:p>
                    <a:p>
                      <a:r>
                        <a:rPr lang="en-GB" sz="1400" b="1" dirty="0">
                          <a:solidFill>
                            <a:srgbClr val="FF0000"/>
                          </a:solidFill>
                        </a:rPr>
                        <a:t>DIRECTED TASK 7 – </a:t>
                      </a:r>
                      <a:r>
                        <a:rPr lang="en-GB" sz="1400" b="0" dirty="0">
                          <a:solidFill>
                            <a:srgbClr val="FF0000"/>
                          </a:solidFill>
                        </a:rPr>
                        <a:t>Create own observation schedule</a:t>
                      </a:r>
                      <a:endParaRPr lang="en-GB" sz="1400" b="1" dirty="0">
                        <a:solidFill>
                          <a:srgbClr val="FF0000"/>
                        </a:solidFill>
                      </a:endParaRPr>
                    </a:p>
                    <a:p>
                      <a:endParaRPr lang="en-GB" sz="1400" dirty="0"/>
                    </a:p>
                  </a:txBody>
                  <a:tcPr/>
                </a:tc>
                <a:extLst>
                  <a:ext uri="{0D108BD9-81ED-4DB2-BD59-A6C34878D82A}">
                    <a16:rowId xmlns:a16="http://schemas.microsoft.com/office/drawing/2014/main" val="1691392677"/>
                  </a:ext>
                </a:extLst>
              </a:tr>
              <a:tr h="370840">
                <a:tc>
                  <a:txBody>
                    <a:bodyPr/>
                    <a:lstStyle/>
                    <a:p>
                      <a:r>
                        <a:rPr lang="en-GB" sz="1800" dirty="0"/>
                        <a:t>Friday 01/05/2020</a:t>
                      </a:r>
                    </a:p>
                  </a:txBody>
                  <a:tcPr/>
                </a:tc>
                <a:tc>
                  <a:txBody>
                    <a:bodyPr/>
                    <a:lstStyle/>
                    <a:p>
                      <a:r>
                        <a:rPr lang="en-GB" sz="1400" b="1" dirty="0"/>
                        <a:t>Session 8 </a:t>
                      </a:r>
                      <a:r>
                        <a:rPr lang="en-GB" sz="1400" dirty="0"/>
                        <a:t>– The Leuven Scale in action </a:t>
                      </a:r>
                    </a:p>
                    <a:p>
                      <a:r>
                        <a:rPr lang="en-GB" sz="1400" b="1" dirty="0">
                          <a:solidFill>
                            <a:srgbClr val="FF0000"/>
                          </a:solidFill>
                        </a:rPr>
                        <a:t>DIRECTED TASK 8 – </a:t>
                      </a:r>
                      <a:r>
                        <a:rPr lang="en-GB" sz="1400" b="0" dirty="0">
                          <a:solidFill>
                            <a:srgbClr val="FF0000"/>
                          </a:solidFill>
                        </a:rPr>
                        <a:t>Reading and note-taking </a:t>
                      </a:r>
                    </a:p>
                    <a:p>
                      <a:endParaRPr lang="en-GB" sz="1400" dirty="0"/>
                    </a:p>
                    <a:p>
                      <a:r>
                        <a:rPr lang="en-GB" sz="1400" b="1" dirty="0"/>
                        <a:t>Session 9 </a:t>
                      </a:r>
                      <a:r>
                        <a:rPr lang="en-GB" sz="1400" dirty="0"/>
                        <a:t>– Status of knowledge and evaluation of techniques </a:t>
                      </a:r>
                    </a:p>
                    <a:p>
                      <a:r>
                        <a:rPr lang="en-GB" sz="1400" b="1" dirty="0">
                          <a:solidFill>
                            <a:srgbClr val="FF0000"/>
                          </a:solidFill>
                        </a:rPr>
                        <a:t>DIRECTED TASL 9 – </a:t>
                      </a:r>
                      <a:r>
                        <a:rPr lang="en-GB" sz="1400" b="0" dirty="0">
                          <a:solidFill>
                            <a:srgbClr val="FF0000"/>
                          </a:solidFill>
                        </a:rPr>
                        <a:t>Blog: submit 100 words </a:t>
                      </a:r>
                    </a:p>
                    <a:p>
                      <a:endParaRPr lang="en-GB" sz="1400" dirty="0"/>
                    </a:p>
                    <a:p>
                      <a:r>
                        <a:rPr lang="en-GB" sz="1400" b="1" dirty="0"/>
                        <a:t>Session 10 </a:t>
                      </a:r>
                      <a:r>
                        <a:rPr lang="en-GB" sz="1400" b="0" dirty="0"/>
                        <a:t>-   Suggested structure of assignment, and reading/writing for success </a:t>
                      </a:r>
                    </a:p>
                  </a:txBody>
                  <a:tcPr/>
                </a:tc>
                <a:extLst>
                  <a:ext uri="{0D108BD9-81ED-4DB2-BD59-A6C34878D82A}">
                    <a16:rowId xmlns:a16="http://schemas.microsoft.com/office/drawing/2014/main" val="1728648688"/>
                  </a:ext>
                </a:extLst>
              </a:tr>
            </a:tbl>
          </a:graphicData>
        </a:graphic>
      </p:graphicFrame>
    </p:spTree>
    <p:extLst>
      <p:ext uri="{BB962C8B-B14F-4D97-AF65-F5344CB8AC3E}">
        <p14:creationId xmlns:p14="http://schemas.microsoft.com/office/powerpoint/2010/main" val="213330534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6EDBD82-A768-46D5-9C41-745CD07D032C}"/>
              </a:ext>
            </a:extLst>
          </p:cNvPr>
          <p:cNvSpPr txBox="1"/>
          <p:nvPr/>
        </p:nvSpPr>
        <p:spPr>
          <a:xfrm>
            <a:off x="273132" y="201881"/>
            <a:ext cx="8407730" cy="584775"/>
          </a:xfrm>
          <a:prstGeom prst="rect">
            <a:avLst/>
          </a:prstGeom>
          <a:noFill/>
        </p:spPr>
        <p:txBody>
          <a:bodyPr wrap="square" rtlCol="0">
            <a:spAutoFit/>
          </a:bodyPr>
          <a:lstStyle/>
          <a:p>
            <a:r>
              <a:rPr lang="cy-GB" sz="3200" b="1" dirty="0"/>
              <a:t>Agweddau Ymchwil Yr Athrofa</a:t>
            </a:r>
            <a:endParaRPr lang="en-GB" sz="3200" b="1" dirty="0"/>
          </a:p>
        </p:txBody>
      </p:sp>
      <p:sp>
        <p:nvSpPr>
          <p:cNvPr id="3" name="Speech Bubble: Rectangle with Corners Rounded 2">
            <a:extLst>
              <a:ext uri="{FF2B5EF4-FFF2-40B4-BE49-F238E27FC236}">
                <a16:creationId xmlns:a16="http://schemas.microsoft.com/office/drawing/2014/main" id="{EC8ABF1C-3F6E-445F-BF1C-775F405D3FD7}"/>
              </a:ext>
            </a:extLst>
          </p:cNvPr>
          <p:cNvSpPr/>
          <p:nvPr/>
        </p:nvSpPr>
        <p:spPr>
          <a:xfrm>
            <a:off x="451262" y="985652"/>
            <a:ext cx="5260769" cy="2315688"/>
          </a:xfrm>
          <a:prstGeom prst="wedgeRoundRectCallou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Speech Bubble: Rectangle with Corners Rounded 3">
            <a:extLst>
              <a:ext uri="{FF2B5EF4-FFF2-40B4-BE49-F238E27FC236}">
                <a16:creationId xmlns:a16="http://schemas.microsoft.com/office/drawing/2014/main" id="{EA67A61D-0C13-4404-9036-F292A52CC2C9}"/>
              </a:ext>
            </a:extLst>
          </p:cNvPr>
          <p:cNvSpPr/>
          <p:nvPr/>
        </p:nvSpPr>
        <p:spPr>
          <a:xfrm>
            <a:off x="6050477" y="985652"/>
            <a:ext cx="5260769" cy="2315688"/>
          </a:xfrm>
          <a:prstGeom prst="wedgeRoundRectCallou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Speech Bubble: Rectangle with Corners Rounded 4">
            <a:extLst>
              <a:ext uri="{FF2B5EF4-FFF2-40B4-BE49-F238E27FC236}">
                <a16:creationId xmlns:a16="http://schemas.microsoft.com/office/drawing/2014/main" id="{CC7CBAF8-ED8F-4A9D-A857-998E289C2019}"/>
              </a:ext>
            </a:extLst>
          </p:cNvPr>
          <p:cNvSpPr/>
          <p:nvPr/>
        </p:nvSpPr>
        <p:spPr>
          <a:xfrm>
            <a:off x="463137" y="3810000"/>
            <a:ext cx="5260769" cy="2315688"/>
          </a:xfrm>
          <a:prstGeom prst="wedgeRoundRectCallou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Speech Bubble: Rectangle with Corners Rounded 5">
            <a:extLst>
              <a:ext uri="{FF2B5EF4-FFF2-40B4-BE49-F238E27FC236}">
                <a16:creationId xmlns:a16="http://schemas.microsoft.com/office/drawing/2014/main" id="{FF148D3E-636D-45F0-B6A1-881D307CD188}"/>
              </a:ext>
            </a:extLst>
          </p:cNvPr>
          <p:cNvSpPr/>
          <p:nvPr/>
        </p:nvSpPr>
        <p:spPr>
          <a:xfrm>
            <a:off x="6096000" y="3810000"/>
            <a:ext cx="5260769" cy="2315688"/>
          </a:xfrm>
          <a:prstGeom prst="wedgeRoundRectCallou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EE9DD631-2F42-4FC3-9439-E46D8792F3A1}"/>
              </a:ext>
            </a:extLst>
          </p:cNvPr>
          <p:cNvSpPr txBox="1"/>
          <p:nvPr/>
        </p:nvSpPr>
        <p:spPr>
          <a:xfrm>
            <a:off x="724395" y="1140031"/>
            <a:ext cx="4845132" cy="2677656"/>
          </a:xfrm>
          <a:prstGeom prst="rect">
            <a:avLst/>
          </a:prstGeom>
          <a:noFill/>
        </p:spPr>
        <p:txBody>
          <a:bodyPr wrap="square" rtlCol="0">
            <a:spAutoFit/>
          </a:bodyPr>
          <a:lstStyle/>
          <a:p>
            <a:r>
              <a:rPr lang="cy-GB" sz="2400" b="1" dirty="0"/>
              <a:t>Bod yn sgeptigol</a:t>
            </a:r>
            <a:endParaRPr lang="en-GB" sz="2400" dirty="0"/>
          </a:p>
          <a:p>
            <a:pPr marL="285750" lvl="0" indent="-285750">
              <a:buFont typeface="Arial" panose="020B0604020202020204" pitchFamily="34" charset="0"/>
              <a:buChar char="•"/>
            </a:pPr>
            <a:r>
              <a:rPr lang="cy-GB" sz="2000" dirty="0"/>
              <a:t>Deall </a:t>
            </a:r>
            <a:r>
              <a:rPr lang="cy-GB" sz="2000" dirty="0">
                <a:solidFill>
                  <a:srgbClr val="FF0000"/>
                </a:solidFill>
              </a:rPr>
              <a:t>tystiolaeth empirig</a:t>
            </a:r>
            <a:r>
              <a:rPr lang="cy-GB" sz="2000" dirty="0"/>
              <a:t> mewn meysydd a amheuir</a:t>
            </a:r>
            <a:endParaRPr lang="en-GB" sz="2000" dirty="0"/>
          </a:p>
          <a:p>
            <a:pPr marL="285750" lvl="0" indent="-285750">
              <a:buFont typeface="Arial" panose="020B0604020202020204" pitchFamily="34" charset="0"/>
              <a:buChar char="•"/>
            </a:pPr>
            <a:r>
              <a:rPr lang="cy-GB" sz="2000" dirty="0"/>
              <a:t>Bod yn ymwybodol o yrwyr gwleidyddol, economaidd a chymdeithasol ar gyfer ‘tystiolaeth’</a:t>
            </a:r>
            <a:endParaRPr lang="en-GB" sz="2000" dirty="0"/>
          </a:p>
          <a:p>
            <a:endParaRPr lang="en-US" sz="2400" b="1" dirty="0"/>
          </a:p>
          <a:p>
            <a:endParaRPr lang="en-GB" sz="2000" b="1" dirty="0"/>
          </a:p>
        </p:txBody>
      </p:sp>
      <p:sp>
        <p:nvSpPr>
          <p:cNvPr id="8" name="TextBox 7">
            <a:extLst>
              <a:ext uri="{FF2B5EF4-FFF2-40B4-BE49-F238E27FC236}">
                <a16:creationId xmlns:a16="http://schemas.microsoft.com/office/drawing/2014/main" id="{49F288F3-43B5-427B-8C16-745A30F40FBD}"/>
              </a:ext>
            </a:extLst>
          </p:cNvPr>
          <p:cNvSpPr txBox="1"/>
          <p:nvPr/>
        </p:nvSpPr>
        <p:spPr>
          <a:xfrm>
            <a:off x="6466114" y="1186781"/>
            <a:ext cx="4845132" cy="2062103"/>
          </a:xfrm>
          <a:prstGeom prst="rect">
            <a:avLst/>
          </a:prstGeom>
          <a:noFill/>
        </p:spPr>
        <p:txBody>
          <a:bodyPr wrap="square" rtlCol="0">
            <a:spAutoFit/>
          </a:bodyPr>
          <a:lstStyle/>
          <a:p>
            <a:r>
              <a:rPr lang="cy-GB" sz="2400" b="1" dirty="0"/>
              <a:t>Bod yn foesegol</a:t>
            </a:r>
            <a:endParaRPr lang="en-GB" sz="2400" dirty="0"/>
          </a:p>
          <a:p>
            <a:pPr marL="285750" lvl="0" indent="-285750">
              <a:buFont typeface="Arial" panose="020B0604020202020204" pitchFamily="34" charset="0"/>
              <a:buChar char="•"/>
            </a:pPr>
            <a:r>
              <a:rPr lang="cy-GB" sz="2000" dirty="0"/>
              <a:t>Gwybod a defnyddio egwyddorion moesegol ymchwil</a:t>
            </a:r>
            <a:endParaRPr lang="en-GB" sz="2000" dirty="0"/>
          </a:p>
          <a:p>
            <a:pPr marL="285750" lvl="0" indent="-285750">
              <a:buFont typeface="Arial" panose="020B0604020202020204" pitchFamily="34" charset="0"/>
              <a:buChar char="•"/>
            </a:pPr>
            <a:r>
              <a:rPr lang="cy-GB" sz="2000" dirty="0"/>
              <a:t>Deall </a:t>
            </a:r>
            <a:r>
              <a:rPr lang="cy-GB" sz="2000" dirty="0">
                <a:solidFill>
                  <a:srgbClr val="FF0000"/>
                </a:solidFill>
              </a:rPr>
              <a:t>ymagweddu (positionality)</a:t>
            </a:r>
            <a:endParaRPr lang="en-GB" sz="2000" dirty="0">
              <a:solidFill>
                <a:srgbClr val="FF0000"/>
              </a:solidFill>
            </a:endParaRPr>
          </a:p>
          <a:p>
            <a:endParaRPr lang="en-US" sz="2400" b="1" dirty="0"/>
          </a:p>
          <a:p>
            <a:endParaRPr lang="en-GB" sz="2000" b="1" dirty="0"/>
          </a:p>
        </p:txBody>
      </p:sp>
      <p:sp>
        <p:nvSpPr>
          <p:cNvPr id="9" name="TextBox 8">
            <a:extLst>
              <a:ext uri="{FF2B5EF4-FFF2-40B4-BE49-F238E27FC236}">
                <a16:creationId xmlns:a16="http://schemas.microsoft.com/office/drawing/2014/main" id="{1FBC81F0-B97B-45B1-A1F9-93B3BF3B1D53}"/>
              </a:ext>
            </a:extLst>
          </p:cNvPr>
          <p:cNvSpPr txBox="1"/>
          <p:nvPr/>
        </p:nvSpPr>
        <p:spPr>
          <a:xfrm>
            <a:off x="835231" y="4018571"/>
            <a:ext cx="4845132" cy="2062103"/>
          </a:xfrm>
          <a:prstGeom prst="rect">
            <a:avLst/>
          </a:prstGeom>
          <a:noFill/>
        </p:spPr>
        <p:txBody>
          <a:bodyPr wrap="square" rtlCol="0">
            <a:spAutoFit/>
          </a:bodyPr>
          <a:lstStyle/>
          <a:p>
            <a:r>
              <a:rPr lang="cy-GB" sz="2400" b="1" dirty="0"/>
              <a:t>Bod yn ymchwilydd crefftus</a:t>
            </a:r>
            <a:endParaRPr lang="en-GB" sz="2400" dirty="0"/>
          </a:p>
          <a:p>
            <a:pPr marL="285750" lvl="0" indent="-285750">
              <a:buFont typeface="Arial" panose="020B0604020202020204" pitchFamily="34" charset="0"/>
              <a:buChar char="•"/>
            </a:pPr>
            <a:r>
              <a:rPr lang="cy-GB" sz="2000" dirty="0"/>
              <a:t>Deall dulliau </a:t>
            </a:r>
            <a:r>
              <a:rPr lang="cy-GB" sz="2000" dirty="0">
                <a:solidFill>
                  <a:srgbClr val="FF0000"/>
                </a:solidFill>
              </a:rPr>
              <a:t>ansoddol</a:t>
            </a:r>
            <a:r>
              <a:rPr lang="cy-GB" sz="2000" dirty="0"/>
              <a:t> a </a:t>
            </a:r>
            <a:r>
              <a:rPr lang="cy-GB" sz="2000" dirty="0">
                <a:solidFill>
                  <a:srgbClr val="FF0000"/>
                </a:solidFill>
              </a:rPr>
              <a:t>meintiol</a:t>
            </a:r>
            <a:endParaRPr lang="en-GB" sz="2000" dirty="0">
              <a:solidFill>
                <a:srgbClr val="FF0000"/>
              </a:solidFill>
            </a:endParaRPr>
          </a:p>
          <a:p>
            <a:pPr marL="285750" lvl="0" indent="-285750">
              <a:buFont typeface="Arial" panose="020B0604020202020204" pitchFamily="34" charset="0"/>
              <a:buChar char="•"/>
            </a:pPr>
            <a:r>
              <a:rPr lang="cy-GB" sz="2000" dirty="0"/>
              <a:t>Gallu llunio dadl yn seiliedig ar dystiolaeth</a:t>
            </a:r>
            <a:endParaRPr lang="en-GB" sz="2000" dirty="0"/>
          </a:p>
          <a:p>
            <a:pPr marL="285750" lvl="0" indent="-285750">
              <a:buFont typeface="Arial" panose="020B0604020202020204" pitchFamily="34" charset="0"/>
              <a:buChar char="•"/>
            </a:pPr>
            <a:r>
              <a:rPr lang="cy-GB" sz="2000" dirty="0"/>
              <a:t>Defnyddio sgiliau </a:t>
            </a:r>
            <a:r>
              <a:rPr lang="cy-GB" sz="2000" dirty="0">
                <a:solidFill>
                  <a:srgbClr val="FF0000"/>
                </a:solidFill>
              </a:rPr>
              <a:t>darllen beirniadol</a:t>
            </a:r>
            <a:endParaRPr lang="en-GB" sz="2000" dirty="0">
              <a:solidFill>
                <a:srgbClr val="FF0000"/>
              </a:solidFill>
            </a:endParaRPr>
          </a:p>
          <a:p>
            <a:endParaRPr lang="en-US" sz="2400" b="1" dirty="0"/>
          </a:p>
          <a:p>
            <a:endParaRPr lang="en-GB" sz="2000" b="1" dirty="0"/>
          </a:p>
        </p:txBody>
      </p:sp>
      <p:sp>
        <p:nvSpPr>
          <p:cNvPr id="10" name="TextBox 9">
            <a:extLst>
              <a:ext uri="{FF2B5EF4-FFF2-40B4-BE49-F238E27FC236}">
                <a16:creationId xmlns:a16="http://schemas.microsoft.com/office/drawing/2014/main" id="{021FD544-57E4-49C3-B132-154B7BACA6DC}"/>
              </a:ext>
            </a:extLst>
          </p:cNvPr>
          <p:cNvSpPr txBox="1"/>
          <p:nvPr/>
        </p:nvSpPr>
        <p:spPr>
          <a:xfrm>
            <a:off x="6258295" y="4018571"/>
            <a:ext cx="4845132" cy="2369880"/>
          </a:xfrm>
          <a:prstGeom prst="rect">
            <a:avLst/>
          </a:prstGeom>
          <a:noFill/>
        </p:spPr>
        <p:txBody>
          <a:bodyPr wrap="square" rtlCol="0">
            <a:spAutoFit/>
          </a:bodyPr>
          <a:lstStyle/>
          <a:p>
            <a:r>
              <a:rPr lang="cy-GB" sz="2400" b="1" dirty="0"/>
              <a:t>Bod yn rhan o broffesiwn ymholgar</a:t>
            </a:r>
            <a:endParaRPr lang="en-GB" sz="2400" b="1" dirty="0"/>
          </a:p>
          <a:p>
            <a:pPr marL="285750" lvl="0" indent="-285750">
              <a:buFont typeface="Arial" panose="020B0604020202020204" pitchFamily="34" charset="0"/>
              <a:buChar char="•"/>
            </a:pPr>
            <a:r>
              <a:rPr lang="cy-GB" sz="2000" dirty="0"/>
              <a:t>Cyfrannu’n rhagweithiol at ystod o gynulleidfaoedd</a:t>
            </a:r>
            <a:endParaRPr lang="en-GB" sz="2000" dirty="0"/>
          </a:p>
          <a:p>
            <a:pPr marL="285750" lvl="0" indent="-285750">
              <a:buFont typeface="Arial" panose="020B0604020202020204" pitchFamily="34" charset="0"/>
              <a:buChar char="•"/>
            </a:pPr>
            <a:r>
              <a:rPr lang="cy-GB" sz="2000" dirty="0"/>
              <a:t>Cymryd rhan weithredol mewn ymholiadau a chanfyddiadau pob eraill</a:t>
            </a:r>
            <a:endParaRPr lang="en-GB" sz="2000" dirty="0"/>
          </a:p>
          <a:p>
            <a:endParaRPr lang="en-US" sz="2400" b="1" dirty="0"/>
          </a:p>
          <a:p>
            <a:endParaRPr lang="en-GB" sz="2000" b="1" dirty="0"/>
          </a:p>
        </p:txBody>
      </p:sp>
      <p:pic>
        <p:nvPicPr>
          <p:cNvPr id="12" name="PP1 S7">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496679" y="1295315"/>
            <a:ext cx="946605" cy="946605"/>
          </a:xfrm>
          <a:prstGeom prst="rect">
            <a:avLst/>
          </a:prstGeom>
          <a:solidFill>
            <a:srgbClr val="FFFF00"/>
          </a:solidFill>
        </p:spPr>
      </p:pic>
      <p:pic>
        <p:nvPicPr>
          <p:cNvPr id="13" name="Recorded Sound">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5537635" y="3687097"/>
            <a:ext cx="764262" cy="764262"/>
          </a:xfrm>
          <a:prstGeom prst="rect">
            <a:avLst/>
          </a:prstGeom>
          <a:solidFill>
            <a:srgbClr val="FFFF00"/>
          </a:solidFill>
        </p:spPr>
      </p:pic>
    </p:spTree>
    <p:extLst>
      <p:ext uri="{BB962C8B-B14F-4D97-AF65-F5344CB8AC3E}">
        <p14:creationId xmlns:p14="http://schemas.microsoft.com/office/powerpoint/2010/main" val="89450247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49772" fill="hold"/>
                                        <p:tgtEl>
                                          <p:spTgt spid="12"/>
                                        </p:tgtEl>
                                      </p:cBhvr>
                                    </p:cmd>
                                  </p:childTnLst>
                                </p:cTn>
                              </p:par>
                            </p:childTnLst>
                          </p:cTn>
                        </p:par>
                      </p:childTnLst>
                    </p:cTn>
                  </p:par>
                </p:childTnLst>
              </p:cTn>
              <p:nextCondLst>
                <p:cond evt="onClick" delay="0">
                  <p:tgtEl>
                    <p:spTgt spid="12"/>
                  </p:tgtEl>
                </p:cond>
              </p:nextCondLst>
            </p:seq>
            <p:audio>
              <p:cMediaNode vol="80000">
                <p:cTn id="7" fill="hold" display="0">
                  <p:stCondLst>
                    <p:cond delay="indefinite"/>
                  </p:stCondLst>
                  <p:endCondLst>
                    <p:cond evt="onStopAudio" delay="0">
                      <p:tgtEl>
                        <p:sldTgt/>
                      </p:tgtEl>
                    </p:cond>
                  </p:endCondLst>
                </p:cTn>
                <p:tgtEl>
                  <p:spTgt spid="12"/>
                </p:tgtEl>
              </p:cMediaNode>
            </p:audi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71534" fill="hold"/>
                                        <p:tgtEl>
                                          <p:spTgt spid="13"/>
                                        </p:tgtEl>
                                      </p:cBhvr>
                                    </p:cmd>
                                  </p:childTnLst>
                                </p:cTn>
                              </p:par>
                            </p:childTnLst>
                          </p:cTn>
                        </p:par>
                      </p:childTnLst>
                    </p:cTn>
                  </p:par>
                </p:childTnLst>
              </p:cTn>
              <p:nextCondLst>
                <p:cond evt="onClick" delay="0">
                  <p:tgtEl>
                    <p:spTgt spid="13"/>
                  </p:tgtEl>
                </p:cond>
              </p:nextCondLst>
            </p:seq>
            <p:audio>
              <p:cMediaNode vol="80000">
                <p:cTn id="13" fill="hold" display="0">
                  <p:stCondLst>
                    <p:cond delay="indefinite"/>
                  </p:stCondLst>
                  <p:endCondLst>
                    <p:cond evt="onStopAudio" delay="0">
                      <p:tgtEl>
                        <p:sldTgt/>
                      </p:tgtEl>
                    </p:cond>
                  </p:endCondLst>
                </p:cTn>
                <p:tgtEl>
                  <p:spTgt spid="1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596D7C1-9497-4E17-B809-96673D2273AF}"/>
              </a:ext>
            </a:extLst>
          </p:cNvPr>
          <p:cNvSpPr txBox="1"/>
          <p:nvPr/>
        </p:nvSpPr>
        <p:spPr>
          <a:xfrm>
            <a:off x="394283" y="377505"/>
            <a:ext cx="11450972" cy="1785104"/>
          </a:xfrm>
          <a:prstGeom prst="rect">
            <a:avLst/>
          </a:prstGeom>
          <a:noFill/>
        </p:spPr>
        <p:txBody>
          <a:bodyPr wrap="square" rtlCol="0">
            <a:spAutoFit/>
          </a:bodyPr>
          <a:lstStyle/>
          <a:p>
            <a:r>
              <a:rPr lang="en-GB" sz="2800" b="1" dirty="0">
                <a:solidFill>
                  <a:srgbClr val="FF0000"/>
                </a:solidFill>
              </a:rPr>
              <a:t>ECAD 4010: </a:t>
            </a:r>
            <a:r>
              <a:rPr lang="cy-GB" sz="2800" b="1" dirty="0">
                <a:latin typeface="Calibri" panose="020F0502020204030204" pitchFamily="34" charset="0"/>
                <a:ea typeface="Times New Roman" panose="02020603050405020304" pitchFamily="18" charset="0"/>
              </a:rPr>
              <a:t>Deilliannau Dysgu </a:t>
            </a:r>
            <a:endParaRPr lang="en-GB" sz="2800" dirty="0">
              <a:latin typeface="Times New Roman" panose="02020603050405020304" pitchFamily="18" charset="0"/>
              <a:ea typeface="Times New Roman" panose="02020603050405020304" pitchFamily="18" charset="0"/>
            </a:endParaRPr>
          </a:p>
          <a:p>
            <a:endParaRPr lang="en-GB" sz="2800" b="1" dirty="0"/>
          </a:p>
          <a:p>
            <a:endParaRPr lang="en-GB" sz="2800" b="1" dirty="0"/>
          </a:p>
          <a:p>
            <a:endParaRPr lang="en-GB" sz="2600" b="1" dirty="0"/>
          </a:p>
        </p:txBody>
      </p:sp>
      <p:sp>
        <p:nvSpPr>
          <p:cNvPr id="3" name="TextBox 2">
            <a:extLst>
              <a:ext uri="{FF2B5EF4-FFF2-40B4-BE49-F238E27FC236}">
                <a16:creationId xmlns:a16="http://schemas.microsoft.com/office/drawing/2014/main" id="{5627AFDE-15EA-40E9-A96D-30FF8617799E}"/>
              </a:ext>
            </a:extLst>
          </p:cNvPr>
          <p:cNvSpPr txBox="1"/>
          <p:nvPr/>
        </p:nvSpPr>
        <p:spPr>
          <a:xfrm>
            <a:off x="469783" y="1040235"/>
            <a:ext cx="11327934" cy="5724644"/>
          </a:xfrm>
          <a:prstGeom prst="rect">
            <a:avLst/>
          </a:prstGeom>
          <a:noFill/>
        </p:spPr>
        <p:txBody>
          <a:bodyPr wrap="square" rtlCol="0">
            <a:spAutoFit/>
          </a:bodyPr>
          <a:lstStyle/>
          <a:p>
            <a:pPr>
              <a:spcAft>
                <a:spcPts val="0"/>
              </a:spcAft>
            </a:pPr>
            <a:r>
              <a:rPr lang="cy-GB" sz="2800" b="1" dirty="0">
                <a:latin typeface="Calibri" panose="020F0502020204030204" pitchFamily="34" charset="0"/>
                <a:ea typeface="Times New Roman" panose="02020603050405020304" pitchFamily="18" charset="0"/>
              </a:rPr>
              <a:t>Ar ôl cwblhau’r modwl hwn yn llwyddiannus, dylai’r athro dan hyfforddiant allu dangos y gallu i wneud y canlynol: </a:t>
            </a:r>
            <a:endParaRPr lang="en-GB" sz="2800" b="1" dirty="0">
              <a:latin typeface="Times New Roman" panose="02020603050405020304" pitchFamily="18" charset="0"/>
              <a:ea typeface="Times New Roman" panose="02020603050405020304" pitchFamily="18" charset="0"/>
            </a:endParaRPr>
          </a:p>
          <a:p>
            <a:endParaRPr lang="en-GB" sz="2600" dirty="0"/>
          </a:p>
          <a:p>
            <a:pPr marL="342900" indent="-342900" algn="just">
              <a:spcAft>
                <a:spcPts val="0"/>
              </a:spcAft>
              <a:buFont typeface="Arial" panose="020B0604020202020204" pitchFamily="34" charset="0"/>
              <a:buChar char="•"/>
            </a:pPr>
            <a:r>
              <a:rPr lang="cy-GB" sz="2200" dirty="0">
                <a:latin typeface="Calibri" panose="020F0502020204030204" pitchFamily="34" charset="0"/>
                <a:ea typeface="Times New Roman" panose="02020603050405020304" pitchFamily="18" charset="0"/>
              </a:rPr>
              <a:t>Deall lle ymchwil yn arfer addysg a’i effaith ar addysgu a dysgu; </a:t>
            </a:r>
            <a:endParaRPr lang="en-GB" sz="2200" dirty="0">
              <a:latin typeface="Times New Roman" panose="02020603050405020304" pitchFamily="18" charset="0"/>
              <a:ea typeface="Times New Roman" panose="02020603050405020304" pitchFamily="18" charset="0"/>
            </a:endParaRPr>
          </a:p>
          <a:p>
            <a:pPr algn="just">
              <a:spcAft>
                <a:spcPts val="0"/>
              </a:spcAft>
            </a:pPr>
            <a:r>
              <a:rPr lang="en-US" sz="2200" dirty="0">
                <a:latin typeface="Calibri" panose="020F0502020204030204" pitchFamily="34" charset="0"/>
                <a:ea typeface="Times New Roman" panose="02020603050405020304" pitchFamily="18" charset="0"/>
              </a:rPr>
              <a:t> </a:t>
            </a:r>
            <a:endParaRPr lang="en-GB" sz="2200" dirty="0">
              <a:latin typeface="Times New Roman" panose="02020603050405020304" pitchFamily="18" charset="0"/>
              <a:ea typeface="Times New Roman" panose="02020603050405020304" pitchFamily="18" charset="0"/>
            </a:endParaRPr>
          </a:p>
          <a:p>
            <a:pPr marL="342900" indent="-342900" algn="just">
              <a:spcAft>
                <a:spcPts val="0"/>
              </a:spcAft>
              <a:buFont typeface="Arial" panose="020B0604020202020204" pitchFamily="34" charset="0"/>
              <a:buChar char="•"/>
            </a:pPr>
            <a:r>
              <a:rPr lang="cy-GB" sz="2200" dirty="0">
                <a:latin typeface="Calibri" panose="020F0502020204030204" pitchFamily="34" charset="0"/>
                <a:ea typeface="Times New Roman" panose="02020603050405020304" pitchFamily="18" charset="0"/>
              </a:rPr>
              <a:t>Dechrau dadansoddi, dehongli a gwerthuso gwybodaeth ymchwil a gwneud cysylltiadau </a:t>
            </a:r>
            <a:endParaRPr lang="en-GB" sz="2200" dirty="0">
              <a:latin typeface="Times New Roman" panose="02020603050405020304" pitchFamily="18" charset="0"/>
              <a:ea typeface="Times New Roman" panose="02020603050405020304" pitchFamily="18" charset="0"/>
            </a:endParaRPr>
          </a:p>
          <a:p>
            <a:pPr algn="just">
              <a:spcAft>
                <a:spcPts val="0"/>
              </a:spcAft>
            </a:pPr>
            <a:r>
              <a:rPr lang="en-US" sz="2200" dirty="0">
                <a:latin typeface="Calibri" panose="020F0502020204030204" pitchFamily="34" charset="0"/>
                <a:ea typeface="Times New Roman" panose="02020603050405020304" pitchFamily="18" charset="0"/>
              </a:rPr>
              <a:t>  </a:t>
            </a:r>
            <a:r>
              <a:rPr lang="cy-GB" sz="2200" dirty="0">
                <a:latin typeface="Calibri" panose="020F0502020204030204" pitchFamily="34" charset="0"/>
                <a:ea typeface="Times New Roman" panose="02020603050405020304" pitchFamily="18" charset="0"/>
              </a:rPr>
              <a:t>ag arfer personol; </a:t>
            </a:r>
            <a:endParaRPr lang="en-GB" sz="2200" dirty="0">
              <a:latin typeface="Times New Roman" panose="02020603050405020304" pitchFamily="18" charset="0"/>
              <a:ea typeface="Times New Roman" panose="02020603050405020304" pitchFamily="18" charset="0"/>
            </a:endParaRPr>
          </a:p>
          <a:p>
            <a:pPr algn="just">
              <a:spcAft>
                <a:spcPts val="0"/>
              </a:spcAft>
            </a:pPr>
            <a:r>
              <a:rPr lang="en-US" sz="2200" dirty="0">
                <a:latin typeface="Calibri" panose="020F0502020204030204" pitchFamily="34" charset="0"/>
                <a:ea typeface="Times New Roman" panose="02020603050405020304" pitchFamily="18" charset="0"/>
              </a:rPr>
              <a:t> </a:t>
            </a:r>
            <a:endParaRPr lang="en-GB" sz="2200" dirty="0">
              <a:latin typeface="Times New Roman" panose="02020603050405020304" pitchFamily="18" charset="0"/>
              <a:ea typeface="Times New Roman" panose="02020603050405020304" pitchFamily="18" charset="0"/>
            </a:endParaRPr>
          </a:p>
          <a:p>
            <a:pPr marL="342900" indent="-342900" algn="just">
              <a:spcAft>
                <a:spcPts val="0"/>
              </a:spcAft>
              <a:buFont typeface="Arial" panose="020B0604020202020204" pitchFamily="34" charset="0"/>
              <a:buChar char="•"/>
            </a:pPr>
            <a:r>
              <a:rPr lang="cy-GB" sz="2200" dirty="0">
                <a:latin typeface="Calibri" panose="020F0502020204030204" pitchFamily="34" charset="0"/>
                <a:ea typeface="Times New Roman" panose="02020603050405020304" pitchFamily="18" charset="0"/>
              </a:rPr>
              <a:t>Dechrau datblygu arfer moesegol a dealltwriaeth o’i berthynas ag ymchwil</a:t>
            </a:r>
            <a:r>
              <a:rPr lang="en-GB" sz="2200" dirty="0">
                <a:latin typeface="Times New Roman" panose="02020603050405020304" pitchFamily="18" charset="0"/>
                <a:ea typeface="Times New Roman" panose="02020603050405020304" pitchFamily="18" charset="0"/>
              </a:rPr>
              <a:t> </a:t>
            </a:r>
            <a:r>
              <a:rPr lang="cy-GB" sz="2200" dirty="0">
                <a:latin typeface="Calibri" panose="020F0502020204030204" pitchFamily="34" charset="0"/>
                <a:ea typeface="Times New Roman" panose="02020603050405020304" pitchFamily="18" charset="0"/>
              </a:rPr>
              <a:t>trwy ddeall ystyriaethau moesegol ar lawr dosbarth; </a:t>
            </a:r>
            <a:endParaRPr lang="en-GB" sz="2200" dirty="0">
              <a:latin typeface="Times New Roman" panose="02020603050405020304" pitchFamily="18" charset="0"/>
              <a:ea typeface="Times New Roman" panose="02020603050405020304" pitchFamily="18" charset="0"/>
            </a:endParaRPr>
          </a:p>
          <a:p>
            <a:pPr algn="just">
              <a:spcAft>
                <a:spcPts val="0"/>
              </a:spcAft>
            </a:pPr>
            <a:r>
              <a:rPr lang="en-US" sz="2200" dirty="0">
                <a:latin typeface="Calibri" panose="020F0502020204030204" pitchFamily="34" charset="0"/>
                <a:ea typeface="Times New Roman" panose="02020603050405020304" pitchFamily="18" charset="0"/>
              </a:rPr>
              <a:t> </a:t>
            </a:r>
            <a:endParaRPr lang="en-GB" sz="2200" dirty="0">
              <a:latin typeface="Times New Roman" panose="02020603050405020304" pitchFamily="18" charset="0"/>
              <a:ea typeface="Times New Roman" panose="02020603050405020304" pitchFamily="18" charset="0"/>
            </a:endParaRPr>
          </a:p>
          <a:p>
            <a:pPr marL="342900" indent="-342900" algn="just">
              <a:spcAft>
                <a:spcPts val="0"/>
              </a:spcAft>
              <a:buFont typeface="Arial" panose="020B0604020202020204" pitchFamily="34" charset="0"/>
              <a:buChar char="•"/>
            </a:pPr>
            <a:r>
              <a:rPr lang="cy-GB" sz="2200" dirty="0">
                <a:latin typeface="Calibri" panose="020F0502020204030204" pitchFamily="34" charset="0"/>
                <a:ea typeface="Times New Roman" panose="02020603050405020304" pitchFamily="18" charset="0"/>
              </a:rPr>
              <a:t>Deall bod gwahanol safbwyntiau a phersbectifau yn bodoli ym maes ymchwil addysg a dechrau datblygu safbwynt personol ar sail tystiolaeth; </a:t>
            </a:r>
            <a:endParaRPr lang="en-GB" sz="2200" dirty="0">
              <a:latin typeface="Times New Roman" panose="02020603050405020304" pitchFamily="18" charset="0"/>
              <a:ea typeface="Times New Roman" panose="02020603050405020304" pitchFamily="18" charset="0"/>
            </a:endParaRPr>
          </a:p>
          <a:p>
            <a:pPr algn="just">
              <a:spcAft>
                <a:spcPts val="0"/>
              </a:spcAft>
            </a:pPr>
            <a:r>
              <a:rPr lang="en-US" sz="2200" dirty="0">
                <a:latin typeface="Calibri" panose="020F0502020204030204" pitchFamily="34" charset="0"/>
                <a:ea typeface="Times New Roman" panose="02020603050405020304" pitchFamily="18" charset="0"/>
              </a:rPr>
              <a:t> </a:t>
            </a:r>
            <a:endParaRPr lang="en-GB" sz="2200" dirty="0">
              <a:latin typeface="Times New Roman" panose="02020603050405020304" pitchFamily="18" charset="0"/>
              <a:ea typeface="Times New Roman" panose="02020603050405020304" pitchFamily="18" charset="0"/>
            </a:endParaRPr>
          </a:p>
          <a:p>
            <a:pPr algn="just">
              <a:spcAft>
                <a:spcPts val="0"/>
              </a:spcAft>
            </a:pPr>
            <a:r>
              <a:rPr lang="cy-GB" sz="2200" dirty="0">
                <a:latin typeface="Calibri" panose="020F0502020204030204" pitchFamily="34" charset="0"/>
                <a:ea typeface="Times New Roman" panose="02020603050405020304" pitchFamily="18" charset="0"/>
                <a:cs typeface="Calibri" panose="020F0502020204030204" pitchFamily="34" charset="0"/>
                <a:sym typeface="Symbol" panose="05050102010706020507" pitchFamily="18" charset="2"/>
              </a:rPr>
              <a:t></a:t>
            </a:r>
            <a:r>
              <a:rPr lang="cy-GB" sz="2200" dirty="0">
                <a:latin typeface="Calibri" panose="020F0502020204030204" pitchFamily="34" charset="0"/>
                <a:ea typeface="Times New Roman" panose="02020603050405020304" pitchFamily="18" charset="0"/>
              </a:rPr>
              <a:t> Deall, defnyddio a gwerthuso dull ymchwil arsylwi wrth gynnal arfer moesegol.</a:t>
            </a:r>
            <a:endParaRPr lang="en-GB" sz="2200" dirty="0">
              <a:latin typeface="Times New Roman" panose="02020603050405020304" pitchFamily="18" charset="0"/>
              <a:ea typeface="Times New Roman" panose="02020603050405020304" pitchFamily="18" charset="0"/>
            </a:endParaRPr>
          </a:p>
          <a:p>
            <a:pPr>
              <a:spcAft>
                <a:spcPts val="0"/>
              </a:spcAft>
            </a:pPr>
            <a:r>
              <a:rPr lang="en-GB" sz="2000" dirty="0">
                <a:latin typeface="Calibri" panose="020F0502020204030204" pitchFamily="34" charset="0"/>
                <a:ea typeface="Times New Roman" panose="02020603050405020304" pitchFamily="18" charset="0"/>
              </a:rPr>
              <a:t> </a:t>
            </a:r>
            <a:endParaRPr lang="en-GB" sz="2600" dirty="0"/>
          </a:p>
        </p:txBody>
      </p:sp>
    </p:spTree>
    <p:extLst>
      <p:ext uri="{BB962C8B-B14F-4D97-AF65-F5344CB8AC3E}">
        <p14:creationId xmlns:p14="http://schemas.microsoft.com/office/powerpoint/2010/main" val="29976657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group of people watching a football ball on a field&#10;&#10;Description automatically generated">
            <a:extLst>
              <a:ext uri="{FF2B5EF4-FFF2-40B4-BE49-F238E27FC236}">
                <a16:creationId xmlns:a16="http://schemas.microsoft.com/office/drawing/2014/main" id="{24F8C318-153D-48FE-97A8-630804C3463C}"/>
              </a:ext>
            </a:extLst>
          </p:cNvPr>
          <p:cNvPicPr>
            <a:picLocks noChangeAspect="1"/>
          </p:cNvPicPr>
          <p:nvPr/>
        </p:nvPicPr>
        <p:blipFill rotWithShape="1">
          <a:blip r:embed="rId5">
            <a:alphaModFix/>
          </a:blip>
          <a:srcRect r="-2" b="5557"/>
          <a:stretch/>
        </p:blipFill>
        <p:spPr>
          <a:xfrm rot="21600000">
            <a:off x="8231702" y="1514501"/>
            <a:ext cx="3674191" cy="2307508"/>
          </a:xfrm>
          <a:prstGeom prst="rect">
            <a:avLst/>
          </a:prstGeom>
          <a:effectLst>
            <a:softEdge rad="533400"/>
          </a:effectLst>
        </p:spPr>
      </p:pic>
      <p:pic>
        <p:nvPicPr>
          <p:cNvPr id="5" name="Picture 4" descr="A young boy sitting at a table&#10;&#10;Description automatically generated">
            <a:extLst>
              <a:ext uri="{FF2B5EF4-FFF2-40B4-BE49-F238E27FC236}">
                <a16:creationId xmlns:a16="http://schemas.microsoft.com/office/drawing/2014/main" id="{1358C4BF-9544-4175-B748-32254F7A27DE}"/>
              </a:ext>
            </a:extLst>
          </p:cNvPr>
          <p:cNvPicPr>
            <a:picLocks noChangeAspect="1"/>
          </p:cNvPicPr>
          <p:nvPr/>
        </p:nvPicPr>
        <p:blipFill rotWithShape="1">
          <a:blip r:embed="rId6"/>
          <a:srcRect r="-1" b="10267"/>
          <a:stretch/>
        </p:blipFill>
        <p:spPr>
          <a:xfrm>
            <a:off x="8491760" y="3333639"/>
            <a:ext cx="3700240" cy="2490234"/>
          </a:xfrm>
          <a:prstGeom prst="rect">
            <a:avLst/>
          </a:prstGeom>
          <a:effectLst>
            <a:softEdge rad="533400"/>
          </a:effectLst>
        </p:spPr>
      </p:pic>
      <p:pic>
        <p:nvPicPr>
          <p:cNvPr id="10" name="Picture 9">
            <a:extLst>
              <a:ext uri="{FF2B5EF4-FFF2-40B4-BE49-F238E27FC236}">
                <a16:creationId xmlns:a16="http://schemas.microsoft.com/office/drawing/2014/main" id="{22901FED-4FC9-4ED5-8123-C98BCD1616BA}"/>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7">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extBox 1">
            <a:extLst>
              <a:ext uri="{FF2B5EF4-FFF2-40B4-BE49-F238E27FC236}">
                <a16:creationId xmlns:a16="http://schemas.microsoft.com/office/drawing/2014/main" id="{452828AD-C296-4F90-A223-942C6F513BE6}"/>
              </a:ext>
            </a:extLst>
          </p:cNvPr>
          <p:cNvSpPr txBox="1"/>
          <p:nvPr/>
        </p:nvSpPr>
        <p:spPr>
          <a:xfrm>
            <a:off x="326824" y="211216"/>
            <a:ext cx="11546779" cy="1311664"/>
          </a:xfrm>
          <a:prstGeom prst="rect">
            <a:avLst/>
          </a:prstGeom>
        </p:spPr>
        <p:txBody>
          <a:bodyPr vert="horz" lIns="91440" tIns="45720" rIns="91440" bIns="45720" rtlCol="0" anchor="ctr">
            <a:normAutofit/>
          </a:bodyPr>
          <a:lstStyle/>
          <a:p>
            <a:pPr>
              <a:lnSpc>
                <a:spcPct val="90000"/>
              </a:lnSpc>
              <a:spcBef>
                <a:spcPct val="0"/>
              </a:spcBef>
              <a:spcAft>
                <a:spcPts val="600"/>
              </a:spcAft>
            </a:pPr>
            <a:endParaRPr lang="en-US" sz="2600" b="1" kern="1200" dirty="0">
              <a:solidFill>
                <a:srgbClr val="000000"/>
              </a:solidFill>
              <a:ea typeface="+mj-ea"/>
              <a:cs typeface="+mj-cs"/>
            </a:endParaRPr>
          </a:p>
        </p:txBody>
      </p:sp>
      <p:sp>
        <p:nvSpPr>
          <p:cNvPr id="6" name="Rectangle 5">
            <a:extLst>
              <a:ext uri="{FF2B5EF4-FFF2-40B4-BE49-F238E27FC236}">
                <a16:creationId xmlns:a16="http://schemas.microsoft.com/office/drawing/2014/main" id="{B9DEA845-2371-45D3-B0E0-46F5E1ACFD88}"/>
              </a:ext>
            </a:extLst>
          </p:cNvPr>
          <p:cNvSpPr/>
          <p:nvPr/>
        </p:nvSpPr>
        <p:spPr>
          <a:xfrm>
            <a:off x="435429" y="1514500"/>
            <a:ext cx="7639792" cy="4893647"/>
          </a:xfrm>
          <a:prstGeom prst="rect">
            <a:avLst/>
          </a:prstGeom>
        </p:spPr>
        <p:txBody>
          <a:bodyPr wrap="square">
            <a:spAutoFit/>
          </a:bodyPr>
          <a:lstStyle/>
          <a:p>
            <a:pPr algn="just" fontAlgn="base"/>
            <a:r>
              <a:rPr lang="cy-GB" sz="2000" dirty="0">
                <a:solidFill>
                  <a:srgbClr val="222222"/>
                </a:solidFill>
              </a:rPr>
              <a:t>Cymharwch a chyferbynnwch ystod o lenyddiaeth (cyfnodolion, blogiau, adroddiadau'r llywodraeth, gwefannau, adroddiadau Estyn) sy'n ymwneud ag arsylwi'r amgylchedd dysgu o fewn dosbarth Cyfnod Sylfaen (CS). Gall yr amgylchedd dysgu gynnwys lleoedd ac adnoddau dan do neu awyr agored. Dylai arsylwi ganolbwyntio ar grŵp bach o ddysgwyr, gan ddefnyddio graddfa Leuven fel offeryn.</a:t>
            </a:r>
            <a:r>
              <a:rPr lang="cy-GB" sz="2000" dirty="0">
                <a:solidFill>
                  <a:srgbClr val="000000"/>
                </a:solidFill>
              </a:rPr>
              <a:t> </a:t>
            </a:r>
          </a:p>
          <a:p>
            <a:pPr algn="just" fontAlgn="base"/>
            <a:r>
              <a:rPr lang="cy-GB" sz="2000" dirty="0">
                <a:solidFill>
                  <a:srgbClr val="000000"/>
                </a:solidFill>
              </a:rPr>
              <a:t>  </a:t>
            </a:r>
          </a:p>
          <a:p>
            <a:pPr algn="just" fontAlgn="base"/>
            <a:r>
              <a:rPr lang="cy-GB" sz="2000" dirty="0">
                <a:solidFill>
                  <a:srgbClr val="000000"/>
                </a:solidFill>
              </a:rPr>
              <a:t> </a:t>
            </a:r>
          </a:p>
          <a:p>
            <a:pPr algn="just" fontAlgn="base"/>
            <a:r>
              <a:rPr lang="cy-GB" sz="2000" dirty="0">
                <a:solidFill>
                  <a:srgbClr val="222222"/>
                </a:solidFill>
              </a:rPr>
              <a:t>Mae angen i chi ymgysylltu'n feirniadol â'r llenyddiaeth wrth ddod i gasgliadau pendantynghylch creu amgylchedd dysgu effeithiol. Mae angen ystyried hefyd effaith bosibl defnyddio graddfa Leuven ar eich ymarfer eich hun fel ymchwilydd moesegol ac ar ddatblygiad dysgwyr. </a:t>
            </a:r>
          </a:p>
          <a:p>
            <a:pPr algn="just" fontAlgn="base"/>
            <a:endParaRPr lang="cy-GB" b="1" dirty="0">
              <a:solidFill>
                <a:srgbClr val="222222"/>
              </a:solidFill>
              <a:latin typeface="Calibri" panose="020F0502020204030204" pitchFamily="34" charset="0"/>
            </a:endParaRPr>
          </a:p>
          <a:p>
            <a:pPr algn="just" fontAlgn="base"/>
            <a:endParaRPr lang="cy-GB" b="1" dirty="0">
              <a:solidFill>
                <a:srgbClr val="222222"/>
              </a:solidFill>
              <a:latin typeface="Calibri" panose="020F0502020204030204" pitchFamily="34" charset="0"/>
            </a:endParaRPr>
          </a:p>
          <a:p>
            <a:pPr algn="just" fontAlgn="base"/>
            <a:r>
              <a:rPr lang="cy-GB" b="1" dirty="0">
                <a:solidFill>
                  <a:srgbClr val="222222"/>
                </a:solidFill>
                <a:latin typeface="Calibri" panose="020F0502020204030204" pitchFamily="34" charset="0"/>
              </a:rPr>
              <a:t>2,000 o eiriau.</a:t>
            </a:r>
            <a:r>
              <a:rPr lang="cy-GB" dirty="0">
                <a:solidFill>
                  <a:srgbClr val="000000"/>
                </a:solidFill>
                <a:latin typeface="Calibri" panose="020F0502020204030204" pitchFamily="34" charset="0"/>
              </a:rPr>
              <a:t> </a:t>
            </a:r>
            <a:endParaRPr lang="cy-GB" dirty="0">
              <a:solidFill>
                <a:srgbClr val="000000"/>
              </a:solidFill>
              <a:latin typeface="&amp;quot"/>
            </a:endParaRPr>
          </a:p>
          <a:p>
            <a:pPr algn="just" fontAlgn="base"/>
            <a:r>
              <a:rPr lang="cy-GB" dirty="0">
                <a:solidFill>
                  <a:srgbClr val="000000"/>
                </a:solidFill>
                <a:latin typeface="Calibri" panose="020F0502020204030204" pitchFamily="34" charset="0"/>
              </a:rPr>
              <a:t> </a:t>
            </a:r>
            <a:endParaRPr lang="cy-GB" b="0" i="0" u="none" strike="noStrike" dirty="0">
              <a:solidFill>
                <a:srgbClr val="000000"/>
              </a:solidFill>
              <a:effectLst/>
              <a:latin typeface="&amp;quot"/>
            </a:endParaRPr>
          </a:p>
        </p:txBody>
      </p:sp>
      <p:sp>
        <p:nvSpPr>
          <p:cNvPr id="7" name="Rectangle 6">
            <a:extLst>
              <a:ext uri="{FF2B5EF4-FFF2-40B4-BE49-F238E27FC236}">
                <a16:creationId xmlns:a16="http://schemas.microsoft.com/office/drawing/2014/main" id="{C1256DB6-566D-4D8E-A87D-2E703F4F859D}"/>
              </a:ext>
            </a:extLst>
          </p:cNvPr>
          <p:cNvSpPr/>
          <p:nvPr/>
        </p:nvSpPr>
        <p:spPr>
          <a:xfrm>
            <a:off x="435428" y="449853"/>
            <a:ext cx="11143013" cy="492443"/>
          </a:xfrm>
          <a:prstGeom prst="rect">
            <a:avLst/>
          </a:prstGeom>
        </p:spPr>
        <p:txBody>
          <a:bodyPr wrap="square">
            <a:spAutoFit/>
          </a:bodyPr>
          <a:lstStyle/>
          <a:p>
            <a:pPr fontAlgn="base"/>
            <a:r>
              <a:rPr lang="en-GB" sz="2600" b="1" dirty="0" err="1">
                <a:solidFill>
                  <a:srgbClr val="000000"/>
                </a:solidFill>
                <a:latin typeface="Calibri" panose="020F0502020204030204" pitchFamily="34" charset="0"/>
              </a:rPr>
              <a:t>Dadansoddiad</a:t>
            </a:r>
            <a:r>
              <a:rPr lang="en-GB" sz="2600" b="1" dirty="0">
                <a:solidFill>
                  <a:srgbClr val="000000"/>
                </a:solidFill>
                <a:latin typeface="Calibri" panose="020F0502020204030204" pitchFamily="34" charset="0"/>
              </a:rPr>
              <a:t> a </a:t>
            </a:r>
            <a:r>
              <a:rPr lang="en-GB" sz="2600" b="1" dirty="0" err="1">
                <a:solidFill>
                  <a:srgbClr val="000000"/>
                </a:solidFill>
                <a:latin typeface="Calibri" panose="020F0502020204030204" pitchFamily="34" charset="0"/>
              </a:rPr>
              <a:t>gwerthusiad</a:t>
            </a:r>
            <a:r>
              <a:rPr lang="en-GB" sz="2600" b="1" dirty="0">
                <a:solidFill>
                  <a:srgbClr val="000000"/>
                </a:solidFill>
                <a:latin typeface="Calibri" panose="020F0502020204030204" pitchFamily="34" charset="0"/>
              </a:rPr>
              <a:t> </a:t>
            </a:r>
            <a:r>
              <a:rPr lang="en-GB" sz="2600" b="1" dirty="0" err="1">
                <a:solidFill>
                  <a:srgbClr val="000000"/>
                </a:solidFill>
                <a:latin typeface="Calibri" panose="020F0502020204030204" pitchFamily="34" charset="0"/>
              </a:rPr>
              <a:t>critigol</a:t>
            </a:r>
            <a:r>
              <a:rPr lang="en-GB" sz="2600" b="1" dirty="0">
                <a:solidFill>
                  <a:srgbClr val="000000"/>
                </a:solidFill>
                <a:latin typeface="Calibri" panose="020F0502020204030204" pitchFamily="34" charset="0"/>
              </a:rPr>
              <a:t> </a:t>
            </a:r>
            <a:r>
              <a:rPr lang="en-GB" sz="2600" b="1" dirty="0" err="1">
                <a:solidFill>
                  <a:srgbClr val="000000"/>
                </a:solidFill>
                <a:latin typeface="Calibri" panose="020F0502020204030204" pitchFamily="34" charset="0"/>
              </a:rPr>
              <a:t>o’r</a:t>
            </a:r>
            <a:r>
              <a:rPr lang="en-GB" sz="2600" b="1" dirty="0">
                <a:solidFill>
                  <a:srgbClr val="000000"/>
                </a:solidFill>
                <a:latin typeface="Calibri" panose="020F0502020204030204" pitchFamily="34" charset="0"/>
              </a:rPr>
              <a:t> </a:t>
            </a:r>
            <a:r>
              <a:rPr lang="en-GB" sz="2600" b="1" dirty="0" err="1">
                <a:solidFill>
                  <a:srgbClr val="000000"/>
                </a:solidFill>
                <a:latin typeface="Calibri" panose="020F0502020204030204" pitchFamily="34" charset="0"/>
              </a:rPr>
              <a:t>offeryn</a:t>
            </a:r>
            <a:r>
              <a:rPr lang="en-GB" sz="2600" b="1" dirty="0">
                <a:solidFill>
                  <a:srgbClr val="000000"/>
                </a:solidFill>
                <a:latin typeface="Calibri" panose="020F0502020204030204" pitchFamily="34" charset="0"/>
              </a:rPr>
              <a:t> </a:t>
            </a:r>
            <a:r>
              <a:rPr lang="en-GB" sz="2600" b="1" dirty="0" err="1">
                <a:solidFill>
                  <a:srgbClr val="000000"/>
                </a:solidFill>
                <a:latin typeface="Calibri" panose="020F0502020204030204" pitchFamily="34" charset="0"/>
              </a:rPr>
              <a:t>ymchwil</a:t>
            </a:r>
            <a:r>
              <a:rPr lang="en-GB" sz="2600" b="1" dirty="0">
                <a:solidFill>
                  <a:srgbClr val="000000"/>
                </a:solidFill>
                <a:latin typeface="Calibri" panose="020F0502020204030204" pitchFamily="34" charset="0"/>
              </a:rPr>
              <a:t>,  ‘</a:t>
            </a:r>
            <a:r>
              <a:rPr lang="en-GB" sz="2600" b="1" dirty="0" err="1">
                <a:solidFill>
                  <a:srgbClr val="000000"/>
                </a:solidFill>
                <a:latin typeface="Calibri" panose="020F0502020204030204" pitchFamily="34" charset="0"/>
              </a:rPr>
              <a:t>Graddfa</a:t>
            </a:r>
            <a:r>
              <a:rPr lang="en-GB" sz="2600" b="1" dirty="0">
                <a:solidFill>
                  <a:srgbClr val="000000"/>
                </a:solidFill>
                <a:latin typeface="Calibri" panose="020F0502020204030204" pitchFamily="34" charset="0"/>
              </a:rPr>
              <a:t> Leuven’</a:t>
            </a:r>
          </a:p>
        </p:txBody>
      </p:sp>
      <p:pic>
        <p:nvPicPr>
          <p:cNvPr id="3"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231702" y="5641149"/>
            <a:ext cx="781665" cy="781665"/>
          </a:xfrm>
          <a:prstGeom prst="rect">
            <a:avLst/>
          </a:prstGeom>
          <a:solidFill>
            <a:srgbClr val="FFFF00"/>
          </a:solidFill>
        </p:spPr>
      </p:pic>
    </p:spTree>
    <p:extLst>
      <p:ext uri="{BB962C8B-B14F-4D97-AF65-F5344CB8AC3E}">
        <p14:creationId xmlns:p14="http://schemas.microsoft.com/office/powerpoint/2010/main" val="362975350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02556"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2">
            <a:extLst>
              <a:ext uri="{FF2B5EF4-FFF2-40B4-BE49-F238E27FC236}">
                <a16:creationId xmlns:a16="http://schemas.microsoft.com/office/drawing/2014/main" id="{2A0E4E09-FC02-4ADC-951A-3FFA90B6FE3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689B7C61-0F92-4AD8-AB1D-185398562100}"/>
              </a:ext>
            </a:extLst>
          </p:cNvPr>
          <p:cNvPicPr>
            <a:picLocks noChangeAspect="1"/>
          </p:cNvPicPr>
          <p:nvPr/>
        </p:nvPicPr>
        <p:blipFill rotWithShape="1">
          <a:blip r:embed="rId7">
            <a:alphaModFix/>
          </a:blip>
          <a:srcRect l="6342"/>
          <a:stretch/>
        </p:blipFill>
        <p:spPr>
          <a:xfrm>
            <a:off x="-305" y="-1"/>
            <a:ext cx="6423053" cy="6858001"/>
          </a:xfrm>
          <a:prstGeom prst="rect">
            <a:avLst/>
          </a:prstGeom>
        </p:spPr>
      </p:pic>
      <p:pic>
        <p:nvPicPr>
          <p:cNvPr id="15" name="Picture 14">
            <a:extLst>
              <a:ext uri="{FF2B5EF4-FFF2-40B4-BE49-F238E27FC236}">
                <a16:creationId xmlns:a16="http://schemas.microsoft.com/office/drawing/2014/main" id="{24F266AD-725B-4A9D-B448-4C000F95CB47}"/>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8">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extBox 1">
            <a:extLst>
              <a:ext uri="{FF2B5EF4-FFF2-40B4-BE49-F238E27FC236}">
                <a16:creationId xmlns:a16="http://schemas.microsoft.com/office/drawing/2014/main" id="{09F419C5-47B8-482B-86A6-6C7ADCEFC22B}"/>
              </a:ext>
            </a:extLst>
          </p:cNvPr>
          <p:cNvSpPr txBox="1"/>
          <p:nvPr/>
        </p:nvSpPr>
        <p:spPr>
          <a:xfrm>
            <a:off x="5664529" y="625088"/>
            <a:ext cx="7506901" cy="1644592"/>
          </a:xfrm>
          <a:prstGeom prst="rect">
            <a:avLst/>
          </a:prstGeom>
        </p:spPr>
        <p:txBody>
          <a:bodyPr vert="horz" lIns="91440" tIns="45720" rIns="91440" bIns="45720" rtlCol="0" anchor="t">
            <a:noAutofit/>
          </a:bodyPr>
          <a:lstStyle/>
          <a:p>
            <a:pPr>
              <a:lnSpc>
                <a:spcPct val="90000"/>
              </a:lnSpc>
              <a:spcBef>
                <a:spcPct val="0"/>
              </a:spcBef>
              <a:spcAft>
                <a:spcPts val="600"/>
              </a:spcAft>
            </a:pPr>
            <a:r>
              <a:rPr lang="cy-GB" sz="3000" b="1" dirty="0"/>
              <a:t>Dyddiadau Pwysig </a:t>
            </a:r>
            <a:r>
              <a:rPr lang="en-GB" sz="3000" b="1" dirty="0"/>
              <a:t>/</a:t>
            </a:r>
            <a:r>
              <a:rPr lang="en-US" sz="3000" b="1" dirty="0">
                <a:solidFill>
                  <a:srgbClr val="000000"/>
                </a:solidFill>
                <a:ea typeface="+mj-ea"/>
                <a:cs typeface="+mj-cs"/>
              </a:rPr>
              <a:t>Important dates:</a:t>
            </a:r>
          </a:p>
          <a:p>
            <a:pPr>
              <a:lnSpc>
                <a:spcPct val="90000"/>
              </a:lnSpc>
              <a:spcBef>
                <a:spcPct val="0"/>
              </a:spcBef>
              <a:spcAft>
                <a:spcPts val="600"/>
              </a:spcAft>
            </a:pPr>
            <a:endParaRPr lang="en-US" sz="3000" dirty="0">
              <a:solidFill>
                <a:srgbClr val="000000"/>
              </a:solidFill>
              <a:latin typeface="+mj-lt"/>
              <a:ea typeface="+mj-ea"/>
              <a:cs typeface="+mj-cs"/>
            </a:endParaRPr>
          </a:p>
          <a:p>
            <a:r>
              <a:rPr lang="cy-GB" sz="2600" b="1" dirty="0"/>
              <a:t>Diwrnod Ymchwil/Gweithgarwch Pontio -</a:t>
            </a:r>
            <a:endParaRPr lang="en-GB" sz="2600" b="1" dirty="0"/>
          </a:p>
          <a:p>
            <a:r>
              <a:rPr lang="cy-GB" sz="3000" dirty="0"/>
              <a:t>Dydd Iau 30/04/2020 </a:t>
            </a:r>
            <a:endParaRPr lang="en-GB" sz="3000" dirty="0"/>
          </a:p>
          <a:p>
            <a:pPr>
              <a:lnSpc>
                <a:spcPct val="90000"/>
              </a:lnSpc>
              <a:spcBef>
                <a:spcPct val="0"/>
              </a:spcBef>
              <a:spcAft>
                <a:spcPts val="600"/>
              </a:spcAft>
            </a:pPr>
            <a:r>
              <a:rPr lang="cy-GB" dirty="0">
                <a:highlight>
                  <a:srgbClr val="FFFF00"/>
                </a:highlight>
              </a:rPr>
              <a:t>Gan fod ysgolion ar gau ar hyn o bryd fe’ch darperir gyda chlipiau</a:t>
            </a:r>
          </a:p>
          <a:p>
            <a:pPr>
              <a:lnSpc>
                <a:spcPct val="90000"/>
              </a:lnSpc>
              <a:spcBef>
                <a:spcPct val="0"/>
              </a:spcBef>
              <a:spcAft>
                <a:spcPts val="600"/>
              </a:spcAft>
            </a:pPr>
            <a:r>
              <a:rPr lang="cy-GB" dirty="0">
                <a:highlight>
                  <a:srgbClr val="FFFF00"/>
                </a:highlight>
              </a:rPr>
              <a:t>fideo ar-lein i’w harsylwi  </a:t>
            </a:r>
            <a:endParaRPr lang="en-GB" dirty="0">
              <a:highlight>
                <a:srgbClr val="FFFF00"/>
              </a:highlight>
            </a:endParaRPr>
          </a:p>
          <a:p>
            <a:pPr>
              <a:lnSpc>
                <a:spcPct val="90000"/>
              </a:lnSpc>
              <a:spcBef>
                <a:spcPct val="0"/>
              </a:spcBef>
              <a:spcAft>
                <a:spcPts val="600"/>
              </a:spcAft>
            </a:pPr>
            <a:endParaRPr lang="en-US" sz="3000" b="1" dirty="0">
              <a:solidFill>
                <a:srgbClr val="000000"/>
              </a:solidFill>
              <a:ea typeface="+mj-ea"/>
              <a:cs typeface="+mj-cs"/>
            </a:endParaRPr>
          </a:p>
          <a:p>
            <a:pPr>
              <a:lnSpc>
                <a:spcPct val="90000"/>
              </a:lnSpc>
              <a:spcBef>
                <a:spcPct val="0"/>
              </a:spcBef>
              <a:spcAft>
                <a:spcPts val="600"/>
              </a:spcAft>
            </a:pPr>
            <a:r>
              <a:rPr lang="en-US" sz="2600" b="1" dirty="0">
                <a:solidFill>
                  <a:srgbClr val="000000"/>
                </a:solidFill>
                <a:ea typeface="+mj-ea"/>
                <a:cs typeface="+mj-cs"/>
              </a:rPr>
              <a:t>Research day/ Bridging Activity </a:t>
            </a:r>
            <a:r>
              <a:rPr lang="en-US" sz="2600" dirty="0">
                <a:solidFill>
                  <a:srgbClr val="000000"/>
                </a:solidFill>
                <a:latin typeface="+mj-lt"/>
                <a:ea typeface="+mj-ea"/>
                <a:cs typeface="+mj-cs"/>
              </a:rPr>
              <a:t>– </a:t>
            </a:r>
          </a:p>
          <a:p>
            <a:pPr>
              <a:lnSpc>
                <a:spcPct val="90000"/>
              </a:lnSpc>
              <a:spcBef>
                <a:spcPct val="0"/>
              </a:spcBef>
              <a:spcAft>
                <a:spcPts val="600"/>
              </a:spcAft>
            </a:pPr>
            <a:r>
              <a:rPr lang="en-US" sz="3000" dirty="0">
                <a:solidFill>
                  <a:srgbClr val="000000"/>
                </a:solidFill>
                <a:latin typeface="+mj-lt"/>
                <a:ea typeface="+mj-ea"/>
                <a:cs typeface="+mj-cs"/>
              </a:rPr>
              <a:t>Thursday 30/04/2020</a:t>
            </a:r>
          </a:p>
          <a:p>
            <a:pPr>
              <a:lnSpc>
                <a:spcPct val="90000"/>
              </a:lnSpc>
              <a:spcBef>
                <a:spcPct val="0"/>
              </a:spcBef>
              <a:spcAft>
                <a:spcPts val="600"/>
              </a:spcAft>
            </a:pPr>
            <a:r>
              <a:rPr lang="en-US" dirty="0">
                <a:solidFill>
                  <a:srgbClr val="000000"/>
                </a:solidFill>
                <a:highlight>
                  <a:srgbClr val="FFFF00"/>
                </a:highlight>
                <a:latin typeface="+mj-lt"/>
                <a:ea typeface="+mj-ea"/>
                <a:cs typeface="+mj-cs"/>
              </a:rPr>
              <a:t>As schools are currently closed, you will be </a:t>
            </a:r>
          </a:p>
          <a:p>
            <a:pPr>
              <a:lnSpc>
                <a:spcPct val="90000"/>
              </a:lnSpc>
              <a:spcBef>
                <a:spcPct val="0"/>
              </a:spcBef>
              <a:spcAft>
                <a:spcPts val="600"/>
              </a:spcAft>
            </a:pPr>
            <a:r>
              <a:rPr lang="en-US" dirty="0">
                <a:solidFill>
                  <a:srgbClr val="000000"/>
                </a:solidFill>
                <a:highlight>
                  <a:srgbClr val="FFFF00"/>
                </a:highlight>
                <a:latin typeface="+mj-lt"/>
                <a:ea typeface="+mj-ea"/>
                <a:cs typeface="+mj-cs"/>
              </a:rPr>
              <a:t>provided with online video clips to observe </a:t>
            </a:r>
          </a:p>
          <a:p>
            <a:pPr>
              <a:lnSpc>
                <a:spcPct val="90000"/>
              </a:lnSpc>
              <a:spcBef>
                <a:spcPct val="0"/>
              </a:spcBef>
              <a:spcAft>
                <a:spcPts val="600"/>
              </a:spcAft>
            </a:pPr>
            <a:endParaRPr lang="en-US" sz="3000" dirty="0">
              <a:solidFill>
                <a:srgbClr val="000000"/>
              </a:solidFill>
              <a:latin typeface="+mj-lt"/>
              <a:ea typeface="+mj-ea"/>
              <a:cs typeface="+mj-cs"/>
            </a:endParaRPr>
          </a:p>
          <a:p>
            <a:pPr>
              <a:lnSpc>
                <a:spcPct val="90000"/>
              </a:lnSpc>
              <a:spcBef>
                <a:spcPct val="0"/>
              </a:spcBef>
              <a:spcAft>
                <a:spcPts val="600"/>
              </a:spcAft>
            </a:pPr>
            <a:r>
              <a:rPr lang="cy-GB" sz="3000" b="1" dirty="0"/>
              <a:t>Cyflwyniad</a:t>
            </a:r>
            <a:r>
              <a:rPr lang="cy-GB" dirty="0"/>
              <a:t> /</a:t>
            </a:r>
            <a:r>
              <a:rPr lang="en-US" sz="3000" b="1" dirty="0">
                <a:solidFill>
                  <a:srgbClr val="000000"/>
                </a:solidFill>
                <a:ea typeface="+mj-ea"/>
                <a:cs typeface="+mj-cs"/>
              </a:rPr>
              <a:t>Submission</a:t>
            </a:r>
            <a:r>
              <a:rPr lang="en-US" sz="3000" dirty="0">
                <a:solidFill>
                  <a:srgbClr val="000000"/>
                </a:solidFill>
                <a:latin typeface="+mj-lt"/>
                <a:ea typeface="+mj-ea"/>
                <a:cs typeface="+mj-cs"/>
              </a:rPr>
              <a:t> – </a:t>
            </a:r>
          </a:p>
          <a:p>
            <a:pPr>
              <a:lnSpc>
                <a:spcPct val="90000"/>
              </a:lnSpc>
              <a:spcBef>
                <a:spcPct val="0"/>
              </a:spcBef>
              <a:spcAft>
                <a:spcPts val="600"/>
              </a:spcAft>
            </a:pPr>
            <a:r>
              <a:rPr lang="cy-GB" sz="2000" b="1" dirty="0">
                <a:solidFill>
                  <a:srgbClr val="FF0000"/>
                </a:solidFill>
              </a:rPr>
              <a:t>Gwener/</a:t>
            </a:r>
            <a:r>
              <a:rPr lang="en-US" sz="2000" b="1" dirty="0">
                <a:solidFill>
                  <a:srgbClr val="FF0000"/>
                </a:solidFill>
                <a:ea typeface="+mj-ea"/>
                <a:cs typeface="+mj-cs"/>
              </a:rPr>
              <a:t>Friday 15/05/2020 (11.59 pm)</a:t>
            </a:r>
            <a:endParaRPr lang="en-US" sz="3000" b="1" dirty="0">
              <a:solidFill>
                <a:srgbClr val="FF0000"/>
              </a:solidFill>
              <a:ea typeface="+mj-ea"/>
              <a:cs typeface="+mj-cs"/>
            </a:endParaRPr>
          </a:p>
        </p:txBody>
      </p:sp>
      <p:pic>
        <p:nvPicPr>
          <p:cNvPr id="4" name="Recorded Sound">
            <a:hlinkClick r:id="" action="ppaction://media"/>
            <a:extLst>
              <a:ext uri="{FF2B5EF4-FFF2-40B4-BE49-F238E27FC236}">
                <a16:creationId xmlns:a16="http://schemas.microsoft.com/office/drawing/2014/main" id="{AD7F5EAE-8E9E-437F-AF60-A9E4A3EE8261}"/>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277448" y="107867"/>
            <a:ext cx="609600" cy="609600"/>
          </a:xfrm>
          <a:prstGeom prst="rect">
            <a:avLst/>
          </a:prstGeom>
        </p:spPr>
      </p:pic>
      <p:pic>
        <p:nvPicPr>
          <p:cNvPr id="5" name="Recorded Sound">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9"/>
          <a:stretch>
            <a:fillRect/>
          </a:stretch>
        </p:blipFill>
        <p:spPr>
          <a:xfrm>
            <a:off x="10766321" y="4803057"/>
            <a:ext cx="943897" cy="943897"/>
          </a:xfrm>
          <a:prstGeom prst="rect">
            <a:avLst/>
          </a:prstGeom>
          <a:solidFill>
            <a:srgbClr val="FFFF00"/>
          </a:solidFill>
        </p:spPr>
      </p:pic>
    </p:spTree>
    <p:extLst>
      <p:ext uri="{BB962C8B-B14F-4D97-AF65-F5344CB8AC3E}">
        <p14:creationId xmlns:p14="http://schemas.microsoft.com/office/powerpoint/2010/main" val="19092389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229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19289" fill="hold"/>
                                        <p:tgtEl>
                                          <p:spTgt spid="5"/>
                                        </p:tgtEl>
                                      </p:cBhvr>
                                    </p:cmd>
                                  </p:childTnLst>
                                </p:cTn>
                              </p:par>
                            </p:childTnLst>
                          </p:cTn>
                        </p:par>
                      </p:childTnLst>
                    </p:cTn>
                  </p:par>
                </p:childTnLst>
              </p:cTn>
              <p:nextCondLst>
                <p:cond evt="onClick" delay="0">
                  <p:tgtEl>
                    <p:spTgt spid="5"/>
                  </p:tgtEl>
                </p:cond>
              </p:nextCondLst>
            </p:seq>
            <p:audio>
              <p:cMediaNode vol="80000">
                <p:cTn id="13"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atMod val="150000"/>
                <a:shade val="98000"/>
                <a:lumMod val="102000"/>
              </a:schemeClr>
            </a:gs>
            <a:gs pos="50000">
              <a:schemeClr val="bg1">
                <a:tint val="98000"/>
                <a:satMod val="130000"/>
                <a:shade val="9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2509F26-B5DC-4BA7-B476-4CB044237A2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Impact" panose="020B0806030902050204"/>
              <a:ea typeface="+mn-ea"/>
              <a:cs typeface="+mn-cs"/>
            </a:endParaRPr>
          </a:p>
        </p:txBody>
      </p:sp>
      <p:sp>
        <p:nvSpPr>
          <p:cNvPr id="18" name="Rectangle 17">
            <a:extLst>
              <a:ext uri="{FF2B5EF4-FFF2-40B4-BE49-F238E27FC236}">
                <a16:creationId xmlns:a16="http://schemas.microsoft.com/office/drawing/2014/main" id="{DB103EB1-B135-4526-B883-33228FC27FF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80000">
            <a:off x="815340" y="683404"/>
            <a:ext cx="10561320" cy="5404104"/>
          </a:xfrm>
          <a:prstGeom prst="rect">
            <a:avLst/>
          </a:prstGeom>
          <a:solidFill>
            <a:srgbClr val="FFFFFF"/>
          </a:solidFill>
          <a:ln w="3175" cap="sq" cmpd="thinThick">
            <a:solidFill>
              <a:srgbClr val="DDDDDD"/>
            </a:solidFill>
            <a:miter lim="800000"/>
          </a:ln>
          <a:effectLst>
            <a:outerShdw blurRad="266700" dist="1143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Impact" panose="020B0806030902050204"/>
              <a:ea typeface="+mn-ea"/>
              <a:cs typeface="+mn-cs"/>
            </a:endParaRPr>
          </a:p>
        </p:txBody>
      </p:sp>
      <p:pic>
        <p:nvPicPr>
          <p:cNvPr id="3" name="Picture 2">
            <a:extLst>
              <a:ext uri="{FF2B5EF4-FFF2-40B4-BE49-F238E27FC236}">
                <a16:creationId xmlns:a16="http://schemas.microsoft.com/office/drawing/2014/main" id="{284FC6B4-0F9E-41C3-AC83-3D3A692F2667}"/>
              </a:ext>
            </a:extLst>
          </p:cNvPr>
          <p:cNvPicPr>
            <a:picLocks noChangeAspect="1"/>
          </p:cNvPicPr>
          <p:nvPr/>
        </p:nvPicPr>
        <p:blipFill rotWithShape="1">
          <a:blip r:embed="rId5"/>
          <a:srcRect r="1" b="424"/>
          <a:stretch/>
        </p:blipFill>
        <p:spPr>
          <a:xfrm rot="21480000">
            <a:off x="1137837" y="1003258"/>
            <a:ext cx="9916327" cy="4764396"/>
          </a:xfrm>
          <a:prstGeom prst="rect">
            <a:avLst/>
          </a:prstGeom>
        </p:spPr>
      </p:pic>
      <p:pic>
        <p:nvPicPr>
          <p:cNvPr id="2" name="Recorded Sound">
            <a:hlinkClick r:id="" action="ppaction://media"/>
            <a:extLst>
              <a:ext uri="{FF2B5EF4-FFF2-40B4-BE49-F238E27FC236}">
                <a16:creationId xmlns:a16="http://schemas.microsoft.com/office/drawing/2014/main" id="{A2DA56BB-938E-4266-B2AC-75CB79A1F21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34281" y="222071"/>
            <a:ext cx="609600" cy="609600"/>
          </a:xfrm>
          <a:prstGeom prst="rect">
            <a:avLst/>
          </a:prstGeom>
        </p:spPr>
      </p:pic>
    </p:spTree>
    <p:extLst>
      <p:ext uri="{BB962C8B-B14F-4D97-AF65-F5344CB8AC3E}">
        <p14:creationId xmlns:p14="http://schemas.microsoft.com/office/powerpoint/2010/main" val="2057158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812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house that has a sign on the side of a road&#10;&#10;Description automatically generated">
            <a:extLst>
              <a:ext uri="{FF2B5EF4-FFF2-40B4-BE49-F238E27FC236}">
                <a16:creationId xmlns:a16="http://schemas.microsoft.com/office/drawing/2014/main" id="{F183F11E-20DC-4A09-B1A0-EA319C073D6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05272" y="202626"/>
            <a:ext cx="11831217" cy="6452748"/>
          </a:xfrm>
          <a:prstGeom prst="rect">
            <a:avLst/>
          </a:prstGeom>
          <a:ln>
            <a:noFill/>
          </a:ln>
          <a:effectLst>
            <a:softEdge rad="112500"/>
          </a:effectLst>
        </p:spPr>
      </p:pic>
      <p:pic>
        <p:nvPicPr>
          <p:cNvPr id="5" name="Picture 4" descr="A close up of a logo&#10;&#10;Description automatically generated">
            <a:extLst>
              <a:ext uri="{FF2B5EF4-FFF2-40B4-BE49-F238E27FC236}">
                <a16:creationId xmlns:a16="http://schemas.microsoft.com/office/drawing/2014/main" id="{F4A6921C-40DF-4FD1-9436-EF02D4884CB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089696" y="5931474"/>
            <a:ext cx="1809750" cy="723900"/>
          </a:xfrm>
          <a:prstGeom prst="rect">
            <a:avLst/>
          </a:prstGeom>
        </p:spPr>
      </p:pic>
      <p:sp>
        <p:nvSpPr>
          <p:cNvPr id="6" name="TextBox 5">
            <a:extLst>
              <a:ext uri="{FF2B5EF4-FFF2-40B4-BE49-F238E27FC236}">
                <a16:creationId xmlns:a16="http://schemas.microsoft.com/office/drawing/2014/main" id="{B13246A4-F8EA-4CCB-B1A8-14FB37B4DDFF}"/>
              </a:ext>
            </a:extLst>
          </p:cNvPr>
          <p:cNvSpPr txBox="1"/>
          <p:nvPr/>
        </p:nvSpPr>
        <p:spPr>
          <a:xfrm>
            <a:off x="522514" y="447869"/>
            <a:ext cx="11206066" cy="1015663"/>
          </a:xfrm>
          <a:prstGeom prst="rect">
            <a:avLst/>
          </a:prstGeom>
          <a:noFill/>
        </p:spPr>
        <p:txBody>
          <a:bodyPr wrap="square" rtlCol="0">
            <a:spAutoFit/>
          </a:bodyPr>
          <a:lstStyle/>
          <a:p>
            <a:r>
              <a:rPr lang="en-US" sz="3200" b="1" dirty="0"/>
              <a:t>ECAD4010</a:t>
            </a:r>
            <a:r>
              <a:rPr lang="en-US" sz="3200" dirty="0"/>
              <a:t>  </a:t>
            </a:r>
            <a:r>
              <a:rPr lang="en-US" sz="3200" b="1" dirty="0"/>
              <a:t>Professional and Pedagogic Studies:  </a:t>
            </a:r>
          </a:p>
          <a:p>
            <a:r>
              <a:rPr lang="en-US" sz="2800" dirty="0"/>
              <a:t>Researching the Learning:  what, how and why am I teaching? </a:t>
            </a:r>
            <a:endParaRPr lang="en-GB" sz="2800" dirty="0"/>
          </a:p>
        </p:txBody>
      </p:sp>
      <p:sp>
        <p:nvSpPr>
          <p:cNvPr id="7" name="TextBox 6">
            <a:extLst>
              <a:ext uri="{FF2B5EF4-FFF2-40B4-BE49-F238E27FC236}">
                <a16:creationId xmlns:a16="http://schemas.microsoft.com/office/drawing/2014/main" id="{700099BD-8897-4275-8557-1F99CDB99FD3}"/>
              </a:ext>
            </a:extLst>
          </p:cNvPr>
          <p:cNvSpPr txBox="1"/>
          <p:nvPr/>
        </p:nvSpPr>
        <p:spPr>
          <a:xfrm>
            <a:off x="292554" y="4477248"/>
            <a:ext cx="4506686" cy="2062103"/>
          </a:xfrm>
          <a:prstGeom prst="rect">
            <a:avLst/>
          </a:prstGeom>
          <a:solidFill>
            <a:schemeClr val="accent6">
              <a:lumMod val="20000"/>
              <a:lumOff val="80000"/>
              <a:alpha val="56000"/>
            </a:schemeClr>
          </a:solidFill>
        </p:spPr>
        <p:txBody>
          <a:bodyPr wrap="square" rtlCol="0">
            <a:spAutoFit/>
          </a:bodyPr>
          <a:lstStyle/>
          <a:p>
            <a:r>
              <a:rPr lang="cy-GB" sz="2400" b="1" dirty="0">
                <a:solidFill>
                  <a:srgbClr val="FF0000"/>
                </a:solidFill>
              </a:rPr>
              <a:t>Sesiwn 1B:</a:t>
            </a:r>
            <a:endParaRPr lang="en-GB" sz="2400" dirty="0">
              <a:solidFill>
                <a:srgbClr val="FF0000"/>
              </a:solidFill>
            </a:endParaRPr>
          </a:p>
          <a:p>
            <a:r>
              <a:rPr lang="cy-GB" sz="2000" dirty="0"/>
              <a:t>Cyflwyniad i ymchwil:  Critigoldeb, ymchwil adnoddau a thuedd.</a:t>
            </a:r>
            <a:endParaRPr lang="en-GB" sz="2000" dirty="0"/>
          </a:p>
          <a:p>
            <a:r>
              <a:rPr lang="en-US" sz="2400" b="1" dirty="0">
                <a:solidFill>
                  <a:srgbClr val="FF0000"/>
                </a:solidFill>
              </a:rPr>
              <a:t>Session 1B:</a:t>
            </a:r>
          </a:p>
          <a:p>
            <a:r>
              <a:rPr lang="en-US" sz="2000" dirty="0"/>
              <a:t>Introduction to research. Criticality, research resources and bias</a:t>
            </a:r>
            <a:endParaRPr lang="en-GB" sz="2000" dirty="0"/>
          </a:p>
        </p:txBody>
      </p:sp>
      <p:pic>
        <p:nvPicPr>
          <p:cNvPr id="2" name="Recorded Sound">
            <a:hlinkClick r:id="" action="ppaction://media"/>
            <a:extLst>
              <a:ext uri="{FF2B5EF4-FFF2-40B4-BE49-F238E27FC236}">
                <a16:creationId xmlns:a16="http://schemas.microsoft.com/office/drawing/2014/main" id="{9E0D6D35-C450-43A5-B8F9-F55B1387BE3D}"/>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968135" y="447869"/>
            <a:ext cx="609600" cy="609600"/>
          </a:xfrm>
          <a:prstGeom prst="rect">
            <a:avLst/>
          </a:prstGeom>
        </p:spPr>
      </p:pic>
    </p:spTree>
    <p:extLst>
      <p:ext uri="{BB962C8B-B14F-4D97-AF65-F5344CB8AC3E}">
        <p14:creationId xmlns:p14="http://schemas.microsoft.com/office/powerpoint/2010/main" val="449912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99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9">
            <a:extLst>
              <a:ext uri="{FF2B5EF4-FFF2-40B4-BE49-F238E27FC236}">
                <a16:creationId xmlns:a16="http://schemas.microsoft.com/office/drawing/2014/main" id="{86FF76B9-219D-4469-AF87-0236D29032F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5" name="Group 11">
            <a:extLst>
              <a:ext uri="{FF2B5EF4-FFF2-40B4-BE49-F238E27FC236}">
                <a16:creationId xmlns:a16="http://schemas.microsoft.com/office/drawing/2014/main" id="{DB88BD78-87E1-424D-B479-C37D8E41B12E}"/>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3" name="Freeform: Shape 12">
              <a:extLst>
                <a:ext uri="{FF2B5EF4-FFF2-40B4-BE49-F238E27FC236}">
                  <a16:creationId xmlns:a16="http://schemas.microsoft.com/office/drawing/2014/main" id="{C05EB894-9410-4B20-95E4-7A25101AB89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3">
              <a:extLst>
                <a:ext uri="{FF2B5EF4-FFF2-40B4-BE49-F238E27FC236}">
                  <a16:creationId xmlns:a16="http://schemas.microsoft.com/office/drawing/2014/main" id="{166E38B6-B050-4340-8E8F-3A971DADC03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7" name="Rectangle 15">
            <a:extLst>
              <a:ext uri="{FF2B5EF4-FFF2-40B4-BE49-F238E27FC236}">
                <a16:creationId xmlns:a16="http://schemas.microsoft.com/office/drawing/2014/main" id="{2E80C965-DB6D-4F81-9E9E-B027384D0BD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Isosceles Triangle 17">
            <a:extLst>
              <a:ext uri="{FF2B5EF4-FFF2-40B4-BE49-F238E27FC236}">
                <a16:creationId xmlns:a16="http://schemas.microsoft.com/office/drawing/2014/main" id="{633C5E46-DAC5-4661-9C87-22B08E2A512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drawing&#10;&#10;Description automatically generated">
            <a:extLst>
              <a:ext uri="{FF2B5EF4-FFF2-40B4-BE49-F238E27FC236}">
                <a16:creationId xmlns:a16="http://schemas.microsoft.com/office/drawing/2014/main" id="{D348F8A4-2CF4-4D2C-BA26-83141BA5E66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0832" y="825961"/>
            <a:ext cx="4463866" cy="4463866"/>
          </a:xfrm>
          <a:prstGeom prst="rect">
            <a:avLst/>
          </a:prstGeom>
          <a:ln>
            <a:noFill/>
          </a:ln>
        </p:spPr>
      </p:pic>
      <p:sp>
        <p:nvSpPr>
          <p:cNvPr id="6" name="TextBox 5">
            <a:extLst>
              <a:ext uri="{FF2B5EF4-FFF2-40B4-BE49-F238E27FC236}">
                <a16:creationId xmlns:a16="http://schemas.microsoft.com/office/drawing/2014/main" id="{30EA511C-2420-4ADA-98EC-669711440419}"/>
              </a:ext>
            </a:extLst>
          </p:cNvPr>
          <p:cNvSpPr txBox="1"/>
          <p:nvPr/>
        </p:nvSpPr>
        <p:spPr>
          <a:xfrm>
            <a:off x="2603535" y="207705"/>
            <a:ext cx="8814671" cy="923330"/>
          </a:xfrm>
          <a:prstGeom prst="rect">
            <a:avLst/>
          </a:prstGeom>
          <a:noFill/>
        </p:spPr>
        <p:txBody>
          <a:bodyPr wrap="square" rtlCol="0">
            <a:spAutoFit/>
          </a:bodyPr>
          <a:lstStyle/>
          <a:p>
            <a:r>
              <a:rPr lang="cy-GB" sz="5400" b="1" dirty="0"/>
              <a:t>Nodau’r Sesiwn/</a:t>
            </a:r>
            <a:r>
              <a:rPr lang="en-GB" sz="5400" b="1" dirty="0"/>
              <a:t>Session Aims</a:t>
            </a:r>
          </a:p>
        </p:txBody>
      </p:sp>
      <p:sp>
        <p:nvSpPr>
          <p:cNvPr id="7" name="TextBox 6">
            <a:extLst>
              <a:ext uri="{FF2B5EF4-FFF2-40B4-BE49-F238E27FC236}">
                <a16:creationId xmlns:a16="http://schemas.microsoft.com/office/drawing/2014/main" id="{9599A2B9-78B7-4354-9C50-F933D4168D85}"/>
              </a:ext>
            </a:extLst>
          </p:cNvPr>
          <p:cNvSpPr txBox="1"/>
          <p:nvPr/>
        </p:nvSpPr>
        <p:spPr>
          <a:xfrm>
            <a:off x="4310743" y="1283696"/>
            <a:ext cx="7681060" cy="4708981"/>
          </a:xfrm>
          <a:prstGeom prst="rect">
            <a:avLst/>
          </a:prstGeom>
          <a:noFill/>
        </p:spPr>
        <p:txBody>
          <a:bodyPr wrap="square" rtlCol="0">
            <a:spAutoFit/>
          </a:bodyPr>
          <a:lstStyle/>
          <a:p>
            <a:pPr marL="457200" indent="-457200">
              <a:buFont typeface="Arial" panose="020B0604020202020204" pitchFamily="34" charset="0"/>
              <a:buChar char="•"/>
            </a:pPr>
            <a:r>
              <a:rPr lang="cy-GB" sz="2000" dirty="0"/>
              <a:t>Dechrau deall lle ymchwil mewn ymarfer addysgol a’i effaith ar ddysgu ac addysgu </a:t>
            </a:r>
            <a:endParaRPr lang="en-GB" sz="2000" dirty="0"/>
          </a:p>
          <a:p>
            <a:pPr marL="457200" indent="-457200">
              <a:buFont typeface="Arial" panose="020B0604020202020204" pitchFamily="34" charset="0"/>
              <a:buChar char="•"/>
            </a:pPr>
            <a:r>
              <a:rPr lang="en-GB" sz="2000" dirty="0">
                <a:solidFill>
                  <a:schemeClr val="accent1"/>
                </a:solidFill>
              </a:rPr>
              <a:t>To begin to understand the place of research in educational practice and its impact on teaching and learning </a:t>
            </a:r>
          </a:p>
          <a:p>
            <a:pPr marL="457200" indent="-457200">
              <a:buFont typeface="Arial" panose="020B0604020202020204" pitchFamily="34" charset="0"/>
              <a:buChar char="•"/>
            </a:pPr>
            <a:endParaRPr lang="en-GB" sz="2000" dirty="0"/>
          </a:p>
          <a:p>
            <a:pPr marL="457200" indent="-457200">
              <a:buFont typeface="Arial" panose="020B0604020202020204" pitchFamily="34" charset="0"/>
              <a:buChar char="•"/>
            </a:pPr>
            <a:r>
              <a:rPr lang="cy-GB" sz="2000" dirty="0"/>
              <a:t>Deall y gall tueddiadau, ystrydebau a chredoau athrawon effeithio ar ymarfer</a:t>
            </a:r>
          </a:p>
          <a:p>
            <a:pPr marL="457200" indent="-457200">
              <a:buFont typeface="Arial" panose="020B0604020202020204" pitchFamily="34" charset="0"/>
              <a:buChar char="•"/>
            </a:pPr>
            <a:r>
              <a:rPr lang="en-GB" sz="2000" dirty="0">
                <a:solidFill>
                  <a:schemeClr val="accent1"/>
                </a:solidFill>
              </a:rPr>
              <a:t>To understand that teacher bias, stereotype and belief can impact on practice</a:t>
            </a:r>
          </a:p>
          <a:p>
            <a:endParaRPr lang="en-GB" sz="2000" dirty="0">
              <a:solidFill>
                <a:schemeClr val="accent1"/>
              </a:solidFill>
            </a:endParaRPr>
          </a:p>
          <a:p>
            <a:pPr marL="457200" indent="-457200">
              <a:buFont typeface="Arial" panose="020B0604020202020204" pitchFamily="34" charset="0"/>
              <a:buChar char="•"/>
            </a:pPr>
            <a:r>
              <a:rPr lang="cy-GB" sz="2000" dirty="0"/>
              <a:t>Datblygu ymwybyddiaeth o hygrededd adnoddau yn nhermau ymchwil addysgol</a:t>
            </a:r>
          </a:p>
          <a:p>
            <a:pPr marL="457200" indent="-457200">
              <a:buFont typeface="Arial" panose="020B0604020202020204" pitchFamily="34" charset="0"/>
              <a:buChar char="•"/>
            </a:pPr>
            <a:r>
              <a:rPr lang="en-GB" sz="2000" dirty="0">
                <a:solidFill>
                  <a:schemeClr val="accent1"/>
                </a:solidFill>
              </a:rPr>
              <a:t>To develop an awareness of the trustworthiness of resources in terms of educational research</a:t>
            </a:r>
          </a:p>
          <a:p>
            <a:endParaRPr lang="en-GB" sz="2000" dirty="0"/>
          </a:p>
        </p:txBody>
      </p:sp>
    </p:spTree>
    <p:extLst>
      <p:ext uri="{BB962C8B-B14F-4D97-AF65-F5344CB8AC3E}">
        <p14:creationId xmlns:p14="http://schemas.microsoft.com/office/powerpoint/2010/main" val="226534466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6EDBD82-A768-46D5-9C41-745CD07D032C}"/>
              </a:ext>
            </a:extLst>
          </p:cNvPr>
          <p:cNvSpPr txBox="1"/>
          <p:nvPr/>
        </p:nvSpPr>
        <p:spPr>
          <a:xfrm>
            <a:off x="273132" y="201881"/>
            <a:ext cx="8407730" cy="584775"/>
          </a:xfrm>
          <a:prstGeom prst="rect">
            <a:avLst/>
          </a:prstGeom>
          <a:noFill/>
        </p:spPr>
        <p:txBody>
          <a:bodyPr wrap="square" rtlCol="0">
            <a:spAutoFit/>
          </a:bodyPr>
          <a:lstStyle/>
          <a:p>
            <a:r>
              <a:rPr lang="cy-GB" sz="3200" b="1" dirty="0"/>
              <a:t>Agweddau Ymchwil Yr Athrofa</a:t>
            </a:r>
            <a:endParaRPr lang="en-GB" sz="3200" b="1" dirty="0"/>
          </a:p>
        </p:txBody>
      </p:sp>
      <p:sp>
        <p:nvSpPr>
          <p:cNvPr id="3" name="Speech Bubble: Rectangle with Corners Rounded 2">
            <a:extLst>
              <a:ext uri="{FF2B5EF4-FFF2-40B4-BE49-F238E27FC236}">
                <a16:creationId xmlns:a16="http://schemas.microsoft.com/office/drawing/2014/main" id="{EC8ABF1C-3F6E-445F-BF1C-775F405D3FD7}"/>
              </a:ext>
            </a:extLst>
          </p:cNvPr>
          <p:cNvSpPr/>
          <p:nvPr/>
        </p:nvSpPr>
        <p:spPr>
          <a:xfrm>
            <a:off x="451262" y="985652"/>
            <a:ext cx="5260769" cy="2315688"/>
          </a:xfrm>
          <a:prstGeom prst="wedgeRoundRectCallou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Speech Bubble: Rectangle with Corners Rounded 3">
            <a:extLst>
              <a:ext uri="{FF2B5EF4-FFF2-40B4-BE49-F238E27FC236}">
                <a16:creationId xmlns:a16="http://schemas.microsoft.com/office/drawing/2014/main" id="{EA67A61D-0C13-4404-9036-F292A52CC2C9}"/>
              </a:ext>
            </a:extLst>
          </p:cNvPr>
          <p:cNvSpPr/>
          <p:nvPr/>
        </p:nvSpPr>
        <p:spPr>
          <a:xfrm>
            <a:off x="6050477" y="985652"/>
            <a:ext cx="5260769" cy="2315688"/>
          </a:xfrm>
          <a:prstGeom prst="wedgeRoundRectCallou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Speech Bubble: Rectangle with Corners Rounded 4">
            <a:extLst>
              <a:ext uri="{FF2B5EF4-FFF2-40B4-BE49-F238E27FC236}">
                <a16:creationId xmlns:a16="http://schemas.microsoft.com/office/drawing/2014/main" id="{CC7CBAF8-ED8F-4A9D-A857-998E289C2019}"/>
              </a:ext>
            </a:extLst>
          </p:cNvPr>
          <p:cNvSpPr/>
          <p:nvPr/>
        </p:nvSpPr>
        <p:spPr>
          <a:xfrm>
            <a:off x="463137" y="3810000"/>
            <a:ext cx="5260769" cy="2315688"/>
          </a:xfrm>
          <a:prstGeom prst="wedgeRoundRectCallou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Speech Bubble: Rectangle with Corners Rounded 5">
            <a:extLst>
              <a:ext uri="{FF2B5EF4-FFF2-40B4-BE49-F238E27FC236}">
                <a16:creationId xmlns:a16="http://schemas.microsoft.com/office/drawing/2014/main" id="{FF148D3E-636D-45F0-B6A1-881D307CD188}"/>
              </a:ext>
            </a:extLst>
          </p:cNvPr>
          <p:cNvSpPr/>
          <p:nvPr/>
        </p:nvSpPr>
        <p:spPr>
          <a:xfrm>
            <a:off x="6096000" y="3810000"/>
            <a:ext cx="5260769" cy="2315688"/>
          </a:xfrm>
          <a:prstGeom prst="wedgeRoundRectCallou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EE9DD631-2F42-4FC3-9439-E46D8792F3A1}"/>
              </a:ext>
            </a:extLst>
          </p:cNvPr>
          <p:cNvSpPr txBox="1"/>
          <p:nvPr/>
        </p:nvSpPr>
        <p:spPr>
          <a:xfrm>
            <a:off x="724395" y="1140031"/>
            <a:ext cx="4845132" cy="2677656"/>
          </a:xfrm>
          <a:prstGeom prst="rect">
            <a:avLst/>
          </a:prstGeom>
          <a:noFill/>
        </p:spPr>
        <p:txBody>
          <a:bodyPr wrap="square" rtlCol="0">
            <a:spAutoFit/>
          </a:bodyPr>
          <a:lstStyle/>
          <a:p>
            <a:r>
              <a:rPr lang="cy-GB" sz="2400" b="1" dirty="0"/>
              <a:t>Bod yn sgeptigol</a:t>
            </a:r>
            <a:endParaRPr lang="en-GB" sz="2400" dirty="0"/>
          </a:p>
          <a:p>
            <a:pPr marL="285750" lvl="0" indent="-285750">
              <a:buFont typeface="Arial" panose="020B0604020202020204" pitchFamily="34" charset="0"/>
              <a:buChar char="•"/>
            </a:pPr>
            <a:r>
              <a:rPr lang="cy-GB" sz="2000" dirty="0"/>
              <a:t>Deall </a:t>
            </a:r>
            <a:r>
              <a:rPr lang="cy-GB" sz="2000" dirty="0">
                <a:solidFill>
                  <a:srgbClr val="FF0000"/>
                </a:solidFill>
              </a:rPr>
              <a:t>tystiolaeth empirig</a:t>
            </a:r>
            <a:r>
              <a:rPr lang="cy-GB" sz="2000" dirty="0"/>
              <a:t> mewn meysydd a amheuir</a:t>
            </a:r>
            <a:endParaRPr lang="en-GB" sz="2000" dirty="0"/>
          </a:p>
          <a:p>
            <a:pPr marL="285750" lvl="0" indent="-285750">
              <a:buFont typeface="Arial" panose="020B0604020202020204" pitchFamily="34" charset="0"/>
              <a:buChar char="•"/>
            </a:pPr>
            <a:r>
              <a:rPr lang="cy-GB" sz="2000" dirty="0"/>
              <a:t>Bod yn ymwybodol o yrwyr gwleidyddol, economaidd a chymdeithasol ar gyfer ‘tystiolaeth’</a:t>
            </a:r>
            <a:endParaRPr lang="en-GB" sz="2000" dirty="0"/>
          </a:p>
          <a:p>
            <a:endParaRPr lang="en-US" sz="2400" b="1" dirty="0"/>
          </a:p>
          <a:p>
            <a:endParaRPr lang="en-GB" sz="2000" b="1" dirty="0"/>
          </a:p>
        </p:txBody>
      </p:sp>
      <p:sp>
        <p:nvSpPr>
          <p:cNvPr id="8" name="TextBox 7">
            <a:extLst>
              <a:ext uri="{FF2B5EF4-FFF2-40B4-BE49-F238E27FC236}">
                <a16:creationId xmlns:a16="http://schemas.microsoft.com/office/drawing/2014/main" id="{49F288F3-43B5-427B-8C16-745A30F40FBD}"/>
              </a:ext>
            </a:extLst>
          </p:cNvPr>
          <p:cNvSpPr txBox="1"/>
          <p:nvPr/>
        </p:nvSpPr>
        <p:spPr>
          <a:xfrm>
            <a:off x="6466114" y="1186781"/>
            <a:ext cx="4845132" cy="2062103"/>
          </a:xfrm>
          <a:prstGeom prst="rect">
            <a:avLst/>
          </a:prstGeom>
          <a:noFill/>
        </p:spPr>
        <p:txBody>
          <a:bodyPr wrap="square" rtlCol="0">
            <a:spAutoFit/>
          </a:bodyPr>
          <a:lstStyle/>
          <a:p>
            <a:r>
              <a:rPr lang="cy-GB" sz="2400" b="1" dirty="0"/>
              <a:t>Bod yn foesegol</a:t>
            </a:r>
            <a:endParaRPr lang="en-GB" sz="2400" dirty="0"/>
          </a:p>
          <a:p>
            <a:pPr marL="285750" lvl="0" indent="-285750">
              <a:buFont typeface="Arial" panose="020B0604020202020204" pitchFamily="34" charset="0"/>
              <a:buChar char="•"/>
            </a:pPr>
            <a:r>
              <a:rPr lang="cy-GB" sz="2000" dirty="0"/>
              <a:t>Gwybod a defnyddio egwyddorion moesegol ymchwil</a:t>
            </a:r>
            <a:endParaRPr lang="en-GB" sz="2000" dirty="0"/>
          </a:p>
          <a:p>
            <a:pPr marL="285750" lvl="0" indent="-285750">
              <a:buFont typeface="Arial" panose="020B0604020202020204" pitchFamily="34" charset="0"/>
              <a:buChar char="•"/>
            </a:pPr>
            <a:r>
              <a:rPr lang="cy-GB" sz="2000" dirty="0"/>
              <a:t>Deall </a:t>
            </a:r>
            <a:r>
              <a:rPr lang="cy-GB" sz="2000" dirty="0">
                <a:solidFill>
                  <a:srgbClr val="FF0000"/>
                </a:solidFill>
              </a:rPr>
              <a:t>ymagweddu (positionality)</a:t>
            </a:r>
            <a:endParaRPr lang="en-GB" sz="2000" dirty="0">
              <a:solidFill>
                <a:srgbClr val="FF0000"/>
              </a:solidFill>
            </a:endParaRPr>
          </a:p>
          <a:p>
            <a:endParaRPr lang="en-US" sz="2400" b="1" dirty="0"/>
          </a:p>
          <a:p>
            <a:endParaRPr lang="en-GB" sz="2000" b="1" dirty="0"/>
          </a:p>
        </p:txBody>
      </p:sp>
      <p:sp>
        <p:nvSpPr>
          <p:cNvPr id="9" name="TextBox 8">
            <a:extLst>
              <a:ext uri="{FF2B5EF4-FFF2-40B4-BE49-F238E27FC236}">
                <a16:creationId xmlns:a16="http://schemas.microsoft.com/office/drawing/2014/main" id="{1FBC81F0-B97B-45B1-A1F9-93B3BF3B1D53}"/>
              </a:ext>
            </a:extLst>
          </p:cNvPr>
          <p:cNvSpPr txBox="1"/>
          <p:nvPr/>
        </p:nvSpPr>
        <p:spPr>
          <a:xfrm>
            <a:off x="835231" y="4018571"/>
            <a:ext cx="4845132" cy="2062103"/>
          </a:xfrm>
          <a:prstGeom prst="rect">
            <a:avLst/>
          </a:prstGeom>
          <a:noFill/>
        </p:spPr>
        <p:txBody>
          <a:bodyPr wrap="square" rtlCol="0">
            <a:spAutoFit/>
          </a:bodyPr>
          <a:lstStyle/>
          <a:p>
            <a:r>
              <a:rPr lang="cy-GB" sz="2400" b="1" dirty="0"/>
              <a:t>Bod yn ymchwilydd crefftus</a:t>
            </a:r>
            <a:endParaRPr lang="en-GB" sz="2400" dirty="0"/>
          </a:p>
          <a:p>
            <a:pPr marL="285750" lvl="0" indent="-285750">
              <a:buFont typeface="Arial" panose="020B0604020202020204" pitchFamily="34" charset="0"/>
              <a:buChar char="•"/>
            </a:pPr>
            <a:r>
              <a:rPr lang="cy-GB" sz="2000" dirty="0"/>
              <a:t>Deall dulliau </a:t>
            </a:r>
            <a:r>
              <a:rPr lang="cy-GB" sz="2000" dirty="0">
                <a:solidFill>
                  <a:srgbClr val="FF0000"/>
                </a:solidFill>
              </a:rPr>
              <a:t>ansoddol</a:t>
            </a:r>
            <a:r>
              <a:rPr lang="cy-GB" sz="2000" dirty="0"/>
              <a:t> a </a:t>
            </a:r>
            <a:r>
              <a:rPr lang="cy-GB" sz="2000" dirty="0">
                <a:solidFill>
                  <a:srgbClr val="FF0000"/>
                </a:solidFill>
              </a:rPr>
              <a:t>meintiol</a:t>
            </a:r>
            <a:endParaRPr lang="en-GB" sz="2000" dirty="0">
              <a:solidFill>
                <a:srgbClr val="FF0000"/>
              </a:solidFill>
            </a:endParaRPr>
          </a:p>
          <a:p>
            <a:pPr marL="285750" lvl="0" indent="-285750">
              <a:buFont typeface="Arial" panose="020B0604020202020204" pitchFamily="34" charset="0"/>
              <a:buChar char="•"/>
            </a:pPr>
            <a:r>
              <a:rPr lang="cy-GB" sz="2000" dirty="0"/>
              <a:t>Gallu llunio dadl yn seiliedig ar dystiolaeth</a:t>
            </a:r>
            <a:endParaRPr lang="en-GB" sz="2000" dirty="0"/>
          </a:p>
          <a:p>
            <a:pPr marL="285750" lvl="0" indent="-285750">
              <a:buFont typeface="Arial" panose="020B0604020202020204" pitchFamily="34" charset="0"/>
              <a:buChar char="•"/>
            </a:pPr>
            <a:r>
              <a:rPr lang="cy-GB" sz="2000" dirty="0"/>
              <a:t>Defnyddio sgiliau </a:t>
            </a:r>
            <a:r>
              <a:rPr lang="cy-GB" sz="2000" dirty="0">
                <a:solidFill>
                  <a:srgbClr val="FF0000"/>
                </a:solidFill>
              </a:rPr>
              <a:t>darllen beirniadol</a:t>
            </a:r>
            <a:endParaRPr lang="en-GB" sz="2000" dirty="0">
              <a:solidFill>
                <a:srgbClr val="FF0000"/>
              </a:solidFill>
            </a:endParaRPr>
          </a:p>
          <a:p>
            <a:endParaRPr lang="en-US" sz="2400" b="1" dirty="0"/>
          </a:p>
          <a:p>
            <a:endParaRPr lang="en-GB" sz="2000" b="1" dirty="0"/>
          </a:p>
        </p:txBody>
      </p:sp>
      <p:sp>
        <p:nvSpPr>
          <p:cNvPr id="10" name="TextBox 9">
            <a:extLst>
              <a:ext uri="{FF2B5EF4-FFF2-40B4-BE49-F238E27FC236}">
                <a16:creationId xmlns:a16="http://schemas.microsoft.com/office/drawing/2014/main" id="{021FD544-57E4-49C3-B132-154B7BACA6DC}"/>
              </a:ext>
            </a:extLst>
          </p:cNvPr>
          <p:cNvSpPr txBox="1"/>
          <p:nvPr/>
        </p:nvSpPr>
        <p:spPr>
          <a:xfrm>
            <a:off x="6258295" y="4018571"/>
            <a:ext cx="4845132" cy="2369880"/>
          </a:xfrm>
          <a:prstGeom prst="rect">
            <a:avLst/>
          </a:prstGeom>
          <a:noFill/>
        </p:spPr>
        <p:txBody>
          <a:bodyPr wrap="square" rtlCol="0">
            <a:spAutoFit/>
          </a:bodyPr>
          <a:lstStyle/>
          <a:p>
            <a:r>
              <a:rPr lang="cy-GB" sz="2400" b="1" dirty="0"/>
              <a:t>Bod yn rhan o broffesiwn ymholgar</a:t>
            </a:r>
            <a:endParaRPr lang="en-GB" sz="2400" b="1" dirty="0"/>
          </a:p>
          <a:p>
            <a:pPr marL="285750" lvl="0" indent="-285750">
              <a:buFont typeface="Arial" panose="020B0604020202020204" pitchFamily="34" charset="0"/>
              <a:buChar char="•"/>
            </a:pPr>
            <a:r>
              <a:rPr lang="cy-GB" sz="2000" dirty="0"/>
              <a:t>Cyfrannu’n rhagweithiol at ystod o gynulleidfaoedd</a:t>
            </a:r>
            <a:endParaRPr lang="en-GB" sz="2000" dirty="0"/>
          </a:p>
          <a:p>
            <a:pPr marL="285750" lvl="0" indent="-285750">
              <a:buFont typeface="Arial" panose="020B0604020202020204" pitchFamily="34" charset="0"/>
              <a:buChar char="•"/>
            </a:pPr>
            <a:r>
              <a:rPr lang="cy-GB" sz="2000" dirty="0"/>
              <a:t>Cymryd rhan weithredol mewn ymholiadau a chanfyddiadau pob eraill</a:t>
            </a:r>
            <a:endParaRPr lang="en-GB" sz="2000" dirty="0"/>
          </a:p>
          <a:p>
            <a:endParaRPr lang="en-US" sz="2400" b="1" dirty="0"/>
          </a:p>
          <a:p>
            <a:endParaRPr lang="en-GB" sz="2000" b="1" dirty="0"/>
          </a:p>
        </p:txBody>
      </p:sp>
      <p:pic>
        <p:nvPicPr>
          <p:cNvPr id="1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343384" y="2956687"/>
            <a:ext cx="1061884" cy="1061884"/>
          </a:xfrm>
          <a:prstGeom prst="rect">
            <a:avLst/>
          </a:prstGeom>
          <a:solidFill>
            <a:srgbClr val="FFFF00"/>
          </a:solidFill>
        </p:spPr>
      </p:pic>
    </p:spTree>
    <p:extLst>
      <p:ext uri="{BB962C8B-B14F-4D97-AF65-F5344CB8AC3E}">
        <p14:creationId xmlns:p14="http://schemas.microsoft.com/office/powerpoint/2010/main" val="366959702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2542" fill="hold"/>
                                        <p:tgtEl>
                                          <p:spTgt spid="12"/>
                                        </p:tgtEl>
                                      </p:cBhvr>
                                    </p:cmd>
                                  </p:childTnLst>
                                </p:cTn>
                              </p:par>
                            </p:childTnLst>
                          </p:cTn>
                        </p:par>
                      </p:childTnLst>
                    </p:cTn>
                  </p:par>
                </p:childTnLst>
              </p:cTn>
              <p:nextCondLst>
                <p:cond evt="onClick" delay="0">
                  <p:tgtEl>
                    <p:spTgt spid="12"/>
                  </p:tgtEl>
                </p:cond>
              </p:nextCondLst>
            </p:seq>
            <p:audio>
              <p:cMediaNode vol="80000">
                <p:cTn id="7" fill="hold" display="0">
                  <p:stCondLst>
                    <p:cond delay="indefinite"/>
                  </p:stCondLst>
                  <p:endCondLst>
                    <p:cond evt="onStopAudio" delay="0">
                      <p:tgtEl>
                        <p:sldTgt/>
                      </p:tgtEl>
                    </p:cond>
                  </p:endCondLst>
                </p:cTn>
                <p:tgtEl>
                  <p:spTgt spid="1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0279AB8-5BFB-4C8E-9EDE-16D2935CC430}"/>
              </a:ext>
            </a:extLst>
          </p:cNvPr>
          <p:cNvPicPr>
            <a:picLocks noChangeAspect="1"/>
          </p:cNvPicPr>
          <p:nvPr/>
        </p:nvPicPr>
        <p:blipFill rotWithShape="1">
          <a:blip r:embed="rId4"/>
          <a:srcRect l="26104" t="27359" r="26363" b="11342"/>
          <a:stretch/>
        </p:blipFill>
        <p:spPr>
          <a:xfrm>
            <a:off x="1009401" y="47817"/>
            <a:ext cx="9144002" cy="6633150"/>
          </a:xfrm>
          <a:prstGeom prst="rect">
            <a:avLst/>
          </a:prstGeom>
        </p:spPr>
      </p:pic>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888917" y="1956310"/>
            <a:ext cx="791806" cy="791806"/>
          </a:xfrm>
          <a:prstGeom prst="rect">
            <a:avLst/>
          </a:prstGeom>
          <a:solidFill>
            <a:srgbClr val="FFFF00"/>
          </a:solidFill>
        </p:spPr>
      </p:pic>
    </p:spTree>
    <p:extLst>
      <p:ext uri="{BB962C8B-B14F-4D97-AF65-F5344CB8AC3E}">
        <p14:creationId xmlns:p14="http://schemas.microsoft.com/office/powerpoint/2010/main" val="80436371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36155"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seat, ottoman, shirt&#10;&#10;Description automatically generated">
            <a:hlinkClick r:id="rId5"/>
            <a:extLst>
              <a:ext uri="{FF2B5EF4-FFF2-40B4-BE49-F238E27FC236}">
                <a16:creationId xmlns:a16="http://schemas.microsoft.com/office/drawing/2014/main" id="{C1E9FF91-3FEC-4872-A6D3-BB16F1A3038F}"/>
              </a:ext>
            </a:extLst>
          </p:cNvPr>
          <p:cNvPicPr>
            <a:picLocks noChangeAspect="1"/>
          </p:cNvPicPr>
          <p:nvPr/>
        </p:nvPicPr>
        <p:blipFill rotWithShape="1">
          <a:blip r:embed="rId6" cstate="hqprint">
            <a:extLst>
              <a:ext uri="{28A0092B-C50C-407E-A947-70E740481C1C}">
                <a14:useLocalDpi xmlns:a14="http://schemas.microsoft.com/office/drawing/2010/main" val="0"/>
              </a:ext>
            </a:extLst>
          </a:blip>
          <a:srcRect l="3824" t="10668" r="4549" b="10767"/>
          <a:stretch/>
        </p:blipFill>
        <p:spPr>
          <a:xfrm>
            <a:off x="10830297" y="3326704"/>
            <a:ext cx="961901" cy="824783"/>
          </a:xfrm>
          <a:prstGeom prst="rect">
            <a:avLst/>
          </a:prstGeom>
        </p:spPr>
      </p:pic>
      <p:pic>
        <p:nvPicPr>
          <p:cNvPr id="9" name="Picture 8">
            <a:extLst>
              <a:ext uri="{FF2B5EF4-FFF2-40B4-BE49-F238E27FC236}">
                <a16:creationId xmlns:a16="http://schemas.microsoft.com/office/drawing/2014/main" id="{C44EAA2F-08E9-49BB-9E94-53F689C91F9D}"/>
              </a:ext>
            </a:extLst>
          </p:cNvPr>
          <p:cNvPicPr>
            <a:picLocks noChangeAspect="1"/>
          </p:cNvPicPr>
          <p:nvPr/>
        </p:nvPicPr>
        <p:blipFill rotWithShape="1">
          <a:blip r:embed="rId7"/>
          <a:srcRect l="12857" t="33247" r="25195" b="45801"/>
          <a:stretch/>
        </p:blipFill>
        <p:spPr>
          <a:xfrm>
            <a:off x="639287" y="504100"/>
            <a:ext cx="9584487" cy="1823464"/>
          </a:xfrm>
          <a:prstGeom prst="rect">
            <a:avLst/>
          </a:prstGeom>
          <a:ln>
            <a:noFill/>
          </a:ln>
          <a:effectLst>
            <a:outerShdw blurRad="292100" dist="139700" dir="2700000" algn="tl" rotWithShape="0">
              <a:srgbClr val="333333">
                <a:alpha val="65000"/>
              </a:srgbClr>
            </a:outerShdw>
          </a:effectLst>
        </p:spPr>
      </p:pic>
      <p:sp>
        <p:nvSpPr>
          <p:cNvPr id="10" name="Rectangle 9">
            <a:extLst>
              <a:ext uri="{FF2B5EF4-FFF2-40B4-BE49-F238E27FC236}">
                <a16:creationId xmlns:a16="http://schemas.microsoft.com/office/drawing/2014/main" id="{082E0901-76CC-4A1C-BFFB-4DE5F5AB2FE5}"/>
              </a:ext>
            </a:extLst>
          </p:cNvPr>
          <p:cNvSpPr/>
          <p:nvPr/>
        </p:nvSpPr>
        <p:spPr>
          <a:xfrm>
            <a:off x="2646218" y="2489158"/>
            <a:ext cx="6096000" cy="646331"/>
          </a:xfrm>
          <a:prstGeom prst="rect">
            <a:avLst/>
          </a:prstGeom>
        </p:spPr>
        <p:txBody>
          <a:bodyPr>
            <a:spAutoFit/>
          </a:bodyPr>
          <a:lstStyle/>
          <a:p>
            <a:r>
              <a:rPr lang="en-GB" sz="1200" dirty="0"/>
              <a:t>https://www.mckinsey.com/~/media/McKinsey/Industries/Social%20Sector/Our%20Insights/How%20the%20worlds%20best%20performing%20school%20systems%20come%20out%20on%20top/How_the_world_s_best-performing_school_systems_come_out_on_top.ashx</a:t>
            </a:r>
          </a:p>
        </p:txBody>
      </p:sp>
      <p:sp>
        <p:nvSpPr>
          <p:cNvPr id="11" name="Rectangle 10">
            <a:extLst>
              <a:ext uri="{FF2B5EF4-FFF2-40B4-BE49-F238E27FC236}">
                <a16:creationId xmlns:a16="http://schemas.microsoft.com/office/drawing/2014/main" id="{1C208F73-5548-4CC4-9AD2-93158A59188C}"/>
              </a:ext>
            </a:extLst>
          </p:cNvPr>
          <p:cNvSpPr/>
          <p:nvPr/>
        </p:nvSpPr>
        <p:spPr>
          <a:xfrm>
            <a:off x="217715" y="3877595"/>
            <a:ext cx="6096000" cy="2092881"/>
          </a:xfrm>
          <a:prstGeom prst="rect">
            <a:avLst/>
          </a:prstGeom>
        </p:spPr>
        <p:txBody>
          <a:bodyPr>
            <a:spAutoFit/>
          </a:bodyPr>
          <a:lstStyle/>
          <a:p>
            <a:endParaRPr lang="en-US" dirty="0"/>
          </a:p>
          <a:p>
            <a:r>
              <a:rPr lang="en-US" sz="2800" dirty="0"/>
              <a:t>Sound pedagogy “…requires high-quality teachers with a sound understanding of the ‘why’ and ‘how’ of teaching as well as the ‘what’.” (Donaldson, 2015:71)</a:t>
            </a:r>
            <a:endParaRPr lang="en-GB" sz="2800" dirty="0"/>
          </a:p>
        </p:txBody>
      </p:sp>
      <p:pic>
        <p:nvPicPr>
          <p:cNvPr id="12" name="Picture 11">
            <a:extLst>
              <a:ext uri="{FF2B5EF4-FFF2-40B4-BE49-F238E27FC236}">
                <a16:creationId xmlns:a16="http://schemas.microsoft.com/office/drawing/2014/main" id="{917F875E-F017-4218-8D3F-B1748E1F8E85}"/>
              </a:ext>
            </a:extLst>
          </p:cNvPr>
          <p:cNvPicPr>
            <a:picLocks noChangeAspect="1"/>
          </p:cNvPicPr>
          <p:nvPr/>
        </p:nvPicPr>
        <p:blipFill>
          <a:blip r:embed="rId8"/>
          <a:stretch>
            <a:fillRect/>
          </a:stretch>
        </p:blipFill>
        <p:spPr>
          <a:xfrm>
            <a:off x="6270172" y="3739096"/>
            <a:ext cx="3669475" cy="2886958"/>
          </a:xfrm>
          <a:prstGeom prst="rect">
            <a:avLst/>
          </a:prstGeom>
          <a:ln>
            <a:noFill/>
          </a:ln>
          <a:effectLst>
            <a:outerShdw blurRad="292100" dist="139700" dir="2700000" algn="tl" rotWithShape="0">
              <a:srgbClr val="333333">
                <a:alpha val="65000"/>
              </a:srgbClr>
            </a:outerShdw>
          </a:effectLst>
        </p:spPr>
      </p:pic>
      <p:sp>
        <p:nvSpPr>
          <p:cNvPr id="13" name="TextBox 12">
            <a:extLst>
              <a:ext uri="{FF2B5EF4-FFF2-40B4-BE49-F238E27FC236}">
                <a16:creationId xmlns:a16="http://schemas.microsoft.com/office/drawing/2014/main" id="{763D70EA-BD7B-42E5-A3E9-38A05875F3CB}"/>
              </a:ext>
            </a:extLst>
          </p:cNvPr>
          <p:cNvSpPr txBox="1"/>
          <p:nvPr/>
        </p:nvSpPr>
        <p:spPr>
          <a:xfrm>
            <a:off x="8657112" y="2627658"/>
            <a:ext cx="1650670" cy="369332"/>
          </a:xfrm>
          <a:prstGeom prst="rect">
            <a:avLst/>
          </a:prstGeom>
          <a:noFill/>
        </p:spPr>
        <p:txBody>
          <a:bodyPr wrap="square" rtlCol="0">
            <a:spAutoFit/>
          </a:bodyPr>
          <a:lstStyle/>
          <a:p>
            <a:r>
              <a:rPr lang="en-GB" dirty="0"/>
              <a:t>McKinsey, 2007</a:t>
            </a:r>
          </a:p>
        </p:txBody>
      </p:sp>
      <p:pic>
        <p:nvPicPr>
          <p:cNvPr id="2" name="Recorded Sound">
            <a:hlinkClick r:id="" action="ppaction://media"/>
            <a:extLst>
              <a:ext uri="{FF2B5EF4-FFF2-40B4-BE49-F238E27FC236}">
                <a16:creationId xmlns:a16="http://schemas.microsoft.com/office/drawing/2014/main" id="{D94183A3-785F-44A2-9D91-1181D9AE99B9}"/>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006448" y="394855"/>
            <a:ext cx="609600" cy="609600"/>
          </a:xfrm>
          <a:prstGeom prst="rect">
            <a:avLst/>
          </a:prstGeom>
        </p:spPr>
      </p:pic>
      <p:sp>
        <p:nvSpPr>
          <p:cNvPr id="4" name="Rectangle 3"/>
          <p:cNvSpPr/>
          <p:nvPr/>
        </p:nvSpPr>
        <p:spPr>
          <a:xfrm>
            <a:off x="9939647" y="4695001"/>
            <a:ext cx="2282999" cy="1754326"/>
          </a:xfrm>
          <a:prstGeom prst="rect">
            <a:avLst/>
          </a:prstGeom>
        </p:spPr>
        <p:txBody>
          <a:bodyPr wrap="square">
            <a:spAutoFit/>
          </a:bodyPr>
          <a:lstStyle/>
          <a:p>
            <a:r>
              <a:rPr lang="en-GB" dirty="0" err="1" smtClean="0">
                <a:solidFill>
                  <a:srgbClr val="FF0000"/>
                </a:solidFill>
                <a:hlinkClick r:id="rId10"/>
              </a:rPr>
              <a:t>Fersiwn</a:t>
            </a:r>
            <a:r>
              <a:rPr lang="en-GB" dirty="0" smtClean="0">
                <a:solidFill>
                  <a:srgbClr val="FF0000"/>
                </a:solidFill>
                <a:hlinkClick r:id="rId10"/>
              </a:rPr>
              <a:t> </a:t>
            </a:r>
            <a:r>
              <a:rPr lang="en-GB" dirty="0" err="1" smtClean="0">
                <a:solidFill>
                  <a:srgbClr val="FF0000"/>
                </a:solidFill>
                <a:hlinkClick r:id="rId10"/>
              </a:rPr>
              <a:t>Gymraeg</a:t>
            </a:r>
            <a:r>
              <a:rPr lang="en-GB" dirty="0" smtClean="0">
                <a:solidFill>
                  <a:srgbClr val="FF0000"/>
                </a:solidFill>
                <a:hlinkClick r:id="rId10"/>
              </a:rPr>
              <a:t> </a:t>
            </a:r>
            <a:r>
              <a:rPr lang="en-GB" dirty="0" err="1" smtClean="0">
                <a:solidFill>
                  <a:srgbClr val="FF0000"/>
                </a:solidFill>
                <a:hlinkClick r:id="rId10"/>
              </a:rPr>
              <a:t>o’r</a:t>
            </a:r>
            <a:r>
              <a:rPr lang="en-GB" dirty="0" smtClean="0">
                <a:solidFill>
                  <a:srgbClr val="FF0000"/>
                </a:solidFill>
                <a:hlinkClick r:id="rId10"/>
              </a:rPr>
              <a:t> </a:t>
            </a:r>
            <a:r>
              <a:rPr lang="en-GB" dirty="0" err="1" smtClean="0">
                <a:solidFill>
                  <a:srgbClr val="FF0000"/>
                </a:solidFill>
                <a:hlinkClick r:id="rId10"/>
              </a:rPr>
              <a:t>fideo</a:t>
            </a:r>
            <a:r>
              <a:rPr lang="en-GB" dirty="0" smtClean="0">
                <a:solidFill>
                  <a:srgbClr val="FF0000"/>
                </a:solidFill>
                <a:hlinkClick r:id="rId10"/>
              </a:rPr>
              <a:t> </a:t>
            </a:r>
            <a:r>
              <a:rPr lang="en-GB" dirty="0" err="1" smtClean="0">
                <a:solidFill>
                  <a:srgbClr val="FF0000"/>
                </a:solidFill>
                <a:hlinkClick r:id="rId10"/>
              </a:rPr>
              <a:t>ar</a:t>
            </a:r>
            <a:r>
              <a:rPr lang="en-GB" dirty="0" smtClean="0">
                <a:solidFill>
                  <a:srgbClr val="FF0000"/>
                </a:solidFill>
                <a:hlinkClick r:id="rId10"/>
              </a:rPr>
              <a:t> </a:t>
            </a:r>
            <a:r>
              <a:rPr lang="en-GB" dirty="0" err="1" smtClean="0">
                <a:solidFill>
                  <a:srgbClr val="FF0000"/>
                </a:solidFill>
                <a:hlinkClick r:id="rId10"/>
              </a:rPr>
              <a:t>gael</a:t>
            </a:r>
            <a:r>
              <a:rPr lang="en-GB" dirty="0" smtClean="0">
                <a:solidFill>
                  <a:srgbClr val="FF0000"/>
                </a:solidFill>
                <a:hlinkClick r:id="rId10"/>
              </a:rPr>
              <a:t> </a:t>
            </a:r>
            <a:r>
              <a:rPr lang="en-GB" dirty="0" err="1" smtClean="0">
                <a:solidFill>
                  <a:srgbClr val="FF0000"/>
                </a:solidFill>
                <a:hlinkClick r:id="rId10"/>
              </a:rPr>
              <a:t>yma</a:t>
            </a:r>
            <a:r>
              <a:rPr lang="en-GB" dirty="0">
                <a:solidFill>
                  <a:srgbClr val="FF0000"/>
                </a:solidFill>
                <a:hlinkClick r:id="rId10"/>
              </a:rPr>
              <a:t>:</a:t>
            </a:r>
            <a:endParaRPr lang="en-GB" dirty="0" smtClean="0">
              <a:solidFill>
                <a:srgbClr val="FF0000"/>
              </a:solidFill>
              <a:hlinkClick r:id="rId10"/>
            </a:endParaRPr>
          </a:p>
          <a:p>
            <a:endParaRPr lang="en-GB" dirty="0" smtClean="0">
              <a:solidFill>
                <a:srgbClr val="FF0000"/>
              </a:solidFill>
              <a:hlinkClick r:id="rId10"/>
            </a:endParaRPr>
          </a:p>
          <a:p>
            <a:r>
              <a:rPr lang="en-GB" dirty="0" smtClean="0">
                <a:hlinkClick r:id="rId10"/>
              </a:rPr>
              <a:t>https</a:t>
            </a:r>
            <a:r>
              <a:rPr lang="en-GB" dirty="0">
                <a:hlinkClick r:id="rId10"/>
              </a:rPr>
              <a:t>://www.youtube.com/watch?v=Ilsafy6F7BI&amp;t=38s</a:t>
            </a:r>
            <a:endParaRPr lang="en-GB" dirty="0"/>
          </a:p>
        </p:txBody>
      </p:sp>
    </p:spTree>
    <p:extLst>
      <p:ext uri="{BB962C8B-B14F-4D97-AF65-F5344CB8AC3E}">
        <p14:creationId xmlns:p14="http://schemas.microsoft.com/office/powerpoint/2010/main" val="3111552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819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FED0C1B-3B07-4451-9C1A-05A8C0A52481}"/>
              </a:ext>
            </a:extLst>
          </p:cNvPr>
          <p:cNvSpPr txBox="1"/>
          <p:nvPr/>
        </p:nvSpPr>
        <p:spPr>
          <a:xfrm>
            <a:off x="1836715" y="356260"/>
            <a:ext cx="8918369" cy="1015663"/>
          </a:xfrm>
          <a:prstGeom prst="rect">
            <a:avLst/>
          </a:prstGeom>
          <a:noFill/>
        </p:spPr>
        <p:txBody>
          <a:bodyPr wrap="square" rtlCol="0">
            <a:spAutoFit/>
          </a:bodyPr>
          <a:lstStyle/>
          <a:p>
            <a:r>
              <a:rPr lang="en-US" sz="2000" dirty="0"/>
              <a:t>A</a:t>
            </a:r>
            <a:r>
              <a:rPr lang="en-GB" sz="2000" dirty="0"/>
              <a:t> good teacher … constantly questions his or her own actions and impact, continuously evaluates his or her teaching and works together with other teachers to understand what they mean by impact and to evaluate this impact.  </a:t>
            </a:r>
          </a:p>
        </p:txBody>
      </p:sp>
      <p:sp>
        <p:nvSpPr>
          <p:cNvPr id="7" name="TextBox 6">
            <a:extLst>
              <a:ext uri="{FF2B5EF4-FFF2-40B4-BE49-F238E27FC236}">
                <a16:creationId xmlns:a16="http://schemas.microsoft.com/office/drawing/2014/main" id="{52524921-D7A5-4A34-9E1B-26FCB4DE333F}"/>
              </a:ext>
            </a:extLst>
          </p:cNvPr>
          <p:cNvSpPr txBox="1"/>
          <p:nvPr/>
        </p:nvSpPr>
        <p:spPr>
          <a:xfrm>
            <a:off x="4833256" y="2559752"/>
            <a:ext cx="7085611" cy="1077218"/>
          </a:xfrm>
          <a:prstGeom prst="rect">
            <a:avLst/>
          </a:prstGeom>
          <a:noFill/>
        </p:spPr>
        <p:txBody>
          <a:bodyPr wrap="square" rtlCol="0">
            <a:spAutoFit/>
          </a:bodyPr>
          <a:lstStyle/>
          <a:p>
            <a:r>
              <a:rPr lang="en-GB" sz="3200" b="1" dirty="0"/>
              <a:t>Cyflwyniad </a:t>
            </a:r>
            <a:r>
              <a:rPr lang="en-GB" sz="3200" b="1" dirty="0" err="1"/>
              <a:t>i’r</a:t>
            </a:r>
            <a:r>
              <a:rPr lang="en-GB" sz="3200" b="1" dirty="0"/>
              <a:t> </a:t>
            </a:r>
            <a:r>
              <a:rPr lang="en-GB" sz="3200" b="1" dirty="0" err="1"/>
              <a:t>safonau</a:t>
            </a:r>
            <a:r>
              <a:rPr lang="en-GB" sz="3200" b="1" dirty="0"/>
              <a:t>  </a:t>
            </a:r>
            <a:r>
              <a:rPr lang="en-GB" sz="3200" b="1" dirty="0" err="1"/>
              <a:t>proffesiynol</a:t>
            </a:r>
            <a:r>
              <a:rPr lang="en-GB" sz="3200" b="1" dirty="0"/>
              <a:t> </a:t>
            </a:r>
            <a:r>
              <a:rPr lang="en-GB" sz="3200" b="1" dirty="0" err="1"/>
              <a:t>ar</a:t>
            </a:r>
            <a:r>
              <a:rPr lang="en-GB" sz="3200" b="1" dirty="0"/>
              <a:t> </a:t>
            </a:r>
            <a:r>
              <a:rPr lang="en-GB" sz="3200" b="1" dirty="0" err="1"/>
              <a:t>gyfer</a:t>
            </a:r>
            <a:r>
              <a:rPr lang="en-GB" sz="3200" b="1" dirty="0"/>
              <a:t> </a:t>
            </a:r>
            <a:r>
              <a:rPr lang="en-GB" sz="3200" b="1" dirty="0" err="1"/>
              <a:t>addysgu</a:t>
            </a:r>
            <a:r>
              <a:rPr lang="en-GB" sz="3200" b="1" dirty="0"/>
              <a:t>  ac </a:t>
            </a:r>
            <a:r>
              <a:rPr lang="en-GB" sz="3200" b="1" dirty="0" err="1"/>
              <a:t>arweinyddiaeth</a:t>
            </a:r>
            <a:endParaRPr lang="en-GB" sz="3200" b="1" dirty="0"/>
          </a:p>
        </p:txBody>
      </p:sp>
      <p:sp>
        <p:nvSpPr>
          <p:cNvPr id="9" name="Rectangle 8">
            <a:extLst>
              <a:ext uri="{FF2B5EF4-FFF2-40B4-BE49-F238E27FC236}">
                <a16:creationId xmlns:a16="http://schemas.microsoft.com/office/drawing/2014/main" id="{E96E1E3C-BB3E-40CA-955E-77B9658AA5B8}"/>
              </a:ext>
            </a:extLst>
          </p:cNvPr>
          <p:cNvSpPr/>
          <p:nvPr/>
        </p:nvSpPr>
        <p:spPr>
          <a:xfrm>
            <a:off x="4833256" y="3636970"/>
            <a:ext cx="7085610" cy="2308324"/>
          </a:xfrm>
          <a:prstGeom prst="rect">
            <a:avLst/>
          </a:prstGeom>
        </p:spPr>
        <p:txBody>
          <a:bodyPr wrap="square">
            <a:spAutoFit/>
          </a:bodyPr>
          <a:lstStyle/>
          <a:p>
            <a:r>
              <a:rPr lang="en-US" sz="2400" dirty="0"/>
              <a:t>Y </a:t>
            </a:r>
            <a:r>
              <a:rPr lang="en-US" sz="2400" dirty="0" err="1"/>
              <a:t>safon</a:t>
            </a:r>
            <a:r>
              <a:rPr lang="en-US" sz="2400" dirty="0"/>
              <a:t> </a:t>
            </a:r>
            <a:r>
              <a:rPr lang="en-US" sz="2400" dirty="0" err="1">
                <a:solidFill>
                  <a:srgbClr val="FF0000"/>
                </a:solidFill>
              </a:rPr>
              <a:t>Dysgu</a:t>
            </a:r>
            <a:r>
              <a:rPr lang="en-US" sz="2400" dirty="0">
                <a:solidFill>
                  <a:srgbClr val="FF0000"/>
                </a:solidFill>
              </a:rPr>
              <a:t> </a:t>
            </a:r>
            <a:r>
              <a:rPr lang="en-US" sz="2400" dirty="0" err="1">
                <a:solidFill>
                  <a:srgbClr val="FF0000"/>
                </a:solidFill>
              </a:rPr>
              <a:t>Proffesiynol</a:t>
            </a:r>
            <a:r>
              <a:rPr lang="en-US" sz="2400" dirty="0"/>
              <a:t>...  </a:t>
            </a:r>
            <a:r>
              <a:rPr lang="en-US" sz="2400" dirty="0" err="1"/>
              <a:t>datblygu</a:t>
            </a:r>
            <a:r>
              <a:rPr lang="en-US" sz="2400" dirty="0"/>
              <a:t> </a:t>
            </a:r>
            <a:r>
              <a:rPr lang="en-US" sz="2400" dirty="0" err="1"/>
              <a:t>addysgeg</a:t>
            </a:r>
            <a:r>
              <a:rPr lang="en-US" sz="2400" dirty="0"/>
              <a:t> </a:t>
            </a:r>
            <a:r>
              <a:rPr lang="en-US" sz="2400" dirty="0" err="1"/>
              <a:t>ymhellach</a:t>
            </a:r>
            <a:r>
              <a:rPr lang="en-US" sz="2400" dirty="0"/>
              <a:t> </a:t>
            </a:r>
            <a:r>
              <a:rPr lang="en-US" sz="2400" dirty="0" err="1"/>
              <a:t>Mae’r</a:t>
            </a:r>
            <a:r>
              <a:rPr lang="en-US" sz="2400" dirty="0"/>
              <a:t> </a:t>
            </a:r>
            <a:r>
              <a:rPr lang="en-US" sz="2400" dirty="0" err="1"/>
              <a:t>athro</a:t>
            </a:r>
            <a:r>
              <a:rPr lang="en-US" sz="2400" dirty="0"/>
              <a:t> </a:t>
            </a:r>
            <a:r>
              <a:rPr lang="en-US" sz="2400" dirty="0" err="1"/>
              <a:t>yn</a:t>
            </a:r>
            <a:r>
              <a:rPr lang="en-US" sz="2400" dirty="0"/>
              <a:t> </a:t>
            </a:r>
            <a:r>
              <a:rPr lang="en-US" sz="2400" dirty="0" err="1"/>
              <a:t>cynyddu</a:t>
            </a:r>
            <a:r>
              <a:rPr lang="en-US" sz="2400" dirty="0"/>
              <a:t> </a:t>
            </a:r>
            <a:r>
              <a:rPr lang="en-US" sz="2400" dirty="0" err="1"/>
              <a:t>ei</a:t>
            </a:r>
            <a:r>
              <a:rPr lang="en-US" sz="2400" dirty="0"/>
              <a:t> </a:t>
            </a:r>
            <a:r>
              <a:rPr lang="en-US" sz="2400" dirty="0" err="1"/>
              <a:t>wybodaeth</a:t>
            </a:r>
            <a:r>
              <a:rPr lang="en-US" sz="2400" dirty="0"/>
              <a:t>, </a:t>
            </a:r>
            <a:r>
              <a:rPr lang="en-US" sz="2400" dirty="0" err="1"/>
              <a:t>ei</a:t>
            </a:r>
            <a:r>
              <a:rPr lang="en-US" sz="2400" dirty="0"/>
              <a:t> </a:t>
            </a:r>
            <a:r>
              <a:rPr lang="en-US" sz="2400" dirty="0" err="1"/>
              <a:t>sgiliau</a:t>
            </a:r>
            <a:r>
              <a:rPr lang="en-US" sz="2400" dirty="0"/>
              <a:t> </a:t>
            </a:r>
            <a:r>
              <a:rPr lang="en-US" sz="2400" dirty="0" err="1"/>
              <a:t>a’i</a:t>
            </a:r>
            <a:r>
              <a:rPr lang="en-US" sz="2400" dirty="0"/>
              <a:t> </a:t>
            </a:r>
            <a:r>
              <a:rPr lang="en-US" sz="2400" dirty="0" err="1"/>
              <a:t>ddealltwriaeth</a:t>
            </a:r>
            <a:r>
              <a:rPr lang="en-US" sz="2400" dirty="0"/>
              <a:t> </a:t>
            </a:r>
            <a:r>
              <a:rPr lang="en-US" sz="2400" dirty="0" err="1"/>
              <a:t>yn</a:t>
            </a:r>
            <a:r>
              <a:rPr lang="en-US" sz="2400" dirty="0"/>
              <a:t> </a:t>
            </a:r>
            <a:r>
              <a:rPr lang="en-US" sz="2400" dirty="0" err="1"/>
              <a:t>gyson</a:t>
            </a:r>
            <a:r>
              <a:rPr lang="en-US" sz="2400" dirty="0"/>
              <a:t> a gall </a:t>
            </a:r>
            <a:r>
              <a:rPr lang="en-US" sz="2400" dirty="0" err="1"/>
              <a:t>ddangos</a:t>
            </a:r>
            <a:r>
              <a:rPr lang="en-US" sz="2400" dirty="0"/>
              <a:t> </a:t>
            </a:r>
            <a:r>
              <a:rPr lang="en-US" sz="2400" dirty="0" err="1"/>
              <a:t>sut</a:t>
            </a:r>
            <a:r>
              <a:rPr lang="en-US" sz="2400" dirty="0"/>
              <a:t> </a:t>
            </a:r>
            <a:r>
              <a:rPr lang="en-US" sz="2400" dirty="0" err="1"/>
              <a:t>mae</a:t>
            </a:r>
            <a:r>
              <a:rPr lang="en-US" sz="2400" dirty="0"/>
              <a:t> </a:t>
            </a:r>
            <a:r>
              <a:rPr lang="en-US" sz="2400" dirty="0" err="1"/>
              <a:t>myfyrio</a:t>
            </a:r>
            <a:r>
              <a:rPr lang="en-US" sz="2400" dirty="0"/>
              <a:t> a bod </a:t>
            </a:r>
            <a:r>
              <a:rPr lang="en-US" sz="2400" dirty="0" err="1"/>
              <a:t>yn</a:t>
            </a:r>
            <a:r>
              <a:rPr lang="en-US" sz="2400" dirty="0"/>
              <a:t> </a:t>
            </a:r>
            <a:r>
              <a:rPr lang="en-US" sz="2400" dirty="0" err="1"/>
              <a:t>barod</a:t>
            </a:r>
            <a:r>
              <a:rPr lang="en-US" sz="2400" dirty="0"/>
              <a:t> </a:t>
            </a:r>
            <a:r>
              <a:rPr lang="en-US" sz="2400" dirty="0" err="1"/>
              <a:t>i</a:t>
            </a:r>
            <a:r>
              <a:rPr lang="en-US" sz="2400" dirty="0"/>
              <a:t> </a:t>
            </a:r>
            <a:r>
              <a:rPr lang="en-US" sz="2400" dirty="0" err="1"/>
              <a:t>gael</a:t>
            </a:r>
            <a:r>
              <a:rPr lang="en-US" sz="2400" dirty="0"/>
              <a:t> </a:t>
            </a:r>
            <a:r>
              <a:rPr lang="en-US" sz="2400" dirty="0" err="1"/>
              <a:t>ei</a:t>
            </a:r>
            <a:r>
              <a:rPr lang="en-US" sz="2400" dirty="0"/>
              <a:t> </a:t>
            </a:r>
            <a:r>
              <a:rPr lang="en-US" sz="2400" dirty="0" err="1"/>
              <a:t>herio</a:t>
            </a:r>
            <a:r>
              <a:rPr lang="en-US" sz="2400" dirty="0"/>
              <a:t> </a:t>
            </a:r>
            <a:r>
              <a:rPr lang="en-US" sz="2400" dirty="0" err="1"/>
              <a:t>a’i</a:t>
            </a:r>
            <a:r>
              <a:rPr lang="en-US" sz="2400" dirty="0"/>
              <a:t> </a:t>
            </a:r>
            <a:r>
              <a:rPr lang="en-US" sz="2400" dirty="0" err="1"/>
              <a:t>gefnogi</a:t>
            </a:r>
            <a:r>
              <a:rPr lang="en-US" sz="2400" dirty="0"/>
              <a:t> </a:t>
            </a:r>
            <a:r>
              <a:rPr lang="en-US" sz="2400" dirty="0" err="1"/>
              <a:t>yn</a:t>
            </a:r>
            <a:r>
              <a:rPr lang="en-US" sz="2400" dirty="0"/>
              <a:t> </a:t>
            </a:r>
            <a:r>
              <a:rPr lang="en-US" sz="2400" dirty="0" err="1"/>
              <a:t>gallu</a:t>
            </a:r>
            <a:r>
              <a:rPr lang="en-US" sz="2400" dirty="0"/>
              <a:t> </a:t>
            </a:r>
            <a:r>
              <a:rPr lang="en-US" sz="2400" dirty="0" err="1"/>
              <a:t>cyfrannu</a:t>
            </a:r>
            <a:r>
              <a:rPr lang="en-US" sz="2400" dirty="0"/>
              <a:t> at </a:t>
            </a:r>
            <a:r>
              <a:rPr lang="en-US" sz="2400" dirty="0" err="1"/>
              <a:t>ddysgu</a:t>
            </a:r>
            <a:r>
              <a:rPr lang="en-US" sz="2400" dirty="0"/>
              <a:t> </a:t>
            </a:r>
            <a:r>
              <a:rPr lang="en-US" sz="2400" dirty="0" err="1"/>
              <a:t>proffesiynol</a:t>
            </a:r>
            <a:r>
              <a:rPr lang="en-US" sz="2400" dirty="0"/>
              <a:t> </a:t>
            </a:r>
            <a:r>
              <a:rPr lang="en-US" sz="2400" dirty="0" err="1"/>
              <a:t>er</a:t>
            </a:r>
            <a:r>
              <a:rPr lang="en-US" sz="2400" dirty="0"/>
              <a:t> </a:t>
            </a:r>
            <a:r>
              <a:rPr lang="en-US" sz="2400" dirty="0" err="1"/>
              <a:t>mwyn</a:t>
            </a:r>
            <a:r>
              <a:rPr lang="en-US" sz="2400" dirty="0"/>
              <a:t> </a:t>
            </a:r>
            <a:r>
              <a:rPr lang="en-US" sz="2400" dirty="0" err="1"/>
              <a:t>datblygu</a:t>
            </a:r>
            <a:r>
              <a:rPr lang="en-US" sz="2400" dirty="0"/>
              <a:t> </a:t>
            </a:r>
            <a:r>
              <a:rPr lang="en-US" sz="2400" dirty="0" err="1"/>
              <a:t>addysgeg</a:t>
            </a:r>
            <a:r>
              <a:rPr lang="en-US" sz="2400" dirty="0"/>
              <a:t> </a:t>
            </a:r>
            <a:r>
              <a:rPr lang="en-US" sz="2400" dirty="0" err="1"/>
              <a:t>yn</a:t>
            </a:r>
            <a:r>
              <a:rPr lang="en-US" sz="2400" dirty="0"/>
              <a:t> </a:t>
            </a:r>
            <a:r>
              <a:rPr lang="en-US" sz="2400" dirty="0" err="1"/>
              <a:t>raddol</a:t>
            </a:r>
            <a:r>
              <a:rPr lang="en-US" sz="2400" dirty="0"/>
              <a:t>. </a:t>
            </a:r>
          </a:p>
        </p:txBody>
      </p:sp>
      <p:pic>
        <p:nvPicPr>
          <p:cNvPr id="8" name="Picture 7">
            <a:extLst>
              <a:ext uri="{FF2B5EF4-FFF2-40B4-BE49-F238E27FC236}">
                <a16:creationId xmlns:a16="http://schemas.microsoft.com/office/drawing/2014/main" id="{3D0AE87E-980C-4196-84A1-5395B05E9346}"/>
              </a:ext>
            </a:extLst>
          </p:cNvPr>
          <p:cNvPicPr>
            <a:picLocks noChangeAspect="1"/>
          </p:cNvPicPr>
          <p:nvPr/>
        </p:nvPicPr>
        <p:blipFill rotWithShape="1">
          <a:blip r:embed="rId5"/>
          <a:srcRect l="38668" t="40905" r="39124" b="18614"/>
          <a:stretch/>
        </p:blipFill>
        <p:spPr>
          <a:xfrm>
            <a:off x="273133" y="2142757"/>
            <a:ext cx="4251366" cy="4358983"/>
          </a:xfrm>
          <a:prstGeom prst="rect">
            <a:avLst/>
          </a:prstGeom>
        </p:spPr>
      </p:pic>
      <p:sp>
        <p:nvSpPr>
          <p:cNvPr id="10" name="Rectangle 9">
            <a:extLst>
              <a:ext uri="{FF2B5EF4-FFF2-40B4-BE49-F238E27FC236}">
                <a16:creationId xmlns:a16="http://schemas.microsoft.com/office/drawing/2014/main" id="{FF66C6A9-EFD2-4CFE-A069-58588023F289}"/>
              </a:ext>
            </a:extLst>
          </p:cNvPr>
          <p:cNvSpPr/>
          <p:nvPr/>
        </p:nvSpPr>
        <p:spPr>
          <a:xfrm>
            <a:off x="4908466" y="2079808"/>
            <a:ext cx="6096000" cy="461665"/>
          </a:xfrm>
          <a:prstGeom prst="rect">
            <a:avLst/>
          </a:prstGeom>
        </p:spPr>
        <p:txBody>
          <a:bodyPr>
            <a:spAutoFit/>
          </a:bodyPr>
          <a:lstStyle/>
          <a:p>
            <a:r>
              <a:rPr lang="en-GB" sz="1200" dirty="0"/>
              <a:t>https://hwb.gov.wales/storage/439cef1d-0428-42b6-82bf-f5153939b3df/cyflwyniad-ir-safonau-proffesiynol-ar-gyfer-addysgu-ac-arweinyddiaeth-taflen.pdf</a:t>
            </a:r>
          </a:p>
        </p:txBody>
      </p:sp>
      <p:pic>
        <p:nvPicPr>
          <p:cNvPr id="5" name="Picture 4">
            <a:extLst>
              <a:ext uri="{FF2B5EF4-FFF2-40B4-BE49-F238E27FC236}">
                <a16:creationId xmlns:a16="http://schemas.microsoft.com/office/drawing/2014/main" id="{8B390AED-5237-427E-A412-508F40F14F6B}"/>
              </a:ext>
            </a:extLst>
          </p:cNvPr>
          <p:cNvPicPr>
            <a:picLocks noChangeAspect="1"/>
          </p:cNvPicPr>
          <p:nvPr/>
        </p:nvPicPr>
        <p:blipFill rotWithShape="1">
          <a:blip r:embed="rId6"/>
          <a:srcRect l="55227" t="13160" r="38247" b="74719"/>
          <a:stretch/>
        </p:blipFill>
        <p:spPr>
          <a:xfrm>
            <a:off x="273133" y="2187872"/>
            <a:ext cx="676893" cy="707202"/>
          </a:xfrm>
          <a:prstGeom prst="rect">
            <a:avLst/>
          </a:prstGeom>
        </p:spPr>
      </p:pic>
      <p:pic>
        <p:nvPicPr>
          <p:cNvPr id="4" name="Picture 3">
            <a:extLst>
              <a:ext uri="{FF2B5EF4-FFF2-40B4-BE49-F238E27FC236}">
                <a16:creationId xmlns:a16="http://schemas.microsoft.com/office/drawing/2014/main" id="{0A1CA33C-5C7B-4005-AC74-4C6E402BEBE4}"/>
              </a:ext>
            </a:extLst>
          </p:cNvPr>
          <p:cNvPicPr>
            <a:picLocks noChangeAspect="1"/>
          </p:cNvPicPr>
          <p:nvPr/>
        </p:nvPicPr>
        <p:blipFill rotWithShape="1">
          <a:blip r:embed="rId7"/>
          <a:srcRect l="29928" t="-3367" r="30209" b="8259"/>
          <a:stretch/>
        </p:blipFill>
        <p:spPr>
          <a:xfrm>
            <a:off x="471053" y="226621"/>
            <a:ext cx="1116281" cy="1549110"/>
          </a:xfrm>
          <a:prstGeom prst="rect">
            <a:avLst/>
          </a:prstGeom>
        </p:spPr>
      </p:pic>
      <p:sp>
        <p:nvSpPr>
          <p:cNvPr id="6" name="TextBox 5">
            <a:extLst>
              <a:ext uri="{FF2B5EF4-FFF2-40B4-BE49-F238E27FC236}">
                <a16:creationId xmlns:a16="http://schemas.microsoft.com/office/drawing/2014/main" id="{92764830-E227-4B76-A55F-1FB78DA8F87B}"/>
              </a:ext>
            </a:extLst>
          </p:cNvPr>
          <p:cNvSpPr txBox="1"/>
          <p:nvPr/>
        </p:nvSpPr>
        <p:spPr>
          <a:xfrm>
            <a:off x="1836715" y="1460665"/>
            <a:ext cx="9167751" cy="369332"/>
          </a:xfrm>
          <a:prstGeom prst="rect">
            <a:avLst/>
          </a:prstGeom>
          <a:noFill/>
        </p:spPr>
        <p:txBody>
          <a:bodyPr wrap="square" rtlCol="0">
            <a:spAutoFit/>
          </a:bodyPr>
          <a:lstStyle/>
          <a:p>
            <a:r>
              <a:rPr lang="en-US" dirty="0"/>
              <a:t>Hattie, J and </a:t>
            </a:r>
            <a:r>
              <a:rPr lang="en-US" dirty="0" err="1"/>
              <a:t>Zierer</a:t>
            </a:r>
            <a:r>
              <a:rPr lang="en-US" dirty="0"/>
              <a:t>, K (2019).  </a:t>
            </a:r>
            <a:r>
              <a:rPr lang="en-US" i="1" dirty="0"/>
              <a:t>Visible Learning Insights</a:t>
            </a:r>
            <a:r>
              <a:rPr lang="en-US" dirty="0"/>
              <a:t>.  Oxon:  Routledge.  (page 5)   </a:t>
            </a:r>
            <a:endParaRPr lang="en-GB" dirty="0"/>
          </a:p>
        </p:txBody>
      </p:sp>
      <p:pic>
        <p:nvPicPr>
          <p:cNvPr id="3"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10160" y="559290"/>
            <a:ext cx="808705" cy="808705"/>
          </a:xfrm>
          <a:prstGeom prst="rect">
            <a:avLst/>
          </a:prstGeom>
          <a:solidFill>
            <a:srgbClr val="FFFF00"/>
          </a:solidFill>
        </p:spPr>
      </p:pic>
    </p:spTree>
    <p:extLst>
      <p:ext uri="{BB962C8B-B14F-4D97-AF65-F5344CB8AC3E}">
        <p14:creationId xmlns:p14="http://schemas.microsoft.com/office/powerpoint/2010/main" val="223830409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6317"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6189C16-F153-4BE7-A1E1-FA91D207EE79}"/>
              </a:ext>
            </a:extLst>
          </p:cNvPr>
          <p:cNvPicPr>
            <a:picLocks noChangeAspect="1"/>
          </p:cNvPicPr>
          <p:nvPr/>
        </p:nvPicPr>
        <p:blipFill rotWithShape="1">
          <a:blip r:embed="rId5"/>
          <a:srcRect l="20357" t="14199" r="66786" b="77663"/>
          <a:stretch/>
        </p:blipFill>
        <p:spPr>
          <a:xfrm>
            <a:off x="296882" y="243882"/>
            <a:ext cx="2624448" cy="934462"/>
          </a:xfrm>
          <a:prstGeom prst="rect">
            <a:avLst/>
          </a:prstGeom>
        </p:spPr>
      </p:pic>
      <p:sp>
        <p:nvSpPr>
          <p:cNvPr id="5" name="TextBox 4">
            <a:extLst>
              <a:ext uri="{FF2B5EF4-FFF2-40B4-BE49-F238E27FC236}">
                <a16:creationId xmlns:a16="http://schemas.microsoft.com/office/drawing/2014/main" id="{FD3A5BAB-796B-45C9-817B-3EC364BC77DE}"/>
              </a:ext>
            </a:extLst>
          </p:cNvPr>
          <p:cNvSpPr txBox="1"/>
          <p:nvPr/>
        </p:nvSpPr>
        <p:spPr>
          <a:xfrm>
            <a:off x="296882" y="1377538"/>
            <a:ext cx="6096000" cy="5201424"/>
          </a:xfrm>
          <a:prstGeom prst="rect">
            <a:avLst/>
          </a:prstGeom>
          <a:noFill/>
        </p:spPr>
        <p:txBody>
          <a:bodyPr wrap="square" rtlCol="0">
            <a:spAutoFit/>
          </a:bodyPr>
          <a:lstStyle/>
          <a:p>
            <a:r>
              <a:rPr lang="cy-GB" sz="2800" dirty="0"/>
              <a:t>Darllenwch yr astudiaeth achos ar wefan Estyn am Ysgol Cynwyd Sant ac ystyriwch y canlynol:</a:t>
            </a:r>
            <a:endParaRPr lang="en-GB" sz="2800" dirty="0"/>
          </a:p>
          <a:p>
            <a:endParaRPr lang="en-US" sz="2800" dirty="0"/>
          </a:p>
          <a:p>
            <a:pPr marL="342900" lvl="0" indent="-342900">
              <a:buFont typeface="Arial" panose="020B0604020202020204" pitchFamily="34" charset="0"/>
              <a:buChar char="•"/>
            </a:pPr>
            <a:r>
              <a:rPr lang="cy-GB" sz="2200" dirty="0"/>
              <a:t>Sut mae’r ysgol yn hwyluso ymchwil athrawon?</a:t>
            </a:r>
            <a:endParaRPr lang="en-GB" sz="2200" dirty="0"/>
          </a:p>
          <a:p>
            <a:pPr marL="342900" lvl="0" indent="-342900">
              <a:buFont typeface="Arial" panose="020B0604020202020204" pitchFamily="34" charset="0"/>
              <a:buChar char="•"/>
            </a:pPr>
            <a:r>
              <a:rPr lang="cy-GB" sz="2200" dirty="0"/>
              <a:t>Pa fuddion i ran-ddeiliaid a gyflawnir drwy blannu diwylliant ymchwil?</a:t>
            </a:r>
            <a:endParaRPr lang="en-GB" sz="2200" dirty="0"/>
          </a:p>
          <a:p>
            <a:pPr marL="342900" lvl="0" indent="-342900">
              <a:buFont typeface="Arial" panose="020B0604020202020204" pitchFamily="34" charset="0"/>
              <a:buChar char="•"/>
            </a:pPr>
            <a:r>
              <a:rPr lang="cy-GB" sz="2200" dirty="0"/>
              <a:t>Sut mae’r ysgol yn sicrhau bod ymchwil yn gadarn, yn foesegol ac o ansawdd da?</a:t>
            </a:r>
            <a:endParaRPr lang="en-GB" sz="2200" dirty="0"/>
          </a:p>
          <a:p>
            <a:pPr marL="342900" lvl="0" indent="-342900">
              <a:buFont typeface="Arial" panose="020B0604020202020204" pitchFamily="34" charset="0"/>
              <a:buChar char="•"/>
            </a:pPr>
            <a:r>
              <a:rPr lang="cy-GB" sz="2200" dirty="0"/>
              <a:t>I ba raddau rydych wedi sylwi ar ddiwylliant ymchwil o fewn eich ysgol PAP1?  Ceisiwch roi enghreifftiau os gallwch. Pa effaith a wnaeth?  Sut rydych yn gwybod?</a:t>
            </a:r>
            <a:endParaRPr lang="en-GB" sz="2200" dirty="0"/>
          </a:p>
          <a:p>
            <a:pPr marL="342900" indent="-342900">
              <a:buFont typeface="Arial" panose="020B0604020202020204" pitchFamily="34" charset="0"/>
              <a:buChar char="•"/>
            </a:pPr>
            <a:endParaRPr lang="en-GB" sz="2200" dirty="0"/>
          </a:p>
        </p:txBody>
      </p:sp>
      <p:pic>
        <p:nvPicPr>
          <p:cNvPr id="7" name="Picture 6">
            <a:extLst>
              <a:ext uri="{FF2B5EF4-FFF2-40B4-BE49-F238E27FC236}">
                <a16:creationId xmlns:a16="http://schemas.microsoft.com/office/drawing/2014/main" id="{4A36E653-D1AE-4991-AA22-9DBB708A6A5C}"/>
              </a:ext>
            </a:extLst>
          </p:cNvPr>
          <p:cNvPicPr>
            <a:picLocks noChangeAspect="1"/>
          </p:cNvPicPr>
          <p:nvPr/>
        </p:nvPicPr>
        <p:blipFill rotWithShape="1">
          <a:blip r:embed="rId6"/>
          <a:srcRect l="17727" t="17182" r="40974" b="18096"/>
          <a:stretch/>
        </p:blipFill>
        <p:spPr>
          <a:xfrm>
            <a:off x="6392882" y="736267"/>
            <a:ext cx="5541818" cy="4885345"/>
          </a:xfrm>
          <a:prstGeom prst="rect">
            <a:avLst/>
          </a:prstGeom>
        </p:spPr>
      </p:pic>
      <p:pic>
        <p:nvPicPr>
          <p:cNvPr id="9" name="Picture 8">
            <a:hlinkClick r:id="rId7"/>
            <a:extLst>
              <a:ext uri="{FF2B5EF4-FFF2-40B4-BE49-F238E27FC236}">
                <a16:creationId xmlns:a16="http://schemas.microsoft.com/office/drawing/2014/main" id="{AF59BE85-3108-4822-A69E-6A169D13FA8A}"/>
              </a:ext>
            </a:extLst>
          </p:cNvPr>
          <p:cNvPicPr>
            <a:picLocks noChangeAspect="1"/>
          </p:cNvPicPr>
          <p:nvPr/>
        </p:nvPicPr>
        <p:blipFill rotWithShape="1">
          <a:blip r:embed="rId8"/>
          <a:srcRect l="12677" t="20087" r="12497" b="26407"/>
          <a:stretch/>
        </p:blipFill>
        <p:spPr>
          <a:xfrm>
            <a:off x="8205468" y="5487853"/>
            <a:ext cx="1956228" cy="1091109"/>
          </a:xfrm>
          <a:prstGeom prst="rect">
            <a:avLst/>
          </a:prstGeom>
        </p:spPr>
      </p:pic>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0626212" y="243882"/>
            <a:ext cx="789039" cy="789039"/>
          </a:xfrm>
          <a:prstGeom prst="rect">
            <a:avLst/>
          </a:prstGeom>
          <a:solidFill>
            <a:srgbClr val="FFFF00"/>
          </a:solidFill>
        </p:spPr>
      </p:pic>
    </p:spTree>
    <p:extLst>
      <p:ext uri="{BB962C8B-B14F-4D97-AF65-F5344CB8AC3E}">
        <p14:creationId xmlns:p14="http://schemas.microsoft.com/office/powerpoint/2010/main" val="393845234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9258"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52DA6F2-CE57-45ED-9E12-B28344F3ED67}"/>
              </a:ext>
            </a:extLst>
          </p:cNvPr>
          <p:cNvPicPr>
            <a:picLocks noChangeAspect="1"/>
          </p:cNvPicPr>
          <p:nvPr/>
        </p:nvPicPr>
        <p:blipFill>
          <a:blip r:embed="rId5"/>
          <a:stretch>
            <a:fillRect/>
          </a:stretch>
        </p:blipFill>
        <p:spPr>
          <a:xfrm>
            <a:off x="772652" y="883837"/>
            <a:ext cx="10366403" cy="5831102"/>
          </a:xfrm>
          <a:prstGeom prst="rect">
            <a:avLst/>
          </a:prstGeom>
        </p:spPr>
      </p:pic>
      <p:sp>
        <p:nvSpPr>
          <p:cNvPr id="3" name="TextBox 2">
            <a:extLst>
              <a:ext uri="{FF2B5EF4-FFF2-40B4-BE49-F238E27FC236}">
                <a16:creationId xmlns:a16="http://schemas.microsoft.com/office/drawing/2014/main" id="{59E2038E-A02D-48D3-8A87-9BC5C23BD1CD}"/>
              </a:ext>
            </a:extLst>
          </p:cNvPr>
          <p:cNvSpPr txBox="1"/>
          <p:nvPr/>
        </p:nvSpPr>
        <p:spPr>
          <a:xfrm>
            <a:off x="176982" y="237506"/>
            <a:ext cx="11879824" cy="1200329"/>
          </a:xfrm>
          <a:prstGeom prst="rect">
            <a:avLst/>
          </a:prstGeom>
          <a:noFill/>
        </p:spPr>
        <p:txBody>
          <a:bodyPr wrap="square" rtlCol="0">
            <a:spAutoFit/>
          </a:bodyPr>
          <a:lstStyle/>
          <a:p>
            <a:r>
              <a:rPr lang="en-US" sz="3600" dirty="0" err="1"/>
              <a:t>Ffynonellau</a:t>
            </a:r>
            <a:r>
              <a:rPr lang="en-US" sz="3600" dirty="0"/>
              <a:t> </a:t>
            </a:r>
            <a:r>
              <a:rPr lang="en-US" sz="3600" dirty="0" err="1" smtClean="0"/>
              <a:t>ymchwil</a:t>
            </a:r>
            <a:r>
              <a:rPr lang="en-US" sz="3600" dirty="0" smtClean="0"/>
              <a:t>...a </a:t>
            </a:r>
            <a:r>
              <a:rPr lang="en-US" sz="3600" dirty="0" err="1"/>
              <a:t>oes</a:t>
            </a:r>
            <a:r>
              <a:rPr lang="en-US" sz="3600" dirty="0"/>
              <a:t> </a:t>
            </a:r>
            <a:r>
              <a:rPr lang="en-US" sz="3600" dirty="0" err="1"/>
              <a:t>rhai</a:t>
            </a:r>
            <a:r>
              <a:rPr lang="en-US" sz="3600" dirty="0"/>
              <a:t> yn </a:t>
            </a:r>
            <a:r>
              <a:rPr lang="en-US" sz="3600" dirty="0" err="1"/>
              <a:t>fwy</a:t>
            </a:r>
            <a:r>
              <a:rPr lang="en-US" sz="3600" dirty="0"/>
              <a:t> </a:t>
            </a:r>
            <a:r>
              <a:rPr lang="en-US" sz="3600" dirty="0" err="1"/>
              <a:t>dibynadwy</a:t>
            </a:r>
            <a:r>
              <a:rPr lang="en-US" sz="3600" dirty="0"/>
              <a:t> nag </a:t>
            </a:r>
            <a:r>
              <a:rPr lang="en-US" sz="3600" dirty="0" err="1"/>
              <a:t>eraill</a:t>
            </a:r>
            <a:r>
              <a:rPr lang="en-US" sz="3600" dirty="0"/>
              <a:t>?  </a:t>
            </a:r>
          </a:p>
          <a:p>
            <a:endParaRPr lang="en-US" sz="3600" dirty="0"/>
          </a:p>
        </p:txBody>
      </p:sp>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19387" y="3431992"/>
            <a:ext cx="565279" cy="565279"/>
          </a:xfrm>
          <a:prstGeom prst="rect">
            <a:avLst/>
          </a:prstGeom>
          <a:solidFill>
            <a:srgbClr val="FFFF00"/>
          </a:solidFill>
        </p:spPr>
      </p:pic>
    </p:spTree>
    <p:extLst>
      <p:ext uri="{BB962C8B-B14F-4D97-AF65-F5344CB8AC3E}">
        <p14:creationId xmlns:p14="http://schemas.microsoft.com/office/powerpoint/2010/main" val="322335251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37742"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2F39915-CB9B-4067-A73E-B1A3A82DD976}"/>
              </a:ext>
            </a:extLst>
          </p:cNvPr>
          <p:cNvSpPr txBox="1"/>
          <p:nvPr/>
        </p:nvSpPr>
        <p:spPr>
          <a:xfrm>
            <a:off x="675532" y="193702"/>
            <a:ext cx="4619501" cy="830997"/>
          </a:xfrm>
          <a:prstGeom prst="rect">
            <a:avLst/>
          </a:prstGeom>
          <a:noFill/>
        </p:spPr>
        <p:txBody>
          <a:bodyPr wrap="square" rtlCol="0">
            <a:spAutoFit/>
          </a:bodyPr>
          <a:lstStyle/>
          <a:p>
            <a:r>
              <a:rPr lang="en-US" sz="4800" b="1" dirty="0" err="1" smtClean="0"/>
              <a:t>Blogiau</a:t>
            </a:r>
            <a:endParaRPr lang="en-GB" sz="4800" b="1" dirty="0"/>
          </a:p>
        </p:txBody>
      </p:sp>
      <p:pic>
        <p:nvPicPr>
          <p:cNvPr id="4" name="Picture 3">
            <a:hlinkClick r:id="rId5"/>
            <a:extLst>
              <a:ext uri="{FF2B5EF4-FFF2-40B4-BE49-F238E27FC236}">
                <a16:creationId xmlns:a16="http://schemas.microsoft.com/office/drawing/2014/main" id="{6235CDBD-113F-4393-9AEC-89408DBF089E}"/>
              </a:ext>
            </a:extLst>
          </p:cNvPr>
          <p:cNvPicPr>
            <a:picLocks noChangeAspect="1"/>
          </p:cNvPicPr>
          <p:nvPr/>
        </p:nvPicPr>
        <p:blipFill rotWithShape="1">
          <a:blip r:embed="rId6"/>
          <a:srcRect l="3895" t="10216" r="17889" b="33161"/>
          <a:stretch/>
        </p:blipFill>
        <p:spPr>
          <a:xfrm>
            <a:off x="4152071" y="609200"/>
            <a:ext cx="5735783" cy="2335742"/>
          </a:xfrm>
          <a:prstGeom prst="rect">
            <a:avLst/>
          </a:prstGeom>
          <a:ln>
            <a:noFill/>
          </a:ln>
          <a:effectLst>
            <a:outerShdw blurRad="292100" dist="139700" dir="2700000" algn="tl" rotWithShape="0">
              <a:srgbClr val="333333">
                <a:alpha val="65000"/>
              </a:srgbClr>
            </a:outerShdw>
          </a:effectLst>
        </p:spPr>
      </p:pic>
      <p:pic>
        <p:nvPicPr>
          <p:cNvPr id="5" name="Picture 4">
            <a:hlinkClick r:id="rId7"/>
            <a:extLst>
              <a:ext uri="{FF2B5EF4-FFF2-40B4-BE49-F238E27FC236}">
                <a16:creationId xmlns:a16="http://schemas.microsoft.com/office/drawing/2014/main" id="{B1B5CDCD-1DAA-4874-925F-505C45A32978}"/>
              </a:ext>
            </a:extLst>
          </p:cNvPr>
          <p:cNvPicPr>
            <a:picLocks noChangeAspect="1"/>
          </p:cNvPicPr>
          <p:nvPr/>
        </p:nvPicPr>
        <p:blipFill rotWithShape="1">
          <a:blip r:embed="rId8"/>
          <a:srcRect l="15780" t="10563" r="16039" b="21905"/>
          <a:stretch/>
        </p:blipFill>
        <p:spPr>
          <a:xfrm rot="563067">
            <a:off x="396488" y="2844099"/>
            <a:ext cx="5632126" cy="3137899"/>
          </a:xfrm>
          <a:prstGeom prst="rect">
            <a:avLst/>
          </a:prstGeom>
          <a:ln>
            <a:noFill/>
          </a:ln>
          <a:effectLst>
            <a:outerShdw blurRad="292100" dist="139700" dir="2700000" algn="tl" rotWithShape="0">
              <a:srgbClr val="333333">
                <a:alpha val="65000"/>
              </a:srgbClr>
            </a:outerShdw>
          </a:effectLst>
        </p:spPr>
      </p:pic>
      <p:pic>
        <p:nvPicPr>
          <p:cNvPr id="2" name="Picture 1">
            <a:hlinkClick r:id="rId9"/>
            <a:extLst>
              <a:ext uri="{FF2B5EF4-FFF2-40B4-BE49-F238E27FC236}">
                <a16:creationId xmlns:a16="http://schemas.microsoft.com/office/drawing/2014/main" id="{ED89E4AF-5C45-409C-81F3-33EAC9F3DEDB}"/>
              </a:ext>
            </a:extLst>
          </p:cNvPr>
          <p:cNvPicPr>
            <a:picLocks noChangeAspect="1"/>
          </p:cNvPicPr>
          <p:nvPr/>
        </p:nvPicPr>
        <p:blipFill rotWithShape="1">
          <a:blip r:embed="rId10"/>
          <a:srcRect l="14902" t="10043" r="15748" b="6147"/>
          <a:stretch/>
        </p:blipFill>
        <p:spPr>
          <a:xfrm rot="21193306">
            <a:off x="5823859" y="2426974"/>
            <a:ext cx="5843330" cy="3972151"/>
          </a:xfrm>
          <a:prstGeom prst="rect">
            <a:avLst/>
          </a:prstGeom>
          <a:ln>
            <a:noFill/>
          </a:ln>
          <a:effectLst>
            <a:outerShdw blurRad="292100" dist="139700" dir="2700000" algn="tl" rotWithShape="0">
              <a:srgbClr val="333333">
                <a:alpha val="65000"/>
              </a:srgbClr>
            </a:outerShdw>
          </a:effectLst>
        </p:spPr>
      </p:pic>
      <p:pic>
        <p:nvPicPr>
          <p:cNvPr id="7"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0732116" y="533400"/>
            <a:ext cx="756878" cy="756878"/>
          </a:xfrm>
          <a:prstGeom prst="rect">
            <a:avLst/>
          </a:prstGeom>
          <a:solidFill>
            <a:srgbClr val="FFFF00"/>
          </a:solidFill>
        </p:spPr>
      </p:pic>
    </p:spTree>
    <p:extLst>
      <p:ext uri="{BB962C8B-B14F-4D97-AF65-F5344CB8AC3E}">
        <p14:creationId xmlns:p14="http://schemas.microsoft.com/office/powerpoint/2010/main" val="179189981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36294" fill="hold"/>
                                        <p:tgtEl>
                                          <p:spTgt spid="7"/>
                                        </p:tgtEl>
                                      </p:cBhvr>
                                    </p:cmd>
                                  </p:childTnLst>
                                </p:cTn>
                              </p:par>
                            </p:childTnLst>
                          </p:cTn>
                        </p:par>
                      </p:childTnLst>
                    </p:cTn>
                  </p:par>
                </p:childTnLst>
              </p:cTn>
              <p:nextCondLst>
                <p:cond evt="onClick" delay="0">
                  <p:tgtEl>
                    <p:spTgt spid="7"/>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2F39915-CB9B-4067-A73E-B1A3A82DD976}"/>
              </a:ext>
            </a:extLst>
          </p:cNvPr>
          <p:cNvSpPr txBox="1"/>
          <p:nvPr/>
        </p:nvSpPr>
        <p:spPr>
          <a:xfrm>
            <a:off x="675532" y="193702"/>
            <a:ext cx="4619501" cy="830997"/>
          </a:xfrm>
          <a:prstGeom prst="rect">
            <a:avLst/>
          </a:prstGeom>
          <a:noFill/>
        </p:spPr>
        <p:txBody>
          <a:bodyPr wrap="square" rtlCol="0">
            <a:spAutoFit/>
          </a:bodyPr>
          <a:lstStyle/>
          <a:p>
            <a:r>
              <a:rPr lang="en-US" sz="4800" b="1" dirty="0" err="1" smtClean="0"/>
              <a:t>Blogiau</a:t>
            </a:r>
            <a:endParaRPr lang="en-GB" sz="4800" b="1" dirty="0"/>
          </a:p>
        </p:txBody>
      </p:sp>
      <p:pic>
        <p:nvPicPr>
          <p:cNvPr id="6" name="Picture 5">
            <a:hlinkClick r:id="rId5"/>
            <a:extLst>
              <a:ext uri="{FF2B5EF4-FFF2-40B4-BE49-F238E27FC236}">
                <a16:creationId xmlns:a16="http://schemas.microsoft.com/office/drawing/2014/main" id="{3951C554-7B11-4C3C-A0D8-C4450BBA4CA2}"/>
              </a:ext>
            </a:extLst>
          </p:cNvPr>
          <p:cNvPicPr>
            <a:picLocks noChangeAspect="1"/>
          </p:cNvPicPr>
          <p:nvPr/>
        </p:nvPicPr>
        <p:blipFill rotWithShape="1">
          <a:blip r:embed="rId6"/>
          <a:srcRect l="12370" t="39481" r="14967" b="32467"/>
          <a:stretch/>
        </p:blipFill>
        <p:spPr>
          <a:xfrm>
            <a:off x="382501" y="911430"/>
            <a:ext cx="11593251" cy="2517570"/>
          </a:xfrm>
          <a:prstGeom prst="rect">
            <a:avLst/>
          </a:prstGeom>
          <a:ln>
            <a:noFill/>
          </a:ln>
          <a:effectLst>
            <a:outerShdw blurRad="292100" dist="139700" dir="2700000" algn="tl" rotWithShape="0">
              <a:srgbClr val="333333">
                <a:alpha val="65000"/>
              </a:srgbClr>
            </a:outerShdw>
          </a:effectLst>
        </p:spPr>
      </p:pic>
      <p:pic>
        <p:nvPicPr>
          <p:cNvPr id="7" name="Picture 6">
            <a:extLst>
              <a:ext uri="{FF2B5EF4-FFF2-40B4-BE49-F238E27FC236}">
                <a16:creationId xmlns:a16="http://schemas.microsoft.com/office/drawing/2014/main" id="{2C9B8DED-C432-4520-9DE8-8317EA2A7D9C}"/>
              </a:ext>
            </a:extLst>
          </p:cNvPr>
          <p:cNvPicPr>
            <a:picLocks noChangeAspect="1"/>
          </p:cNvPicPr>
          <p:nvPr/>
        </p:nvPicPr>
        <p:blipFill rotWithShape="1">
          <a:blip r:embed="rId7"/>
          <a:srcRect l="27273" t="32208" r="55097" b="31082"/>
          <a:stretch/>
        </p:blipFill>
        <p:spPr>
          <a:xfrm>
            <a:off x="285007" y="3771180"/>
            <a:ext cx="2470067" cy="2893118"/>
          </a:xfrm>
          <a:prstGeom prst="rect">
            <a:avLst/>
          </a:prstGeom>
          <a:ln>
            <a:noFill/>
          </a:ln>
          <a:effectLst>
            <a:outerShdw blurRad="292100" dist="139700" dir="2700000" algn="tl" rotWithShape="0">
              <a:srgbClr val="333333">
                <a:alpha val="65000"/>
              </a:srgbClr>
            </a:outerShdw>
          </a:effectLst>
        </p:spPr>
      </p:pic>
      <p:pic>
        <p:nvPicPr>
          <p:cNvPr id="8" name="Picture 7">
            <a:extLst>
              <a:ext uri="{FF2B5EF4-FFF2-40B4-BE49-F238E27FC236}">
                <a16:creationId xmlns:a16="http://schemas.microsoft.com/office/drawing/2014/main" id="{46F321BC-C428-4310-BE6B-8E35F27820F3}"/>
              </a:ext>
            </a:extLst>
          </p:cNvPr>
          <p:cNvPicPr>
            <a:picLocks noChangeAspect="1"/>
          </p:cNvPicPr>
          <p:nvPr/>
        </p:nvPicPr>
        <p:blipFill rotWithShape="1">
          <a:blip r:embed="rId7"/>
          <a:srcRect l="63701" t="32901" r="18669" b="31601"/>
          <a:stretch/>
        </p:blipFill>
        <p:spPr>
          <a:xfrm>
            <a:off x="2985281" y="3723940"/>
            <a:ext cx="2596121" cy="2940358"/>
          </a:xfrm>
          <a:prstGeom prst="rect">
            <a:avLst/>
          </a:prstGeom>
          <a:ln>
            <a:noFill/>
          </a:ln>
          <a:effectLst>
            <a:outerShdw blurRad="292100" dist="139700" dir="2700000" algn="tl" rotWithShape="0">
              <a:srgbClr val="333333">
                <a:alpha val="65000"/>
              </a:srgbClr>
            </a:outerShdw>
          </a:effectLst>
        </p:spPr>
      </p:pic>
      <p:pic>
        <p:nvPicPr>
          <p:cNvPr id="9" name="Picture 8">
            <a:extLst>
              <a:ext uri="{FF2B5EF4-FFF2-40B4-BE49-F238E27FC236}">
                <a16:creationId xmlns:a16="http://schemas.microsoft.com/office/drawing/2014/main" id="{B7A5A3AF-9461-4F62-8266-EE1C40251B6E}"/>
              </a:ext>
            </a:extLst>
          </p:cNvPr>
          <p:cNvPicPr>
            <a:picLocks noChangeAspect="1"/>
          </p:cNvPicPr>
          <p:nvPr/>
        </p:nvPicPr>
        <p:blipFill rotWithShape="1">
          <a:blip r:embed="rId8"/>
          <a:srcRect l="26883" t="38095" r="55682" b="28139"/>
          <a:stretch/>
        </p:blipFill>
        <p:spPr>
          <a:xfrm>
            <a:off x="5811609" y="3723940"/>
            <a:ext cx="2678367" cy="2917776"/>
          </a:xfrm>
          <a:prstGeom prst="rect">
            <a:avLst/>
          </a:prstGeom>
          <a:ln>
            <a:noFill/>
          </a:ln>
          <a:effectLst>
            <a:outerShdw blurRad="292100" dist="139700" dir="2700000" algn="tl" rotWithShape="0">
              <a:srgbClr val="333333">
                <a:alpha val="65000"/>
              </a:srgbClr>
            </a:outerShdw>
          </a:effectLst>
        </p:spPr>
      </p:pic>
      <p:pic>
        <p:nvPicPr>
          <p:cNvPr id="10" name="Picture 9">
            <a:extLst>
              <a:ext uri="{FF2B5EF4-FFF2-40B4-BE49-F238E27FC236}">
                <a16:creationId xmlns:a16="http://schemas.microsoft.com/office/drawing/2014/main" id="{53575E2B-A6F3-4F90-B014-79C4BF9152D6}"/>
              </a:ext>
            </a:extLst>
          </p:cNvPr>
          <p:cNvPicPr>
            <a:picLocks noChangeAspect="1"/>
          </p:cNvPicPr>
          <p:nvPr/>
        </p:nvPicPr>
        <p:blipFill rotWithShape="1">
          <a:blip r:embed="rId8"/>
          <a:srcRect l="44903" t="35498" r="37273" b="29524"/>
          <a:stretch/>
        </p:blipFill>
        <p:spPr>
          <a:xfrm>
            <a:off x="8720183" y="3776055"/>
            <a:ext cx="2596120" cy="2865662"/>
          </a:xfrm>
          <a:prstGeom prst="rect">
            <a:avLst/>
          </a:prstGeom>
          <a:ln>
            <a:noFill/>
          </a:ln>
          <a:effectLst>
            <a:outerShdw blurRad="292100" dist="139700" dir="2700000" algn="tl" rotWithShape="0">
              <a:srgbClr val="333333">
                <a:alpha val="65000"/>
              </a:srgbClr>
            </a:outerShdw>
          </a:effectLst>
        </p:spPr>
      </p:pic>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63903" y="226140"/>
            <a:ext cx="627432" cy="627432"/>
          </a:xfrm>
          <a:prstGeom prst="rect">
            <a:avLst/>
          </a:prstGeom>
          <a:solidFill>
            <a:srgbClr val="FFFF00"/>
          </a:solidFill>
        </p:spPr>
      </p:pic>
    </p:spTree>
    <p:extLst>
      <p:ext uri="{BB962C8B-B14F-4D97-AF65-F5344CB8AC3E}">
        <p14:creationId xmlns:p14="http://schemas.microsoft.com/office/powerpoint/2010/main" val="97635339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65040"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9867217-7B40-4188-9BC4-1B18B14084AA}"/>
              </a:ext>
            </a:extLst>
          </p:cNvPr>
          <p:cNvPicPr>
            <a:picLocks noChangeAspect="1"/>
          </p:cNvPicPr>
          <p:nvPr/>
        </p:nvPicPr>
        <p:blipFill rotWithShape="1">
          <a:blip r:embed="rId5"/>
          <a:srcRect l="35000" t="16111" r="35000" b="12037"/>
          <a:stretch/>
        </p:blipFill>
        <p:spPr>
          <a:xfrm rot="932198">
            <a:off x="3251200" y="327998"/>
            <a:ext cx="2601798" cy="3505200"/>
          </a:xfrm>
          <a:prstGeom prst="rect">
            <a:avLst/>
          </a:prstGeom>
          <a:ln>
            <a:noFill/>
          </a:ln>
          <a:effectLst>
            <a:outerShdw blurRad="292100" dist="139700" dir="2700000" algn="tl" rotWithShape="0">
              <a:srgbClr val="333333">
                <a:alpha val="65000"/>
              </a:srgbClr>
            </a:outerShdw>
          </a:effectLst>
        </p:spPr>
      </p:pic>
      <p:sp>
        <p:nvSpPr>
          <p:cNvPr id="6" name="TextBox 5">
            <a:extLst>
              <a:ext uri="{FF2B5EF4-FFF2-40B4-BE49-F238E27FC236}">
                <a16:creationId xmlns:a16="http://schemas.microsoft.com/office/drawing/2014/main" id="{C680AA35-7412-454E-A421-8719CA8D2609}"/>
              </a:ext>
            </a:extLst>
          </p:cNvPr>
          <p:cNvSpPr txBox="1"/>
          <p:nvPr/>
        </p:nvSpPr>
        <p:spPr>
          <a:xfrm>
            <a:off x="660400" y="4533900"/>
            <a:ext cx="11049000" cy="2492990"/>
          </a:xfrm>
          <a:prstGeom prst="rect">
            <a:avLst/>
          </a:prstGeom>
          <a:noFill/>
        </p:spPr>
        <p:txBody>
          <a:bodyPr wrap="square" rtlCol="0">
            <a:spAutoFit/>
          </a:bodyPr>
          <a:lstStyle/>
          <a:p>
            <a:pPr marL="457200" lvl="0" indent="-457200">
              <a:buFont typeface="Arial" panose="020B0604020202020204" pitchFamily="34" charset="0"/>
              <a:buChar char="•"/>
            </a:pPr>
            <a:r>
              <a:rPr lang="cy-GB" sz="2600" dirty="0"/>
              <a:t>Pa gyrff sydd wedi cyhoeddi’r adroddiadau proffesiynol uchod? A ydynt yn ffynonellau dibynadwy?</a:t>
            </a:r>
            <a:endParaRPr lang="en-GB" sz="2600" dirty="0"/>
          </a:p>
          <a:p>
            <a:pPr marL="457200" lvl="0" indent="-457200">
              <a:buFont typeface="Arial" panose="020B0604020202020204" pitchFamily="34" charset="0"/>
              <a:buChar char="•"/>
            </a:pPr>
            <a:r>
              <a:rPr lang="cy-GB" sz="2600" dirty="0"/>
              <a:t>Sut maent yn berthnasol i addysg yng Nghymru?</a:t>
            </a:r>
            <a:endParaRPr lang="en-GB" sz="2600" dirty="0"/>
          </a:p>
          <a:p>
            <a:pPr marL="457200" lvl="0" indent="-457200">
              <a:buFont typeface="Arial" panose="020B0604020202020204" pitchFamily="34" charset="0"/>
              <a:buChar char="•"/>
            </a:pPr>
            <a:r>
              <a:rPr lang="cy-GB" sz="2600" dirty="0"/>
              <a:t>Pa agweddau y byddai’n rhaid i chi eu hystyried cyn eu defnyddio yn eich gwaith academaidd? </a:t>
            </a:r>
            <a:endParaRPr lang="en-GB" sz="2600" dirty="0"/>
          </a:p>
          <a:p>
            <a:pPr marL="342900" indent="-342900">
              <a:buFont typeface="Arial" panose="020B0604020202020204" pitchFamily="34" charset="0"/>
              <a:buChar char="•"/>
            </a:pPr>
            <a:endParaRPr lang="en-GB" sz="2600" dirty="0"/>
          </a:p>
        </p:txBody>
      </p:sp>
      <p:pic>
        <p:nvPicPr>
          <p:cNvPr id="8" name="Picture 7">
            <a:extLst>
              <a:ext uri="{FF2B5EF4-FFF2-40B4-BE49-F238E27FC236}">
                <a16:creationId xmlns:a16="http://schemas.microsoft.com/office/drawing/2014/main" id="{45F9EABC-97E1-4A04-A66C-67E3982430F6}"/>
              </a:ext>
            </a:extLst>
          </p:cNvPr>
          <p:cNvPicPr>
            <a:picLocks noChangeAspect="1"/>
          </p:cNvPicPr>
          <p:nvPr/>
        </p:nvPicPr>
        <p:blipFill rotWithShape="1">
          <a:blip r:embed="rId6"/>
          <a:srcRect l="14805" t="19048" r="51688" b="9784"/>
          <a:stretch/>
        </p:blipFill>
        <p:spPr>
          <a:xfrm rot="20887058">
            <a:off x="520869" y="429403"/>
            <a:ext cx="2932136" cy="3503220"/>
          </a:xfrm>
          <a:prstGeom prst="rect">
            <a:avLst/>
          </a:prstGeom>
          <a:ln>
            <a:noFill/>
          </a:ln>
          <a:effectLst>
            <a:outerShdw blurRad="292100" dist="139700" dir="2700000" algn="tl" rotWithShape="0">
              <a:srgbClr val="333333">
                <a:alpha val="65000"/>
              </a:srgbClr>
            </a:outerShdw>
          </a:effectLst>
        </p:spPr>
      </p:pic>
      <p:pic>
        <p:nvPicPr>
          <p:cNvPr id="9" name="Picture 8">
            <a:extLst>
              <a:ext uri="{FF2B5EF4-FFF2-40B4-BE49-F238E27FC236}">
                <a16:creationId xmlns:a16="http://schemas.microsoft.com/office/drawing/2014/main" id="{69954FEA-1C5C-4110-BCB6-0662A3213B29}"/>
              </a:ext>
            </a:extLst>
          </p:cNvPr>
          <p:cNvPicPr>
            <a:picLocks noChangeAspect="1"/>
          </p:cNvPicPr>
          <p:nvPr/>
        </p:nvPicPr>
        <p:blipFill rotWithShape="1">
          <a:blip r:embed="rId7"/>
          <a:srcRect l="35225" t="16450" r="35324" b="10996"/>
          <a:stretch/>
        </p:blipFill>
        <p:spPr>
          <a:xfrm rot="21191812">
            <a:off x="5842660" y="289369"/>
            <a:ext cx="2685843" cy="3721938"/>
          </a:xfrm>
          <a:prstGeom prst="rect">
            <a:avLst/>
          </a:prstGeom>
          <a:ln>
            <a:noFill/>
          </a:ln>
          <a:effectLst>
            <a:outerShdw blurRad="292100" dist="139700" dir="2700000" algn="tl" rotWithShape="0">
              <a:srgbClr val="333333">
                <a:alpha val="65000"/>
              </a:srgbClr>
            </a:outerShdw>
          </a:effectLst>
        </p:spPr>
      </p:pic>
      <p:pic>
        <p:nvPicPr>
          <p:cNvPr id="10" name="Picture 9">
            <a:extLst>
              <a:ext uri="{FF2B5EF4-FFF2-40B4-BE49-F238E27FC236}">
                <a16:creationId xmlns:a16="http://schemas.microsoft.com/office/drawing/2014/main" id="{DEE45B84-1C3F-4ADB-A0E6-833354B71BA3}"/>
              </a:ext>
            </a:extLst>
          </p:cNvPr>
          <p:cNvPicPr>
            <a:picLocks noChangeAspect="1"/>
          </p:cNvPicPr>
          <p:nvPr/>
        </p:nvPicPr>
        <p:blipFill rotWithShape="1">
          <a:blip r:embed="rId8"/>
          <a:srcRect l="36721" t="16451" r="35909" b="13593"/>
          <a:stretch/>
        </p:blipFill>
        <p:spPr>
          <a:xfrm rot="530319">
            <a:off x="8472614" y="464429"/>
            <a:ext cx="2345249" cy="3371817"/>
          </a:xfrm>
          <a:prstGeom prst="rect">
            <a:avLst/>
          </a:prstGeom>
          <a:ln>
            <a:noFill/>
          </a:ln>
          <a:effectLst>
            <a:outerShdw blurRad="292100" dist="139700" dir="2700000" algn="tl" rotWithShape="0">
              <a:srgbClr val="333333">
                <a:alpha val="65000"/>
              </a:srgbClr>
            </a:outerShdw>
          </a:effectLst>
        </p:spPr>
      </p:pic>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57155" y="2939845"/>
            <a:ext cx="612058" cy="612058"/>
          </a:xfrm>
          <a:prstGeom prst="rect">
            <a:avLst/>
          </a:prstGeom>
          <a:solidFill>
            <a:srgbClr val="FFFF00"/>
          </a:solidFill>
        </p:spPr>
      </p:pic>
    </p:spTree>
    <p:extLst>
      <p:ext uri="{BB962C8B-B14F-4D97-AF65-F5344CB8AC3E}">
        <p14:creationId xmlns:p14="http://schemas.microsoft.com/office/powerpoint/2010/main" val="39501459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14955"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1AF22C8-560E-49EB-BFA5-2DE9F8A78806}"/>
              </a:ext>
            </a:extLst>
          </p:cNvPr>
          <p:cNvPicPr>
            <a:picLocks noChangeAspect="1"/>
          </p:cNvPicPr>
          <p:nvPr/>
        </p:nvPicPr>
        <p:blipFill>
          <a:blip r:embed="rId7"/>
          <a:stretch>
            <a:fillRect/>
          </a:stretch>
        </p:blipFill>
        <p:spPr>
          <a:xfrm>
            <a:off x="8430895" y="507365"/>
            <a:ext cx="2381250" cy="3486150"/>
          </a:xfrm>
          <a:prstGeom prst="rect">
            <a:avLst/>
          </a:prstGeom>
        </p:spPr>
      </p:pic>
      <p:sp>
        <p:nvSpPr>
          <p:cNvPr id="2" name="TextBox 1">
            <a:extLst>
              <a:ext uri="{FF2B5EF4-FFF2-40B4-BE49-F238E27FC236}">
                <a16:creationId xmlns:a16="http://schemas.microsoft.com/office/drawing/2014/main" id="{66E0FA66-58FB-4671-850A-6245D62BC18F}"/>
              </a:ext>
            </a:extLst>
          </p:cNvPr>
          <p:cNvSpPr txBox="1"/>
          <p:nvPr/>
        </p:nvSpPr>
        <p:spPr>
          <a:xfrm>
            <a:off x="548640" y="223520"/>
            <a:ext cx="10697292" cy="769441"/>
          </a:xfrm>
          <a:prstGeom prst="rect">
            <a:avLst/>
          </a:prstGeom>
          <a:noFill/>
        </p:spPr>
        <p:txBody>
          <a:bodyPr wrap="square" rtlCol="0">
            <a:spAutoFit/>
          </a:bodyPr>
          <a:lstStyle/>
          <a:p>
            <a:r>
              <a:rPr lang="cy-GB" sz="4400" dirty="0"/>
              <a:t>Defnyddio ffynonellau yn eich ymchwil</a:t>
            </a:r>
            <a:endParaRPr lang="en-GB" sz="4400" dirty="0"/>
          </a:p>
        </p:txBody>
      </p:sp>
      <p:sp>
        <p:nvSpPr>
          <p:cNvPr id="3" name="TextBox 2">
            <a:extLst>
              <a:ext uri="{FF2B5EF4-FFF2-40B4-BE49-F238E27FC236}">
                <a16:creationId xmlns:a16="http://schemas.microsoft.com/office/drawing/2014/main" id="{C5E07726-5ACA-43B3-8926-C13D05BE6BC1}"/>
              </a:ext>
            </a:extLst>
          </p:cNvPr>
          <p:cNvSpPr txBox="1"/>
          <p:nvPr/>
        </p:nvSpPr>
        <p:spPr>
          <a:xfrm>
            <a:off x="624841" y="1269692"/>
            <a:ext cx="7616634" cy="6370975"/>
          </a:xfrm>
          <a:prstGeom prst="rect">
            <a:avLst/>
          </a:prstGeom>
          <a:noFill/>
        </p:spPr>
        <p:txBody>
          <a:bodyPr wrap="square" rtlCol="0">
            <a:spAutoFit/>
          </a:bodyPr>
          <a:lstStyle/>
          <a:p>
            <a:r>
              <a:rPr lang="cy-GB" sz="2400" dirty="0"/>
              <a:t>Categoreiddiwch yr adnoddau canlynol yn rhai </a:t>
            </a:r>
            <a:r>
              <a:rPr lang="cy-GB" sz="2400" dirty="0">
                <a:solidFill>
                  <a:srgbClr val="FF0000"/>
                </a:solidFill>
              </a:rPr>
              <a:t>Dibynadwy </a:t>
            </a:r>
            <a:r>
              <a:rPr lang="cy-GB" sz="2400" dirty="0"/>
              <a:t>ac </a:t>
            </a:r>
            <a:r>
              <a:rPr lang="cy-GB" sz="2400" dirty="0">
                <a:solidFill>
                  <a:srgbClr val="FF0000"/>
                </a:solidFill>
              </a:rPr>
              <a:t>Annibynadwy</a:t>
            </a:r>
            <a:r>
              <a:rPr lang="cy-GB" sz="2400" dirty="0"/>
              <a:t>:</a:t>
            </a:r>
            <a:endParaRPr lang="en-GB" sz="2400" dirty="0"/>
          </a:p>
          <a:p>
            <a:r>
              <a:rPr lang="cy-GB" sz="2400" i="1" u="sng" dirty="0"/>
              <a:t>(Efallai na fydd rhai’n amlwg)</a:t>
            </a:r>
            <a:endParaRPr lang="en-GB" sz="2400" i="1" dirty="0"/>
          </a:p>
          <a:p>
            <a:endParaRPr lang="en-GB" sz="2400" dirty="0"/>
          </a:p>
          <a:p>
            <a:pPr marL="285750" lvl="0" indent="-285750">
              <a:buFont typeface="Arial" panose="020B0604020202020204" pitchFamily="34" charset="0"/>
              <a:buChar char="•"/>
            </a:pPr>
            <a:r>
              <a:rPr lang="cy-GB" sz="2400" dirty="0"/>
              <a:t>Wikipedia</a:t>
            </a:r>
            <a:endParaRPr lang="en-GB" sz="2400" dirty="0"/>
          </a:p>
          <a:p>
            <a:pPr marL="285750" lvl="0" indent="-285750">
              <a:buFont typeface="Arial" panose="020B0604020202020204" pitchFamily="34" charset="0"/>
              <a:buChar char="•"/>
            </a:pPr>
            <a:r>
              <a:rPr lang="cy-GB" sz="2400" dirty="0"/>
              <a:t>Gwefan Estyn</a:t>
            </a:r>
            <a:endParaRPr lang="en-GB" sz="2400" dirty="0"/>
          </a:p>
          <a:p>
            <a:pPr marL="285750" lvl="0" indent="-285750">
              <a:buFont typeface="Arial" panose="020B0604020202020204" pitchFamily="34" charset="0"/>
              <a:buChar char="•"/>
            </a:pPr>
            <a:r>
              <a:rPr lang="cy-GB" sz="2400" dirty="0"/>
              <a:t>Deunyddiau oddi wrth Google Scholar</a:t>
            </a:r>
            <a:endParaRPr lang="en-GB" sz="2400" dirty="0"/>
          </a:p>
          <a:p>
            <a:pPr marL="285750" lvl="0" indent="-285750">
              <a:buFont typeface="Arial" panose="020B0604020202020204" pitchFamily="34" charset="0"/>
              <a:buChar char="•"/>
            </a:pPr>
            <a:r>
              <a:rPr lang="cy-GB" sz="2400" dirty="0"/>
              <a:t>Blogiau (efallai y bydd gwahanol fathau)</a:t>
            </a:r>
            <a:endParaRPr lang="en-GB" sz="2400" dirty="0"/>
          </a:p>
          <a:p>
            <a:pPr marL="285750" lvl="0" indent="-285750">
              <a:buFont typeface="Arial" panose="020B0604020202020204" pitchFamily="34" charset="0"/>
              <a:buChar char="•"/>
            </a:pPr>
            <a:r>
              <a:rPr lang="cy-GB" sz="2400" dirty="0"/>
              <a:t>Gwefan Llywodraeth Cymru </a:t>
            </a:r>
            <a:endParaRPr lang="en-GB" sz="2400" dirty="0"/>
          </a:p>
          <a:p>
            <a:pPr marL="285750" lvl="0" indent="-285750">
              <a:buFont typeface="Arial" panose="020B0604020202020204" pitchFamily="34" charset="0"/>
              <a:buChar char="•"/>
            </a:pPr>
            <a:r>
              <a:rPr lang="cy-GB" sz="2400" dirty="0"/>
              <a:t>Cyfryngau Cymdeithasol (megis Facebook neu Twitter)</a:t>
            </a:r>
            <a:endParaRPr lang="en-GB" sz="2400" dirty="0"/>
          </a:p>
          <a:p>
            <a:pPr marL="285750" lvl="0" indent="-285750">
              <a:buFont typeface="Arial" panose="020B0604020202020204" pitchFamily="34" charset="0"/>
              <a:buChar char="•"/>
            </a:pPr>
            <a:r>
              <a:rPr lang="cy-GB" sz="2400" dirty="0"/>
              <a:t>Erthyglau ymchwil a ysgrifennir gan awduron enwog ac uchel eu parch</a:t>
            </a:r>
            <a:endParaRPr lang="en-GB" sz="2400" dirty="0"/>
          </a:p>
          <a:p>
            <a:pPr marL="285750" lvl="0" indent="-285750">
              <a:buFont typeface="Arial" panose="020B0604020202020204" pitchFamily="34" charset="0"/>
              <a:buChar char="•"/>
            </a:pPr>
            <a:r>
              <a:rPr lang="cy-GB" sz="2400" dirty="0"/>
              <a:t>Papurau newyddion </a:t>
            </a:r>
            <a:endParaRPr lang="en-GB" sz="2400" dirty="0"/>
          </a:p>
          <a:p>
            <a:pPr marL="285750" lvl="0" indent="-285750">
              <a:buFont typeface="Arial" panose="020B0604020202020204" pitchFamily="34" charset="0"/>
              <a:buChar char="•"/>
            </a:pPr>
            <a:r>
              <a:rPr lang="cy-GB" sz="2400" dirty="0"/>
              <a:t>Llyfrgell PCYDDS</a:t>
            </a:r>
            <a:endParaRPr lang="en-GB" sz="2400" dirty="0"/>
          </a:p>
          <a:p>
            <a:endParaRPr lang="en-GB" sz="2400" dirty="0"/>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endParaRPr lang="en-GB" sz="2400" dirty="0"/>
          </a:p>
        </p:txBody>
      </p:sp>
      <p:sp>
        <p:nvSpPr>
          <p:cNvPr id="5" name="TextBox 4">
            <a:extLst>
              <a:ext uri="{FF2B5EF4-FFF2-40B4-BE49-F238E27FC236}">
                <a16:creationId xmlns:a16="http://schemas.microsoft.com/office/drawing/2014/main" id="{9B1CCDDD-ED75-44EA-9DC9-10801DD55C2E}"/>
              </a:ext>
            </a:extLst>
          </p:cNvPr>
          <p:cNvSpPr txBox="1"/>
          <p:nvPr/>
        </p:nvSpPr>
        <p:spPr>
          <a:xfrm>
            <a:off x="7894320" y="4368800"/>
            <a:ext cx="3860800" cy="2123658"/>
          </a:xfrm>
          <a:prstGeom prst="rect">
            <a:avLst/>
          </a:prstGeom>
          <a:solidFill>
            <a:srgbClr val="FFFF00"/>
          </a:solidFill>
        </p:spPr>
        <p:txBody>
          <a:bodyPr wrap="square" rtlCol="0">
            <a:spAutoFit/>
          </a:bodyPr>
          <a:lstStyle/>
          <a:p>
            <a:pPr algn="ctr"/>
            <a:r>
              <a:rPr lang="cy-GB" sz="2200" b="1" dirty="0"/>
              <a:t>PAM</a:t>
            </a:r>
            <a:r>
              <a:rPr lang="cy-GB" sz="2200" dirty="0"/>
              <a:t> rydych wedi categoreiddio’r adnoddau hyn fel y gwnaethoch?</a:t>
            </a:r>
            <a:endParaRPr lang="en-GB" sz="2200" dirty="0"/>
          </a:p>
          <a:p>
            <a:pPr algn="ctr"/>
            <a:r>
              <a:rPr lang="cy-GB" sz="2200" dirty="0"/>
              <a:t>A allwch feddwl am adnoddau eraill y byddwch/na fyddwch efallai yn eu defnyddio?  </a:t>
            </a:r>
            <a:endParaRPr lang="en-GB" sz="2200" dirty="0"/>
          </a:p>
        </p:txBody>
      </p:sp>
      <p:pic>
        <p:nvPicPr>
          <p:cNvPr id="7"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4520381" y="1837485"/>
            <a:ext cx="855406" cy="855406"/>
          </a:xfrm>
          <a:prstGeom prst="rect">
            <a:avLst/>
          </a:prstGeom>
          <a:solidFill>
            <a:srgbClr val="FFFF00"/>
          </a:solidFill>
        </p:spPr>
      </p:pic>
      <p:pic>
        <p:nvPicPr>
          <p:cNvPr id="8" name="Recorded Sound">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5556493" y="5655526"/>
            <a:ext cx="836932" cy="836932"/>
          </a:xfrm>
          <a:prstGeom prst="rect">
            <a:avLst/>
          </a:prstGeom>
          <a:solidFill>
            <a:srgbClr val="FFFF00"/>
          </a:solidFill>
        </p:spPr>
      </p:pic>
    </p:spTree>
    <p:extLst>
      <p:ext uri="{BB962C8B-B14F-4D97-AF65-F5344CB8AC3E}">
        <p14:creationId xmlns:p14="http://schemas.microsoft.com/office/powerpoint/2010/main" val="81591755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67958" fill="hold"/>
                                        <p:tgtEl>
                                          <p:spTgt spid="7"/>
                                        </p:tgtEl>
                                      </p:cBhvr>
                                    </p:cmd>
                                  </p:childTnLst>
                                </p:cTn>
                              </p:par>
                            </p:childTnLst>
                          </p:cTn>
                        </p:par>
                      </p:childTnLst>
                    </p:cTn>
                  </p:par>
                </p:childTnLst>
              </p:cTn>
              <p:nextCondLst>
                <p:cond evt="onClick" delay="0">
                  <p:tgtEl>
                    <p:spTgt spid="7"/>
                  </p:tgtEl>
                </p:cond>
              </p:nextCondLst>
            </p:seq>
            <p:audio>
              <p:cMediaNode vol="80000">
                <p:cTn id="7" fill="hold" display="0">
                  <p:stCondLst>
                    <p:cond delay="indefinite"/>
                  </p:stCondLst>
                  <p:endCondLst>
                    <p:cond evt="onStopAudio" delay="0">
                      <p:tgtEl>
                        <p:sldTgt/>
                      </p:tgtEl>
                    </p:cond>
                  </p:endCondLst>
                </p:cTn>
                <p:tgtEl>
                  <p:spTgt spid="7"/>
                </p:tgtEl>
              </p:cMediaNode>
            </p:audi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153500" fill="hold"/>
                                        <p:tgtEl>
                                          <p:spTgt spid="8"/>
                                        </p:tgtEl>
                                      </p:cBhvr>
                                    </p:cmd>
                                  </p:childTnLst>
                                </p:cTn>
                              </p:par>
                            </p:childTnLst>
                          </p:cTn>
                        </p:par>
                      </p:childTnLst>
                    </p:cTn>
                  </p:par>
                </p:childTnLst>
              </p:cTn>
              <p:nextCondLst>
                <p:cond evt="onClick" delay="0">
                  <p:tgtEl>
                    <p:spTgt spid="8"/>
                  </p:tgtEl>
                </p:cond>
              </p:nextCondLst>
            </p:seq>
            <p:audio>
              <p:cMediaNode vol="80000">
                <p:cTn id="13" fill="hold" display="0">
                  <p:stCondLst>
                    <p:cond delay="indefinite"/>
                  </p:stCondLst>
                  <p:endCondLst>
                    <p:cond evt="onStopAudio" delay="0">
                      <p:tgtEl>
                        <p:sldTgt/>
                      </p:tgtEl>
                    </p:cond>
                  </p:endCondLst>
                </p:cTn>
                <p:tgtEl>
                  <p:spTgt spid="8"/>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86E45B5-D833-45D4-A7C5-295FC23082EE}"/>
              </a:ext>
            </a:extLst>
          </p:cNvPr>
          <p:cNvSpPr txBox="1"/>
          <p:nvPr/>
        </p:nvSpPr>
        <p:spPr>
          <a:xfrm>
            <a:off x="1080655" y="1325076"/>
            <a:ext cx="9868394" cy="938719"/>
          </a:xfrm>
          <a:prstGeom prst="rect">
            <a:avLst/>
          </a:prstGeom>
          <a:noFill/>
        </p:spPr>
        <p:txBody>
          <a:bodyPr wrap="square" rtlCol="0">
            <a:spAutoFit/>
          </a:bodyPr>
          <a:lstStyle/>
          <a:p>
            <a:pPr algn="ctr"/>
            <a:r>
              <a:rPr lang="cy-GB" sz="5500" dirty="0"/>
              <a:t>Tasg Gyfeiriol </a:t>
            </a:r>
            <a:r>
              <a:rPr lang="cy-GB" sz="5500" dirty="0" smtClean="0"/>
              <a:t>1</a:t>
            </a:r>
            <a:endParaRPr lang="en-GB" sz="5500" dirty="0"/>
          </a:p>
        </p:txBody>
      </p:sp>
      <p:sp>
        <p:nvSpPr>
          <p:cNvPr id="4" name="TextBox 3">
            <a:extLst>
              <a:ext uri="{FF2B5EF4-FFF2-40B4-BE49-F238E27FC236}">
                <a16:creationId xmlns:a16="http://schemas.microsoft.com/office/drawing/2014/main" id="{DB761CB9-0A33-4B50-B785-6A7710B39CA2}"/>
              </a:ext>
            </a:extLst>
          </p:cNvPr>
          <p:cNvSpPr txBox="1"/>
          <p:nvPr/>
        </p:nvSpPr>
        <p:spPr>
          <a:xfrm>
            <a:off x="950026" y="2140857"/>
            <a:ext cx="10628416" cy="4401205"/>
          </a:xfrm>
          <a:prstGeom prst="rect">
            <a:avLst/>
          </a:prstGeom>
          <a:noFill/>
        </p:spPr>
        <p:txBody>
          <a:bodyPr wrap="square" rtlCol="0">
            <a:spAutoFit/>
          </a:bodyPr>
          <a:lstStyle/>
          <a:p>
            <a:r>
              <a:rPr lang="en-GB" sz="2800" dirty="0" err="1" smtClean="0"/>
              <a:t>Darllenwch</a:t>
            </a:r>
            <a:r>
              <a:rPr lang="en-GB" sz="2800" dirty="0" smtClean="0"/>
              <a:t> </a:t>
            </a:r>
            <a:r>
              <a:rPr lang="en-GB" sz="2800" dirty="0"/>
              <a:t>Blackburn (2018) Researching with young and developmentally young children:  Ethical considerations, dilemmas and compromises.  In BERA Bites:  Early Childhood, Issue 1</a:t>
            </a:r>
          </a:p>
          <a:p>
            <a:endParaRPr lang="en-GB" sz="2800" dirty="0"/>
          </a:p>
          <a:p>
            <a:endParaRPr lang="en-GB" sz="2800" dirty="0"/>
          </a:p>
          <a:p>
            <a:r>
              <a:rPr lang="en-GB" sz="2800" dirty="0" err="1"/>
              <a:t>Gwnewch</a:t>
            </a:r>
            <a:r>
              <a:rPr lang="en-GB" sz="2800" dirty="0"/>
              <a:t> </a:t>
            </a:r>
            <a:r>
              <a:rPr lang="en-GB" sz="2800" dirty="0" err="1"/>
              <a:t>nodiadau</a:t>
            </a:r>
            <a:r>
              <a:rPr lang="en-GB" sz="2800" dirty="0"/>
              <a:t> ac </a:t>
            </a:r>
            <a:r>
              <a:rPr lang="en-GB" sz="2800" dirty="0" err="1"/>
              <a:t>ystyriwch</a:t>
            </a:r>
            <a:r>
              <a:rPr lang="en-GB" sz="2800" dirty="0"/>
              <a:t> y </a:t>
            </a:r>
            <a:r>
              <a:rPr lang="en-GB" sz="2800" dirty="0" err="1"/>
              <a:t>cwestiwn</a:t>
            </a:r>
            <a:r>
              <a:rPr lang="en-GB" sz="2800" dirty="0"/>
              <a:t> </a:t>
            </a:r>
            <a:r>
              <a:rPr lang="en-GB" sz="2800" dirty="0" err="1"/>
              <a:t>canlynol</a:t>
            </a:r>
            <a:r>
              <a:rPr lang="en-GB" sz="2800" dirty="0"/>
              <a:t> ...</a:t>
            </a:r>
          </a:p>
          <a:p>
            <a:endParaRPr lang="en-GB" sz="2800" dirty="0"/>
          </a:p>
          <a:p>
            <a:r>
              <a:rPr lang="en-GB" sz="2800" dirty="0">
                <a:solidFill>
                  <a:srgbClr val="FF0000"/>
                </a:solidFill>
              </a:rPr>
              <a:t>Pam y </a:t>
            </a:r>
            <a:r>
              <a:rPr lang="en-GB" sz="2800" dirty="0" err="1">
                <a:solidFill>
                  <a:srgbClr val="FF0000"/>
                </a:solidFill>
              </a:rPr>
              <a:t>gallai</a:t>
            </a:r>
            <a:r>
              <a:rPr lang="en-GB" sz="2800" dirty="0">
                <a:solidFill>
                  <a:srgbClr val="FF0000"/>
                </a:solidFill>
              </a:rPr>
              <a:t> </a:t>
            </a:r>
            <a:r>
              <a:rPr lang="en-GB" sz="2800" dirty="0" err="1">
                <a:solidFill>
                  <a:srgbClr val="FF0000"/>
                </a:solidFill>
              </a:rPr>
              <a:t>ennill</a:t>
            </a:r>
            <a:r>
              <a:rPr lang="en-GB" sz="2800" dirty="0">
                <a:solidFill>
                  <a:srgbClr val="FF0000"/>
                </a:solidFill>
              </a:rPr>
              <a:t> </a:t>
            </a:r>
            <a:r>
              <a:rPr lang="en-GB" sz="2800" dirty="0" err="1">
                <a:solidFill>
                  <a:srgbClr val="FF0000"/>
                </a:solidFill>
              </a:rPr>
              <a:t>caniatâd</a:t>
            </a:r>
            <a:r>
              <a:rPr lang="en-GB" sz="2800" dirty="0">
                <a:solidFill>
                  <a:srgbClr val="FF0000"/>
                </a:solidFill>
              </a:rPr>
              <a:t> plant i </a:t>
            </a:r>
            <a:r>
              <a:rPr lang="en-GB" sz="2800" dirty="0" err="1">
                <a:solidFill>
                  <a:srgbClr val="FF0000"/>
                </a:solidFill>
              </a:rPr>
              <a:t>gymryd</a:t>
            </a:r>
            <a:r>
              <a:rPr lang="en-GB" sz="2800" dirty="0">
                <a:solidFill>
                  <a:srgbClr val="FF0000"/>
                </a:solidFill>
              </a:rPr>
              <a:t> </a:t>
            </a:r>
            <a:r>
              <a:rPr lang="en-GB" sz="2800" dirty="0" err="1">
                <a:solidFill>
                  <a:srgbClr val="FF0000"/>
                </a:solidFill>
              </a:rPr>
              <a:t>rhan</a:t>
            </a:r>
            <a:r>
              <a:rPr lang="en-GB" sz="2800" dirty="0">
                <a:solidFill>
                  <a:srgbClr val="FF0000"/>
                </a:solidFill>
              </a:rPr>
              <a:t> </a:t>
            </a:r>
            <a:r>
              <a:rPr lang="en-GB" sz="2800" dirty="0" err="1">
                <a:solidFill>
                  <a:srgbClr val="FF0000"/>
                </a:solidFill>
              </a:rPr>
              <a:t>mewn</a:t>
            </a:r>
            <a:r>
              <a:rPr lang="en-GB" sz="2800" dirty="0">
                <a:solidFill>
                  <a:srgbClr val="FF0000"/>
                </a:solidFill>
              </a:rPr>
              <a:t> </a:t>
            </a:r>
            <a:r>
              <a:rPr lang="en-GB" sz="2800" dirty="0" err="1">
                <a:solidFill>
                  <a:srgbClr val="FF0000"/>
                </a:solidFill>
              </a:rPr>
              <a:t>ymchwil</a:t>
            </a:r>
            <a:r>
              <a:rPr lang="en-GB" sz="2800" dirty="0">
                <a:solidFill>
                  <a:srgbClr val="FF0000"/>
                </a:solidFill>
              </a:rPr>
              <a:t> </a:t>
            </a:r>
            <a:r>
              <a:rPr lang="en-GB" sz="2800" dirty="0" err="1">
                <a:solidFill>
                  <a:srgbClr val="FF0000"/>
                </a:solidFill>
              </a:rPr>
              <a:t>fod</a:t>
            </a:r>
            <a:r>
              <a:rPr lang="en-GB" sz="2800" dirty="0">
                <a:solidFill>
                  <a:srgbClr val="FF0000"/>
                </a:solidFill>
              </a:rPr>
              <a:t> yn </a:t>
            </a:r>
            <a:r>
              <a:rPr lang="en-GB" sz="2800" dirty="0" err="1">
                <a:solidFill>
                  <a:srgbClr val="FF0000"/>
                </a:solidFill>
              </a:rPr>
              <a:t>heriol</a:t>
            </a:r>
            <a:r>
              <a:rPr lang="en-GB" sz="2800" dirty="0">
                <a:solidFill>
                  <a:srgbClr val="FF0000"/>
                </a:solidFill>
              </a:rPr>
              <a:t>?  </a:t>
            </a:r>
          </a:p>
          <a:p>
            <a:endParaRPr lang="en-GB" sz="2800" dirty="0"/>
          </a:p>
        </p:txBody>
      </p:sp>
      <p:pic>
        <p:nvPicPr>
          <p:cNvPr id="7" name="Picture 6">
            <a:extLst>
              <a:ext uri="{FF2B5EF4-FFF2-40B4-BE49-F238E27FC236}">
                <a16:creationId xmlns:a16="http://schemas.microsoft.com/office/drawing/2014/main" id="{9B9805B8-09EC-4CE2-80D1-B5C650503BA9}"/>
              </a:ext>
            </a:extLst>
          </p:cNvPr>
          <p:cNvPicPr>
            <a:picLocks noChangeAspect="1"/>
          </p:cNvPicPr>
          <p:nvPr/>
        </p:nvPicPr>
        <p:blipFill rotWithShape="1">
          <a:blip r:embed="rId5"/>
          <a:srcRect l="38084" t="15238" r="36981" b="66093"/>
          <a:stretch/>
        </p:blipFill>
        <p:spPr>
          <a:xfrm>
            <a:off x="1650671" y="63019"/>
            <a:ext cx="3040083" cy="1280296"/>
          </a:xfrm>
          <a:prstGeom prst="rect">
            <a:avLst/>
          </a:prstGeom>
        </p:spPr>
      </p:pic>
      <p:pic>
        <p:nvPicPr>
          <p:cNvPr id="3"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596716" y="550767"/>
            <a:ext cx="902110" cy="902110"/>
          </a:xfrm>
          <a:prstGeom prst="rect">
            <a:avLst/>
          </a:prstGeom>
          <a:solidFill>
            <a:srgbClr val="FFFF00"/>
          </a:solidFill>
        </p:spPr>
      </p:pic>
    </p:spTree>
    <p:extLst>
      <p:ext uri="{BB962C8B-B14F-4D97-AF65-F5344CB8AC3E}">
        <p14:creationId xmlns:p14="http://schemas.microsoft.com/office/powerpoint/2010/main" val="62386402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9916"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icture containing cake, drawing&#10;&#10;Description automatically generated">
            <a:extLst>
              <a:ext uri="{FF2B5EF4-FFF2-40B4-BE49-F238E27FC236}">
                <a16:creationId xmlns:a16="http://schemas.microsoft.com/office/drawing/2014/main" id="{31CFD2D6-4915-48C9-9CCE-508D411BBF0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921603" y="643466"/>
            <a:ext cx="6348794" cy="5571067"/>
          </a:xfrm>
          <a:prstGeom prst="rect">
            <a:avLst/>
          </a:prstGeom>
        </p:spPr>
      </p:pic>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073147" y="882444"/>
            <a:ext cx="766917" cy="766917"/>
          </a:xfrm>
          <a:prstGeom prst="rect">
            <a:avLst/>
          </a:prstGeom>
          <a:solidFill>
            <a:srgbClr val="FFFF00"/>
          </a:solidFill>
        </p:spPr>
      </p:pic>
    </p:spTree>
    <p:extLst>
      <p:ext uri="{BB962C8B-B14F-4D97-AF65-F5344CB8AC3E}">
        <p14:creationId xmlns:p14="http://schemas.microsoft.com/office/powerpoint/2010/main" val="244503414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9173"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997</TotalTime>
  <Words>1419</Words>
  <Application>Microsoft Office PowerPoint</Application>
  <PresentationFormat>Widescreen</PresentationFormat>
  <Paragraphs>209</Paragraphs>
  <Slides>25</Slides>
  <Notes>24</Notes>
  <HiddenSlides>0</HiddenSlides>
  <MMClips>23</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25</vt:i4>
      </vt:variant>
    </vt:vector>
  </HeadingPairs>
  <TitlesOfParts>
    <vt:vector size="33" baseType="lpstr">
      <vt:lpstr>&amp;quot</vt:lpstr>
      <vt:lpstr>Arial</vt:lpstr>
      <vt:lpstr>Calibri</vt:lpstr>
      <vt:lpstr>Calibri Light</vt:lpstr>
      <vt:lpstr>Impact</vt:lpstr>
      <vt:lpstr>Symbol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Alison Evans</dc:creator>
  <cp:lastModifiedBy>Catherine Morgan</cp:lastModifiedBy>
  <cp:revision>29</cp:revision>
  <dcterms:created xsi:type="dcterms:W3CDTF">2020-02-18T14:06:26Z</dcterms:created>
  <dcterms:modified xsi:type="dcterms:W3CDTF">2020-04-21T08:08:12Z</dcterms:modified>
</cp:coreProperties>
</file>