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332" r:id="rId3"/>
    <p:sldId id="260" r:id="rId4"/>
    <p:sldId id="259" r:id="rId5"/>
    <p:sldId id="335" r:id="rId6"/>
    <p:sldId id="336" r:id="rId7"/>
    <p:sldId id="262" r:id="rId8"/>
    <p:sldId id="338" r:id="rId9"/>
    <p:sldId id="337" r:id="rId10"/>
    <p:sldId id="340" r:id="rId11"/>
    <p:sldId id="341" r:id="rId12"/>
    <p:sldId id="344" r:id="rId13"/>
    <p:sldId id="384" r:id="rId14"/>
    <p:sldId id="466" r:id="rId15"/>
    <p:sldId id="464" r:id="rId16"/>
    <p:sldId id="469" r:id="rId17"/>
    <p:sldId id="467" r:id="rId18"/>
    <p:sldId id="345" r:id="rId19"/>
    <p:sldId id="383" r:id="rId20"/>
    <p:sldId id="349" r:id="rId21"/>
    <p:sldId id="352" r:id="rId22"/>
    <p:sldId id="353" r:id="rId23"/>
    <p:sldId id="355" r:id="rId24"/>
    <p:sldId id="360" r:id="rId25"/>
    <p:sldId id="365" r:id="rId26"/>
    <p:sldId id="465" r:id="rId27"/>
    <p:sldId id="468" r:id="rId28"/>
    <p:sldId id="347" r:id="rId29"/>
    <p:sldId id="348" r:id="rId30"/>
    <p:sldId id="385" r:id="rId31"/>
    <p:sldId id="278" r:id="rId32"/>
    <p:sldId id="470"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DB7E1A-772B-423B-9A44-E991A2972002}" v="8" dt="2026-02-06T12:15:56.6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4660"/>
  </p:normalViewPr>
  <p:slideViewPr>
    <p:cSldViewPr snapToGrid="0">
      <p:cViewPr varScale="1">
        <p:scale>
          <a:sx n="62" d="100"/>
          <a:sy n="62" d="100"/>
        </p:scale>
        <p:origin x="27" y="56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6/11/relationships/changesInfo" Target="changesInfos/changesInfo1.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Lee" userId="950b76d7-29a8-4037-9cf6-1d47a6b96373" providerId="ADAL" clId="{0E72E064-B994-40C3-97B2-7A443233E461}"/>
    <pc:docChg chg="custSel addSld modSld">
      <pc:chgData name="Helen Lee" userId="950b76d7-29a8-4037-9cf6-1d47a6b96373" providerId="ADAL" clId="{0E72E064-B994-40C3-97B2-7A443233E461}" dt="2026-02-06T12:16:14.142" v="36" actId="26606"/>
      <pc:docMkLst>
        <pc:docMk/>
      </pc:docMkLst>
      <pc:sldChg chg="addSp modSp">
        <pc:chgData name="Helen Lee" userId="950b76d7-29a8-4037-9cf6-1d47a6b96373" providerId="ADAL" clId="{0E72E064-B994-40C3-97B2-7A443233E461}" dt="2026-02-06T12:14:56.941" v="17"/>
        <pc:sldMkLst>
          <pc:docMk/>
          <pc:sldMk cId="0" sldId="262"/>
        </pc:sldMkLst>
        <pc:grpChg chg="add mod">
          <ac:chgData name="Helen Lee" userId="950b76d7-29a8-4037-9cf6-1d47a6b96373" providerId="ADAL" clId="{0E72E064-B994-40C3-97B2-7A443233E461}" dt="2026-02-06T12:14:56.941" v="17"/>
          <ac:grpSpMkLst>
            <pc:docMk/>
            <pc:sldMk cId="0" sldId="262"/>
            <ac:grpSpMk id="7" creationId="{CFEC598A-5E3B-6042-BED7-46A15BDCC631}"/>
          </ac:grpSpMkLst>
        </pc:grpChg>
        <pc:grpChg chg="mod">
          <ac:chgData name="Helen Lee" userId="950b76d7-29a8-4037-9cf6-1d47a6b96373" providerId="ADAL" clId="{0E72E064-B994-40C3-97B2-7A443233E461}" dt="2026-02-06T12:14:56.941" v="17"/>
          <ac:grpSpMkLst>
            <pc:docMk/>
            <pc:sldMk cId="0" sldId="262"/>
            <ac:grpSpMk id="9" creationId="{ABC75723-5ED7-2605-585C-F59FCAFF3639}"/>
          </ac:grpSpMkLst>
        </pc:grpChg>
        <pc:picChg chg="mod">
          <ac:chgData name="Helen Lee" userId="950b76d7-29a8-4037-9cf6-1d47a6b96373" providerId="ADAL" clId="{0E72E064-B994-40C3-97B2-7A443233E461}" dt="2026-02-06T12:14:56.941" v="17"/>
          <ac:picMkLst>
            <pc:docMk/>
            <pc:sldMk cId="0" sldId="262"/>
            <ac:picMk id="8" creationId="{5DE2BA2E-79C4-358C-A399-76B14C20851E}"/>
          </ac:picMkLst>
        </pc:picChg>
        <pc:picChg chg="mod">
          <ac:chgData name="Helen Lee" userId="950b76d7-29a8-4037-9cf6-1d47a6b96373" providerId="ADAL" clId="{0E72E064-B994-40C3-97B2-7A443233E461}" dt="2026-02-06T12:14:56.941" v="17"/>
          <ac:picMkLst>
            <pc:docMk/>
            <pc:sldMk cId="0" sldId="262"/>
            <ac:picMk id="10" creationId="{92609A05-4C30-DBBE-FF23-9D836B426721}"/>
          </ac:picMkLst>
        </pc:picChg>
        <pc:picChg chg="mod">
          <ac:chgData name="Helen Lee" userId="950b76d7-29a8-4037-9cf6-1d47a6b96373" providerId="ADAL" clId="{0E72E064-B994-40C3-97B2-7A443233E461}" dt="2026-02-06T12:14:56.941" v="17"/>
          <ac:picMkLst>
            <pc:docMk/>
            <pc:sldMk cId="0" sldId="262"/>
            <ac:picMk id="11" creationId="{6307F685-18CE-0B64-32AB-9B46D7C6D3F6}"/>
          </ac:picMkLst>
        </pc:picChg>
      </pc:sldChg>
      <pc:sldChg chg="modSp mod">
        <pc:chgData name="Helen Lee" userId="950b76d7-29a8-4037-9cf6-1d47a6b96373" providerId="ADAL" clId="{0E72E064-B994-40C3-97B2-7A443233E461}" dt="2026-02-06T12:14:46.940" v="16" actId="1076"/>
        <pc:sldMkLst>
          <pc:docMk/>
          <pc:sldMk cId="0" sldId="332"/>
        </pc:sldMkLst>
        <pc:spChg chg="mod">
          <ac:chgData name="Helen Lee" userId="950b76d7-29a8-4037-9cf6-1d47a6b96373" providerId="ADAL" clId="{0E72E064-B994-40C3-97B2-7A443233E461}" dt="2026-02-06T12:14:44.044" v="14" actId="14100"/>
          <ac:spMkLst>
            <pc:docMk/>
            <pc:sldMk cId="0" sldId="332"/>
            <ac:spMk id="7170" creationId="{DECB6B17-CA4A-67FB-B729-372926FFF3EC}"/>
          </ac:spMkLst>
        </pc:spChg>
        <pc:spChg chg="mod">
          <ac:chgData name="Helen Lee" userId="950b76d7-29a8-4037-9cf6-1d47a6b96373" providerId="ADAL" clId="{0E72E064-B994-40C3-97B2-7A443233E461}" dt="2026-02-06T12:14:46.539" v="15" actId="1076"/>
          <ac:spMkLst>
            <pc:docMk/>
            <pc:sldMk cId="0" sldId="332"/>
            <ac:spMk id="12292" creationId="{D0620D04-A2DD-F41B-F271-425B9AEE074D}"/>
          </ac:spMkLst>
        </pc:spChg>
        <pc:picChg chg="mod">
          <ac:chgData name="Helen Lee" userId="950b76d7-29a8-4037-9cf6-1d47a6b96373" providerId="ADAL" clId="{0E72E064-B994-40C3-97B2-7A443233E461}" dt="2026-02-06T12:14:46.940" v="16" actId="1076"/>
          <ac:picMkLst>
            <pc:docMk/>
            <pc:sldMk cId="0" sldId="332"/>
            <ac:picMk id="12311" creationId="{97F9F0BD-63E9-38F7-90C1-B88CE5320114}"/>
          </ac:picMkLst>
        </pc:picChg>
      </pc:sldChg>
      <pc:sldChg chg="addSp modSp">
        <pc:chgData name="Helen Lee" userId="950b76d7-29a8-4037-9cf6-1d47a6b96373" providerId="ADAL" clId="{0E72E064-B994-40C3-97B2-7A443233E461}" dt="2026-02-06T12:14:59.177" v="18"/>
        <pc:sldMkLst>
          <pc:docMk/>
          <pc:sldMk cId="0" sldId="337"/>
        </pc:sldMkLst>
        <pc:grpChg chg="add mod">
          <ac:chgData name="Helen Lee" userId="950b76d7-29a8-4037-9cf6-1d47a6b96373" providerId="ADAL" clId="{0E72E064-B994-40C3-97B2-7A443233E461}" dt="2026-02-06T12:14:59.177" v="18"/>
          <ac:grpSpMkLst>
            <pc:docMk/>
            <pc:sldMk cId="0" sldId="337"/>
            <ac:grpSpMk id="7" creationId="{1530B177-780E-24E3-118C-6E229F2433E0}"/>
          </ac:grpSpMkLst>
        </pc:grpChg>
        <pc:grpChg chg="mod">
          <ac:chgData name="Helen Lee" userId="950b76d7-29a8-4037-9cf6-1d47a6b96373" providerId="ADAL" clId="{0E72E064-B994-40C3-97B2-7A443233E461}" dt="2026-02-06T12:14:59.177" v="18"/>
          <ac:grpSpMkLst>
            <pc:docMk/>
            <pc:sldMk cId="0" sldId="337"/>
            <ac:grpSpMk id="9" creationId="{6DA042B6-845B-D562-902D-0D71DC3CA622}"/>
          </ac:grpSpMkLst>
        </pc:grpChg>
        <pc:picChg chg="mod">
          <ac:chgData name="Helen Lee" userId="950b76d7-29a8-4037-9cf6-1d47a6b96373" providerId="ADAL" clId="{0E72E064-B994-40C3-97B2-7A443233E461}" dt="2026-02-06T12:14:59.177" v="18"/>
          <ac:picMkLst>
            <pc:docMk/>
            <pc:sldMk cId="0" sldId="337"/>
            <ac:picMk id="8" creationId="{1AA90C0A-3A82-1F46-24F9-E980E7B0361B}"/>
          </ac:picMkLst>
        </pc:picChg>
        <pc:picChg chg="mod">
          <ac:chgData name="Helen Lee" userId="950b76d7-29a8-4037-9cf6-1d47a6b96373" providerId="ADAL" clId="{0E72E064-B994-40C3-97B2-7A443233E461}" dt="2026-02-06T12:14:59.177" v="18"/>
          <ac:picMkLst>
            <pc:docMk/>
            <pc:sldMk cId="0" sldId="337"/>
            <ac:picMk id="10" creationId="{1DC3FB51-89C3-1CAA-821C-B728844E885D}"/>
          </ac:picMkLst>
        </pc:picChg>
        <pc:picChg chg="mod">
          <ac:chgData name="Helen Lee" userId="950b76d7-29a8-4037-9cf6-1d47a6b96373" providerId="ADAL" clId="{0E72E064-B994-40C3-97B2-7A443233E461}" dt="2026-02-06T12:14:59.177" v="18"/>
          <ac:picMkLst>
            <pc:docMk/>
            <pc:sldMk cId="0" sldId="337"/>
            <ac:picMk id="11" creationId="{B69E2615-D8ED-8BCD-AA84-22C0551B95A0}"/>
          </ac:picMkLst>
        </pc:picChg>
      </pc:sldChg>
      <pc:sldChg chg="addSp delSp modSp mod">
        <pc:chgData name="Helen Lee" userId="950b76d7-29a8-4037-9cf6-1d47a6b96373" providerId="ADAL" clId="{0E72E064-B994-40C3-97B2-7A443233E461}" dt="2026-02-06T12:15:01.465" v="19"/>
        <pc:sldMkLst>
          <pc:docMk/>
          <pc:sldMk cId="0" sldId="341"/>
        </pc:sldMkLst>
        <pc:grpChg chg="del">
          <ac:chgData name="Helen Lee" userId="950b76d7-29a8-4037-9cf6-1d47a6b96373" providerId="ADAL" clId="{0E72E064-B994-40C3-97B2-7A443233E461}" dt="2026-02-06T12:14:16.806" v="10" actId="478"/>
          <ac:grpSpMkLst>
            <pc:docMk/>
            <pc:sldMk cId="0" sldId="341"/>
            <ac:grpSpMk id="2" creationId="{AD44DFB7-51CF-1A39-0721-6C4EA87A1F6D}"/>
          </ac:grpSpMkLst>
        </pc:grpChg>
        <pc:grpChg chg="add mod">
          <ac:chgData name="Helen Lee" userId="950b76d7-29a8-4037-9cf6-1d47a6b96373" providerId="ADAL" clId="{0E72E064-B994-40C3-97B2-7A443233E461}" dt="2026-02-06T12:15:01.465" v="19"/>
          <ac:grpSpMkLst>
            <pc:docMk/>
            <pc:sldMk cId="0" sldId="341"/>
            <ac:grpSpMk id="7" creationId="{AEB1B7B4-955E-1EB4-677B-3DBE97000C62}"/>
          </ac:grpSpMkLst>
        </pc:grpChg>
        <pc:grpChg chg="mod">
          <ac:chgData name="Helen Lee" userId="950b76d7-29a8-4037-9cf6-1d47a6b96373" providerId="ADAL" clId="{0E72E064-B994-40C3-97B2-7A443233E461}" dt="2026-02-06T12:15:01.465" v="19"/>
          <ac:grpSpMkLst>
            <pc:docMk/>
            <pc:sldMk cId="0" sldId="341"/>
            <ac:grpSpMk id="9" creationId="{54A40A78-9237-7363-C338-399DA3926EAB}"/>
          </ac:grpSpMkLst>
        </pc:grpChg>
        <pc:picChg chg="mod">
          <ac:chgData name="Helen Lee" userId="950b76d7-29a8-4037-9cf6-1d47a6b96373" providerId="ADAL" clId="{0E72E064-B994-40C3-97B2-7A443233E461}" dt="2026-02-06T12:15:01.465" v="19"/>
          <ac:picMkLst>
            <pc:docMk/>
            <pc:sldMk cId="0" sldId="341"/>
            <ac:picMk id="8" creationId="{D80462AA-940C-F8B6-B6AF-8C0CBBDFACC3}"/>
          </ac:picMkLst>
        </pc:picChg>
        <pc:picChg chg="mod">
          <ac:chgData name="Helen Lee" userId="950b76d7-29a8-4037-9cf6-1d47a6b96373" providerId="ADAL" clId="{0E72E064-B994-40C3-97B2-7A443233E461}" dt="2026-02-06T12:15:01.465" v="19"/>
          <ac:picMkLst>
            <pc:docMk/>
            <pc:sldMk cId="0" sldId="341"/>
            <ac:picMk id="10" creationId="{25E3A70B-FF04-8513-8691-5F0A52C2CEF0}"/>
          </ac:picMkLst>
        </pc:picChg>
        <pc:picChg chg="mod">
          <ac:chgData name="Helen Lee" userId="950b76d7-29a8-4037-9cf6-1d47a6b96373" providerId="ADAL" clId="{0E72E064-B994-40C3-97B2-7A443233E461}" dt="2026-02-06T12:15:01.465" v="19"/>
          <ac:picMkLst>
            <pc:docMk/>
            <pc:sldMk cId="0" sldId="341"/>
            <ac:picMk id="11" creationId="{C725B40E-2B5C-DF78-8870-95C39C8334EF}"/>
          </ac:picMkLst>
        </pc:picChg>
      </pc:sldChg>
      <pc:sldChg chg="addSp delSp modSp mod">
        <pc:chgData name="Helen Lee" userId="950b76d7-29a8-4037-9cf6-1d47a6b96373" providerId="ADAL" clId="{0E72E064-B994-40C3-97B2-7A443233E461}" dt="2026-02-06T12:15:03.397" v="20"/>
        <pc:sldMkLst>
          <pc:docMk/>
          <pc:sldMk cId="0" sldId="344"/>
        </pc:sldMkLst>
        <pc:spChg chg="mod">
          <ac:chgData name="Helen Lee" userId="950b76d7-29a8-4037-9cf6-1d47a6b96373" providerId="ADAL" clId="{0E72E064-B994-40C3-97B2-7A443233E461}" dt="2026-02-06T12:13:25.919" v="2" actId="27636"/>
          <ac:spMkLst>
            <pc:docMk/>
            <pc:sldMk cId="0" sldId="344"/>
            <ac:spMk id="19460" creationId="{08259B5F-DA62-D6BA-62FA-E3CCBB0A857C}"/>
          </ac:spMkLst>
        </pc:spChg>
        <pc:grpChg chg="del">
          <ac:chgData name="Helen Lee" userId="950b76d7-29a8-4037-9cf6-1d47a6b96373" providerId="ADAL" clId="{0E72E064-B994-40C3-97B2-7A443233E461}" dt="2026-02-06T12:13:21.711" v="0" actId="478"/>
          <ac:grpSpMkLst>
            <pc:docMk/>
            <pc:sldMk cId="0" sldId="344"/>
            <ac:grpSpMk id="2" creationId="{E926F32B-3CAE-9182-B6DD-C671CF6EE698}"/>
          </ac:grpSpMkLst>
        </pc:grpChg>
        <pc:grpChg chg="add mod">
          <ac:chgData name="Helen Lee" userId="950b76d7-29a8-4037-9cf6-1d47a6b96373" providerId="ADAL" clId="{0E72E064-B994-40C3-97B2-7A443233E461}" dt="2026-02-06T12:15:03.397" v="20"/>
          <ac:grpSpMkLst>
            <pc:docMk/>
            <pc:sldMk cId="0" sldId="344"/>
            <ac:grpSpMk id="7" creationId="{E7913953-AE01-2D9B-0AAD-8F05FD7D0714}"/>
          </ac:grpSpMkLst>
        </pc:grpChg>
        <pc:grpChg chg="mod">
          <ac:chgData name="Helen Lee" userId="950b76d7-29a8-4037-9cf6-1d47a6b96373" providerId="ADAL" clId="{0E72E064-B994-40C3-97B2-7A443233E461}" dt="2026-02-06T12:15:03.397" v="20"/>
          <ac:grpSpMkLst>
            <pc:docMk/>
            <pc:sldMk cId="0" sldId="344"/>
            <ac:grpSpMk id="9" creationId="{09D8CA48-CD05-9C61-B2D4-246EF9CAC6FA}"/>
          </ac:grpSpMkLst>
        </pc:grpChg>
        <pc:picChg chg="mod">
          <ac:chgData name="Helen Lee" userId="950b76d7-29a8-4037-9cf6-1d47a6b96373" providerId="ADAL" clId="{0E72E064-B994-40C3-97B2-7A443233E461}" dt="2026-02-06T12:15:03.397" v="20"/>
          <ac:picMkLst>
            <pc:docMk/>
            <pc:sldMk cId="0" sldId="344"/>
            <ac:picMk id="8" creationId="{E0B55621-198A-2C96-5F3F-79AD572E79F2}"/>
          </ac:picMkLst>
        </pc:picChg>
        <pc:picChg chg="mod">
          <ac:chgData name="Helen Lee" userId="950b76d7-29a8-4037-9cf6-1d47a6b96373" providerId="ADAL" clId="{0E72E064-B994-40C3-97B2-7A443233E461}" dt="2026-02-06T12:15:03.397" v="20"/>
          <ac:picMkLst>
            <pc:docMk/>
            <pc:sldMk cId="0" sldId="344"/>
            <ac:picMk id="10" creationId="{CE6759D1-2CC1-105E-40C0-6B50AE8578C6}"/>
          </ac:picMkLst>
        </pc:picChg>
        <pc:picChg chg="mod">
          <ac:chgData name="Helen Lee" userId="950b76d7-29a8-4037-9cf6-1d47a6b96373" providerId="ADAL" clId="{0E72E064-B994-40C3-97B2-7A443233E461}" dt="2026-02-06T12:15:03.397" v="20"/>
          <ac:picMkLst>
            <pc:docMk/>
            <pc:sldMk cId="0" sldId="344"/>
            <ac:picMk id="11" creationId="{39589447-5830-4A61-0843-980199C28E28}"/>
          </ac:picMkLst>
        </pc:picChg>
      </pc:sldChg>
      <pc:sldChg chg="modSp mod">
        <pc:chgData name="Helen Lee" userId="950b76d7-29a8-4037-9cf6-1d47a6b96373" providerId="ADAL" clId="{0E72E064-B994-40C3-97B2-7A443233E461}" dt="2026-02-06T12:15:33.995" v="28" actId="13900"/>
        <pc:sldMkLst>
          <pc:docMk/>
          <pc:sldMk cId="0" sldId="348"/>
        </pc:sldMkLst>
        <pc:spChg chg="mod">
          <ac:chgData name="Helen Lee" userId="950b76d7-29a8-4037-9cf6-1d47a6b96373" providerId="ADAL" clId="{0E72E064-B994-40C3-97B2-7A443233E461}" dt="2026-02-06T12:15:33.995" v="28" actId="13900"/>
          <ac:spMkLst>
            <pc:docMk/>
            <pc:sldMk cId="0" sldId="348"/>
            <ac:spMk id="23556" creationId="{0C515D28-DE05-A4C1-CD71-95F6BF818B98}"/>
          </ac:spMkLst>
        </pc:spChg>
      </pc:sldChg>
      <pc:sldChg chg="delSp modSp mod">
        <pc:chgData name="Helen Lee" userId="950b76d7-29a8-4037-9cf6-1d47a6b96373" providerId="ADAL" clId="{0E72E064-B994-40C3-97B2-7A443233E461}" dt="2026-02-06T12:13:53.261" v="9" actId="1076"/>
        <pc:sldMkLst>
          <pc:docMk/>
          <pc:sldMk cId="0" sldId="384"/>
        </pc:sldMkLst>
        <pc:spChg chg="mod">
          <ac:chgData name="Helen Lee" userId="950b76d7-29a8-4037-9cf6-1d47a6b96373" providerId="ADAL" clId="{0E72E064-B994-40C3-97B2-7A443233E461}" dt="2026-02-06T12:13:45.918" v="6" actId="20577"/>
          <ac:spMkLst>
            <pc:docMk/>
            <pc:sldMk cId="0" sldId="384"/>
            <ac:spMk id="2" creationId="{2C7A7FFF-C230-5D9A-902F-AB89C635674D}"/>
          </ac:spMkLst>
        </pc:spChg>
        <pc:spChg chg="mod">
          <ac:chgData name="Helen Lee" userId="950b76d7-29a8-4037-9cf6-1d47a6b96373" providerId="ADAL" clId="{0E72E064-B994-40C3-97B2-7A443233E461}" dt="2026-02-06T12:13:53.261" v="9" actId="1076"/>
          <ac:spMkLst>
            <pc:docMk/>
            <pc:sldMk cId="0" sldId="384"/>
            <ac:spMk id="26627" creationId="{C30BB6F8-F63B-6092-0F4C-3186A4DB710A}"/>
          </ac:spMkLst>
        </pc:spChg>
        <pc:grpChg chg="del">
          <ac:chgData name="Helen Lee" userId="950b76d7-29a8-4037-9cf6-1d47a6b96373" providerId="ADAL" clId="{0E72E064-B994-40C3-97B2-7A443233E461}" dt="2026-02-06T12:13:35.883" v="3" actId="478"/>
          <ac:grpSpMkLst>
            <pc:docMk/>
            <pc:sldMk cId="0" sldId="384"/>
            <ac:grpSpMk id="3" creationId="{7F87F93E-15F3-4023-70B8-D216A109256B}"/>
          </ac:grpSpMkLst>
        </pc:grpChg>
      </pc:sldChg>
      <pc:sldChg chg="addSp delSp modSp mod">
        <pc:chgData name="Helen Lee" userId="950b76d7-29a8-4037-9cf6-1d47a6b96373" providerId="ADAL" clId="{0E72E064-B994-40C3-97B2-7A443233E461}" dt="2026-02-06T12:15:07.881" v="22"/>
        <pc:sldMkLst>
          <pc:docMk/>
          <pc:sldMk cId="513540478" sldId="464"/>
        </pc:sldMkLst>
        <pc:grpChg chg="del">
          <ac:chgData name="Helen Lee" userId="950b76d7-29a8-4037-9cf6-1d47a6b96373" providerId="ADAL" clId="{0E72E064-B994-40C3-97B2-7A443233E461}" dt="2026-02-06T12:14:26.795" v="13" actId="478"/>
          <ac:grpSpMkLst>
            <pc:docMk/>
            <pc:sldMk cId="513540478" sldId="464"/>
            <ac:grpSpMk id="2" creationId="{D31170C1-E47D-CEA9-CC18-48F3258B5F72}"/>
          </ac:grpSpMkLst>
        </pc:grpChg>
        <pc:grpChg chg="add mod">
          <ac:chgData name="Helen Lee" userId="950b76d7-29a8-4037-9cf6-1d47a6b96373" providerId="ADAL" clId="{0E72E064-B994-40C3-97B2-7A443233E461}" dt="2026-02-06T12:15:07.881" v="22"/>
          <ac:grpSpMkLst>
            <pc:docMk/>
            <pc:sldMk cId="513540478" sldId="464"/>
            <ac:grpSpMk id="7" creationId="{8698A40C-CFD4-64E5-C86E-48D8241A47B9}"/>
          </ac:grpSpMkLst>
        </pc:grpChg>
        <pc:grpChg chg="mod">
          <ac:chgData name="Helen Lee" userId="950b76d7-29a8-4037-9cf6-1d47a6b96373" providerId="ADAL" clId="{0E72E064-B994-40C3-97B2-7A443233E461}" dt="2026-02-06T12:15:07.881" v="22"/>
          <ac:grpSpMkLst>
            <pc:docMk/>
            <pc:sldMk cId="513540478" sldId="464"/>
            <ac:grpSpMk id="13" creationId="{65C4B49B-146B-B8C6-FF0C-D9C890F55D1F}"/>
          </ac:grpSpMkLst>
        </pc:grpChg>
        <pc:picChg chg="mod">
          <ac:chgData name="Helen Lee" userId="950b76d7-29a8-4037-9cf6-1d47a6b96373" providerId="ADAL" clId="{0E72E064-B994-40C3-97B2-7A443233E461}" dt="2026-02-06T12:15:07.881" v="22"/>
          <ac:picMkLst>
            <pc:docMk/>
            <pc:sldMk cId="513540478" sldId="464"/>
            <ac:picMk id="12" creationId="{413966FA-9094-0F97-48F5-984E4F85F9AB}"/>
          </ac:picMkLst>
        </pc:picChg>
        <pc:picChg chg="mod">
          <ac:chgData name="Helen Lee" userId="950b76d7-29a8-4037-9cf6-1d47a6b96373" providerId="ADAL" clId="{0E72E064-B994-40C3-97B2-7A443233E461}" dt="2026-02-06T12:15:07.881" v="22"/>
          <ac:picMkLst>
            <pc:docMk/>
            <pc:sldMk cId="513540478" sldId="464"/>
            <ac:picMk id="14" creationId="{BAFF1FE3-FFFB-EFE6-9693-B611E1AE4FED}"/>
          </ac:picMkLst>
        </pc:picChg>
        <pc:picChg chg="mod">
          <ac:chgData name="Helen Lee" userId="950b76d7-29a8-4037-9cf6-1d47a6b96373" providerId="ADAL" clId="{0E72E064-B994-40C3-97B2-7A443233E461}" dt="2026-02-06T12:15:07.881" v="22"/>
          <ac:picMkLst>
            <pc:docMk/>
            <pc:sldMk cId="513540478" sldId="464"/>
            <ac:picMk id="15" creationId="{6DD4E5D0-D372-5384-D448-2A5B5B2A05AC}"/>
          </ac:picMkLst>
        </pc:picChg>
      </pc:sldChg>
      <pc:sldChg chg="addSp delSp modSp mod">
        <pc:chgData name="Helen Lee" userId="950b76d7-29a8-4037-9cf6-1d47a6b96373" providerId="ADAL" clId="{0E72E064-B994-40C3-97B2-7A443233E461}" dt="2026-02-06T12:15:05.550" v="21"/>
        <pc:sldMkLst>
          <pc:docMk/>
          <pc:sldMk cId="2262157820" sldId="466"/>
        </pc:sldMkLst>
        <pc:spChg chg="del">
          <ac:chgData name="Helen Lee" userId="950b76d7-29a8-4037-9cf6-1d47a6b96373" providerId="ADAL" clId="{0E72E064-B994-40C3-97B2-7A443233E461}" dt="2026-02-06T12:14:22.914" v="12" actId="478"/>
          <ac:spMkLst>
            <pc:docMk/>
            <pc:sldMk cId="2262157820" sldId="466"/>
            <ac:spMk id="18436" creationId="{6B3FD6AB-09E6-C914-DFD9-EB8F7607609C}"/>
          </ac:spMkLst>
        </pc:spChg>
        <pc:grpChg chg="del">
          <ac:chgData name="Helen Lee" userId="950b76d7-29a8-4037-9cf6-1d47a6b96373" providerId="ADAL" clId="{0E72E064-B994-40C3-97B2-7A443233E461}" dt="2026-02-06T12:14:20.596" v="11" actId="478"/>
          <ac:grpSpMkLst>
            <pc:docMk/>
            <pc:sldMk cId="2262157820" sldId="466"/>
            <ac:grpSpMk id="2" creationId="{9249EC5B-7915-E972-C510-B03F0A3CF58D}"/>
          </ac:grpSpMkLst>
        </pc:grpChg>
        <pc:grpChg chg="add mod">
          <ac:chgData name="Helen Lee" userId="950b76d7-29a8-4037-9cf6-1d47a6b96373" providerId="ADAL" clId="{0E72E064-B994-40C3-97B2-7A443233E461}" dt="2026-02-06T12:15:05.550" v="21"/>
          <ac:grpSpMkLst>
            <pc:docMk/>
            <pc:sldMk cId="2262157820" sldId="466"/>
            <ac:grpSpMk id="7" creationId="{0381D03F-B7A4-5F2B-197C-3DC56F82BFB6}"/>
          </ac:grpSpMkLst>
        </pc:grpChg>
        <pc:grpChg chg="mod">
          <ac:chgData name="Helen Lee" userId="950b76d7-29a8-4037-9cf6-1d47a6b96373" providerId="ADAL" clId="{0E72E064-B994-40C3-97B2-7A443233E461}" dt="2026-02-06T12:15:05.550" v="21"/>
          <ac:grpSpMkLst>
            <pc:docMk/>
            <pc:sldMk cId="2262157820" sldId="466"/>
            <ac:grpSpMk id="11" creationId="{04FF838F-39FF-11E1-CAC9-4C710201D20B}"/>
          </ac:grpSpMkLst>
        </pc:grpChg>
        <pc:picChg chg="mod">
          <ac:chgData name="Helen Lee" userId="950b76d7-29a8-4037-9cf6-1d47a6b96373" providerId="ADAL" clId="{0E72E064-B994-40C3-97B2-7A443233E461}" dt="2026-02-06T12:15:05.550" v="21"/>
          <ac:picMkLst>
            <pc:docMk/>
            <pc:sldMk cId="2262157820" sldId="466"/>
            <ac:picMk id="10" creationId="{5C0E4769-357A-BE87-81A1-016B25997A8C}"/>
          </ac:picMkLst>
        </pc:picChg>
        <pc:picChg chg="mod">
          <ac:chgData name="Helen Lee" userId="950b76d7-29a8-4037-9cf6-1d47a6b96373" providerId="ADAL" clId="{0E72E064-B994-40C3-97B2-7A443233E461}" dt="2026-02-06T12:15:05.550" v="21"/>
          <ac:picMkLst>
            <pc:docMk/>
            <pc:sldMk cId="2262157820" sldId="466"/>
            <ac:picMk id="12" creationId="{C6B2FE4D-36C5-20DA-25FE-B1C71E16C4AA}"/>
          </ac:picMkLst>
        </pc:picChg>
        <pc:picChg chg="mod">
          <ac:chgData name="Helen Lee" userId="950b76d7-29a8-4037-9cf6-1d47a6b96373" providerId="ADAL" clId="{0E72E064-B994-40C3-97B2-7A443233E461}" dt="2026-02-06T12:15:05.550" v="21"/>
          <ac:picMkLst>
            <pc:docMk/>
            <pc:sldMk cId="2262157820" sldId="466"/>
            <ac:picMk id="13" creationId="{A91056D3-2E80-BB3F-5BB2-936BDA0739C1}"/>
          </ac:picMkLst>
        </pc:picChg>
      </pc:sldChg>
      <pc:sldChg chg="addSp modSp mod">
        <pc:chgData name="Helen Lee" userId="950b76d7-29a8-4037-9cf6-1d47a6b96373" providerId="ADAL" clId="{0E72E064-B994-40C3-97B2-7A443233E461}" dt="2026-02-06T12:15:12.711" v="25" actId="1076"/>
        <pc:sldMkLst>
          <pc:docMk/>
          <pc:sldMk cId="1261319841" sldId="467"/>
        </pc:sldMkLst>
        <pc:grpChg chg="add mod">
          <ac:chgData name="Helen Lee" userId="950b76d7-29a8-4037-9cf6-1d47a6b96373" providerId="ADAL" clId="{0E72E064-B994-40C3-97B2-7A443233E461}" dt="2026-02-06T12:15:11.541" v="24"/>
          <ac:grpSpMkLst>
            <pc:docMk/>
            <pc:sldMk cId="1261319841" sldId="467"/>
            <ac:grpSpMk id="12" creationId="{F2F18C64-48DC-40F4-6707-B90E952722A1}"/>
          </ac:grpSpMkLst>
        </pc:grpChg>
        <pc:grpChg chg="mod">
          <ac:chgData name="Helen Lee" userId="950b76d7-29a8-4037-9cf6-1d47a6b96373" providerId="ADAL" clId="{0E72E064-B994-40C3-97B2-7A443233E461}" dt="2026-02-06T12:15:11.541" v="24"/>
          <ac:grpSpMkLst>
            <pc:docMk/>
            <pc:sldMk cId="1261319841" sldId="467"/>
            <ac:grpSpMk id="16" creationId="{2E58E530-3DCF-9794-E1E1-6A2D2C0EF2E8}"/>
          </ac:grpSpMkLst>
        </pc:grpChg>
        <pc:picChg chg="mod">
          <ac:chgData name="Helen Lee" userId="950b76d7-29a8-4037-9cf6-1d47a6b96373" providerId="ADAL" clId="{0E72E064-B994-40C3-97B2-7A443233E461}" dt="2026-02-06T12:15:11.266" v="23" actId="1076"/>
          <ac:picMkLst>
            <pc:docMk/>
            <pc:sldMk cId="1261319841" sldId="467"/>
            <ac:picMk id="6" creationId="{6F19FB0C-FD19-6FAE-9AB7-1DB316C75FDB}"/>
          </ac:picMkLst>
        </pc:picChg>
        <pc:picChg chg="mod">
          <ac:chgData name="Helen Lee" userId="950b76d7-29a8-4037-9cf6-1d47a6b96373" providerId="ADAL" clId="{0E72E064-B994-40C3-97B2-7A443233E461}" dt="2026-02-06T12:15:12.711" v="25" actId="1076"/>
          <ac:picMkLst>
            <pc:docMk/>
            <pc:sldMk cId="1261319841" sldId="467"/>
            <ac:picMk id="8" creationId="{BF84A318-FEFF-31AB-F634-98E0C2E778D1}"/>
          </ac:picMkLst>
        </pc:picChg>
        <pc:picChg chg="mod">
          <ac:chgData name="Helen Lee" userId="950b76d7-29a8-4037-9cf6-1d47a6b96373" providerId="ADAL" clId="{0E72E064-B994-40C3-97B2-7A443233E461}" dt="2026-02-06T12:15:11.541" v="24"/>
          <ac:picMkLst>
            <pc:docMk/>
            <pc:sldMk cId="1261319841" sldId="467"/>
            <ac:picMk id="14" creationId="{04652D2E-7DA5-94D6-3708-4619D43AFB6C}"/>
          </ac:picMkLst>
        </pc:picChg>
        <pc:picChg chg="mod">
          <ac:chgData name="Helen Lee" userId="950b76d7-29a8-4037-9cf6-1d47a6b96373" providerId="ADAL" clId="{0E72E064-B994-40C3-97B2-7A443233E461}" dt="2026-02-06T12:15:11.541" v="24"/>
          <ac:picMkLst>
            <pc:docMk/>
            <pc:sldMk cId="1261319841" sldId="467"/>
            <ac:picMk id="17" creationId="{6B758CC2-07F3-959B-D636-2CB487A2EC5B}"/>
          </ac:picMkLst>
        </pc:picChg>
        <pc:picChg chg="mod">
          <ac:chgData name="Helen Lee" userId="950b76d7-29a8-4037-9cf6-1d47a6b96373" providerId="ADAL" clId="{0E72E064-B994-40C3-97B2-7A443233E461}" dt="2026-02-06T12:15:11.541" v="24"/>
          <ac:picMkLst>
            <pc:docMk/>
            <pc:sldMk cId="1261319841" sldId="467"/>
            <ac:picMk id="18" creationId="{036D945C-E91B-0FFD-0025-4C52DD898DB5}"/>
          </ac:picMkLst>
        </pc:picChg>
      </pc:sldChg>
      <pc:sldChg chg="addSp delSp modSp new mod setBg">
        <pc:chgData name="Helen Lee" userId="950b76d7-29a8-4037-9cf6-1d47a6b96373" providerId="ADAL" clId="{0E72E064-B994-40C3-97B2-7A443233E461}" dt="2026-02-06T12:16:14.142" v="36" actId="26606"/>
        <pc:sldMkLst>
          <pc:docMk/>
          <pc:sldMk cId="1122463484" sldId="470"/>
        </pc:sldMkLst>
        <pc:spChg chg="del mod">
          <ac:chgData name="Helen Lee" userId="950b76d7-29a8-4037-9cf6-1d47a6b96373" providerId="ADAL" clId="{0E72E064-B994-40C3-97B2-7A443233E461}" dt="2026-02-06T12:16:11.386" v="34" actId="478"/>
          <ac:spMkLst>
            <pc:docMk/>
            <pc:sldMk cId="1122463484" sldId="470"/>
            <ac:spMk id="2" creationId="{244A17BF-C31E-072A-59B8-134EC19961F2}"/>
          </ac:spMkLst>
        </pc:spChg>
        <pc:spChg chg="del">
          <ac:chgData name="Helen Lee" userId="950b76d7-29a8-4037-9cf6-1d47a6b96373" providerId="ADAL" clId="{0E72E064-B994-40C3-97B2-7A443233E461}" dt="2026-02-06T12:15:45.496" v="30" actId="478"/>
          <ac:spMkLst>
            <pc:docMk/>
            <pc:sldMk cId="1122463484" sldId="470"/>
            <ac:spMk id="3" creationId="{098FF02B-E3CC-89D8-C42E-7BAD9F8F8DD0}"/>
          </ac:spMkLst>
        </pc:spChg>
        <pc:spChg chg="add del">
          <ac:chgData name="Helen Lee" userId="950b76d7-29a8-4037-9cf6-1d47a6b96373" providerId="ADAL" clId="{0E72E064-B994-40C3-97B2-7A443233E461}" dt="2026-02-06T12:16:14.142" v="36" actId="26606"/>
          <ac:spMkLst>
            <pc:docMk/>
            <pc:sldMk cId="1122463484" sldId="470"/>
            <ac:spMk id="9" creationId="{854DEE1C-7FD6-4FA0-A96A-BDF952F199AB}"/>
          </ac:spMkLst>
        </pc:spChg>
        <pc:spChg chg="add">
          <ac:chgData name="Helen Lee" userId="950b76d7-29a8-4037-9cf6-1d47a6b96373" providerId="ADAL" clId="{0E72E064-B994-40C3-97B2-7A443233E461}" dt="2026-02-06T12:16:14.142" v="36" actId="26606"/>
          <ac:spMkLst>
            <pc:docMk/>
            <pc:sldMk cId="1122463484" sldId="470"/>
            <ac:spMk id="14" creationId="{7742A528-B5BC-48B8-92DE-9C2B44451A96}"/>
          </ac:spMkLst>
        </pc:spChg>
        <pc:picChg chg="add mod">
          <ac:chgData name="Helen Lee" userId="950b76d7-29a8-4037-9cf6-1d47a6b96373" providerId="ADAL" clId="{0E72E064-B994-40C3-97B2-7A443233E461}" dt="2026-02-06T12:16:14.142" v="36" actId="26606"/>
          <ac:picMkLst>
            <pc:docMk/>
            <pc:sldMk cId="1122463484" sldId="470"/>
            <ac:picMk id="4" creationId="{F47F3F7D-D613-BA80-9A98-9E5F43C5800F}"/>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4" Type="http://schemas.openxmlformats.org/officeDocument/2006/relationships/image" Target="../media/image1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4" Type="http://schemas.openxmlformats.org/officeDocument/2006/relationships/image" Target="../media/image13.svg"/></Relationships>
</file>

<file path=ppt/diagrams/colors1.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6463F6-5673-41E0-97B5-55F2E2F4B8FA}" type="doc">
      <dgm:prSet loTypeId="urn:microsoft.com/office/officeart/2018/2/layout/IconLabelDescriptionList" loCatId="icon" qsTypeId="urn:microsoft.com/office/officeart/2005/8/quickstyle/simple1" qsCatId="simple" csTypeId="urn:microsoft.com/office/officeart/2018/5/colors/Iconchunking_neutralbg_accent1_2" csCatId="accent1" phldr="1"/>
      <dgm:spPr/>
      <dgm:t>
        <a:bodyPr/>
        <a:lstStyle/>
        <a:p>
          <a:endParaRPr lang="en-US"/>
        </a:p>
      </dgm:t>
    </dgm:pt>
    <dgm:pt modelId="{324A7EEC-C481-4A36-8ADD-5321A122FFF5}">
      <dgm:prSet/>
      <dgm:spPr/>
      <dgm:t>
        <a:bodyPr/>
        <a:lstStyle/>
        <a:p>
          <a:pPr>
            <a:defRPr b="1"/>
          </a:pPr>
          <a:r>
            <a:rPr lang="en-US"/>
            <a:t>3 factors that influence sample representative-ness</a:t>
          </a:r>
        </a:p>
      </dgm:t>
    </dgm:pt>
    <dgm:pt modelId="{1BB5F06E-077F-4D73-83C0-FE572CF28900}" type="parTrans" cxnId="{C87082F8-C0D4-40FB-8919-A8FC39EC4042}">
      <dgm:prSet/>
      <dgm:spPr/>
      <dgm:t>
        <a:bodyPr/>
        <a:lstStyle/>
        <a:p>
          <a:endParaRPr lang="en-US"/>
        </a:p>
      </dgm:t>
    </dgm:pt>
    <dgm:pt modelId="{64CEB9A9-8978-43EB-82A2-DCC92FA0D998}" type="sibTrans" cxnId="{C87082F8-C0D4-40FB-8919-A8FC39EC4042}">
      <dgm:prSet/>
      <dgm:spPr/>
      <dgm:t>
        <a:bodyPr/>
        <a:lstStyle/>
        <a:p>
          <a:endParaRPr lang="en-US"/>
        </a:p>
      </dgm:t>
    </dgm:pt>
    <dgm:pt modelId="{E7E3A6E5-F94B-4995-B000-B7E252FD2702}">
      <dgm:prSet/>
      <dgm:spPr/>
      <dgm:t>
        <a:bodyPr/>
        <a:lstStyle/>
        <a:p>
          <a:r>
            <a:rPr lang="en-US"/>
            <a:t>Sampling procedure</a:t>
          </a:r>
        </a:p>
      </dgm:t>
    </dgm:pt>
    <dgm:pt modelId="{2FBDFF86-A7DE-4B8D-B359-DC74056A0492}" type="parTrans" cxnId="{5D2856BE-C91D-4879-A472-009C931C9674}">
      <dgm:prSet/>
      <dgm:spPr/>
      <dgm:t>
        <a:bodyPr/>
        <a:lstStyle/>
        <a:p>
          <a:endParaRPr lang="en-US"/>
        </a:p>
      </dgm:t>
    </dgm:pt>
    <dgm:pt modelId="{064BB6BF-D8A3-432A-8C66-945C971E9CE1}" type="sibTrans" cxnId="{5D2856BE-C91D-4879-A472-009C931C9674}">
      <dgm:prSet/>
      <dgm:spPr/>
      <dgm:t>
        <a:bodyPr/>
        <a:lstStyle/>
        <a:p>
          <a:endParaRPr lang="en-US"/>
        </a:p>
      </dgm:t>
    </dgm:pt>
    <dgm:pt modelId="{E1B1FD6F-6E29-4E2F-B7F0-ED529D68F148}">
      <dgm:prSet/>
      <dgm:spPr/>
      <dgm:t>
        <a:bodyPr/>
        <a:lstStyle/>
        <a:p>
          <a:r>
            <a:rPr lang="en-US"/>
            <a:t>Sample size</a:t>
          </a:r>
        </a:p>
      </dgm:t>
    </dgm:pt>
    <dgm:pt modelId="{8ACAEBCC-DFC7-410C-AFA8-7A272BF465D9}" type="parTrans" cxnId="{25788C0B-D3F0-4AC4-864B-CDB813EA846A}">
      <dgm:prSet/>
      <dgm:spPr/>
      <dgm:t>
        <a:bodyPr/>
        <a:lstStyle/>
        <a:p>
          <a:endParaRPr lang="en-US"/>
        </a:p>
      </dgm:t>
    </dgm:pt>
    <dgm:pt modelId="{958E6D45-7A18-4392-9B9D-BC2461202A73}" type="sibTrans" cxnId="{25788C0B-D3F0-4AC4-864B-CDB813EA846A}">
      <dgm:prSet/>
      <dgm:spPr/>
      <dgm:t>
        <a:bodyPr/>
        <a:lstStyle/>
        <a:p>
          <a:endParaRPr lang="en-US"/>
        </a:p>
      </dgm:t>
    </dgm:pt>
    <dgm:pt modelId="{799601C1-D6DA-4C64-BFB5-87D09E727F33}">
      <dgm:prSet/>
      <dgm:spPr/>
      <dgm:t>
        <a:bodyPr/>
        <a:lstStyle/>
        <a:p>
          <a:r>
            <a:rPr lang="en-US"/>
            <a:t>Participation (response)</a:t>
          </a:r>
        </a:p>
      </dgm:t>
    </dgm:pt>
    <dgm:pt modelId="{BDDD268A-DFBF-46D2-97E9-844C18B98EE4}" type="parTrans" cxnId="{37261EA9-C5C3-4F51-B8AE-318FC3C72E3E}">
      <dgm:prSet/>
      <dgm:spPr/>
      <dgm:t>
        <a:bodyPr/>
        <a:lstStyle/>
        <a:p>
          <a:endParaRPr lang="en-US"/>
        </a:p>
      </dgm:t>
    </dgm:pt>
    <dgm:pt modelId="{461A4A7D-806D-4730-B63C-81E10ACFCB72}" type="sibTrans" cxnId="{37261EA9-C5C3-4F51-B8AE-318FC3C72E3E}">
      <dgm:prSet/>
      <dgm:spPr/>
      <dgm:t>
        <a:bodyPr/>
        <a:lstStyle/>
        <a:p>
          <a:endParaRPr lang="en-US"/>
        </a:p>
      </dgm:t>
    </dgm:pt>
    <dgm:pt modelId="{D0070405-AF54-43A4-9BA9-ED0A4180B0CB}">
      <dgm:prSet/>
      <dgm:spPr/>
      <dgm:t>
        <a:bodyPr/>
        <a:lstStyle/>
        <a:p>
          <a:pPr>
            <a:defRPr b="1"/>
          </a:pPr>
          <a:r>
            <a:rPr lang="en-US"/>
            <a:t>When might you sample the entire population?</a:t>
          </a:r>
        </a:p>
      </dgm:t>
    </dgm:pt>
    <dgm:pt modelId="{7EF7AA3E-57B1-46E8-86D6-D03C2370D9BF}" type="parTrans" cxnId="{ACF5A564-6703-45FC-B4F5-A05036CD97FF}">
      <dgm:prSet/>
      <dgm:spPr/>
      <dgm:t>
        <a:bodyPr/>
        <a:lstStyle/>
        <a:p>
          <a:endParaRPr lang="en-US"/>
        </a:p>
      </dgm:t>
    </dgm:pt>
    <dgm:pt modelId="{E08F2EAA-F84D-48FF-A69F-AECE298D1591}" type="sibTrans" cxnId="{ACF5A564-6703-45FC-B4F5-A05036CD97FF}">
      <dgm:prSet/>
      <dgm:spPr/>
      <dgm:t>
        <a:bodyPr/>
        <a:lstStyle/>
        <a:p>
          <a:endParaRPr lang="en-US"/>
        </a:p>
      </dgm:t>
    </dgm:pt>
    <dgm:pt modelId="{F239D223-C29A-486A-874E-2665692A0BFD}">
      <dgm:prSet/>
      <dgm:spPr/>
      <dgm:t>
        <a:bodyPr/>
        <a:lstStyle/>
        <a:p>
          <a:r>
            <a:rPr lang="en-US"/>
            <a:t>When your population is very small</a:t>
          </a:r>
        </a:p>
      </dgm:t>
    </dgm:pt>
    <dgm:pt modelId="{91E2D314-E9A3-41AE-AEDE-0173126F7363}" type="parTrans" cxnId="{1B0E0EED-5E54-4EC6-A3CA-90FB5EFA8AF5}">
      <dgm:prSet/>
      <dgm:spPr/>
      <dgm:t>
        <a:bodyPr/>
        <a:lstStyle/>
        <a:p>
          <a:endParaRPr lang="en-US"/>
        </a:p>
      </dgm:t>
    </dgm:pt>
    <dgm:pt modelId="{F92EAF80-FB4C-4B3B-889E-F6EE3BB3D9B2}" type="sibTrans" cxnId="{1B0E0EED-5E54-4EC6-A3CA-90FB5EFA8AF5}">
      <dgm:prSet/>
      <dgm:spPr/>
      <dgm:t>
        <a:bodyPr/>
        <a:lstStyle/>
        <a:p>
          <a:endParaRPr lang="en-US"/>
        </a:p>
      </dgm:t>
    </dgm:pt>
    <dgm:pt modelId="{26407DCD-210A-467F-835F-7D5381E73105}">
      <dgm:prSet/>
      <dgm:spPr/>
      <dgm:t>
        <a:bodyPr/>
        <a:lstStyle/>
        <a:p>
          <a:r>
            <a:rPr lang="en-US"/>
            <a:t>When you have extensive resources</a:t>
          </a:r>
        </a:p>
      </dgm:t>
    </dgm:pt>
    <dgm:pt modelId="{B82F74ED-54C0-4479-BC3E-67D670EF5830}" type="parTrans" cxnId="{7EBDDBB4-8247-411F-B714-54B3A797DC6D}">
      <dgm:prSet/>
      <dgm:spPr/>
      <dgm:t>
        <a:bodyPr/>
        <a:lstStyle/>
        <a:p>
          <a:endParaRPr lang="en-US"/>
        </a:p>
      </dgm:t>
    </dgm:pt>
    <dgm:pt modelId="{48D32687-06E0-44D3-9063-A968C3AD76C2}" type="sibTrans" cxnId="{7EBDDBB4-8247-411F-B714-54B3A797DC6D}">
      <dgm:prSet/>
      <dgm:spPr/>
      <dgm:t>
        <a:bodyPr/>
        <a:lstStyle/>
        <a:p>
          <a:endParaRPr lang="en-US"/>
        </a:p>
      </dgm:t>
    </dgm:pt>
    <dgm:pt modelId="{0A1DC921-B7D4-4188-BDCB-CB2252BAFDAA}">
      <dgm:prSet/>
      <dgm:spPr/>
      <dgm:t>
        <a:bodyPr/>
        <a:lstStyle/>
        <a:p>
          <a:r>
            <a:rPr lang="en-US"/>
            <a:t>When you don’t expect a very high response</a:t>
          </a:r>
        </a:p>
      </dgm:t>
    </dgm:pt>
    <dgm:pt modelId="{73FAF0FD-2383-4255-85BE-5EEE08B8A580}" type="parTrans" cxnId="{B8DCF1B4-D424-46DC-853E-8235FDD76CD4}">
      <dgm:prSet/>
      <dgm:spPr/>
      <dgm:t>
        <a:bodyPr/>
        <a:lstStyle/>
        <a:p>
          <a:endParaRPr lang="en-US"/>
        </a:p>
      </dgm:t>
    </dgm:pt>
    <dgm:pt modelId="{5B979C38-B2E5-4A6B-9933-633E5783D9CF}" type="sibTrans" cxnId="{B8DCF1B4-D424-46DC-853E-8235FDD76CD4}">
      <dgm:prSet/>
      <dgm:spPr/>
      <dgm:t>
        <a:bodyPr/>
        <a:lstStyle/>
        <a:p>
          <a:endParaRPr lang="en-US"/>
        </a:p>
      </dgm:t>
    </dgm:pt>
    <dgm:pt modelId="{1F1B516A-F2B6-4BAD-8CEA-8BD135966B6D}" type="pres">
      <dgm:prSet presAssocID="{B26463F6-5673-41E0-97B5-55F2E2F4B8FA}" presName="root" presStyleCnt="0">
        <dgm:presLayoutVars>
          <dgm:dir/>
          <dgm:resizeHandles val="exact"/>
        </dgm:presLayoutVars>
      </dgm:prSet>
      <dgm:spPr/>
    </dgm:pt>
    <dgm:pt modelId="{F57389B6-F468-4972-B732-E851B5E9D9C4}" type="pres">
      <dgm:prSet presAssocID="{324A7EEC-C481-4A36-8ADD-5321A122FFF5}" presName="compNode" presStyleCnt="0"/>
      <dgm:spPr/>
    </dgm:pt>
    <dgm:pt modelId="{26C3A7C7-A3EE-4FC2-9720-6FE54F464535}" type="pres">
      <dgm:prSet presAssocID="{324A7EEC-C481-4A36-8ADD-5321A122FFF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Venn Diagram"/>
        </a:ext>
      </dgm:extLst>
    </dgm:pt>
    <dgm:pt modelId="{0AF483F8-5444-4869-9983-E90DFCA5B2D0}" type="pres">
      <dgm:prSet presAssocID="{324A7EEC-C481-4A36-8ADD-5321A122FFF5}" presName="iconSpace" presStyleCnt="0"/>
      <dgm:spPr/>
    </dgm:pt>
    <dgm:pt modelId="{3624DEEF-D84B-479B-885C-C01FC273CEB4}" type="pres">
      <dgm:prSet presAssocID="{324A7EEC-C481-4A36-8ADD-5321A122FFF5}" presName="parTx" presStyleLbl="revTx" presStyleIdx="0" presStyleCnt="4">
        <dgm:presLayoutVars>
          <dgm:chMax val="0"/>
          <dgm:chPref val="0"/>
        </dgm:presLayoutVars>
      </dgm:prSet>
      <dgm:spPr/>
    </dgm:pt>
    <dgm:pt modelId="{C5655C72-EF56-4410-9A3A-8D0DCB3DB723}" type="pres">
      <dgm:prSet presAssocID="{324A7EEC-C481-4A36-8ADD-5321A122FFF5}" presName="txSpace" presStyleCnt="0"/>
      <dgm:spPr/>
    </dgm:pt>
    <dgm:pt modelId="{52B369B6-ACB1-4C12-AFCD-1217FF1F6CAF}" type="pres">
      <dgm:prSet presAssocID="{324A7EEC-C481-4A36-8ADD-5321A122FFF5}" presName="desTx" presStyleLbl="revTx" presStyleIdx="1" presStyleCnt="4">
        <dgm:presLayoutVars/>
      </dgm:prSet>
      <dgm:spPr/>
    </dgm:pt>
    <dgm:pt modelId="{6F974C06-FC09-44E4-B3A5-5AC33B41D45D}" type="pres">
      <dgm:prSet presAssocID="{64CEB9A9-8978-43EB-82A2-DCC92FA0D998}" presName="sibTrans" presStyleCnt="0"/>
      <dgm:spPr/>
    </dgm:pt>
    <dgm:pt modelId="{4733D28D-0AEA-4745-A99B-687A37EFC772}" type="pres">
      <dgm:prSet presAssocID="{D0070405-AF54-43A4-9BA9-ED0A4180B0CB}" presName="compNode" presStyleCnt="0"/>
      <dgm:spPr/>
    </dgm:pt>
    <dgm:pt modelId="{B01911B4-2959-429B-A6E3-5C58A61D97B1}" type="pres">
      <dgm:prSet presAssocID="{D0070405-AF54-43A4-9BA9-ED0A4180B0C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roup"/>
        </a:ext>
      </dgm:extLst>
    </dgm:pt>
    <dgm:pt modelId="{1AE62ABE-2743-4C01-8A19-1B979FDF61D9}" type="pres">
      <dgm:prSet presAssocID="{D0070405-AF54-43A4-9BA9-ED0A4180B0CB}" presName="iconSpace" presStyleCnt="0"/>
      <dgm:spPr/>
    </dgm:pt>
    <dgm:pt modelId="{74AB6F58-D45F-4D17-88AC-918784410C7E}" type="pres">
      <dgm:prSet presAssocID="{D0070405-AF54-43A4-9BA9-ED0A4180B0CB}" presName="parTx" presStyleLbl="revTx" presStyleIdx="2" presStyleCnt="4">
        <dgm:presLayoutVars>
          <dgm:chMax val="0"/>
          <dgm:chPref val="0"/>
        </dgm:presLayoutVars>
      </dgm:prSet>
      <dgm:spPr/>
    </dgm:pt>
    <dgm:pt modelId="{AB9F0ED9-DB04-4504-82C7-F19E479BEA5A}" type="pres">
      <dgm:prSet presAssocID="{D0070405-AF54-43A4-9BA9-ED0A4180B0CB}" presName="txSpace" presStyleCnt="0"/>
      <dgm:spPr/>
    </dgm:pt>
    <dgm:pt modelId="{F98A05A3-4F24-4B73-9039-D226D9E27843}" type="pres">
      <dgm:prSet presAssocID="{D0070405-AF54-43A4-9BA9-ED0A4180B0CB}" presName="desTx" presStyleLbl="revTx" presStyleIdx="3" presStyleCnt="4">
        <dgm:presLayoutVars/>
      </dgm:prSet>
      <dgm:spPr/>
    </dgm:pt>
  </dgm:ptLst>
  <dgm:cxnLst>
    <dgm:cxn modelId="{25788C0B-D3F0-4AC4-864B-CDB813EA846A}" srcId="{324A7EEC-C481-4A36-8ADD-5321A122FFF5}" destId="{E1B1FD6F-6E29-4E2F-B7F0-ED529D68F148}" srcOrd="1" destOrd="0" parTransId="{8ACAEBCC-DFC7-410C-AFA8-7A272BF465D9}" sibTransId="{958E6D45-7A18-4392-9B9D-BC2461202A73}"/>
    <dgm:cxn modelId="{ACF5A564-6703-45FC-B4F5-A05036CD97FF}" srcId="{B26463F6-5673-41E0-97B5-55F2E2F4B8FA}" destId="{D0070405-AF54-43A4-9BA9-ED0A4180B0CB}" srcOrd="1" destOrd="0" parTransId="{7EF7AA3E-57B1-46E8-86D6-D03C2370D9BF}" sibTransId="{E08F2EAA-F84D-48FF-A69F-AECE298D1591}"/>
    <dgm:cxn modelId="{5B26A668-48D7-4B5D-A572-93E0F230CAFF}" type="presOf" srcId="{26407DCD-210A-467F-835F-7D5381E73105}" destId="{F98A05A3-4F24-4B73-9039-D226D9E27843}" srcOrd="0" destOrd="1" presId="urn:microsoft.com/office/officeart/2018/2/layout/IconLabelDescriptionList"/>
    <dgm:cxn modelId="{C9B8AE49-FB42-43C1-8E56-9CABE634EC95}" type="presOf" srcId="{F239D223-C29A-486A-874E-2665692A0BFD}" destId="{F98A05A3-4F24-4B73-9039-D226D9E27843}" srcOrd="0" destOrd="0" presId="urn:microsoft.com/office/officeart/2018/2/layout/IconLabelDescriptionList"/>
    <dgm:cxn modelId="{5A4EEB80-448D-4F23-BDA2-690923362899}" type="presOf" srcId="{E7E3A6E5-F94B-4995-B000-B7E252FD2702}" destId="{52B369B6-ACB1-4C12-AFCD-1217FF1F6CAF}" srcOrd="0" destOrd="0" presId="urn:microsoft.com/office/officeart/2018/2/layout/IconLabelDescriptionList"/>
    <dgm:cxn modelId="{C9D4D782-0E34-43FA-90D9-A867E1CD4D91}" type="presOf" srcId="{E1B1FD6F-6E29-4E2F-B7F0-ED529D68F148}" destId="{52B369B6-ACB1-4C12-AFCD-1217FF1F6CAF}" srcOrd="0" destOrd="1" presId="urn:microsoft.com/office/officeart/2018/2/layout/IconLabelDescriptionList"/>
    <dgm:cxn modelId="{A6E4D083-2C55-4639-BFDB-4B8DAF15208D}" type="presOf" srcId="{324A7EEC-C481-4A36-8ADD-5321A122FFF5}" destId="{3624DEEF-D84B-479B-885C-C01FC273CEB4}" srcOrd="0" destOrd="0" presId="urn:microsoft.com/office/officeart/2018/2/layout/IconLabelDescriptionList"/>
    <dgm:cxn modelId="{71EF448E-80CB-4AFE-A6CC-116C658DBFB6}" type="presOf" srcId="{B26463F6-5673-41E0-97B5-55F2E2F4B8FA}" destId="{1F1B516A-F2B6-4BAD-8CEA-8BD135966B6D}" srcOrd="0" destOrd="0" presId="urn:microsoft.com/office/officeart/2018/2/layout/IconLabelDescriptionList"/>
    <dgm:cxn modelId="{20F5EA90-4F91-46FE-9DF5-9226417A9367}" type="presOf" srcId="{0A1DC921-B7D4-4188-BDCB-CB2252BAFDAA}" destId="{F98A05A3-4F24-4B73-9039-D226D9E27843}" srcOrd="0" destOrd="2" presId="urn:microsoft.com/office/officeart/2018/2/layout/IconLabelDescriptionList"/>
    <dgm:cxn modelId="{9ED82192-C23B-4AE8-8BA1-68556B48CB67}" type="presOf" srcId="{D0070405-AF54-43A4-9BA9-ED0A4180B0CB}" destId="{74AB6F58-D45F-4D17-88AC-918784410C7E}" srcOrd="0" destOrd="0" presId="urn:microsoft.com/office/officeart/2018/2/layout/IconLabelDescriptionList"/>
    <dgm:cxn modelId="{37261EA9-C5C3-4F51-B8AE-318FC3C72E3E}" srcId="{324A7EEC-C481-4A36-8ADD-5321A122FFF5}" destId="{799601C1-D6DA-4C64-BFB5-87D09E727F33}" srcOrd="2" destOrd="0" parTransId="{BDDD268A-DFBF-46D2-97E9-844C18B98EE4}" sibTransId="{461A4A7D-806D-4730-B63C-81E10ACFCB72}"/>
    <dgm:cxn modelId="{7EBDDBB4-8247-411F-B714-54B3A797DC6D}" srcId="{D0070405-AF54-43A4-9BA9-ED0A4180B0CB}" destId="{26407DCD-210A-467F-835F-7D5381E73105}" srcOrd="1" destOrd="0" parTransId="{B82F74ED-54C0-4479-BC3E-67D670EF5830}" sibTransId="{48D32687-06E0-44D3-9063-A968C3AD76C2}"/>
    <dgm:cxn modelId="{B8DCF1B4-D424-46DC-853E-8235FDD76CD4}" srcId="{D0070405-AF54-43A4-9BA9-ED0A4180B0CB}" destId="{0A1DC921-B7D4-4188-BDCB-CB2252BAFDAA}" srcOrd="2" destOrd="0" parTransId="{73FAF0FD-2383-4255-85BE-5EEE08B8A580}" sibTransId="{5B979C38-B2E5-4A6B-9933-633E5783D9CF}"/>
    <dgm:cxn modelId="{5D2856BE-C91D-4879-A472-009C931C9674}" srcId="{324A7EEC-C481-4A36-8ADD-5321A122FFF5}" destId="{E7E3A6E5-F94B-4995-B000-B7E252FD2702}" srcOrd="0" destOrd="0" parTransId="{2FBDFF86-A7DE-4B8D-B359-DC74056A0492}" sibTransId="{064BB6BF-D8A3-432A-8C66-945C971E9CE1}"/>
    <dgm:cxn modelId="{8EF68FD7-A804-452D-9E0E-41E952D27050}" type="presOf" srcId="{799601C1-D6DA-4C64-BFB5-87D09E727F33}" destId="{52B369B6-ACB1-4C12-AFCD-1217FF1F6CAF}" srcOrd="0" destOrd="2" presId="urn:microsoft.com/office/officeart/2018/2/layout/IconLabelDescriptionList"/>
    <dgm:cxn modelId="{1B0E0EED-5E54-4EC6-A3CA-90FB5EFA8AF5}" srcId="{D0070405-AF54-43A4-9BA9-ED0A4180B0CB}" destId="{F239D223-C29A-486A-874E-2665692A0BFD}" srcOrd="0" destOrd="0" parTransId="{91E2D314-E9A3-41AE-AEDE-0173126F7363}" sibTransId="{F92EAF80-FB4C-4B3B-889E-F6EE3BB3D9B2}"/>
    <dgm:cxn modelId="{C87082F8-C0D4-40FB-8919-A8FC39EC4042}" srcId="{B26463F6-5673-41E0-97B5-55F2E2F4B8FA}" destId="{324A7EEC-C481-4A36-8ADD-5321A122FFF5}" srcOrd="0" destOrd="0" parTransId="{1BB5F06E-077F-4D73-83C0-FE572CF28900}" sibTransId="{64CEB9A9-8978-43EB-82A2-DCC92FA0D998}"/>
    <dgm:cxn modelId="{C4479785-4C0C-40A0-A88B-7D174BBA135E}" type="presParOf" srcId="{1F1B516A-F2B6-4BAD-8CEA-8BD135966B6D}" destId="{F57389B6-F468-4972-B732-E851B5E9D9C4}" srcOrd="0" destOrd="0" presId="urn:microsoft.com/office/officeart/2018/2/layout/IconLabelDescriptionList"/>
    <dgm:cxn modelId="{28D9975B-22C5-4037-B46A-45D7C72D1F63}" type="presParOf" srcId="{F57389B6-F468-4972-B732-E851B5E9D9C4}" destId="{26C3A7C7-A3EE-4FC2-9720-6FE54F464535}" srcOrd="0" destOrd="0" presId="urn:microsoft.com/office/officeart/2018/2/layout/IconLabelDescriptionList"/>
    <dgm:cxn modelId="{02EF4A04-50A9-4CD5-9542-8160C4C3750E}" type="presParOf" srcId="{F57389B6-F468-4972-B732-E851B5E9D9C4}" destId="{0AF483F8-5444-4869-9983-E90DFCA5B2D0}" srcOrd="1" destOrd="0" presId="urn:microsoft.com/office/officeart/2018/2/layout/IconLabelDescriptionList"/>
    <dgm:cxn modelId="{186D7584-9090-4347-8B62-B55FDDD83CED}" type="presParOf" srcId="{F57389B6-F468-4972-B732-E851B5E9D9C4}" destId="{3624DEEF-D84B-479B-885C-C01FC273CEB4}" srcOrd="2" destOrd="0" presId="urn:microsoft.com/office/officeart/2018/2/layout/IconLabelDescriptionList"/>
    <dgm:cxn modelId="{CB9C929B-A85C-47F9-99C7-ECA7B8ED45B1}" type="presParOf" srcId="{F57389B6-F468-4972-B732-E851B5E9D9C4}" destId="{C5655C72-EF56-4410-9A3A-8D0DCB3DB723}" srcOrd="3" destOrd="0" presId="urn:microsoft.com/office/officeart/2018/2/layout/IconLabelDescriptionList"/>
    <dgm:cxn modelId="{4B6A02D1-6D0F-40D9-93CC-2AFF3CDFBED8}" type="presParOf" srcId="{F57389B6-F468-4972-B732-E851B5E9D9C4}" destId="{52B369B6-ACB1-4C12-AFCD-1217FF1F6CAF}" srcOrd="4" destOrd="0" presId="urn:microsoft.com/office/officeart/2018/2/layout/IconLabelDescriptionList"/>
    <dgm:cxn modelId="{8C93E018-EA3F-4F69-997B-2E3A6F7DE1CE}" type="presParOf" srcId="{1F1B516A-F2B6-4BAD-8CEA-8BD135966B6D}" destId="{6F974C06-FC09-44E4-B3A5-5AC33B41D45D}" srcOrd="1" destOrd="0" presId="urn:microsoft.com/office/officeart/2018/2/layout/IconLabelDescriptionList"/>
    <dgm:cxn modelId="{69850D56-AF2E-4B4B-B54D-A70BDE846343}" type="presParOf" srcId="{1F1B516A-F2B6-4BAD-8CEA-8BD135966B6D}" destId="{4733D28D-0AEA-4745-A99B-687A37EFC772}" srcOrd="2" destOrd="0" presId="urn:microsoft.com/office/officeart/2018/2/layout/IconLabelDescriptionList"/>
    <dgm:cxn modelId="{34994765-F0C5-4B87-BAE1-4AB6DD1B873A}" type="presParOf" srcId="{4733D28D-0AEA-4745-A99B-687A37EFC772}" destId="{B01911B4-2959-429B-A6E3-5C58A61D97B1}" srcOrd="0" destOrd="0" presId="urn:microsoft.com/office/officeart/2018/2/layout/IconLabelDescriptionList"/>
    <dgm:cxn modelId="{E72C7606-08AB-463E-BB64-A231DD30E47E}" type="presParOf" srcId="{4733D28D-0AEA-4745-A99B-687A37EFC772}" destId="{1AE62ABE-2743-4C01-8A19-1B979FDF61D9}" srcOrd="1" destOrd="0" presId="urn:microsoft.com/office/officeart/2018/2/layout/IconLabelDescriptionList"/>
    <dgm:cxn modelId="{31A31DA7-10B9-4925-AD60-711CAC2D598B}" type="presParOf" srcId="{4733D28D-0AEA-4745-A99B-687A37EFC772}" destId="{74AB6F58-D45F-4D17-88AC-918784410C7E}" srcOrd="2" destOrd="0" presId="urn:microsoft.com/office/officeart/2018/2/layout/IconLabelDescriptionList"/>
    <dgm:cxn modelId="{26672A24-8596-419B-811E-104E96AF9C1C}" type="presParOf" srcId="{4733D28D-0AEA-4745-A99B-687A37EFC772}" destId="{AB9F0ED9-DB04-4504-82C7-F19E479BEA5A}" srcOrd="3" destOrd="0" presId="urn:microsoft.com/office/officeart/2018/2/layout/IconLabelDescriptionList"/>
    <dgm:cxn modelId="{36081DE9-36AF-4832-BA42-8F8A8AE6D5F2}" type="presParOf" srcId="{4733D28D-0AEA-4745-A99B-687A37EFC772}" destId="{F98A05A3-4F24-4B73-9039-D226D9E27843}" srcOrd="4" destOrd="0" presId="urn:microsoft.com/office/officeart/2018/2/layout/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C3A7C7-A3EE-4FC2-9720-6FE54F464535}">
      <dsp:nvSpPr>
        <dsp:cNvPr id="0" name=""/>
        <dsp:cNvSpPr/>
      </dsp:nvSpPr>
      <dsp:spPr>
        <a:xfrm>
          <a:off x="418068" y="526226"/>
          <a:ext cx="1512000" cy="1512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624DEEF-D84B-479B-885C-C01FC273CEB4}">
      <dsp:nvSpPr>
        <dsp:cNvPr id="0" name=""/>
        <dsp:cNvSpPr/>
      </dsp:nvSpPr>
      <dsp:spPr>
        <a:xfrm>
          <a:off x="418068" y="2179344"/>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022350">
            <a:lnSpc>
              <a:spcPct val="90000"/>
            </a:lnSpc>
            <a:spcBef>
              <a:spcPct val="0"/>
            </a:spcBef>
            <a:spcAft>
              <a:spcPct val="35000"/>
            </a:spcAft>
            <a:buNone/>
            <a:defRPr b="1"/>
          </a:pPr>
          <a:r>
            <a:rPr lang="en-US" sz="2300" kern="1200"/>
            <a:t>3 factors that influence sample representative-ness</a:t>
          </a:r>
        </a:p>
      </dsp:txBody>
      <dsp:txXfrm>
        <a:off x="418068" y="2179344"/>
        <a:ext cx="4320000" cy="648000"/>
      </dsp:txXfrm>
    </dsp:sp>
    <dsp:sp modelId="{52B369B6-ACB1-4C12-AFCD-1217FF1F6CAF}">
      <dsp:nvSpPr>
        <dsp:cNvPr id="0" name=""/>
        <dsp:cNvSpPr/>
      </dsp:nvSpPr>
      <dsp:spPr>
        <a:xfrm>
          <a:off x="418068" y="2892980"/>
          <a:ext cx="4320000" cy="9150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755650">
            <a:lnSpc>
              <a:spcPct val="90000"/>
            </a:lnSpc>
            <a:spcBef>
              <a:spcPct val="0"/>
            </a:spcBef>
            <a:spcAft>
              <a:spcPct val="35000"/>
            </a:spcAft>
            <a:buNone/>
          </a:pPr>
          <a:r>
            <a:rPr lang="en-US" sz="1700" kern="1200"/>
            <a:t>Sampling procedure</a:t>
          </a:r>
        </a:p>
        <a:p>
          <a:pPr marL="0" lvl="0" indent="0" algn="l" defTabSz="755650">
            <a:lnSpc>
              <a:spcPct val="90000"/>
            </a:lnSpc>
            <a:spcBef>
              <a:spcPct val="0"/>
            </a:spcBef>
            <a:spcAft>
              <a:spcPct val="35000"/>
            </a:spcAft>
            <a:buNone/>
          </a:pPr>
          <a:r>
            <a:rPr lang="en-US" sz="1700" kern="1200"/>
            <a:t>Sample size</a:t>
          </a:r>
        </a:p>
        <a:p>
          <a:pPr marL="0" lvl="0" indent="0" algn="l" defTabSz="755650">
            <a:lnSpc>
              <a:spcPct val="90000"/>
            </a:lnSpc>
            <a:spcBef>
              <a:spcPct val="0"/>
            </a:spcBef>
            <a:spcAft>
              <a:spcPct val="35000"/>
            </a:spcAft>
            <a:buNone/>
          </a:pPr>
          <a:r>
            <a:rPr lang="en-US" sz="1700" kern="1200"/>
            <a:t>Participation (response)</a:t>
          </a:r>
        </a:p>
      </dsp:txBody>
      <dsp:txXfrm>
        <a:off x="418068" y="2892980"/>
        <a:ext cx="4320000" cy="915048"/>
      </dsp:txXfrm>
    </dsp:sp>
    <dsp:sp modelId="{B01911B4-2959-429B-A6E3-5C58A61D97B1}">
      <dsp:nvSpPr>
        <dsp:cNvPr id="0" name=""/>
        <dsp:cNvSpPr/>
      </dsp:nvSpPr>
      <dsp:spPr>
        <a:xfrm>
          <a:off x="5494068" y="526226"/>
          <a:ext cx="1512000" cy="1512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4AB6F58-D45F-4D17-88AC-918784410C7E}">
      <dsp:nvSpPr>
        <dsp:cNvPr id="0" name=""/>
        <dsp:cNvSpPr/>
      </dsp:nvSpPr>
      <dsp:spPr>
        <a:xfrm>
          <a:off x="5494068" y="2179344"/>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1022350">
            <a:lnSpc>
              <a:spcPct val="90000"/>
            </a:lnSpc>
            <a:spcBef>
              <a:spcPct val="0"/>
            </a:spcBef>
            <a:spcAft>
              <a:spcPct val="35000"/>
            </a:spcAft>
            <a:buNone/>
            <a:defRPr b="1"/>
          </a:pPr>
          <a:r>
            <a:rPr lang="en-US" sz="2300" kern="1200"/>
            <a:t>When might you sample the entire population?</a:t>
          </a:r>
        </a:p>
      </dsp:txBody>
      <dsp:txXfrm>
        <a:off x="5494068" y="2179344"/>
        <a:ext cx="4320000" cy="648000"/>
      </dsp:txXfrm>
    </dsp:sp>
    <dsp:sp modelId="{F98A05A3-4F24-4B73-9039-D226D9E27843}">
      <dsp:nvSpPr>
        <dsp:cNvPr id="0" name=""/>
        <dsp:cNvSpPr/>
      </dsp:nvSpPr>
      <dsp:spPr>
        <a:xfrm>
          <a:off x="5494068" y="2892980"/>
          <a:ext cx="4320000" cy="9150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755650">
            <a:lnSpc>
              <a:spcPct val="90000"/>
            </a:lnSpc>
            <a:spcBef>
              <a:spcPct val="0"/>
            </a:spcBef>
            <a:spcAft>
              <a:spcPct val="35000"/>
            </a:spcAft>
            <a:buNone/>
          </a:pPr>
          <a:r>
            <a:rPr lang="en-US" sz="1700" kern="1200"/>
            <a:t>When your population is very small</a:t>
          </a:r>
        </a:p>
        <a:p>
          <a:pPr marL="0" lvl="0" indent="0" algn="l" defTabSz="755650">
            <a:lnSpc>
              <a:spcPct val="90000"/>
            </a:lnSpc>
            <a:spcBef>
              <a:spcPct val="0"/>
            </a:spcBef>
            <a:spcAft>
              <a:spcPct val="35000"/>
            </a:spcAft>
            <a:buNone/>
          </a:pPr>
          <a:r>
            <a:rPr lang="en-US" sz="1700" kern="1200"/>
            <a:t>When you have extensive resources</a:t>
          </a:r>
        </a:p>
        <a:p>
          <a:pPr marL="0" lvl="0" indent="0" algn="l" defTabSz="755650">
            <a:lnSpc>
              <a:spcPct val="90000"/>
            </a:lnSpc>
            <a:spcBef>
              <a:spcPct val="0"/>
            </a:spcBef>
            <a:spcAft>
              <a:spcPct val="35000"/>
            </a:spcAft>
            <a:buNone/>
          </a:pPr>
          <a:r>
            <a:rPr lang="en-US" sz="1700" kern="1200"/>
            <a:t>When you don’t expect a very high response</a:t>
          </a:r>
        </a:p>
      </dsp:txBody>
      <dsp:txXfrm>
        <a:off x="5494068" y="2892980"/>
        <a:ext cx="4320000" cy="915048"/>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A1E466-7615-4C9C-919F-C173F9DA000A}" type="datetimeFigureOut">
              <a:rPr lang="en-GB" smtClean="0"/>
              <a:t>06/02/2026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8AFD10-1154-42AD-B471-51A1B6F3335B}" type="slidenum">
              <a:rPr lang="en-GB" smtClean="0"/>
              <a:t>‹#›</a:t>
            </a:fld>
            <a:endParaRPr lang="en-GB"/>
          </a:p>
        </p:txBody>
      </p:sp>
    </p:spTree>
    <p:extLst>
      <p:ext uri="{BB962C8B-B14F-4D97-AF65-F5344CB8AC3E}">
        <p14:creationId xmlns:p14="http://schemas.microsoft.com/office/powerpoint/2010/main" val="1832687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a:extLst>
              <a:ext uri="{FF2B5EF4-FFF2-40B4-BE49-F238E27FC236}">
                <a16:creationId xmlns:a16="http://schemas.microsoft.com/office/drawing/2014/main" id="{6ED9454C-883C-957F-31C6-EC71529480B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37B0913-CFFC-47E5-88AB-D373EF875806}" type="slidenum">
              <a:rPr lang="en-US" altLang="en-US">
                <a:latin typeface="Arial" panose="020B0604020202020204" pitchFamily="34" charset="0"/>
              </a:rPr>
              <a:pPr>
                <a:spcBef>
                  <a:spcPct val="0"/>
                </a:spcBef>
              </a:pPr>
              <a:t>5</a:t>
            </a:fld>
            <a:endParaRPr lang="en-US" altLang="en-US">
              <a:latin typeface="Arial" panose="020B0604020202020204" pitchFamily="34" charset="0"/>
            </a:endParaRPr>
          </a:p>
        </p:txBody>
      </p:sp>
      <p:sp>
        <p:nvSpPr>
          <p:cNvPr id="14339" name="Rectangle 2">
            <a:extLst>
              <a:ext uri="{FF2B5EF4-FFF2-40B4-BE49-F238E27FC236}">
                <a16:creationId xmlns:a16="http://schemas.microsoft.com/office/drawing/2014/main" id="{4F42F7C3-A8C5-DDD8-D670-B4F674F2557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40" name="Rectangle 3">
            <a:extLst>
              <a:ext uri="{FF2B5EF4-FFF2-40B4-BE49-F238E27FC236}">
                <a16:creationId xmlns:a16="http://schemas.microsoft.com/office/drawing/2014/main" id="{11C54F60-3F7E-46D4-9D98-2FB496ABFB5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latin typeface="Arial" panose="020B0604020202020204" pitchFamily="34" charset="0"/>
              </a:rPr>
              <a:t>Sampling frame errors: university versus personal email addresses; changing class rosters; are all students in your population of interest represented?</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C6B35264-7ACE-E9E0-E1EB-18311351352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498643E-F769-47E9-965C-29F5829CFF1B}" type="slidenum">
              <a:rPr lang="en-US" altLang="en-US">
                <a:latin typeface="Arial" panose="020B0604020202020204" pitchFamily="34" charset="0"/>
              </a:rPr>
              <a:pPr>
                <a:spcBef>
                  <a:spcPct val="0"/>
                </a:spcBef>
              </a:pPr>
              <a:t>6</a:t>
            </a:fld>
            <a:endParaRPr lang="en-US" altLang="en-US">
              <a:latin typeface="Arial" panose="020B0604020202020204" pitchFamily="34" charset="0"/>
            </a:endParaRPr>
          </a:p>
        </p:txBody>
      </p:sp>
      <p:sp>
        <p:nvSpPr>
          <p:cNvPr id="16387" name="Rectangle 2">
            <a:extLst>
              <a:ext uri="{FF2B5EF4-FFF2-40B4-BE49-F238E27FC236}">
                <a16:creationId xmlns:a16="http://schemas.microsoft.com/office/drawing/2014/main" id="{388331FD-CCC6-88A4-A71F-71E25C7AB3B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8" name="Rectangle 3">
            <a:extLst>
              <a:ext uri="{FF2B5EF4-FFF2-40B4-BE49-F238E27FC236}">
                <a16:creationId xmlns:a16="http://schemas.microsoft.com/office/drawing/2014/main" id="{BE57C12E-D0AA-E10D-4051-D40968E9683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latin typeface="Arial" panose="020B0604020202020204" pitchFamily="34" charset="0"/>
              </a:rPr>
              <a:t>How do we determine our population of interest?</a:t>
            </a:r>
          </a:p>
          <a:p>
            <a:pPr eaLnBrk="1" hangingPunct="1">
              <a:buFontTx/>
              <a:buChar char="•"/>
            </a:pPr>
            <a:r>
              <a:rPr lang="en-US" altLang="en-US">
                <a:latin typeface="Arial" panose="020B0604020202020204" pitchFamily="34" charset="0"/>
              </a:rPr>
              <a:t>Administrators can tell us</a:t>
            </a:r>
          </a:p>
          <a:p>
            <a:pPr eaLnBrk="1" hangingPunct="1">
              <a:buFontTx/>
              <a:buChar char="•"/>
            </a:pPr>
            <a:r>
              <a:rPr lang="en-US" altLang="en-US">
                <a:latin typeface="Arial" panose="020B0604020202020204" pitchFamily="34" charset="0"/>
              </a:rPr>
              <a:t>We notice anecdotally or through qualitative research that a particular subgroup of students is experiencing higher risk</a:t>
            </a:r>
          </a:p>
          <a:p>
            <a:pPr eaLnBrk="1" hangingPunct="1">
              <a:buFontTx/>
              <a:buChar char="•"/>
            </a:pPr>
            <a:r>
              <a:rPr lang="en-US" altLang="en-US">
                <a:latin typeface="Arial" panose="020B0604020202020204" pitchFamily="34" charset="0"/>
              </a:rPr>
              <a:t>We decide to do everyone and go from there</a:t>
            </a:r>
          </a:p>
          <a:p>
            <a:pPr eaLnBrk="1" hangingPunct="1"/>
            <a:r>
              <a:rPr lang="en-US" altLang="en-US">
                <a:latin typeface="Arial" panose="020B0604020202020204" pitchFamily="34" charset="0"/>
              </a:rPr>
              <a:t>3 factors that influence sample representativeness</a:t>
            </a:r>
          </a:p>
          <a:p>
            <a:pPr eaLnBrk="1" hangingPunct="1">
              <a:buFontTx/>
              <a:buChar char="•"/>
            </a:pPr>
            <a:r>
              <a:rPr lang="en-US" altLang="en-US">
                <a:latin typeface="Arial" panose="020B0604020202020204" pitchFamily="34" charset="0"/>
              </a:rPr>
              <a:t>Sampling procedure</a:t>
            </a:r>
          </a:p>
          <a:p>
            <a:pPr eaLnBrk="1" hangingPunct="1">
              <a:buFontTx/>
              <a:buChar char="•"/>
            </a:pPr>
            <a:r>
              <a:rPr lang="en-US" altLang="en-US">
                <a:latin typeface="Arial" panose="020B0604020202020204" pitchFamily="34" charset="0"/>
              </a:rPr>
              <a:t>Sample size</a:t>
            </a:r>
          </a:p>
          <a:p>
            <a:pPr eaLnBrk="1" hangingPunct="1">
              <a:buFontTx/>
              <a:buChar char="•"/>
            </a:pPr>
            <a:r>
              <a:rPr lang="en-US" altLang="en-US">
                <a:latin typeface="Arial" panose="020B0604020202020204" pitchFamily="34" charset="0"/>
              </a:rPr>
              <a:t>Participation (response)</a:t>
            </a:r>
          </a:p>
          <a:p>
            <a:pPr eaLnBrk="1" hangingPunct="1"/>
            <a:r>
              <a:rPr lang="en-US" altLang="en-US">
                <a:latin typeface="Arial" panose="020B0604020202020204" pitchFamily="34" charset="0"/>
              </a:rPr>
              <a:t>When might you sample the entire population?</a:t>
            </a:r>
          </a:p>
          <a:p>
            <a:pPr eaLnBrk="1" hangingPunct="1">
              <a:buFontTx/>
              <a:buChar char="•"/>
            </a:pPr>
            <a:r>
              <a:rPr lang="en-US" altLang="en-US">
                <a:latin typeface="Arial" panose="020B0604020202020204" pitchFamily="34" charset="0"/>
              </a:rPr>
              <a:t>When your population is very small</a:t>
            </a:r>
          </a:p>
          <a:p>
            <a:pPr eaLnBrk="1" hangingPunct="1">
              <a:buFontTx/>
              <a:buChar char="•"/>
            </a:pPr>
            <a:r>
              <a:rPr lang="en-US" altLang="en-US">
                <a:latin typeface="Arial" panose="020B0604020202020204" pitchFamily="34" charset="0"/>
              </a:rPr>
              <a:t>When you have extensive resources</a:t>
            </a:r>
          </a:p>
          <a:p>
            <a:pPr eaLnBrk="1" hangingPunct="1">
              <a:buFontTx/>
              <a:buChar char="•"/>
            </a:pPr>
            <a:r>
              <a:rPr lang="en-US" altLang="en-US">
                <a:latin typeface="Arial" panose="020B0604020202020204" pitchFamily="34" charset="0"/>
              </a:rPr>
              <a:t>When you don’t expect a very high response</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5C4A26AE-7BC2-EB93-2A04-E34CBB04652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2DE5C7C-600F-444B-A75D-01F06034E59B}" type="slidenum">
              <a:rPr lang="en-US" altLang="en-US">
                <a:latin typeface="Arial" panose="020B0604020202020204" pitchFamily="34" charset="0"/>
              </a:rPr>
              <a:pPr>
                <a:spcBef>
                  <a:spcPct val="0"/>
                </a:spcBef>
              </a:pPr>
              <a:t>8</a:t>
            </a:fld>
            <a:endParaRPr lang="en-US" altLang="en-US">
              <a:latin typeface="Arial" panose="020B0604020202020204" pitchFamily="34" charset="0"/>
            </a:endParaRPr>
          </a:p>
        </p:txBody>
      </p:sp>
      <p:sp>
        <p:nvSpPr>
          <p:cNvPr id="19459" name="Rectangle 2">
            <a:extLst>
              <a:ext uri="{FF2B5EF4-FFF2-40B4-BE49-F238E27FC236}">
                <a16:creationId xmlns:a16="http://schemas.microsoft.com/office/drawing/2014/main" id="{6DCB69D5-0727-55DB-A92B-B4C05260DD4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60" name="Rectangle 3">
            <a:extLst>
              <a:ext uri="{FF2B5EF4-FFF2-40B4-BE49-F238E27FC236}">
                <a16:creationId xmlns:a16="http://schemas.microsoft.com/office/drawing/2014/main" id="{18CD4EA3-0FE1-B4AF-1095-C2146FC7E15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latin typeface="Arial" panose="020B0604020202020204" pitchFamily="34" charset="0"/>
              </a:rPr>
              <a:t>Picture of sampling breakdown</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EF0AED52-60DC-A65F-CAE5-C6737523B0C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7E9519B-00AA-4146-A32E-188E902E66FC}" type="slidenum">
              <a:rPr lang="en-US" altLang="en-US">
                <a:latin typeface="Arial" panose="020B0604020202020204" pitchFamily="34" charset="0"/>
              </a:rPr>
              <a:pPr>
                <a:spcBef>
                  <a:spcPct val="0"/>
                </a:spcBef>
              </a:pPr>
              <a:t>10</a:t>
            </a:fld>
            <a:endParaRPr lang="en-US" altLang="en-US">
              <a:latin typeface="Arial" panose="020B0604020202020204" pitchFamily="34" charset="0"/>
            </a:endParaRPr>
          </a:p>
        </p:txBody>
      </p:sp>
      <p:sp>
        <p:nvSpPr>
          <p:cNvPr id="22531" name="Rectangle 2">
            <a:extLst>
              <a:ext uri="{FF2B5EF4-FFF2-40B4-BE49-F238E27FC236}">
                <a16:creationId xmlns:a16="http://schemas.microsoft.com/office/drawing/2014/main" id="{9C02F181-B9E4-AD1A-285E-C89C21C6346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2" name="Rectangle 3">
            <a:extLst>
              <a:ext uri="{FF2B5EF4-FFF2-40B4-BE49-F238E27FC236}">
                <a16:creationId xmlns:a16="http://schemas.microsoft.com/office/drawing/2014/main" id="{7A5B1B72-5F12-98EF-87F5-31983D1973D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5C4A26AE-7BC2-EB93-2A04-E34CBB04652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2DE5C7C-600F-444B-A75D-01F06034E59B}" type="slidenum">
              <a:rPr lang="en-US" altLang="en-US">
                <a:latin typeface="Arial" panose="020B0604020202020204" pitchFamily="34" charset="0"/>
              </a:rPr>
              <a:pPr>
                <a:spcBef>
                  <a:spcPct val="0"/>
                </a:spcBef>
              </a:pPr>
              <a:t>14</a:t>
            </a:fld>
            <a:endParaRPr lang="en-US" altLang="en-US">
              <a:latin typeface="Arial" panose="020B0604020202020204" pitchFamily="34" charset="0"/>
            </a:endParaRPr>
          </a:p>
        </p:txBody>
      </p:sp>
      <p:sp>
        <p:nvSpPr>
          <p:cNvPr id="19459" name="Rectangle 2">
            <a:extLst>
              <a:ext uri="{FF2B5EF4-FFF2-40B4-BE49-F238E27FC236}">
                <a16:creationId xmlns:a16="http://schemas.microsoft.com/office/drawing/2014/main" id="{6DCB69D5-0727-55DB-A92B-B4C05260DD4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60" name="Rectangle 3">
            <a:extLst>
              <a:ext uri="{FF2B5EF4-FFF2-40B4-BE49-F238E27FC236}">
                <a16:creationId xmlns:a16="http://schemas.microsoft.com/office/drawing/2014/main" id="{18CD4EA3-0FE1-B4AF-1095-C2146FC7E15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a:latin typeface="Arial" panose="020B0604020202020204" pitchFamily="34" charset="0"/>
              </a:rPr>
              <a:t>Picture of sampling breakdown</a:t>
            </a:r>
          </a:p>
        </p:txBody>
      </p:sp>
    </p:spTree>
    <p:extLst>
      <p:ext uri="{BB962C8B-B14F-4D97-AF65-F5344CB8AC3E}">
        <p14:creationId xmlns:p14="http://schemas.microsoft.com/office/powerpoint/2010/main" val="14920812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47C2A7B8-B25A-074A-905F-DDCB9751D1F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D714B073-4248-C63B-B991-C925FC2094B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1748" name="Slide Number Placeholder 3">
            <a:extLst>
              <a:ext uri="{FF2B5EF4-FFF2-40B4-BE49-F238E27FC236}">
                <a16:creationId xmlns:a16="http://schemas.microsoft.com/office/drawing/2014/main" id="{8A62D2F0-38E4-A3AE-6EAD-B3062CFA429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fld id="{7D5D7792-EE38-40F0-921D-5CCA31624523}" type="slidenum">
              <a:rPr lang="en-GB" altLang="en-US">
                <a:latin typeface="Calibri" panose="020F0502020204030204" pitchFamily="34" charset="0"/>
              </a:rPr>
              <a:pPr/>
              <a:t>21</a:t>
            </a:fld>
            <a:endParaRPr lang="en-GB" altLang="en-US">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92EA61A8-A32C-3566-0A9A-281207600C0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8583207B-274B-E01E-8752-F81EE6EA37C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5844" name="Slide Number Placeholder 3">
            <a:extLst>
              <a:ext uri="{FF2B5EF4-FFF2-40B4-BE49-F238E27FC236}">
                <a16:creationId xmlns:a16="http://schemas.microsoft.com/office/drawing/2014/main" id="{9FB3A266-3E83-56D3-D454-5FB2B554FF8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fld id="{43CE2466-975F-431F-A000-EC656FD920A2}" type="slidenum">
              <a:rPr lang="en-GB" altLang="en-US">
                <a:latin typeface="Calibri" panose="020F0502020204030204" pitchFamily="34" charset="0"/>
              </a:rPr>
              <a:pPr/>
              <a:t>24</a:t>
            </a:fld>
            <a:endParaRPr lang="en-GB" altLang="en-US">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C6569153-C002-D0B7-28C5-6BC817CBA92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051EC2E9-CDEB-42AA-A3DB-C9215F94BE94}" type="slidenum">
              <a:rPr lang="en-US" altLang="en-US">
                <a:latin typeface="Arial" panose="020B0604020202020204" pitchFamily="34" charset="0"/>
              </a:rPr>
              <a:pPr>
                <a:spcBef>
                  <a:spcPct val="0"/>
                </a:spcBef>
              </a:pPr>
              <a:t>30</a:t>
            </a:fld>
            <a:endParaRPr lang="en-US" altLang="en-US">
              <a:latin typeface="Arial" panose="020B0604020202020204" pitchFamily="34" charset="0"/>
            </a:endParaRPr>
          </a:p>
        </p:txBody>
      </p:sp>
      <p:sp>
        <p:nvSpPr>
          <p:cNvPr id="40963" name="Slide Image Placeholder 1">
            <a:extLst>
              <a:ext uri="{FF2B5EF4-FFF2-40B4-BE49-F238E27FC236}">
                <a16:creationId xmlns:a16="http://schemas.microsoft.com/office/drawing/2014/main" id="{A781468E-8537-D497-04AD-7FB3CBE2F4D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4" name="Notes Placeholder 2">
            <a:extLst>
              <a:ext uri="{FF2B5EF4-FFF2-40B4-BE49-F238E27FC236}">
                <a16:creationId xmlns:a16="http://schemas.microsoft.com/office/drawing/2014/main" id="{3572CB00-C014-946E-83A4-F52D9A727F9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59" tIns="45030" rIns="90059" bIns="45030" numCol="1" anchor="t" anchorCtr="0" compatLnSpc="1">
            <a:prstTxWarp prst="textNoShape">
              <a:avLst/>
            </a:prstTxWarp>
          </a:bodyPr>
          <a:lstStyle/>
          <a:p>
            <a:pPr eaLnBrk="1" hangingPunct="1"/>
            <a:endParaRPr lang="en-US" altLang="en-US">
              <a:latin typeface="Arial" panose="020B0604020202020204" pitchFamily="34" charset="0"/>
            </a:endParaRPr>
          </a:p>
        </p:txBody>
      </p:sp>
      <p:sp>
        <p:nvSpPr>
          <p:cNvPr id="40965" name="Slide Number Placeholder 3">
            <a:extLst>
              <a:ext uri="{FF2B5EF4-FFF2-40B4-BE49-F238E27FC236}">
                <a16:creationId xmlns:a16="http://schemas.microsoft.com/office/drawing/2014/main" id="{0B544409-B03F-09AF-F50B-51C84E55A0A2}"/>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59" tIns="45030" rIns="90059" bIns="45030" anchor="b"/>
          <a:lstStyle>
            <a:lvl1pPr defTabSz="900113">
              <a:spcBef>
                <a:spcPct val="30000"/>
              </a:spcBef>
              <a:defRPr sz="1200">
                <a:solidFill>
                  <a:schemeClr val="tx1"/>
                </a:solidFill>
                <a:latin typeface="Calibri" panose="020F0502020204030204" pitchFamily="34" charset="0"/>
              </a:defRPr>
            </a:lvl1pPr>
            <a:lvl2pPr marL="742950" indent="-285750" defTabSz="900113">
              <a:spcBef>
                <a:spcPct val="30000"/>
              </a:spcBef>
              <a:defRPr sz="1200">
                <a:solidFill>
                  <a:schemeClr val="tx1"/>
                </a:solidFill>
                <a:latin typeface="Calibri" panose="020F0502020204030204" pitchFamily="34" charset="0"/>
              </a:defRPr>
            </a:lvl2pPr>
            <a:lvl3pPr marL="1143000" indent="-228600" defTabSz="900113">
              <a:spcBef>
                <a:spcPct val="30000"/>
              </a:spcBef>
              <a:defRPr sz="1200">
                <a:solidFill>
                  <a:schemeClr val="tx1"/>
                </a:solidFill>
                <a:latin typeface="Calibri" panose="020F0502020204030204" pitchFamily="34" charset="0"/>
              </a:defRPr>
            </a:lvl3pPr>
            <a:lvl4pPr marL="1600200" indent="-228600" defTabSz="900113">
              <a:spcBef>
                <a:spcPct val="30000"/>
              </a:spcBef>
              <a:defRPr sz="1200">
                <a:solidFill>
                  <a:schemeClr val="tx1"/>
                </a:solidFill>
                <a:latin typeface="Calibri" panose="020F0502020204030204" pitchFamily="34" charset="0"/>
              </a:defRPr>
            </a:lvl4pPr>
            <a:lvl5pPr marL="2057400" indent="-228600" defTabSz="900113">
              <a:spcBef>
                <a:spcPct val="30000"/>
              </a:spcBef>
              <a:defRPr sz="1200">
                <a:solidFill>
                  <a:schemeClr val="tx1"/>
                </a:solidFill>
                <a:latin typeface="Calibri" panose="020F0502020204030204" pitchFamily="34" charset="0"/>
              </a:defRPr>
            </a:lvl5pPr>
            <a:lvl6pPr marL="2514600" indent="-228600" defTabSz="900113"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900113"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900113"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900113" eaLnBrk="0" fontAlgn="base" hangingPunct="0">
              <a:spcBef>
                <a:spcPct val="30000"/>
              </a:spcBef>
              <a:spcAft>
                <a:spcPct val="0"/>
              </a:spcAft>
              <a:defRPr sz="1200">
                <a:solidFill>
                  <a:schemeClr val="tx1"/>
                </a:solidFill>
                <a:latin typeface="Calibri" panose="020F0502020204030204" pitchFamily="34" charset="0"/>
              </a:defRPr>
            </a:lvl9pPr>
          </a:lstStyle>
          <a:p>
            <a:pPr algn="r" eaLnBrk="1" latinLnBrk="1" hangingPunct="1">
              <a:spcBef>
                <a:spcPct val="0"/>
              </a:spcBef>
            </a:pPr>
            <a:fld id="{6965ED6D-7D4E-4E5E-9B92-0FF2FDFD5E63}" type="slidenum">
              <a:rPr kumimoji="1" lang="ko-KR" altLang="en-US">
                <a:latin typeface="굴림" panose="020B0600000101010101" pitchFamily="34" charset="-127"/>
                <a:ea typeface="굴림" panose="020B0600000101010101" pitchFamily="34" charset="-127"/>
              </a:rPr>
              <a:pPr algn="r" eaLnBrk="1" latinLnBrk="1" hangingPunct="1">
                <a:spcBef>
                  <a:spcPct val="0"/>
                </a:spcBef>
              </a:pPr>
              <a:t>30</a:t>
            </a:fld>
            <a:endParaRPr kumimoji="1" lang="en-US" altLang="ko-KR">
              <a:latin typeface="굴림" panose="020B0600000101010101" pitchFamily="34" charset="-127"/>
              <a:ea typeface="굴림" panose="020B0600000101010101" pitchFamily="34" charset="-127"/>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67324-C95A-7601-F473-A8B3B2AF3D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9FD7A4C-CAEE-EFC8-9FC9-BAF38A1636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C1CC6AA-44AE-6F56-0260-F2F9D8F01886}"/>
              </a:ext>
            </a:extLst>
          </p:cNvPr>
          <p:cNvSpPr>
            <a:spLocks noGrp="1"/>
          </p:cNvSpPr>
          <p:nvPr>
            <p:ph type="dt" sz="half" idx="10"/>
          </p:nvPr>
        </p:nvSpPr>
        <p:spPr/>
        <p:txBody>
          <a:bodyPr/>
          <a:lstStyle/>
          <a:p>
            <a:fld id="{58B3C6DA-E1F6-4A8A-8FB5-D6922A4DFF98}" type="datetimeFigureOut">
              <a:rPr lang="en-GB" smtClean="0"/>
              <a:t>06/02/2026</a:t>
            </a:fld>
            <a:endParaRPr lang="en-GB"/>
          </a:p>
        </p:txBody>
      </p:sp>
      <p:sp>
        <p:nvSpPr>
          <p:cNvPr id="5" name="Footer Placeholder 4">
            <a:extLst>
              <a:ext uri="{FF2B5EF4-FFF2-40B4-BE49-F238E27FC236}">
                <a16:creationId xmlns:a16="http://schemas.microsoft.com/office/drawing/2014/main" id="{F99DA9D1-CE61-8637-3F6E-354341813D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188022-6A17-58CA-235C-C9D1F03C9F3D}"/>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39631202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97F836-37EB-312A-17EA-17AE29CDA71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252318D-E951-6E0F-E1B1-77BE3DB5C4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2A88E5-9ACB-9714-A3F6-D773C0CE3230}"/>
              </a:ext>
            </a:extLst>
          </p:cNvPr>
          <p:cNvSpPr>
            <a:spLocks noGrp="1"/>
          </p:cNvSpPr>
          <p:nvPr>
            <p:ph type="dt" sz="half" idx="10"/>
          </p:nvPr>
        </p:nvSpPr>
        <p:spPr/>
        <p:txBody>
          <a:bodyPr/>
          <a:lstStyle/>
          <a:p>
            <a:fld id="{58B3C6DA-E1F6-4A8A-8FB5-D6922A4DFF98}" type="datetimeFigureOut">
              <a:rPr lang="en-GB" smtClean="0"/>
              <a:t>06/02/2026</a:t>
            </a:fld>
            <a:endParaRPr lang="en-GB"/>
          </a:p>
        </p:txBody>
      </p:sp>
      <p:sp>
        <p:nvSpPr>
          <p:cNvPr id="5" name="Footer Placeholder 4">
            <a:extLst>
              <a:ext uri="{FF2B5EF4-FFF2-40B4-BE49-F238E27FC236}">
                <a16:creationId xmlns:a16="http://schemas.microsoft.com/office/drawing/2014/main" id="{6213A968-330B-809E-146E-3225717FCE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F3F9BF-0F09-64B5-2C83-D0D19EEAF131}"/>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1557676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822AF-D239-822C-BF2F-493AB2ABBE1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8900FE7-C19B-AC47-A765-ED8398D2089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149BB6D-62CA-9CF5-DE07-E57C013EB9B4}"/>
              </a:ext>
            </a:extLst>
          </p:cNvPr>
          <p:cNvSpPr>
            <a:spLocks noGrp="1"/>
          </p:cNvSpPr>
          <p:nvPr>
            <p:ph type="dt" sz="half" idx="10"/>
          </p:nvPr>
        </p:nvSpPr>
        <p:spPr/>
        <p:txBody>
          <a:bodyPr/>
          <a:lstStyle/>
          <a:p>
            <a:fld id="{58B3C6DA-E1F6-4A8A-8FB5-D6922A4DFF98}" type="datetimeFigureOut">
              <a:rPr lang="en-GB" smtClean="0"/>
              <a:t>06/02/2026</a:t>
            </a:fld>
            <a:endParaRPr lang="en-GB"/>
          </a:p>
        </p:txBody>
      </p:sp>
      <p:sp>
        <p:nvSpPr>
          <p:cNvPr id="5" name="Footer Placeholder 4">
            <a:extLst>
              <a:ext uri="{FF2B5EF4-FFF2-40B4-BE49-F238E27FC236}">
                <a16:creationId xmlns:a16="http://schemas.microsoft.com/office/drawing/2014/main" id="{EF391A5D-C64A-54D0-488E-D47D955322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EC4B5A-75D7-E994-8D2F-4B64D2F6652E}"/>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32931791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AF7AE-355B-4733-ED8B-F87730931C5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3486BB8-07CA-2E80-C3F7-20DF0D137C1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DCEFCF7-97A7-8FD5-00A9-B70096A9683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A942558-BEB5-0E35-42F1-CCC75EADC6C6}"/>
              </a:ext>
            </a:extLst>
          </p:cNvPr>
          <p:cNvSpPr>
            <a:spLocks noGrp="1"/>
          </p:cNvSpPr>
          <p:nvPr>
            <p:ph type="dt" sz="half" idx="10"/>
          </p:nvPr>
        </p:nvSpPr>
        <p:spPr/>
        <p:txBody>
          <a:bodyPr/>
          <a:lstStyle/>
          <a:p>
            <a:fld id="{58B3C6DA-E1F6-4A8A-8FB5-D6922A4DFF98}" type="datetimeFigureOut">
              <a:rPr lang="en-GB" smtClean="0"/>
              <a:t>06/02/2026</a:t>
            </a:fld>
            <a:endParaRPr lang="en-GB"/>
          </a:p>
        </p:txBody>
      </p:sp>
      <p:sp>
        <p:nvSpPr>
          <p:cNvPr id="6" name="Footer Placeholder 5">
            <a:extLst>
              <a:ext uri="{FF2B5EF4-FFF2-40B4-BE49-F238E27FC236}">
                <a16:creationId xmlns:a16="http://schemas.microsoft.com/office/drawing/2014/main" id="{77B8B033-1DFB-3FCA-8608-5FD718BC0F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BB22734-AC83-D4CD-C613-2FCEC9905F57}"/>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2745616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E2D6A-5DDF-2509-7AAC-30CBD495620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4255415-788A-6321-2CE5-79E752A752D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8F2FDE7-806A-EC5D-389A-92CE32B1F27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0633B23-6333-D1D9-C226-E3B6D70858B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95979B7-0F92-159F-84EB-E606B5EE0D8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8E11D49-3282-D211-55BC-6B7F8B603551}"/>
              </a:ext>
            </a:extLst>
          </p:cNvPr>
          <p:cNvSpPr>
            <a:spLocks noGrp="1"/>
          </p:cNvSpPr>
          <p:nvPr>
            <p:ph type="dt" sz="half" idx="10"/>
          </p:nvPr>
        </p:nvSpPr>
        <p:spPr/>
        <p:txBody>
          <a:bodyPr/>
          <a:lstStyle/>
          <a:p>
            <a:fld id="{58B3C6DA-E1F6-4A8A-8FB5-D6922A4DFF98}" type="datetimeFigureOut">
              <a:rPr lang="en-GB" smtClean="0"/>
              <a:t>06/02/2026</a:t>
            </a:fld>
            <a:endParaRPr lang="en-GB"/>
          </a:p>
        </p:txBody>
      </p:sp>
      <p:sp>
        <p:nvSpPr>
          <p:cNvPr id="8" name="Footer Placeholder 7">
            <a:extLst>
              <a:ext uri="{FF2B5EF4-FFF2-40B4-BE49-F238E27FC236}">
                <a16:creationId xmlns:a16="http://schemas.microsoft.com/office/drawing/2014/main" id="{131779F9-C597-CCD6-F719-DF8353F4758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C8C7F31-F1D4-E501-9279-D7B72DC59187}"/>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3367522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8F39A-1A93-7B51-A1C9-FBA19CAB4DB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9034D73-5FA3-774D-AA13-C15ED01C4492}"/>
              </a:ext>
            </a:extLst>
          </p:cNvPr>
          <p:cNvSpPr>
            <a:spLocks noGrp="1"/>
          </p:cNvSpPr>
          <p:nvPr>
            <p:ph type="dt" sz="half" idx="10"/>
          </p:nvPr>
        </p:nvSpPr>
        <p:spPr/>
        <p:txBody>
          <a:bodyPr/>
          <a:lstStyle/>
          <a:p>
            <a:fld id="{58B3C6DA-E1F6-4A8A-8FB5-D6922A4DFF98}" type="datetimeFigureOut">
              <a:rPr lang="en-GB" smtClean="0"/>
              <a:t>06/02/2026</a:t>
            </a:fld>
            <a:endParaRPr lang="en-GB"/>
          </a:p>
        </p:txBody>
      </p:sp>
      <p:sp>
        <p:nvSpPr>
          <p:cNvPr id="4" name="Footer Placeholder 3">
            <a:extLst>
              <a:ext uri="{FF2B5EF4-FFF2-40B4-BE49-F238E27FC236}">
                <a16:creationId xmlns:a16="http://schemas.microsoft.com/office/drawing/2014/main" id="{862E9367-7BF0-0060-01F1-42EA955B0CF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ECF1CBB-C7F8-5665-8144-42217482DA38}"/>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725826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C15B2C5-F534-0126-8438-A8039C21F8C6}"/>
              </a:ext>
            </a:extLst>
          </p:cNvPr>
          <p:cNvSpPr>
            <a:spLocks noGrp="1"/>
          </p:cNvSpPr>
          <p:nvPr>
            <p:ph type="dt" sz="half" idx="10"/>
          </p:nvPr>
        </p:nvSpPr>
        <p:spPr/>
        <p:txBody>
          <a:bodyPr/>
          <a:lstStyle/>
          <a:p>
            <a:fld id="{58B3C6DA-E1F6-4A8A-8FB5-D6922A4DFF98}" type="datetimeFigureOut">
              <a:rPr lang="en-GB" smtClean="0"/>
              <a:t>06/02/2026</a:t>
            </a:fld>
            <a:endParaRPr lang="en-GB"/>
          </a:p>
        </p:txBody>
      </p:sp>
      <p:sp>
        <p:nvSpPr>
          <p:cNvPr id="3" name="Footer Placeholder 2">
            <a:extLst>
              <a:ext uri="{FF2B5EF4-FFF2-40B4-BE49-F238E27FC236}">
                <a16:creationId xmlns:a16="http://schemas.microsoft.com/office/drawing/2014/main" id="{FEEC753D-FFA3-D8EC-BA24-A88C990772A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1C7999D-B545-6856-46F2-0405FAD4745E}"/>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6816050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54C45-4268-9B4A-5E50-A9866D1CEC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BC2350E-FCBF-227E-CBF5-54F2E55513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21B83D8-F6ED-4D1E-59CB-820429FA6C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3F63C4-CBD6-8B0F-3EA1-05203B279542}"/>
              </a:ext>
            </a:extLst>
          </p:cNvPr>
          <p:cNvSpPr>
            <a:spLocks noGrp="1"/>
          </p:cNvSpPr>
          <p:nvPr>
            <p:ph type="dt" sz="half" idx="10"/>
          </p:nvPr>
        </p:nvSpPr>
        <p:spPr/>
        <p:txBody>
          <a:bodyPr/>
          <a:lstStyle/>
          <a:p>
            <a:fld id="{58B3C6DA-E1F6-4A8A-8FB5-D6922A4DFF98}" type="datetimeFigureOut">
              <a:rPr lang="en-GB" smtClean="0"/>
              <a:t>06/02/2026</a:t>
            </a:fld>
            <a:endParaRPr lang="en-GB"/>
          </a:p>
        </p:txBody>
      </p:sp>
      <p:sp>
        <p:nvSpPr>
          <p:cNvPr id="6" name="Footer Placeholder 5">
            <a:extLst>
              <a:ext uri="{FF2B5EF4-FFF2-40B4-BE49-F238E27FC236}">
                <a16:creationId xmlns:a16="http://schemas.microsoft.com/office/drawing/2014/main" id="{FC8218B5-BBE3-06F9-CDC4-1F243FB192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C9A0E6-D4A3-087C-443E-2F3525ACD154}"/>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387664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6D25D-8CC3-35F6-1B0C-2875F21B4E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DA71EE7-BA9A-3EF9-E932-4F1CDD5364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B74DBDA-C3E9-25DA-3901-55B2753CAC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33E183-B5B3-1718-6FF5-2AD57228A75F}"/>
              </a:ext>
            </a:extLst>
          </p:cNvPr>
          <p:cNvSpPr>
            <a:spLocks noGrp="1"/>
          </p:cNvSpPr>
          <p:nvPr>
            <p:ph type="dt" sz="half" idx="10"/>
          </p:nvPr>
        </p:nvSpPr>
        <p:spPr/>
        <p:txBody>
          <a:bodyPr/>
          <a:lstStyle/>
          <a:p>
            <a:fld id="{58B3C6DA-E1F6-4A8A-8FB5-D6922A4DFF98}" type="datetimeFigureOut">
              <a:rPr lang="en-GB" smtClean="0"/>
              <a:t>06/02/2026</a:t>
            </a:fld>
            <a:endParaRPr lang="en-GB"/>
          </a:p>
        </p:txBody>
      </p:sp>
      <p:sp>
        <p:nvSpPr>
          <p:cNvPr id="6" name="Footer Placeholder 5">
            <a:extLst>
              <a:ext uri="{FF2B5EF4-FFF2-40B4-BE49-F238E27FC236}">
                <a16:creationId xmlns:a16="http://schemas.microsoft.com/office/drawing/2014/main" id="{82AE17CF-FD98-64AE-5201-CAAA00BCE6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83131D8-4997-C631-F9ED-1B0C4872FCB7}"/>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5005932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29005-AEFE-00C2-4373-D68E0F63953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823E2BF-7D4E-3D2E-657E-24D9B2540E2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DDB926-3081-92D6-1332-8EF4D472507C}"/>
              </a:ext>
            </a:extLst>
          </p:cNvPr>
          <p:cNvSpPr>
            <a:spLocks noGrp="1"/>
          </p:cNvSpPr>
          <p:nvPr>
            <p:ph type="dt" sz="half" idx="10"/>
          </p:nvPr>
        </p:nvSpPr>
        <p:spPr/>
        <p:txBody>
          <a:bodyPr/>
          <a:lstStyle/>
          <a:p>
            <a:fld id="{58B3C6DA-E1F6-4A8A-8FB5-D6922A4DFF98}" type="datetimeFigureOut">
              <a:rPr lang="en-GB" smtClean="0"/>
              <a:t>06/02/2026</a:t>
            </a:fld>
            <a:endParaRPr lang="en-GB"/>
          </a:p>
        </p:txBody>
      </p:sp>
      <p:sp>
        <p:nvSpPr>
          <p:cNvPr id="5" name="Footer Placeholder 4">
            <a:extLst>
              <a:ext uri="{FF2B5EF4-FFF2-40B4-BE49-F238E27FC236}">
                <a16:creationId xmlns:a16="http://schemas.microsoft.com/office/drawing/2014/main" id="{FF222A60-9583-C07E-A355-3286C8113C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0D6178-5622-77CF-8EBB-2C252E594BF2}"/>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28220930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0051D9-66FC-CB41-900C-FB29899C9F9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8844C2-F837-AF0D-5E25-F26253749BE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F99CE8-B675-6542-09C3-AAB4C865943E}"/>
              </a:ext>
            </a:extLst>
          </p:cNvPr>
          <p:cNvSpPr>
            <a:spLocks noGrp="1"/>
          </p:cNvSpPr>
          <p:nvPr>
            <p:ph type="dt" sz="half" idx="10"/>
          </p:nvPr>
        </p:nvSpPr>
        <p:spPr/>
        <p:txBody>
          <a:bodyPr/>
          <a:lstStyle/>
          <a:p>
            <a:fld id="{58B3C6DA-E1F6-4A8A-8FB5-D6922A4DFF98}" type="datetimeFigureOut">
              <a:rPr lang="en-GB" smtClean="0"/>
              <a:t>06/02/2026</a:t>
            </a:fld>
            <a:endParaRPr lang="en-GB"/>
          </a:p>
        </p:txBody>
      </p:sp>
      <p:sp>
        <p:nvSpPr>
          <p:cNvPr id="5" name="Footer Placeholder 4">
            <a:extLst>
              <a:ext uri="{FF2B5EF4-FFF2-40B4-BE49-F238E27FC236}">
                <a16:creationId xmlns:a16="http://schemas.microsoft.com/office/drawing/2014/main" id="{6D2D936A-CEA0-F95D-48AC-4038FBB72C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06472F2-8D35-898A-B398-C1629CF9C67B}"/>
              </a:ext>
            </a:extLst>
          </p:cNvPr>
          <p:cNvSpPr>
            <a:spLocks noGrp="1"/>
          </p:cNvSpPr>
          <p:nvPr>
            <p:ph type="sldNum" sz="quarter" idx="12"/>
          </p:nvPr>
        </p:nvSpPr>
        <p:spPr/>
        <p:txBody>
          <a:bodyPr/>
          <a:lstStyle/>
          <a:p>
            <a:fld id="{E21227E3-30FB-4498-AEAD-8E7FA1AA4B4D}" type="slidenum">
              <a:rPr lang="en-GB" smtClean="0"/>
              <a:t>‹#›</a:t>
            </a:fld>
            <a:endParaRPr lang="en-GB"/>
          </a:p>
        </p:txBody>
      </p:sp>
    </p:spTree>
    <p:extLst>
      <p:ext uri="{BB962C8B-B14F-4D97-AF65-F5344CB8AC3E}">
        <p14:creationId xmlns:p14="http://schemas.microsoft.com/office/powerpoint/2010/main" val="1960829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F3FE1ED-8541-69F9-535F-A3C3E110E0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4A84D2E-C0AC-32EF-8804-C10581769A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23A316-64E5-E98C-F14B-A999F842499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B3C6DA-E1F6-4A8A-8FB5-D6922A4DFF98}" type="datetimeFigureOut">
              <a:rPr lang="en-GB" smtClean="0"/>
              <a:t>06/02/2026</a:t>
            </a:fld>
            <a:endParaRPr lang="en-GB"/>
          </a:p>
        </p:txBody>
      </p:sp>
      <p:sp>
        <p:nvSpPr>
          <p:cNvPr id="5" name="Footer Placeholder 4">
            <a:extLst>
              <a:ext uri="{FF2B5EF4-FFF2-40B4-BE49-F238E27FC236}">
                <a16:creationId xmlns:a16="http://schemas.microsoft.com/office/drawing/2014/main" id="{4BD146EE-D1EB-BD08-9921-37C4EEB45C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7B8C523-73F5-DF5C-BA3E-BEC95FAFD3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1227E3-30FB-4498-AEAD-8E7FA1AA4B4D}" type="slidenum">
              <a:rPr lang="en-GB" smtClean="0"/>
              <a:t>‹#›</a:t>
            </a:fld>
            <a:endParaRPr lang="en-GB"/>
          </a:p>
        </p:txBody>
      </p:sp>
    </p:spTree>
    <p:extLst>
      <p:ext uri="{BB962C8B-B14F-4D97-AF65-F5344CB8AC3E}">
        <p14:creationId xmlns:p14="http://schemas.microsoft.com/office/powerpoint/2010/main" val="18000606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Layout" Target="../diagrams/layout1.xml"/><Relationship Id="rId7" Type="http://schemas.openxmlformats.org/officeDocument/2006/relationships/image" Target="../media/image6.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54vOZg2WpfA" TargetMode="External"/><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hyperlink" Target="https://www.youtube.com/watch?v=KLAEwukvuZs&amp;t=7s"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7.png"/><Relationship Id="rId7" Type="http://schemas.openxmlformats.org/officeDocument/2006/relationships/image" Target="../media/image7.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19.png"/><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hyperlink" Target="http://stattrek.com/Help/Glossary.aspx?Target=Homogeneous" TargetMode="External"/><Relationship Id="rId7" Type="http://schemas.openxmlformats.org/officeDocument/2006/relationships/image" Target="../media/image8.png"/><Relationship Id="rId2" Type="http://schemas.openxmlformats.org/officeDocument/2006/relationships/hyperlink" Target="http://stattrek.com/Help/Glossary.aspx?Target=Strata" TargetMode="Externa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hyperlink" Target="http://stattrek.com/Help/Glossary.aspx?Target=Heterogeneous"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hyperlink" Target="https://youtu.be/be9e-Q-jC-0" TargetMode="External"/><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ttps://youtu.be/be9e-Q-jC-0" TargetMode="External"/><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8" name="Rectangle 57">
            <a:extLst>
              <a:ext uri="{FF2B5EF4-FFF2-40B4-BE49-F238E27FC236}">
                <a16:creationId xmlns:a16="http://schemas.microsoft.com/office/drawing/2014/main" id="{FB33DC6A-1F1C-4A06-834E-CFF88F1C0B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59" name="Freeform: Shape 58">
            <a:extLst>
              <a:ext uri="{FF2B5EF4-FFF2-40B4-BE49-F238E27FC236}">
                <a16:creationId xmlns:a16="http://schemas.microsoft.com/office/drawing/2014/main" id="{0FE1D5CF-87B8-4A8A-AD3C-01D06A6076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208641" cy="6858000"/>
          </a:xfrm>
          <a:custGeom>
            <a:avLst/>
            <a:gdLst>
              <a:gd name="connsiteX0" fmla="*/ 0 w 6208641"/>
              <a:gd name="connsiteY0" fmla="*/ 0 h 6858000"/>
              <a:gd name="connsiteX1" fmla="*/ 5464181 w 6208641"/>
              <a:gd name="connsiteY1" fmla="*/ 0 h 6858000"/>
              <a:gd name="connsiteX2" fmla="*/ 5538086 w 6208641"/>
              <a:gd name="connsiteY2" fmla="*/ 159684 h 6858000"/>
              <a:gd name="connsiteX3" fmla="*/ 6208641 w 6208641"/>
              <a:gd name="connsiteY3" fmla="*/ 3706589 h 6858000"/>
              <a:gd name="connsiteX4" fmla="*/ 5734754 w 6208641"/>
              <a:gd name="connsiteY4" fmla="*/ 6730443 h 6858000"/>
              <a:gd name="connsiteX5" fmla="*/ 5689361 w 6208641"/>
              <a:gd name="connsiteY5" fmla="*/ 6858000 h 6858000"/>
              <a:gd name="connsiteX6" fmla="*/ 0 w 620864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08641" h="6858000">
                <a:moveTo>
                  <a:pt x="0" y="0"/>
                </a:moveTo>
                <a:lnTo>
                  <a:pt x="5464181" y="0"/>
                </a:lnTo>
                <a:lnTo>
                  <a:pt x="5538086" y="159684"/>
                </a:lnTo>
                <a:cubicBezTo>
                  <a:pt x="5961440" y="1172168"/>
                  <a:pt x="6208641" y="2392735"/>
                  <a:pt x="6208641" y="3706589"/>
                </a:cubicBezTo>
                <a:cubicBezTo>
                  <a:pt x="6208641" y="4801467"/>
                  <a:pt x="6036974" y="5831563"/>
                  <a:pt x="5734754" y="6730443"/>
                </a:cubicBezTo>
                <a:lnTo>
                  <a:pt x="568936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40" name="Freeform: Shape 39">
            <a:extLst>
              <a:ext uri="{FF2B5EF4-FFF2-40B4-BE49-F238E27FC236}">
                <a16:creationId xmlns:a16="http://schemas.microsoft.com/office/drawing/2014/main" id="{60926200-45C2-41E9-839F-31CD5FE4CD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203325" cy="6858000"/>
          </a:xfrm>
          <a:custGeom>
            <a:avLst/>
            <a:gdLst>
              <a:gd name="connsiteX0" fmla="*/ 0 w 6203325"/>
              <a:gd name="connsiteY0" fmla="*/ 0 h 6858000"/>
              <a:gd name="connsiteX1" fmla="*/ 5458865 w 6203325"/>
              <a:gd name="connsiteY1" fmla="*/ 0 h 6858000"/>
              <a:gd name="connsiteX2" fmla="*/ 5532770 w 6203325"/>
              <a:gd name="connsiteY2" fmla="*/ 159684 h 6858000"/>
              <a:gd name="connsiteX3" fmla="*/ 6203325 w 6203325"/>
              <a:gd name="connsiteY3" fmla="*/ 3706589 h 6858000"/>
              <a:gd name="connsiteX4" fmla="*/ 5729438 w 6203325"/>
              <a:gd name="connsiteY4" fmla="*/ 6730443 h 6858000"/>
              <a:gd name="connsiteX5" fmla="*/ 5684045 w 6203325"/>
              <a:gd name="connsiteY5" fmla="*/ 6858000 h 6858000"/>
              <a:gd name="connsiteX6" fmla="*/ 0 w 620332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03325" h="6858000">
                <a:moveTo>
                  <a:pt x="0" y="0"/>
                </a:moveTo>
                <a:lnTo>
                  <a:pt x="5458865" y="0"/>
                </a:lnTo>
                <a:lnTo>
                  <a:pt x="5532770" y="159684"/>
                </a:lnTo>
                <a:cubicBezTo>
                  <a:pt x="5956124" y="1172168"/>
                  <a:pt x="6203325" y="2392735"/>
                  <a:pt x="6203325" y="3706589"/>
                </a:cubicBezTo>
                <a:cubicBezTo>
                  <a:pt x="6203325" y="4801467"/>
                  <a:pt x="6031658" y="5831563"/>
                  <a:pt x="5729438" y="6730443"/>
                </a:cubicBezTo>
                <a:lnTo>
                  <a:pt x="5684045"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itle 1">
            <a:extLst>
              <a:ext uri="{FF2B5EF4-FFF2-40B4-BE49-F238E27FC236}">
                <a16:creationId xmlns:a16="http://schemas.microsoft.com/office/drawing/2014/main" id="{16F7B4C4-5211-A3BE-2653-646A604E676C}"/>
              </a:ext>
            </a:extLst>
          </p:cNvPr>
          <p:cNvSpPr>
            <a:spLocks noGrp="1"/>
          </p:cNvSpPr>
          <p:nvPr>
            <p:ph type="ctrTitle"/>
          </p:nvPr>
        </p:nvSpPr>
        <p:spPr>
          <a:xfrm>
            <a:off x="489098" y="1106034"/>
            <a:ext cx="5019074" cy="3204134"/>
          </a:xfrm>
        </p:spPr>
        <p:txBody>
          <a:bodyPr anchor="b">
            <a:normAutofit/>
          </a:bodyPr>
          <a:lstStyle/>
          <a:p>
            <a:pPr algn="l"/>
            <a:r>
              <a:rPr lang="en-GB" sz="5400"/>
              <a:t>LCDB7011 Quantitative Research Methods</a:t>
            </a:r>
          </a:p>
        </p:txBody>
      </p:sp>
      <p:sp>
        <p:nvSpPr>
          <p:cNvPr id="3" name="Subtitle 2">
            <a:extLst>
              <a:ext uri="{FF2B5EF4-FFF2-40B4-BE49-F238E27FC236}">
                <a16:creationId xmlns:a16="http://schemas.microsoft.com/office/drawing/2014/main" id="{7581AC23-F4CA-917C-D3FC-C965BA2B57AA}"/>
              </a:ext>
            </a:extLst>
          </p:cNvPr>
          <p:cNvSpPr>
            <a:spLocks noGrp="1"/>
          </p:cNvSpPr>
          <p:nvPr>
            <p:ph type="subTitle" idx="1"/>
          </p:nvPr>
        </p:nvSpPr>
        <p:spPr>
          <a:xfrm>
            <a:off x="494124" y="4872922"/>
            <a:ext cx="5545526" cy="1208141"/>
          </a:xfrm>
        </p:spPr>
        <p:txBody>
          <a:bodyPr>
            <a:normAutofit/>
          </a:bodyPr>
          <a:lstStyle/>
          <a:p>
            <a:pPr algn="l"/>
            <a:r>
              <a:rPr lang="en-US" sz="2800" dirty="0"/>
              <a:t>Week 2 – </a:t>
            </a:r>
            <a:r>
              <a:rPr lang="en-US" altLang="en-US" sz="2800" dirty="0"/>
              <a:t>Sampling</a:t>
            </a:r>
            <a:endParaRPr lang="en-US" sz="2800" dirty="0"/>
          </a:p>
          <a:p>
            <a:pPr algn="l"/>
            <a:r>
              <a:rPr lang="en-US" sz="2800" dirty="0"/>
              <a:t>Dr. Helen LEE</a:t>
            </a:r>
          </a:p>
          <a:p>
            <a:pPr algn="l"/>
            <a:endParaRPr lang="en-GB" sz="2800" dirty="0"/>
          </a:p>
        </p:txBody>
      </p:sp>
      <p:sp>
        <p:nvSpPr>
          <p:cNvPr id="42" name="Rectangle 4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798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11" name="Picture 10">
            <a:extLst>
              <a:ext uri="{FF2B5EF4-FFF2-40B4-BE49-F238E27FC236}">
                <a16:creationId xmlns:a16="http://schemas.microsoft.com/office/drawing/2014/main" id="{4700A36D-1B5A-AFBF-3FB7-0A7CDEAFEBC4}"/>
              </a:ext>
            </a:extLst>
          </p:cNvPr>
          <p:cNvPicPr>
            <a:picLocks noChangeAspect="1"/>
          </p:cNvPicPr>
          <p:nvPr/>
        </p:nvPicPr>
        <p:blipFill>
          <a:blip r:embed="rId2"/>
          <a:stretch>
            <a:fillRect/>
          </a:stretch>
        </p:blipFill>
        <p:spPr>
          <a:xfrm>
            <a:off x="6504975" y="625683"/>
            <a:ext cx="4761834" cy="3404712"/>
          </a:xfrm>
          <a:prstGeom prst="rect">
            <a:avLst/>
          </a:prstGeom>
        </p:spPr>
      </p:pic>
      <p:sp>
        <p:nvSpPr>
          <p:cNvPr id="44" name="Rectangle 4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098" y="4546920"/>
            <a:ext cx="501907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035165F6-2E47-6310-6E73-98E9A0D09598}"/>
              </a:ext>
            </a:extLst>
          </p:cNvPr>
          <p:cNvPicPr>
            <a:picLocks noChangeAspect="1"/>
          </p:cNvPicPr>
          <p:nvPr/>
        </p:nvPicPr>
        <p:blipFill>
          <a:blip r:embed="rId3"/>
          <a:stretch>
            <a:fillRect/>
          </a:stretch>
        </p:blipFill>
        <p:spPr>
          <a:xfrm>
            <a:off x="7118243" y="3550309"/>
            <a:ext cx="4460488" cy="2743200"/>
          </a:xfrm>
          <a:prstGeom prst="rect">
            <a:avLst/>
          </a:prstGeom>
        </p:spPr>
      </p:pic>
    </p:spTree>
    <p:extLst>
      <p:ext uri="{BB962C8B-B14F-4D97-AF65-F5344CB8AC3E}">
        <p14:creationId xmlns:p14="http://schemas.microsoft.com/office/powerpoint/2010/main" val="11532989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315" name="Rectangle 12314">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311" name="Picture 12310" descr="People working on ideas">
            <a:extLst>
              <a:ext uri="{FF2B5EF4-FFF2-40B4-BE49-F238E27FC236}">
                <a16:creationId xmlns:a16="http://schemas.microsoft.com/office/drawing/2014/main" id="{97F9F0BD-63E9-38F7-90C1-B88CE5320114}"/>
              </a:ext>
            </a:extLst>
          </p:cNvPr>
          <p:cNvPicPr>
            <a:picLocks noChangeAspect="1"/>
          </p:cNvPicPr>
          <p:nvPr/>
        </p:nvPicPr>
        <p:blipFill>
          <a:blip r:embed="rId2"/>
          <a:srcRect r="17209" b="2"/>
          <a:stretch>
            <a:fillRect/>
          </a:stretch>
        </p:blipFill>
        <p:spPr>
          <a:xfrm>
            <a:off x="3569496" y="-86254"/>
            <a:ext cx="8668512" cy="6857990"/>
          </a:xfrm>
          <a:prstGeom prst="rect">
            <a:avLst/>
          </a:prstGeom>
        </p:spPr>
      </p:pic>
      <p:sp>
        <p:nvSpPr>
          <p:cNvPr id="12317" name="Rectangle 12316">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70" name="Rectangle 2">
            <a:extLst>
              <a:ext uri="{FF2B5EF4-FFF2-40B4-BE49-F238E27FC236}">
                <a16:creationId xmlns:a16="http://schemas.microsoft.com/office/drawing/2014/main" id="{DECB6B17-CA4A-67FB-B729-372926FFF3EC}"/>
              </a:ext>
            </a:extLst>
          </p:cNvPr>
          <p:cNvSpPr>
            <a:spLocks noGrp="1" noChangeArrowheads="1"/>
          </p:cNvSpPr>
          <p:nvPr>
            <p:ph type="title"/>
          </p:nvPr>
        </p:nvSpPr>
        <p:spPr>
          <a:xfrm>
            <a:off x="424815" y="843534"/>
            <a:ext cx="3438144" cy="875998"/>
          </a:xfrm>
        </p:spPr>
        <p:txBody>
          <a:bodyPr anchor="b">
            <a:normAutofit/>
          </a:bodyPr>
          <a:lstStyle/>
          <a:p>
            <a:pPr eaLnBrk="1" hangingPunct="1">
              <a:defRPr/>
            </a:pPr>
            <a:r>
              <a:rPr lang="en-US" sz="2800" dirty="0">
                <a:latin typeface="Arial" panose="020B0604020202020204" pitchFamily="34" charset="0"/>
                <a:cs typeface="Arial" panose="020B0604020202020204" pitchFamily="34" charset="0"/>
              </a:rPr>
              <a:t>LEARNING OBJECTIVES </a:t>
            </a:r>
          </a:p>
        </p:txBody>
      </p:sp>
      <p:sp>
        <p:nvSpPr>
          <p:cNvPr id="12319" name="Rectangle 12318">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2321" name="Rectangle 12320">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292" name="Rectangle 3">
            <a:extLst>
              <a:ext uri="{FF2B5EF4-FFF2-40B4-BE49-F238E27FC236}">
                <a16:creationId xmlns:a16="http://schemas.microsoft.com/office/drawing/2014/main" id="{D0620D04-A2DD-F41B-F271-425B9AEE074D}"/>
              </a:ext>
            </a:extLst>
          </p:cNvPr>
          <p:cNvSpPr>
            <a:spLocks noGrp="1" noChangeArrowheads="1"/>
          </p:cNvSpPr>
          <p:nvPr>
            <p:ph sz="quarter" idx="1"/>
          </p:nvPr>
        </p:nvSpPr>
        <p:spPr>
          <a:xfrm>
            <a:off x="233070" y="2563056"/>
            <a:ext cx="6283279" cy="3207258"/>
          </a:xfrm>
        </p:spPr>
        <p:txBody>
          <a:bodyPr anchor="t">
            <a:noAutofit/>
          </a:bodyPr>
          <a:lstStyle/>
          <a:p>
            <a:pPr eaLnBrk="1" hangingPunct="1"/>
            <a:r>
              <a:rPr lang="en-US" altLang="en-US" sz="2400" dirty="0">
                <a:latin typeface="Arial" panose="020B0604020202020204" pitchFamily="34" charset="0"/>
                <a:cs typeface="Arial" panose="020B0604020202020204" pitchFamily="34" charset="0"/>
              </a:rPr>
              <a:t>Understand sampling</a:t>
            </a:r>
          </a:p>
          <a:p>
            <a:pPr eaLnBrk="1" hangingPunct="1"/>
            <a:endParaRPr lang="en-US" altLang="en-US" sz="2400" dirty="0">
              <a:latin typeface="Arial" panose="020B0604020202020204" pitchFamily="34" charset="0"/>
              <a:cs typeface="Arial" panose="020B0604020202020204" pitchFamily="34" charset="0"/>
            </a:endParaRPr>
          </a:p>
          <a:p>
            <a:pPr eaLnBrk="1" hangingPunct="1"/>
            <a:r>
              <a:rPr lang="en-US" altLang="en-US" sz="2400" dirty="0">
                <a:latin typeface="Arial" panose="020B0604020202020204" pitchFamily="34" charset="0"/>
                <a:cs typeface="Arial" panose="020B0604020202020204" pitchFamily="34" charset="0"/>
              </a:rPr>
              <a:t>Develop an understanding of different sampling methods</a:t>
            </a:r>
          </a:p>
          <a:p>
            <a:pPr eaLnBrk="1" hangingPunct="1"/>
            <a:endParaRPr lang="en-US" altLang="en-US" sz="2400" dirty="0">
              <a:latin typeface="Arial" panose="020B0604020202020204" pitchFamily="34" charset="0"/>
              <a:cs typeface="Arial" panose="020B0604020202020204" pitchFamily="34" charset="0"/>
            </a:endParaRPr>
          </a:p>
          <a:p>
            <a:pPr eaLnBrk="1" hangingPunct="1"/>
            <a:r>
              <a:rPr lang="en-US" altLang="en-US" sz="2400" dirty="0">
                <a:latin typeface="Arial" panose="020B0604020202020204" pitchFamily="34" charset="0"/>
                <a:cs typeface="Arial" panose="020B0604020202020204" pitchFamily="34" charset="0"/>
              </a:rPr>
              <a:t>Develop the ability to differentiate between probability &amp; non probability sampling</a:t>
            </a:r>
          </a:p>
          <a:p>
            <a:pPr eaLnBrk="1" hangingPunct="1"/>
            <a:endParaRPr lang="en-US" altLang="en-US" sz="2400" dirty="0">
              <a:latin typeface="Arial" panose="020B0604020202020204" pitchFamily="34" charset="0"/>
              <a:cs typeface="Arial" panose="020B0604020202020204" pitchFamily="34" charset="0"/>
            </a:endParaRPr>
          </a:p>
          <a:p>
            <a:pPr eaLnBrk="1" hangingPunct="1"/>
            <a:r>
              <a:rPr lang="en-US" altLang="en-US" sz="2400" dirty="0">
                <a:latin typeface="Arial" panose="020B0604020202020204" pitchFamily="34" charset="0"/>
                <a:cs typeface="Arial" panose="020B0604020202020204" pitchFamily="34" charset="0"/>
              </a:rPr>
              <a:t>Be aware of the advantages &amp; disadvantages of each sampling methods</a:t>
            </a:r>
          </a:p>
        </p:txBody>
      </p:sp>
      <p:sp>
        <p:nvSpPr>
          <p:cNvPr id="12291" name="Slide Number Placeholder 5">
            <a:extLst>
              <a:ext uri="{FF2B5EF4-FFF2-40B4-BE49-F238E27FC236}">
                <a16:creationId xmlns:a16="http://schemas.microsoft.com/office/drawing/2014/main" id="{3D530B91-8ED8-F8F1-ACA5-41DA3899DC6C}"/>
              </a:ext>
            </a:extLst>
          </p:cNvPr>
          <p:cNvSpPr>
            <a:spLocks noGrp="1"/>
          </p:cNvSpPr>
          <p:nvPr>
            <p:ph type="sldNum" sz="quarter" idx="11"/>
          </p:nvPr>
        </p:nvSpPr>
        <p:spPr bwMode="auto">
          <a:xfrm>
            <a:off x="9077706" y="6356350"/>
            <a:ext cx="27432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spcAft>
                <a:spcPts val="600"/>
              </a:spcAft>
            </a:pPr>
            <a:fld id="{E6E26929-9132-4630-B46C-F6E156616DA8}" type="slidenum">
              <a:rPr lang="en-US" altLang="en-US">
                <a:solidFill>
                  <a:schemeClr val="bg1"/>
                </a:solidFill>
                <a:latin typeface="Arial" panose="020B0604020202020204" pitchFamily="34" charset="0"/>
              </a:rPr>
              <a:pPr>
                <a:spcAft>
                  <a:spcPts val="600"/>
                </a:spcAft>
              </a:pPr>
              <a:t>2</a:t>
            </a:fld>
            <a:endParaRPr lang="en-US" altLang="en-US">
              <a:solidFill>
                <a:schemeClr val="bg1"/>
              </a:solidFill>
              <a:latin typeface="Arial" panose="020B0604020202020204" pitchFamily="34" charset="0"/>
            </a:endParaRPr>
          </a:p>
        </p:txBody>
      </p:sp>
    </p:spTree>
  </p:cSld>
  <p:clrMapOvr>
    <a:masterClrMapping/>
  </p:clrMapOvr>
  <p:transition advTm="343"/>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19" name="Rectangle 8218">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5" name="Inhaltsplatzhalter 3" descr="Population vs sample">
            <a:extLst>
              <a:ext uri="{FF2B5EF4-FFF2-40B4-BE49-F238E27FC236}">
                <a16:creationId xmlns:a16="http://schemas.microsoft.com/office/drawing/2014/main" id="{CD01A458-98E2-6F6F-475D-E41B49C8A668}"/>
              </a:ext>
            </a:extLst>
          </p:cNvPr>
          <p:cNvPicPr>
            <a:picLocks noGrp="1" noChangeArrowheads="1"/>
          </p:cNvPicPr>
          <p:nvPr>
            <p:ph idx="1"/>
          </p:nvPr>
        </p:nvPicPr>
        <p:blipFill>
          <a:blip r:embed="rId2">
            <a:extLst>
              <a:ext uri="{28A0092B-C50C-407E-A947-70E740481C1C}">
                <a14:useLocalDpi xmlns:a14="http://schemas.microsoft.com/office/drawing/2010/main" val="0"/>
              </a:ext>
            </a:extLst>
          </a:blip>
          <a:srcRect t="7332" r="8992" b="11220"/>
          <a:stretch>
            <a:fillRect/>
          </a:stretch>
        </p:blipFill>
        <p:spPr>
          <a:xfrm>
            <a:off x="3523488" y="10"/>
            <a:ext cx="8668512" cy="6857990"/>
          </a:xfrm>
          <a:prstGeom prst="rect">
            <a:avLst/>
          </a:prstGeom>
        </p:spPr>
      </p:pic>
      <p:sp>
        <p:nvSpPr>
          <p:cNvPr id="8221" name="Rectangle 8220">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94" name="Titel 1">
            <a:extLst>
              <a:ext uri="{FF2B5EF4-FFF2-40B4-BE49-F238E27FC236}">
                <a16:creationId xmlns:a16="http://schemas.microsoft.com/office/drawing/2014/main" id="{293DB842-CD4B-F55B-5A35-DCB4BB188903}"/>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altLang="de-DE" sz="4800"/>
              <a:t>Population and Sample</a:t>
            </a:r>
          </a:p>
        </p:txBody>
      </p:sp>
      <p:sp>
        <p:nvSpPr>
          <p:cNvPr id="8196" name="Textfeld 4">
            <a:extLst>
              <a:ext uri="{FF2B5EF4-FFF2-40B4-BE49-F238E27FC236}">
                <a16:creationId xmlns:a16="http://schemas.microsoft.com/office/drawing/2014/main" id="{D66CBBC3-0131-22DD-2748-46577E765761}"/>
              </a:ext>
            </a:extLst>
          </p:cNvPr>
          <p:cNvSpPr txBox="1">
            <a:spLocks noChangeArrowheads="1"/>
          </p:cNvSpPr>
          <p:nvPr/>
        </p:nvSpPr>
        <p:spPr bwMode="auto">
          <a:xfrm>
            <a:off x="477980" y="4872922"/>
            <a:ext cx="4023359" cy="120814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nSpc>
                <a:spcPct val="90000"/>
              </a:lnSpc>
              <a:spcBef>
                <a:spcPts val="1000"/>
              </a:spcBef>
              <a:buClrTx/>
              <a:buSzTx/>
              <a:buNone/>
            </a:pPr>
            <a:r>
              <a:rPr lang="en-US" altLang="de-DE" sz="2000">
                <a:latin typeface="+mn-lt"/>
              </a:rPr>
              <a:t>https://www.scribbr.com/methodology/population-vs-sample/</a:t>
            </a:r>
          </a:p>
        </p:txBody>
      </p:sp>
      <p:sp>
        <p:nvSpPr>
          <p:cNvPr id="8223" name="Rectangle 822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8225" name="Rectangle 822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8194"/>
                                        </p:tgtEl>
                                        <p:attrNameLst>
                                          <p:attrName>style.visibility</p:attrName>
                                        </p:attrNameLst>
                                      </p:cBhvr>
                                      <p:to>
                                        <p:strVal val="visible"/>
                                      </p:to>
                                    </p:set>
                                    <p:animEffect transition="in" filter="fade">
                                      <p:cBhvr>
                                        <p:cTn id="7" dur="4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96" name="Rectangle 7195">
            <a:extLst>
              <a:ext uri="{FF2B5EF4-FFF2-40B4-BE49-F238E27FC236}">
                <a16:creationId xmlns:a16="http://schemas.microsoft.com/office/drawing/2014/main" id="{C2B4C0C7-2745-46BE-B15F-E50582545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0" name="Titel 1">
            <a:extLst>
              <a:ext uri="{FF2B5EF4-FFF2-40B4-BE49-F238E27FC236}">
                <a16:creationId xmlns:a16="http://schemas.microsoft.com/office/drawing/2014/main" id="{2E737526-1E41-0556-6720-F6B21CBC7D4A}"/>
              </a:ext>
            </a:extLst>
          </p:cNvPr>
          <p:cNvSpPr>
            <a:spLocks noGrp="1"/>
          </p:cNvSpPr>
          <p:nvPr>
            <p:ph type="title"/>
          </p:nvPr>
        </p:nvSpPr>
        <p:spPr>
          <a:xfrm>
            <a:off x="292877" y="73139"/>
            <a:ext cx="7375789" cy="746119"/>
          </a:xfrm>
        </p:spPr>
        <p:txBody>
          <a:bodyPr anchor="b">
            <a:normAutofit/>
          </a:bodyPr>
          <a:lstStyle/>
          <a:p>
            <a:r>
              <a:rPr lang="de-DE" altLang="de-DE" sz="3600" dirty="0">
                <a:solidFill>
                  <a:schemeClr val="tx2"/>
                </a:solidFill>
                <a:latin typeface="Times New Roman" panose="02020603050405020304" pitchFamily="18" charset="0"/>
                <a:cs typeface="Times New Roman" panose="02020603050405020304" pitchFamily="18" charset="0"/>
              </a:rPr>
              <a:t>Population and Sample (Field, 2005)</a:t>
            </a:r>
            <a:endParaRPr lang="en-GB" altLang="de-DE" sz="3600" dirty="0">
              <a:solidFill>
                <a:schemeClr val="tx2"/>
              </a:solidFill>
              <a:latin typeface="Times New Roman" panose="02020603050405020304" pitchFamily="18" charset="0"/>
              <a:cs typeface="Times New Roman" panose="02020603050405020304" pitchFamily="18" charset="0"/>
            </a:endParaRPr>
          </a:p>
        </p:txBody>
      </p:sp>
      <p:pic>
        <p:nvPicPr>
          <p:cNvPr id="7173" name="Picture 7172" descr="Digital numbers art">
            <a:extLst>
              <a:ext uri="{FF2B5EF4-FFF2-40B4-BE49-F238E27FC236}">
                <a16:creationId xmlns:a16="http://schemas.microsoft.com/office/drawing/2014/main" id="{DDD86105-6630-2A02-0F8D-3203FD9DC90C}"/>
              </a:ext>
            </a:extLst>
          </p:cNvPr>
          <p:cNvPicPr>
            <a:picLocks noChangeAspect="1"/>
          </p:cNvPicPr>
          <p:nvPr/>
        </p:nvPicPr>
        <p:blipFill>
          <a:blip r:embed="rId2">
            <a:alphaModFix/>
          </a:blip>
          <a:srcRect l="6127" r="30098" b="-2"/>
          <a:stretch>
            <a:fillRect/>
          </a:stretch>
        </p:blipFill>
        <p:spPr>
          <a:xfrm>
            <a:off x="443577" y="1436837"/>
            <a:ext cx="4589463" cy="4803584"/>
          </a:xfrm>
          <a:custGeom>
            <a:avLst/>
            <a:gdLst/>
            <a:ahLst/>
            <a:cxnLst/>
            <a:rect l="l" t="t" r="r" b="b"/>
            <a:pathLst>
              <a:path w="4838041" h="5063738">
                <a:moveTo>
                  <a:pt x="2306172" y="0"/>
                </a:moveTo>
                <a:cubicBezTo>
                  <a:pt x="3704485" y="0"/>
                  <a:pt x="4838041" y="1133556"/>
                  <a:pt x="4838041" y="2531869"/>
                </a:cubicBezTo>
                <a:cubicBezTo>
                  <a:pt x="4838041" y="3930182"/>
                  <a:pt x="3704485" y="5063738"/>
                  <a:pt x="2306172" y="5063738"/>
                </a:cubicBezTo>
                <a:cubicBezTo>
                  <a:pt x="1344832" y="5063738"/>
                  <a:pt x="508631" y="4527956"/>
                  <a:pt x="79886" y="3738709"/>
                </a:cubicBezTo>
                <a:lnTo>
                  <a:pt x="0" y="3572876"/>
                </a:lnTo>
                <a:lnTo>
                  <a:pt x="0" y="1490863"/>
                </a:lnTo>
                <a:lnTo>
                  <a:pt x="79886" y="1325030"/>
                </a:lnTo>
                <a:cubicBezTo>
                  <a:pt x="508631" y="535783"/>
                  <a:pt x="1344832" y="0"/>
                  <a:pt x="2306172" y="0"/>
                </a:cubicBezTo>
                <a:close/>
              </a:path>
            </a:pathLst>
          </a:custGeom>
          <a:effectLst>
            <a:softEdge rad="0"/>
          </a:effectLst>
        </p:spPr>
      </p:pic>
      <p:grpSp>
        <p:nvGrpSpPr>
          <p:cNvPr id="7197" name="Group 7196">
            <a:extLst>
              <a:ext uri="{FF2B5EF4-FFF2-40B4-BE49-F238E27FC236}">
                <a16:creationId xmlns:a16="http://schemas.microsoft.com/office/drawing/2014/main" id="{89D8939B-D984-4564-B942-51C44F623C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796695"/>
            <a:ext cx="4850918" cy="5212025"/>
            <a:chOff x="0" y="796695"/>
            <a:chExt cx="4850918" cy="5212025"/>
          </a:xfrm>
        </p:grpSpPr>
        <p:sp>
          <p:nvSpPr>
            <p:cNvPr id="7189" name="Freeform: Shape 7188">
              <a:extLst>
                <a:ext uri="{FF2B5EF4-FFF2-40B4-BE49-F238E27FC236}">
                  <a16:creationId xmlns:a16="http://schemas.microsoft.com/office/drawing/2014/main" id="{93EAFB53-01AA-467C-BE85-D555D06E35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 y="926917"/>
              <a:ext cx="4828239" cy="4951702"/>
            </a:xfrm>
            <a:custGeom>
              <a:avLst/>
              <a:gdLst>
                <a:gd name="connsiteX0" fmla="*/ 2407249 w 4828239"/>
                <a:gd name="connsiteY0" fmla="*/ 1168 h 4951702"/>
                <a:gd name="connsiteX1" fmla="*/ 2651971 w 4828239"/>
                <a:gd name="connsiteY1" fmla="*/ 4800 h 4951702"/>
                <a:gd name="connsiteX2" fmla="*/ 3136762 w 4828239"/>
                <a:gd name="connsiteY2" fmla="*/ 80075 h 4951702"/>
                <a:gd name="connsiteX3" fmla="*/ 3598035 w 4828239"/>
                <a:gd name="connsiteY3" fmla="*/ 254778 h 4951702"/>
                <a:gd name="connsiteX4" fmla="*/ 4006734 w 4828239"/>
                <a:gd name="connsiteY4" fmla="*/ 532540 h 4951702"/>
                <a:gd name="connsiteX5" fmla="*/ 4333530 w 4828239"/>
                <a:gd name="connsiteY5" fmla="*/ 900560 h 4951702"/>
                <a:gd name="connsiteX6" fmla="*/ 4368761 w 4828239"/>
                <a:gd name="connsiteY6" fmla="*/ 950864 h 4951702"/>
                <a:gd name="connsiteX7" fmla="*/ 4402539 w 4828239"/>
                <a:gd name="connsiteY7" fmla="*/ 1002077 h 4951702"/>
                <a:gd name="connsiteX8" fmla="*/ 4435319 w 4828239"/>
                <a:gd name="connsiteY8" fmla="*/ 1053834 h 4951702"/>
                <a:gd name="connsiteX9" fmla="*/ 4466918 w 4828239"/>
                <a:gd name="connsiteY9" fmla="*/ 1106317 h 4951702"/>
                <a:gd name="connsiteX10" fmla="*/ 4582327 w 4828239"/>
                <a:gd name="connsiteY10" fmla="*/ 1322244 h 4951702"/>
                <a:gd name="connsiteX11" fmla="*/ 4740322 w 4828239"/>
                <a:gd name="connsiteY11" fmla="*/ 1783517 h 4951702"/>
                <a:gd name="connsiteX12" fmla="*/ 4777370 w 4828239"/>
                <a:gd name="connsiteY12" fmla="*/ 2023507 h 4951702"/>
                <a:gd name="connsiteX13" fmla="*/ 4801432 w 4828239"/>
                <a:gd name="connsiteY13" fmla="*/ 2263678 h 4951702"/>
                <a:gd name="connsiteX14" fmla="*/ 4820591 w 4828239"/>
                <a:gd name="connsiteY14" fmla="*/ 2503848 h 4951702"/>
                <a:gd name="connsiteX15" fmla="*/ 4824496 w 4828239"/>
                <a:gd name="connsiteY15" fmla="*/ 2564050 h 4951702"/>
                <a:gd name="connsiteX16" fmla="*/ 4826221 w 4828239"/>
                <a:gd name="connsiteY16" fmla="*/ 2595013 h 4951702"/>
                <a:gd name="connsiteX17" fmla="*/ 4827492 w 4828239"/>
                <a:gd name="connsiteY17" fmla="*/ 2626522 h 4951702"/>
                <a:gd name="connsiteX18" fmla="*/ 4825767 w 4828239"/>
                <a:gd name="connsiteY18" fmla="*/ 2753462 h 4951702"/>
                <a:gd name="connsiteX19" fmla="*/ 4696465 w 4828239"/>
                <a:gd name="connsiteY19" fmla="*/ 3252055 h 4951702"/>
                <a:gd name="connsiteX20" fmla="*/ 4409077 w 4828239"/>
                <a:gd name="connsiteY20" fmla="*/ 3675464 h 4951702"/>
                <a:gd name="connsiteX21" fmla="*/ 4233920 w 4828239"/>
                <a:gd name="connsiteY21" fmla="*/ 3851983 h 4951702"/>
                <a:gd name="connsiteX22" fmla="*/ 4051318 w 4828239"/>
                <a:gd name="connsiteY22" fmla="*/ 4012430 h 4951702"/>
                <a:gd name="connsiteX23" fmla="*/ 3680392 w 4828239"/>
                <a:gd name="connsiteY23" fmla="*/ 4301543 h 4951702"/>
                <a:gd name="connsiteX24" fmla="*/ 3587048 w 4828239"/>
                <a:gd name="connsiteY24" fmla="*/ 4372096 h 4951702"/>
                <a:gd name="connsiteX25" fmla="*/ 3491161 w 4828239"/>
                <a:gd name="connsiteY25" fmla="*/ 4443103 h 4951702"/>
                <a:gd name="connsiteX26" fmla="*/ 3392914 w 4828239"/>
                <a:gd name="connsiteY26" fmla="*/ 4513202 h 4951702"/>
                <a:gd name="connsiteX27" fmla="*/ 3291579 w 4828239"/>
                <a:gd name="connsiteY27" fmla="*/ 4581303 h 4951702"/>
                <a:gd name="connsiteX28" fmla="*/ 3078830 w 4828239"/>
                <a:gd name="connsiteY28" fmla="*/ 4709153 h 4951702"/>
                <a:gd name="connsiteX29" fmla="*/ 2850010 w 4828239"/>
                <a:gd name="connsiteY29" fmla="*/ 4817842 h 4951702"/>
                <a:gd name="connsiteX30" fmla="*/ 2352052 w 4828239"/>
                <a:gd name="connsiteY30" fmla="*/ 4942876 h 4951702"/>
                <a:gd name="connsiteX31" fmla="*/ 2223840 w 4828239"/>
                <a:gd name="connsiteY31" fmla="*/ 4950958 h 4951702"/>
                <a:gd name="connsiteX32" fmla="*/ 2191787 w 4828239"/>
                <a:gd name="connsiteY32" fmla="*/ 4951684 h 4951702"/>
                <a:gd name="connsiteX33" fmla="*/ 2159825 w 4828239"/>
                <a:gd name="connsiteY33" fmla="*/ 4951503 h 4951702"/>
                <a:gd name="connsiteX34" fmla="*/ 2127953 w 4828239"/>
                <a:gd name="connsiteY34" fmla="*/ 4951139 h 4951702"/>
                <a:gd name="connsiteX35" fmla="*/ 2096990 w 4828239"/>
                <a:gd name="connsiteY35" fmla="*/ 4949959 h 4951702"/>
                <a:gd name="connsiteX36" fmla="*/ 1849646 w 4828239"/>
                <a:gd name="connsiteY36" fmla="*/ 4930255 h 4951702"/>
                <a:gd name="connsiteX37" fmla="*/ 1603845 w 4828239"/>
                <a:gd name="connsiteY37" fmla="*/ 4886852 h 4951702"/>
                <a:gd name="connsiteX38" fmla="*/ 1362403 w 4828239"/>
                <a:gd name="connsiteY38" fmla="*/ 4818841 h 4951702"/>
                <a:gd name="connsiteX39" fmla="*/ 900222 w 4828239"/>
                <a:gd name="connsiteY39" fmla="*/ 4614355 h 4951702"/>
                <a:gd name="connsiteX40" fmla="*/ 510682 w 4828239"/>
                <a:gd name="connsiteY40" fmla="*/ 4296004 h 4951702"/>
                <a:gd name="connsiteX41" fmla="*/ 352778 w 4828239"/>
                <a:gd name="connsiteY41" fmla="*/ 4104412 h 4951702"/>
                <a:gd name="connsiteX42" fmla="*/ 214850 w 4828239"/>
                <a:gd name="connsiteY42" fmla="*/ 3901561 h 4951702"/>
                <a:gd name="connsiteX43" fmla="*/ 182615 w 4828239"/>
                <a:gd name="connsiteY43" fmla="*/ 3849894 h 4951702"/>
                <a:gd name="connsiteX44" fmla="*/ 151833 w 4828239"/>
                <a:gd name="connsiteY44" fmla="*/ 3799772 h 4951702"/>
                <a:gd name="connsiteX45" fmla="*/ 91087 w 4828239"/>
                <a:gd name="connsiteY45" fmla="*/ 3702614 h 4951702"/>
                <a:gd name="connsiteX46" fmla="*/ 0 w 4828239"/>
                <a:gd name="connsiteY46" fmla="*/ 3558952 h 4951702"/>
                <a:gd name="connsiteX47" fmla="*/ 0 w 4828239"/>
                <a:gd name="connsiteY47" fmla="*/ 3152786 h 4951702"/>
                <a:gd name="connsiteX48" fmla="*/ 21078 w 4828239"/>
                <a:gd name="connsiteY48" fmla="*/ 3185589 h 4951702"/>
                <a:gd name="connsiteX49" fmla="*/ 159097 w 4828239"/>
                <a:gd name="connsiteY49" fmla="*/ 3365285 h 4951702"/>
                <a:gd name="connsiteX50" fmla="*/ 308466 w 4828239"/>
                <a:gd name="connsiteY50" fmla="*/ 3546344 h 4951702"/>
                <a:gd name="connsiteX51" fmla="*/ 382742 w 4828239"/>
                <a:gd name="connsiteY51" fmla="*/ 3640869 h 4951702"/>
                <a:gd name="connsiteX52" fmla="*/ 418427 w 4828239"/>
                <a:gd name="connsiteY52" fmla="*/ 3687269 h 4951702"/>
                <a:gd name="connsiteX53" fmla="*/ 453386 w 4828239"/>
                <a:gd name="connsiteY53" fmla="*/ 3731671 h 4951702"/>
                <a:gd name="connsiteX54" fmla="*/ 753758 w 4828239"/>
                <a:gd name="connsiteY54" fmla="*/ 4059829 h 4951702"/>
                <a:gd name="connsiteX55" fmla="*/ 913479 w 4828239"/>
                <a:gd name="connsiteY55" fmla="*/ 4207472 h 4951702"/>
                <a:gd name="connsiteX56" fmla="*/ 1080736 w 4828239"/>
                <a:gd name="connsiteY56" fmla="*/ 4343584 h 4951702"/>
                <a:gd name="connsiteX57" fmla="*/ 1454385 w 4828239"/>
                <a:gd name="connsiteY57" fmla="*/ 4558875 h 4951702"/>
                <a:gd name="connsiteX58" fmla="*/ 1663411 w 4828239"/>
                <a:gd name="connsiteY58" fmla="*/ 4619712 h 4951702"/>
                <a:gd name="connsiteX59" fmla="*/ 1716984 w 4828239"/>
                <a:gd name="connsiteY59" fmla="*/ 4630427 h 4951702"/>
                <a:gd name="connsiteX60" fmla="*/ 1771011 w 4828239"/>
                <a:gd name="connsiteY60" fmla="*/ 4639417 h 4951702"/>
                <a:gd name="connsiteX61" fmla="*/ 1880064 w 4828239"/>
                <a:gd name="connsiteY61" fmla="*/ 4652311 h 4951702"/>
                <a:gd name="connsiteX62" fmla="*/ 1934909 w 4828239"/>
                <a:gd name="connsiteY62" fmla="*/ 4656487 h 4951702"/>
                <a:gd name="connsiteX63" fmla="*/ 1989935 w 4828239"/>
                <a:gd name="connsiteY63" fmla="*/ 4659393 h 4951702"/>
                <a:gd name="connsiteX64" fmla="*/ 2045142 w 4828239"/>
                <a:gd name="connsiteY64" fmla="*/ 4660664 h 4951702"/>
                <a:gd name="connsiteX65" fmla="*/ 2100440 w 4828239"/>
                <a:gd name="connsiteY65" fmla="*/ 4660392 h 4951702"/>
                <a:gd name="connsiteX66" fmla="*/ 2128135 w 4828239"/>
                <a:gd name="connsiteY66" fmla="*/ 4660119 h 4951702"/>
                <a:gd name="connsiteX67" fmla="*/ 2154831 w 4828239"/>
                <a:gd name="connsiteY67" fmla="*/ 4658939 h 4951702"/>
                <a:gd name="connsiteX68" fmla="*/ 2181436 w 4828239"/>
                <a:gd name="connsiteY68" fmla="*/ 4657577 h 4951702"/>
                <a:gd name="connsiteX69" fmla="*/ 2207950 w 4828239"/>
                <a:gd name="connsiteY69" fmla="*/ 4655398 h 4951702"/>
                <a:gd name="connsiteX70" fmla="*/ 2313098 w 4828239"/>
                <a:gd name="connsiteY70" fmla="*/ 4642413 h 4951702"/>
                <a:gd name="connsiteX71" fmla="*/ 2713625 w 4828239"/>
                <a:gd name="connsiteY71" fmla="*/ 4510932 h 4951702"/>
                <a:gd name="connsiteX72" fmla="*/ 3083643 w 4828239"/>
                <a:gd name="connsiteY72" fmla="*/ 4280386 h 4951702"/>
                <a:gd name="connsiteX73" fmla="*/ 3173355 w 4828239"/>
                <a:gd name="connsiteY73" fmla="*/ 4212648 h 4951702"/>
                <a:gd name="connsiteX74" fmla="*/ 3263067 w 4828239"/>
                <a:gd name="connsiteY74" fmla="*/ 4142640 h 4951702"/>
                <a:gd name="connsiteX75" fmla="*/ 3444762 w 4828239"/>
                <a:gd name="connsiteY75" fmla="*/ 3997357 h 4951702"/>
                <a:gd name="connsiteX76" fmla="*/ 3818229 w 4828239"/>
                <a:gd name="connsiteY76" fmla="*/ 3716144 h 4951702"/>
                <a:gd name="connsiteX77" fmla="*/ 4166182 w 4828239"/>
                <a:gd name="connsiteY77" fmla="*/ 3436474 h 4951702"/>
                <a:gd name="connsiteX78" fmla="*/ 4444399 w 4828239"/>
                <a:gd name="connsiteY78" fmla="*/ 3115943 h 4951702"/>
                <a:gd name="connsiteX79" fmla="*/ 4539196 w 4828239"/>
                <a:gd name="connsiteY79" fmla="*/ 2929618 h 4951702"/>
                <a:gd name="connsiteX80" fmla="*/ 4596946 w 4828239"/>
                <a:gd name="connsiteY80" fmla="*/ 2726040 h 4951702"/>
                <a:gd name="connsiteX81" fmla="*/ 4612927 w 4828239"/>
                <a:gd name="connsiteY81" fmla="*/ 2619257 h 4951702"/>
                <a:gd name="connsiteX82" fmla="*/ 4615561 w 4828239"/>
                <a:gd name="connsiteY82" fmla="*/ 2592198 h 4951702"/>
                <a:gd name="connsiteX83" fmla="*/ 4617558 w 4828239"/>
                <a:gd name="connsiteY83" fmla="*/ 2564595 h 4951702"/>
                <a:gd name="connsiteX84" fmla="*/ 4620464 w 4828239"/>
                <a:gd name="connsiteY84" fmla="*/ 2507571 h 4951702"/>
                <a:gd name="connsiteX85" fmla="*/ 4615470 w 4828239"/>
                <a:gd name="connsiteY85" fmla="*/ 2279568 h 4951702"/>
                <a:gd name="connsiteX86" fmla="*/ 4583416 w 4828239"/>
                <a:gd name="connsiteY86" fmla="*/ 2054379 h 4951702"/>
                <a:gd name="connsiteX87" fmla="*/ 4529026 w 4828239"/>
                <a:gd name="connsiteY87" fmla="*/ 1834639 h 4951702"/>
                <a:gd name="connsiteX88" fmla="*/ 4388556 w 4828239"/>
                <a:gd name="connsiteY88" fmla="*/ 1408324 h 4951702"/>
                <a:gd name="connsiteX89" fmla="*/ 4292851 w 4828239"/>
                <a:gd name="connsiteY89" fmla="*/ 1205927 h 4951702"/>
                <a:gd name="connsiteX90" fmla="*/ 4264975 w 4828239"/>
                <a:gd name="connsiteY90" fmla="*/ 1157439 h 4951702"/>
                <a:gd name="connsiteX91" fmla="*/ 4235646 w 4828239"/>
                <a:gd name="connsiteY91" fmla="*/ 1109859 h 4951702"/>
                <a:gd name="connsiteX92" fmla="*/ 4204591 w 4828239"/>
                <a:gd name="connsiteY92" fmla="*/ 1063368 h 4951702"/>
                <a:gd name="connsiteX93" fmla="*/ 4172175 w 4828239"/>
                <a:gd name="connsiteY93" fmla="*/ 1017876 h 4951702"/>
                <a:gd name="connsiteX94" fmla="*/ 3865265 w 4828239"/>
                <a:gd name="connsiteY94" fmla="*/ 697618 h 4951702"/>
                <a:gd name="connsiteX95" fmla="*/ 3495792 w 4828239"/>
                <a:gd name="connsiteY95" fmla="*/ 456267 h 4951702"/>
                <a:gd name="connsiteX96" fmla="*/ 3080011 w 4828239"/>
                <a:gd name="connsiteY96" fmla="*/ 304719 h 4951702"/>
                <a:gd name="connsiteX97" fmla="*/ 2638805 w 4828239"/>
                <a:gd name="connsiteY97" fmla="*/ 241884 h 4951702"/>
                <a:gd name="connsiteX98" fmla="*/ 2191696 w 4828239"/>
                <a:gd name="connsiteY98" fmla="*/ 257865 h 4951702"/>
                <a:gd name="connsiteX99" fmla="*/ 1752851 w 4828239"/>
                <a:gd name="connsiteY99" fmla="*/ 350120 h 4951702"/>
                <a:gd name="connsiteX100" fmla="*/ 1333074 w 4828239"/>
                <a:gd name="connsiteY100" fmla="*/ 510657 h 4951702"/>
                <a:gd name="connsiteX101" fmla="*/ 582960 w 4828239"/>
                <a:gd name="connsiteY101" fmla="*/ 1003893 h 4951702"/>
                <a:gd name="connsiteX102" fmla="*/ 276322 w 4828239"/>
                <a:gd name="connsiteY102" fmla="*/ 1333049 h 4951702"/>
                <a:gd name="connsiteX103" fmla="*/ 33882 w 4828239"/>
                <a:gd name="connsiteY103" fmla="*/ 1711057 h 4951702"/>
                <a:gd name="connsiteX104" fmla="*/ 0 w 4828239"/>
                <a:gd name="connsiteY104" fmla="*/ 1785501 h 4951702"/>
                <a:gd name="connsiteX105" fmla="*/ 0 w 4828239"/>
                <a:gd name="connsiteY105" fmla="*/ 1377082 h 4951702"/>
                <a:gd name="connsiteX106" fmla="*/ 111188 w 4828239"/>
                <a:gd name="connsiteY106" fmla="*/ 1208333 h 4951702"/>
                <a:gd name="connsiteX107" fmla="*/ 431321 w 4828239"/>
                <a:gd name="connsiteY107" fmla="*/ 841539 h 4951702"/>
                <a:gd name="connsiteX108" fmla="*/ 807876 w 4828239"/>
                <a:gd name="connsiteY108" fmla="*/ 533448 h 4951702"/>
                <a:gd name="connsiteX109" fmla="*/ 1228743 w 4828239"/>
                <a:gd name="connsiteY109" fmla="*/ 288828 h 4951702"/>
                <a:gd name="connsiteX110" fmla="*/ 2163003 w 4828239"/>
                <a:gd name="connsiteY110" fmla="*/ 19056 h 4951702"/>
                <a:gd name="connsiteX111" fmla="*/ 2407249 w 4828239"/>
                <a:gd name="connsiteY111" fmla="*/ 1168 h 4951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4828239" h="4951702">
                  <a:moveTo>
                    <a:pt x="2407249" y="1168"/>
                  </a:moveTo>
                  <a:cubicBezTo>
                    <a:pt x="2488914" y="-1193"/>
                    <a:pt x="2570658" y="33"/>
                    <a:pt x="2651971" y="4800"/>
                  </a:cubicBezTo>
                  <a:cubicBezTo>
                    <a:pt x="2814869" y="14698"/>
                    <a:pt x="2977677" y="38942"/>
                    <a:pt x="3136762" y="80075"/>
                  </a:cubicBezTo>
                  <a:cubicBezTo>
                    <a:pt x="3295846" y="121117"/>
                    <a:pt x="3451209" y="179231"/>
                    <a:pt x="3598035" y="254778"/>
                  </a:cubicBezTo>
                  <a:cubicBezTo>
                    <a:pt x="3744680" y="330325"/>
                    <a:pt x="3883516" y="422670"/>
                    <a:pt x="4006734" y="532540"/>
                  </a:cubicBezTo>
                  <a:cubicBezTo>
                    <a:pt x="4130043" y="642320"/>
                    <a:pt x="4238460" y="767354"/>
                    <a:pt x="4333530" y="900560"/>
                  </a:cubicBezTo>
                  <a:lnTo>
                    <a:pt x="4368761" y="950864"/>
                  </a:lnTo>
                  <a:lnTo>
                    <a:pt x="4402539" y="1002077"/>
                  </a:lnTo>
                  <a:cubicBezTo>
                    <a:pt x="4413436" y="1019329"/>
                    <a:pt x="4424604" y="1036491"/>
                    <a:pt x="4435319" y="1053834"/>
                  </a:cubicBezTo>
                  <a:lnTo>
                    <a:pt x="4466918" y="1106317"/>
                  </a:lnTo>
                  <a:cubicBezTo>
                    <a:pt x="4508233" y="1176779"/>
                    <a:pt x="4547187" y="1248604"/>
                    <a:pt x="4582327" y="1322244"/>
                  </a:cubicBezTo>
                  <a:cubicBezTo>
                    <a:pt x="4652789" y="1469524"/>
                    <a:pt x="4707088" y="1624523"/>
                    <a:pt x="4740322" y="1783517"/>
                  </a:cubicBezTo>
                  <a:cubicBezTo>
                    <a:pt x="4756848" y="1863060"/>
                    <a:pt x="4768380" y="1943238"/>
                    <a:pt x="4777370" y="2023507"/>
                  </a:cubicBezTo>
                  <a:cubicBezTo>
                    <a:pt x="4786540" y="2103685"/>
                    <a:pt x="4793895" y="2183772"/>
                    <a:pt x="4801432" y="2263678"/>
                  </a:cubicBezTo>
                  <a:cubicBezTo>
                    <a:pt x="4808605" y="2343674"/>
                    <a:pt x="4814961" y="2423670"/>
                    <a:pt x="4820591" y="2503848"/>
                  </a:cubicBezTo>
                  <a:lnTo>
                    <a:pt x="4824496" y="2564050"/>
                  </a:lnTo>
                  <a:cubicBezTo>
                    <a:pt x="4825222" y="2573947"/>
                    <a:pt x="4825676" y="2584571"/>
                    <a:pt x="4826221" y="2595013"/>
                  </a:cubicBezTo>
                  <a:cubicBezTo>
                    <a:pt x="4826766" y="2605455"/>
                    <a:pt x="4827311" y="2615989"/>
                    <a:pt x="4827492" y="2626522"/>
                  </a:cubicBezTo>
                  <a:cubicBezTo>
                    <a:pt x="4828854" y="2668563"/>
                    <a:pt x="4828400" y="2710967"/>
                    <a:pt x="4825767" y="2753462"/>
                  </a:cubicBezTo>
                  <a:cubicBezTo>
                    <a:pt x="4815960" y="2923534"/>
                    <a:pt x="4770287" y="3094877"/>
                    <a:pt x="4696465" y="3252055"/>
                  </a:cubicBezTo>
                  <a:cubicBezTo>
                    <a:pt x="4622825" y="3409687"/>
                    <a:pt x="4521308" y="3551156"/>
                    <a:pt x="4409077" y="3675464"/>
                  </a:cubicBezTo>
                  <a:cubicBezTo>
                    <a:pt x="4352961" y="3737845"/>
                    <a:pt x="4294031" y="3796321"/>
                    <a:pt x="4233920" y="3851983"/>
                  </a:cubicBezTo>
                  <a:cubicBezTo>
                    <a:pt x="4173809" y="3907645"/>
                    <a:pt x="4112882" y="3961218"/>
                    <a:pt x="4051318" y="4012430"/>
                  </a:cubicBezTo>
                  <a:cubicBezTo>
                    <a:pt x="3928463" y="4115308"/>
                    <a:pt x="3802884" y="4209107"/>
                    <a:pt x="3680392" y="4301543"/>
                  </a:cubicBezTo>
                  <a:lnTo>
                    <a:pt x="3587048" y="4372096"/>
                  </a:lnTo>
                  <a:cubicBezTo>
                    <a:pt x="3555449" y="4395795"/>
                    <a:pt x="3523578" y="4419676"/>
                    <a:pt x="3491161" y="4443103"/>
                  </a:cubicBezTo>
                  <a:cubicBezTo>
                    <a:pt x="3458836" y="4466621"/>
                    <a:pt x="3426147" y="4490047"/>
                    <a:pt x="3392914" y="4513202"/>
                  </a:cubicBezTo>
                  <a:cubicBezTo>
                    <a:pt x="3359590" y="4536175"/>
                    <a:pt x="3325993" y="4558966"/>
                    <a:pt x="3291579" y="4581303"/>
                  </a:cubicBezTo>
                  <a:cubicBezTo>
                    <a:pt x="3223114" y="4626069"/>
                    <a:pt x="3152471" y="4669472"/>
                    <a:pt x="3078830" y="4709153"/>
                  </a:cubicBezTo>
                  <a:cubicBezTo>
                    <a:pt x="3005281" y="4749014"/>
                    <a:pt x="2929189" y="4786061"/>
                    <a:pt x="2850010" y="4817842"/>
                  </a:cubicBezTo>
                  <a:cubicBezTo>
                    <a:pt x="2692378" y="4882312"/>
                    <a:pt x="2523032" y="4925806"/>
                    <a:pt x="2352052" y="4942876"/>
                  </a:cubicBezTo>
                  <a:cubicBezTo>
                    <a:pt x="2309285" y="4946963"/>
                    <a:pt x="2266517" y="4950050"/>
                    <a:pt x="2223840" y="4950958"/>
                  </a:cubicBezTo>
                  <a:lnTo>
                    <a:pt x="2191787" y="4951684"/>
                  </a:lnTo>
                  <a:cubicBezTo>
                    <a:pt x="2181163" y="4951775"/>
                    <a:pt x="2170449" y="4951503"/>
                    <a:pt x="2159825" y="4951503"/>
                  </a:cubicBezTo>
                  <a:lnTo>
                    <a:pt x="2127953" y="4951139"/>
                  </a:lnTo>
                  <a:lnTo>
                    <a:pt x="2096990" y="4949959"/>
                  </a:lnTo>
                  <a:cubicBezTo>
                    <a:pt x="2014542" y="4947326"/>
                    <a:pt x="1931912" y="4940788"/>
                    <a:pt x="1849646" y="4930255"/>
                  </a:cubicBezTo>
                  <a:cubicBezTo>
                    <a:pt x="1767288" y="4920267"/>
                    <a:pt x="1685113" y="4905920"/>
                    <a:pt x="1603845" y="4886852"/>
                  </a:cubicBezTo>
                  <a:cubicBezTo>
                    <a:pt x="1522668" y="4867601"/>
                    <a:pt x="1442127" y="4844811"/>
                    <a:pt x="1362403" y="4818841"/>
                  </a:cubicBezTo>
                  <a:cubicBezTo>
                    <a:pt x="1203228" y="4766449"/>
                    <a:pt x="1045868" y="4701253"/>
                    <a:pt x="900222" y="4614355"/>
                  </a:cubicBezTo>
                  <a:cubicBezTo>
                    <a:pt x="754485" y="4527639"/>
                    <a:pt x="624366" y="4417678"/>
                    <a:pt x="510682" y="4296004"/>
                  </a:cubicBezTo>
                  <a:cubicBezTo>
                    <a:pt x="453568" y="4235258"/>
                    <a:pt x="401629" y="4170607"/>
                    <a:pt x="352778" y="4104412"/>
                  </a:cubicBezTo>
                  <a:cubicBezTo>
                    <a:pt x="304199" y="4037945"/>
                    <a:pt x="257980" y="3970479"/>
                    <a:pt x="214850" y="3901561"/>
                  </a:cubicBezTo>
                  <a:cubicBezTo>
                    <a:pt x="203772" y="3884490"/>
                    <a:pt x="193330" y="3867147"/>
                    <a:pt x="182615" y="3849894"/>
                  </a:cubicBezTo>
                  <a:lnTo>
                    <a:pt x="151833" y="3799772"/>
                  </a:lnTo>
                  <a:cubicBezTo>
                    <a:pt x="132129" y="3767356"/>
                    <a:pt x="111699" y="3735212"/>
                    <a:pt x="91087" y="3702614"/>
                  </a:cubicBezTo>
                  <a:lnTo>
                    <a:pt x="0" y="3558952"/>
                  </a:lnTo>
                  <a:lnTo>
                    <a:pt x="0" y="3152786"/>
                  </a:lnTo>
                  <a:lnTo>
                    <a:pt x="21078" y="3185589"/>
                  </a:lnTo>
                  <a:cubicBezTo>
                    <a:pt x="63392" y="3246607"/>
                    <a:pt x="110427" y="3305810"/>
                    <a:pt x="159097" y="3365285"/>
                  </a:cubicBezTo>
                  <a:cubicBezTo>
                    <a:pt x="207767" y="3424851"/>
                    <a:pt x="258616" y="3484417"/>
                    <a:pt x="308466" y="3546344"/>
                  </a:cubicBezTo>
                  <a:cubicBezTo>
                    <a:pt x="333437" y="3577217"/>
                    <a:pt x="358135" y="3608816"/>
                    <a:pt x="382742" y="3640869"/>
                  </a:cubicBezTo>
                  <a:lnTo>
                    <a:pt x="418427" y="3687269"/>
                  </a:lnTo>
                  <a:cubicBezTo>
                    <a:pt x="430141" y="3702069"/>
                    <a:pt x="441309" y="3717233"/>
                    <a:pt x="453386" y="3731671"/>
                  </a:cubicBezTo>
                  <a:cubicBezTo>
                    <a:pt x="547638" y="3849168"/>
                    <a:pt x="649881" y="3957313"/>
                    <a:pt x="753758" y="4059829"/>
                  </a:cubicBezTo>
                  <a:cubicBezTo>
                    <a:pt x="805970" y="4110859"/>
                    <a:pt x="859089" y="4160164"/>
                    <a:pt x="913479" y="4207472"/>
                  </a:cubicBezTo>
                  <a:cubicBezTo>
                    <a:pt x="967869" y="4254780"/>
                    <a:pt x="1023258" y="4300544"/>
                    <a:pt x="1080736" y="4343584"/>
                  </a:cubicBezTo>
                  <a:cubicBezTo>
                    <a:pt x="1195237" y="4429846"/>
                    <a:pt x="1318727" y="4506937"/>
                    <a:pt x="1454385" y="4558875"/>
                  </a:cubicBezTo>
                  <a:cubicBezTo>
                    <a:pt x="1522033" y="4584845"/>
                    <a:pt x="1592132" y="4604730"/>
                    <a:pt x="1663411" y="4619712"/>
                  </a:cubicBezTo>
                  <a:cubicBezTo>
                    <a:pt x="1681299" y="4623254"/>
                    <a:pt x="1699006" y="4627340"/>
                    <a:pt x="1716984" y="4630427"/>
                  </a:cubicBezTo>
                  <a:lnTo>
                    <a:pt x="1771011" y="4639417"/>
                  </a:lnTo>
                  <a:cubicBezTo>
                    <a:pt x="1807241" y="4644229"/>
                    <a:pt x="1843471" y="4649314"/>
                    <a:pt x="1880064" y="4652311"/>
                  </a:cubicBezTo>
                  <a:cubicBezTo>
                    <a:pt x="1898316" y="4654036"/>
                    <a:pt x="1916567" y="4655670"/>
                    <a:pt x="1934909" y="4656487"/>
                  </a:cubicBezTo>
                  <a:cubicBezTo>
                    <a:pt x="1953251" y="4657395"/>
                    <a:pt x="1971502" y="4658848"/>
                    <a:pt x="1989935" y="4659393"/>
                  </a:cubicBezTo>
                  <a:lnTo>
                    <a:pt x="2045142" y="4660664"/>
                  </a:lnTo>
                  <a:cubicBezTo>
                    <a:pt x="2063484" y="4661118"/>
                    <a:pt x="2082008" y="4660482"/>
                    <a:pt x="2100440" y="4660392"/>
                  </a:cubicBezTo>
                  <a:lnTo>
                    <a:pt x="2128135" y="4660119"/>
                  </a:lnTo>
                  <a:cubicBezTo>
                    <a:pt x="2137124" y="4659847"/>
                    <a:pt x="2145932" y="4659302"/>
                    <a:pt x="2154831" y="4658939"/>
                  </a:cubicBezTo>
                  <a:cubicBezTo>
                    <a:pt x="2163729" y="4658485"/>
                    <a:pt x="2172628" y="4658212"/>
                    <a:pt x="2181436" y="4657577"/>
                  </a:cubicBezTo>
                  <a:lnTo>
                    <a:pt x="2207950" y="4655398"/>
                  </a:lnTo>
                  <a:cubicBezTo>
                    <a:pt x="2243272" y="4652583"/>
                    <a:pt x="2278321" y="4647861"/>
                    <a:pt x="2313098" y="4642413"/>
                  </a:cubicBezTo>
                  <a:cubicBezTo>
                    <a:pt x="2452298" y="4619349"/>
                    <a:pt x="2586139" y="4574221"/>
                    <a:pt x="2713625" y="4510932"/>
                  </a:cubicBezTo>
                  <a:cubicBezTo>
                    <a:pt x="2841565" y="4448369"/>
                    <a:pt x="2963330" y="4368282"/>
                    <a:pt x="3083643" y="4280386"/>
                  </a:cubicBezTo>
                  <a:cubicBezTo>
                    <a:pt x="3113698" y="4258503"/>
                    <a:pt x="3143572" y="4235712"/>
                    <a:pt x="3173355" y="4212648"/>
                  </a:cubicBezTo>
                  <a:cubicBezTo>
                    <a:pt x="3203319" y="4189675"/>
                    <a:pt x="3233193" y="4166339"/>
                    <a:pt x="3263067" y="4142640"/>
                  </a:cubicBezTo>
                  <a:lnTo>
                    <a:pt x="3444762" y="3997357"/>
                  </a:lnTo>
                  <a:cubicBezTo>
                    <a:pt x="3569432" y="3898473"/>
                    <a:pt x="3695284" y="3806401"/>
                    <a:pt x="3818229" y="3716144"/>
                  </a:cubicBezTo>
                  <a:cubicBezTo>
                    <a:pt x="3941084" y="3625886"/>
                    <a:pt x="4059309" y="3534721"/>
                    <a:pt x="4166182" y="3436474"/>
                  </a:cubicBezTo>
                  <a:cubicBezTo>
                    <a:pt x="4273056" y="3338408"/>
                    <a:pt x="4369578" y="3233895"/>
                    <a:pt x="4444399" y="3115943"/>
                  </a:cubicBezTo>
                  <a:cubicBezTo>
                    <a:pt x="4481809" y="3057013"/>
                    <a:pt x="4513772" y="2994905"/>
                    <a:pt x="4539196" y="2929618"/>
                  </a:cubicBezTo>
                  <a:cubicBezTo>
                    <a:pt x="4564802" y="2864422"/>
                    <a:pt x="4583235" y="2796139"/>
                    <a:pt x="4596946" y="2726040"/>
                  </a:cubicBezTo>
                  <a:cubicBezTo>
                    <a:pt x="4603756" y="2690991"/>
                    <a:pt x="4609204" y="2655306"/>
                    <a:pt x="4612927" y="2619257"/>
                  </a:cubicBezTo>
                  <a:cubicBezTo>
                    <a:pt x="4614017" y="2610268"/>
                    <a:pt x="4614743" y="2601188"/>
                    <a:pt x="4615561" y="2592198"/>
                  </a:cubicBezTo>
                  <a:cubicBezTo>
                    <a:pt x="4616287" y="2583118"/>
                    <a:pt x="4617195" y="2574220"/>
                    <a:pt x="4617558" y="2564595"/>
                  </a:cubicBezTo>
                  <a:lnTo>
                    <a:pt x="4620464" y="2507571"/>
                  </a:lnTo>
                  <a:cubicBezTo>
                    <a:pt x="4623097" y="2431479"/>
                    <a:pt x="4621462" y="2355297"/>
                    <a:pt x="4615470" y="2279568"/>
                  </a:cubicBezTo>
                  <a:cubicBezTo>
                    <a:pt x="4609658" y="2203748"/>
                    <a:pt x="4598490" y="2128564"/>
                    <a:pt x="4583416" y="2054379"/>
                  </a:cubicBezTo>
                  <a:cubicBezTo>
                    <a:pt x="4568162" y="1980194"/>
                    <a:pt x="4549094" y="1907008"/>
                    <a:pt x="4529026" y="1834639"/>
                  </a:cubicBezTo>
                  <a:cubicBezTo>
                    <a:pt x="4488983" y="1689810"/>
                    <a:pt x="4444762" y="1546888"/>
                    <a:pt x="4388556" y="1408324"/>
                  </a:cubicBezTo>
                  <a:cubicBezTo>
                    <a:pt x="4360407" y="1339133"/>
                    <a:pt x="4328990" y="1271213"/>
                    <a:pt x="4292851" y="1205927"/>
                  </a:cubicBezTo>
                  <a:cubicBezTo>
                    <a:pt x="4284043" y="1189492"/>
                    <a:pt x="4274327" y="1173511"/>
                    <a:pt x="4264975" y="1157439"/>
                  </a:cubicBezTo>
                  <a:cubicBezTo>
                    <a:pt x="4255350" y="1141458"/>
                    <a:pt x="4245361" y="1125749"/>
                    <a:pt x="4235646" y="1109859"/>
                  </a:cubicBezTo>
                  <a:lnTo>
                    <a:pt x="4204591" y="1063368"/>
                  </a:lnTo>
                  <a:lnTo>
                    <a:pt x="4172175" y="1017876"/>
                  </a:lnTo>
                  <a:cubicBezTo>
                    <a:pt x="4083462" y="898290"/>
                    <a:pt x="3979312" y="791326"/>
                    <a:pt x="3865265" y="697618"/>
                  </a:cubicBezTo>
                  <a:cubicBezTo>
                    <a:pt x="3751490" y="603638"/>
                    <a:pt x="3627909" y="521917"/>
                    <a:pt x="3495792" y="456267"/>
                  </a:cubicBezTo>
                  <a:cubicBezTo>
                    <a:pt x="3363766" y="390436"/>
                    <a:pt x="3224022" y="339950"/>
                    <a:pt x="3080011" y="304719"/>
                  </a:cubicBezTo>
                  <a:cubicBezTo>
                    <a:pt x="2935999" y="269397"/>
                    <a:pt x="2787992" y="249057"/>
                    <a:pt x="2638805" y="241884"/>
                  </a:cubicBezTo>
                  <a:cubicBezTo>
                    <a:pt x="2489345" y="234347"/>
                    <a:pt x="2340067" y="239341"/>
                    <a:pt x="2191696" y="257865"/>
                  </a:cubicBezTo>
                  <a:cubicBezTo>
                    <a:pt x="2043417" y="276479"/>
                    <a:pt x="1896500" y="307624"/>
                    <a:pt x="1752851" y="350120"/>
                  </a:cubicBezTo>
                  <a:cubicBezTo>
                    <a:pt x="1609112" y="392433"/>
                    <a:pt x="1468914" y="447187"/>
                    <a:pt x="1333074" y="510657"/>
                  </a:cubicBezTo>
                  <a:cubicBezTo>
                    <a:pt x="1060578" y="636236"/>
                    <a:pt x="806151" y="802767"/>
                    <a:pt x="582960" y="1003893"/>
                  </a:cubicBezTo>
                  <a:cubicBezTo>
                    <a:pt x="471728" y="1104774"/>
                    <a:pt x="368668" y="1214825"/>
                    <a:pt x="276322" y="1333049"/>
                  </a:cubicBezTo>
                  <a:cubicBezTo>
                    <a:pt x="183795" y="1451092"/>
                    <a:pt x="102164" y="1577669"/>
                    <a:pt x="33882" y="1711057"/>
                  </a:cubicBezTo>
                  <a:lnTo>
                    <a:pt x="0" y="1785501"/>
                  </a:lnTo>
                  <a:lnTo>
                    <a:pt x="0" y="1377082"/>
                  </a:lnTo>
                  <a:lnTo>
                    <a:pt x="111188" y="1208333"/>
                  </a:lnTo>
                  <a:cubicBezTo>
                    <a:pt x="206927" y="1076920"/>
                    <a:pt x="314732" y="954315"/>
                    <a:pt x="431321" y="841539"/>
                  </a:cubicBezTo>
                  <a:cubicBezTo>
                    <a:pt x="548183" y="728763"/>
                    <a:pt x="674488" y="625885"/>
                    <a:pt x="807876" y="533448"/>
                  </a:cubicBezTo>
                  <a:cubicBezTo>
                    <a:pt x="941446" y="441103"/>
                    <a:pt x="1082007" y="358837"/>
                    <a:pt x="1228743" y="288828"/>
                  </a:cubicBezTo>
                  <a:cubicBezTo>
                    <a:pt x="1522578" y="149811"/>
                    <a:pt x="1838931" y="57919"/>
                    <a:pt x="2163003" y="19056"/>
                  </a:cubicBezTo>
                  <a:cubicBezTo>
                    <a:pt x="2243998" y="9477"/>
                    <a:pt x="2325584" y="3529"/>
                    <a:pt x="2407249" y="1168"/>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198" name="Freeform: Shape 7197">
              <a:extLst>
                <a:ext uri="{FF2B5EF4-FFF2-40B4-BE49-F238E27FC236}">
                  <a16:creationId xmlns:a16="http://schemas.microsoft.com/office/drawing/2014/main" id="{B2935CA6-94DE-46EF-8BB1-9DB074B6C4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960593"/>
              <a:ext cx="4814598" cy="4884231"/>
            </a:xfrm>
            <a:custGeom>
              <a:avLst/>
              <a:gdLst>
                <a:gd name="connsiteX0" fmla="*/ 2550817 w 4814598"/>
                <a:gd name="connsiteY0" fmla="*/ 544811 h 4884231"/>
                <a:gd name="connsiteX1" fmla="*/ 1694919 w 4814598"/>
                <a:gd name="connsiteY1" fmla="*/ 709526 h 4884231"/>
                <a:gd name="connsiteX2" fmla="*/ 932184 w 4814598"/>
                <a:gd name="connsiteY2" fmla="*/ 1163171 h 4884231"/>
                <a:gd name="connsiteX3" fmla="*/ 407894 w 4814598"/>
                <a:gd name="connsiteY3" fmla="*/ 1812768 h 4884231"/>
                <a:gd name="connsiteX4" fmla="*/ 220025 w 4814598"/>
                <a:gd name="connsiteY4" fmla="*/ 2558977 h 4884231"/>
                <a:gd name="connsiteX5" fmla="*/ 530204 w 4814598"/>
                <a:gd name="connsiteY5" fmla="*/ 3236995 h 4884231"/>
                <a:gd name="connsiteX6" fmla="*/ 697098 w 4814598"/>
                <a:gd name="connsiteY6" fmla="*/ 3471717 h 4884231"/>
                <a:gd name="connsiteX7" fmla="*/ 1333800 w 4814598"/>
                <a:gd name="connsiteY7" fmla="*/ 4121677 h 4884231"/>
                <a:gd name="connsiteX8" fmla="*/ 2170902 w 4814598"/>
                <a:gd name="connsiteY8" fmla="*/ 4339420 h 4884231"/>
                <a:gd name="connsiteX9" fmla="*/ 2709357 w 4814598"/>
                <a:gd name="connsiteY9" fmla="*/ 4200765 h 4884231"/>
                <a:gd name="connsiteX10" fmla="*/ 3290852 w 4814598"/>
                <a:gd name="connsiteY10" fmla="*/ 3800420 h 4884231"/>
                <a:gd name="connsiteX11" fmla="*/ 3434410 w 4814598"/>
                <a:gd name="connsiteY11" fmla="*/ 3689188 h 4884231"/>
                <a:gd name="connsiteX12" fmla="*/ 4069660 w 4814598"/>
                <a:gd name="connsiteY12" fmla="*/ 3124945 h 4884231"/>
                <a:gd name="connsiteX13" fmla="*/ 4269787 w 4814598"/>
                <a:gd name="connsiteY13" fmla="*/ 2558977 h 4884231"/>
                <a:gd name="connsiteX14" fmla="*/ 3797526 w 4814598"/>
                <a:gd name="connsiteY14" fmla="*/ 1099701 h 4884231"/>
                <a:gd name="connsiteX15" fmla="*/ 3273691 w 4814598"/>
                <a:gd name="connsiteY15" fmla="*/ 695179 h 4884231"/>
                <a:gd name="connsiteX16" fmla="*/ 2550817 w 4814598"/>
                <a:gd name="connsiteY16" fmla="*/ 544811 h 4884231"/>
                <a:gd name="connsiteX17" fmla="*/ 2550817 w 4814598"/>
                <a:gd name="connsiteY17" fmla="*/ 0 h 4884231"/>
                <a:gd name="connsiteX18" fmla="*/ 4814598 w 4814598"/>
                <a:gd name="connsiteY18" fmla="*/ 2558977 h 4884231"/>
                <a:gd name="connsiteX19" fmla="*/ 3626365 w 4814598"/>
                <a:gd name="connsiteY19" fmla="*/ 4229640 h 4884231"/>
                <a:gd name="connsiteX20" fmla="*/ 2170902 w 4814598"/>
                <a:gd name="connsiteY20" fmla="*/ 4884231 h 4884231"/>
                <a:gd name="connsiteX21" fmla="*/ 246267 w 4814598"/>
                <a:gd name="connsiteY21" fmla="*/ 3777538 h 4884231"/>
                <a:gd name="connsiteX22" fmla="*/ 40127 w 4814598"/>
                <a:gd name="connsiteY22" fmla="*/ 3489366 h 4884231"/>
                <a:gd name="connsiteX23" fmla="*/ 0 w 4814598"/>
                <a:gd name="connsiteY23" fmla="*/ 3432245 h 4884231"/>
                <a:gd name="connsiteX24" fmla="*/ 0 w 4814598"/>
                <a:gd name="connsiteY24" fmla="*/ 1432577 h 4884231"/>
                <a:gd name="connsiteX25" fmla="*/ 54624 w 4814598"/>
                <a:gd name="connsiteY25" fmla="*/ 1339196 h 4884231"/>
                <a:gd name="connsiteX26" fmla="*/ 2550817 w 4814598"/>
                <a:gd name="connsiteY26" fmla="*/ 0 h 4884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814598" h="4884231">
                  <a:moveTo>
                    <a:pt x="2550817" y="544811"/>
                  </a:moveTo>
                  <a:cubicBezTo>
                    <a:pt x="2270966" y="544811"/>
                    <a:pt x="1974952" y="601744"/>
                    <a:pt x="1694919" y="709526"/>
                  </a:cubicBezTo>
                  <a:cubicBezTo>
                    <a:pt x="1417883" y="816127"/>
                    <a:pt x="1154103" y="973032"/>
                    <a:pt x="932184" y="1163171"/>
                  </a:cubicBezTo>
                  <a:cubicBezTo>
                    <a:pt x="710536" y="1353038"/>
                    <a:pt x="529296" y="1577682"/>
                    <a:pt x="407894" y="1812768"/>
                  </a:cubicBezTo>
                  <a:cubicBezTo>
                    <a:pt x="283223" y="2054210"/>
                    <a:pt x="220025" y="2305277"/>
                    <a:pt x="220025" y="2558977"/>
                  </a:cubicBezTo>
                  <a:cubicBezTo>
                    <a:pt x="220025" y="2801418"/>
                    <a:pt x="315095" y="2942070"/>
                    <a:pt x="530204" y="3236995"/>
                  </a:cubicBezTo>
                  <a:cubicBezTo>
                    <a:pt x="584050" y="3310817"/>
                    <a:pt x="639711" y="3387181"/>
                    <a:pt x="697098" y="3471717"/>
                  </a:cubicBezTo>
                  <a:cubicBezTo>
                    <a:pt x="900040" y="3770818"/>
                    <a:pt x="1108249" y="3983476"/>
                    <a:pt x="1333800" y="4121677"/>
                  </a:cubicBezTo>
                  <a:cubicBezTo>
                    <a:pt x="1572882" y="4268231"/>
                    <a:pt x="1846740" y="4339420"/>
                    <a:pt x="2170902" y="4339420"/>
                  </a:cubicBezTo>
                  <a:cubicBezTo>
                    <a:pt x="2354867" y="4339420"/>
                    <a:pt x="2525938" y="4295381"/>
                    <a:pt x="2709357" y="4200765"/>
                  </a:cubicBezTo>
                  <a:cubicBezTo>
                    <a:pt x="2897680" y="4103607"/>
                    <a:pt x="3084097" y="3961956"/>
                    <a:pt x="3290852" y="3800420"/>
                  </a:cubicBezTo>
                  <a:cubicBezTo>
                    <a:pt x="3339340" y="3762556"/>
                    <a:pt x="3387647" y="3725236"/>
                    <a:pt x="3434410" y="3689188"/>
                  </a:cubicBezTo>
                  <a:cubicBezTo>
                    <a:pt x="3682844" y="3497505"/>
                    <a:pt x="3917476" y="3316446"/>
                    <a:pt x="4069660" y="3124945"/>
                  </a:cubicBezTo>
                  <a:cubicBezTo>
                    <a:pt x="4209948" y="2948426"/>
                    <a:pt x="4269787" y="2779172"/>
                    <a:pt x="4269787" y="2558977"/>
                  </a:cubicBezTo>
                  <a:cubicBezTo>
                    <a:pt x="4269787" y="1980933"/>
                    <a:pt x="4102076" y="1462636"/>
                    <a:pt x="3797526" y="1099701"/>
                  </a:cubicBezTo>
                  <a:cubicBezTo>
                    <a:pt x="3650427" y="924453"/>
                    <a:pt x="3474272" y="788342"/>
                    <a:pt x="3273691" y="695179"/>
                  </a:cubicBezTo>
                  <a:cubicBezTo>
                    <a:pt x="3058944" y="595388"/>
                    <a:pt x="2815686" y="544811"/>
                    <a:pt x="2550817" y="544811"/>
                  </a:cubicBezTo>
                  <a:close/>
                  <a:moveTo>
                    <a:pt x="2550817" y="0"/>
                  </a:moveTo>
                  <a:cubicBezTo>
                    <a:pt x="3970050" y="0"/>
                    <a:pt x="4814598" y="1145647"/>
                    <a:pt x="4814598" y="2558977"/>
                  </a:cubicBezTo>
                  <a:cubicBezTo>
                    <a:pt x="4814598" y="3376738"/>
                    <a:pt x="4225839" y="3761193"/>
                    <a:pt x="3626365" y="4229640"/>
                  </a:cubicBezTo>
                  <a:cubicBezTo>
                    <a:pt x="3189699" y="4570874"/>
                    <a:pt x="2769014" y="4884231"/>
                    <a:pt x="2170902" y="4884231"/>
                  </a:cubicBezTo>
                  <a:cubicBezTo>
                    <a:pt x="1283950" y="4884231"/>
                    <a:pt x="708085" y="4458279"/>
                    <a:pt x="246267" y="3777538"/>
                  </a:cubicBezTo>
                  <a:cubicBezTo>
                    <a:pt x="176985" y="3675432"/>
                    <a:pt x="106654" y="3581344"/>
                    <a:pt x="40127" y="3489366"/>
                  </a:cubicBezTo>
                  <a:lnTo>
                    <a:pt x="0" y="3432245"/>
                  </a:lnTo>
                  <a:lnTo>
                    <a:pt x="0" y="1432577"/>
                  </a:lnTo>
                  <a:lnTo>
                    <a:pt x="54624" y="1339196"/>
                  </a:lnTo>
                  <a:cubicBezTo>
                    <a:pt x="578230" y="541497"/>
                    <a:pt x="1569352" y="0"/>
                    <a:pt x="2550817" y="0"/>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191" name="Freeform: Shape 7190">
              <a:extLst>
                <a:ext uri="{FF2B5EF4-FFF2-40B4-BE49-F238E27FC236}">
                  <a16:creationId xmlns:a16="http://schemas.microsoft.com/office/drawing/2014/main" id="{2352A8D1-612B-42BB-A925-A3EF53F720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960593"/>
              <a:ext cx="4814598" cy="4884231"/>
            </a:xfrm>
            <a:custGeom>
              <a:avLst/>
              <a:gdLst>
                <a:gd name="connsiteX0" fmla="*/ 2550817 w 4814598"/>
                <a:gd name="connsiteY0" fmla="*/ 454009 h 4884231"/>
                <a:gd name="connsiteX1" fmla="*/ 1662321 w 4814598"/>
                <a:gd name="connsiteY1" fmla="*/ 624807 h 4884231"/>
                <a:gd name="connsiteX2" fmla="*/ 873072 w 4814598"/>
                <a:gd name="connsiteY2" fmla="*/ 1094253 h 4884231"/>
                <a:gd name="connsiteX3" fmla="*/ 327171 w 4814598"/>
                <a:gd name="connsiteY3" fmla="*/ 1771181 h 4884231"/>
                <a:gd name="connsiteX4" fmla="*/ 129223 w 4814598"/>
                <a:gd name="connsiteY4" fmla="*/ 2558977 h 4884231"/>
                <a:gd name="connsiteX5" fmla="*/ 456836 w 4814598"/>
                <a:gd name="connsiteY5" fmla="*/ 3290477 h 4884231"/>
                <a:gd name="connsiteX6" fmla="*/ 621914 w 4814598"/>
                <a:gd name="connsiteY6" fmla="*/ 3522657 h 4884231"/>
                <a:gd name="connsiteX7" fmla="*/ 2170902 w 4814598"/>
                <a:gd name="connsiteY7" fmla="*/ 4430222 h 4884231"/>
                <a:gd name="connsiteX8" fmla="*/ 3346786 w 4814598"/>
                <a:gd name="connsiteY8" fmla="*/ 3871881 h 4884231"/>
                <a:gd name="connsiteX9" fmla="*/ 3489890 w 4814598"/>
                <a:gd name="connsiteY9" fmla="*/ 3761012 h 4884231"/>
                <a:gd name="connsiteX10" fmla="*/ 4140757 w 4814598"/>
                <a:gd name="connsiteY10" fmla="*/ 3181424 h 4884231"/>
                <a:gd name="connsiteX11" fmla="*/ 4360589 w 4814598"/>
                <a:gd name="connsiteY11" fmla="*/ 2558977 h 4884231"/>
                <a:gd name="connsiteX12" fmla="*/ 3867171 w 4814598"/>
                <a:gd name="connsiteY12" fmla="*/ 1041315 h 4884231"/>
                <a:gd name="connsiteX13" fmla="*/ 3312009 w 4814598"/>
                <a:gd name="connsiteY13" fmla="*/ 612822 h 4884231"/>
                <a:gd name="connsiteX14" fmla="*/ 2550817 w 4814598"/>
                <a:gd name="connsiteY14" fmla="*/ 454009 h 4884231"/>
                <a:gd name="connsiteX15" fmla="*/ 2550817 w 4814598"/>
                <a:gd name="connsiteY15" fmla="*/ 0 h 4884231"/>
                <a:gd name="connsiteX16" fmla="*/ 4814598 w 4814598"/>
                <a:gd name="connsiteY16" fmla="*/ 2558977 h 4884231"/>
                <a:gd name="connsiteX17" fmla="*/ 3626365 w 4814598"/>
                <a:gd name="connsiteY17" fmla="*/ 4229640 h 4884231"/>
                <a:gd name="connsiteX18" fmla="*/ 2170902 w 4814598"/>
                <a:gd name="connsiteY18" fmla="*/ 4884231 h 4884231"/>
                <a:gd name="connsiteX19" fmla="*/ 246267 w 4814598"/>
                <a:gd name="connsiteY19" fmla="*/ 3777538 h 4884231"/>
                <a:gd name="connsiteX20" fmla="*/ 40127 w 4814598"/>
                <a:gd name="connsiteY20" fmla="*/ 3489366 h 4884231"/>
                <a:gd name="connsiteX21" fmla="*/ 0 w 4814598"/>
                <a:gd name="connsiteY21" fmla="*/ 3432245 h 4884231"/>
                <a:gd name="connsiteX22" fmla="*/ 0 w 4814598"/>
                <a:gd name="connsiteY22" fmla="*/ 1432577 h 4884231"/>
                <a:gd name="connsiteX23" fmla="*/ 54624 w 4814598"/>
                <a:gd name="connsiteY23" fmla="*/ 1339196 h 4884231"/>
                <a:gd name="connsiteX24" fmla="*/ 2550817 w 4814598"/>
                <a:gd name="connsiteY24" fmla="*/ 0 h 4884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814598" h="4884231">
                  <a:moveTo>
                    <a:pt x="2550817" y="454009"/>
                  </a:moveTo>
                  <a:cubicBezTo>
                    <a:pt x="2255802" y="454009"/>
                    <a:pt x="1956792" y="511396"/>
                    <a:pt x="1662321" y="624807"/>
                  </a:cubicBezTo>
                  <a:cubicBezTo>
                    <a:pt x="1375660" y="735041"/>
                    <a:pt x="1102800" y="897394"/>
                    <a:pt x="873072" y="1094253"/>
                  </a:cubicBezTo>
                  <a:cubicBezTo>
                    <a:pt x="639348" y="1294471"/>
                    <a:pt x="455656" y="1522293"/>
                    <a:pt x="327171" y="1771181"/>
                  </a:cubicBezTo>
                  <a:cubicBezTo>
                    <a:pt x="195872" y="2025607"/>
                    <a:pt x="129223" y="2290658"/>
                    <a:pt x="129223" y="2558977"/>
                  </a:cubicBezTo>
                  <a:cubicBezTo>
                    <a:pt x="129223" y="2829294"/>
                    <a:pt x="235552" y="2987108"/>
                    <a:pt x="456836" y="3290477"/>
                  </a:cubicBezTo>
                  <a:cubicBezTo>
                    <a:pt x="510228" y="3363663"/>
                    <a:pt x="565435" y="3439392"/>
                    <a:pt x="621914" y="3522657"/>
                  </a:cubicBezTo>
                  <a:cubicBezTo>
                    <a:pt x="1053495" y="4158815"/>
                    <a:pt x="1516766" y="4430222"/>
                    <a:pt x="2170902" y="4430222"/>
                  </a:cubicBezTo>
                  <a:cubicBezTo>
                    <a:pt x="2600213" y="4430222"/>
                    <a:pt x="2915205" y="4209119"/>
                    <a:pt x="3346786" y="3871881"/>
                  </a:cubicBezTo>
                  <a:cubicBezTo>
                    <a:pt x="3395002" y="3834198"/>
                    <a:pt x="3443218" y="3796969"/>
                    <a:pt x="3489890" y="3761012"/>
                  </a:cubicBezTo>
                  <a:cubicBezTo>
                    <a:pt x="3742864" y="3565879"/>
                    <a:pt x="3981763" y="3381551"/>
                    <a:pt x="4140757" y="3181424"/>
                  </a:cubicBezTo>
                  <a:cubicBezTo>
                    <a:pt x="4292760" y="2990104"/>
                    <a:pt x="4360589" y="2798149"/>
                    <a:pt x="4360589" y="2558977"/>
                  </a:cubicBezTo>
                  <a:cubicBezTo>
                    <a:pt x="4360589" y="1959594"/>
                    <a:pt x="4185341" y="1420595"/>
                    <a:pt x="3867171" y="1041315"/>
                  </a:cubicBezTo>
                  <a:cubicBezTo>
                    <a:pt x="3711446" y="855807"/>
                    <a:pt x="3524667" y="711614"/>
                    <a:pt x="3312009" y="612822"/>
                  </a:cubicBezTo>
                  <a:cubicBezTo>
                    <a:pt x="3085095" y="507491"/>
                    <a:pt x="2829034" y="454009"/>
                    <a:pt x="2550817" y="454009"/>
                  </a:cubicBezTo>
                  <a:close/>
                  <a:moveTo>
                    <a:pt x="2550817" y="0"/>
                  </a:moveTo>
                  <a:cubicBezTo>
                    <a:pt x="3970050" y="0"/>
                    <a:pt x="4814598" y="1145647"/>
                    <a:pt x="4814598" y="2558977"/>
                  </a:cubicBezTo>
                  <a:cubicBezTo>
                    <a:pt x="4814598" y="3376738"/>
                    <a:pt x="4225839" y="3761193"/>
                    <a:pt x="3626365" y="4229640"/>
                  </a:cubicBezTo>
                  <a:cubicBezTo>
                    <a:pt x="3189699" y="4570874"/>
                    <a:pt x="2769014" y="4884231"/>
                    <a:pt x="2170902" y="4884231"/>
                  </a:cubicBezTo>
                  <a:cubicBezTo>
                    <a:pt x="1283950" y="4884231"/>
                    <a:pt x="708085" y="4458279"/>
                    <a:pt x="246267" y="3777538"/>
                  </a:cubicBezTo>
                  <a:cubicBezTo>
                    <a:pt x="176985" y="3675432"/>
                    <a:pt x="106654" y="3581344"/>
                    <a:pt x="40127" y="3489366"/>
                  </a:cubicBezTo>
                  <a:lnTo>
                    <a:pt x="0" y="3432245"/>
                  </a:lnTo>
                  <a:lnTo>
                    <a:pt x="0" y="1432577"/>
                  </a:lnTo>
                  <a:lnTo>
                    <a:pt x="54624" y="1339196"/>
                  </a:lnTo>
                  <a:cubicBezTo>
                    <a:pt x="578230" y="541497"/>
                    <a:pt x="1569352" y="0"/>
                    <a:pt x="2550817" y="0"/>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7199" name="Freeform: Shape 7198">
              <a:extLst>
                <a:ext uri="{FF2B5EF4-FFF2-40B4-BE49-F238E27FC236}">
                  <a16:creationId xmlns:a16="http://schemas.microsoft.com/office/drawing/2014/main" id="{0858A699-36FD-4E40-A79C-7B11883C91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96695"/>
              <a:ext cx="4850918" cy="5212025"/>
            </a:xfrm>
            <a:custGeom>
              <a:avLst/>
              <a:gdLst>
                <a:gd name="connsiteX0" fmla="*/ 2244906 w 4850918"/>
                <a:gd name="connsiteY0" fmla="*/ 0 h 5212025"/>
                <a:gd name="connsiteX1" fmla="*/ 4850918 w 4850918"/>
                <a:gd name="connsiteY1" fmla="*/ 2606013 h 5212025"/>
                <a:gd name="connsiteX2" fmla="*/ 2244906 w 4850918"/>
                <a:gd name="connsiteY2" fmla="*/ 5212025 h 5212025"/>
                <a:gd name="connsiteX3" fmla="*/ 83949 w 4850918"/>
                <a:gd name="connsiteY3" fmla="*/ 4063077 h 5212025"/>
                <a:gd name="connsiteX4" fmla="*/ 0 w 4850918"/>
                <a:gd name="connsiteY4" fmla="*/ 3924890 h 5212025"/>
                <a:gd name="connsiteX5" fmla="*/ 0 w 4850918"/>
                <a:gd name="connsiteY5" fmla="*/ 3598606 h 5212025"/>
                <a:gd name="connsiteX6" fmla="*/ 15357 w 4850918"/>
                <a:gd name="connsiteY6" fmla="*/ 3619452 h 5212025"/>
                <a:gd name="connsiteX7" fmla="*/ 107340 w 4850918"/>
                <a:gd name="connsiteY7" fmla="*/ 3738402 h 5212025"/>
                <a:gd name="connsiteX8" fmla="*/ 168177 w 4850918"/>
                <a:gd name="connsiteY8" fmla="*/ 3816401 h 5212025"/>
                <a:gd name="connsiteX9" fmla="*/ 245086 w 4850918"/>
                <a:gd name="connsiteY9" fmla="*/ 3916919 h 5212025"/>
                <a:gd name="connsiteX10" fmla="*/ 284403 w 4850918"/>
                <a:gd name="connsiteY10" fmla="*/ 3970310 h 5212025"/>
                <a:gd name="connsiteX11" fmla="*/ 319634 w 4850918"/>
                <a:gd name="connsiteY11" fmla="*/ 4018253 h 5212025"/>
                <a:gd name="connsiteX12" fmla="*/ 319816 w 4850918"/>
                <a:gd name="connsiteY12" fmla="*/ 4018435 h 5212025"/>
                <a:gd name="connsiteX13" fmla="*/ 319998 w 4850918"/>
                <a:gd name="connsiteY13" fmla="*/ 4018617 h 5212025"/>
                <a:gd name="connsiteX14" fmla="*/ 381652 w 4850918"/>
                <a:gd name="connsiteY14" fmla="*/ 4099884 h 5212025"/>
                <a:gd name="connsiteX15" fmla="*/ 393547 w 4850918"/>
                <a:gd name="connsiteY15" fmla="*/ 4115230 h 5212025"/>
                <a:gd name="connsiteX16" fmla="*/ 399540 w 4850918"/>
                <a:gd name="connsiteY16" fmla="*/ 4122676 h 5212025"/>
                <a:gd name="connsiteX17" fmla="*/ 470547 w 4850918"/>
                <a:gd name="connsiteY17" fmla="*/ 4208756 h 5212025"/>
                <a:gd name="connsiteX18" fmla="*/ 633445 w 4850918"/>
                <a:gd name="connsiteY18" fmla="*/ 4384730 h 5212025"/>
                <a:gd name="connsiteX19" fmla="*/ 997833 w 4850918"/>
                <a:gd name="connsiteY19" fmla="*/ 4677384 h 5212025"/>
                <a:gd name="connsiteX20" fmla="*/ 1198505 w 4850918"/>
                <a:gd name="connsiteY20" fmla="*/ 4786982 h 5212025"/>
                <a:gd name="connsiteX21" fmla="*/ 1198687 w 4850918"/>
                <a:gd name="connsiteY21" fmla="*/ 4787073 h 5212025"/>
                <a:gd name="connsiteX22" fmla="*/ 1198869 w 4850918"/>
                <a:gd name="connsiteY22" fmla="*/ 4787164 h 5212025"/>
                <a:gd name="connsiteX23" fmla="*/ 1410709 w 4850918"/>
                <a:gd name="connsiteY23" fmla="*/ 4869975 h 5212025"/>
                <a:gd name="connsiteX24" fmla="*/ 1631902 w 4850918"/>
                <a:gd name="connsiteY24" fmla="*/ 4927271 h 5212025"/>
                <a:gd name="connsiteX25" fmla="*/ 1744134 w 4850918"/>
                <a:gd name="connsiteY25" fmla="*/ 4946157 h 5212025"/>
                <a:gd name="connsiteX26" fmla="*/ 1856819 w 4850918"/>
                <a:gd name="connsiteY26" fmla="*/ 4958961 h 5212025"/>
                <a:gd name="connsiteX27" fmla="*/ 2090089 w 4850918"/>
                <a:gd name="connsiteY27" fmla="*/ 4969130 h 5212025"/>
                <a:gd name="connsiteX28" fmla="*/ 2101802 w 4850918"/>
                <a:gd name="connsiteY28" fmla="*/ 4969130 h 5212025"/>
                <a:gd name="connsiteX29" fmla="*/ 2117238 w 4850918"/>
                <a:gd name="connsiteY29" fmla="*/ 4969221 h 5212025"/>
                <a:gd name="connsiteX30" fmla="*/ 2147294 w 4850918"/>
                <a:gd name="connsiteY30" fmla="*/ 4968767 h 5212025"/>
                <a:gd name="connsiteX31" fmla="*/ 2147566 w 4850918"/>
                <a:gd name="connsiteY31" fmla="*/ 4968767 h 5212025"/>
                <a:gd name="connsiteX32" fmla="*/ 2147838 w 4850918"/>
                <a:gd name="connsiteY32" fmla="*/ 4968767 h 5212025"/>
                <a:gd name="connsiteX33" fmla="*/ 2176078 w 4850918"/>
                <a:gd name="connsiteY33" fmla="*/ 4968041 h 5212025"/>
                <a:gd name="connsiteX34" fmla="*/ 2204499 w 4850918"/>
                <a:gd name="connsiteY34" fmla="*/ 4966588 h 5212025"/>
                <a:gd name="connsiteX35" fmla="*/ 2315822 w 4850918"/>
                <a:gd name="connsiteY35" fmla="*/ 4956872 h 5212025"/>
                <a:gd name="connsiteX36" fmla="*/ 2746222 w 4850918"/>
                <a:gd name="connsiteY36" fmla="*/ 4840555 h 5212025"/>
                <a:gd name="connsiteX37" fmla="*/ 2950617 w 4850918"/>
                <a:gd name="connsiteY37" fmla="*/ 4739220 h 5212025"/>
                <a:gd name="connsiteX38" fmla="*/ 3148929 w 4850918"/>
                <a:gd name="connsiteY38" fmla="*/ 4615367 h 5212025"/>
                <a:gd name="connsiteX39" fmla="*/ 3342791 w 4850918"/>
                <a:gd name="connsiteY39" fmla="*/ 4474533 h 5212025"/>
                <a:gd name="connsiteX40" fmla="*/ 3438496 w 4850918"/>
                <a:gd name="connsiteY40" fmla="*/ 4399894 h 5212025"/>
                <a:gd name="connsiteX41" fmla="*/ 3536108 w 4850918"/>
                <a:gd name="connsiteY41" fmla="*/ 4321804 h 5212025"/>
                <a:gd name="connsiteX42" fmla="*/ 3700641 w 4850918"/>
                <a:gd name="connsiteY42" fmla="*/ 4192956 h 5212025"/>
                <a:gd name="connsiteX43" fmla="*/ 3927282 w 4850918"/>
                <a:gd name="connsiteY43" fmla="*/ 4014258 h 5212025"/>
                <a:gd name="connsiteX44" fmla="*/ 4279230 w 4850918"/>
                <a:gd name="connsiteY44" fmla="*/ 3693909 h 5212025"/>
                <a:gd name="connsiteX45" fmla="*/ 4424785 w 4850918"/>
                <a:gd name="connsiteY45" fmla="*/ 3517209 h 5212025"/>
                <a:gd name="connsiteX46" fmla="*/ 4539922 w 4850918"/>
                <a:gd name="connsiteY46" fmla="*/ 3324800 h 5212025"/>
                <a:gd name="connsiteX47" fmla="*/ 4660234 w 4850918"/>
                <a:gd name="connsiteY47" fmla="*/ 2893945 h 5212025"/>
                <a:gd name="connsiteX48" fmla="*/ 4667045 w 4850918"/>
                <a:gd name="connsiteY48" fmla="*/ 2779081 h 5212025"/>
                <a:gd name="connsiteX49" fmla="*/ 4667135 w 4850918"/>
                <a:gd name="connsiteY49" fmla="*/ 2774632 h 5212025"/>
                <a:gd name="connsiteX50" fmla="*/ 4667408 w 4850918"/>
                <a:gd name="connsiteY50" fmla="*/ 2719787 h 5212025"/>
                <a:gd name="connsiteX51" fmla="*/ 4667317 w 4850918"/>
                <a:gd name="connsiteY51" fmla="*/ 2702444 h 5212025"/>
                <a:gd name="connsiteX52" fmla="*/ 4666772 w 4850918"/>
                <a:gd name="connsiteY52" fmla="*/ 2658950 h 5212025"/>
                <a:gd name="connsiteX53" fmla="*/ 4654787 w 4850918"/>
                <a:gd name="connsiteY53" fmla="*/ 2416691 h 5212025"/>
                <a:gd name="connsiteX54" fmla="*/ 4581781 w 4850918"/>
                <a:gd name="connsiteY54" fmla="*/ 1936985 h 5212025"/>
                <a:gd name="connsiteX55" fmla="*/ 4435046 w 4850918"/>
                <a:gd name="connsiteY55" fmla="*/ 1474894 h 5212025"/>
                <a:gd name="connsiteX56" fmla="*/ 4386104 w 4850918"/>
                <a:gd name="connsiteY56" fmla="*/ 1364116 h 5212025"/>
                <a:gd name="connsiteX57" fmla="*/ 4331623 w 4850918"/>
                <a:gd name="connsiteY57" fmla="*/ 1255698 h 5212025"/>
                <a:gd name="connsiteX58" fmla="*/ 4206861 w 4850918"/>
                <a:gd name="connsiteY58" fmla="*/ 1048216 h 5212025"/>
                <a:gd name="connsiteX59" fmla="*/ 3895592 w 4850918"/>
                <a:gd name="connsiteY59" fmla="*/ 681922 h 5212025"/>
                <a:gd name="connsiteX60" fmla="*/ 3710356 w 4850918"/>
                <a:gd name="connsiteY60" fmla="*/ 530192 h 5212025"/>
                <a:gd name="connsiteX61" fmla="*/ 3507777 w 4850918"/>
                <a:gd name="connsiteY61" fmla="*/ 403705 h 5212025"/>
                <a:gd name="connsiteX62" fmla="*/ 3065936 w 4850918"/>
                <a:gd name="connsiteY62" fmla="*/ 232543 h 5212025"/>
                <a:gd name="connsiteX63" fmla="*/ 2834573 w 4850918"/>
                <a:gd name="connsiteY63" fmla="*/ 187233 h 5212025"/>
                <a:gd name="connsiteX64" fmla="*/ 2601212 w 4850918"/>
                <a:gd name="connsiteY64" fmla="*/ 166894 h 5212025"/>
                <a:gd name="connsiteX65" fmla="*/ 2499332 w 4850918"/>
                <a:gd name="connsiteY65" fmla="*/ 164715 h 5212025"/>
                <a:gd name="connsiteX66" fmla="*/ 2131857 w 4850918"/>
                <a:gd name="connsiteY66" fmla="*/ 192046 h 5212025"/>
                <a:gd name="connsiteX67" fmla="*/ 1901130 w 4850918"/>
                <a:gd name="connsiteY67" fmla="*/ 237084 h 5212025"/>
                <a:gd name="connsiteX68" fmla="*/ 1674579 w 4850918"/>
                <a:gd name="connsiteY68" fmla="*/ 301553 h 5212025"/>
                <a:gd name="connsiteX69" fmla="*/ 1453477 w 4850918"/>
                <a:gd name="connsiteY69" fmla="*/ 383819 h 5212025"/>
                <a:gd name="connsiteX70" fmla="*/ 1238821 w 4850918"/>
                <a:gd name="connsiteY70" fmla="*/ 483338 h 5212025"/>
                <a:gd name="connsiteX71" fmla="*/ 831666 w 4850918"/>
                <a:gd name="connsiteY71" fmla="*/ 727777 h 5212025"/>
                <a:gd name="connsiteX72" fmla="*/ 735416 w 4850918"/>
                <a:gd name="connsiteY72" fmla="*/ 798148 h 5212025"/>
                <a:gd name="connsiteX73" fmla="*/ 735234 w 4850918"/>
                <a:gd name="connsiteY73" fmla="*/ 798330 h 5212025"/>
                <a:gd name="connsiteX74" fmla="*/ 735053 w 4850918"/>
                <a:gd name="connsiteY74" fmla="*/ 798511 h 5212025"/>
                <a:gd name="connsiteX75" fmla="*/ 695554 w 4850918"/>
                <a:gd name="connsiteY75" fmla="*/ 828748 h 5212025"/>
                <a:gd name="connsiteX76" fmla="*/ 687563 w 4850918"/>
                <a:gd name="connsiteY76" fmla="*/ 835014 h 5212025"/>
                <a:gd name="connsiteX77" fmla="*/ 641254 w 4850918"/>
                <a:gd name="connsiteY77" fmla="*/ 871970 h 5212025"/>
                <a:gd name="connsiteX78" fmla="*/ 461013 w 4850918"/>
                <a:gd name="connsiteY78" fmla="*/ 1030147 h 5212025"/>
                <a:gd name="connsiteX79" fmla="*/ 139938 w 4850918"/>
                <a:gd name="connsiteY79" fmla="*/ 1388360 h 5212025"/>
                <a:gd name="connsiteX80" fmla="*/ 3281 w 4850918"/>
                <a:gd name="connsiteY80" fmla="*/ 1587670 h 5212025"/>
                <a:gd name="connsiteX81" fmla="*/ 0 w 4850918"/>
                <a:gd name="connsiteY81" fmla="*/ 1593348 h 5212025"/>
                <a:gd name="connsiteX82" fmla="*/ 0 w 4850918"/>
                <a:gd name="connsiteY82" fmla="*/ 1287136 h 5212025"/>
                <a:gd name="connsiteX83" fmla="*/ 83949 w 4850918"/>
                <a:gd name="connsiteY83" fmla="*/ 1148949 h 5212025"/>
                <a:gd name="connsiteX84" fmla="*/ 2244906 w 4850918"/>
                <a:gd name="connsiteY84" fmla="*/ 0 h 5212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4850918" h="5212025">
                  <a:moveTo>
                    <a:pt x="2244906" y="0"/>
                  </a:moveTo>
                  <a:cubicBezTo>
                    <a:pt x="3684206" y="0"/>
                    <a:pt x="4850918" y="1166713"/>
                    <a:pt x="4850918" y="2606013"/>
                  </a:cubicBezTo>
                  <a:cubicBezTo>
                    <a:pt x="4850918" y="4045313"/>
                    <a:pt x="3684206" y="5212025"/>
                    <a:pt x="2244906" y="5212025"/>
                  </a:cubicBezTo>
                  <a:cubicBezTo>
                    <a:pt x="1345344" y="5212025"/>
                    <a:pt x="552260" y="4756278"/>
                    <a:pt x="83949" y="4063077"/>
                  </a:cubicBezTo>
                  <a:lnTo>
                    <a:pt x="0" y="3924890"/>
                  </a:lnTo>
                  <a:lnTo>
                    <a:pt x="0" y="3598606"/>
                  </a:lnTo>
                  <a:lnTo>
                    <a:pt x="15357" y="3619452"/>
                  </a:lnTo>
                  <a:cubicBezTo>
                    <a:pt x="45413" y="3659314"/>
                    <a:pt x="76921" y="3699539"/>
                    <a:pt x="107340" y="3738402"/>
                  </a:cubicBezTo>
                  <a:cubicBezTo>
                    <a:pt x="127316" y="3763917"/>
                    <a:pt x="148019" y="3790250"/>
                    <a:pt x="168177" y="3816401"/>
                  </a:cubicBezTo>
                  <a:cubicBezTo>
                    <a:pt x="189334" y="3843732"/>
                    <a:pt x="217210" y="3879781"/>
                    <a:pt x="245086" y="3916919"/>
                  </a:cubicBezTo>
                  <a:cubicBezTo>
                    <a:pt x="258343" y="3934443"/>
                    <a:pt x="271600" y="3952695"/>
                    <a:pt x="284403" y="3970310"/>
                  </a:cubicBezTo>
                  <a:cubicBezTo>
                    <a:pt x="296571" y="3987018"/>
                    <a:pt x="308102" y="4002908"/>
                    <a:pt x="319634" y="4018253"/>
                  </a:cubicBezTo>
                  <a:lnTo>
                    <a:pt x="319816" y="4018435"/>
                  </a:lnTo>
                  <a:lnTo>
                    <a:pt x="319998" y="4018617"/>
                  </a:lnTo>
                  <a:cubicBezTo>
                    <a:pt x="339883" y="4045948"/>
                    <a:pt x="361131" y="4073370"/>
                    <a:pt x="381652" y="4099884"/>
                  </a:cubicBezTo>
                  <a:lnTo>
                    <a:pt x="393547" y="4115230"/>
                  </a:lnTo>
                  <a:lnTo>
                    <a:pt x="399540" y="4122676"/>
                  </a:lnTo>
                  <a:cubicBezTo>
                    <a:pt x="422604" y="4151187"/>
                    <a:pt x="446303" y="4180698"/>
                    <a:pt x="470547" y="4208756"/>
                  </a:cubicBezTo>
                  <a:cubicBezTo>
                    <a:pt x="523848" y="4271228"/>
                    <a:pt x="578692" y="4330430"/>
                    <a:pt x="633445" y="4384730"/>
                  </a:cubicBezTo>
                  <a:cubicBezTo>
                    <a:pt x="750035" y="4499776"/>
                    <a:pt x="872708" y="4598296"/>
                    <a:pt x="997833" y="4677384"/>
                  </a:cubicBezTo>
                  <a:cubicBezTo>
                    <a:pt x="1068659" y="4721786"/>
                    <a:pt x="1134218" y="4757653"/>
                    <a:pt x="1198505" y="4786982"/>
                  </a:cubicBezTo>
                  <a:lnTo>
                    <a:pt x="1198687" y="4787073"/>
                  </a:lnTo>
                  <a:lnTo>
                    <a:pt x="1198869" y="4787164"/>
                  </a:lnTo>
                  <a:cubicBezTo>
                    <a:pt x="1264246" y="4817945"/>
                    <a:pt x="1335525" y="4845821"/>
                    <a:pt x="1410709" y="4869975"/>
                  </a:cubicBezTo>
                  <a:cubicBezTo>
                    <a:pt x="1479900" y="4892221"/>
                    <a:pt x="1554358" y="4911562"/>
                    <a:pt x="1631902" y="4927271"/>
                  </a:cubicBezTo>
                  <a:cubicBezTo>
                    <a:pt x="1667588" y="4934353"/>
                    <a:pt x="1705452" y="4940709"/>
                    <a:pt x="1744134" y="4946157"/>
                  </a:cubicBezTo>
                  <a:cubicBezTo>
                    <a:pt x="1780454" y="4951243"/>
                    <a:pt x="1818409" y="4955510"/>
                    <a:pt x="1856819" y="4958961"/>
                  </a:cubicBezTo>
                  <a:cubicBezTo>
                    <a:pt x="1930277" y="4965680"/>
                    <a:pt x="2006551" y="4968949"/>
                    <a:pt x="2090089" y="4969130"/>
                  </a:cubicBezTo>
                  <a:lnTo>
                    <a:pt x="2101802" y="4969130"/>
                  </a:lnTo>
                  <a:cubicBezTo>
                    <a:pt x="2106978" y="4969221"/>
                    <a:pt x="2112063" y="4969221"/>
                    <a:pt x="2117238" y="4969221"/>
                  </a:cubicBezTo>
                  <a:cubicBezTo>
                    <a:pt x="2129678" y="4969221"/>
                    <a:pt x="2138940" y="4969130"/>
                    <a:pt x="2147294" y="4968767"/>
                  </a:cubicBezTo>
                  <a:lnTo>
                    <a:pt x="2147566" y="4968767"/>
                  </a:lnTo>
                  <a:lnTo>
                    <a:pt x="2147838" y="4968767"/>
                  </a:lnTo>
                  <a:lnTo>
                    <a:pt x="2176078" y="4968041"/>
                  </a:lnTo>
                  <a:lnTo>
                    <a:pt x="2204499" y="4966588"/>
                  </a:lnTo>
                  <a:cubicBezTo>
                    <a:pt x="2236824" y="4965135"/>
                    <a:pt x="2271238" y="4962138"/>
                    <a:pt x="2315822" y="4956872"/>
                  </a:cubicBezTo>
                  <a:cubicBezTo>
                    <a:pt x="2460651" y="4939166"/>
                    <a:pt x="2605480" y="4900030"/>
                    <a:pt x="2746222" y="4840555"/>
                  </a:cubicBezTo>
                  <a:cubicBezTo>
                    <a:pt x="2810783" y="4813587"/>
                    <a:pt x="2877613" y="4780444"/>
                    <a:pt x="2950617" y="4739220"/>
                  </a:cubicBezTo>
                  <a:cubicBezTo>
                    <a:pt x="3013452" y="4703989"/>
                    <a:pt x="3078285" y="4663492"/>
                    <a:pt x="3148929" y="4615367"/>
                  </a:cubicBezTo>
                  <a:cubicBezTo>
                    <a:pt x="3207042" y="4575777"/>
                    <a:pt x="3268696" y="4531012"/>
                    <a:pt x="3342791" y="4474533"/>
                  </a:cubicBezTo>
                  <a:cubicBezTo>
                    <a:pt x="3375298" y="4449835"/>
                    <a:pt x="3408077" y="4423956"/>
                    <a:pt x="3438496" y="4399894"/>
                  </a:cubicBezTo>
                  <a:lnTo>
                    <a:pt x="3536108" y="4321804"/>
                  </a:lnTo>
                  <a:cubicBezTo>
                    <a:pt x="3591043" y="4278219"/>
                    <a:pt x="3646795" y="4234907"/>
                    <a:pt x="3700641" y="4192956"/>
                  </a:cubicBezTo>
                  <a:cubicBezTo>
                    <a:pt x="3775643" y="4134571"/>
                    <a:pt x="3853279" y="4074187"/>
                    <a:pt x="3927282" y="4014258"/>
                  </a:cubicBezTo>
                  <a:cubicBezTo>
                    <a:pt x="4077741" y="3892493"/>
                    <a:pt x="4186340" y="3793610"/>
                    <a:pt x="4279230" y="3693909"/>
                  </a:cubicBezTo>
                  <a:cubicBezTo>
                    <a:pt x="4335800" y="3632800"/>
                    <a:pt x="4383471" y="3574959"/>
                    <a:pt x="4424785" y="3517209"/>
                  </a:cubicBezTo>
                  <a:cubicBezTo>
                    <a:pt x="4471367" y="3451559"/>
                    <a:pt x="4508959" y="3388725"/>
                    <a:pt x="4539922" y="3324800"/>
                  </a:cubicBezTo>
                  <a:cubicBezTo>
                    <a:pt x="4604664" y="3192774"/>
                    <a:pt x="4645162" y="3047763"/>
                    <a:pt x="4660234" y="2893945"/>
                  </a:cubicBezTo>
                  <a:cubicBezTo>
                    <a:pt x="4663776" y="2857443"/>
                    <a:pt x="4666046" y="2818671"/>
                    <a:pt x="4667045" y="2779081"/>
                  </a:cubicBezTo>
                  <a:lnTo>
                    <a:pt x="4667135" y="2774632"/>
                  </a:lnTo>
                  <a:cubicBezTo>
                    <a:pt x="4667408" y="2756834"/>
                    <a:pt x="4667680" y="2738583"/>
                    <a:pt x="4667408" y="2719787"/>
                  </a:cubicBezTo>
                  <a:cubicBezTo>
                    <a:pt x="4667408" y="2713976"/>
                    <a:pt x="4667317" y="2708256"/>
                    <a:pt x="4667317" y="2702444"/>
                  </a:cubicBezTo>
                  <a:cubicBezTo>
                    <a:pt x="4667317" y="2688188"/>
                    <a:pt x="4667226" y="2673569"/>
                    <a:pt x="4666772" y="2658950"/>
                  </a:cubicBezTo>
                  <a:cubicBezTo>
                    <a:pt x="4665228" y="2576139"/>
                    <a:pt x="4661142" y="2494599"/>
                    <a:pt x="4654787" y="2416691"/>
                  </a:cubicBezTo>
                  <a:cubicBezTo>
                    <a:pt x="4640531" y="2247618"/>
                    <a:pt x="4616014" y="2086263"/>
                    <a:pt x="4581781" y="1936985"/>
                  </a:cubicBezTo>
                  <a:cubicBezTo>
                    <a:pt x="4544280" y="1773814"/>
                    <a:pt x="4494884" y="1618361"/>
                    <a:pt x="4435046" y="1474894"/>
                  </a:cubicBezTo>
                  <a:cubicBezTo>
                    <a:pt x="4419519" y="1437484"/>
                    <a:pt x="4402993" y="1400164"/>
                    <a:pt x="4386104" y="1364116"/>
                  </a:cubicBezTo>
                  <a:cubicBezTo>
                    <a:pt x="4369578" y="1329248"/>
                    <a:pt x="4351236" y="1292837"/>
                    <a:pt x="4331623" y="1255698"/>
                  </a:cubicBezTo>
                  <a:cubicBezTo>
                    <a:pt x="4294757" y="1186054"/>
                    <a:pt x="4252988" y="1116318"/>
                    <a:pt x="4206861" y="1048216"/>
                  </a:cubicBezTo>
                  <a:cubicBezTo>
                    <a:pt x="4117058" y="913920"/>
                    <a:pt x="4012273" y="790612"/>
                    <a:pt x="3895592" y="681922"/>
                  </a:cubicBezTo>
                  <a:cubicBezTo>
                    <a:pt x="3836662" y="627441"/>
                    <a:pt x="3774281" y="576319"/>
                    <a:pt x="3710356" y="530192"/>
                  </a:cubicBezTo>
                  <a:cubicBezTo>
                    <a:pt x="3642437" y="481795"/>
                    <a:pt x="3574335" y="439299"/>
                    <a:pt x="3507777" y="403705"/>
                  </a:cubicBezTo>
                  <a:cubicBezTo>
                    <a:pt x="3371575" y="329974"/>
                    <a:pt x="3222932" y="272406"/>
                    <a:pt x="3065936" y="232543"/>
                  </a:cubicBezTo>
                  <a:cubicBezTo>
                    <a:pt x="2990933" y="213475"/>
                    <a:pt x="2913116" y="198220"/>
                    <a:pt x="2834573" y="187233"/>
                  </a:cubicBezTo>
                  <a:cubicBezTo>
                    <a:pt x="2758208" y="176610"/>
                    <a:pt x="2679756" y="169799"/>
                    <a:pt x="2601212" y="166894"/>
                  </a:cubicBezTo>
                  <a:cubicBezTo>
                    <a:pt x="2567434" y="165441"/>
                    <a:pt x="2533201" y="164715"/>
                    <a:pt x="2499332" y="164715"/>
                  </a:cubicBezTo>
                  <a:cubicBezTo>
                    <a:pt x="2378294" y="164715"/>
                    <a:pt x="2254531" y="173886"/>
                    <a:pt x="2131857" y="192046"/>
                  </a:cubicBezTo>
                  <a:cubicBezTo>
                    <a:pt x="2052043" y="204304"/>
                    <a:pt x="1974407" y="219468"/>
                    <a:pt x="1901130" y="237084"/>
                  </a:cubicBezTo>
                  <a:cubicBezTo>
                    <a:pt x="1822314" y="256334"/>
                    <a:pt x="1746040" y="278035"/>
                    <a:pt x="1674579" y="301553"/>
                  </a:cubicBezTo>
                  <a:cubicBezTo>
                    <a:pt x="1599849" y="326069"/>
                    <a:pt x="1525483" y="353764"/>
                    <a:pt x="1453477" y="383819"/>
                  </a:cubicBezTo>
                  <a:cubicBezTo>
                    <a:pt x="1381199" y="414147"/>
                    <a:pt x="1309011" y="447653"/>
                    <a:pt x="1238821" y="483338"/>
                  </a:cubicBezTo>
                  <a:cubicBezTo>
                    <a:pt x="1097715" y="555162"/>
                    <a:pt x="960695" y="637338"/>
                    <a:pt x="831666" y="727777"/>
                  </a:cubicBezTo>
                  <a:cubicBezTo>
                    <a:pt x="805061" y="746573"/>
                    <a:pt x="770102" y="771543"/>
                    <a:pt x="735416" y="798148"/>
                  </a:cubicBezTo>
                  <a:lnTo>
                    <a:pt x="735234" y="798330"/>
                  </a:lnTo>
                  <a:lnTo>
                    <a:pt x="735053" y="798511"/>
                  </a:lnTo>
                  <a:cubicBezTo>
                    <a:pt x="721796" y="808318"/>
                    <a:pt x="708448" y="818669"/>
                    <a:pt x="695554" y="828748"/>
                  </a:cubicBezTo>
                  <a:lnTo>
                    <a:pt x="687563" y="835014"/>
                  </a:lnTo>
                  <a:cubicBezTo>
                    <a:pt x="670765" y="847817"/>
                    <a:pt x="654784" y="860892"/>
                    <a:pt x="641254" y="871970"/>
                  </a:cubicBezTo>
                  <a:cubicBezTo>
                    <a:pt x="574061" y="926996"/>
                    <a:pt x="515131" y="978753"/>
                    <a:pt x="461013" y="1030147"/>
                  </a:cubicBezTo>
                  <a:cubicBezTo>
                    <a:pt x="343152" y="1141288"/>
                    <a:pt x="235189" y="1261782"/>
                    <a:pt x="139938" y="1388360"/>
                  </a:cubicBezTo>
                  <a:cubicBezTo>
                    <a:pt x="90632" y="1453919"/>
                    <a:pt x="44596" y="1521021"/>
                    <a:pt x="3281" y="1587670"/>
                  </a:cubicBezTo>
                  <a:lnTo>
                    <a:pt x="0" y="1593348"/>
                  </a:lnTo>
                  <a:lnTo>
                    <a:pt x="0" y="1287136"/>
                  </a:lnTo>
                  <a:lnTo>
                    <a:pt x="83949" y="1148949"/>
                  </a:lnTo>
                  <a:cubicBezTo>
                    <a:pt x="552260" y="455747"/>
                    <a:pt x="1345344" y="0"/>
                    <a:pt x="2244906"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171" name="Inhaltsplatzhalter 2">
            <a:extLst>
              <a:ext uri="{FF2B5EF4-FFF2-40B4-BE49-F238E27FC236}">
                <a16:creationId xmlns:a16="http://schemas.microsoft.com/office/drawing/2014/main" id="{398A5882-7FC0-D830-F873-289465102661}"/>
              </a:ext>
            </a:extLst>
          </p:cNvPr>
          <p:cNvSpPr>
            <a:spLocks noGrp="1"/>
          </p:cNvSpPr>
          <p:nvPr>
            <p:ph idx="1"/>
          </p:nvPr>
        </p:nvSpPr>
        <p:spPr>
          <a:xfrm>
            <a:off x="5793762" y="1491765"/>
            <a:ext cx="6142686" cy="4748733"/>
          </a:xfrm>
        </p:spPr>
        <p:txBody>
          <a:bodyPr anchor="ctr">
            <a:noAutofit/>
          </a:bodyPr>
          <a:lstStyle/>
          <a:p>
            <a:r>
              <a:rPr lang="de-DE" altLang="de-DE" sz="2400" b="1" dirty="0">
                <a:solidFill>
                  <a:schemeClr val="tx2"/>
                </a:solidFill>
                <a:latin typeface="Times New Roman" panose="02020603050405020304" pitchFamily="18" charset="0"/>
                <a:cs typeface="Times New Roman" panose="02020603050405020304" pitchFamily="18" charset="0"/>
              </a:rPr>
              <a:t>Population</a:t>
            </a:r>
            <a:r>
              <a:rPr lang="de-DE" altLang="de-DE" sz="2400" dirty="0">
                <a:solidFill>
                  <a:schemeClr val="tx2"/>
                </a:solidFill>
                <a:latin typeface="Times New Roman" panose="02020603050405020304" pitchFamily="18" charset="0"/>
                <a:cs typeface="Times New Roman" panose="02020603050405020304" pitchFamily="18" charset="0"/>
              </a:rPr>
              <a:t>: </a:t>
            </a:r>
            <a:r>
              <a:rPr lang="en-GB" altLang="de-DE" sz="2400" dirty="0">
                <a:solidFill>
                  <a:schemeClr val="tx2"/>
                </a:solidFill>
                <a:latin typeface="Times New Roman" panose="02020603050405020304" pitchFamily="18" charset="0"/>
                <a:cs typeface="Times New Roman" panose="02020603050405020304" pitchFamily="18" charset="0"/>
              </a:rPr>
              <a:t>Business researchers are interested in understanding organisational dynamics, be it from the marketing, consumers, strategy, accounting aspects, amongst others. Population implies the entire people in a setting.</a:t>
            </a:r>
          </a:p>
          <a:p>
            <a:r>
              <a:rPr lang="de-DE" altLang="de-DE" sz="2400" b="1" dirty="0">
                <a:solidFill>
                  <a:schemeClr val="tx2"/>
                </a:solidFill>
                <a:latin typeface="Times New Roman" panose="02020603050405020304" pitchFamily="18" charset="0"/>
                <a:cs typeface="Times New Roman" panose="02020603050405020304" pitchFamily="18" charset="0"/>
              </a:rPr>
              <a:t>Population</a:t>
            </a:r>
            <a:r>
              <a:rPr lang="de-DE" altLang="de-DE" sz="2400" dirty="0">
                <a:solidFill>
                  <a:schemeClr val="tx2"/>
                </a:solidFill>
                <a:latin typeface="Times New Roman" panose="02020603050405020304" pitchFamily="18" charset="0"/>
                <a:cs typeface="Times New Roman" panose="02020603050405020304" pitchFamily="18" charset="0"/>
              </a:rPr>
              <a:t> </a:t>
            </a:r>
            <a:r>
              <a:rPr lang="de-DE" altLang="de-DE" sz="2400" dirty="0" err="1">
                <a:solidFill>
                  <a:schemeClr val="tx2"/>
                </a:solidFill>
                <a:latin typeface="Times New Roman" panose="02020603050405020304" pitchFamily="18" charset="0"/>
                <a:cs typeface="Times New Roman" panose="02020603050405020304" pitchFamily="18" charset="0"/>
              </a:rPr>
              <a:t>could</a:t>
            </a:r>
            <a:r>
              <a:rPr lang="de-DE" altLang="de-DE" sz="2400" dirty="0">
                <a:solidFill>
                  <a:schemeClr val="tx2"/>
                </a:solidFill>
                <a:latin typeface="Times New Roman" panose="02020603050405020304" pitchFamily="18" charset="0"/>
                <a:cs typeface="Times New Roman" panose="02020603050405020304" pitchFamily="18" charset="0"/>
              </a:rPr>
              <a:t> </a:t>
            </a:r>
            <a:r>
              <a:rPr lang="de-DE" altLang="de-DE" sz="2400" dirty="0" err="1">
                <a:solidFill>
                  <a:schemeClr val="tx2"/>
                </a:solidFill>
                <a:latin typeface="Times New Roman" panose="02020603050405020304" pitchFamily="18" charset="0"/>
                <a:cs typeface="Times New Roman" panose="02020603050405020304" pitchFamily="18" charset="0"/>
              </a:rPr>
              <a:t>be</a:t>
            </a:r>
            <a:r>
              <a:rPr lang="de-DE" altLang="de-DE" sz="2400" dirty="0">
                <a:solidFill>
                  <a:schemeClr val="tx2"/>
                </a:solidFill>
                <a:latin typeface="Times New Roman" panose="02020603050405020304" pitchFamily="18" charset="0"/>
                <a:cs typeface="Times New Roman" panose="02020603050405020304" pitchFamily="18" charset="0"/>
              </a:rPr>
              <a:t>:</a:t>
            </a:r>
          </a:p>
          <a:p>
            <a:pPr>
              <a:buFont typeface="Wingdings 2" panose="05020102010507070707" pitchFamily="18" charset="2"/>
              <a:buNone/>
            </a:pPr>
            <a:r>
              <a:rPr lang="de-DE" altLang="de-DE" sz="2400" dirty="0">
                <a:solidFill>
                  <a:schemeClr val="tx2"/>
                </a:solidFill>
                <a:latin typeface="Times New Roman" panose="02020603050405020304" pitchFamily="18" charset="0"/>
                <a:cs typeface="Times New Roman" panose="02020603050405020304" pitchFamily="18" charset="0"/>
              </a:rPr>
              <a:t>    a. Very </a:t>
            </a:r>
            <a:r>
              <a:rPr lang="de-DE" altLang="de-DE" sz="2400" dirty="0" err="1">
                <a:solidFill>
                  <a:schemeClr val="tx2"/>
                </a:solidFill>
                <a:latin typeface="Times New Roman" panose="02020603050405020304" pitchFamily="18" charset="0"/>
                <a:cs typeface="Times New Roman" panose="02020603050405020304" pitchFamily="18" charset="0"/>
              </a:rPr>
              <a:t>general</a:t>
            </a:r>
            <a:r>
              <a:rPr lang="de-DE" altLang="de-DE" sz="2400" dirty="0">
                <a:solidFill>
                  <a:schemeClr val="tx2"/>
                </a:solidFill>
                <a:latin typeface="Times New Roman" panose="02020603050405020304" pitchFamily="18" charset="0"/>
                <a:cs typeface="Times New Roman" panose="02020603050405020304" pitchFamily="18" charset="0"/>
              </a:rPr>
              <a:t> – </a:t>
            </a:r>
            <a:r>
              <a:rPr lang="de-DE" altLang="de-DE" sz="2400" dirty="0" err="1">
                <a:solidFill>
                  <a:schemeClr val="tx2"/>
                </a:solidFill>
                <a:latin typeface="Times New Roman" panose="02020603050405020304" pitchFamily="18" charset="0"/>
                <a:cs typeface="Times New Roman" panose="02020603050405020304" pitchFamily="18" charset="0"/>
              </a:rPr>
              <a:t>implies</a:t>
            </a:r>
            <a:r>
              <a:rPr lang="de-DE" altLang="de-DE" sz="2400" dirty="0">
                <a:solidFill>
                  <a:schemeClr val="tx2"/>
                </a:solidFill>
                <a:latin typeface="Times New Roman" panose="02020603050405020304" pitchFamily="18" charset="0"/>
                <a:cs typeface="Times New Roman" panose="02020603050405020304" pitchFamily="18" charset="0"/>
              </a:rPr>
              <a:t> all human </a:t>
            </a:r>
            <a:r>
              <a:rPr lang="de-DE" altLang="de-DE" sz="2400" dirty="0" err="1">
                <a:solidFill>
                  <a:schemeClr val="tx2"/>
                </a:solidFill>
                <a:latin typeface="Times New Roman" panose="02020603050405020304" pitchFamily="18" charset="0"/>
                <a:cs typeface="Times New Roman" panose="02020603050405020304" pitchFamily="18" charset="0"/>
              </a:rPr>
              <a:t>beings</a:t>
            </a:r>
            <a:r>
              <a:rPr lang="de-DE" altLang="de-DE" sz="2400" dirty="0">
                <a:solidFill>
                  <a:schemeClr val="tx2"/>
                </a:solidFill>
                <a:latin typeface="Times New Roman" panose="02020603050405020304" pitchFamily="18" charset="0"/>
                <a:cs typeface="Times New Roman" panose="02020603050405020304" pitchFamily="18" charset="0"/>
              </a:rPr>
              <a:t> in a </a:t>
            </a:r>
            <a:r>
              <a:rPr lang="de-DE" altLang="de-DE" sz="2400" dirty="0" err="1">
                <a:solidFill>
                  <a:schemeClr val="tx2"/>
                </a:solidFill>
                <a:latin typeface="Times New Roman" panose="02020603050405020304" pitchFamily="18" charset="0"/>
                <a:cs typeface="Times New Roman" panose="02020603050405020304" pitchFamily="18" charset="0"/>
              </a:rPr>
              <a:t>setting</a:t>
            </a:r>
            <a:endParaRPr lang="de-DE" altLang="de-DE" sz="2400" dirty="0">
              <a:solidFill>
                <a:schemeClr val="tx2"/>
              </a:solidFill>
              <a:latin typeface="Times New Roman" panose="02020603050405020304" pitchFamily="18" charset="0"/>
              <a:cs typeface="Times New Roman" panose="02020603050405020304" pitchFamily="18" charset="0"/>
            </a:endParaRPr>
          </a:p>
          <a:p>
            <a:pPr>
              <a:buFont typeface="Wingdings 2" panose="05020102010507070707" pitchFamily="18" charset="2"/>
              <a:buNone/>
            </a:pPr>
            <a:r>
              <a:rPr lang="de-DE" altLang="de-DE" sz="2400" dirty="0">
                <a:solidFill>
                  <a:schemeClr val="tx2"/>
                </a:solidFill>
                <a:latin typeface="Times New Roman" panose="02020603050405020304" pitchFamily="18" charset="0"/>
                <a:cs typeface="Times New Roman" panose="02020603050405020304" pitchFamily="18" charset="0"/>
              </a:rPr>
              <a:t>    b. </a:t>
            </a:r>
            <a:r>
              <a:rPr lang="de-DE" altLang="de-DE" sz="2400" dirty="0" err="1">
                <a:solidFill>
                  <a:schemeClr val="tx2"/>
                </a:solidFill>
                <a:latin typeface="Times New Roman" panose="02020603050405020304" pitchFamily="18" charset="0"/>
                <a:cs typeface="Times New Roman" panose="02020603050405020304" pitchFamily="18" charset="0"/>
              </a:rPr>
              <a:t>very</a:t>
            </a:r>
            <a:r>
              <a:rPr lang="de-DE" altLang="de-DE" sz="2400" dirty="0">
                <a:solidFill>
                  <a:schemeClr val="tx2"/>
                </a:solidFill>
                <a:latin typeface="Times New Roman" panose="02020603050405020304" pitchFamily="18" charset="0"/>
                <a:cs typeface="Times New Roman" panose="02020603050405020304" pitchFamily="18" charset="0"/>
              </a:rPr>
              <a:t> </a:t>
            </a:r>
            <a:r>
              <a:rPr lang="de-DE" altLang="de-DE" sz="2400" dirty="0" err="1">
                <a:solidFill>
                  <a:schemeClr val="tx2"/>
                </a:solidFill>
                <a:latin typeface="Times New Roman" panose="02020603050405020304" pitchFamily="18" charset="0"/>
                <a:cs typeface="Times New Roman" panose="02020603050405020304" pitchFamily="18" charset="0"/>
              </a:rPr>
              <a:t>small</a:t>
            </a:r>
            <a:r>
              <a:rPr lang="de-DE" altLang="de-DE" sz="2400" dirty="0">
                <a:solidFill>
                  <a:schemeClr val="tx2"/>
                </a:solidFill>
                <a:latin typeface="Times New Roman" panose="02020603050405020304" pitchFamily="18" charset="0"/>
                <a:cs typeface="Times New Roman" panose="02020603050405020304" pitchFamily="18" charset="0"/>
              </a:rPr>
              <a:t> – e.g. all </a:t>
            </a:r>
            <a:r>
              <a:rPr lang="de-DE" altLang="de-DE" sz="2400" dirty="0" err="1">
                <a:solidFill>
                  <a:schemeClr val="tx2"/>
                </a:solidFill>
                <a:latin typeface="Times New Roman" panose="02020603050405020304" pitchFamily="18" charset="0"/>
                <a:cs typeface="Times New Roman" panose="02020603050405020304" pitchFamily="18" charset="0"/>
              </a:rPr>
              <a:t>males</a:t>
            </a:r>
            <a:r>
              <a:rPr lang="de-DE" altLang="de-DE" sz="2400" dirty="0">
                <a:solidFill>
                  <a:schemeClr val="tx2"/>
                </a:solidFill>
                <a:latin typeface="Times New Roman" panose="02020603050405020304" pitchFamily="18" charset="0"/>
                <a:cs typeface="Times New Roman" panose="02020603050405020304" pitchFamily="18" charset="0"/>
              </a:rPr>
              <a:t> of a </a:t>
            </a:r>
            <a:r>
              <a:rPr lang="de-DE" altLang="de-DE" sz="2400" dirty="0" err="1">
                <a:solidFill>
                  <a:schemeClr val="tx2"/>
                </a:solidFill>
                <a:latin typeface="Times New Roman" panose="02020603050405020304" pitchFamily="18" charset="0"/>
                <a:cs typeface="Times New Roman" panose="02020603050405020304" pitchFamily="18" charset="0"/>
              </a:rPr>
              <a:t>certain</a:t>
            </a:r>
            <a:r>
              <a:rPr lang="de-DE" altLang="de-DE" sz="2400" dirty="0">
                <a:solidFill>
                  <a:schemeClr val="tx2"/>
                </a:solidFill>
                <a:latin typeface="Times New Roman" panose="02020603050405020304" pitchFamily="18" charset="0"/>
                <a:cs typeface="Times New Roman" panose="02020603050405020304" pitchFamily="18" charset="0"/>
              </a:rPr>
              <a:t> </a:t>
            </a:r>
            <a:r>
              <a:rPr lang="de-DE" altLang="de-DE" sz="2400" dirty="0" err="1">
                <a:solidFill>
                  <a:schemeClr val="tx2"/>
                </a:solidFill>
                <a:latin typeface="Times New Roman" panose="02020603050405020304" pitchFamily="18" charset="0"/>
                <a:cs typeface="Times New Roman" panose="02020603050405020304" pitchFamily="18" charset="0"/>
              </a:rPr>
              <a:t>age</a:t>
            </a:r>
            <a:r>
              <a:rPr lang="de-DE" altLang="de-DE" sz="2400" dirty="0">
                <a:solidFill>
                  <a:schemeClr val="tx2"/>
                </a:solidFill>
                <a:latin typeface="Times New Roman" panose="02020603050405020304" pitchFamily="18" charset="0"/>
                <a:cs typeface="Times New Roman" panose="02020603050405020304" pitchFamily="18" charset="0"/>
              </a:rPr>
              <a:t> </a:t>
            </a:r>
            <a:r>
              <a:rPr lang="de-DE" altLang="de-DE" sz="2400" dirty="0" err="1">
                <a:solidFill>
                  <a:schemeClr val="tx2"/>
                </a:solidFill>
                <a:latin typeface="Times New Roman" panose="02020603050405020304" pitchFamily="18" charset="0"/>
                <a:cs typeface="Times New Roman" panose="02020603050405020304" pitchFamily="18" charset="0"/>
              </a:rPr>
              <a:t>born</a:t>
            </a:r>
            <a:r>
              <a:rPr lang="de-DE" altLang="de-DE" sz="2400" dirty="0">
                <a:solidFill>
                  <a:schemeClr val="tx2"/>
                </a:solidFill>
                <a:latin typeface="Times New Roman" panose="02020603050405020304" pitchFamily="18" charset="0"/>
                <a:cs typeface="Times New Roman" panose="02020603050405020304" pitchFamily="18" charset="0"/>
              </a:rPr>
              <a:t> in a </a:t>
            </a:r>
            <a:r>
              <a:rPr lang="de-DE" altLang="de-DE" sz="2400" dirty="0" err="1">
                <a:solidFill>
                  <a:schemeClr val="tx2"/>
                </a:solidFill>
                <a:latin typeface="Times New Roman" panose="02020603050405020304" pitchFamily="18" charset="0"/>
                <a:cs typeface="Times New Roman" panose="02020603050405020304" pitchFamily="18" charset="0"/>
              </a:rPr>
              <a:t>certain</a:t>
            </a:r>
            <a:r>
              <a:rPr lang="de-DE" altLang="de-DE" sz="2400" dirty="0">
                <a:solidFill>
                  <a:schemeClr val="tx2"/>
                </a:solidFill>
                <a:latin typeface="Times New Roman" panose="02020603050405020304" pitchFamily="18" charset="0"/>
                <a:cs typeface="Times New Roman" panose="02020603050405020304" pitchFamily="18" charset="0"/>
              </a:rPr>
              <a:t> </a:t>
            </a:r>
            <a:r>
              <a:rPr lang="de-DE" altLang="de-DE" sz="2400" dirty="0" err="1">
                <a:solidFill>
                  <a:schemeClr val="tx2"/>
                </a:solidFill>
                <a:latin typeface="Times New Roman" panose="02020603050405020304" pitchFamily="18" charset="0"/>
                <a:cs typeface="Times New Roman" panose="02020603050405020304" pitchFamily="18" charset="0"/>
              </a:rPr>
              <a:t>location</a:t>
            </a:r>
            <a:r>
              <a:rPr lang="de-DE" altLang="de-DE" sz="2400" dirty="0">
                <a:solidFill>
                  <a:schemeClr val="tx2"/>
                </a:solidFill>
                <a:latin typeface="Times New Roman" panose="02020603050405020304" pitchFamily="18" charset="0"/>
                <a:cs typeface="Times New Roman" panose="02020603050405020304" pitchFamily="18" charset="0"/>
              </a:rPr>
              <a:t>; all male Chinese </a:t>
            </a:r>
            <a:r>
              <a:rPr lang="de-DE" altLang="de-DE" sz="2400" dirty="0" err="1">
                <a:solidFill>
                  <a:schemeClr val="tx2"/>
                </a:solidFill>
                <a:latin typeface="Times New Roman" panose="02020603050405020304" pitchFamily="18" charset="0"/>
                <a:cs typeface="Times New Roman" panose="02020603050405020304" pitchFamily="18" charset="0"/>
              </a:rPr>
              <a:t>students</a:t>
            </a:r>
            <a:r>
              <a:rPr lang="de-DE" altLang="de-DE" sz="2400" dirty="0">
                <a:solidFill>
                  <a:schemeClr val="tx2"/>
                </a:solidFill>
                <a:latin typeface="Times New Roman" panose="02020603050405020304" pitchFamily="18" charset="0"/>
                <a:cs typeface="Times New Roman" panose="02020603050405020304" pitchFamily="18" charset="0"/>
              </a:rPr>
              <a:t> at UWTSD, etc.</a:t>
            </a:r>
          </a:p>
          <a:p>
            <a:r>
              <a:rPr lang="de-DE" altLang="de-DE" sz="2400" b="1" dirty="0">
                <a:solidFill>
                  <a:schemeClr val="tx2"/>
                </a:solidFill>
                <a:latin typeface="Times New Roman" panose="02020603050405020304" pitchFamily="18" charset="0"/>
                <a:cs typeface="Times New Roman" panose="02020603050405020304" pitchFamily="18" charset="0"/>
              </a:rPr>
              <a:t>Sample</a:t>
            </a:r>
            <a:r>
              <a:rPr lang="de-DE" altLang="de-DE" sz="2400" dirty="0">
                <a:solidFill>
                  <a:schemeClr val="tx2"/>
                </a:solidFill>
                <a:latin typeface="Times New Roman" panose="02020603050405020304" pitchFamily="18" charset="0"/>
                <a:cs typeface="Times New Roman" panose="02020603050405020304" pitchFamily="18" charset="0"/>
              </a:rPr>
              <a:t>: </a:t>
            </a:r>
            <a:r>
              <a:rPr lang="de-DE" altLang="de-DE" sz="2400" dirty="0" err="1">
                <a:solidFill>
                  <a:schemeClr val="tx2"/>
                </a:solidFill>
                <a:latin typeface="Times New Roman" panose="02020603050405020304" pitchFamily="18" charset="0"/>
                <a:cs typeface="Times New Roman" panose="02020603050405020304" pitchFamily="18" charset="0"/>
              </a:rPr>
              <a:t>Populations</a:t>
            </a:r>
            <a:r>
              <a:rPr lang="de-DE" altLang="de-DE" sz="2400" dirty="0">
                <a:solidFill>
                  <a:schemeClr val="tx2"/>
                </a:solidFill>
                <a:latin typeface="Times New Roman" panose="02020603050405020304" pitchFamily="18" charset="0"/>
                <a:cs typeface="Times New Roman" panose="02020603050405020304" pitchFamily="18" charset="0"/>
              </a:rPr>
              <a:t> </a:t>
            </a:r>
            <a:r>
              <a:rPr lang="de-DE" altLang="de-DE" sz="2400" dirty="0" err="1">
                <a:solidFill>
                  <a:schemeClr val="tx2"/>
                </a:solidFill>
                <a:latin typeface="Times New Roman" panose="02020603050405020304" pitchFamily="18" charset="0"/>
                <a:cs typeface="Times New Roman" panose="02020603050405020304" pitchFamily="18" charset="0"/>
              </a:rPr>
              <a:t>are</a:t>
            </a:r>
            <a:r>
              <a:rPr lang="de-DE" altLang="de-DE" sz="2400" dirty="0">
                <a:solidFill>
                  <a:schemeClr val="tx2"/>
                </a:solidFill>
                <a:latin typeface="Times New Roman" panose="02020603050405020304" pitchFamily="18" charset="0"/>
                <a:cs typeface="Times New Roman" panose="02020603050405020304" pitchFamily="18" charset="0"/>
              </a:rPr>
              <a:t> </a:t>
            </a:r>
            <a:r>
              <a:rPr lang="de-DE" altLang="de-DE" sz="2400" dirty="0" err="1">
                <a:solidFill>
                  <a:schemeClr val="tx2"/>
                </a:solidFill>
                <a:latin typeface="Times New Roman" panose="02020603050405020304" pitchFamily="18" charset="0"/>
                <a:cs typeface="Times New Roman" panose="02020603050405020304" pitchFamily="18" charset="0"/>
              </a:rPr>
              <a:t>usually</a:t>
            </a:r>
            <a:r>
              <a:rPr lang="de-DE" altLang="de-DE" sz="2400" dirty="0">
                <a:solidFill>
                  <a:schemeClr val="tx2"/>
                </a:solidFill>
                <a:latin typeface="Times New Roman" panose="02020603050405020304" pitchFamily="18" charset="0"/>
                <a:cs typeface="Times New Roman" panose="02020603050405020304" pitchFamily="18" charset="0"/>
              </a:rPr>
              <a:t> large, </a:t>
            </a:r>
            <a:r>
              <a:rPr lang="de-DE" altLang="de-DE" sz="2400" dirty="0" err="1">
                <a:solidFill>
                  <a:schemeClr val="tx2"/>
                </a:solidFill>
                <a:latin typeface="Times New Roman" panose="02020603050405020304" pitchFamily="18" charset="0"/>
                <a:cs typeface="Times New Roman" panose="02020603050405020304" pitchFamily="18" charset="0"/>
              </a:rPr>
              <a:t>we</a:t>
            </a:r>
            <a:r>
              <a:rPr lang="de-DE" altLang="de-DE" sz="2400" dirty="0">
                <a:solidFill>
                  <a:schemeClr val="tx2"/>
                </a:solidFill>
                <a:latin typeface="Times New Roman" panose="02020603050405020304" pitchFamily="18" charset="0"/>
                <a:cs typeface="Times New Roman" panose="02020603050405020304" pitchFamily="18" charset="0"/>
              </a:rPr>
              <a:t> </a:t>
            </a:r>
            <a:r>
              <a:rPr lang="de-DE" altLang="de-DE" sz="2400" dirty="0" err="1">
                <a:solidFill>
                  <a:schemeClr val="tx2"/>
                </a:solidFill>
                <a:latin typeface="Times New Roman" panose="02020603050405020304" pitchFamily="18" charset="0"/>
                <a:cs typeface="Times New Roman" panose="02020603050405020304" pitchFamily="18" charset="0"/>
              </a:rPr>
              <a:t>never</a:t>
            </a:r>
            <a:r>
              <a:rPr lang="de-DE" altLang="de-DE" sz="2400" dirty="0">
                <a:solidFill>
                  <a:schemeClr val="tx2"/>
                </a:solidFill>
                <a:latin typeface="Times New Roman" panose="02020603050405020304" pitchFamily="18" charset="0"/>
                <a:cs typeface="Times New Roman" panose="02020603050405020304" pitchFamily="18" charset="0"/>
              </a:rPr>
              <a:t> </a:t>
            </a:r>
            <a:r>
              <a:rPr lang="de-DE" altLang="de-DE" sz="2400" dirty="0" err="1">
                <a:solidFill>
                  <a:schemeClr val="tx2"/>
                </a:solidFill>
                <a:latin typeface="Times New Roman" panose="02020603050405020304" pitchFamily="18" charset="0"/>
                <a:cs typeface="Times New Roman" panose="02020603050405020304" pitchFamily="18" charset="0"/>
              </a:rPr>
              <a:t>have</a:t>
            </a:r>
            <a:r>
              <a:rPr lang="de-DE" altLang="de-DE" sz="2400" dirty="0">
                <a:solidFill>
                  <a:schemeClr val="tx2"/>
                </a:solidFill>
                <a:latin typeface="Times New Roman" panose="02020603050405020304" pitchFamily="18" charset="0"/>
                <a:cs typeface="Times New Roman" panose="02020603050405020304" pitchFamily="18" charset="0"/>
              </a:rPr>
              <a:t> </a:t>
            </a:r>
            <a:r>
              <a:rPr lang="de-DE" altLang="de-DE" sz="2400" dirty="0" err="1">
                <a:solidFill>
                  <a:schemeClr val="tx2"/>
                </a:solidFill>
                <a:latin typeface="Times New Roman" panose="02020603050405020304" pitchFamily="18" charset="0"/>
                <a:cs typeface="Times New Roman" panose="02020603050405020304" pitchFamily="18" charset="0"/>
              </a:rPr>
              <a:t>access</a:t>
            </a:r>
            <a:r>
              <a:rPr lang="de-DE" altLang="de-DE" sz="2400" dirty="0">
                <a:solidFill>
                  <a:schemeClr val="tx2"/>
                </a:solidFill>
                <a:latin typeface="Times New Roman" panose="02020603050405020304" pitchFamily="18" charset="0"/>
                <a:cs typeface="Times New Roman" panose="02020603050405020304" pitchFamily="18" charset="0"/>
              </a:rPr>
              <a:t> </a:t>
            </a:r>
            <a:r>
              <a:rPr lang="de-DE" altLang="de-DE" sz="2400" dirty="0" err="1">
                <a:solidFill>
                  <a:schemeClr val="tx2"/>
                </a:solidFill>
                <a:latin typeface="Times New Roman" panose="02020603050405020304" pitchFamily="18" charset="0"/>
                <a:cs typeface="Times New Roman" panose="02020603050405020304" pitchFamily="18" charset="0"/>
              </a:rPr>
              <a:t>to</a:t>
            </a:r>
            <a:r>
              <a:rPr lang="de-DE" altLang="de-DE" sz="2400" dirty="0">
                <a:solidFill>
                  <a:schemeClr val="tx2"/>
                </a:solidFill>
                <a:latin typeface="Times New Roman" panose="02020603050405020304" pitchFamily="18" charset="0"/>
                <a:cs typeface="Times New Roman" panose="02020603050405020304" pitchFamily="18" charset="0"/>
              </a:rPr>
              <a:t> </a:t>
            </a:r>
            <a:r>
              <a:rPr lang="de-DE" altLang="de-DE" sz="2400" dirty="0" err="1">
                <a:solidFill>
                  <a:schemeClr val="tx2"/>
                </a:solidFill>
                <a:latin typeface="Times New Roman" panose="02020603050405020304" pitchFamily="18" charset="0"/>
                <a:cs typeface="Times New Roman" panose="02020603050405020304" pitchFamily="18" charset="0"/>
              </a:rPr>
              <a:t>the</a:t>
            </a:r>
            <a:r>
              <a:rPr lang="de-DE" altLang="de-DE" sz="2400" dirty="0">
                <a:solidFill>
                  <a:schemeClr val="tx2"/>
                </a:solidFill>
                <a:latin typeface="Times New Roman" panose="02020603050405020304" pitchFamily="18" charset="0"/>
                <a:cs typeface="Times New Roman" panose="02020603050405020304" pitchFamily="18" charset="0"/>
              </a:rPr>
              <a:t> </a:t>
            </a:r>
            <a:r>
              <a:rPr lang="de-DE" altLang="de-DE" sz="2400" dirty="0" err="1">
                <a:solidFill>
                  <a:schemeClr val="tx2"/>
                </a:solidFill>
                <a:latin typeface="Times New Roman" panose="02020603050405020304" pitchFamily="18" charset="0"/>
                <a:cs typeface="Times New Roman" panose="02020603050405020304" pitchFamily="18" charset="0"/>
              </a:rPr>
              <a:t>entire</a:t>
            </a:r>
            <a:r>
              <a:rPr lang="de-DE" altLang="de-DE" sz="2400" dirty="0">
                <a:solidFill>
                  <a:schemeClr val="tx2"/>
                </a:solidFill>
                <a:latin typeface="Times New Roman" panose="02020603050405020304" pitchFamily="18" charset="0"/>
                <a:cs typeface="Times New Roman" panose="02020603050405020304" pitchFamily="18" charset="0"/>
              </a:rPr>
              <a:t> </a:t>
            </a:r>
            <a:r>
              <a:rPr lang="de-DE" altLang="de-DE" sz="2400" dirty="0" err="1">
                <a:solidFill>
                  <a:schemeClr val="tx2"/>
                </a:solidFill>
                <a:latin typeface="Times New Roman" panose="02020603050405020304" pitchFamily="18" charset="0"/>
                <a:cs typeface="Times New Roman" panose="02020603050405020304" pitchFamily="18" charset="0"/>
              </a:rPr>
              <a:t>population</a:t>
            </a:r>
            <a:r>
              <a:rPr lang="de-DE" altLang="de-DE" sz="2400" dirty="0">
                <a:solidFill>
                  <a:schemeClr val="tx2"/>
                </a:solidFill>
                <a:latin typeface="Times New Roman" panose="02020603050405020304" pitchFamily="18" charset="0"/>
                <a:cs typeface="Times New Roman" panose="02020603050405020304" pitchFamily="18" charset="0"/>
              </a:rPr>
              <a:t>, So, </a:t>
            </a:r>
            <a:r>
              <a:rPr lang="de-DE" altLang="de-DE" sz="2400" dirty="0" err="1">
                <a:solidFill>
                  <a:schemeClr val="tx2"/>
                </a:solidFill>
                <a:latin typeface="Times New Roman" panose="02020603050405020304" pitchFamily="18" charset="0"/>
                <a:cs typeface="Times New Roman" panose="02020603050405020304" pitchFamily="18" charset="0"/>
              </a:rPr>
              <a:t>we</a:t>
            </a:r>
            <a:r>
              <a:rPr lang="de-DE" altLang="de-DE" sz="2400" dirty="0">
                <a:solidFill>
                  <a:schemeClr val="tx2"/>
                </a:solidFill>
                <a:latin typeface="Times New Roman" panose="02020603050405020304" pitchFamily="18" charset="0"/>
                <a:cs typeface="Times New Roman" panose="02020603050405020304" pitchFamily="18" charset="0"/>
              </a:rPr>
              <a:t> </a:t>
            </a:r>
            <a:r>
              <a:rPr lang="de-DE" altLang="de-DE" sz="2400" dirty="0" err="1">
                <a:solidFill>
                  <a:schemeClr val="tx2"/>
                </a:solidFill>
                <a:latin typeface="Times New Roman" panose="02020603050405020304" pitchFamily="18" charset="0"/>
                <a:cs typeface="Times New Roman" panose="02020603050405020304" pitchFamily="18" charset="0"/>
              </a:rPr>
              <a:t>collect</a:t>
            </a:r>
            <a:r>
              <a:rPr lang="de-DE" altLang="de-DE" sz="2400" dirty="0">
                <a:solidFill>
                  <a:schemeClr val="tx2"/>
                </a:solidFill>
                <a:latin typeface="Times New Roman" panose="02020603050405020304" pitchFamily="18" charset="0"/>
                <a:cs typeface="Times New Roman" panose="02020603050405020304" pitchFamily="18" charset="0"/>
              </a:rPr>
              <a:t> </a:t>
            </a:r>
            <a:r>
              <a:rPr lang="de-DE" altLang="de-DE" sz="2400" dirty="0" err="1">
                <a:solidFill>
                  <a:schemeClr val="tx2"/>
                </a:solidFill>
                <a:latin typeface="Times New Roman" panose="02020603050405020304" pitchFamily="18" charset="0"/>
                <a:cs typeface="Times New Roman" panose="02020603050405020304" pitchFamily="18" charset="0"/>
              </a:rPr>
              <a:t>data</a:t>
            </a:r>
            <a:r>
              <a:rPr lang="de-DE" altLang="de-DE" sz="2400" dirty="0">
                <a:solidFill>
                  <a:schemeClr val="tx2"/>
                </a:solidFill>
                <a:latin typeface="Times New Roman" panose="02020603050405020304" pitchFamily="18" charset="0"/>
                <a:cs typeface="Times New Roman" panose="02020603050405020304" pitchFamily="18" charset="0"/>
              </a:rPr>
              <a:t> </a:t>
            </a:r>
            <a:r>
              <a:rPr lang="de-DE" altLang="de-DE" sz="2400" dirty="0" err="1">
                <a:solidFill>
                  <a:schemeClr val="tx2"/>
                </a:solidFill>
                <a:latin typeface="Times New Roman" panose="02020603050405020304" pitchFamily="18" charset="0"/>
                <a:cs typeface="Times New Roman" panose="02020603050405020304" pitchFamily="18" charset="0"/>
              </a:rPr>
              <a:t>from</a:t>
            </a:r>
            <a:r>
              <a:rPr lang="de-DE" altLang="de-DE" sz="2400" dirty="0">
                <a:solidFill>
                  <a:schemeClr val="tx2"/>
                </a:solidFill>
                <a:latin typeface="Times New Roman" panose="02020603050405020304" pitchFamily="18" charset="0"/>
                <a:cs typeface="Times New Roman" panose="02020603050405020304" pitchFamily="18" charset="0"/>
              </a:rPr>
              <a:t> a sub-set. </a:t>
            </a:r>
            <a:r>
              <a:rPr lang="de-DE" altLang="de-DE" sz="2400" dirty="0" err="1">
                <a:solidFill>
                  <a:schemeClr val="tx2"/>
                </a:solidFill>
                <a:latin typeface="Times New Roman" panose="02020603050405020304" pitchFamily="18" charset="0"/>
                <a:cs typeface="Times New Roman" panose="02020603050405020304" pitchFamily="18" charset="0"/>
              </a:rPr>
              <a:t>That</a:t>
            </a:r>
            <a:r>
              <a:rPr lang="de-DE" altLang="de-DE" sz="2400" dirty="0">
                <a:solidFill>
                  <a:schemeClr val="tx2"/>
                </a:solidFill>
                <a:latin typeface="Times New Roman" panose="02020603050405020304" pitchFamily="18" charset="0"/>
                <a:cs typeface="Times New Roman" panose="02020603050405020304" pitchFamily="18" charset="0"/>
              </a:rPr>
              <a:t> sub-set </a:t>
            </a:r>
            <a:r>
              <a:rPr lang="de-DE" altLang="de-DE" sz="2400" dirty="0" err="1">
                <a:solidFill>
                  <a:schemeClr val="tx2"/>
                </a:solidFill>
                <a:latin typeface="Times New Roman" panose="02020603050405020304" pitchFamily="18" charset="0"/>
                <a:cs typeface="Times New Roman" panose="02020603050405020304" pitchFamily="18" charset="0"/>
              </a:rPr>
              <a:t>is</a:t>
            </a:r>
            <a:r>
              <a:rPr lang="de-DE" altLang="de-DE" sz="2400" dirty="0">
                <a:solidFill>
                  <a:schemeClr val="tx2"/>
                </a:solidFill>
                <a:latin typeface="Times New Roman" panose="02020603050405020304" pitchFamily="18" charset="0"/>
                <a:cs typeface="Times New Roman" panose="02020603050405020304" pitchFamily="18" charset="0"/>
              </a:rPr>
              <a:t> </a:t>
            </a:r>
            <a:r>
              <a:rPr lang="de-DE" altLang="de-DE" sz="2400" dirty="0" err="1">
                <a:solidFill>
                  <a:schemeClr val="tx2"/>
                </a:solidFill>
                <a:latin typeface="Times New Roman" panose="02020603050405020304" pitchFamily="18" charset="0"/>
                <a:cs typeface="Times New Roman" panose="02020603050405020304" pitchFamily="18" charset="0"/>
              </a:rPr>
              <a:t>called</a:t>
            </a:r>
            <a:r>
              <a:rPr lang="de-DE" altLang="de-DE" sz="2400" dirty="0">
                <a:solidFill>
                  <a:schemeClr val="tx2"/>
                </a:solidFill>
                <a:latin typeface="Times New Roman" panose="02020603050405020304" pitchFamily="18" charset="0"/>
                <a:cs typeface="Times New Roman" panose="02020603050405020304" pitchFamily="18" charset="0"/>
              </a:rPr>
              <a:t> Sample.</a:t>
            </a:r>
            <a:endParaRPr lang="en-GB" altLang="de-DE" sz="2400" dirty="0">
              <a:solidFill>
                <a:schemeClr val="tx2"/>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21" name="Rectangle 1332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23" name="Freeform: Shape 1332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2" name="Rectangle 2">
            <a:extLst>
              <a:ext uri="{FF2B5EF4-FFF2-40B4-BE49-F238E27FC236}">
                <a16:creationId xmlns:a16="http://schemas.microsoft.com/office/drawing/2014/main" id="{C20A2A2B-DF0C-D21F-0590-F332634B16D4}"/>
              </a:ext>
            </a:extLst>
          </p:cNvPr>
          <p:cNvSpPr>
            <a:spLocks noGrp="1" noChangeArrowheads="1"/>
          </p:cNvSpPr>
          <p:nvPr>
            <p:ph type="title"/>
          </p:nvPr>
        </p:nvSpPr>
        <p:spPr>
          <a:xfrm>
            <a:off x="686834" y="1153572"/>
            <a:ext cx="3200400" cy="4461163"/>
          </a:xfrm>
        </p:spPr>
        <p:txBody>
          <a:bodyPr>
            <a:normAutofit/>
          </a:bodyPr>
          <a:lstStyle/>
          <a:p>
            <a:pPr eaLnBrk="1" hangingPunct="1">
              <a:defRPr/>
            </a:pPr>
            <a:r>
              <a:rPr lang="en-US">
                <a:solidFill>
                  <a:srgbClr val="FFFFFF"/>
                </a:solidFill>
                <a:latin typeface="Arial" panose="020B0604020202020204" pitchFamily="34" charset="0"/>
                <a:cs typeface="Arial" panose="020B0604020202020204" pitchFamily="34" charset="0"/>
              </a:rPr>
              <a:t>SAMPLING</a:t>
            </a:r>
          </a:p>
        </p:txBody>
      </p:sp>
      <p:sp>
        <p:nvSpPr>
          <p:cNvPr id="13325" name="Arc 1332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3316" name="Rectangle 3">
            <a:extLst>
              <a:ext uri="{FF2B5EF4-FFF2-40B4-BE49-F238E27FC236}">
                <a16:creationId xmlns:a16="http://schemas.microsoft.com/office/drawing/2014/main" id="{2803F956-71DE-556D-CEF2-8529E69F6ADF}"/>
              </a:ext>
            </a:extLst>
          </p:cNvPr>
          <p:cNvSpPr>
            <a:spLocks noGrp="1" noChangeArrowheads="1"/>
          </p:cNvSpPr>
          <p:nvPr>
            <p:ph sz="quarter" idx="1"/>
          </p:nvPr>
        </p:nvSpPr>
        <p:spPr>
          <a:xfrm>
            <a:off x="4396754" y="829549"/>
            <a:ext cx="6906491" cy="5585619"/>
          </a:xfrm>
        </p:spPr>
        <p:txBody>
          <a:bodyPr anchor="ctr">
            <a:normAutofit fontScale="92500"/>
          </a:bodyPr>
          <a:lstStyle/>
          <a:p>
            <a:pPr eaLnBrk="1" hangingPunct="1"/>
            <a:r>
              <a:rPr lang="en-US" altLang="en-US" sz="2400" dirty="0">
                <a:latin typeface="Arial" panose="020B0604020202020204" pitchFamily="34" charset="0"/>
                <a:cs typeface="Arial" panose="020B0604020202020204" pitchFamily="34" charset="0"/>
              </a:rPr>
              <a:t>A sample is “a smaller (but hopefully representative) collection of units from a population used to determine truths about that population” (Field, 2005)</a:t>
            </a:r>
          </a:p>
          <a:p>
            <a:pPr eaLnBrk="1" hangingPunct="1"/>
            <a:endParaRPr lang="en-US" altLang="en-US" sz="2400" dirty="0">
              <a:latin typeface="Arial" panose="020B0604020202020204" pitchFamily="34" charset="0"/>
              <a:cs typeface="Arial" panose="020B0604020202020204" pitchFamily="34" charset="0"/>
            </a:endParaRPr>
          </a:p>
          <a:p>
            <a:pPr eaLnBrk="1" hangingPunct="1"/>
            <a:r>
              <a:rPr lang="en-US" altLang="en-US" sz="2400" dirty="0">
                <a:latin typeface="Arial" panose="020B0604020202020204" pitchFamily="34" charset="0"/>
                <a:cs typeface="Arial" panose="020B0604020202020204" pitchFamily="34" charset="0"/>
              </a:rPr>
              <a:t>Why sample?</a:t>
            </a:r>
          </a:p>
          <a:p>
            <a:pPr lvl="1" eaLnBrk="1" hangingPunct="1"/>
            <a:r>
              <a:rPr lang="en-US" altLang="en-US" dirty="0">
                <a:latin typeface="Arial" panose="020B0604020202020204" pitchFamily="34" charset="0"/>
                <a:cs typeface="Arial" panose="020B0604020202020204" pitchFamily="34" charset="0"/>
              </a:rPr>
              <a:t>Resources (time, money) and workload – we cannot do it all!</a:t>
            </a:r>
          </a:p>
          <a:p>
            <a:pPr lvl="1" eaLnBrk="1" hangingPunct="1"/>
            <a:r>
              <a:rPr lang="en-US" altLang="en-US" dirty="0">
                <a:latin typeface="Arial" panose="020B0604020202020204" pitchFamily="34" charset="0"/>
                <a:cs typeface="Arial" panose="020B0604020202020204" pitchFamily="34" charset="0"/>
              </a:rPr>
              <a:t>Gives results with known accuracy that can be calculated mathematically</a:t>
            </a:r>
          </a:p>
          <a:p>
            <a:pPr eaLnBrk="1" hangingPunct="1"/>
            <a:endParaRPr lang="en-US" altLang="en-US" sz="2400" dirty="0">
              <a:latin typeface="Arial" panose="020B0604020202020204" pitchFamily="34" charset="0"/>
              <a:cs typeface="Arial" panose="020B0604020202020204" pitchFamily="34" charset="0"/>
            </a:endParaRPr>
          </a:p>
          <a:p>
            <a:pPr eaLnBrk="1" hangingPunct="1"/>
            <a:r>
              <a:rPr lang="en-US" altLang="en-US" sz="2400" dirty="0">
                <a:latin typeface="Arial" panose="020B0604020202020204" pitchFamily="34" charset="0"/>
                <a:cs typeface="Arial" panose="020B0604020202020204" pitchFamily="34" charset="0"/>
              </a:rPr>
              <a:t>The sampling frame is the list from which the potential respondents are drawn </a:t>
            </a:r>
          </a:p>
          <a:p>
            <a:pPr lvl="1" eaLnBrk="1" hangingPunct="1"/>
            <a:r>
              <a:rPr lang="en-US" altLang="en-US" dirty="0">
                <a:latin typeface="Arial" panose="020B0604020202020204" pitchFamily="34" charset="0"/>
                <a:cs typeface="Arial" panose="020B0604020202020204" pitchFamily="34" charset="0"/>
              </a:rPr>
              <a:t>E.g. the population of a town</a:t>
            </a:r>
          </a:p>
          <a:p>
            <a:pPr lvl="1" eaLnBrk="1" hangingPunct="1"/>
            <a:r>
              <a:rPr lang="en-US" altLang="en-US" dirty="0">
                <a:latin typeface="Arial" panose="020B0604020202020204" pitchFamily="34" charset="0"/>
                <a:cs typeface="Arial" panose="020B0604020202020204" pitchFamily="34" charset="0"/>
              </a:rPr>
              <a:t>E.g. Course participants</a:t>
            </a:r>
          </a:p>
          <a:p>
            <a:pPr lvl="1" eaLnBrk="1" hangingPunct="1"/>
            <a:r>
              <a:rPr lang="en-US" altLang="en-US" dirty="0">
                <a:latin typeface="Arial" panose="020B0604020202020204" pitchFamily="34" charset="0"/>
                <a:cs typeface="Arial" panose="020B0604020202020204" pitchFamily="34" charset="0"/>
              </a:rPr>
              <a:t>Must assess sampling frame errors</a:t>
            </a:r>
          </a:p>
          <a:p>
            <a:pPr lvl="1" eaLnBrk="1" hangingPunct="1"/>
            <a:endParaRPr lang="en-US" altLang="en-US" sz="1400" dirty="0">
              <a:latin typeface="Arial" panose="020B0604020202020204" pitchFamily="34" charset="0"/>
              <a:cs typeface="Arial" panose="020B0604020202020204" pitchFamily="34" charset="0"/>
            </a:endParaRPr>
          </a:p>
          <a:p>
            <a:pPr eaLnBrk="1" hangingPunct="1"/>
            <a:endParaRPr lang="en-US" altLang="en-US" sz="1400" dirty="0">
              <a:latin typeface="Arial" panose="020B0604020202020204" pitchFamily="34" charset="0"/>
              <a:cs typeface="Arial" panose="020B0604020202020204" pitchFamily="34" charset="0"/>
            </a:endParaRPr>
          </a:p>
          <a:p>
            <a:pPr eaLnBrk="1" hangingPunct="1"/>
            <a:endParaRPr lang="en-US" altLang="en-US" sz="1400" dirty="0">
              <a:latin typeface="Arial" panose="020B0604020202020204" pitchFamily="34" charset="0"/>
              <a:cs typeface="Arial" panose="020B0604020202020204" pitchFamily="34" charset="0"/>
            </a:endParaRPr>
          </a:p>
        </p:txBody>
      </p:sp>
      <p:sp>
        <p:nvSpPr>
          <p:cNvPr id="13315" name="Slide Number Placeholder 5">
            <a:extLst>
              <a:ext uri="{FF2B5EF4-FFF2-40B4-BE49-F238E27FC236}">
                <a16:creationId xmlns:a16="http://schemas.microsoft.com/office/drawing/2014/main" id="{01209471-1E07-4976-1545-9BDE08D7CAF6}"/>
              </a:ext>
            </a:extLst>
          </p:cNvPr>
          <p:cNvSpPr>
            <a:spLocks noGrp="1"/>
          </p:cNvSpPr>
          <p:nvPr>
            <p:ph type="sldNum" sz="quarter" idx="11"/>
          </p:nvPr>
        </p:nvSpPr>
        <p:spPr bwMode="auto">
          <a:xfrm>
            <a:off x="9541564" y="6356350"/>
            <a:ext cx="1812235"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spcAft>
                <a:spcPts val="600"/>
              </a:spcAft>
            </a:pPr>
            <a:fld id="{68305DA6-2D75-42F1-9C04-7F001D7C2D6D}" type="slidenum">
              <a:rPr lang="en-US" altLang="en-US">
                <a:latin typeface="Arial" panose="020B0604020202020204" pitchFamily="34" charset="0"/>
              </a:rPr>
              <a:pPr>
                <a:spcAft>
                  <a:spcPts val="600"/>
                </a:spcAft>
              </a:pPr>
              <a:t>5</a:t>
            </a:fld>
            <a:endParaRPr lang="en-US" altLang="en-US">
              <a:latin typeface="Arial" panose="020B0604020202020204" pitchFamily="34" charset="0"/>
            </a:endParaRPr>
          </a:p>
        </p:txBody>
      </p:sp>
    </p:spTree>
  </p:cSld>
  <p:clrMapOvr>
    <a:masterClrMapping/>
  </p:clrMapOvr>
  <p:transition advTm="593"/>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85" name="Rectangle 15384">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6" name="Rectangle 2">
            <a:extLst>
              <a:ext uri="{FF2B5EF4-FFF2-40B4-BE49-F238E27FC236}">
                <a16:creationId xmlns:a16="http://schemas.microsoft.com/office/drawing/2014/main" id="{2915A968-1DB6-4CD5-CD1D-EA57908CCBA9}"/>
              </a:ext>
            </a:extLst>
          </p:cNvPr>
          <p:cNvSpPr>
            <a:spLocks noGrp="1" noChangeArrowheads="1"/>
          </p:cNvSpPr>
          <p:nvPr>
            <p:ph type="title"/>
          </p:nvPr>
        </p:nvSpPr>
        <p:spPr>
          <a:xfrm>
            <a:off x="808638" y="386930"/>
            <a:ext cx="9236700" cy="1188950"/>
          </a:xfrm>
        </p:spPr>
        <p:txBody>
          <a:bodyPr anchor="b">
            <a:normAutofit/>
          </a:bodyPr>
          <a:lstStyle/>
          <a:p>
            <a:pPr eaLnBrk="1" hangingPunct="1">
              <a:defRPr/>
            </a:pPr>
            <a:r>
              <a:rPr lang="en-US" sz="5400">
                <a:latin typeface="Arial" panose="020B0604020202020204" pitchFamily="34" charset="0"/>
                <a:cs typeface="Arial" panose="020B0604020202020204" pitchFamily="34" charset="0"/>
              </a:rPr>
              <a:t>SAMPLING……</a:t>
            </a:r>
          </a:p>
        </p:txBody>
      </p:sp>
      <p:grpSp>
        <p:nvGrpSpPr>
          <p:cNvPr id="15387" name="Group 15386">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5388" name="Rectangle 15387">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89" name="Rectangle 15388">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391" name="Rectangle 15390">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8" name="Rectangle 3">
            <a:extLst>
              <a:ext uri="{FF2B5EF4-FFF2-40B4-BE49-F238E27FC236}">
                <a16:creationId xmlns:a16="http://schemas.microsoft.com/office/drawing/2014/main" id="{562E076B-6FF7-00AB-D5DC-DF896AABE80A}"/>
              </a:ext>
            </a:extLst>
          </p:cNvPr>
          <p:cNvSpPr>
            <a:spLocks noGrp="1" noChangeArrowheads="1"/>
          </p:cNvSpPr>
          <p:nvPr>
            <p:ph sz="quarter" idx="1"/>
          </p:nvPr>
        </p:nvSpPr>
        <p:spPr>
          <a:xfrm>
            <a:off x="793660" y="2599509"/>
            <a:ext cx="10143668" cy="3435531"/>
          </a:xfrm>
        </p:spPr>
        <p:txBody>
          <a:bodyPr anchor="ctr">
            <a:normAutofit/>
          </a:bodyPr>
          <a:lstStyle/>
          <a:p>
            <a:pPr eaLnBrk="1" hangingPunct="1">
              <a:defRPr/>
            </a:pPr>
            <a:r>
              <a:rPr lang="en-US" sz="2400">
                <a:cs typeface="Arial" panose="020B0604020202020204" pitchFamily="34" charset="0"/>
              </a:rPr>
              <a:t>Decide: What is your population of interest?</a:t>
            </a:r>
          </a:p>
          <a:p>
            <a:pPr lvl="2" eaLnBrk="1" hangingPunct="1">
              <a:defRPr/>
            </a:pPr>
            <a:r>
              <a:rPr lang="en-US" sz="2400">
                <a:cs typeface="Arial" panose="020B0604020202020204" pitchFamily="34" charset="0"/>
              </a:rPr>
              <a:t>To whom do you want to generalize your results?</a:t>
            </a:r>
          </a:p>
          <a:p>
            <a:pPr lvl="3" eaLnBrk="1" hangingPunct="1">
              <a:defRPr/>
            </a:pPr>
            <a:r>
              <a:rPr lang="en-US" sz="2400">
                <a:cs typeface="Arial" panose="020B0604020202020204" pitchFamily="34" charset="0"/>
              </a:rPr>
              <a:t> E.g. All people in a certain place</a:t>
            </a:r>
          </a:p>
          <a:p>
            <a:pPr lvl="3" eaLnBrk="1" hangingPunct="1">
              <a:defRPr/>
            </a:pPr>
            <a:r>
              <a:rPr lang="en-US" sz="2400">
                <a:cs typeface="Arial" panose="020B0604020202020204" pitchFamily="34" charset="0"/>
              </a:rPr>
              <a:t> E.g. Students</a:t>
            </a:r>
          </a:p>
          <a:p>
            <a:pPr lvl="3" eaLnBrk="1" hangingPunct="1">
              <a:defRPr/>
            </a:pPr>
            <a:r>
              <a:rPr lang="en-US" sz="2400">
                <a:cs typeface="Arial" panose="020B0604020202020204" pitchFamily="34" charset="0"/>
              </a:rPr>
              <a:t> Young people (18-25)</a:t>
            </a:r>
          </a:p>
          <a:p>
            <a:pPr lvl="3" eaLnBrk="1" hangingPunct="1">
              <a:defRPr/>
            </a:pPr>
            <a:r>
              <a:rPr lang="en-US" sz="2400">
                <a:cs typeface="Arial" panose="020B0604020202020204" pitchFamily="34" charset="0"/>
              </a:rPr>
              <a:t> E.g.Women aged 15-45 years</a:t>
            </a:r>
          </a:p>
          <a:p>
            <a:pPr marL="1004887" lvl="3" indent="0">
              <a:buNone/>
              <a:defRPr/>
            </a:pPr>
            <a:endParaRPr lang="en-US" sz="2400">
              <a:cs typeface="Arial" panose="020B0604020202020204" pitchFamily="34" charset="0"/>
            </a:endParaRPr>
          </a:p>
          <a:p>
            <a:pPr eaLnBrk="1" hangingPunct="1">
              <a:defRPr/>
            </a:pPr>
            <a:r>
              <a:rPr lang="en-US" sz="2400">
                <a:cs typeface="Arial" panose="020B0604020202020204" pitchFamily="34" charset="0"/>
              </a:rPr>
              <a:t>Can you sample the entire population?</a:t>
            </a:r>
          </a:p>
        </p:txBody>
      </p:sp>
      <p:sp>
        <p:nvSpPr>
          <p:cNvPr id="15363" name="Slide Number Placeholder 5">
            <a:extLst>
              <a:ext uri="{FF2B5EF4-FFF2-40B4-BE49-F238E27FC236}">
                <a16:creationId xmlns:a16="http://schemas.microsoft.com/office/drawing/2014/main" id="{7A477E3D-74BF-CFF3-3FA4-DE60EC235994}"/>
              </a:ext>
            </a:extLst>
          </p:cNvPr>
          <p:cNvSpPr>
            <a:spLocks noGrp="1"/>
          </p:cNvSpPr>
          <p:nvPr>
            <p:ph type="sldNum" sz="quarter" idx="11"/>
          </p:nvPr>
        </p:nvSpPr>
        <p:spPr bwMode="auto">
          <a:xfrm>
            <a:off x="8610600" y="6492240"/>
            <a:ext cx="27432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spcAft>
                <a:spcPts val="600"/>
              </a:spcAft>
            </a:pPr>
            <a:fld id="{9C8B089E-DA6B-416C-A7DE-8A1EABCD7090}" type="slidenum">
              <a:rPr lang="en-US" altLang="en-US">
                <a:latin typeface="Arial" panose="020B0604020202020204" pitchFamily="34" charset="0"/>
              </a:rPr>
              <a:pPr>
                <a:spcAft>
                  <a:spcPts val="600"/>
                </a:spcAft>
              </a:pPr>
              <a:t>6</a:t>
            </a:fld>
            <a:endParaRPr lang="en-US" altLang="en-US">
              <a:latin typeface="Arial" panose="020B0604020202020204" pitchFamily="34" charset="0"/>
            </a:endParaRPr>
          </a:p>
        </p:txBody>
      </p:sp>
    </p:spTree>
  </p:cSld>
  <p:clrMapOvr>
    <a:masterClrMapping/>
  </p:clrMapOvr>
  <p:transition advTm="530"/>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57" name="Rectangle 10256">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2" name="Titel 1">
            <a:extLst>
              <a:ext uri="{FF2B5EF4-FFF2-40B4-BE49-F238E27FC236}">
                <a16:creationId xmlns:a16="http://schemas.microsoft.com/office/drawing/2014/main" id="{76045415-B662-B1F5-88D6-2EADD3B8CCBA}"/>
              </a:ext>
            </a:extLst>
          </p:cNvPr>
          <p:cNvSpPr>
            <a:spLocks noGrp="1"/>
          </p:cNvSpPr>
          <p:nvPr>
            <p:ph type="title"/>
          </p:nvPr>
        </p:nvSpPr>
        <p:spPr>
          <a:xfrm>
            <a:off x="808638" y="386930"/>
            <a:ext cx="9236700" cy="1188950"/>
          </a:xfrm>
        </p:spPr>
        <p:txBody>
          <a:bodyPr anchor="b">
            <a:normAutofit/>
          </a:bodyPr>
          <a:lstStyle/>
          <a:p>
            <a:r>
              <a:rPr lang="de-DE" altLang="de-DE" sz="5400">
                <a:latin typeface="Times New Roman" panose="02020603050405020304" pitchFamily="18" charset="0"/>
                <a:cs typeface="Times New Roman" panose="02020603050405020304" pitchFamily="18" charset="0"/>
              </a:rPr>
              <a:t>Sample Representativeness</a:t>
            </a:r>
            <a:endParaRPr lang="en-GB" altLang="de-DE" sz="5400">
              <a:latin typeface="Times New Roman" panose="02020603050405020304" pitchFamily="18" charset="0"/>
              <a:cs typeface="Times New Roman" panose="02020603050405020304" pitchFamily="18" charset="0"/>
            </a:endParaRPr>
          </a:p>
        </p:txBody>
      </p:sp>
      <p:grpSp>
        <p:nvGrpSpPr>
          <p:cNvPr id="10259" name="Group 10258">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0260" name="Rectangle 10259">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61" name="Rectangle 10260">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263" name="Rectangle 1026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3" name="Inhaltsplatzhalter 2">
            <a:extLst>
              <a:ext uri="{FF2B5EF4-FFF2-40B4-BE49-F238E27FC236}">
                <a16:creationId xmlns:a16="http://schemas.microsoft.com/office/drawing/2014/main" id="{5ED1A1DA-8756-880F-4702-F63A5A1489E6}"/>
              </a:ext>
            </a:extLst>
          </p:cNvPr>
          <p:cNvSpPr>
            <a:spLocks noGrp="1"/>
          </p:cNvSpPr>
          <p:nvPr>
            <p:ph idx="1"/>
          </p:nvPr>
        </p:nvSpPr>
        <p:spPr>
          <a:xfrm>
            <a:off x="793660" y="2599509"/>
            <a:ext cx="10143668" cy="3435531"/>
          </a:xfrm>
        </p:spPr>
        <p:txBody>
          <a:bodyPr anchor="ctr">
            <a:normAutofit/>
          </a:bodyPr>
          <a:lstStyle/>
          <a:p>
            <a:pPr>
              <a:buFont typeface="Wingdings 2" panose="05020102010507070707" pitchFamily="18" charset="2"/>
              <a:buNone/>
            </a:pPr>
            <a:endParaRPr lang="de-DE" altLang="de-DE" sz="2400"/>
          </a:p>
          <a:p>
            <a:pPr>
              <a:buFont typeface="Wingdings 2" panose="05020102010507070707" pitchFamily="18" charset="2"/>
              <a:buNone/>
            </a:pPr>
            <a:endParaRPr lang="de-DE" altLang="de-DE" sz="2400"/>
          </a:p>
          <a:p>
            <a:pPr>
              <a:buFont typeface="Wingdings 2" panose="05020102010507070707" pitchFamily="18" charset="2"/>
              <a:buNone/>
            </a:pPr>
            <a:r>
              <a:rPr lang="en-GB" altLang="de-DE" sz="2400" b="1">
                <a:latin typeface="Times New Roman" panose="02020603050405020304" pitchFamily="18" charset="0"/>
                <a:cs typeface="Times New Roman" panose="02020603050405020304" pitchFamily="18" charset="0"/>
              </a:rPr>
              <a:t>Three factors influence sample representativeness</a:t>
            </a:r>
            <a:r>
              <a:rPr lang="en-GB" altLang="de-DE" sz="2400">
                <a:latin typeface="Times New Roman" panose="02020603050405020304" pitchFamily="18" charset="0"/>
                <a:cs typeface="Times New Roman" panose="02020603050405020304" pitchFamily="18" charset="0"/>
              </a:rPr>
              <a:t>:</a:t>
            </a:r>
          </a:p>
          <a:p>
            <a:pPr marL="0" indent="0">
              <a:buNone/>
            </a:pPr>
            <a:r>
              <a:rPr lang="en-GB" altLang="de-DE" sz="2400">
                <a:latin typeface="Times New Roman" panose="02020603050405020304" pitchFamily="18" charset="0"/>
                <a:cs typeface="Times New Roman" panose="02020603050405020304" pitchFamily="18" charset="0"/>
              </a:rPr>
              <a:t>1. Sampling procedure</a:t>
            </a:r>
          </a:p>
          <a:p>
            <a:pPr marL="0" indent="0">
              <a:buNone/>
            </a:pPr>
            <a:r>
              <a:rPr lang="en-GB" altLang="de-DE" sz="2400">
                <a:latin typeface="Times New Roman" panose="02020603050405020304" pitchFamily="18" charset="0"/>
                <a:cs typeface="Times New Roman" panose="02020603050405020304" pitchFamily="18" charset="0"/>
              </a:rPr>
              <a:t>2. Sample Size</a:t>
            </a:r>
          </a:p>
          <a:p>
            <a:pPr marL="0" indent="0">
              <a:buNone/>
            </a:pPr>
            <a:r>
              <a:rPr lang="en-GB" altLang="de-DE" sz="2400">
                <a:latin typeface="Times New Roman" panose="02020603050405020304" pitchFamily="18" charset="0"/>
                <a:cs typeface="Times New Roman" panose="02020603050405020304" pitchFamily="18" charset="0"/>
              </a:rPr>
              <a:t>3. Participation</a:t>
            </a:r>
          </a:p>
          <a:p>
            <a:pPr marL="0" indent="0">
              <a:buNone/>
            </a:pPr>
            <a:endParaRPr lang="en-GB" altLang="de-DE" sz="2400">
              <a:latin typeface="Times New Roman" panose="02020603050405020304" pitchFamily="18" charset="0"/>
              <a:cs typeface="Times New Roman" panose="02020603050405020304" pitchFamily="18" charset="0"/>
            </a:endParaRPr>
          </a:p>
          <a:p>
            <a:pPr>
              <a:buFont typeface="Wingdings 2" panose="05020102010507070707" pitchFamily="18" charset="2"/>
              <a:buNone/>
            </a:pPr>
            <a:endParaRPr lang="de-DE" altLang="de-DE" sz="2400"/>
          </a:p>
          <a:p>
            <a:endParaRPr lang="de-DE" altLang="de-DE" sz="2400"/>
          </a:p>
          <a:p>
            <a:endParaRPr lang="en-GB" altLang="de-DE" sz="2400"/>
          </a:p>
        </p:txBody>
      </p:sp>
      <p:grpSp>
        <p:nvGrpSpPr>
          <p:cNvPr id="7" name="Group 6">
            <a:extLst>
              <a:ext uri="{FF2B5EF4-FFF2-40B4-BE49-F238E27FC236}">
                <a16:creationId xmlns:a16="http://schemas.microsoft.com/office/drawing/2014/main" id="{CFEC598A-5E3B-6042-BED7-46A15BDCC631}"/>
              </a:ext>
            </a:extLst>
          </p:cNvPr>
          <p:cNvGrpSpPr/>
          <p:nvPr/>
        </p:nvGrpSpPr>
        <p:grpSpPr>
          <a:xfrm>
            <a:off x="0" y="6412911"/>
            <a:ext cx="12192000" cy="445089"/>
            <a:chOff x="0" y="5578608"/>
            <a:chExt cx="12192000" cy="1279393"/>
          </a:xfrm>
        </p:grpSpPr>
        <p:pic>
          <p:nvPicPr>
            <p:cNvPr id="8" name="Picture 7">
              <a:extLst>
                <a:ext uri="{FF2B5EF4-FFF2-40B4-BE49-F238E27FC236}">
                  <a16:creationId xmlns:a16="http://schemas.microsoft.com/office/drawing/2014/main" id="{5DE2BA2E-79C4-358C-A399-76B14C20851E}"/>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9" name="Group 8">
              <a:extLst>
                <a:ext uri="{FF2B5EF4-FFF2-40B4-BE49-F238E27FC236}">
                  <a16:creationId xmlns:a16="http://schemas.microsoft.com/office/drawing/2014/main" id="{ABC75723-5ED7-2605-585C-F59FCAFF3639}"/>
                </a:ext>
              </a:extLst>
            </p:cNvPr>
            <p:cNvGrpSpPr/>
            <p:nvPr/>
          </p:nvGrpSpPr>
          <p:grpSpPr>
            <a:xfrm>
              <a:off x="0" y="5578608"/>
              <a:ext cx="9471852" cy="1279393"/>
              <a:chOff x="0" y="5578608"/>
              <a:chExt cx="9471852" cy="1279393"/>
            </a:xfrm>
          </p:grpSpPr>
          <p:pic>
            <p:nvPicPr>
              <p:cNvPr id="10" name="Picture 9">
                <a:extLst>
                  <a:ext uri="{FF2B5EF4-FFF2-40B4-BE49-F238E27FC236}">
                    <a16:creationId xmlns:a16="http://schemas.microsoft.com/office/drawing/2014/main" id="{92609A05-4C30-DBBE-FF23-9D836B426721}"/>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11" name="Picture 10">
                <a:extLst>
                  <a:ext uri="{FF2B5EF4-FFF2-40B4-BE49-F238E27FC236}">
                    <a16:creationId xmlns:a16="http://schemas.microsoft.com/office/drawing/2014/main" id="{6307F685-18CE-0B64-32AB-9B46D7C6D3F6}"/>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3">
            <a:extLst>
              <a:ext uri="{FF2B5EF4-FFF2-40B4-BE49-F238E27FC236}">
                <a16:creationId xmlns:a16="http://schemas.microsoft.com/office/drawing/2014/main" id="{26ACC599-0C10-A279-B686-CBB2743D407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fld id="{9A5F3BCF-0013-44CD-893D-963342B93F97}" type="slidenum">
              <a:rPr lang="en-US" altLang="en-US">
                <a:solidFill>
                  <a:srgbClr val="FFFFFF"/>
                </a:solidFill>
                <a:latin typeface="Franklin Gothic Book" panose="020B0503020102020204" pitchFamily="34" charset="0"/>
              </a:rPr>
              <a:pPr/>
              <a:t>8</a:t>
            </a:fld>
            <a:endParaRPr lang="en-US" altLang="en-US">
              <a:solidFill>
                <a:srgbClr val="FFFFFF"/>
              </a:solidFill>
              <a:latin typeface="Franklin Gothic Book" panose="020B0503020102020204" pitchFamily="34" charset="0"/>
            </a:endParaRPr>
          </a:p>
        </p:txBody>
      </p:sp>
      <p:pic>
        <p:nvPicPr>
          <p:cNvPr id="18435" name="Picture 2" descr="sampterm">
            <a:extLst>
              <a:ext uri="{FF2B5EF4-FFF2-40B4-BE49-F238E27FC236}">
                <a16:creationId xmlns:a16="http://schemas.microsoft.com/office/drawing/2014/main" id="{C85B3D26-C8F0-EB8C-BBC8-72E5FCE4D6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381000"/>
            <a:ext cx="8153400" cy="579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Rectangle 3">
            <a:extLst>
              <a:ext uri="{FF2B5EF4-FFF2-40B4-BE49-F238E27FC236}">
                <a16:creationId xmlns:a16="http://schemas.microsoft.com/office/drawing/2014/main" id="{6B3FD6AB-09E6-C914-DFD9-EB8F7607609C}"/>
              </a:ext>
            </a:extLst>
          </p:cNvPr>
          <p:cNvSpPr>
            <a:spLocks noChangeArrowheads="1"/>
          </p:cNvSpPr>
          <p:nvPr/>
        </p:nvSpPr>
        <p:spPr bwMode="auto">
          <a:xfrm>
            <a:off x="7181977" y="5883275"/>
            <a:ext cx="4800600" cy="381000"/>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ctr" eaLnBrk="1" hangingPunct="1"/>
            <a:r>
              <a:rPr lang="en-US" altLang="en-US" sz="2000" dirty="0">
                <a:solidFill>
                  <a:srgbClr val="FFFF99"/>
                </a:solidFill>
                <a:latin typeface="Comic Sans MS" panose="030F0702030302020204" pitchFamily="66" charset="0"/>
              </a:rPr>
              <a:t>SAMPLING BREAKDOWN</a:t>
            </a:r>
          </a:p>
        </p:txBody>
      </p:sp>
      <p:grpSp>
        <p:nvGrpSpPr>
          <p:cNvPr id="2" name="Group 1">
            <a:extLst>
              <a:ext uri="{FF2B5EF4-FFF2-40B4-BE49-F238E27FC236}">
                <a16:creationId xmlns:a16="http://schemas.microsoft.com/office/drawing/2014/main" id="{9249EC5B-7915-E972-C510-B03F0A3CF58D}"/>
              </a:ext>
            </a:extLst>
          </p:cNvPr>
          <p:cNvGrpSpPr/>
          <p:nvPr/>
        </p:nvGrpSpPr>
        <p:grpSpPr>
          <a:xfrm>
            <a:off x="0" y="6412911"/>
            <a:ext cx="12192000" cy="445089"/>
            <a:chOff x="0" y="5578608"/>
            <a:chExt cx="12192000" cy="1279393"/>
          </a:xfrm>
        </p:grpSpPr>
        <p:pic>
          <p:nvPicPr>
            <p:cNvPr id="3" name="Picture 2">
              <a:extLst>
                <a:ext uri="{FF2B5EF4-FFF2-40B4-BE49-F238E27FC236}">
                  <a16:creationId xmlns:a16="http://schemas.microsoft.com/office/drawing/2014/main" id="{928011A3-B301-0A60-DED1-42F1FA62CE8C}"/>
                </a:ext>
              </a:extLst>
            </p:cNvPr>
            <p:cNvPicPr>
              <a:picLocks noChangeAspect="1"/>
            </p:cNvPicPr>
            <p:nvPr/>
          </p:nvPicPr>
          <p:blipFill rotWithShape="1">
            <a:blip r:embed="rId4"/>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84EAD5C8-2259-9C72-89FC-02E3BB8E9D35}"/>
                </a:ext>
              </a:extLst>
            </p:cNvPr>
            <p:cNvGrpSpPr/>
            <p:nvPr/>
          </p:nvGrpSpPr>
          <p:grpSpPr>
            <a:xfrm>
              <a:off x="0" y="5578608"/>
              <a:ext cx="9471852" cy="1279393"/>
              <a:chOff x="0" y="5578608"/>
              <a:chExt cx="9471852" cy="1279393"/>
            </a:xfrm>
          </p:grpSpPr>
          <p:pic>
            <p:nvPicPr>
              <p:cNvPr id="5" name="Picture 4">
                <a:extLst>
                  <a:ext uri="{FF2B5EF4-FFF2-40B4-BE49-F238E27FC236}">
                    <a16:creationId xmlns:a16="http://schemas.microsoft.com/office/drawing/2014/main" id="{522458DB-9355-70F7-6A78-B6D59B0B7F37}"/>
                  </a:ext>
                </a:extLst>
              </p:cNvPr>
              <p:cNvPicPr>
                <a:picLocks noChangeAspect="1"/>
              </p:cNvPicPr>
              <p:nvPr/>
            </p:nvPicPr>
            <p:blipFill rotWithShape="1">
              <a:blip r:embed="rId5"/>
              <a:srcRect l="40286" t="48724" r="8390" b="19509"/>
              <a:stretch/>
            </p:blipFill>
            <p:spPr>
              <a:xfrm>
                <a:off x="5152445" y="5578608"/>
                <a:ext cx="4319407" cy="1279392"/>
              </a:xfrm>
              <a:prstGeom prst="rect">
                <a:avLst/>
              </a:prstGeom>
            </p:spPr>
          </p:pic>
          <p:pic>
            <p:nvPicPr>
              <p:cNvPr id="6" name="Picture 5">
                <a:extLst>
                  <a:ext uri="{FF2B5EF4-FFF2-40B4-BE49-F238E27FC236}">
                    <a16:creationId xmlns:a16="http://schemas.microsoft.com/office/drawing/2014/main" id="{2608AF96-ACC9-5614-94EC-D0A9554C094E}"/>
                  </a:ext>
                </a:extLst>
              </p:cNvPr>
              <p:cNvPicPr>
                <a:picLocks noChangeAspect="1"/>
              </p:cNvPicPr>
              <p:nvPr/>
            </p:nvPicPr>
            <p:blipFill rotWithShape="1">
              <a:blip r:embed="rId6"/>
              <a:srcRect l="44460" t="53448" r="30342" b="33142"/>
              <a:stretch/>
            </p:blipFill>
            <p:spPr>
              <a:xfrm>
                <a:off x="0" y="5578609"/>
                <a:ext cx="5263763" cy="1279392"/>
              </a:xfrm>
              <a:prstGeom prst="rect">
                <a:avLst/>
              </a:prstGeom>
            </p:spPr>
          </p:pic>
        </p:grpSp>
      </p:grpSp>
    </p:spTree>
  </p:cSld>
  <p:clrMapOvr>
    <a:masterClrMapping/>
  </p:clrMapOvr>
  <p:transition advTm="530"/>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435" name="Rectangle 17434">
            <a:extLst>
              <a:ext uri="{FF2B5EF4-FFF2-40B4-BE49-F238E27FC236}">
                <a16:creationId xmlns:a16="http://schemas.microsoft.com/office/drawing/2014/main" id="{6D1A2CED-DA9B-4CCF-8215-CFC65FE71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437" name="Rectangle 17436">
            <a:extLst>
              <a:ext uri="{FF2B5EF4-FFF2-40B4-BE49-F238E27FC236}">
                <a16:creationId xmlns:a16="http://schemas.microsoft.com/office/drawing/2014/main" id="{562DFC44-A40C-4573-9230-B3EDB3EC8E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260019"/>
            <a:ext cx="11167447" cy="5933012"/>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290" name="Rectangle 2">
            <a:extLst>
              <a:ext uri="{FF2B5EF4-FFF2-40B4-BE49-F238E27FC236}">
                <a16:creationId xmlns:a16="http://schemas.microsoft.com/office/drawing/2014/main" id="{1B7ECF62-93AC-1798-C466-E7B9DDF41F9C}"/>
              </a:ext>
            </a:extLst>
          </p:cNvPr>
          <p:cNvSpPr>
            <a:spLocks noGrp="1" noChangeArrowheads="1"/>
          </p:cNvSpPr>
          <p:nvPr>
            <p:ph type="title"/>
          </p:nvPr>
        </p:nvSpPr>
        <p:spPr>
          <a:xfrm>
            <a:off x="1115568" y="509521"/>
            <a:ext cx="10232136" cy="1014984"/>
          </a:xfrm>
        </p:spPr>
        <p:txBody>
          <a:bodyPr>
            <a:normAutofit/>
          </a:bodyPr>
          <a:lstStyle/>
          <a:p>
            <a:pPr eaLnBrk="1" hangingPunct="1">
              <a:defRPr/>
            </a:pPr>
            <a:r>
              <a:rPr lang="en-US" sz="4000">
                <a:latin typeface="Arial" panose="020B0604020202020204" pitchFamily="34" charset="0"/>
                <a:cs typeface="Arial" panose="020B0604020202020204" pitchFamily="34" charset="0"/>
              </a:rPr>
              <a:t>SAMPLING…….</a:t>
            </a:r>
          </a:p>
        </p:txBody>
      </p:sp>
      <p:sp>
        <p:nvSpPr>
          <p:cNvPr id="17439" name="Rectangle 17438">
            <a:extLst>
              <a:ext uri="{FF2B5EF4-FFF2-40B4-BE49-F238E27FC236}">
                <a16:creationId xmlns:a16="http://schemas.microsoft.com/office/drawing/2014/main" id="{15589D35-CF9F-4DE9-A792-8571A09E9B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658327"/>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411" name="Slide Number Placeholder 5">
            <a:extLst>
              <a:ext uri="{FF2B5EF4-FFF2-40B4-BE49-F238E27FC236}">
                <a16:creationId xmlns:a16="http://schemas.microsoft.com/office/drawing/2014/main" id="{F6385D4E-8130-7202-4FCE-84D1B095F9DA}"/>
              </a:ext>
            </a:extLst>
          </p:cNvPr>
          <p:cNvSpPr>
            <a:spLocks noGrp="1"/>
          </p:cNvSpPr>
          <p:nvPr>
            <p:ph type="sldNum" sz="quarter" idx="11"/>
          </p:nvPr>
        </p:nvSpPr>
        <p:spPr bwMode="auto">
          <a:xfrm>
            <a:off x="8610600" y="6356350"/>
            <a:ext cx="27432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spcAft>
                <a:spcPts val="600"/>
              </a:spcAft>
            </a:pPr>
            <a:fld id="{7D697B25-691E-44B2-9567-2EA3226CBF58}" type="slidenum">
              <a:rPr lang="en-US" altLang="en-US">
                <a:solidFill>
                  <a:schemeClr val="tx1">
                    <a:lumMod val="50000"/>
                    <a:lumOff val="50000"/>
                  </a:schemeClr>
                </a:solidFill>
                <a:latin typeface="Arial" panose="020B0604020202020204" pitchFamily="34" charset="0"/>
              </a:rPr>
              <a:pPr>
                <a:spcAft>
                  <a:spcPts val="600"/>
                </a:spcAft>
              </a:pPr>
              <a:t>9</a:t>
            </a:fld>
            <a:endParaRPr lang="en-US" altLang="en-US">
              <a:solidFill>
                <a:schemeClr val="tx1">
                  <a:lumMod val="50000"/>
                  <a:lumOff val="50000"/>
                </a:schemeClr>
              </a:solidFill>
              <a:latin typeface="Arial" panose="020B0604020202020204" pitchFamily="34" charset="0"/>
            </a:endParaRPr>
          </a:p>
        </p:txBody>
      </p:sp>
      <p:graphicFrame>
        <p:nvGraphicFramePr>
          <p:cNvPr id="17431" name="Rectangle 3">
            <a:extLst>
              <a:ext uri="{FF2B5EF4-FFF2-40B4-BE49-F238E27FC236}">
                <a16:creationId xmlns:a16="http://schemas.microsoft.com/office/drawing/2014/main" id="{D3BD30CC-A7DB-147F-CE1F-D428A5298F59}"/>
              </a:ext>
            </a:extLst>
          </p:cNvPr>
          <p:cNvGraphicFramePr>
            <a:graphicFrameLocks noGrp="1"/>
          </p:cNvGraphicFramePr>
          <p:nvPr>
            <p:ph sz="quarter" idx="1"/>
            <p:extLst>
              <p:ext uri="{D42A27DB-BD31-4B8C-83A1-F6EECF244321}">
                <p14:modId xmlns:p14="http://schemas.microsoft.com/office/powerpoint/2010/main" val="3994467034"/>
              </p:ext>
            </p:extLst>
          </p:nvPr>
        </p:nvGraphicFramePr>
        <p:xfrm>
          <a:off x="1115568" y="1673352"/>
          <a:ext cx="10232136" cy="4334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7" name="Group 6">
            <a:extLst>
              <a:ext uri="{FF2B5EF4-FFF2-40B4-BE49-F238E27FC236}">
                <a16:creationId xmlns:a16="http://schemas.microsoft.com/office/drawing/2014/main" id="{1530B177-780E-24E3-118C-6E229F2433E0}"/>
              </a:ext>
            </a:extLst>
          </p:cNvPr>
          <p:cNvGrpSpPr/>
          <p:nvPr/>
        </p:nvGrpSpPr>
        <p:grpSpPr>
          <a:xfrm>
            <a:off x="0" y="6412911"/>
            <a:ext cx="12192000" cy="445089"/>
            <a:chOff x="0" y="5578608"/>
            <a:chExt cx="12192000" cy="1279393"/>
          </a:xfrm>
        </p:grpSpPr>
        <p:pic>
          <p:nvPicPr>
            <p:cNvPr id="8" name="Picture 7">
              <a:extLst>
                <a:ext uri="{FF2B5EF4-FFF2-40B4-BE49-F238E27FC236}">
                  <a16:creationId xmlns:a16="http://schemas.microsoft.com/office/drawing/2014/main" id="{1AA90C0A-3A82-1F46-24F9-E980E7B0361B}"/>
                </a:ext>
              </a:extLst>
            </p:cNvPr>
            <p:cNvPicPr>
              <a:picLocks noChangeAspect="1"/>
            </p:cNvPicPr>
            <p:nvPr/>
          </p:nvPicPr>
          <p:blipFill rotWithShape="1">
            <a:blip r:embed="rId7"/>
            <a:srcRect l="35783" t="36155" r="37774" b="45189"/>
            <a:stretch/>
          </p:blipFill>
          <p:spPr>
            <a:xfrm>
              <a:off x="9471853" y="5578608"/>
              <a:ext cx="2720147" cy="1279392"/>
            </a:xfrm>
            <a:prstGeom prst="rect">
              <a:avLst/>
            </a:prstGeom>
          </p:spPr>
        </p:pic>
        <p:grpSp>
          <p:nvGrpSpPr>
            <p:cNvPr id="9" name="Group 8">
              <a:extLst>
                <a:ext uri="{FF2B5EF4-FFF2-40B4-BE49-F238E27FC236}">
                  <a16:creationId xmlns:a16="http://schemas.microsoft.com/office/drawing/2014/main" id="{6DA042B6-845B-D562-902D-0D71DC3CA622}"/>
                </a:ext>
              </a:extLst>
            </p:cNvPr>
            <p:cNvGrpSpPr/>
            <p:nvPr/>
          </p:nvGrpSpPr>
          <p:grpSpPr>
            <a:xfrm>
              <a:off x="0" y="5578608"/>
              <a:ext cx="9471852" cy="1279393"/>
              <a:chOff x="0" y="5578608"/>
              <a:chExt cx="9471852" cy="1279393"/>
            </a:xfrm>
          </p:grpSpPr>
          <p:pic>
            <p:nvPicPr>
              <p:cNvPr id="10" name="Picture 9">
                <a:extLst>
                  <a:ext uri="{FF2B5EF4-FFF2-40B4-BE49-F238E27FC236}">
                    <a16:creationId xmlns:a16="http://schemas.microsoft.com/office/drawing/2014/main" id="{1DC3FB51-89C3-1CAA-821C-B728844E885D}"/>
                  </a:ext>
                </a:extLst>
              </p:cNvPr>
              <p:cNvPicPr>
                <a:picLocks noChangeAspect="1"/>
              </p:cNvPicPr>
              <p:nvPr/>
            </p:nvPicPr>
            <p:blipFill rotWithShape="1">
              <a:blip r:embed="rId8"/>
              <a:srcRect l="40286" t="48724" r="8390" b="19509"/>
              <a:stretch/>
            </p:blipFill>
            <p:spPr>
              <a:xfrm>
                <a:off x="5152445" y="5578608"/>
                <a:ext cx="4319407" cy="1279392"/>
              </a:xfrm>
              <a:prstGeom prst="rect">
                <a:avLst/>
              </a:prstGeom>
            </p:spPr>
          </p:pic>
          <p:pic>
            <p:nvPicPr>
              <p:cNvPr id="11" name="Picture 10">
                <a:extLst>
                  <a:ext uri="{FF2B5EF4-FFF2-40B4-BE49-F238E27FC236}">
                    <a16:creationId xmlns:a16="http://schemas.microsoft.com/office/drawing/2014/main" id="{B69E2615-D8ED-8BCD-AA84-22C0551B95A0}"/>
                  </a:ext>
                </a:extLst>
              </p:cNvPr>
              <p:cNvPicPr>
                <a:picLocks noChangeAspect="1"/>
              </p:cNvPicPr>
              <p:nvPr/>
            </p:nvPicPr>
            <p:blipFill rotWithShape="1">
              <a:blip r:embed="rId9"/>
              <a:srcRect l="44460" t="53448" r="30342" b="33142"/>
              <a:stretch/>
            </p:blipFill>
            <p:spPr>
              <a:xfrm>
                <a:off x="0" y="5578609"/>
                <a:ext cx="5263763" cy="1279392"/>
              </a:xfrm>
              <a:prstGeom prst="rect">
                <a:avLst/>
              </a:prstGeom>
            </p:spPr>
          </p:pic>
        </p:grpSp>
      </p:grpSp>
    </p:spTree>
  </p:cSld>
  <p:clrMapOvr>
    <a:masterClrMapping/>
  </p:clrMapOvr>
  <p:transition advTm="452"/>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529" name="Rectangle 2152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31" name="Freeform: Shape 2153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66" name="Rectangle 2">
            <a:extLst>
              <a:ext uri="{FF2B5EF4-FFF2-40B4-BE49-F238E27FC236}">
                <a16:creationId xmlns:a16="http://schemas.microsoft.com/office/drawing/2014/main" id="{520D1F4A-2919-D74A-F6F5-F44A70E70CD6}"/>
              </a:ext>
            </a:extLst>
          </p:cNvPr>
          <p:cNvSpPr>
            <a:spLocks noGrp="1" noChangeArrowheads="1"/>
          </p:cNvSpPr>
          <p:nvPr>
            <p:ph type="title"/>
          </p:nvPr>
        </p:nvSpPr>
        <p:spPr>
          <a:xfrm>
            <a:off x="686834" y="1153572"/>
            <a:ext cx="3200400" cy="4461163"/>
          </a:xfrm>
        </p:spPr>
        <p:txBody>
          <a:bodyPr>
            <a:normAutofit/>
          </a:bodyPr>
          <a:lstStyle/>
          <a:p>
            <a:pPr>
              <a:defRPr/>
            </a:pPr>
            <a:r>
              <a:rPr lang="en-US">
                <a:solidFill>
                  <a:srgbClr val="FFFFFF"/>
                </a:solidFill>
              </a:rPr>
              <a:t>Types of Samples</a:t>
            </a:r>
          </a:p>
        </p:txBody>
      </p:sp>
      <p:sp>
        <p:nvSpPr>
          <p:cNvPr id="21533" name="Arc 2153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5364" name="Rectangle 3">
            <a:extLst>
              <a:ext uri="{FF2B5EF4-FFF2-40B4-BE49-F238E27FC236}">
                <a16:creationId xmlns:a16="http://schemas.microsoft.com/office/drawing/2014/main" id="{065B1B61-81D8-4052-010F-02A077E56D5C}"/>
              </a:ext>
            </a:extLst>
          </p:cNvPr>
          <p:cNvSpPr>
            <a:spLocks noGrp="1" noChangeArrowheads="1"/>
          </p:cNvSpPr>
          <p:nvPr>
            <p:ph sz="quarter" idx="1"/>
          </p:nvPr>
        </p:nvSpPr>
        <p:spPr>
          <a:xfrm>
            <a:off x="4447308" y="591344"/>
            <a:ext cx="6906491" cy="5585619"/>
          </a:xfrm>
        </p:spPr>
        <p:txBody>
          <a:bodyPr anchor="ctr">
            <a:normAutofit/>
          </a:bodyPr>
          <a:lstStyle/>
          <a:p>
            <a:pPr eaLnBrk="1" hangingPunct="1">
              <a:defRPr/>
            </a:pPr>
            <a:r>
              <a:rPr lang="en-US" sz="2600"/>
              <a:t>Probability (Random) Samples </a:t>
            </a:r>
          </a:p>
          <a:p>
            <a:pPr eaLnBrk="1" hangingPunct="1">
              <a:defRPr/>
            </a:pPr>
            <a:endParaRPr lang="en-US" sz="2600"/>
          </a:p>
          <a:p>
            <a:pPr marL="0" indent="0">
              <a:buNone/>
              <a:defRPr/>
            </a:pPr>
            <a:r>
              <a:rPr lang="en-US" sz="2600"/>
              <a:t>All members of your target population have the same chance to be included in your research)</a:t>
            </a:r>
          </a:p>
          <a:p>
            <a:pPr eaLnBrk="1" hangingPunct="1">
              <a:defRPr/>
            </a:pPr>
            <a:endParaRPr lang="en-US" sz="2600">
              <a:sym typeface="Wingdings" panose="05000000000000000000" pitchFamily="2" charset="2"/>
            </a:endParaRPr>
          </a:p>
          <a:p>
            <a:pPr eaLnBrk="1" hangingPunct="1">
              <a:defRPr/>
            </a:pPr>
            <a:r>
              <a:rPr lang="en-US" sz="2600"/>
              <a:t>Non-Probability Samples</a:t>
            </a:r>
          </a:p>
          <a:p>
            <a:pPr marL="0" indent="0">
              <a:buNone/>
              <a:defRPr/>
            </a:pPr>
            <a:r>
              <a:rPr lang="en-US" sz="2600"/>
              <a:t>Only some elements of the population are included, based on convenience availability or because the researcher decides they are representative. Therefore, it is not known to which extent the sample really represents the population.</a:t>
            </a:r>
          </a:p>
        </p:txBody>
      </p:sp>
      <p:sp>
        <p:nvSpPr>
          <p:cNvPr id="21507" name="Slide Number Placeholder 5">
            <a:extLst>
              <a:ext uri="{FF2B5EF4-FFF2-40B4-BE49-F238E27FC236}">
                <a16:creationId xmlns:a16="http://schemas.microsoft.com/office/drawing/2014/main" id="{CDF1F2AC-0890-0DFF-E49C-607E432591E5}"/>
              </a:ext>
            </a:extLst>
          </p:cNvPr>
          <p:cNvSpPr>
            <a:spLocks noGrp="1"/>
          </p:cNvSpPr>
          <p:nvPr>
            <p:ph type="sldNum" sz="quarter" idx="11"/>
          </p:nvPr>
        </p:nvSpPr>
        <p:spPr bwMode="auto">
          <a:xfrm>
            <a:off x="9541564" y="6356350"/>
            <a:ext cx="1812235"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spcAft>
                <a:spcPts val="600"/>
              </a:spcAft>
            </a:pPr>
            <a:fld id="{769F72DB-1DE4-4136-B5A7-D57ACDC68067}" type="slidenum">
              <a:rPr lang="en-US" altLang="en-US">
                <a:latin typeface="Franklin Gothic Book" panose="020B0503020102020204" pitchFamily="34" charset="0"/>
              </a:rPr>
              <a:pPr>
                <a:spcAft>
                  <a:spcPts val="600"/>
                </a:spcAft>
              </a:pPr>
              <a:t>10</a:t>
            </a:fld>
            <a:endParaRPr lang="en-US" altLang="en-US">
              <a:latin typeface="Franklin Gothic Book" panose="020B0503020102020204" pitchFamily="34" charset="0"/>
            </a:endParaRPr>
          </a:p>
        </p:txBody>
      </p:sp>
    </p:spTree>
  </p:cSld>
  <p:clrMapOvr>
    <a:masterClrMapping/>
  </p:clrMapOvr>
  <p:transition advTm="624"/>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37244F9D-7F76-3319-1577-D53C40B90C3F}"/>
              </a:ext>
            </a:extLst>
          </p:cNvPr>
          <p:cNvSpPr>
            <a:spLocks noGrp="1" noChangeArrowheads="1"/>
          </p:cNvSpPr>
          <p:nvPr>
            <p:ph type="title"/>
          </p:nvPr>
        </p:nvSpPr>
        <p:spPr>
          <a:xfrm>
            <a:off x="1981200" y="0"/>
            <a:ext cx="8229600" cy="914400"/>
          </a:xfrm>
        </p:spPr>
        <p:txBody>
          <a:bodyPr/>
          <a:lstStyle/>
          <a:p>
            <a:pPr eaLnBrk="1" hangingPunct="1">
              <a:defRPr/>
            </a:pPr>
            <a:r>
              <a:rPr lang="en-US" dirty="0">
                <a:solidFill>
                  <a:srgbClr val="008000"/>
                </a:solidFill>
              </a:rPr>
              <a:t>Process</a:t>
            </a:r>
            <a:r>
              <a:rPr lang="en-US" dirty="0"/>
              <a:t> </a:t>
            </a:r>
          </a:p>
        </p:txBody>
      </p:sp>
      <p:sp>
        <p:nvSpPr>
          <p:cNvPr id="23555" name="Slide Number Placeholder 5">
            <a:extLst>
              <a:ext uri="{FF2B5EF4-FFF2-40B4-BE49-F238E27FC236}">
                <a16:creationId xmlns:a16="http://schemas.microsoft.com/office/drawing/2014/main" id="{C633510A-FB1A-41F5-92B3-A83B90236A6A}"/>
              </a:ext>
            </a:extLst>
          </p:cNvPr>
          <p:cNvSpPr>
            <a:spLocks noGrp="1"/>
          </p:cNvSpPr>
          <p:nvPr>
            <p:ph type="sldNum" sz="quarter" idx="11"/>
          </p:nvPr>
        </p:nvSpPr>
        <p:spPr bwMode="auto">
          <a:xfrm rot="5400000">
            <a:off x="8513763" y="3736976"/>
            <a:ext cx="3200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l"/>
            <a:fld id="{0C3EDBF0-B684-45E6-8613-D3FE4DB8F42F}" type="slidenum">
              <a:rPr lang="en-US" altLang="en-US">
                <a:solidFill>
                  <a:srgbClr val="FFFFFF"/>
                </a:solidFill>
                <a:latin typeface="Franklin Gothic Book" panose="020B0503020102020204" pitchFamily="34" charset="0"/>
              </a:rPr>
              <a:pPr algn="l"/>
              <a:t>11</a:t>
            </a:fld>
            <a:endParaRPr lang="en-US" altLang="en-US">
              <a:solidFill>
                <a:srgbClr val="FFFFFF"/>
              </a:solidFill>
              <a:latin typeface="Franklin Gothic Book" panose="020B0503020102020204" pitchFamily="34" charset="0"/>
            </a:endParaRPr>
          </a:p>
        </p:txBody>
      </p:sp>
      <p:sp>
        <p:nvSpPr>
          <p:cNvPr id="23556" name="Rectangle 3">
            <a:extLst>
              <a:ext uri="{FF2B5EF4-FFF2-40B4-BE49-F238E27FC236}">
                <a16:creationId xmlns:a16="http://schemas.microsoft.com/office/drawing/2014/main" id="{B71D7C05-C8FF-2B44-1785-6ADE64438C65}"/>
              </a:ext>
            </a:extLst>
          </p:cNvPr>
          <p:cNvSpPr>
            <a:spLocks noGrp="1" noChangeArrowheads="1"/>
          </p:cNvSpPr>
          <p:nvPr>
            <p:ph sz="quarter" idx="1"/>
          </p:nvPr>
        </p:nvSpPr>
        <p:spPr>
          <a:xfrm>
            <a:off x="1752600" y="838200"/>
            <a:ext cx="8686800" cy="5791200"/>
          </a:xfrm>
        </p:spPr>
        <p:txBody>
          <a:bodyPr/>
          <a:lstStyle/>
          <a:p>
            <a:pPr>
              <a:spcAft>
                <a:spcPts val="600"/>
              </a:spcAft>
            </a:pPr>
            <a:r>
              <a:rPr lang="en-US" altLang="en-US"/>
              <a:t>The sampling process comprises several stages:</a:t>
            </a:r>
          </a:p>
          <a:p>
            <a:pPr lvl="1">
              <a:spcBef>
                <a:spcPts val="600"/>
              </a:spcBef>
              <a:spcAft>
                <a:spcPts val="600"/>
              </a:spcAft>
            </a:pPr>
            <a:r>
              <a:rPr lang="en-US" altLang="en-US" sz="2800"/>
              <a:t>Defining the population of concern </a:t>
            </a:r>
          </a:p>
          <a:p>
            <a:pPr lvl="1">
              <a:spcBef>
                <a:spcPts val="600"/>
              </a:spcBef>
              <a:spcAft>
                <a:spcPts val="600"/>
              </a:spcAft>
            </a:pPr>
            <a:r>
              <a:rPr lang="en-US" altLang="en-US" sz="2800"/>
              <a:t>Specifying a sampling frame, i.e.a set of items or events possible to measure </a:t>
            </a:r>
          </a:p>
          <a:p>
            <a:pPr lvl="1">
              <a:spcBef>
                <a:spcPts val="600"/>
              </a:spcBef>
              <a:spcAft>
                <a:spcPts val="600"/>
              </a:spcAft>
            </a:pPr>
            <a:r>
              <a:rPr lang="en-US" altLang="en-US" sz="2800"/>
              <a:t>Specifying a sampling method for selecting items or events from the frame </a:t>
            </a:r>
          </a:p>
          <a:p>
            <a:pPr lvl="1">
              <a:spcBef>
                <a:spcPts val="600"/>
              </a:spcBef>
              <a:spcAft>
                <a:spcPts val="600"/>
              </a:spcAft>
            </a:pPr>
            <a:r>
              <a:rPr lang="en-US" altLang="en-US" sz="2800"/>
              <a:t>Determining the sample size </a:t>
            </a:r>
          </a:p>
          <a:p>
            <a:pPr lvl="1">
              <a:spcBef>
                <a:spcPts val="600"/>
              </a:spcBef>
              <a:spcAft>
                <a:spcPts val="600"/>
              </a:spcAft>
            </a:pPr>
            <a:r>
              <a:rPr lang="en-US" altLang="en-US" sz="2800"/>
              <a:t>Implementing the sampling plan </a:t>
            </a:r>
          </a:p>
          <a:p>
            <a:pPr lvl="1">
              <a:spcBef>
                <a:spcPts val="600"/>
              </a:spcBef>
              <a:spcAft>
                <a:spcPts val="600"/>
              </a:spcAft>
            </a:pPr>
            <a:r>
              <a:rPr lang="en-US" altLang="en-US" sz="2800"/>
              <a:t>Sampling and data collecting </a:t>
            </a:r>
          </a:p>
          <a:p>
            <a:pPr lvl="1">
              <a:spcBef>
                <a:spcPts val="600"/>
              </a:spcBef>
              <a:spcAft>
                <a:spcPts val="600"/>
              </a:spcAft>
            </a:pPr>
            <a:r>
              <a:rPr lang="en-US" altLang="en-US" sz="2800"/>
              <a:t>Reviewing the sampling process </a:t>
            </a:r>
          </a:p>
          <a:p>
            <a:pPr>
              <a:spcAft>
                <a:spcPts val="600"/>
              </a:spcAft>
            </a:pPr>
            <a:endParaRPr lang="en-US" altLang="en-US"/>
          </a:p>
        </p:txBody>
      </p:sp>
      <p:grpSp>
        <p:nvGrpSpPr>
          <p:cNvPr id="7" name="Group 6">
            <a:extLst>
              <a:ext uri="{FF2B5EF4-FFF2-40B4-BE49-F238E27FC236}">
                <a16:creationId xmlns:a16="http://schemas.microsoft.com/office/drawing/2014/main" id="{AEB1B7B4-955E-1EB4-677B-3DBE97000C62}"/>
              </a:ext>
            </a:extLst>
          </p:cNvPr>
          <p:cNvGrpSpPr/>
          <p:nvPr/>
        </p:nvGrpSpPr>
        <p:grpSpPr>
          <a:xfrm>
            <a:off x="0" y="6412911"/>
            <a:ext cx="12192000" cy="445089"/>
            <a:chOff x="0" y="5578608"/>
            <a:chExt cx="12192000" cy="1279393"/>
          </a:xfrm>
        </p:grpSpPr>
        <p:pic>
          <p:nvPicPr>
            <p:cNvPr id="8" name="Picture 7">
              <a:extLst>
                <a:ext uri="{FF2B5EF4-FFF2-40B4-BE49-F238E27FC236}">
                  <a16:creationId xmlns:a16="http://schemas.microsoft.com/office/drawing/2014/main" id="{D80462AA-940C-F8B6-B6AF-8C0CBBDFACC3}"/>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9" name="Group 8">
              <a:extLst>
                <a:ext uri="{FF2B5EF4-FFF2-40B4-BE49-F238E27FC236}">
                  <a16:creationId xmlns:a16="http://schemas.microsoft.com/office/drawing/2014/main" id="{54A40A78-9237-7363-C338-399DA3926EAB}"/>
                </a:ext>
              </a:extLst>
            </p:cNvPr>
            <p:cNvGrpSpPr/>
            <p:nvPr/>
          </p:nvGrpSpPr>
          <p:grpSpPr>
            <a:xfrm>
              <a:off x="0" y="5578608"/>
              <a:ext cx="9471852" cy="1279393"/>
              <a:chOff x="0" y="5578608"/>
              <a:chExt cx="9471852" cy="1279393"/>
            </a:xfrm>
          </p:grpSpPr>
          <p:pic>
            <p:nvPicPr>
              <p:cNvPr id="10" name="Picture 9">
                <a:extLst>
                  <a:ext uri="{FF2B5EF4-FFF2-40B4-BE49-F238E27FC236}">
                    <a16:creationId xmlns:a16="http://schemas.microsoft.com/office/drawing/2014/main" id="{25E3A70B-FF04-8513-8691-5F0A52C2CEF0}"/>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11" name="Picture 10">
                <a:extLst>
                  <a:ext uri="{FF2B5EF4-FFF2-40B4-BE49-F238E27FC236}">
                    <a16:creationId xmlns:a16="http://schemas.microsoft.com/office/drawing/2014/main" id="{C725B40E-2B5C-DF78-8870-95C39C8334EF}"/>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spTree>
  </p:cSld>
  <p:clrMapOvr>
    <a:masterClrMapping/>
  </p:clrMapOvr>
  <p:transition advTm="499"/>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C1147B4C-453D-020C-FC6B-DC2F803537DD}"/>
              </a:ext>
            </a:extLst>
          </p:cNvPr>
          <p:cNvSpPr>
            <a:spLocks noGrp="1" noChangeArrowheads="1"/>
          </p:cNvSpPr>
          <p:nvPr>
            <p:ph type="title"/>
          </p:nvPr>
        </p:nvSpPr>
        <p:spPr>
          <a:xfrm>
            <a:off x="1981200" y="0"/>
            <a:ext cx="8229600" cy="685800"/>
          </a:xfrm>
        </p:spPr>
        <p:txBody>
          <a:bodyPr/>
          <a:lstStyle/>
          <a:p>
            <a:pPr eaLnBrk="1" hangingPunct="1">
              <a:defRPr/>
            </a:pPr>
            <a:r>
              <a:rPr lang="en-US" sz="3500" dirty="0">
                <a:solidFill>
                  <a:srgbClr val="008000"/>
                </a:solidFill>
              </a:rPr>
              <a:t>SAMPLING FRAME</a:t>
            </a:r>
          </a:p>
        </p:txBody>
      </p:sp>
      <p:sp>
        <p:nvSpPr>
          <p:cNvPr id="25603" name="Slide Number Placeholder 5">
            <a:extLst>
              <a:ext uri="{FF2B5EF4-FFF2-40B4-BE49-F238E27FC236}">
                <a16:creationId xmlns:a16="http://schemas.microsoft.com/office/drawing/2014/main" id="{A86DA96D-C3FF-8B3D-159D-07B599212964}"/>
              </a:ext>
            </a:extLst>
          </p:cNvPr>
          <p:cNvSpPr>
            <a:spLocks noGrp="1"/>
          </p:cNvSpPr>
          <p:nvPr>
            <p:ph type="sldNum" sz="quarter" idx="11"/>
          </p:nvPr>
        </p:nvSpPr>
        <p:spPr bwMode="auto">
          <a:xfrm rot="5400000">
            <a:off x="8513763" y="3736976"/>
            <a:ext cx="3200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l"/>
            <a:fld id="{7FC781A2-EA40-471C-B96F-3C3704B532B8}" type="slidenum">
              <a:rPr lang="en-US" altLang="en-US">
                <a:solidFill>
                  <a:srgbClr val="FFFFFF"/>
                </a:solidFill>
                <a:latin typeface="Franklin Gothic Book" panose="020B0503020102020204" pitchFamily="34" charset="0"/>
              </a:rPr>
              <a:pPr algn="l"/>
              <a:t>12</a:t>
            </a:fld>
            <a:endParaRPr lang="en-US" altLang="en-US">
              <a:solidFill>
                <a:srgbClr val="FFFFFF"/>
              </a:solidFill>
              <a:latin typeface="Franklin Gothic Book" panose="020B0503020102020204" pitchFamily="34" charset="0"/>
            </a:endParaRPr>
          </a:p>
        </p:txBody>
      </p:sp>
      <p:sp>
        <p:nvSpPr>
          <p:cNvPr id="19460" name="Rectangle 3">
            <a:extLst>
              <a:ext uri="{FF2B5EF4-FFF2-40B4-BE49-F238E27FC236}">
                <a16:creationId xmlns:a16="http://schemas.microsoft.com/office/drawing/2014/main" id="{08259B5F-DA62-D6BA-62FA-E3CCBB0A857C}"/>
              </a:ext>
            </a:extLst>
          </p:cNvPr>
          <p:cNvSpPr>
            <a:spLocks noGrp="1" noChangeArrowheads="1"/>
          </p:cNvSpPr>
          <p:nvPr>
            <p:ph sz="quarter" idx="1"/>
          </p:nvPr>
        </p:nvSpPr>
        <p:spPr>
          <a:xfrm>
            <a:off x="471577" y="838200"/>
            <a:ext cx="9510623" cy="5315309"/>
          </a:xfrm>
        </p:spPr>
        <p:txBody>
          <a:bodyPr>
            <a:normAutofit lnSpcReduction="10000"/>
          </a:bodyPr>
          <a:lstStyle/>
          <a:p>
            <a:pPr eaLnBrk="1" hangingPunct="1">
              <a:lnSpc>
                <a:spcPct val="90000"/>
              </a:lnSpc>
              <a:defRPr/>
            </a:pPr>
            <a:r>
              <a:rPr lang="en-GB" dirty="0"/>
              <a:t>Because a researcher rarely has direct access to the entire population of interest in social science research, a researcher must rely upon a </a:t>
            </a:r>
            <a:r>
              <a:rPr lang="en-GB" b="1" dirty="0"/>
              <a:t>sampling frame </a:t>
            </a:r>
            <a:r>
              <a:rPr lang="en-GB" dirty="0"/>
              <a:t>to represent all of the elements of the population of interest. </a:t>
            </a:r>
          </a:p>
          <a:p>
            <a:pPr eaLnBrk="1" hangingPunct="1">
              <a:lnSpc>
                <a:spcPct val="90000"/>
              </a:lnSpc>
              <a:defRPr/>
            </a:pPr>
            <a:r>
              <a:rPr lang="en-GB" dirty="0"/>
              <a:t>A sampling frame is a list or other device used to define a researcher's population of interest. </a:t>
            </a:r>
          </a:p>
          <a:p>
            <a:pPr eaLnBrk="1" hangingPunct="1">
              <a:lnSpc>
                <a:spcPct val="90000"/>
              </a:lnSpc>
              <a:defRPr/>
            </a:pPr>
            <a:r>
              <a:rPr lang="en-US" dirty="0"/>
              <a:t>The sampling frame must be representative of the population.</a:t>
            </a:r>
          </a:p>
          <a:p>
            <a:pPr eaLnBrk="1" hangingPunct="1">
              <a:lnSpc>
                <a:spcPct val="90000"/>
              </a:lnSpc>
              <a:defRPr/>
            </a:pPr>
            <a:r>
              <a:rPr lang="en-US" dirty="0"/>
              <a:t>Examples:</a:t>
            </a:r>
          </a:p>
          <a:p>
            <a:pPr lvl="1" eaLnBrk="1" hangingPunct="1">
              <a:lnSpc>
                <a:spcPct val="90000"/>
              </a:lnSpc>
              <a:defRPr/>
            </a:pPr>
            <a:r>
              <a:rPr lang="en-US" dirty="0"/>
              <a:t>Class list</a:t>
            </a:r>
          </a:p>
          <a:p>
            <a:pPr lvl="1" eaLnBrk="1" hangingPunct="1">
              <a:lnSpc>
                <a:spcPct val="90000"/>
              </a:lnSpc>
              <a:defRPr/>
            </a:pPr>
            <a:r>
              <a:rPr lang="en-US" dirty="0"/>
              <a:t>Business directory</a:t>
            </a:r>
          </a:p>
          <a:p>
            <a:pPr lvl="1" eaLnBrk="1" hangingPunct="1">
              <a:lnSpc>
                <a:spcPct val="90000"/>
              </a:lnSpc>
              <a:defRPr/>
            </a:pPr>
            <a:r>
              <a:rPr lang="en-US" dirty="0"/>
              <a:t>Client list</a:t>
            </a:r>
          </a:p>
          <a:p>
            <a:pPr lvl="1" eaLnBrk="1" hangingPunct="1">
              <a:lnSpc>
                <a:spcPct val="90000"/>
              </a:lnSpc>
              <a:defRPr/>
            </a:pPr>
            <a:r>
              <a:rPr lang="en-US" sz="1000" dirty="0">
                <a:solidFill>
                  <a:schemeClr val="tx1">
                    <a:lumMod val="65000"/>
                    <a:lumOff val="35000"/>
                  </a:schemeClr>
                </a:solidFill>
              </a:rPr>
              <a:t>(</a:t>
            </a:r>
            <a:r>
              <a:rPr lang="en-GB" sz="1000" dirty="0">
                <a:solidFill>
                  <a:schemeClr val="tx1">
                    <a:lumMod val="65000"/>
                    <a:lumOff val="35000"/>
                  </a:schemeClr>
                </a:solidFill>
              </a:rPr>
              <a:t>Douglas B. </a:t>
            </a:r>
            <a:r>
              <a:rPr lang="en-GB" sz="1000" dirty="0" err="1">
                <a:solidFill>
                  <a:schemeClr val="tx1">
                    <a:lumMod val="65000"/>
                    <a:lumOff val="35000"/>
                  </a:schemeClr>
                </a:solidFill>
              </a:rPr>
              <a:t>Currivan</a:t>
            </a:r>
            <a:r>
              <a:rPr lang="en-GB" sz="1000" dirty="0">
                <a:solidFill>
                  <a:schemeClr val="tx1">
                    <a:lumMod val="65000"/>
                    <a:lumOff val="35000"/>
                  </a:schemeClr>
                </a:solidFill>
              </a:rPr>
              <a:t> (2004) “Sampling Frame” Sage </a:t>
            </a:r>
            <a:r>
              <a:rPr lang="en-GB" sz="1000" dirty="0" err="1">
                <a:solidFill>
                  <a:schemeClr val="tx1">
                    <a:lumMod val="65000"/>
                    <a:lumOff val="35000"/>
                  </a:schemeClr>
                </a:solidFill>
              </a:rPr>
              <a:t>Encyclopedia</a:t>
            </a:r>
            <a:r>
              <a:rPr lang="en-GB" sz="1000" dirty="0">
                <a:solidFill>
                  <a:schemeClr val="tx1">
                    <a:lumMod val="65000"/>
                    <a:lumOff val="35000"/>
                  </a:schemeClr>
                </a:solidFill>
              </a:rPr>
              <a:t> of Research Methods, srmo.sagepub.com/view/the-sage-</a:t>
            </a:r>
            <a:r>
              <a:rPr lang="en-GB" sz="1000" dirty="0" err="1">
                <a:solidFill>
                  <a:schemeClr val="tx1">
                    <a:lumMod val="65000"/>
                    <a:lumOff val="35000"/>
                  </a:schemeClr>
                </a:solidFill>
              </a:rPr>
              <a:t>encyclopedia</a:t>
            </a:r>
            <a:r>
              <a:rPr lang="en-GB" sz="1000" dirty="0">
                <a:solidFill>
                  <a:schemeClr val="tx1">
                    <a:lumMod val="65000"/>
                    <a:lumOff val="35000"/>
                  </a:schemeClr>
                </a:solidFill>
              </a:rPr>
              <a:t>-of-social-science-research-methods/n884.xml</a:t>
            </a:r>
            <a:endParaRPr lang="en-US" sz="1000" dirty="0"/>
          </a:p>
          <a:p>
            <a:pPr marL="0" indent="0">
              <a:buNone/>
              <a:defRPr/>
            </a:pPr>
            <a:endParaRPr lang="en-US" sz="1200" dirty="0">
              <a:solidFill>
                <a:schemeClr val="tx1">
                  <a:lumMod val="65000"/>
                  <a:lumOff val="35000"/>
                </a:schemeClr>
              </a:solidFill>
            </a:endParaRPr>
          </a:p>
          <a:p>
            <a:pPr marL="0" indent="0">
              <a:buNone/>
              <a:defRPr/>
            </a:pPr>
            <a:r>
              <a:rPr lang="en-GB" sz="1200" dirty="0">
                <a:solidFill>
                  <a:schemeClr val="tx1">
                    <a:lumMod val="65000"/>
                    <a:lumOff val="35000"/>
                  </a:schemeClr>
                </a:solidFill>
              </a:rPr>
              <a:t>)</a:t>
            </a:r>
          </a:p>
          <a:p>
            <a:pPr eaLnBrk="1" hangingPunct="1">
              <a:defRPr/>
            </a:pPr>
            <a:endParaRPr lang="en-GB" b="1" dirty="0"/>
          </a:p>
          <a:p>
            <a:pPr marL="0" indent="0">
              <a:buNone/>
              <a:defRPr/>
            </a:pPr>
            <a:endParaRPr lang="en-US" dirty="0"/>
          </a:p>
        </p:txBody>
      </p:sp>
      <p:grpSp>
        <p:nvGrpSpPr>
          <p:cNvPr id="7" name="Group 6">
            <a:extLst>
              <a:ext uri="{FF2B5EF4-FFF2-40B4-BE49-F238E27FC236}">
                <a16:creationId xmlns:a16="http://schemas.microsoft.com/office/drawing/2014/main" id="{E7913953-AE01-2D9B-0AAD-8F05FD7D0714}"/>
              </a:ext>
            </a:extLst>
          </p:cNvPr>
          <p:cNvGrpSpPr/>
          <p:nvPr/>
        </p:nvGrpSpPr>
        <p:grpSpPr>
          <a:xfrm>
            <a:off x="0" y="6412911"/>
            <a:ext cx="12192000" cy="445089"/>
            <a:chOff x="0" y="5578608"/>
            <a:chExt cx="12192000" cy="1279393"/>
          </a:xfrm>
        </p:grpSpPr>
        <p:pic>
          <p:nvPicPr>
            <p:cNvPr id="8" name="Picture 7">
              <a:extLst>
                <a:ext uri="{FF2B5EF4-FFF2-40B4-BE49-F238E27FC236}">
                  <a16:creationId xmlns:a16="http://schemas.microsoft.com/office/drawing/2014/main" id="{E0B55621-198A-2C96-5F3F-79AD572E79F2}"/>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9" name="Group 8">
              <a:extLst>
                <a:ext uri="{FF2B5EF4-FFF2-40B4-BE49-F238E27FC236}">
                  <a16:creationId xmlns:a16="http://schemas.microsoft.com/office/drawing/2014/main" id="{09D8CA48-CD05-9C61-B2D4-246EF9CAC6FA}"/>
                </a:ext>
              </a:extLst>
            </p:cNvPr>
            <p:cNvGrpSpPr/>
            <p:nvPr/>
          </p:nvGrpSpPr>
          <p:grpSpPr>
            <a:xfrm>
              <a:off x="0" y="5578608"/>
              <a:ext cx="9471852" cy="1279393"/>
              <a:chOff x="0" y="5578608"/>
              <a:chExt cx="9471852" cy="1279393"/>
            </a:xfrm>
          </p:grpSpPr>
          <p:pic>
            <p:nvPicPr>
              <p:cNvPr id="10" name="Picture 9">
                <a:extLst>
                  <a:ext uri="{FF2B5EF4-FFF2-40B4-BE49-F238E27FC236}">
                    <a16:creationId xmlns:a16="http://schemas.microsoft.com/office/drawing/2014/main" id="{CE6759D1-2CC1-105E-40C0-6B50AE8578C6}"/>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11" name="Picture 10">
                <a:extLst>
                  <a:ext uri="{FF2B5EF4-FFF2-40B4-BE49-F238E27FC236}">
                    <a16:creationId xmlns:a16="http://schemas.microsoft.com/office/drawing/2014/main" id="{39589447-5830-4A61-0843-980199C28E28}"/>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spTree>
  </p:cSld>
  <p:clrMapOvr>
    <a:masterClrMapping/>
  </p:clrMapOvr>
  <p:transition advTm="250"/>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A7FFF-C230-5D9A-902F-AB89C635674D}"/>
              </a:ext>
            </a:extLst>
          </p:cNvPr>
          <p:cNvSpPr>
            <a:spLocks noGrp="1"/>
          </p:cNvSpPr>
          <p:nvPr>
            <p:ph type="title"/>
          </p:nvPr>
        </p:nvSpPr>
        <p:spPr/>
        <p:txBody>
          <a:bodyPr/>
          <a:lstStyle/>
          <a:p>
            <a:pPr eaLnBrk="1" hangingPunct="1">
              <a:defRPr/>
            </a:pPr>
            <a:r>
              <a:rPr lang="en-GB" dirty="0"/>
              <a:t>Practicality</a:t>
            </a:r>
          </a:p>
        </p:txBody>
      </p:sp>
      <p:sp>
        <p:nvSpPr>
          <p:cNvPr id="26627" name="Content Placeholder 2">
            <a:extLst>
              <a:ext uri="{FF2B5EF4-FFF2-40B4-BE49-F238E27FC236}">
                <a16:creationId xmlns:a16="http://schemas.microsoft.com/office/drawing/2014/main" id="{C30BB6F8-F63B-6092-0F4C-3186A4DB710A}"/>
              </a:ext>
            </a:extLst>
          </p:cNvPr>
          <p:cNvSpPr>
            <a:spLocks noGrp="1"/>
          </p:cNvSpPr>
          <p:nvPr>
            <p:ph sz="quarter" idx="1"/>
          </p:nvPr>
        </p:nvSpPr>
        <p:spPr>
          <a:xfrm>
            <a:off x="960407" y="1857555"/>
            <a:ext cx="8873706" cy="4156196"/>
          </a:xfrm>
        </p:spPr>
        <p:txBody>
          <a:bodyPr/>
          <a:lstStyle/>
          <a:p>
            <a:pPr eaLnBrk="1" hangingPunct="1"/>
            <a:r>
              <a:rPr lang="en-GB" altLang="en-US" dirty="0"/>
              <a:t>Identify possible sampling frames in your area of interest. In other words, where are you going to get your respondents from?</a:t>
            </a:r>
          </a:p>
          <a:p>
            <a:pPr eaLnBrk="1" hangingPunct="1"/>
            <a:r>
              <a:rPr lang="en-GB" altLang="en-US" dirty="0"/>
              <a:t>Ensure that your suggestions are representative.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3">
            <a:extLst>
              <a:ext uri="{FF2B5EF4-FFF2-40B4-BE49-F238E27FC236}">
                <a16:creationId xmlns:a16="http://schemas.microsoft.com/office/drawing/2014/main" id="{26ACC599-0C10-A279-B686-CBB2743D407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fld id="{9A5F3BCF-0013-44CD-893D-963342B93F97}" type="slidenum">
              <a:rPr lang="en-US" altLang="en-US">
                <a:solidFill>
                  <a:srgbClr val="FFFFFF"/>
                </a:solidFill>
                <a:latin typeface="Franklin Gothic Book" panose="020B0503020102020204" pitchFamily="34" charset="0"/>
              </a:rPr>
              <a:pPr/>
              <a:t>14</a:t>
            </a:fld>
            <a:endParaRPr lang="en-US" altLang="en-US">
              <a:solidFill>
                <a:srgbClr val="FFFFFF"/>
              </a:solidFill>
              <a:latin typeface="Franklin Gothic Book" panose="020B0503020102020204" pitchFamily="34" charset="0"/>
            </a:endParaRPr>
          </a:p>
        </p:txBody>
      </p:sp>
      <p:sp>
        <p:nvSpPr>
          <p:cNvPr id="8" name="TextBox 7">
            <a:extLst>
              <a:ext uri="{FF2B5EF4-FFF2-40B4-BE49-F238E27FC236}">
                <a16:creationId xmlns:a16="http://schemas.microsoft.com/office/drawing/2014/main" id="{DA6BB8C9-4EE5-9212-D189-D481C8045E6E}"/>
              </a:ext>
            </a:extLst>
          </p:cNvPr>
          <p:cNvSpPr txBox="1"/>
          <p:nvPr/>
        </p:nvSpPr>
        <p:spPr>
          <a:xfrm>
            <a:off x="448574" y="1046672"/>
            <a:ext cx="11185584" cy="3539430"/>
          </a:xfrm>
          <a:prstGeom prst="rect">
            <a:avLst/>
          </a:prstGeom>
          <a:noFill/>
        </p:spPr>
        <p:txBody>
          <a:bodyPr wrap="square">
            <a:spAutoFit/>
          </a:bodyPr>
          <a:lstStyle/>
          <a:p>
            <a:r>
              <a:rPr lang="en-GB" sz="2800" dirty="0">
                <a:hlinkClick r:id="rId3"/>
              </a:rPr>
              <a:t>https://youtu.be/be9e-Q-jC-0?si=BwY8W2Hn2X5AksTW</a:t>
            </a:r>
          </a:p>
          <a:p>
            <a:endParaRPr lang="en-GB" sz="2800" dirty="0">
              <a:hlinkClick r:id="rId3"/>
            </a:endParaRPr>
          </a:p>
          <a:p>
            <a:r>
              <a:rPr lang="en-GB" sz="2800" dirty="0">
                <a:hlinkClick r:id="rId3"/>
              </a:rPr>
              <a:t>What is sampling | Probability vs Non Probability sampling | Methods | Types &amp; Technique Explained (youtube.com)</a:t>
            </a:r>
            <a:r>
              <a:rPr lang="en-GB" sz="2800" dirty="0"/>
              <a:t> </a:t>
            </a:r>
          </a:p>
          <a:p>
            <a:r>
              <a:rPr lang="en-GB" sz="2800" dirty="0"/>
              <a:t>(6:45 mins)</a:t>
            </a:r>
          </a:p>
          <a:p>
            <a:endParaRPr lang="en-GB" sz="2800" dirty="0"/>
          </a:p>
          <a:p>
            <a:r>
              <a:rPr lang="en-US" sz="2800" dirty="0">
                <a:hlinkClick r:id="rId4"/>
              </a:rPr>
              <a:t>Sampling: Sampling &amp; its Types | Simple Random, Convenience, Systematic, Cluster, Stratified</a:t>
            </a:r>
            <a:r>
              <a:rPr lang="en-US" sz="2800" dirty="0"/>
              <a:t> (13:17)</a:t>
            </a:r>
            <a:endParaRPr lang="en-GB" sz="2800" dirty="0"/>
          </a:p>
        </p:txBody>
      </p:sp>
      <p:sp>
        <p:nvSpPr>
          <p:cNvPr id="9" name="Titel 1">
            <a:extLst>
              <a:ext uri="{FF2B5EF4-FFF2-40B4-BE49-F238E27FC236}">
                <a16:creationId xmlns:a16="http://schemas.microsoft.com/office/drawing/2014/main" id="{AEFF2DB2-5929-1273-0B54-8724550444FC}"/>
              </a:ext>
            </a:extLst>
          </p:cNvPr>
          <p:cNvSpPr txBox="1">
            <a:spLocks/>
          </p:cNvSpPr>
          <p:nvPr/>
        </p:nvSpPr>
        <p:spPr>
          <a:xfrm>
            <a:off x="334082" y="232228"/>
            <a:ext cx="11648495" cy="95821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de-DE" altLang="de-DE" sz="4800" dirty="0">
                <a:latin typeface="Times New Roman" panose="02020603050405020304" pitchFamily="18" charset="0"/>
                <a:cs typeface="Times New Roman" panose="02020603050405020304" pitchFamily="18" charset="0"/>
              </a:rPr>
              <a:t>Random Sampling and Non-</a:t>
            </a:r>
            <a:r>
              <a:rPr lang="de-DE" altLang="de-DE" sz="4800" dirty="0" err="1">
                <a:latin typeface="Times New Roman" panose="02020603050405020304" pitchFamily="18" charset="0"/>
                <a:cs typeface="Times New Roman" panose="02020603050405020304" pitchFamily="18" charset="0"/>
              </a:rPr>
              <a:t>random</a:t>
            </a:r>
            <a:r>
              <a:rPr lang="de-DE" altLang="de-DE" sz="4800" dirty="0">
                <a:latin typeface="Times New Roman" panose="02020603050405020304" pitchFamily="18" charset="0"/>
                <a:cs typeface="Times New Roman" panose="02020603050405020304" pitchFamily="18" charset="0"/>
              </a:rPr>
              <a:t> Sampling </a:t>
            </a:r>
            <a:endParaRPr lang="en-GB" altLang="de-DE" sz="4800" dirty="0">
              <a:latin typeface="Times New Roman" panose="02020603050405020304" pitchFamily="18" charset="0"/>
              <a:cs typeface="Times New Roman" panose="02020603050405020304" pitchFamily="18" charset="0"/>
            </a:endParaRPr>
          </a:p>
        </p:txBody>
      </p:sp>
      <p:grpSp>
        <p:nvGrpSpPr>
          <p:cNvPr id="7" name="Group 6">
            <a:extLst>
              <a:ext uri="{FF2B5EF4-FFF2-40B4-BE49-F238E27FC236}">
                <a16:creationId xmlns:a16="http://schemas.microsoft.com/office/drawing/2014/main" id="{0381D03F-B7A4-5F2B-197C-3DC56F82BFB6}"/>
              </a:ext>
            </a:extLst>
          </p:cNvPr>
          <p:cNvGrpSpPr/>
          <p:nvPr/>
        </p:nvGrpSpPr>
        <p:grpSpPr>
          <a:xfrm>
            <a:off x="0" y="6412911"/>
            <a:ext cx="12192000" cy="445089"/>
            <a:chOff x="0" y="5578608"/>
            <a:chExt cx="12192000" cy="1279393"/>
          </a:xfrm>
        </p:grpSpPr>
        <p:pic>
          <p:nvPicPr>
            <p:cNvPr id="10" name="Picture 9">
              <a:extLst>
                <a:ext uri="{FF2B5EF4-FFF2-40B4-BE49-F238E27FC236}">
                  <a16:creationId xmlns:a16="http://schemas.microsoft.com/office/drawing/2014/main" id="{5C0E4769-357A-BE87-81A1-016B25997A8C}"/>
                </a:ext>
              </a:extLst>
            </p:cNvPr>
            <p:cNvPicPr>
              <a:picLocks noChangeAspect="1"/>
            </p:cNvPicPr>
            <p:nvPr/>
          </p:nvPicPr>
          <p:blipFill rotWithShape="1">
            <a:blip r:embed="rId5"/>
            <a:srcRect l="35783" t="36155" r="37774" b="45189"/>
            <a:stretch/>
          </p:blipFill>
          <p:spPr>
            <a:xfrm>
              <a:off x="9471853" y="5578608"/>
              <a:ext cx="2720147" cy="1279392"/>
            </a:xfrm>
            <a:prstGeom prst="rect">
              <a:avLst/>
            </a:prstGeom>
          </p:spPr>
        </p:pic>
        <p:grpSp>
          <p:nvGrpSpPr>
            <p:cNvPr id="11" name="Group 10">
              <a:extLst>
                <a:ext uri="{FF2B5EF4-FFF2-40B4-BE49-F238E27FC236}">
                  <a16:creationId xmlns:a16="http://schemas.microsoft.com/office/drawing/2014/main" id="{04FF838F-39FF-11E1-CAC9-4C710201D20B}"/>
                </a:ext>
              </a:extLst>
            </p:cNvPr>
            <p:cNvGrpSpPr/>
            <p:nvPr/>
          </p:nvGrpSpPr>
          <p:grpSpPr>
            <a:xfrm>
              <a:off x="0" y="5578608"/>
              <a:ext cx="9471852" cy="1279393"/>
              <a:chOff x="0" y="5578608"/>
              <a:chExt cx="9471852" cy="1279393"/>
            </a:xfrm>
          </p:grpSpPr>
          <p:pic>
            <p:nvPicPr>
              <p:cNvPr id="12" name="Picture 11">
                <a:extLst>
                  <a:ext uri="{FF2B5EF4-FFF2-40B4-BE49-F238E27FC236}">
                    <a16:creationId xmlns:a16="http://schemas.microsoft.com/office/drawing/2014/main" id="{C6B2FE4D-36C5-20DA-25FE-B1C71E16C4AA}"/>
                  </a:ext>
                </a:extLst>
              </p:cNvPr>
              <p:cNvPicPr>
                <a:picLocks noChangeAspect="1"/>
              </p:cNvPicPr>
              <p:nvPr/>
            </p:nvPicPr>
            <p:blipFill rotWithShape="1">
              <a:blip r:embed="rId6"/>
              <a:srcRect l="40286" t="48724" r="8390" b="19509"/>
              <a:stretch/>
            </p:blipFill>
            <p:spPr>
              <a:xfrm>
                <a:off x="5152445" y="5578608"/>
                <a:ext cx="4319407" cy="1279392"/>
              </a:xfrm>
              <a:prstGeom prst="rect">
                <a:avLst/>
              </a:prstGeom>
            </p:spPr>
          </p:pic>
          <p:pic>
            <p:nvPicPr>
              <p:cNvPr id="13" name="Picture 12">
                <a:extLst>
                  <a:ext uri="{FF2B5EF4-FFF2-40B4-BE49-F238E27FC236}">
                    <a16:creationId xmlns:a16="http://schemas.microsoft.com/office/drawing/2014/main" id="{A91056D3-2E80-BB3F-5BB2-936BDA0739C1}"/>
                  </a:ext>
                </a:extLst>
              </p:cNvPr>
              <p:cNvPicPr>
                <a:picLocks noChangeAspect="1"/>
              </p:cNvPicPr>
              <p:nvPr/>
            </p:nvPicPr>
            <p:blipFill rotWithShape="1">
              <a:blip r:embed="rId7"/>
              <a:srcRect l="44460" t="53448" r="30342" b="33142"/>
              <a:stretch/>
            </p:blipFill>
            <p:spPr>
              <a:xfrm>
                <a:off x="0" y="5578609"/>
                <a:ext cx="5263763" cy="1279392"/>
              </a:xfrm>
              <a:prstGeom prst="rect">
                <a:avLst/>
              </a:prstGeom>
            </p:spPr>
          </p:pic>
        </p:grpSp>
      </p:grpSp>
    </p:spTree>
    <p:extLst>
      <p:ext uri="{BB962C8B-B14F-4D97-AF65-F5344CB8AC3E}">
        <p14:creationId xmlns:p14="http://schemas.microsoft.com/office/powerpoint/2010/main" val="2262157820"/>
      </p:ext>
    </p:extLst>
  </p:cSld>
  <p:clrMapOvr>
    <a:masterClrMapping/>
  </p:clrMapOvr>
  <p:transition advTm="530"/>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5970" name="Rectangle 2">
            <a:extLst>
              <a:ext uri="{FF2B5EF4-FFF2-40B4-BE49-F238E27FC236}">
                <a16:creationId xmlns:a16="http://schemas.microsoft.com/office/drawing/2014/main" id="{2F40618D-AF48-14E4-E5BE-0510AC3A1CFA}"/>
              </a:ext>
            </a:extLst>
          </p:cNvPr>
          <p:cNvSpPr>
            <a:spLocks noGrp="1" noChangeArrowheads="1"/>
          </p:cNvSpPr>
          <p:nvPr>
            <p:ph type="title"/>
          </p:nvPr>
        </p:nvSpPr>
        <p:spPr>
          <a:xfrm>
            <a:off x="2367247" y="184733"/>
            <a:ext cx="7772400" cy="685800"/>
          </a:xfrm>
        </p:spPr>
        <p:txBody>
          <a:bodyPr/>
          <a:lstStyle/>
          <a:p>
            <a:r>
              <a:rPr lang="en-US" altLang="en-US" sz="3200" dirty="0"/>
              <a:t>Sampling and Sample Size</a:t>
            </a:r>
            <a:endParaRPr lang="en-GB" altLang="zh-TW" sz="3200" dirty="0">
              <a:ea typeface="新細明體" panose="02020500000000000000" pitchFamily="18" charset="-120"/>
            </a:endParaRPr>
          </a:p>
        </p:txBody>
      </p:sp>
      <p:sp>
        <p:nvSpPr>
          <p:cNvPr id="595971" name="Rectangle 3">
            <a:extLst>
              <a:ext uri="{FF2B5EF4-FFF2-40B4-BE49-F238E27FC236}">
                <a16:creationId xmlns:a16="http://schemas.microsoft.com/office/drawing/2014/main" id="{331CB209-6AEC-A8B2-2876-6247DED3D0B6}"/>
              </a:ext>
            </a:extLst>
          </p:cNvPr>
          <p:cNvSpPr>
            <a:spLocks noGrp="1" noChangeArrowheads="1"/>
          </p:cNvSpPr>
          <p:nvPr>
            <p:ph type="body" idx="1"/>
          </p:nvPr>
        </p:nvSpPr>
        <p:spPr>
          <a:xfrm>
            <a:off x="1786411" y="768349"/>
            <a:ext cx="8353236" cy="5534781"/>
          </a:xfrm>
        </p:spPr>
        <p:txBody>
          <a:bodyPr>
            <a:normAutofit fontScale="70000" lnSpcReduction="20000"/>
          </a:bodyPr>
          <a:lstStyle/>
          <a:p>
            <a:pPr algn="ctr">
              <a:lnSpc>
                <a:spcPct val="90000"/>
              </a:lnSpc>
              <a:buFontTx/>
              <a:buNone/>
            </a:pPr>
            <a:endParaRPr lang="zh-TW" altLang="en-GB" sz="1700" b="1" dirty="0">
              <a:ea typeface="新細明體" panose="02020500000000000000" pitchFamily="18" charset="-120"/>
            </a:endParaRPr>
          </a:p>
          <a:p>
            <a:pPr algn="ctr">
              <a:lnSpc>
                <a:spcPct val="90000"/>
              </a:lnSpc>
              <a:buFontTx/>
              <a:buNone/>
            </a:pPr>
            <a:r>
              <a:rPr lang="en-GB" altLang="zh-TW" sz="3600" b="1" dirty="0">
                <a:ea typeface="新細明體" panose="02020500000000000000" pitchFamily="18" charset="-120"/>
              </a:rPr>
              <a:t>Sampling techniques</a:t>
            </a:r>
            <a:endParaRPr lang="en-GB" altLang="zh-TW" sz="3600" dirty="0">
              <a:ea typeface="新細明體" panose="02020500000000000000" pitchFamily="18" charset="-120"/>
            </a:endParaRPr>
          </a:p>
          <a:p>
            <a:pPr>
              <a:lnSpc>
                <a:spcPct val="90000"/>
              </a:lnSpc>
              <a:buFontTx/>
              <a:buNone/>
            </a:pPr>
            <a:endParaRPr lang="en-GB" altLang="zh-TW" sz="2400" dirty="0">
              <a:ea typeface="新細明體" panose="02020500000000000000" pitchFamily="18" charset="-120"/>
            </a:endParaRPr>
          </a:p>
          <a:p>
            <a:pPr algn="ctr">
              <a:lnSpc>
                <a:spcPct val="90000"/>
              </a:lnSpc>
              <a:buFontTx/>
              <a:buNone/>
            </a:pPr>
            <a:endParaRPr lang="en-GB" altLang="zh-TW" sz="1600" dirty="0">
              <a:ea typeface="新細明體" panose="02020500000000000000" pitchFamily="18" charset="-120"/>
            </a:endParaRPr>
          </a:p>
          <a:p>
            <a:pPr algn="ctr">
              <a:lnSpc>
                <a:spcPct val="90000"/>
              </a:lnSpc>
              <a:buFontTx/>
              <a:buNone/>
            </a:pPr>
            <a:endParaRPr lang="en-GB" altLang="zh-TW" sz="2400" dirty="0">
              <a:ea typeface="新細明體" panose="02020500000000000000" pitchFamily="18" charset="-120"/>
            </a:endParaRPr>
          </a:p>
          <a:p>
            <a:pPr algn="ctr">
              <a:lnSpc>
                <a:spcPct val="90000"/>
              </a:lnSpc>
              <a:buFontTx/>
              <a:buNone/>
            </a:pPr>
            <a:endParaRPr lang="en-GB" altLang="zh-TW" sz="2400" dirty="0">
              <a:ea typeface="新細明體" panose="02020500000000000000" pitchFamily="18" charset="-120"/>
            </a:endParaRPr>
          </a:p>
          <a:p>
            <a:pPr algn="r">
              <a:lnSpc>
                <a:spcPct val="90000"/>
              </a:lnSpc>
              <a:buFontTx/>
              <a:buNone/>
            </a:pPr>
            <a:endParaRPr lang="en-GB" altLang="zh-TW" sz="1600" dirty="0">
              <a:ea typeface="新細明體" panose="02020500000000000000" pitchFamily="18" charset="-120"/>
            </a:endParaRPr>
          </a:p>
          <a:p>
            <a:pPr algn="r">
              <a:lnSpc>
                <a:spcPct val="90000"/>
              </a:lnSpc>
              <a:buFontTx/>
              <a:buNone/>
            </a:pPr>
            <a:endParaRPr lang="en-GB" altLang="zh-TW" sz="1400" dirty="0">
              <a:ea typeface="新細明體" panose="02020500000000000000" pitchFamily="18" charset="-120"/>
            </a:endParaRPr>
          </a:p>
          <a:p>
            <a:pPr algn="r">
              <a:lnSpc>
                <a:spcPct val="90000"/>
              </a:lnSpc>
              <a:buFontTx/>
              <a:buNone/>
            </a:pPr>
            <a:endParaRPr lang="en-GB" altLang="zh-TW" sz="1400" dirty="0">
              <a:ea typeface="新細明體" panose="02020500000000000000" pitchFamily="18" charset="-120"/>
            </a:endParaRPr>
          </a:p>
          <a:p>
            <a:pPr algn="r">
              <a:lnSpc>
                <a:spcPct val="90000"/>
              </a:lnSpc>
              <a:buFontTx/>
              <a:buNone/>
            </a:pPr>
            <a:endParaRPr lang="en-GB" altLang="zh-TW" sz="1400" dirty="0">
              <a:ea typeface="新細明體" panose="02020500000000000000" pitchFamily="18" charset="-120"/>
            </a:endParaRPr>
          </a:p>
          <a:p>
            <a:pPr algn="r">
              <a:lnSpc>
                <a:spcPct val="90000"/>
              </a:lnSpc>
              <a:buFontTx/>
              <a:buNone/>
            </a:pPr>
            <a:endParaRPr lang="en-GB" altLang="zh-TW" sz="1400" dirty="0">
              <a:ea typeface="新細明體" panose="02020500000000000000" pitchFamily="18" charset="-120"/>
            </a:endParaRPr>
          </a:p>
          <a:p>
            <a:pPr algn="r">
              <a:lnSpc>
                <a:spcPct val="90000"/>
              </a:lnSpc>
              <a:buFontTx/>
              <a:buNone/>
            </a:pPr>
            <a:endParaRPr lang="en-GB" altLang="zh-TW" sz="1400" dirty="0">
              <a:ea typeface="新細明體" panose="02020500000000000000" pitchFamily="18" charset="-120"/>
            </a:endParaRPr>
          </a:p>
          <a:p>
            <a:pPr algn="r">
              <a:lnSpc>
                <a:spcPct val="90000"/>
              </a:lnSpc>
              <a:buFontTx/>
              <a:buNone/>
            </a:pPr>
            <a:endParaRPr lang="en-GB" altLang="zh-TW" sz="1400" dirty="0">
              <a:ea typeface="新細明體" panose="02020500000000000000" pitchFamily="18" charset="-120"/>
            </a:endParaRPr>
          </a:p>
          <a:p>
            <a:pPr algn="r">
              <a:lnSpc>
                <a:spcPct val="90000"/>
              </a:lnSpc>
              <a:buFontTx/>
              <a:buNone/>
            </a:pPr>
            <a:endParaRPr lang="en-GB" altLang="zh-TW" sz="1200" dirty="0">
              <a:ea typeface="新細明體" panose="02020500000000000000" pitchFamily="18" charset="-120"/>
            </a:endParaRPr>
          </a:p>
          <a:p>
            <a:pPr algn="r">
              <a:lnSpc>
                <a:spcPct val="90000"/>
              </a:lnSpc>
              <a:buFontTx/>
              <a:buNone/>
            </a:pPr>
            <a:endParaRPr lang="en-GB" altLang="zh-TW" sz="1200" dirty="0">
              <a:ea typeface="新細明體" panose="02020500000000000000" pitchFamily="18" charset="-120"/>
            </a:endParaRPr>
          </a:p>
          <a:p>
            <a:pPr algn="r">
              <a:lnSpc>
                <a:spcPct val="90000"/>
              </a:lnSpc>
              <a:buFontTx/>
              <a:buNone/>
            </a:pPr>
            <a:endParaRPr lang="en-GB" altLang="zh-TW" sz="1200" dirty="0">
              <a:ea typeface="新細明體" panose="02020500000000000000" pitchFamily="18" charset="-120"/>
            </a:endParaRPr>
          </a:p>
          <a:p>
            <a:pPr algn="r">
              <a:lnSpc>
                <a:spcPct val="90000"/>
              </a:lnSpc>
              <a:buFontTx/>
              <a:buNone/>
            </a:pPr>
            <a:endParaRPr lang="en-GB" altLang="zh-TW" sz="1200" dirty="0">
              <a:ea typeface="新細明體" panose="02020500000000000000" pitchFamily="18" charset="-120"/>
            </a:endParaRPr>
          </a:p>
          <a:p>
            <a:pPr algn="r">
              <a:lnSpc>
                <a:spcPct val="90000"/>
              </a:lnSpc>
              <a:buFontTx/>
              <a:buNone/>
            </a:pPr>
            <a:endParaRPr lang="en-GB" altLang="zh-TW" sz="1200" dirty="0">
              <a:ea typeface="新細明體" panose="02020500000000000000" pitchFamily="18" charset="-120"/>
            </a:endParaRPr>
          </a:p>
          <a:p>
            <a:pPr algn="r">
              <a:lnSpc>
                <a:spcPct val="90000"/>
              </a:lnSpc>
              <a:buFontTx/>
              <a:buNone/>
            </a:pPr>
            <a:endParaRPr lang="en-GB" altLang="zh-TW" sz="1200" dirty="0">
              <a:ea typeface="新細明體" panose="02020500000000000000" pitchFamily="18" charset="-120"/>
            </a:endParaRPr>
          </a:p>
          <a:p>
            <a:pPr algn="r">
              <a:lnSpc>
                <a:spcPct val="90000"/>
              </a:lnSpc>
              <a:buFontTx/>
              <a:buNone/>
            </a:pPr>
            <a:endParaRPr lang="en-GB" altLang="zh-TW" sz="1200" dirty="0">
              <a:ea typeface="新細明體" panose="02020500000000000000" pitchFamily="18" charset="-120"/>
            </a:endParaRPr>
          </a:p>
          <a:p>
            <a:pPr algn="r">
              <a:lnSpc>
                <a:spcPct val="90000"/>
              </a:lnSpc>
              <a:buFontTx/>
              <a:buNone/>
            </a:pPr>
            <a:endParaRPr lang="en-GB" altLang="zh-TW" sz="1200" dirty="0">
              <a:ea typeface="新細明體" panose="02020500000000000000" pitchFamily="18" charset="-120"/>
            </a:endParaRPr>
          </a:p>
          <a:p>
            <a:pPr algn="r">
              <a:lnSpc>
                <a:spcPct val="90000"/>
              </a:lnSpc>
              <a:buFontTx/>
              <a:buNone/>
            </a:pPr>
            <a:r>
              <a:rPr lang="en-GB" altLang="zh-TW" sz="1200" i="1" dirty="0">
                <a:solidFill>
                  <a:srgbClr val="777777"/>
                </a:solidFill>
                <a:ea typeface="新細明體" panose="02020500000000000000" pitchFamily="18" charset="-120"/>
              </a:rPr>
              <a:t>Source: Saunders et al. (2009)</a:t>
            </a:r>
          </a:p>
        </p:txBody>
      </p:sp>
      <p:pic>
        <p:nvPicPr>
          <p:cNvPr id="595972" name="Picture 4">
            <a:extLst>
              <a:ext uri="{FF2B5EF4-FFF2-40B4-BE49-F238E27FC236}">
                <a16:creationId xmlns:a16="http://schemas.microsoft.com/office/drawing/2014/main" id="{6C8C18C6-7059-6C85-F8FE-9FCA151FBC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6681" y="1293884"/>
            <a:ext cx="7133531" cy="4547893"/>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Rounded Corners 7">
            <a:extLst>
              <a:ext uri="{FF2B5EF4-FFF2-40B4-BE49-F238E27FC236}">
                <a16:creationId xmlns:a16="http://schemas.microsoft.com/office/drawing/2014/main" id="{A8F47E7B-22C6-1AEB-067E-61BB0312A617}"/>
              </a:ext>
            </a:extLst>
          </p:cNvPr>
          <p:cNvSpPr/>
          <p:nvPr/>
        </p:nvSpPr>
        <p:spPr>
          <a:xfrm>
            <a:off x="5944248" y="4176215"/>
            <a:ext cx="3875964" cy="1637731"/>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Rounded Corners 8">
            <a:extLst>
              <a:ext uri="{FF2B5EF4-FFF2-40B4-BE49-F238E27FC236}">
                <a16:creationId xmlns:a16="http://schemas.microsoft.com/office/drawing/2014/main" id="{72DAABF6-D638-7A06-2C06-38A3F2A5206C}"/>
              </a:ext>
            </a:extLst>
          </p:cNvPr>
          <p:cNvSpPr/>
          <p:nvPr/>
        </p:nvSpPr>
        <p:spPr>
          <a:xfrm>
            <a:off x="6928239" y="3807725"/>
            <a:ext cx="182245" cy="36849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Rounded Corners 9">
            <a:extLst>
              <a:ext uri="{FF2B5EF4-FFF2-40B4-BE49-F238E27FC236}">
                <a16:creationId xmlns:a16="http://schemas.microsoft.com/office/drawing/2014/main" id="{AB293F20-1775-5D3F-C14C-D27705878FEE}"/>
              </a:ext>
            </a:extLst>
          </p:cNvPr>
          <p:cNvSpPr/>
          <p:nvPr/>
        </p:nvSpPr>
        <p:spPr>
          <a:xfrm>
            <a:off x="8156538" y="2644254"/>
            <a:ext cx="646268" cy="1494430"/>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Rounded Corners 10">
            <a:extLst>
              <a:ext uri="{FF2B5EF4-FFF2-40B4-BE49-F238E27FC236}">
                <a16:creationId xmlns:a16="http://schemas.microsoft.com/office/drawing/2014/main" id="{3FFC1D78-A429-9C0B-E732-593FD459D53C}"/>
              </a:ext>
            </a:extLst>
          </p:cNvPr>
          <p:cNvSpPr/>
          <p:nvPr/>
        </p:nvSpPr>
        <p:spPr>
          <a:xfrm>
            <a:off x="6899591" y="3714862"/>
            <a:ext cx="210893" cy="591127"/>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8698A40C-CFD4-64E5-C86E-48D8241A47B9}"/>
              </a:ext>
            </a:extLst>
          </p:cNvPr>
          <p:cNvGrpSpPr/>
          <p:nvPr/>
        </p:nvGrpSpPr>
        <p:grpSpPr>
          <a:xfrm>
            <a:off x="0" y="6412911"/>
            <a:ext cx="12192000" cy="445089"/>
            <a:chOff x="0" y="5578608"/>
            <a:chExt cx="12192000" cy="1279393"/>
          </a:xfrm>
        </p:grpSpPr>
        <p:pic>
          <p:nvPicPr>
            <p:cNvPr id="12" name="Picture 11">
              <a:extLst>
                <a:ext uri="{FF2B5EF4-FFF2-40B4-BE49-F238E27FC236}">
                  <a16:creationId xmlns:a16="http://schemas.microsoft.com/office/drawing/2014/main" id="{413966FA-9094-0F97-48F5-984E4F85F9AB}"/>
                </a:ext>
              </a:extLst>
            </p:cNvPr>
            <p:cNvPicPr>
              <a:picLocks noChangeAspect="1"/>
            </p:cNvPicPr>
            <p:nvPr/>
          </p:nvPicPr>
          <p:blipFill rotWithShape="1">
            <a:blip r:embed="rId3"/>
            <a:srcRect l="35783" t="36155" r="37774" b="45189"/>
            <a:stretch/>
          </p:blipFill>
          <p:spPr>
            <a:xfrm>
              <a:off x="9471853" y="5578608"/>
              <a:ext cx="2720147" cy="1279392"/>
            </a:xfrm>
            <a:prstGeom prst="rect">
              <a:avLst/>
            </a:prstGeom>
          </p:spPr>
        </p:pic>
        <p:grpSp>
          <p:nvGrpSpPr>
            <p:cNvPr id="13" name="Group 12">
              <a:extLst>
                <a:ext uri="{FF2B5EF4-FFF2-40B4-BE49-F238E27FC236}">
                  <a16:creationId xmlns:a16="http://schemas.microsoft.com/office/drawing/2014/main" id="{65C4B49B-146B-B8C6-FF0C-D9C890F55D1F}"/>
                </a:ext>
              </a:extLst>
            </p:cNvPr>
            <p:cNvGrpSpPr/>
            <p:nvPr/>
          </p:nvGrpSpPr>
          <p:grpSpPr>
            <a:xfrm>
              <a:off x="0" y="5578608"/>
              <a:ext cx="9471852" cy="1279393"/>
              <a:chOff x="0" y="5578608"/>
              <a:chExt cx="9471852" cy="1279393"/>
            </a:xfrm>
          </p:grpSpPr>
          <p:pic>
            <p:nvPicPr>
              <p:cNvPr id="14" name="Picture 13">
                <a:extLst>
                  <a:ext uri="{FF2B5EF4-FFF2-40B4-BE49-F238E27FC236}">
                    <a16:creationId xmlns:a16="http://schemas.microsoft.com/office/drawing/2014/main" id="{BAFF1FE3-FFFB-EFE6-9693-B611E1AE4FED}"/>
                  </a:ext>
                </a:extLst>
              </p:cNvPr>
              <p:cNvPicPr>
                <a:picLocks noChangeAspect="1"/>
              </p:cNvPicPr>
              <p:nvPr/>
            </p:nvPicPr>
            <p:blipFill rotWithShape="1">
              <a:blip r:embed="rId4"/>
              <a:srcRect l="40286" t="48724" r="8390" b="19509"/>
              <a:stretch/>
            </p:blipFill>
            <p:spPr>
              <a:xfrm>
                <a:off x="5152445" y="5578608"/>
                <a:ext cx="4319407" cy="1279392"/>
              </a:xfrm>
              <a:prstGeom prst="rect">
                <a:avLst/>
              </a:prstGeom>
            </p:spPr>
          </p:pic>
          <p:pic>
            <p:nvPicPr>
              <p:cNvPr id="15" name="Picture 14">
                <a:extLst>
                  <a:ext uri="{FF2B5EF4-FFF2-40B4-BE49-F238E27FC236}">
                    <a16:creationId xmlns:a16="http://schemas.microsoft.com/office/drawing/2014/main" id="{6DD4E5D0-D372-5384-D448-2A5B5B2A05AC}"/>
                  </a:ext>
                </a:extLst>
              </p:cNvPr>
              <p:cNvPicPr>
                <a:picLocks noChangeAspect="1"/>
              </p:cNvPicPr>
              <p:nvPr/>
            </p:nvPicPr>
            <p:blipFill rotWithShape="1">
              <a:blip r:embed="rId5"/>
              <a:srcRect l="44460" t="53448" r="30342" b="33142"/>
              <a:stretch/>
            </p:blipFill>
            <p:spPr>
              <a:xfrm>
                <a:off x="0" y="5578609"/>
                <a:ext cx="5263763" cy="1279392"/>
              </a:xfrm>
              <a:prstGeom prst="rect">
                <a:avLst/>
              </a:prstGeom>
            </p:spPr>
          </p:pic>
        </p:grpSp>
      </p:grpSp>
    </p:spTree>
    <p:extLst>
      <p:ext uri="{BB962C8B-B14F-4D97-AF65-F5344CB8AC3E}">
        <p14:creationId xmlns:p14="http://schemas.microsoft.com/office/powerpoint/2010/main" val="5135404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DCB5928-DC7D-4612-9922-441966E156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682C1161-1736-45EC-99B7-33F3CAE9D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rgbClr val="E6E6E6"/>
            </a:solidFill>
          </a:ln>
          <a:effectLst>
            <a:outerShdw blurRad="762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84D4DDB8-B68F-45B0-9F62-C4279996F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AE856AE-F9A4-55B9-654F-84C0DAE0AAE9}"/>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kern="1200">
                <a:solidFill>
                  <a:schemeClr val="tx1"/>
                </a:solidFill>
                <a:latin typeface="+mj-lt"/>
                <a:ea typeface="+mj-ea"/>
                <a:cs typeface="+mj-cs"/>
              </a:rPr>
              <a:t>Probability Sampling Vs Non-Probability Sampling </a:t>
            </a:r>
          </a:p>
        </p:txBody>
      </p:sp>
      <p:sp>
        <p:nvSpPr>
          <p:cNvPr id="15" name="Rectangle 1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315CF4E5-314E-8DDA-4190-259C7086645A}"/>
              </a:ext>
            </a:extLst>
          </p:cNvPr>
          <p:cNvPicPr>
            <a:picLocks noChangeAspect="1"/>
          </p:cNvPicPr>
          <p:nvPr/>
        </p:nvPicPr>
        <p:blipFill>
          <a:blip r:embed="rId2"/>
          <a:stretch>
            <a:fillRect/>
          </a:stretch>
        </p:blipFill>
        <p:spPr>
          <a:xfrm>
            <a:off x="5414356" y="1366635"/>
            <a:ext cx="6408836" cy="3973478"/>
          </a:xfrm>
          <a:prstGeom prst="rect">
            <a:avLst/>
          </a:prstGeom>
        </p:spPr>
      </p:pic>
    </p:spTree>
    <p:extLst>
      <p:ext uri="{BB962C8B-B14F-4D97-AF65-F5344CB8AC3E}">
        <p14:creationId xmlns:p14="http://schemas.microsoft.com/office/powerpoint/2010/main" val="9296792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55666830-9A19-4E01-8505-D6C7F9AC56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Freeform: Shape 20">
            <a:extLst>
              <a:ext uri="{FF2B5EF4-FFF2-40B4-BE49-F238E27FC236}">
                <a16:creationId xmlns:a16="http://schemas.microsoft.com/office/drawing/2014/main" id="{AE9FC877-7FB6-4D22-9988-35420644E2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3" name="Freeform: Shape 22">
            <a:extLst>
              <a:ext uri="{FF2B5EF4-FFF2-40B4-BE49-F238E27FC236}">
                <a16:creationId xmlns:a16="http://schemas.microsoft.com/office/drawing/2014/main" id="{E41809D1-F12E-46BB-B804-5F209D325E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133C572-015A-6842-2EF3-8CD0FC919985}"/>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6000" dirty="0"/>
              <a:t>Random Sampling</a:t>
            </a:r>
          </a:p>
        </p:txBody>
      </p:sp>
      <p:sp>
        <p:nvSpPr>
          <p:cNvPr id="25" name="Rectangle 2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F5C83828-21BD-C370-B577-90AD4F3BA7DB}"/>
              </a:ext>
            </a:extLst>
          </p:cNvPr>
          <p:cNvPicPr>
            <a:picLocks noChangeAspect="1"/>
          </p:cNvPicPr>
          <p:nvPr/>
        </p:nvPicPr>
        <p:blipFill>
          <a:blip r:embed="rId2"/>
          <a:stretch>
            <a:fillRect/>
          </a:stretch>
        </p:blipFill>
        <p:spPr>
          <a:xfrm>
            <a:off x="6874091" y="105655"/>
            <a:ext cx="5314518" cy="3323345"/>
          </a:xfrm>
          <a:prstGeom prst="rect">
            <a:avLst/>
          </a:prstGeom>
        </p:spPr>
      </p:pic>
      <p:pic>
        <p:nvPicPr>
          <p:cNvPr id="6" name="Picture 5">
            <a:extLst>
              <a:ext uri="{FF2B5EF4-FFF2-40B4-BE49-F238E27FC236}">
                <a16:creationId xmlns:a16="http://schemas.microsoft.com/office/drawing/2014/main" id="{6F19FB0C-FD19-6FAE-9AB7-1DB316C75FDB}"/>
              </a:ext>
            </a:extLst>
          </p:cNvPr>
          <p:cNvPicPr>
            <a:picLocks noChangeAspect="1"/>
          </p:cNvPicPr>
          <p:nvPr/>
        </p:nvPicPr>
        <p:blipFill>
          <a:blip r:embed="rId3"/>
          <a:stretch>
            <a:fillRect/>
          </a:stretch>
        </p:blipFill>
        <p:spPr>
          <a:xfrm>
            <a:off x="3966322" y="3779375"/>
            <a:ext cx="4609201" cy="2431391"/>
          </a:xfrm>
          <a:prstGeom prst="rect">
            <a:avLst/>
          </a:prstGeom>
        </p:spPr>
      </p:pic>
      <p:pic>
        <p:nvPicPr>
          <p:cNvPr id="8" name="Picture 7">
            <a:extLst>
              <a:ext uri="{FF2B5EF4-FFF2-40B4-BE49-F238E27FC236}">
                <a16:creationId xmlns:a16="http://schemas.microsoft.com/office/drawing/2014/main" id="{BF84A318-FEFF-31AB-F634-98E0C2E778D1}"/>
              </a:ext>
            </a:extLst>
          </p:cNvPr>
          <p:cNvPicPr>
            <a:picLocks noChangeAspect="1"/>
          </p:cNvPicPr>
          <p:nvPr/>
        </p:nvPicPr>
        <p:blipFill>
          <a:blip r:embed="rId4"/>
          <a:stretch>
            <a:fillRect/>
          </a:stretch>
        </p:blipFill>
        <p:spPr>
          <a:xfrm>
            <a:off x="9222511" y="3155605"/>
            <a:ext cx="2322500" cy="3257306"/>
          </a:xfrm>
          <a:prstGeom prst="rect">
            <a:avLst/>
          </a:prstGeom>
        </p:spPr>
      </p:pic>
      <p:pic>
        <p:nvPicPr>
          <p:cNvPr id="10" name="Picture 9">
            <a:extLst>
              <a:ext uri="{FF2B5EF4-FFF2-40B4-BE49-F238E27FC236}">
                <a16:creationId xmlns:a16="http://schemas.microsoft.com/office/drawing/2014/main" id="{6E4BDF98-6A83-DC77-5117-0CCCFD43AF99}"/>
              </a:ext>
            </a:extLst>
          </p:cNvPr>
          <p:cNvPicPr>
            <a:picLocks noChangeAspect="1"/>
          </p:cNvPicPr>
          <p:nvPr/>
        </p:nvPicPr>
        <p:blipFill>
          <a:blip r:embed="rId5"/>
          <a:stretch>
            <a:fillRect/>
          </a:stretch>
        </p:blipFill>
        <p:spPr>
          <a:xfrm>
            <a:off x="3754070" y="147075"/>
            <a:ext cx="3208902" cy="1796985"/>
          </a:xfrm>
          <a:prstGeom prst="rect">
            <a:avLst/>
          </a:prstGeom>
        </p:spPr>
      </p:pic>
      <p:grpSp>
        <p:nvGrpSpPr>
          <p:cNvPr id="12" name="Group 11">
            <a:extLst>
              <a:ext uri="{FF2B5EF4-FFF2-40B4-BE49-F238E27FC236}">
                <a16:creationId xmlns:a16="http://schemas.microsoft.com/office/drawing/2014/main" id="{F2F18C64-48DC-40F4-6707-B90E952722A1}"/>
              </a:ext>
            </a:extLst>
          </p:cNvPr>
          <p:cNvGrpSpPr/>
          <p:nvPr/>
        </p:nvGrpSpPr>
        <p:grpSpPr>
          <a:xfrm>
            <a:off x="0" y="6412911"/>
            <a:ext cx="12192000" cy="445089"/>
            <a:chOff x="0" y="5578608"/>
            <a:chExt cx="12192000" cy="1279393"/>
          </a:xfrm>
        </p:grpSpPr>
        <p:pic>
          <p:nvPicPr>
            <p:cNvPr id="14" name="Picture 13">
              <a:extLst>
                <a:ext uri="{FF2B5EF4-FFF2-40B4-BE49-F238E27FC236}">
                  <a16:creationId xmlns:a16="http://schemas.microsoft.com/office/drawing/2014/main" id="{04652D2E-7DA5-94D6-3708-4619D43AFB6C}"/>
                </a:ext>
              </a:extLst>
            </p:cNvPr>
            <p:cNvPicPr>
              <a:picLocks noChangeAspect="1"/>
            </p:cNvPicPr>
            <p:nvPr/>
          </p:nvPicPr>
          <p:blipFill rotWithShape="1">
            <a:blip r:embed="rId6"/>
            <a:srcRect l="35783" t="36155" r="37774" b="45189"/>
            <a:stretch/>
          </p:blipFill>
          <p:spPr>
            <a:xfrm>
              <a:off x="9471853" y="5578608"/>
              <a:ext cx="2720147" cy="1279392"/>
            </a:xfrm>
            <a:prstGeom prst="rect">
              <a:avLst/>
            </a:prstGeom>
          </p:spPr>
        </p:pic>
        <p:grpSp>
          <p:nvGrpSpPr>
            <p:cNvPr id="16" name="Group 15">
              <a:extLst>
                <a:ext uri="{FF2B5EF4-FFF2-40B4-BE49-F238E27FC236}">
                  <a16:creationId xmlns:a16="http://schemas.microsoft.com/office/drawing/2014/main" id="{2E58E530-3DCF-9794-E1E1-6A2D2C0EF2E8}"/>
                </a:ext>
              </a:extLst>
            </p:cNvPr>
            <p:cNvGrpSpPr/>
            <p:nvPr/>
          </p:nvGrpSpPr>
          <p:grpSpPr>
            <a:xfrm>
              <a:off x="0" y="5578608"/>
              <a:ext cx="9471852" cy="1279393"/>
              <a:chOff x="0" y="5578608"/>
              <a:chExt cx="9471852" cy="1279393"/>
            </a:xfrm>
          </p:grpSpPr>
          <p:pic>
            <p:nvPicPr>
              <p:cNvPr id="17" name="Picture 16">
                <a:extLst>
                  <a:ext uri="{FF2B5EF4-FFF2-40B4-BE49-F238E27FC236}">
                    <a16:creationId xmlns:a16="http://schemas.microsoft.com/office/drawing/2014/main" id="{6B758CC2-07F3-959B-D636-2CB487A2EC5B}"/>
                  </a:ext>
                </a:extLst>
              </p:cNvPr>
              <p:cNvPicPr>
                <a:picLocks noChangeAspect="1"/>
              </p:cNvPicPr>
              <p:nvPr/>
            </p:nvPicPr>
            <p:blipFill rotWithShape="1">
              <a:blip r:embed="rId7"/>
              <a:srcRect l="40286" t="48724" r="8390" b="19509"/>
              <a:stretch/>
            </p:blipFill>
            <p:spPr>
              <a:xfrm>
                <a:off x="5152445" y="5578608"/>
                <a:ext cx="4319407" cy="1279392"/>
              </a:xfrm>
              <a:prstGeom prst="rect">
                <a:avLst/>
              </a:prstGeom>
            </p:spPr>
          </p:pic>
          <p:pic>
            <p:nvPicPr>
              <p:cNvPr id="18" name="Picture 17">
                <a:extLst>
                  <a:ext uri="{FF2B5EF4-FFF2-40B4-BE49-F238E27FC236}">
                    <a16:creationId xmlns:a16="http://schemas.microsoft.com/office/drawing/2014/main" id="{036D945C-E91B-0FFD-0025-4C52DD898DB5}"/>
                  </a:ext>
                </a:extLst>
              </p:cNvPr>
              <p:cNvPicPr>
                <a:picLocks noChangeAspect="1"/>
              </p:cNvPicPr>
              <p:nvPr/>
            </p:nvPicPr>
            <p:blipFill rotWithShape="1">
              <a:blip r:embed="rId8"/>
              <a:srcRect l="44460" t="53448" r="30342" b="33142"/>
              <a:stretch/>
            </p:blipFill>
            <p:spPr>
              <a:xfrm>
                <a:off x="0" y="5578609"/>
                <a:ext cx="5263763" cy="1279392"/>
              </a:xfrm>
              <a:prstGeom prst="rect">
                <a:avLst/>
              </a:prstGeom>
            </p:spPr>
          </p:pic>
        </p:grpSp>
      </p:grpSp>
    </p:spTree>
    <p:extLst>
      <p:ext uri="{BB962C8B-B14F-4D97-AF65-F5344CB8AC3E}">
        <p14:creationId xmlns:p14="http://schemas.microsoft.com/office/powerpoint/2010/main" val="1261319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C5C0A3D2-B989-DCE3-F8E3-7164B39D32BF}"/>
              </a:ext>
            </a:extLst>
          </p:cNvPr>
          <p:cNvSpPr>
            <a:spLocks noGrp="1" noChangeArrowheads="1"/>
          </p:cNvSpPr>
          <p:nvPr>
            <p:ph type="title"/>
          </p:nvPr>
        </p:nvSpPr>
        <p:spPr>
          <a:xfrm>
            <a:off x="1981200" y="0"/>
            <a:ext cx="8229600" cy="660064"/>
          </a:xfrm>
        </p:spPr>
        <p:txBody>
          <a:bodyPr>
            <a:normAutofit fontScale="90000"/>
          </a:bodyPr>
          <a:lstStyle/>
          <a:p>
            <a:pPr eaLnBrk="1" hangingPunct="1">
              <a:defRPr/>
            </a:pPr>
            <a:r>
              <a:rPr lang="en-US" dirty="0">
                <a:solidFill>
                  <a:srgbClr val="008000"/>
                </a:solidFill>
              </a:rPr>
              <a:t>PROBABILITY SAMPLING</a:t>
            </a:r>
          </a:p>
        </p:txBody>
      </p:sp>
      <p:sp>
        <p:nvSpPr>
          <p:cNvPr id="27651" name="Slide Number Placeholder 5">
            <a:extLst>
              <a:ext uri="{FF2B5EF4-FFF2-40B4-BE49-F238E27FC236}">
                <a16:creationId xmlns:a16="http://schemas.microsoft.com/office/drawing/2014/main" id="{7F790868-450F-73B7-CD5C-8CA8D10B97C4}"/>
              </a:ext>
            </a:extLst>
          </p:cNvPr>
          <p:cNvSpPr>
            <a:spLocks noGrp="1"/>
          </p:cNvSpPr>
          <p:nvPr>
            <p:ph type="sldNum" sz="quarter" idx="11"/>
          </p:nvPr>
        </p:nvSpPr>
        <p:spPr bwMode="auto">
          <a:xfrm rot="5400000">
            <a:off x="8513763" y="3736976"/>
            <a:ext cx="3200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l"/>
            <a:fld id="{57169D73-1E40-483D-8C77-A26C673DAA30}" type="slidenum">
              <a:rPr lang="en-US" altLang="en-US">
                <a:solidFill>
                  <a:srgbClr val="FFFFFF"/>
                </a:solidFill>
                <a:latin typeface="Franklin Gothic Book" panose="020B0503020102020204" pitchFamily="34" charset="0"/>
              </a:rPr>
              <a:pPr algn="l"/>
              <a:t>18</a:t>
            </a:fld>
            <a:endParaRPr lang="en-US" altLang="en-US">
              <a:solidFill>
                <a:srgbClr val="FFFFFF"/>
              </a:solidFill>
              <a:latin typeface="Franklin Gothic Book" panose="020B0503020102020204" pitchFamily="34" charset="0"/>
            </a:endParaRPr>
          </a:p>
        </p:txBody>
      </p:sp>
      <p:sp>
        <p:nvSpPr>
          <p:cNvPr id="20484" name="Rectangle 3">
            <a:extLst>
              <a:ext uri="{FF2B5EF4-FFF2-40B4-BE49-F238E27FC236}">
                <a16:creationId xmlns:a16="http://schemas.microsoft.com/office/drawing/2014/main" id="{2DA1AB08-B58A-967A-844A-742DD4ACB8DB}"/>
              </a:ext>
            </a:extLst>
          </p:cNvPr>
          <p:cNvSpPr>
            <a:spLocks noGrp="1" noChangeArrowheads="1"/>
          </p:cNvSpPr>
          <p:nvPr>
            <p:ph sz="quarter" idx="1"/>
          </p:nvPr>
        </p:nvSpPr>
        <p:spPr>
          <a:xfrm>
            <a:off x="1981200" y="660064"/>
            <a:ext cx="8229600" cy="5562600"/>
          </a:xfrm>
        </p:spPr>
        <p:txBody>
          <a:bodyPr/>
          <a:lstStyle/>
          <a:p>
            <a:pPr>
              <a:spcAft>
                <a:spcPts val="600"/>
              </a:spcAft>
              <a:defRPr/>
            </a:pPr>
            <a:r>
              <a:rPr lang="en-US" dirty="0"/>
              <a:t>A </a:t>
            </a:r>
            <a:r>
              <a:rPr lang="en-US" b="1" dirty="0"/>
              <a:t>probability sampling</a:t>
            </a:r>
            <a:r>
              <a:rPr lang="en-US" dirty="0"/>
              <a:t> scheme is one in which every unit in the population has a chance (greater than zero) of being selected in the sample, and this probability can be accurately determined. </a:t>
            </a:r>
          </a:p>
          <a:p>
            <a:pPr>
              <a:spcAft>
                <a:spcPts val="600"/>
              </a:spcAft>
              <a:defRPr/>
            </a:pPr>
            <a:r>
              <a:rPr lang="en-US" dirty="0"/>
              <a:t>Probability sampling includes: </a:t>
            </a:r>
          </a:p>
          <a:p>
            <a:pPr lvl="1" eaLnBrk="1" hangingPunct="1">
              <a:defRPr/>
            </a:pPr>
            <a:r>
              <a:rPr lang="en-US" dirty="0"/>
              <a:t>Simple Random Sampling </a:t>
            </a:r>
            <a:r>
              <a:rPr lang="en-US" dirty="0">
                <a:sym typeface="Wingdings" panose="05000000000000000000" pitchFamily="2" charset="2"/>
              </a:rPr>
              <a:t> picking a sample at random</a:t>
            </a:r>
            <a:r>
              <a:rPr lang="en-US" dirty="0"/>
              <a:t> </a:t>
            </a:r>
          </a:p>
          <a:p>
            <a:pPr lvl="1" eaLnBrk="1" hangingPunct="1">
              <a:defRPr/>
            </a:pPr>
            <a:r>
              <a:rPr lang="en-US" dirty="0"/>
              <a:t>Systematic Sampling </a:t>
            </a:r>
            <a:r>
              <a:rPr lang="en-US" dirty="0">
                <a:sym typeface="Wingdings" panose="05000000000000000000" pitchFamily="2" charset="2"/>
              </a:rPr>
              <a:t> picking every </a:t>
            </a:r>
            <a:r>
              <a:rPr lang="en-US" i="1" dirty="0">
                <a:sym typeface="Wingdings" panose="05000000000000000000" pitchFamily="2" charset="2"/>
              </a:rPr>
              <a:t>n</a:t>
            </a:r>
            <a:r>
              <a:rPr lang="en-US" dirty="0">
                <a:sym typeface="Wingdings" panose="05000000000000000000" pitchFamily="2" charset="2"/>
              </a:rPr>
              <a:t>th respondent</a:t>
            </a:r>
            <a:endParaRPr lang="en-US" dirty="0"/>
          </a:p>
          <a:p>
            <a:pPr lvl="1" eaLnBrk="1" hangingPunct="1">
              <a:defRPr/>
            </a:pPr>
            <a:r>
              <a:rPr lang="en-US" dirty="0"/>
              <a:t>Stratified Random Sampling</a:t>
            </a:r>
            <a:r>
              <a:rPr lang="en-US" dirty="0">
                <a:sym typeface="Wingdings" panose="05000000000000000000" pitchFamily="2" charset="2"/>
              </a:rPr>
              <a:t> pick randomly within specified groups, e.g. same number of randomly selected men and women</a:t>
            </a:r>
            <a:r>
              <a:rPr lang="en-US" dirty="0"/>
              <a:t> </a:t>
            </a:r>
          </a:p>
          <a:p>
            <a:pPr lvl="1" eaLnBrk="1" hangingPunct="1">
              <a:defRPr/>
            </a:pPr>
            <a:r>
              <a:rPr lang="en-US" dirty="0"/>
              <a:t>Cluster Sampling </a:t>
            </a:r>
            <a:r>
              <a:rPr lang="en-US" dirty="0">
                <a:sym typeface="Wingdings" panose="05000000000000000000" pitchFamily="2" charset="2"/>
              </a:rPr>
              <a:t> all or randomly selected individuals within a naturally present grouping ‘cluster’ e.g. geographical area that is assumed to be representative of the sampling population</a:t>
            </a:r>
            <a:endParaRPr lang="en-US" dirty="0"/>
          </a:p>
          <a:p>
            <a:pPr marL="0" indent="0">
              <a:buNone/>
              <a:defRPr/>
            </a:pPr>
            <a:endParaRPr lang="en-US" dirty="0"/>
          </a:p>
          <a:p>
            <a:pPr eaLnBrk="1" hangingPunct="1">
              <a:buFont typeface="Wingdings" panose="05000000000000000000" pitchFamily="2" charset="2"/>
              <a:buNone/>
              <a:defRPr/>
            </a:pPr>
            <a:endParaRPr lang="en-US" dirty="0"/>
          </a:p>
        </p:txBody>
      </p:sp>
      <p:grpSp>
        <p:nvGrpSpPr>
          <p:cNvPr id="2" name="Group 1">
            <a:extLst>
              <a:ext uri="{FF2B5EF4-FFF2-40B4-BE49-F238E27FC236}">
                <a16:creationId xmlns:a16="http://schemas.microsoft.com/office/drawing/2014/main" id="{AE155929-07F9-8D6B-1383-06031BA835F6}"/>
              </a:ext>
            </a:extLst>
          </p:cNvPr>
          <p:cNvGrpSpPr/>
          <p:nvPr/>
        </p:nvGrpSpPr>
        <p:grpSpPr>
          <a:xfrm>
            <a:off x="0" y="6237297"/>
            <a:ext cx="12192000" cy="620703"/>
            <a:chOff x="0" y="5578608"/>
            <a:chExt cx="12192000" cy="1279393"/>
          </a:xfrm>
        </p:grpSpPr>
        <p:pic>
          <p:nvPicPr>
            <p:cNvPr id="3" name="Picture 2">
              <a:extLst>
                <a:ext uri="{FF2B5EF4-FFF2-40B4-BE49-F238E27FC236}">
                  <a16:creationId xmlns:a16="http://schemas.microsoft.com/office/drawing/2014/main" id="{3EEB57F5-21D0-A4A8-38FE-FC3B6EE04D8D}"/>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6A1257C1-6A9F-0AD8-0127-0AEF07326655}"/>
                </a:ext>
              </a:extLst>
            </p:cNvPr>
            <p:cNvGrpSpPr/>
            <p:nvPr/>
          </p:nvGrpSpPr>
          <p:grpSpPr>
            <a:xfrm>
              <a:off x="0" y="5578608"/>
              <a:ext cx="9471852" cy="1279393"/>
              <a:chOff x="0" y="5578608"/>
              <a:chExt cx="9471852" cy="1279393"/>
            </a:xfrm>
          </p:grpSpPr>
          <p:pic>
            <p:nvPicPr>
              <p:cNvPr id="5" name="Picture 4">
                <a:extLst>
                  <a:ext uri="{FF2B5EF4-FFF2-40B4-BE49-F238E27FC236}">
                    <a16:creationId xmlns:a16="http://schemas.microsoft.com/office/drawing/2014/main" id="{D1823960-811C-8E1B-2882-CDC1CFF316CD}"/>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6" name="Picture 5">
                <a:extLst>
                  <a:ext uri="{FF2B5EF4-FFF2-40B4-BE49-F238E27FC236}">
                    <a16:creationId xmlns:a16="http://schemas.microsoft.com/office/drawing/2014/main" id="{DAF0CA6F-5128-165F-5614-7648D8A0994B}"/>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spTree>
  </p:cSld>
  <p:clrMapOvr>
    <a:masterClrMapping/>
  </p:clrMapOvr>
  <p:transition advTm="562"/>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B807B-A0F3-5152-DF72-5AEAE140DB3E}"/>
              </a:ext>
            </a:extLst>
          </p:cNvPr>
          <p:cNvSpPr>
            <a:spLocks noGrp="1"/>
          </p:cNvSpPr>
          <p:nvPr>
            <p:ph type="title"/>
          </p:nvPr>
        </p:nvSpPr>
        <p:spPr/>
        <p:txBody>
          <a:bodyPr/>
          <a:lstStyle/>
          <a:p>
            <a:pPr eaLnBrk="1" hangingPunct="1">
              <a:defRPr/>
            </a:pPr>
            <a:r>
              <a:rPr lang="en-US" dirty="0">
                <a:solidFill>
                  <a:srgbClr val="008000"/>
                </a:solidFill>
              </a:rPr>
              <a:t>PROBABILITY SAMPLING</a:t>
            </a:r>
            <a:endParaRPr lang="en-GB" dirty="0"/>
          </a:p>
        </p:txBody>
      </p:sp>
      <p:sp>
        <p:nvSpPr>
          <p:cNvPr id="28675" name="Content Placeholder 2">
            <a:extLst>
              <a:ext uri="{FF2B5EF4-FFF2-40B4-BE49-F238E27FC236}">
                <a16:creationId xmlns:a16="http://schemas.microsoft.com/office/drawing/2014/main" id="{E0AA01AA-5F03-F0B7-3449-354884A0D249}"/>
              </a:ext>
            </a:extLst>
          </p:cNvPr>
          <p:cNvSpPr>
            <a:spLocks noGrp="1"/>
          </p:cNvSpPr>
          <p:nvPr>
            <p:ph sz="quarter" idx="1"/>
          </p:nvPr>
        </p:nvSpPr>
        <p:spPr>
          <a:xfrm>
            <a:off x="1981200" y="1600201"/>
            <a:ext cx="7467600" cy="4873625"/>
          </a:xfrm>
        </p:spPr>
        <p:txBody>
          <a:bodyPr/>
          <a:lstStyle/>
          <a:p>
            <a:pPr marL="0" indent="0">
              <a:spcAft>
                <a:spcPts val="600"/>
              </a:spcAft>
              <a:buNone/>
            </a:pPr>
            <a:r>
              <a:rPr lang="en-US" altLang="en-US"/>
              <a:t>Nonresponse effects can turn </a:t>
            </a:r>
            <a:r>
              <a:rPr lang="en-US" altLang="en-US" i="1"/>
              <a:t>any</a:t>
            </a:r>
            <a:r>
              <a:rPr lang="en-US" altLang="en-US"/>
              <a:t> probability design into a nonprobability design.</a:t>
            </a:r>
          </a:p>
          <a:p>
            <a:pPr lvl="1">
              <a:spcBef>
                <a:spcPts val="600"/>
              </a:spcBef>
              <a:spcAft>
                <a:spcPts val="600"/>
              </a:spcAft>
            </a:pPr>
            <a:r>
              <a:rPr lang="en-US" altLang="en-US"/>
              <a:t>Who has not responded? </a:t>
            </a:r>
          </a:p>
          <a:p>
            <a:pPr lvl="1">
              <a:spcBef>
                <a:spcPts val="600"/>
              </a:spcBef>
              <a:spcAft>
                <a:spcPts val="600"/>
              </a:spcAft>
            </a:pPr>
            <a:r>
              <a:rPr lang="en-US" altLang="en-US"/>
              <a:t>Is there a pattern?</a:t>
            </a:r>
          </a:p>
          <a:p>
            <a:pPr lvl="1">
              <a:spcBef>
                <a:spcPts val="600"/>
              </a:spcBef>
              <a:spcAft>
                <a:spcPts val="600"/>
              </a:spcAft>
            </a:pPr>
            <a:r>
              <a:rPr lang="en-US" altLang="en-US"/>
              <a:t>Was there a group of late responders? Are their answers different</a:t>
            </a:r>
            <a:r>
              <a:rPr lang="en-GB" altLang="en-US"/>
              <a:t>?</a:t>
            </a:r>
            <a:endParaRPr lang="en-US" altLang="en-US"/>
          </a:p>
        </p:txBody>
      </p:sp>
      <p:grpSp>
        <p:nvGrpSpPr>
          <p:cNvPr id="3" name="Group 2">
            <a:extLst>
              <a:ext uri="{FF2B5EF4-FFF2-40B4-BE49-F238E27FC236}">
                <a16:creationId xmlns:a16="http://schemas.microsoft.com/office/drawing/2014/main" id="{E7F9DC38-F4E1-2655-2CA5-AE034BBA4C3D}"/>
              </a:ext>
            </a:extLst>
          </p:cNvPr>
          <p:cNvGrpSpPr/>
          <p:nvPr/>
        </p:nvGrpSpPr>
        <p:grpSpPr>
          <a:xfrm>
            <a:off x="0" y="6237297"/>
            <a:ext cx="12192000" cy="620703"/>
            <a:chOff x="0" y="5578608"/>
            <a:chExt cx="12192000" cy="1279393"/>
          </a:xfrm>
        </p:grpSpPr>
        <p:pic>
          <p:nvPicPr>
            <p:cNvPr id="4" name="Picture 3">
              <a:extLst>
                <a:ext uri="{FF2B5EF4-FFF2-40B4-BE49-F238E27FC236}">
                  <a16:creationId xmlns:a16="http://schemas.microsoft.com/office/drawing/2014/main" id="{B3CD9B74-5FF3-5DC1-53FD-93C451487AAB}"/>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5" name="Group 4">
              <a:extLst>
                <a:ext uri="{FF2B5EF4-FFF2-40B4-BE49-F238E27FC236}">
                  <a16:creationId xmlns:a16="http://schemas.microsoft.com/office/drawing/2014/main" id="{5F04302D-0BA2-2AEF-7D9F-87B6A748FE7A}"/>
                </a:ext>
              </a:extLst>
            </p:cNvPr>
            <p:cNvGrpSpPr/>
            <p:nvPr/>
          </p:nvGrpSpPr>
          <p:grpSpPr>
            <a:xfrm>
              <a:off x="0" y="5578608"/>
              <a:ext cx="9471852" cy="1279393"/>
              <a:chOff x="0" y="5578608"/>
              <a:chExt cx="9471852" cy="1279393"/>
            </a:xfrm>
          </p:grpSpPr>
          <p:pic>
            <p:nvPicPr>
              <p:cNvPr id="6" name="Picture 5">
                <a:extLst>
                  <a:ext uri="{FF2B5EF4-FFF2-40B4-BE49-F238E27FC236}">
                    <a16:creationId xmlns:a16="http://schemas.microsoft.com/office/drawing/2014/main" id="{BBDD2384-805C-5B6D-4F2B-1FFFAFA2B613}"/>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7" name="Picture 6">
                <a:extLst>
                  <a:ext uri="{FF2B5EF4-FFF2-40B4-BE49-F238E27FC236}">
                    <a16:creationId xmlns:a16="http://schemas.microsoft.com/office/drawing/2014/main" id="{5B9D5D7F-AE44-FA6A-33A1-2DF18BE55CB3}"/>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C084EA87-BFB3-95EE-D3B6-CC973EB10207}"/>
              </a:ext>
            </a:extLst>
          </p:cNvPr>
          <p:cNvSpPr>
            <a:spLocks noGrp="1" noChangeArrowheads="1"/>
          </p:cNvSpPr>
          <p:nvPr>
            <p:ph type="title"/>
          </p:nvPr>
        </p:nvSpPr>
        <p:spPr>
          <a:xfrm>
            <a:off x="1981200" y="122238"/>
            <a:ext cx="7543800" cy="868362"/>
          </a:xfrm>
        </p:spPr>
        <p:txBody>
          <a:bodyPr/>
          <a:lstStyle/>
          <a:p>
            <a:pPr eaLnBrk="1" hangingPunct="1">
              <a:defRPr/>
            </a:pPr>
            <a:r>
              <a:rPr lang="en-US" dirty="0">
                <a:solidFill>
                  <a:srgbClr val="008000"/>
                </a:solidFill>
              </a:rPr>
              <a:t>SIMPLE RANDOM SAMPLING</a:t>
            </a:r>
          </a:p>
        </p:txBody>
      </p:sp>
      <p:sp>
        <p:nvSpPr>
          <p:cNvPr id="29699" name="Slide Number Placeholder 5">
            <a:extLst>
              <a:ext uri="{FF2B5EF4-FFF2-40B4-BE49-F238E27FC236}">
                <a16:creationId xmlns:a16="http://schemas.microsoft.com/office/drawing/2014/main" id="{8B56A920-FDD0-5D25-D2A0-984494B91E27}"/>
              </a:ext>
            </a:extLst>
          </p:cNvPr>
          <p:cNvSpPr>
            <a:spLocks noGrp="1"/>
          </p:cNvSpPr>
          <p:nvPr>
            <p:ph type="sldNum" sz="quarter" idx="11"/>
          </p:nvPr>
        </p:nvSpPr>
        <p:spPr bwMode="auto">
          <a:xfrm rot="5400000">
            <a:off x="8513763" y="3736976"/>
            <a:ext cx="3200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l"/>
            <a:fld id="{4FB3CE6E-CE4D-4EDC-B4A2-17EA09EC5C90}" type="slidenum">
              <a:rPr lang="en-US" altLang="en-US">
                <a:solidFill>
                  <a:srgbClr val="FFFFFF"/>
                </a:solidFill>
                <a:latin typeface="Franklin Gothic Book" panose="020B0503020102020204" pitchFamily="34" charset="0"/>
              </a:rPr>
              <a:pPr algn="l"/>
              <a:t>20</a:t>
            </a:fld>
            <a:endParaRPr lang="en-US" altLang="en-US">
              <a:solidFill>
                <a:srgbClr val="FFFFFF"/>
              </a:solidFill>
              <a:latin typeface="Franklin Gothic Book" panose="020B0503020102020204" pitchFamily="34" charset="0"/>
            </a:endParaRPr>
          </a:p>
        </p:txBody>
      </p:sp>
      <p:sp>
        <p:nvSpPr>
          <p:cNvPr id="24580" name="Rectangle 3">
            <a:extLst>
              <a:ext uri="{FF2B5EF4-FFF2-40B4-BE49-F238E27FC236}">
                <a16:creationId xmlns:a16="http://schemas.microsoft.com/office/drawing/2014/main" id="{5A395E0B-26B3-1E7E-3552-B3FFDA07FF35}"/>
              </a:ext>
            </a:extLst>
          </p:cNvPr>
          <p:cNvSpPr>
            <a:spLocks noGrp="1" noChangeArrowheads="1"/>
          </p:cNvSpPr>
          <p:nvPr>
            <p:ph sz="quarter" idx="1"/>
          </p:nvPr>
        </p:nvSpPr>
        <p:spPr>
          <a:xfrm>
            <a:off x="1828800" y="990600"/>
            <a:ext cx="8686800" cy="5867400"/>
          </a:xfrm>
        </p:spPr>
        <p:txBody>
          <a:bodyPr/>
          <a:lstStyle/>
          <a:p>
            <a:pPr eaLnBrk="1" hangingPunct="1">
              <a:buFont typeface="Arial" panose="020B0604020202020204" pitchFamily="34" charset="0"/>
              <a:buChar char="•"/>
              <a:defRPr/>
            </a:pPr>
            <a:r>
              <a:rPr lang="en-US" dirty="0"/>
              <a:t>Applicable when population is small, homogeneous &amp; readily available</a:t>
            </a:r>
          </a:p>
          <a:p>
            <a:pPr eaLnBrk="1" hangingPunct="1">
              <a:buFont typeface="Arial" panose="020B0604020202020204" pitchFamily="34" charset="0"/>
              <a:buChar char="•"/>
              <a:defRPr/>
            </a:pPr>
            <a:r>
              <a:rPr lang="en-US" dirty="0"/>
              <a:t>All members of the population are given an equal probability to be included. </a:t>
            </a:r>
          </a:p>
          <a:p>
            <a:pPr eaLnBrk="1" hangingPunct="1">
              <a:buFont typeface="Arial" panose="020B0604020202020204" pitchFamily="34" charset="0"/>
              <a:buChar char="•"/>
              <a:defRPr/>
            </a:pPr>
            <a:r>
              <a:rPr lang="en-US" dirty="0"/>
              <a:t>A table of random number or lottery system is used to determine which units are to be selected.</a:t>
            </a:r>
          </a:p>
          <a:p>
            <a:pPr eaLnBrk="1" hangingPunct="1">
              <a:buFont typeface="Arial" panose="020B0604020202020204" pitchFamily="34" charset="0"/>
              <a:buChar char="•"/>
              <a:defRPr/>
            </a:pPr>
            <a:endParaRPr lang="en-US" dirty="0"/>
          </a:p>
          <a:p>
            <a:pPr marL="0" indent="0">
              <a:buNone/>
              <a:defRPr/>
            </a:pPr>
            <a:r>
              <a:rPr lang="en-US" b="1" dirty="0"/>
              <a:t>Disadvantages </a:t>
            </a:r>
          </a:p>
          <a:p>
            <a:pPr lvl="1" eaLnBrk="1" hangingPunct="1">
              <a:lnSpc>
                <a:spcPct val="90000"/>
              </a:lnSpc>
              <a:defRPr/>
            </a:pPr>
            <a:r>
              <a:rPr lang="en-US" dirty="0"/>
              <a:t>If sampling frame large, this method impracticable.</a:t>
            </a:r>
          </a:p>
          <a:p>
            <a:pPr lvl="1" eaLnBrk="1" hangingPunct="1">
              <a:lnSpc>
                <a:spcPct val="90000"/>
              </a:lnSpc>
              <a:defRPr/>
            </a:pPr>
            <a:r>
              <a:rPr lang="en-US" dirty="0"/>
              <a:t>Minority subgroups of interest in population may not be present in sample in sufficient numbers for study.</a:t>
            </a:r>
          </a:p>
          <a:p>
            <a:pPr eaLnBrk="1" hangingPunct="1">
              <a:buFont typeface="Arial" panose="020B0604020202020204" pitchFamily="34" charset="0"/>
              <a:buChar char="•"/>
              <a:defRPr/>
            </a:pPr>
            <a:endParaRPr lang="en-US" dirty="0"/>
          </a:p>
        </p:txBody>
      </p:sp>
      <p:grpSp>
        <p:nvGrpSpPr>
          <p:cNvPr id="2" name="Group 1">
            <a:extLst>
              <a:ext uri="{FF2B5EF4-FFF2-40B4-BE49-F238E27FC236}">
                <a16:creationId xmlns:a16="http://schemas.microsoft.com/office/drawing/2014/main" id="{94DAF84A-23FB-1058-7C31-516C3EBA8B6F}"/>
              </a:ext>
            </a:extLst>
          </p:cNvPr>
          <p:cNvGrpSpPr/>
          <p:nvPr/>
        </p:nvGrpSpPr>
        <p:grpSpPr>
          <a:xfrm>
            <a:off x="0" y="6237297"/>
            <a:ext cx="12192000" cy="620703"/>
            <a:chOff x="0" y="5578608"/>
            <a:chExt cx="12192000" cy="1279393"/>
          </a:xfrm>
        </p:grpSpPr>
        <p:pic>
          <p:nvPicPr>
            <p:cNvPr id="3" name="Picture 2">
              <a:extLst>
                <a:ext uri="{FF2B5EF4-FFF2-40B4-BE49-F238E27FC236}">
                  <a16:creationId xmlns:a16="http://schemas.microsoft.com/office/drawing/2014/main" id="{258FB834-9668-EE9C-74F6-0DE3C6220D40}"/>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768969D6-3C68-B264-E3E8-AA0335D7C5B3}"/>
                </a:ext>
              </a:extLst>
            </p:cNvPr>
            <p:cNvGrpSpPr/>
            <p:nvPr/>
          </p:nvGrpSpPr>
          <p:grpSpPr>
            <a:xfrm>
              <a:off x="0" y="5578608"/>
              <a:ext cx="9471852" cy="1279393"/>
              <a:chOff x="0" y="5578608"/>
              <a:chExt cx="9471852" cy="1279393"/>
            </a:xfrm>
          </p:grpSpPr>
          <p:pic>
            <p:nvPicPr>
              <p:cNvPr id="5" name="Picture 4">
                <a:extLst>
                  <a:ext uri="{FF2B5EF4-FFF2-40B4-BE49-F238E27FC236}">
                    <a16:creationId xmlns:a16="http://schemas.microsoft.com/office/drawing/2014/main" id="{4E5E22B7-809E-4B2F-B067-8EF7B150F0F3}"/>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6" name="Picture 5">
                <a:extLst>
                  <a:ext uri="{FF2B5EF4-FFF2-40B4-BE49-F238E27FC236}">
                    <a16:creationId xmlns:a16="http://schemas.microsoft.com/office/drawing/2014/main" id="{C0090A87-172E-9813-39AC-058A93E08897}"/>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spTree>
  </p:cSld>
  <p:clrMapOvr>
    <a:masterClrMapping/>
  </p:clrMapOvr>
  <p:transition advTm="359"/>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D0CCE2F8-241B-72AB-5B4D-359F2F3E8297}"/>
              </a:ext>
            </a:extLst>
          </p:cNvPr>
          <p:cNvSpPr>
            <a:spLocks noGrp="1" noChangeArrowheads="1"/>
          </p:cNvSpPr>
          <p:nvPr>
            <p:ph type="title"/>
          </p:nvPr>
        </p:nvSpPr>
        <p:spPr>
          <a:xfrm>
            <a:off x="1981200" y="157163"/>
            <a:ext cx="7543800" cy="863600"/>
          </a:xfrm>
        </p:spPr>
        <p:txBody>
          <a:bodyPr/>
          <a:lstStyle/>
          <a:p>
            <a:pPr eaLnBrk="1" hangingPunct="1">
              <a:defRPr/>
            </a:pPr>
            <a:r>
              <a:rPr lang="en-US" dirty="0">
                <a:solidFill>
                  <a:srgbClr val="008000"/>
                </a:solidFill>
              </a:rPr>
              <a:t>SYSTEMATIC SAMPLING</a:t>
            </a:r>
          </a:p>
        </p:txBody>
      </p:sp>
      <p:sp>
        <p:nvSpPr>
          <p:cNvPr id="30723" name="Slide Number Placeholder 5">
            <a:extLst>
              <a:ext uri="{FF2B5EF4-FFF2-40B4-BE49-F238E27FC236}">
                <a16:creationId xmlns:a16="http://schemas.microsoft.com/office/drawing/2014/main" id="{CDD05FCC-841D-E4B5-EF3B-3C6C81555586}"/>
              </a:ext>
            </a:extLst>
          </p:cNvPr>
          <p:cNvSpPr>
            <a:spLocks noGrp="1"/>
          </p:cNvSpPr>
          <p:nvPr>
            <p:ph type="sldNum" sz="quarter" idx="11"/>
          </p:nvPr>
        </p:nvSpPr>
        <p:spPr bwMode="auto">
          <a:xfrm rot="5400000">
            <a:off x="8513763" y="3736976"/>
            <a:ext cx="3200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l"/>
            <a:fld id="{549E6F6A-2DA7-473E-A0B0-104385FF20BF}" type="slidenum">
              <a:rPr lang="en-US" altLang="en-US">
                <a:solidFill>
                  <a:srgbClr val="FFFFFF"/>
                </a:solidFill>
                <a:latin typeface="Franklin Gothic Book" panose="020B0503020102020204" pitchFamily="34" charset="0"/>
              </a:rPr>
              <a:pPr algn="l"/>
              <a:t>21</a:t>
            </a:fld>
            <a:endParaRPr lang="en-US" altLang="en-US">
              <a:solidFill>
                <a:srgbClr val="FFFFFF"/>
              </a:solidFill>
              <a:latin typeface="Franklin Gothic Book" panose="020B0503020102020204" pitchFamily="34" charset="0"/>
            </a:endParaRPr>
          </a:p>
        </p:txBody>
      </p:sp>
      <p:sp>
        <p:nvSpPr>
          <p:cNvPr id="30724" name="Rectangle 3">
            <a:extLst>
              <a:ext uri="{FF2B5EF4-FFF2-40B4-BE49-F238E27FC236}">
                <a16:creationId xmlns:a16="http://schemas.microsoft.com/office/drawing/2014/main" id="{17611377-1C8D-B38F-4A6A-CD10187777F5}"/>
              </a:ext>
            </a:extLst>
          </p:cNvPr>
          <p:cNvSpPr>
            <a:spLocks noGrp="1" noChangeArrowheads="1"/>
          </p:cNvSpPr>
          <p:nvPr>
            <p:ph sz="quarter" idx="1"/>
          </p:nvPr>
        </p:nvSpPr>
        <p:spPr>
          <a:xfrm>
            <a:off x="1453351" y="667128"/>
            <a:ext cx="8909849" cy="3735314"/>
          </a:xfrm>
        </p:spPr>
        <p:txBody>
          <a:bodyPr>
            <a:normAutofit lnSpcReduction="10000"/>
          </a:bodyPr>
          <a:lstStyle/>
          <a:p>
            <a:pPr eaLnBrk="1" hangingPunct="1">
              <a:lnSpc>
                <a:spcPct val="80000"/>
              </a:lnSpc>
            </a:pPr>
            <a:endParaRPr lang="en-US" altLang="en-US" b="1" dirty="0"/>
          </a:p>
          <a:p>
            <a:pPr eaLnBrk="1" hangingPunct="1">
              <a:lnSpc>
                <a:spcPct val="80000"/>
              </a:lnSpc>
            </a:pPr>
            <a:r>
              <a:rPr lang="en-US" altLang="en-US" dirty="0"/>
              <a:t>Systematic sampling is based selecting respondents according to a pre-arranged scheme, such as choosing every 10th name from a list</a:t>
            </a:r>
          </a:p>
          <a:p>
            <a:pPr eaLnBrk="1" hangingPunct="1">
              <a:lnSpc>
                <a:spcPct val="80000"/>
              </a:lnSpc>
            </a:pPr>
            <a:r>
              <a:rPr lang="en-US" altLang="en-US" dirty="0"/>
              <a:t>All elements have the same probability of selection (in the example given, one in ten). It is </a:t>
            </a:r>
            <a:r>
              <a:rPr lang="en-US" altLang="en-US" i="1" dirty="0"/>
              <a:t>not</a:t>
            </a:r>
            <a:r>
              <a:rPr lang="en-US" altLang="en-US" dirty="0"/>
              <a:t> 'simple random sampling' because different subsets of the same size have different selection probabilities - e.g. the set {4,14,24,...,994} has a one-in-ten probability of selection, but the set {4,13,24,34,...} has zero probability of selection.</a:t>
            </a:r>
          </a:p>
          <a:p>
            <a:pPr eaLnBrk="1" hangingPunct="1">
              <a:lnSpc>
                <a:spcPct val="80000"/>
              </a:lnSpc>
            </a:pPr>
            <a:endParaRPr lang="en-US" altLang="en-US" dirty="0">
              <a:solidFill>
                <a:schemeClr val="accent2"/>
              </a:solidFill>
              <a:latin typeface="Comic Sans MS" panose="030F0702030302020204" pitchFamily="66" charset="0"/>
            </a:endParaRPr>
          </a:p>
          <a:p>
            <a:pPr eaLnBrk="1" hangingPunct="1">
              <a:lnSpc>
                <a:spcPct val="80000"/>
              </a:lnSpc>
            </a:pPr>
            <a:endParaRPr lang="en-US" altLang="en-US" dirty="0">
              <a:solidFill>
                <a:schemeClr val="accent2"/>
              </a:solidFill>
              <a:latin typeface="Comic Sans MS" panose="030F0702030302020204" pitchFamily="66" charset="0"/>
            </a:endParaRPr>
          </a:p>
          <a:p>
            <a:pPr eaLnBrk="1" hangingPunct="1">
              <a:lnSpc>
                <a:spcPct val="80000"/>
              </a:lnSpc>
            </a:pPr>
            <a:endParaRPr lang="en-US" altLang="en-US" dirty="0">
              <a:solidFill>
                <a:schemeClr val="accent2"/>
              </a:solidFill>
              <a:latin typeface="Comic Sans MS" panose="030F0702030302020204" pitchFamily="66" charset="0"/>
            </a:endParaRPr>
          </a:p>
        </p:txBody>
      </p:sp>
      <p:pic>
        <p:nvPicPr>
          <p:cNvPr id="30725" name="Picture 47" descr="1_Sys">
            <a:extLst>
              <a:ext uri="{FF2B5EF4-FFF2-40B4-BE49-F238E27FC236}">
                <a16:creationId xmlns:a16="http://schemas.microsoft.com/office/drawing/2014/main" id="{1051CE48-E7A7-B890-51AD-70517DD7C1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14701" y="4040114"/>
            <a:ext cx="6981825" cy="201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
            <a:extLst>
              <a:ext uri="{FF2B5EF4-FFF2-40B4-BE49-F238E27FC236}">
                <a16:creationId xmlns:a16="http://schemas.microsoft.com/office/drawing/2014/main" id="{00A8AA0B-58FF-8726-D8E8-E4381D90B685}"/>
              </a:ext>
            </a:extLst>
          </p:cNvPr>
          <p:cNvGrpSpPr/>
          <p:nvPr/>
        </p:nvGrpSpPr>
        <p:grpSpPr>
          <a:xfrm>
            <a:off x="0" y="6237297"/>
            <a:ext cx="12192000" cy="620703"/>
            <a:chOff x="0" y="5578608"/>
            <a:chExt cx="12192000" cy="1279393"/>
          </a:xfrm>
        </p:grpSpPr>
        <p:pic>
          <p:nvPicPr>
            <p:cNvPr id="3" name="Picture 2">
              <a:extLst>
                <a:ext uri="{FF2B5EF4-FFF2-40B4-BE49-F238E27FC236}">
                  <a16:creationId xmlns:a16="http://schemas.microsoft.com/office/drawing/2014/main" id="{CF8E8241-BAD1-98C3-8960-5074984C3741}"/>
                </a:ext>
              </a:extLst>
            </p:cNvPr>
            <p:cNvPicPr>
              <a:picLocks noChangeAspect="1"/>
            </p:cNvPicPr>
            <p:nvPr/>
          </p:nvPicPr>
          <p:blipFill rotWithShape="1">
            <a:blip r:embed="rId4"/>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07AE0EFD-444E-F5B2-8157-D5A5F0BB07F5}"/>
                </a:ext>
              </a:extLst>
            </p:cNvPr>
            <p:cNvGrpSpPr/>
            <p:nvPr/>
          </p:nvGrpSpPr>
          <p:grpSpPr>
            <a:xfrm>
              <a:off x="0" y="5578608"/>
              <a:ext cx="9471852" cy="1279393"/>
              <a:chOff x="0" y="5578608"/>
              <a:chExt cx="9471852" cy="1279393"/>
            </a:xfrm>
          </p:grpSpPr>
          <p:pic>
            <p:nvPicPr>
              <p:cNvPr id="5" name="Picture 4">
                <a:extLst>
                  <a:ext uri="{FF2B5EF4-FFF2-40B4-BE49-F238E27FC236}">
                    <a16:creationId xmlns:a16="http://schemas.microsoft.com/office/drawing/2014/main" id="{F8D7754E-DEDA-191A-525C-F4B6FB1BAF43}"/>
                  </a:ext>
                </a:extLst>
              </p:cNvPr>
              <p:cNvPicPr>
                <a:picLocks noChangeAspect="1"/>
              </p:cNvPicPr>
              <p:nvPr/>
            </p:nvPicPr>
            <p:blipFill rotWithShape="1">
              <a:blip r:embed="rId5"/>
              <a:srcRect l="40286" t="48724" r="8390" b="19509"/>
              <a:stretch/>
            </p:blipFill>
            <p:spPr>
              <a:xfrm>
                <a:off x="5152445" y="5578608"/>
                <a:ext cx="4319407" cy="1279392"/>
              </a:xfrm>
              <a:prstGeom prst="rect">
                <a:avLst/>
              </a:prstGeom>
            </p:spPr>
          </p:pic>
          <p:pic>
            <p:nvPicPr>
              <p:cNvPr id="6" name="Picture 5">
                <a:extLst>
                  <a:ext uri="{FF2B5EF4-FFF2-40B4-BE49-F238E27FC236}">
                    <a16:creationId xmlns:a16="http://schemas.microsoft.com/office/drawing/2014/main" id="{270EA378-3862-9257-EAC8-62507EEA59AF}"/>
                  </a:ext>
                </a:extLst>
              </p:cNvPr>
              <p:cNvPicPr>
                <a:picLocks noChangeAspect="1"/>
              </p:cNvPicPr>
              <p:nvPr/>
            </p:nvPicPr>
            <p:blipFill rotWithShape="1">
              <a:blip r:embed="rId6"/>
              <a:srcRect l="44460" t="53448" r="30342" b="33142"/>
              <a:stretch/>
            </p:blipFill>
            <p:spPr>
              <a:xfrm>
                <a:off x="0" y="5578609"/>
                <a:ext cx="5263763" cy="1279392"/>
              </a:xfrm>
              <a:prstGeom prst="rect">
                <a:avLst/>
              </a:prstGeom>
            </p:spPr>
          </p:pic>
        </p:grpSp>
      </p:grpSp>
    </p:spTree>
  </p:cSld>
  <p:clrMapOvr>
    <a:masterClrMapping/>
  </p:clrMapOvr>
  <p:transition advTm="546"/>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96F524D3-889B-B22E-EAE5-6FBD4F07BE5D}"/>
              </a:ext>
            </a:extLst>
          </p:cNvPr>
          <p:cNvSpPr>
            <a:spLocks noGrp="1" noChangeArrowheads="1"/>
          </p:cNvSpPr>
          <p:nvPr>
            <p:ph type="title"/>
          </p:nvPr>
        </p:nvSpPr>
        <p:spPr>
          <a:xfrm>
            <a:off x="1981200" y="157164"/>
            <a:ext cx="7543800" cy="776287"/>
          </a:xfrm>
        </p:spPr>
        <p:txBody>
          <a:bodyPr>
            <a:normAutofit/>
          </a:bodyPr>
          <a:lstStyle/>
          <a:p>
            <a:pPr eaLnBrk="1" hangingPunct="1">
              <a:defRPr/>
            </a:pPr>
            <a:r>
              <a:rPr lang="en-US" dirty="0">
                <a:solidFill>
                  <a:srgbClr val="008000"/>
                </a:solidFill>
              </a:rPr>
              <a:t>SYSTEMATIC SAMPLING</a:t>
            </a:r>
            <a:endParaRPr lang="en-US" dirty="0">
              <a:solidFill>
                <a:srgbClr val="008000"/>
              </a:solidFill>
              <a:latin typeface="Comic Sans MS" panose="030F0702030302020204" pitchFamily="66" charset="0"/>
            </a:endParaRPr>
          </a:p>
        </p:txBody>
      </p:sp>
      <p:sp>
        <p:nvSpPr>
          <p:cNvPr id="32771" name="Slide Number Placeholder 5">
            <a:extLst>
              <a:ext uri="{FF2B5EF4-FFF2-40B4-BE49-F238E27FC236}">
                <a16:creationId xmlns:a16="http://schemas.microsoft.com/office/drawing/2014/main" id="{E356DEB2-3BF4-AC00-4692-AA242FCF0867}"/>
              </a:ext>
            </a:extLst>
          </p:cNvPr>
          <p:cNvSpPr>
            <a:spLocks noGrp="1"/>
          </p:cNvSpPr>
          <p:nvPr>
            <p:ph type="sldNum" sz="quarter" idx="11"/>
          </p:nvPr>
        </p:nvSpPr>
        <p:spPr bwMode="auto">
          <a:xfrm rot="5400000">
            <a:off x="8513763" y="3736976"/>
            <a:ext cx="3200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l"/>
            <a:fld id="{83A789A1-E752-40CF-885D-5345AD01179F}" type="slidenum">
              <a:rPr lang="en-US" altLang="en-US">
                <a:solidFill>
                  <a:srgbClr val="FFFFFF"/>
                </a:solidFill>
                <a:latin typeface="Franklin Gothic Book" panose="020B0503020102020204" pitchFamily="34" charset="0"/>
              </a:rPr>
              <a:pPr algn="l"/>
              <a:t>22</a:t>
            </a:fld>
            <a:endParaRPr lang="en-US" altLang="en-US">
              <a:solidFill>
                <a:srgbClr val="FFFFFF"/>
              </a:solidFill>
              <a:latin typeface="Franklin Gothic Book" panose="020B0503020102020204" pitchFamily="34" charset="0"/>
            </a:endParaRPr>
          </a:p>
        </p:txBody>
      </p:sp>
      <p:sp>
        <p:nvSpPr>
          <p:cNvPr id="32772" name="Rectangle 3">
            <a:extLst>
              <a:ext uri="{FF2B5EF4-FFF2-40B4-BE49-F238E27FC236}">
                <a16:creationId xmlns:a16="http://schemas.microsoft.com/office/drawing/2014/main" id="{1545C065-1D0A-3348-57EA-A015C1D16905}"/>
              </a:ext>
            </a:extLst>
          </p:cNvPr>
          <p:cNvSpPr>
            <a:spLocks noGrp="1" noChangeArrowheads="1"/>
          </p:cNvSpPr>
          <p:nvPr>
            <p:ph sz="quarter" idx="1"/>
          </p:nvPr>
        </p:nvSpPr>
        <p:spPr>
          <a:xfrm>
            <a:off x="1736619" y="933451"/>
            <a:ext cx="8533895" cy="2220913"/>
          </a:xfrm>
        </p:spPr>
        <p:txBody>
          <a:bodyPr/>
          <a:lstStyle/>
          <a:p>
            <a:pPr eaLnBrk="1" hangingPunct="1">
              <a:buFont typeface="Wingdings" panose="05000000000000000000" pitchFamily="2" charset="2"/>
              <a:buNone/>
            </a:pPr>
            <a:r>
              <a:rPr lang="en-US" altLang="en-US" sz="1900" dirty="0">
                <a:solidFill>
                  <a:schemeClr val="accent2"/>
                </a:solidFill>
                <a:latin typeface="Comic Sans MS" panose="030F0702030302020204" pitchFamily="66" charset="0"/>
              </a:rPr>
              <a:t>As described above, systematic sampling is an EPS method, because all elements have the same probability of selection (in the example given, one in ten). It is </a:t>
            </a:r>
            <a:r>
              <a:rPr lang="en-US" altLang="en-US" sz="1900" i="1" dirty="0">
                <a:solidFill>
                  <a:schemeClr val="accent2"/>
                </a:solidFill>
                <a:latin typeface="Comic Sans MS" panose="030F0702030302020204" pitchFamily="66" charset="0"/>
              </a:rPr>
              <a:t>not</a:t>
            </a:r>
            <a:r>
              <a:rPr lang="en-US" altLang="en-US" sz="1900" dirty="0">
                <a:solidFill>
                  <a:schemeClr val="accent2"/>
                </a:solidFill>
                <a:latin typeface="Comic Sans MS" panose="030F0702030302020204" pitchFamily="66" charset="0"/>
              </a:rPr>
              <a:t> 'simple random sampling' because different subsets of the same size have different selection probabilities - e.g. the set {4,14,24,...,994} has a one-in-ten probability of selection, but the set {4,13,24,34,...} has zero probability of </a:t>
            </a:r>
            <a:r>
              <a:rPr lang="en-US" altLang="en-US" sz="1900">
                <a:solidFill>
                  <a:schemeClr val="accent2"/>
                </a:solidFill>
                <a:latin typeface="Comic Sans MS" panose="030F0702030302020204" pitchFamily="66" charset="0"/>
              </a:rPr>
              <a:t>selection.</a:t>
            </a:r>
            <a:endParaRPr lang="en-US" altLang="en-US" sz="1900" dirty="0">
              <a:solidFill>
                <a:schemeClr val="accent2"/>
              </a:solidFill>
              <a:latin typeface="Comic Sans MS" panose="030F0702030302020204" pitchFamily="66" charset="0"/>
            </a:endParaRPr>
          </a:p>
        </p:txBody>
      </p:sp>
      <p:pic>
        <p:nvPicPr>
          <p:cNvPr id="32773" name="Picture 47" descr="1_Sys">
            <a:extLst>
              <a:ext uri="{FF2B5EF4-FFF2-40B4-BE49-F238E27FC236}">
                <a16:creationId xmlns:a16="http://schemas.microsoft.com/office/drawing/2014/main" id="{0B489EFA-9322-65DA-F32A-88B8548CDD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3298826"/>
            <a:ext cx="7696200" cy="222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1">
            <a:extLst>
              <a:ext uri="{FF2B5EF4-FFF2-40B4-BE49-F238E27FC236}">
                <a16:creationId xmlns:a16="http://schemas.microsoft.com/office/drawing/2014/main" id="{0827040A-1261-4F8D-8E2D-3DF879848964}"/>
              </a:ext>
            </a:extLst>
          </p:cNvPr>
          <p:cNvGrpSpPr/>
          <p:nvPr/>
        </p:nvGrpSpPr>
        <p:grpSpPr>
          <a:xfrm>
            <a:off x="0" y="6237297"/>
            <a:ext cx="12192000" cy="620703"/>
            <a:chOff x="0" y="5578608"/>
            <a:chExt cx="12192000" cy="1279393"/>
          </a:xfrm>
        </p:grpSpPr>
        <p:pic>
          <p:nvPicPr>
            <p:cNvPr id="3" name="Picture 2">
              <a:extLst>
                <a:ext uri="{FF2B5EF4-FFF2-40B4-BE49-F238E27FC236}">
                  <a16:creationId xmlns:a16="http://schemas.microsoft.com/office/drawing/2014/main" id="{26361596-4D0C-A861-D204-13129DED7645}"/>
                </a:ext>
              </a:extLst>
            </p:cNvPr>
            <p:cNvPicPr>
              <a:picLocks noChangeAspect="1"/>
            </p:cNvPicPr>
            <p:nvPr/>
          </p:nvPicPr>
          <p:blipFill rotWithShape="1">
            <a:blip r:embed="rId3"/>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EDE3CADA-2785-6656-F175-8D1334FDF306}"/>
                </a:ext>
              </a:extLst>
            </p:cNvPr>
            <p:cNvGrpSpPr/>
            <p:nvPr/>
          </p:nvGrpSpPr>
          <p:grpSpPr>
            <a:xfrm>
              <a:off x="0" y="5578608"/>
              <a:ext cx="9471852" cy="1279393"/>
              <a:chOff x="0" y="5578608"/>
              <a:chExt cx="9471852" cy="1279393"/>
            </a:xfrm>
          </p:grpSpPr>
          <p:pic>
            <p:nvPicPr>
              <p:cNvPr id="5" name="Picture 4">
                <a:extLst>
                  <a:ext uri="{FF2B5EF4-FFF2-40B4-BE49-F238E27FC236}">
                    <a16:creationId xmlns:a16="http://schemas.microsoft.com/office/drawing/2014/main" id="{48CAB69C-EBD8-047C-6270-8EA9CDC01350}"/>
                  </a:ext>
                </a:extLst>
              </p:cNvPr>
              <p:cNvPicPr>
                <a:picLocks noChangeAspect="1"/>
              </p:cNvPicPr>
              <p:nvPr/>
            </p:nvPicPr>
            <p:blipFill rotWithShape="1">
              <a:blip r:embed="rId4"/>
              <a:srcRect l="40286" t="48724" r="8390" b="19509"/>
              <a:stretch/>
            </p:blipFill>
            <p:spPr>
              <a:xfrm>
                <a:off x="5152445" y="5578608"/>
                <a:ext cx="4319407" cy="1279392"/>
              </a:xfrm>
              <a:prstGeom prst="rect">
                <a:avLst/>
              </a:prstGeom>
            </p:spPr>
          </p:pic>
          <p:pic>
            <p:nvPicPr>
              <p:cNvPr id="6" name="Picture 5">
                <a:extLst>
                  <a:ext uri="{FF2B5EF4-FFF2-40B4-BE49-F238E27FC236}">
                    <a16:creationId xmlns:a16="http://schemas.microsoft.com/office/drawing/2014/main" id="{8595EB99-E1EE-5B20-6956-E721BE26B1A9}"/>
                  </a:ext>
                </a:extLst>
              </p:cNvPr>
              <p:cNvPicPr>
                <a:picLocks noChangeAspect="1"/>
              </p:cNvPicPr>
              <p:nvPr/>
            </p:nvPicPr>
            <p:blipFill rotWithShape="1">
              <a:blip r:embed="rId5"/>
              <a:srcRect l="44460" t="53448" r="30342" b="33142"/>
              <a:stretch/>
            </p:blipFill>
            <p:spPr>
              <a:xfrm>
                <a:off x="0" y="5578609"/>
                <a:ext cx="5263763" cy="1279392"/>
              </a:xfrm>
              <a:prstGeom prst="rect">
                <a:avLst/>
              </a:prstGeom>
            </p:spPr>
          </p:pic>
        </p:grpSp>
      </p:grpSp>
    </p:spTree>
  </p:cSld>
  <p:clrMapOvr>
    <a:masterClrMapping/>
  </p:clrMapOvr>
  <p:transition advTm="717"/>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C46EAEFD-D428-A220-C77D-581DF3F2BF91}"/>
              </a:ext>
            </a:extLst>
          </p:cNvPr>
          <p:cNvSpPr>
            <a:spLocks noGrp="1" noChangeArrowheads="1"/>
          </p:cNvSpPr>
          <p:nvPr>
            <p:ph type="title"/>
          </p:nvPr>
        </p:nvSpPr>
        <p:spPr>
          <a:xfrm>
            <a:off x="1981200" y="0"/>
            <a:ext cx="8229600" cy="914400"/>
          </a:xfrm>
        </p:spPr>
        <p:txBody>
          <a:bodyPr/>
          <a:lstStyle/>
          <a:p>
            <a:pPr eaLnBrk="1" hangingPunct="1">
              <a:defRPr/>
            </a:pPr>
            <a:r>
              <a:rPr lang="en-US" dirty="0">
                <a:solidFill>
                  <a:srgbClr val="008000"/>
                </a:solidFill>
              </a:rPr>
              <a:t>STRATIFIED SAMPLING</a:t>
            </a:r>
          </a:p>
        </p:txBody>
      </p:sp>
      <p:sp>
        <p:nvSpPr>
          <p:cNvPr id="33795" name="Slide Number Placeholder 5">
            <a:extLst>
              <a:ext uri="{FF2B5EF4-FFF2-40B4-BE49-F238E27FC236}">
                <a16:creationId xmlns:a16="http://schemas.microsoft.com/office/drawing/2014/main" id="{93A8FF94-352F-B4AE-6892-BFDCAA5CC4D2}"/>
              </a:ext>
            </a:extLst>
          </p:cNvPr>
          <p:cNvSpPr>
            <a:spLocks noGrp="1"/>
          </p:cNvSpPr>
          <p:nvPr>
            <p:ph type="sldNum" sz="quarter" idx="11"/>
          </p:nvPr>
        </p:nvSpPr>
        <p:spPr bwMode="auto">
          <a:xfrm rot="5400000">
            <a:off x="8513763" y="3736976"/>
            <a:ext cx="3200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l"/>
            <a:fld id="{7E332DE0-DE34-4860-B5DA-D241BC9CB75F}" type="slidenum">
              <a:rPr lang="en-US" altLang="en-US">
                <a:solidFill>
                  <a:srgbClr val="FFFFFF"/>
                </a:solidFill>
                <a:latin typeface="Franklin Gothic Book" panose="020B0503020102020204" pitchFamily="34" charset="0"/>
              </a:rPr>
              <a:pPr algn="l"/>
              <a:t>23</a:t>
            </a:fld>
            <a:endParaRPr lang="en-US" altLang="en-US">
              <a:solidFill>
                <a:srgbClr val="FFFFFF"/>
              </a:solidFill>
              <a:latin typeface="Franklin Gothic Book" panose="020B0503020102020204" pitchFamily="34" charset="0"/>
            </a:endParaRPr>
          </a:p>
        </p:txBody>
      </p:sp>
      <p:sp>
        <p:nvSpPr>
          <p:cNvPr id="33796" name="Rectangle 3">
            <a:extLst>
              <a:ext uri="{FF2B5EF4-FFF2-40B4-BE49-F238E27FC236}">
                <a16:creationId xmlns:a16="http://schemas.microsoft.com/office/drawing/2014/main" id="{BA865956-2FB2-043A-4FB1-DA928EE66B46}"/>
              </a:ext>
            </a:extLst>
          </p:cNvPr>
          <p:cNvSpPr>
            <a:spLocks noGrp="1" noChangeArrowheads="1"/>
          </p:cNvSpPr>
          <p:nvPr>
            <p:ph sz="quarter" idx="1"/>
          </p:nvPr>
        </p:nvSpPr>
        <p:spPr>
          <a:xfrm>
            <a:off x="799343" y="914400"/>
            <a:ext cx="10785075" cy="4738024"/>
          </a:xfrm>
        </p:spPr>
        <p:txBody>
          <a:bodyPr>
            <a:normAutofit fontScale="85000" lnSpcReduction="20000"/>
          </a:bodyPr>
          <a:lstStyle/>
          <a:p>
            <a:pPr algn="just" eaLnBrk="1" hangingPunct="1">
              <a:buFont typeface="Wingdings" panose="05000000000000000000" pitchFamily="2" charset="2"/>
              <a:buNone/>
            </a:pPr>
            <a:r>
              <a:rPr lang="en-US" altLang="en-US" dirty="0">
                <a:latin typeface="Comic Sans MS" panose="030F0702030302020204" pitchFamily="66" charset="0"/>
              </a:rPr>
              <a:t>   </a:t>
            </a:r>
            <a:r>
              <a:rPr lang="en-US" altLang="en-US" sz="3500" dirty="0"/>
              <a:t>Where a population embraces a number of distinct categories, the frame can be organized into separate "strata.“ (groups). Each stratum is then sampled as an independent sub-population, out of which individual elements can be randomly selected. </a:t>
            </a:r>
          </a:p>
          <a:p>
            <a:pPr algn="just" eaLnBrk="1" hangingPunct="1"/>
            <a:r>
              <a:rPr lang="en-US" altLang="en-US" sz="3500" dirty="0"/>
              <a:t>Every unit in a stratum has same chance of being selected.</a:t>
            </a:r>
          </a:p>
          <a:p>
            <a:pPr algn="just" eaLnBrk="1" hangingPunct="1"/>
            <a:r>
              <a:rPr lang="en-US" altLang="en-US" sz="3500" dirty="0"/>
              <a:t>Using same sampling fraction for all strata ensures proportionate representation in the sample.</a:t>
            </a:r>
          </a:p>
          <a:p>
            <a:pPr algn="just" eaLnBrk="1" hangingPunct="1"/>
            <a:r>
              <a:rPr lang="en-US" altLang="en-US" sz="3500" dirty="0"/>
              <a:t>Adequate representation of minority subgroups of interest can be ensured by stratification &amp; varying sampling fraction between strata as required.</a:t>
            </a:r>
          </a:p>
          <a:p>
            <a:pPr algn="just" eaLnBrk="1" hangingPunct="1"/>
            <a:r>
              <a:rPr lang="en-US" altLang="en-US" sz="3500" dirty="0"/>
              <a:t>Selection of criteria can become complicated</a:t>
            </a:r>
          </a:p>
          <a:p>
            <a:pPr algn="just" eaLnBrk="1" hangingPunct="1"/>
            <a:r>
              <a:rPr lang="en-US" altLang="en-US" sz="3500" dirty="0"/>
              <a:t>Multiple strata may require a higher sample size</a:t>
            </a:r>
          </a:p>
        </p:txBody>
      </p:sp>
      <p:grpSp>
        <p:nvGrpSpPr>
          <p:cNvPr id="2" name="Group 1">
            <a:extLst>
              <a:ext uri="{FF2B5EF4-FFF2-40B4-BE49-F238E27FC236}">
                <a16:creationId xmlns:a16="http://schemas.microsoft.com/office/drawing/2014/main" id="{762F0047-7B2A-9B0C-21FC-A185DC4333D9}"/>
              </a:ext>
            </a:extLst>
          </p:cNvPr>
          <p:cNvGrpSpPr/>
          <p:nvPr/>
        </p:nvGrpSpPr>
        <p:grpSpPr>
          <a:xfrm>
            <a:off x="0" y="6237297"/>
            <a:ext cx="12192000" cy="620703"/>
            <a:chOff x="0" y="5578608"/>
            <a:chExt cx="12192000" cy="1279393"/>
          </a:xfrm>
        </p:grpSpPr>
        <p:pic>
          <p:nvPicPr>
            <p:cNvPr id="3" name="Picture 2">
              <a:extLst>
                <a:ext uri="{FF2B5EF4-FFF2-40B4-BE49-F238E27FC236}">
                  <a16:creationId xmlns:a16="http://schemas.microsoft.com/office/drawing/2014/main" id="{BD52E4E9-F75A-F6CC-B65C-9FE7C917AD8C}"/>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5E335C28-13E8-0077-CAD1-E818A9DFA42D}"/>
                </a:ext>
              </a:extLst>
            </p:cNvPr>
            <p:cNvGrpSpPr/>
            <p:nvPr/>
          </p:nvGrpSpPr>
          <p:grpSpPr>
            <a:xfrm>
              <a:off x="0" y="5578608"/>
              <a:ext cx="9471852" cy="1279393"/>
              <a:chOff x="0" y="5578608"/>
              <a:chExt cx="9471852" cy="1279393"/>
            </a:xfrm>
          </p:grpSpPr>
          <p:pic>
            <p:nvPicPr>
              <p:cNvPr id="5" name="Picture 4">
                <a:extLst>
                  <a:ext uri="{FF2B5EF4-FFF2-40B4-BE49-F238E27FC236}">
                    <a16:creationId xmlns:a16="http://schemas.microsoft.com/office/drawing/2014/main" id="{0F5A78C2-74AE-8EC5-E946-3D4C6934D6BF}"/>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6" name="Picture 5">
                <a:extLst>
                  <a:ext uri="{FF2B5EF4-FFF2-40B4-BE49-F238E27FC236}">
                    <a16:creationId xmlns:a16="http://schemas.microsoft.com/office/drawing/2014/main" id="{14CC609B-9F01-7FAE-8D8E-E09F441774DE}"/>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spTree>
  </p:cSld>
  <p:clrMapOvr>
    <a:masterClrMapping/>
  </p:clrMapOvr>
  <p:transition advTm="515"/>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BB722C4D-6F97-1E4E-78A8-ACFDC3B34613}"/>
              </a:ext>
            </a:extLst>
          </p:cNvPr>
          <p:cNvSpPr>
            <a:spLocks noGrp="1" noChangeArrowheads="1"/>
          </p:cNvSpPr>
          <p:nvPr>
            <p:ph type="title"/>
          </p:nvPr>
        </p:nvSpPr>
        <p:spPr>
          <a:xfrm>
            <a:off x="1981200" y="0"/>
            <a:ext cx="8229600" cy="914400"/>
          </a:xfrm>
        </p:spPr>
        <p:txBody>
          <a:bodyPr/>
          <a:lstStyle/>
          <a:p>
            <a:pPr eaLnBrk="1" hangingPunct="1">
              <a:defRPr/>
            </a:pPr>
            <a:r>
              <a:rPr lang="en-US" dirty="0">
                <a:solidFill>
                  <a:schemeClr val="accent6">
                    <a:lumMod val="75000"/>
                  </a:schemeClr>
                </a:solidFill>
              </a:rPr>
              <a:t>CLUSTER SAMPLING</a:t>
            </a:r>
          </a:p>
        </p:txBody>
      </p:sp>
      <p:sp>
        <p:nvSpPr>
          <p:cNvPr id="34819" name="Slide Number Placeholder 5">
            <a:extLst>
              <a:ext uri="{FF2B5EF4-FFF2-40B4-BE49-F238E27FC236}">
                <a16:creationId xmlns:a16="http://schemas.microsoft.com/office/drawing/2014/main" id="{F5CFB4CD-2AF6-5AD5-7ECE-D16DBDE5C855}"/>
              </a:ext>
            </a:extLst>
          </p:cNvPr>
          <p:cNvSpPr>
            <a:spLocks noGrp="1"/>
          </p:cNvSpPr>
          <p:nvPr>
            <p:ph type="sldNum" sz="quarter" idx="11"/>
          </p:nvPr>
        </p:nvSpPr>
        <p:spPr bwMode="auto">
          <a:xfrm rot="5400000">
            <a:off x="8513763" y="3736976"/>
            <a:ext cx="3200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l"/>
            <a:fld id="{8B2808A1-1D9B-4F61-88A2-008C02423416}" type="slidenum">
              <a:rPr lang="en-US" altLang="en-US">
                <a:solidFill>
                  <a:srgbClr val="FFFFFF"/>
                </a:solidFill>
                <a:latin typeface="Franklin Gothic Book" panose="020B0503020102020204" pitchFamily="34" charset="0"/>
              </a:rPr>
              <a:pPr algn="l"/>
              <a:t>24</a:t>
            </a:fld>
            <a:endParaRPr lang="en-US" altLang="en-US">
              <a:solidFill>
                <a:srgbClr val="FFFFFF"/>
              </a:solidFill>
              <a:latin typeface="Franklin Gothic Book" panose="020B0503020102020204" pitchFamily="34" charset="0"/>
            </a:endParaRPr>
          </a:p>
        </p:txBody>
      </p:sp>
      <p:sp>
        <p:nvSpPr>
          <p:cNvPr id="35844" name="Rectangle 3">
            <a:extLst>
              <a:ext uri="{FF2B5EF4-FFF2-40B4-BE49-F238E27FC236}">
                <a16:creationId xmlns:a16="http://schemas.microsoft.com/office/drawing/2014/main" id="{E89EE422-C5E4-DFF1-B016-1D528CA5C79A}"/>
              </a:ext>
            </a:extLst>
          </p:cNvPr>
          <p:cNvSpPr>
            <a:spLocks noGrp="1" noChangeArrowheads="1"/>
          </p:cNvSpPr>
          <p:nvPr>
            <p:ph sz="quarter" idx="1"/>
          </p:nvPr>
        </p:nvSpPr>
        <p:spPr>
          <a:xfrm>
            <a:off x="1455874" y="783700"/>
            <a:ext cx="9280252" cy="5410200"/>
          </a:xfrm>
        </p:spPr>
        <p:txBody>
          <a:bodyPr>
            <a:normAutofit lnSpcReduction="10000"/>
          </a:bodyPr>
          <a:lstStyle/>
          <a:p>
            <a:pPr marL="0" indent="0">
              <a:spcAft>
                <a:spcPts val="600"/>
              </a:spcAft>
              <a:buNone/>
              <a:defRPr/>
            </a:pPr>
            <a:r>
              <a:rPr lang="en-US" dirty="0"/>
              <a:t>Cluster sampling is an example of 'two-stage sampling' </a:t>
            </a:r>
          </a:p>
          <a:p>
            <a:pPr>
              <a:spcAft>
                <a:spcPts val="600"/>
              </a:spcAft>
              <a:defRPr/>
            </a:pPr>
            <a:r>
              <a:rPr lang="en-US" dirty="0"/>
              <a:t> A number of (geographical) areas is chosen;</a:t>
            </a:r>
          </a:p>
          <a:p>
            <a:pPr>
              <a:spcAft>
                <a:spcPts val="600"/>
              </a:spcAft>
              <a:defRPr/>
            </a:pPr>
            <a:r>
              <a:rPr lang="en-US" dirty="0"/>
              <a:t> A sample of respondents </a:t>
            </a:r>
            <a:r>
              <a:rPr lang="en-US" i="1" dirty="0"/>
              <a:t>within</a:t>
            </a:r>
            <a:r>
              <a:rPr lang="en-US" dirty="0"/>
              <a:t> those areas is selected.</a:t>
            </a:r>
          </a:p>
          <a:p>
            <a:pPr>
              <a:spcAft>
                <a:spcPts val="600"/>
              </a:spcAft>
              <a:defRPr/>
            </a:pPr>
            <a:r>
              <a:rPr lang="en-US" dirty="0"/>
              <a:t> Population divided into clusters of homogeneous units, usually based on geographical contiguity.</a:t>
            </a:r>
          </a:p>
          <a:p>
            <a:pPr>
              <a:spcAft>
                <a:spcPts val="600"/>
              </a:spcAft>
              <a:defRPr/>
            </a:pPr>
            <a:r>
              <a:rPr lang="en-US" dirty="0"/>
              <a:t>Sampling units are groups rather than individuals.</a:t>
            </a:r>
          </a:p>
          <a:p>
            <a:pPr>
              <a:spcAft>
                <a:spcPts val="600"/>
              </a:spcAft>
              <a:defRPr/>
            </a:pPr>
            <a:r>
              <a:rPr lang="en-US" dirty="0"/>
              <a:t>A sample of such clusters is then selected.</a:t>
            </a:r>
          </a:p>
          <a:p>
            <a:pPr>
              <a:spcAft>
                <a:spcPts val="600"/>
              </a:spcAft>
              <a:defRPr/>
            </a:pPr>
            <a:r>
              <a:rPr lang="en-US" dirty="0"/>
              <a:t>All units from the selected clusters are studied.</a:t>
            </a:r>
          </a:p>
          <a:p>
            <a:pPr>
              <a:spcAft>
                <a:spcPts val="600"/>
              </a:spcAft>
              <a:defRPr/>
            </a:pPr>
            <a:r>
              <a:rPr lang="en-US" dirty="0"/>
              <a:t>Can cut travel and other costs but can also lead to higher sampling error, e.g. clusters may not be representative.</a:t>
            </a:r>
          </a:p>
          <a:p>
            <a:pPr eaLnBrk="1" hangingPunct="1">
              <a:defRPr/>
            </a:pPr>
            <a:endParaRPr lang="en-US" dirty="0"/>
          </a:p>
        </p:txBody>
      </p:sp>
      <p:grpSp>
        <p:nvGrpSpPr>
          <p:cNvPr id="2" name="Group 1">
            <a:extLst>
              <a:ext uri="{FF2B5EF4-FFF2-40B4-BE49-F238E27FC236}">
                <a16:creationId xmlns:a16="http://schemas.microsoft.com/office/drawing/2014/main" id="{DA8E6741-206C-113C-976C-BF486E99F122}"/>
              </a:ext>
            </a:extLst>
          </p:cNvPr>
          <p:cNvGrpSpPr/>
          <p:nvPr/>
        </p:nvGrpSpPr>
        <p:grpSpPr>
          <a:xfrm>
            <a:off x="0" y="6237297"/>
            <a:ext cx="12192000" cy="620703"/>
            <a:chOff x="0" y="5578608"/>
            <a:chExt cx="12192000" cy="1279393"/>
          </a:xfrm>
        </p:grpSpPr>
        <p:pic>
          <p:nvPicPr>
            <p:cNvPr id="3" name="Picture 2">
              <a:extLst>
                <a:ext uri="{FF2B5EF4-FFF2-40B4-BE49-F238E27FC236}">
                  <a16:creationId xmlns:a16="http://schemas.microsoft.com/office/drawing/2014/main" id="{22B9AE76-A828-718F-B1C6-A159AD173D79}"/>
                </a:ext>
              </a:extLst>
            </p:cNvPr>
            <p:cNvPicPr>
              <a:picLocks noChangeAspect="1"/>
            </p:cNvPicPr>
            <p:nvPr/>
          </p:nvPicPr>
          <p:blipFill rotWithShape="1">
            <a:blip r:embed="rId3"/>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CCCB3C30-73A1-BC66-8375-BA98127CE143}"/>
                </a:ext>
              </a:extLst>
            </p:cNvPr>
            <p:cNvGrpSpPr/>
            <p:nvPr/>
          </p:nvGrpSpPr>
          <p:grpSpPr>
            <a:xfrm>
              <a:off x="0" y="5578608"/>
              <a:ext cx="9471852" cy="1279393"/>
              <a:chOff x="0" y="5578608"/>
              <a:chExt cx="9471852" cy="1279393"/>
            </a:xfrm>
          </p:grpSpPr>
          <p:pic>
            <p:nvPicPr>
              <p:cNvPr id="5" name="Picture 4">
                <a:extLst>
                  <a:ext uri="{FF2B5EF4-FFF2-40B4-BE49-F238E27FC236}">
                    <a16:creationId xmlns:a16="http://schemas.microsoft.com/office/drawing/2014/main" id="{B306D4E5-A025-D835-03E8-7AE6810A4D91}"/>
                  </a:ext>
                </a:extLst>
              </p:cNvPr>
              <p:cNvPicPr>
                <a:picLocks noChangeAspect="1"/>
              </p:cNvPicPr>
              <p:nvPr/>
            </p:nvPicPr>
            <p:blipFill rotWithShape="1">
              <a:blip r:embed="rId4"/>
              <a:srcRect l="40286" t="48724" r="8390" b="19509"/>
              <a:stretch/>
            </p:blipFill>
            <p:spPr>
              <a:xfrm>
                <a:off x="5152445" y="5578608"/>
                <a:ext cx="4319407" cy="1279392"/>
              </a:xfrm>
              <a:prstGeom prst="rect">
                <a:avLst/>
              </a:prstGeom>
            </p:spPr>
          </p:pic>
          <p:pic>
            <p:nvPicPr>
              <p:cNvPr id="6" name="Picture 5">
                <a:extLst>
                  <a:ext uri="{FF2B5EF4-FFF2-40B4-BE49-F238E27FC236}">
                    <a16:creationId xmlns:a16="http://schemas.microsoft.com/office/drawing/2014/main" id="{E27E761D-78DB-3EC8-E117-6EF209E12D90}"/>
                  </a:ext>
                </a:extLst>
              </p:cNvPr>
              <p:cNvPicPr>
                <a:picLocks noChangeAspect="1"/>
              </p:cNvPicPr>
              <p:nvPr/>
            </p:nvPicPr>
            <p:blipFill rotWithShape="1">
              <a:blip r:embed="rId5"/>
              <a:srcRect l="44460" t="53448" r="30342" b="33142"/>
              <a:stretch/>
            </p:blipFill>
            <p:spPr>
              <a:xfrm>
                <a:off x="0" y="5578609"/>
                <a:ext cx="5263763" cy="1279392"/>
              </a:xfrm>
              <a:prstGeom prst="rect">
                <a:avLst/>
              </a:prstGeom>
            </p:spPr>
          </p:pic>
        </p:grpSp>
      </p:grpSp>
    </p:spTree>
  </p:cSld>
  <p:clrMapOvr>
    <a:masterClrMapping/>
  </p:clrMapOvr>
  <p:transition advTm="702"/>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CF390FB5-34B0-DFF3-595A-81A84D82FF59}"/>
              </a:ext>
            </a:extLst>
          </p:cNvPr>
          <p:cNvSpPr>
            <a:spLocks noGrp="1" noChangeArrowheads="1"/>
          </p:cNvSpPr>
          <p:nvPr>
            <p:ph type="title"/>
          </p:nvPr>
        </p:nvSpPr>
        <p:spPr>
          <a:xfrm>
            <a:off x="1676400" y="277814"/>
            <a:ext cx="8991600" cy="1139825"/>
          </a:xfrm>
        </p:spPr>
        <p:txBody>
          <a:bodyPr>
            <a:normAutofit/>
          </a:bodyPr>
          <a:lstStyle/>
          <a:p>
            <a:pPr eaLnBrk="1" hangingPunct="1">
              <a:defRPr/>
            </a:pPr>
            <a:r>
              <a:rPr lang="en-US" sz="3500" dirty="0">
                <a:solidFill>
                  <a:schemeClr val="accent6">
                    <a:lumMod val="75000"/>
                  </a:schemeClr>
                </a:solidFill>
              </a:rPr>
              <a:t>Difference Between Strata and Clusters</a:t>
            </a:r>
          </a:p>
        </p:txBody>
      </p:sp>
      <p:sp>
        <p:nvSpPr>
          <p:cNvPr id="36867" name="Slide Number Placeholder 5">
            <a:extLst>
              <a:ext uri="{FF2B5EF4-FFF2-40B4-BE49-F238E27FC236}">
                <a16:creationId xmlns:a16="http://schemas.microsoft.com/office/drawing/2014/main" id="{58F51B7B-A76C-4E4E-E758-9A293BBB52A7}"/>
              </a:ext>
            </a:extLst>
          </p:cNvPr>
          <p:cNvSpPr>
            <a:spLocks noGrp="1"/>
          </p:cNvSpPr>
          <p:nvPr>
            <p:ph type="sldNum" sz="quarter" idx="11"/>
          </p:nvPr>
        </p:nvSpPr>
        <p:spPr bwMode="auto">
          <a:xfrm rot="5400000">
            <a:off x="8513763" y="3736976"/>
            <a:ext cx="3200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l"/>
            <a:fld id="{9816FFC0-036F-4BB5-8717-97276E1613BC}" type="slidenum">
              <a:rPr lang="en-US" altLang="en-US">
                <a:solidFill>
                  <a:srgbClr val="FFFFFF"/>
                </a:solidFill>
                <a:latin typeface="Franklin Gothic Book" panose="020B0503020102020204" pitchFamily="34" charset="0"/>
              </a:rPr>
              <a:pPr algn="l"/>
              <a:t>25</a:t>
            </a:fld>
            <a:endParaRPr lang="en-US" altLang="en-US">
              <a:solidFill>
                <a:srgbClr val="FFFFFF"/>
              </a:solidFill>
              <a:latin typeface="Franklin Gothic Book" panose="020B0503020102020204" pitchFamily="34" charset="0"/>
            </a:endParaRPr>
          </a:p>
        </p:txBody>
      </p:sp>
      <p:sp>
        <p:nvSpPr>
          <p:cNvPr id="36868" name="Rectangle 3">
            <a:extLst>
              <a:ext uri="{FF2B5EF4-FFF2-40B4-BE49-F238E27FC236}">
                <a16:creationId xmlns:a16="http://schemas.microsoft.com/office/drawing/2014/main" id="{E0C9E83D-7DCC-8323-C7B7-8EEF9F7F16AF}"/>
              </a:ext>
            </a:extLst>
          </p:cNvPr>
          <p:cNvSpPr>
            <a:spLocks noGrp="1" noChangeArrowheads="1"/>
          </p:cNvSpPr>
          <p:nvPr>
            <p:ph sz="quarter" idx="1"/>
          </p:nvPr>
        </p:nvSpPr>
        <p:spPr>
          <a:xfrm>
            <a:off x="1524000" y="1193803"/>
            <a:ext cx="7924800" cy="5280024"/>
          </a:xfrm>
        </p:spPr>
        <p:txBody>
          <a:bodyPr>
            <a:normAutofit/>
          </a:bodyPr>
          <a:lstStyle/>
          <a:p>
            <a:pPr eaLnBrk="1" hangingPunct="1">
              <a:lnSpc>
                <a:spcPct val="80000"/>
              </a:lnSpc>
              <a:buFont typeface="Wingdings" panose="05000000000000000000" pitchFamily="2" charset="2"/>
              <a:buNone/>
            </a:pPr>
            <a:endParaRPr lang="en-US" altLang="en-US" dirty="0"/>
          </a:p>
          <a:p>
            <a:pPr>
              <a:lnSpc>
                <a:spcPct val="80000"/>
              </a:lnSpc>
              <a:spcAft>
                <a:spcPts val="600"/>
              </a:spcAft>
            </a:pPr>
            <a:r>
              <a:rPr lang="en-US" altLang="en-US" dirty="0"/>
              <a:t>Although </a:t>
            </a:r>
            <a:r>
              <a:rPr lang="en-US" altLang="en-US" dirty="0">
                <a:hlinkClick r:id="rId2"/>
              </a:rPr>
              <a:t>strata</a:t>
            </a:r>
            <a:r>
              <a:rPr lang="en-US" altLang="en-US" dirty="0"/>
              <a:t> and clusters are both non-overlapping subsets of the population, they differ in several ways. </a:t>
            </a:r>
          </a:p>
          <a:p>
            <a:pPr>
              <a:lnSpc>
                <a:spcPct val="80000"/>
              </a:lnSpc>
              <a:spcAft>
                <a:spcPts val="600"/>
              </a:spcAft>
            </a:pPr>
            <a:r>
              <a:rPr lang="en-US" altLang="en-US" dirty="0"/>
              <a:t>All strata are represented in the sample; but only a subset of clusters are in the sample.</a:t>
            </a:r>
          </a:p>
          <a:p>
            <a:pPr>
              <a:lnSpc>
                <a:spcPct val="80000"/>
              </a:lnSpc>
              <a:spcAft>
                <a:spcPts val="600"/>
              </a:spcAft>
            </a:pPr>
            <a:r>
              <a:rPr lang="en-US" altLang="en-US" dirty="0"/>
              <a:t>With stratified sampling, the best survey results occur when elements within strata are internally </a:t>
            </a:r>
            <a:r>
              <a:rPr lang="en-US" altLang="en-US" dirty="0">
                <a:hlinkClick r:id="rId3"/>
              </a:rPr>
              <a:t>homogeneous</a:t>
            </a:r>
            <a:r>
              <a:rPr lang="en-US" altLang="en-US" dirty="0"/>
              <a:t>. However, with cluster sampling, the best results occur when elements within clusters are internally </a:t>
            </a:r>
            <a:r>
              <a:rPr lang="en-US" altLang="en-US" dirty="0">
                <a:hlinkClick r:id="rId4"/>
              </a:rPr>
              <a:t>heterogeneous</a:t>
            </a:r>
            <a:r>
              <a:rPr lang="en-US" altLang="en-US" dirty="0"/>
              <a:t>   </a:t>
            </a:r>
            <a:br>
              <a:rPr lang="en-US" altLang="en-US" dirty="0"/>
            </a:br>
            <a:br>
              <a:rPr lang="en-US" altLang="en-US" dirty="0"/>
            </a:br>
            <a:endParaRPr lang="en-US" altLang="en-US" dirty="0"/>
          </a:p>
        </p:txBody>
      </p:sp>
      <p:sp>
        <p:nvSpPr>
          <p:cNvPr id="36869" name="Rectangle 4">
            <a:extLst>
              <a:ext uri="{FF2B5EF4-FFF2-40B4-BE49-F238E27FC236}">
                <a16:creationId xmlns:a16="http://schemas.microsoft.com/office/drawing/2014/main" id="{2F975F40-D00F-A109-90B6-0A05D67F8BD4}"/>
              </a:ext>
            </a:extLst>
          </p:cNvPr>
          <p:cNvSpPr>
            <a:spLocks noChangeArrowheads="1"/>
          </p:cNvSpPr>
          <p:nvPr/>
        </p:nvSpPr>
        <p:spPr bwMode="auto">
          <a:xfrm>
            <a:off x="1524001" y="-2361"/>
            <a:ext cx="65" cy="553998"/>
          </a:xfrm>
          <a:prstGeom prst="rect">
            <a:avLst/>
          </a:prstGeom>
          <a:solidFill>
            <a:srgbClr val="FFFFFF"/>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lIns="0" tIns="0" rIns="0" bIns="0"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70" name="Rectangle 5">
            <a:extLst>
              <a:ext uri="{FF2B5EF4-FFF2-40B4-BE49-F238E27FC236}">
                <a16:creationId xmlns:a16="http://schemas.microsoft.com/office/drawing/2014/main" id="{E9DD51D4-E377-0275-84D3-7614D56B63AE}"/>
              </a:ext>
            </a:extLst>
          </p:cNvPr>
          <p:cNvSpPr>
            <a:spLocks noChangeArrowheads="1"/>
          </p:cNvSpPr>
          <p:nvPr/>
        </p:nvSpPr>
        <p:spPr bwMode="auto">
          <a:xfrm>
            <a:off x="1524001" y="-2361"/>
            <a:ext cx="65" cy="553998"/>
          </a:xfrm>
          <a:prstGeom prst="rect">
            <a:avLst/>
          </a:prstGeom>
          <a:solidFill>
            <a:srgbClr val="FFFFFF"/>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lIns="0" tIns="0" rIns="0" bIns="0"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71" name="Rectangle 6">
            <a:extLst>
              <a:ext uri="{FF2B5EF4-FFF2-40B4-BE49-F238E27FC236}">
                <a16:creationId xmlns:a16="http://schemas.microsoft.com/office/drawing/2014/main" id="{AB84285F-BB64-F055-B9D1-7F662F0C728D}"/>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72" name="Rectangle 7">
            <a:extLst>
              <a:ext uri="{FF2B5EF4-FFF2-40B4-BE49-F238E27FC236}">
                <a16:creationId xmlns:a16="http://schemas.microsoft.com/office/drawing/2014/main" id="{41636A9C-17D1-7A41-E804-E1982202BCC9}"/>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73" name="Rectangle 8">
            <a:extLst>
              <a:ext uri="{FF2B5EF4-FFF2-40B4-BE49-F238E27FC236}">
                <a16:creationId xmlns:a16="http://schemas.microsoft.com/office/drawing/2014/main" id="{3EEC7A32-8702-3CC9-4216-F698A9464933}"/>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74" name="Rectangle 9">
            <a:extLst>
              <a:ext uri="{FF2B5EF4-FFF2-40B4-BE49-F238E27FC236}">
                <a16:creationId xmlns:a16="http://schemas.microsoft.com/office/drawing/2014/main" id="{66355F70-26A3-A65A-1859-2BE225D535BD}"/>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75" name="Rectangle 10">
            <a:extLst>
              <a:ext uri="{FF2B5EF4-FFF2-40B4-BE49-F238E27FC236}">
                <a16:creationId xmlns:a16="http://schemas.microsoft.com/office/drawing/2014/main" id="{E834C13C-FEF9-46F9-FC80-B7716C2D976F}"/>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76" name="Rectangle 11">
            <a:extLst>
              <a:ext uri="{FF2B5EF4-FFF2-40B4-BE49-F238E27FC236}">
                <a16:creationId xmlns:a16="http://schemas.microsoft.com/office/drawing/2014/main" id="{8C2B8DE8-EFA6-434F-7DB2-41B6669376E8}"/>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77" name="Rectangle 12">
            <a:extLst>
              <a:ext uri="{FF2B5EF4-FFF2-40B4-BE49-F238E27FC236}">
                <a16:creationId xmlns:a16="http://schemas.microsoft.com/office/drawing/2014/main" id="{90280095-0C20-937D-8C88-CC98574F9F2C}"/>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78" name="Rectangle 13">
            <a:extLst>
              <a:ext uri="{FF2B5EF4-FFF2-40B4-BE49-F238E27FC236}">
                <a16:creationId xmlns:a16="http://schemas.microsoft.com/office/drawing/2014/main" id="{71B906C7-4B32-F442-14C9-E04EFAF69A00}"/>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79" name="Rectangle 14">
            <a:extLst>
              <a:ext uri="{FF2B5EF4-FFF2-40B4-BE49-F238E27FC236}">
                <a16:creationId xmlns:a16="http://schemas.microsoft.com/office/drawing/2014/main" id="{BD3661CF-79C9-98E8-66EA-D166BB893017}"/>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80" name="Rectangle 15">
            <a:extLst>
              <a:ext uri="{FF2B5EF4-FFF2-40B4-BE49-F238E27FC236}">
                <a16:creationId xmlns:a16="http://schemas.microsoft.com/office/drawing/2014/main" id="{151DADA3-ECC6-B898-1903-E8097A4C459E}"/>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81" name="Rectangle 16">
            <a:extLst>
              <a:ext uri="{FF2B5EF4-FFF2-40B4-BE49-F238E27FC236}">
                <a16:creationId xmlns:a16="http://schemas.microsoft.com/office/drawing/2014/main" id="{DCB04B06-9330-079D-71AE-4DDEAB1B7812}"/>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82" name="Rectangle 17">
            <a:extLst>
              <a:ext uri="{FF2B5EF4-FFF2-40B4-BE49-F238E27FC236}">
                <a16:creationId xmlns:a16="http://schemas.microsoft.com/office/drawing/2014/main" id="{1B352E78-AE14-8C1E-8881-972F43EAED62}"/>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83" name="Rectangle 18">
            <a:extLst>
              <a:ext uri="{FF2B5EF4-FFF2-40B4-BE49-F238E27FC236}">
                <a16:creationId xmlns:a16="http://schemas.microsoft.com/office/drawing/2014/main" id="{0F5EC20A-1E66-82AD-6AE7-7DCE591E70D0}"/>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84" name="Rectangle 19">
            <a:extLst>
              <a:ext uri="{FF2B5EF4-FFF2-40B4-BE49-F238E27FC236}">
                <a16:creationId xmlns:a16="http://schemas.microsoft.com/office/drawing/2014/main" id="{35657BD6-1396-CD60-397C-7957E409FF48}"/>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85" name="Rectangle 20">
            <a:extLst>
              <a:ext uri="{FF2B5EF4-FFF2-40B4-BE49-F238E27FC236}">
                <a16:creationId xmlns:a16="http://schemas.microsoft.com/office/drawing/2014/main" id="{B8162A2A-0B58-5E45-6DAB-6E329BA89DB1}"/>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86" name="Rectangle 21">
            <a:extLst>
              <a:ext uri="{FF2B5EF4-FFF2-40B4-BE49-F238E27FC236}">
                <a16:creationId xmlns:a16="http://schemas.microsoft.com/office/drawing/2014/main" id="{CC863861-53FD-B4BE-94C2-4CCB3D0E3D7D}"/>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87" name="Rectangle 22">
            <a:extLst>
              <a:ext uri="{FF2B5EF4-FFF2-40B4-BE49-F238E27FC236}">
                <a16:creationId xmlns:a16="http://schemas.microsoft.com/office/drawing/2014/main" id="{683B1BA8-4A10-D3CF-8F98-C540DAEF9D5B}"/>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88" name="Rectangle 23">
            <a:extLst>
              <a:ext uri="{FF2B5EF4-FFF2-40B4-BE49-F238E27FC236}">
                <a16:creationId xmlns:a16="http://schemas.microsoft.com/office/drawing/2014/main" id="{536B98FD-6D0F-DE47-B8B7-53451A805A96}"/>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89" name="Rectangle 24">
            <a:extLst>
              <a:ext uri="{FF2B5EF4-FFF2-40B4-BE49-F238E27FC236}">
                <a16:creationId xmlns:a16="http://schemas.microsoft.com/office/drawing/2014/main" id="{64D79205-F2C1-16B3-3770-7B3144B6D22E}"/>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90" name="Rectangle 25">
            <a:extLst>
              <a:ext uri="{FF2B5EF4-FFF2-40B4-BE49-F238E27FC236}">
                <a16:creationId xmlns:a16="http://schemas.microsoft.com/office/drawing/2014/main" id="{1B99061A-6B88-64EB-0421-7B8E5C919333}"/>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91" name="Rectangle 26">
            <a:extLst>
              <a:ext uri="{FF2B5EF4-FFF2-40B4-BE49-F238E27FC236}">
                <a16:creationId xmlns:a16="http://schemas.microsoft.com/office/drawing/2014/main" id="{36D663E0-2264-E0DB-1105-D3CAF942FC52}"/>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92" name="Rectangle 27">
            <a:extLst>
              <a:ext uri="{FF2B5EF4-FFF2-40B4-BE49-F238E27FC236}">
                <a16:creationId xmlns:a16="http://schemas.microsoft.com/office/drawing/2014/main" id="{E249AB18-3A04-B664-D304-67E40D6BEF0F}"/>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93" name="Rectangle 28">
            <a:extLst>
              <a:ext uri="{FF2B5EF4-FFF2-40B4-BE49-F238E27FC236}">
                <a16:creationId xmlns:a16="http://schemas.microsoft.com/office/drawing/2014/main" id="{6399B8D6-569D-5169-0E14-DB4347D25EF2}"/>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94" name="Rectangle 29">
            <a:extLst>
              <a:ext uri="{FF2B5EF4-FFF2-40B4-BE49-F238E27FC236}">
                <a16:creationId xmlns:a16="http://schemas.microsoft.com/office/drawing/2014/main" id="{186FA6CE-1E7A-6431-B02E-9A347BACD6EF}"/>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95" name="Rectangle 30">
            <a:extLst>
              <a:ext uri="{FF2B5EF4-FFF2-40B4-BE49-F238E27FC236}">
                <a16:creationId xmlns:a16="http://schemas.microsoft.com/office/drawing/2014/main" id="{CF12CF7D-3AA3-A3C7-9F1B-D264BC108218}"/>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96" name="Rectangle 31">
            <a:extLst>
              <a:ext uri="{FF2B5EF4-FFF2-40B4-BE49-F238E27FC236}">
                <a16:creationId xmlns:a16="http://schemas.microsoft.com/office/drawing/2014/main" id="{F7A7D8F3-FC24-3F79-47CB-16D87527B4CB}"/>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97" name="Rectangle 32">
            <a:extLst>
              <a:ext uri="{FF2B5EF4-FFF2-40B4-BE49-F238E27FC236}">
                <a16:creationId xmlns:a16="http://schemas.microsoft.com/office/drawing/2014/main" id="{61CE5E4A-E588-7980-23EF-972E9B7626BB}"/>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98" name="Rectangle 33">
            <a:extLst>
              <a:ext uri="{FF2B5EF4-FFF2-40B4-BE49-F238E27FC236}">
                <a16:creationId xmlns:a16="http://schemas.microsoft.com/office/drawing/2014/main" id="{6C1EF7FA-5607-831A-0263-36F24EA8313D}"/>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99" name="Rectangle 34">
            <a:extLst>
              <a:ext uri="{FF2B5EF4-FFF2-40B4-BE49-F238E27FC236}">
                <a16:creationId xmlns:a16="http://schemas.microsoft.com/office/drawing/2014/main" id="{1E4BCF76-11FE-8FA7-E8A2-BCCCA8067901}"/>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900" name="Rectangle 35">
            <a:extLst>
              <a:ext uri="{FF2B5EF4-FFF2-40B4-BE49-F238E27FC236}">
                <a16:creationId xmlns:a16="http://schemas.microsoft.com/office/drawing/2014/main" id="{F7420C9A-9154-538A-9AA2-EDC9D839855A}"/>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901" name="Rectangle 36">
            <a:extLst>
              <a:ext uri="{FF2B5EF4-FFF2-40B4-BE49-F238E27FC236}">
                <a16:creationId xmlns:a16="http://schemas.microsoft.com/office/drawing/2014/main" id="{2D4E409E-0523-E8BC-3390-E6FCAE98D65E}"/>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grpSp>
        <p:nvGrpSpPr>
          <p:cNvPr id="2" name="Group 1">
            <a:extLst>
              <a:ext uri="{FF2B5EF4-FFF2-40B4-BE49-F238E27FC236}">
                <a16:creationId xmlns:a16="http://schemas.microsoft.com/office/drawing/2014/main" id="{BAEB9656-CCC4-F7D6-429C-8FC5B3F336D4}"/>
              </a:ext>
            </a:extLst>
          </p:cNvPr>
          <p:cNvGrpSpPr/>
          <p:nvPr/>
        </p:nvGrpSpPr>
        <p:grpSpPr>
          <a:xfrm>
            <a:off x="0" y="6237297"/>
            <a:ext cx="12192000" cy="620703"/>
            <a:chOff x="0" y="5578608"/>
            <a:chExt cx="12192000" cy="1279393"/>
          </a:xfrm>
        </p:grpSpPr>
        <p:pic>
          <p:nvPicPr>
            <p:cNvPr id="3" name="Picture 2">
              <a:extLst>
                <a:ext uri="{FF2B5EF4-FFF2-40B4-BE49-F238E27FC236}">
                  <a16:creationId xmlns:a16="http://schemas.microsoft.com/office/drawing/2014/main" id="{FB0881BC-2031-8FB2-6D0E-9C8047D07EE9}"/>
                </a:ext>
              </a:extLst>
            </p:cNvPr>
            <p:cNvPicPr>
              <a:picLocks noChangeAspect="1"/>
            </p:cNvPicPr>
            <p:nvPr/>
          </p:nvPicPr>
          <p:blipFill rotWithShape="1">
            <a:blip r:embed="rId5"/>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842BCEBF-FFF4-08A3-9317-B2DEB043EA41}"/>
                </a:ext>
              </a:extLst>
            </p:cNvPr>
            <p:cNvGrpSpPr/>
            <p:nvPr/>
          </p:nvGrpSpPr>
          <p:grpSpPr>
            <a:xfrm>
              <a:off x="0" y="5578608"/>
              <a:ext cx="9471852" cy="1279393"/>
              <a:chOff x="0" y="5578608"/>
              <a:chExt cx="9471852" cy="1279393"/>
            </a:xfrm>
          </p:grpSpPr>
          <p:pic>
            <p:nvPicPr>
              <p:cNvPr id="5" name="Picture 4">
                <a:extLst>
                  <a:ext uri="{FF2B5EF4-FFF2-40B4-BE49-F238E27FC236}">
                    <a16:creationId xmlns:a16="http://schemas.microsoft.com/office/drawing/2014/main" id="{FE0D9C7D-0E71-9EA4-5AA9-90C12434DEFF}"/>
                  </a:ext>
                </a:extLst>
              </p:cNvPr>
              <p:cNvPicPr>
                <a:picLocks noChangeAspect="1"/>
              </p:cNvPicPr>
              <p:nvPr/>
            </p:nvPicPr>
            <p:blipFill rotWithShape="1">
              <a:blip r:embed="rId6"/>
              <a:srcRect l="40286" t="48724" r="8390" b="19509"/>
              <a:stretch/>
            </p:blipFill>
            <p:spPr>
              <a:xfrm>
                <a:off x="5152445" y="5578608"/>
                <a:ext cx="4319407" cy="1279392"/>
              </a:xfrm>
              <a:prstGeom prst="rect">
                <a:avLst/>
              </a:prstGeom>
            </p:spPr>
          </p:pic>
          <p:pic>
            <p:nvPicPr>
              <p:cNvPr id="6" name="Picture 5">
                <a:extLst>
                  <a:ext uri="{FF2B5EF4-FFF2-40B4-BE49-F238E27FC236}">
                    <a16:creationId xmlns:a16="http://schemas.microsoft.com/office/drawing/2014/main" id="{24769E37-79AC-EE6C-1B0B-F685205AB204}"/>
                  </a:ext>
                </a:extLst>
              </p:cNvPr>
              <p:cNvPicPr>
                <a:picLocks noChangeAspect="1"/>
              </p:cNvPicPr>
              <p:nvPr/>
            </p:nvPicPr>
            <p:blipFill rotWithShape="1">
              <a:blip r:embed="rId7"/>
              <a:srcRect l="44460" t="53448" r="30342" b="33142"/>
              <a:stretch/>
            </p:blipFill>
            <p:spPr>
              <a:xfrm>
                <a:off x="0" y="5578609"/>
                <a:ext cx="5263763" cy="1279392"/>
              </a:xfrm>
              <a:prstGeom prst="rect">
                <a:avLst/>
              </a:prstGeom>
            </p:spPr>
          </p:pic>
        </p:grpSp>
      </p:grpSp>
    </p:spTree>
  </p:cSld>
  <p:clrMapOvr>
    <a:masterClrMapping/>
  </p:clrMapOvr>
  <p:transition advTm="484"/>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CF390FB5-34B0-DFF3-595A-81A84D82FF59}"/>
              </a:ext>
            </a:extLst>
          </p:cNvPr>
          <p:cNvSpPr>
            <a:spLocks noGrp="1" noChangeArrowheads="1"/>
          </p:cNvSpPr>
          <p:nvPr>
            <p:ph type="title"/>
          </p:nvPr>
        </p:nvSpPr>
        <p:spPr>
          <a:xfrm>
            <a:off x="766618" y="277813"/>
            <a:ext cx="7786255" cy="1234355"/>
          </a:xfrm>
        </p:spPr>
        <p:txBody>
          <a:bodyPr>
            <a:normAutofit/>
          </a:bodyPr>
          <a:lstStyle/>
          <a:p>
            <a:pPr algn="l"/>
            <a:r>
              <a:rPr lang="en-US" sz="4800" b="1" i="0" dirty="0">
                <a:solidFill>
                  <a:srgbClr val="7030A0"/>
                </a:solidFill>
                <a:effectLst/>
                <a:latin typeface="Arial" panose="020B0604020202020204" pitchFamily="34" charset="0"/>
                <a:cs typeface="Arial" panose="020B0604020202020204" pitchFamily="34" charset="0"/>
              </a:rPr>
              <a:t>Video on Sampling</a:t>
            </a:r>
          </a:p>
        </p:txBody>
      </p:sp>
      <p:sp>
        <p:nvSpPr>
          <p:cNvPr id="36867" name="Slide Number Placeholder 5">
            <a:extLst>
              <a:ext uri="{FF2B5EF4-FFF2-40B4-BE49-F238E27FC236}">
                <a16:creationId xmlns:a16="http://schemas.microsoft.com/office/drawing/2014/main" id="{58F51B7B-A76C-4E4E-E758-9A293BBB52A7}"/>
              </a:ext>
            </a:extLst>
          </p:cNvPr>
          <p:cNvSpPr>
            <a:spLocks noGrp="1"/>
          </p:cNvSpPr>
          <p:nvPr>
            <p:ph type="sldNum" sz="quarter" idx="11"/>
          </p:nvPr>
        </p:nvSpPr>
        <p:spPr bwMode="auto">
          <a:xfrm rot="5400000">
            <a:off x="8513763" y="3736976"/>
            <a:ext cx="32004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l"/>
            <a:fld id="{9816FFC0-036F-4BB5-8717-97276E1613BC}" type="slidenum">
              <a:rPr lang="en-US" altLang="en-US">
                <a:solidFill>
                  <a:srgbClr val="FFFFFF"/>
                </a:solidFill>
                <a:latin typeface="Franklin Gothic Book" panose="020B0503020102020204" pitchFamily="34" charset="0"/>
              </a:rPr>
              <a:pPr algn="l"/>
              <a:t>26</a:t>
            </a:fld>
            <a:endParaRPr lang="en-US" altLang="en-US">
              <a:solidFill>
                <a:srgbClr val="FFFFFF"/>
              </a:solidFill>
              <a:latin typeface="Franklin Gothic Book" panose="020B0503020102020204" pitchFamily="34" charset="0"/>
            </a:endParaRPr>
          </a:p>
        </p:txBody>
      </p:sp>
      <p:sp>
        <p:nvSpPr>
          <p:cNvPr id="36869" name="Rectangle 4">
            <a:extLst>
              <a:ext uri="{FF2B5EF4-FFF2-40B4-BE49-F238E27FC236}">
                <a16:creationId xmlns:a16="http://schemas.microsoft.com/office/drawing/2014/main" id="{2F975F40-D00F-A109-90B6-0A05D67F8BD4}"/>
              </a:ext>
            </a:extLst>
          </p:cNvPr>
          <p:cNvSpPr>
            <a:spLocks noChangeArrowheads="1"/>
          </p:cNvSpPr>
          <p:nvPr/>
        </p:nvSpPr>
        <p:spPr bwMode="auto">
          <a:xfrm>
            <a:off x="1524001" y="-2361"/>
            <a:ext cx="65" cy="553998"/>
          </a:xfrm>
          <a:prstGeom prst="rect">
            <a:avLst/>
          </a:prstGeom>
          <a:solidFill>
            <a:srgbClr val="FFFFFF"/>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lIns="0" tIns="0" rIns="0" bIns="0"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70" name="Rectangle 5">
            <a:extLst>
              <a:ext uri="{FF2B5EF4-FFF2-40B4-BE49-F238E27FC236}">
                <a16:creationId xmlns:a16="http://schemas.microsoft.com/office/drawing/2014/main" id="{E9DD51D4-E377-0275-84D3-7614D56B63AE}"/>
              </a:ext>
            </a:extLst>
          </p:cNvPr>
          <p:cNvSpPr>
            <a:spLocks noChangeArrowheads="1"/>
          </p:cNvSpPr>
          <p:nvPr/>
        </p:nvSpPr>
        <p:spPr bwMode="auto">
          <a:xfrm>
            <a:off x="1524001" y="-2361"/>
            <a:ext cx="65" cy="553998"/>
          </a:xfrm>
          <a:prstGeom prst="rect">
            <a:avLst/>
          </a:prstGeom>
          <a:solidFill>
            <a:srgbClr val="FFFFFF"/>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lIns="0" tIns="0" rIns="0" bIns="0"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71" name="Rectangle 6">
            <a:extLst>
              <a:ext uri="{FF2B5EF4-FFF2-40B4-BE49-F238E27FC236}">
                <a16:creationId xmlns:a16="http://schemas.microsoft.com/office/drawing/2014/main" id="{AB84285F-BB64-F055-B9D1-7F662F0C728D}"/>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72" name="Rectangle 7">
            <a:extLst>
              <a:ext uri="{FF2B5EF4-FFF2-40B4-BE49-F238E27FC236}">
                <a16:creationId xmlns:a16="http://schemas.microsoft.com/office/drawing/2014/main" id="{41636A9C-17D1-7A41-E804-E1982202BCC9}"/>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73" name="Rectangle 8">
            <a:extLst>
              <a:ext uri="{FF2B5EF4-FFF2-40B4-BE49-F238E27FC236}">
                <a16:creationId xmlns:a16="http://schemas.microsoft.com/office/drawing/2014/main" id="{3EEC7A32-8702-3CC9-4216-F698A9464933}"/>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74" name="Rectangle 9">
            <a:extLst>
              <a:ext uri="{FF2B5EF4-FFF2-40B4-BE49-F238E27FC236}">
                <a16:creationId xmlns:a16="http://schemas.microsoft.com/office/drawing/2014/main" id="{66355F70-26A3-A65A-1859-2BE225D535BD}"/>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75" name="Rectangle 10">
            <a:extLst>
              <a:ext uri="{FF2B5EF4-FFF2-40B4-BE49-F238E27FC236}">
                <a16:creationId xmlns:a16="http://schemas.microsoft.com/office/drawing/2014/main" id="{E834C13C-FEF9-46F9-FC80-B7716C2D976F}"/>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76" name="Rectangle 11">
            <a:extLst>
              <a:ext uri="{FF2B5EF4-FFF2-40B4-BE49-F238E27FC236}">
                <a16:creationId xmlns:a16="http://schemas.microsoft.com/office/drawing/2014/main" id="{8C2B8DE8-EFA6-434F-7DB2-41B6669376E8}"/>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77" name="Rectangle 12">
            <a:extLst>
              <a:ext uri="{FF2B5EF4-FFF2-40B4-BE49-F238E27FC236}">
                <a16:creationId xmlns:a16="http://schemas.microsoft.com/office/drawing/2014/main" id="{90280095-0C20-937D-8C88-CC98574F9F2C}"/>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78" name="Rectangle 13">
            <a:extLst>
              <a:ext uri="{FF2B5EF4-FFF2-40B4-BE49-F238E27FC236}">
                <a16:creationId xmlns:a16="http://schemas.microsoft.com/office/drawing/2014/main" id="{71B906C7-4B32-F442-14C9-E04EFAF69A00}"/>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79" name="Rectangle 14">
            <a:extLst>
              <a:ext uri="{FF2B5EF4-FFF2-40B4-BE49-F238E27FC236}">
                <a16:creationId xmlns:a16="http://schemas.microsoft.com/office/drawing/2014/main" id="{BD3661CF-79C9-98E8-66EA-D166BB893017}"/>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80" name="Rectangle 15">
            <a:extLst>
              <a:ext uri="{FF2B5EF4-FFF2-40B4-BE49-F238E27FC236}">
                <a16:creationId xmlns:a16="http://schemas.microsoft.com/office/drawing/2014/main" id="{151DADA3-ECC6-B898-1903-E8097A4C459E}"/>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81" name="Rectangle 16">
            <a:extLst>
              <a:ext uri="{FF2B5EF4-FFF2-40B4-BE49-F238E27FC236}">
                <a16:creationId xmlns:a16="http://schemas.microsoft.com/office/drawing/2014/main" id="{DCB04B06-9330-079D-71AE-4DDEAB1B7812}"/>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82" name="Rectangle 17">
            <a:extLst>
              <a:ext uri="{FF2B5EF4-FFF2-40B4-BE49-F238E27FC236}">
                <a16:creationId xmlns:a16="http://schemas.microsoft.com/office/drawing/2014/main" id="{1B352E78-AE14-8C1E-8881-972F43EAED62}"/>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83" name="Rectangle 18">
            <a:extLst>
              <a:ext uri="{FF2B5EF4-FFF2-40B4-BE49-F238E27FC236}">
                <a16:creationId xmlns:a16="http://schemas.microsoft.com/office/drawing/2014/main" id="{0F5EC20A-1E66-82AD-6AE7-7DCE591E70D0}"/>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84" name="Rectangle 19">
            <a:extLst>
              <a:ext uri="{FF2B5EF4-FFF2-40B4-BE49-F238E27FC236}">
                <a16:creationId xmlns:a16="http://schemas.microsoft.com/office/drawing/2014/main" id="{35657BD6-1396-CD60-397C-7957E409FF48}"/>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85" name="Rectangle 20">
            <a:extLst>
              <a:ext uri="{FF2B5EF4-FFF2-40B4-BE49-F238E27FC236}">
                <a16:creationId xmlns:a16="http://schemas.microsoft.com/office/drawing/2014/main" id="{B8162A2A-0B58-5E45-6DAB-6E329BA89DB1}"/>
              </a:ext>
            </a:extLst>
          </p:cNvPr>
          <p:cNvSpPr>
            <a:spLocks noChangeArrowheads="1"/>
          </p:cNvSpPr>
          <p:nvPr/>
        </p:nvSpPr>
        <p:spPr bwMode="auto">
          <a:xfrm>
            <a:off x="1524000" y="0"/>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endParaRPr lang="en-US" altLang="en-US">
              <a:latin typeface="Arial" panose="020B0604020202020204" pitchFamily="34" charset="0"/>
            </a:endParaRPr>
          </a:p>
        </p:txBody>
      </p:sp>
      <p:sp>
        <p:nvSpPr>
          <p:cNvPr id="36886" name="Rectangle 21">
            <a:extLst>
              <a:ext uri="{FF2B5EF4-FFF2-40B4-BE49-F238E27FC236}">
                <a16:creationId xmlns:a16="http://schemas.microsoft.com/office/drawing/2014/main" id="{CC863861-53FD-B4BE-94C2-4CCB3D0E3D7D}"/>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87" name="Rectangle 22">
            <a:extLst>
              <a:ext uri="{FF2B5EF4-FFF2-40B4-BE49-F238E27FC236}">
                <a16:creationId xmlns:a16="http://schemas.microsoft.com/office/drawing/2014/main" id="{683B1BA8-4A10-D3CF-8F98-C540DAEF9D5B}"/>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88" name="Rectangle 23">
            <a:extLst>
              <a:ext uri="{FF2B5EF4-FFF2-40B4-BE49-F238E27FC236}">
                <a16:creationId xmlns:a16="http://schemas.microsoft.com/office/drawing/2014/main" id="{536B98FD-6D0F-DE47-B8B7-53451A805A96}"/>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89" name="Rectangle 24">
            <a:extLst>
              <a:ext uri="{FF2B5EF4-FFF2-40B4-BE49-F238E27FC236}">
                <a16:creationId xmlns:a16="http://schemas.microsoft.com/office/drawing/2014/main" id="{64D79205-F2C1-16B3-3770-7B3144B6D22E}"/>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90" name="Rectangle 25">
            <a:extLst>
              <a:ext uri="{FF2B5EF4-FFF2-40B4-BE49-F238E27FC236}">
                <a16:creationId xmlns:a16="http://schemas.microsoft.com/office/drawing/2014/main" id="{1B99061A-6B88-64EB-0421-7B8E5C919333}"/>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91" name="Rectangle 26">
            <a:extLst>
              <a:ext uri="{FF2B5EF4-FFF2-40B4-BE49-F238E27FC236}">
                <a16:creationId xmlns:a16="http://schemas.microsoft.com/office/drawing/2014/main" id="{36D663E0-2264-E0DB-1105-D3CAF942FC52}"/>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92" name="Rectangle 27">
            <a:extLst>
              <a:ext uri="{FF2B5EF4-FFF2-40B4-BE49-F238E27FC236}">
                <a16:creationId xmlns:a16="http://schemas.microsoft.com/office/drawing/2014/main" id="{E249AB18-3A04-B664-D304-67E40D6BEF0F}"/>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93" name="Rectangle 28">
            <a:extLst>
              <a:ext uri="{FF2B5EF4-FFF2-40B4-BE49-F238E27FC236}">
                <a16:creationId xmlns:a16="http://schemas.microsoft.com/office/drawing/2014/main" id="{6399B8D6-569D-5169-0E14-DB4347D25EF2}"/>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94" name="Rectangle 29">
            <a:extLst>
              <a:ext uri="{FF2B5EF4-FFF2-40B4-BE49-F238E27FC236}">
                <a16:creationId xmlns:a16="http://schemas.microsoft.com/office/drawing/2014/main" id="{186FA6CE-1E7A-6431-B02E-9A347BACD6EF}"/>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95" name="Rectangle 30">
            <a:extLst>
              <a:ext uri="{FF2B5EF4-FFF2-40B4-BE49-F238E27FC236}">
                <a16:creationId xmlns:a16="http://schemas.microsoft.com/office/drawing/2014/main" id="{CF12CF7D-3AA3-A3C7-9F1B-D264BC108218}"/>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96" name="Rectangle 31">
            <a:extLst>
              <a:ext uri="{FF2B5EF4-FFF2-40B4-BE49-F238E27FC236}">
                <a16:creationId xmlns:a16="http://schemas.microsoft.com/office/drawing/2014/main" id="{F7A7D8F3-FC24-3F79-47CB-16D87527B4CB}"/>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97" name="Rectangle 32">
            <a:extLst>
              <a:ext uri="{FF2B5EF4-FFF2-40B4-BE49-F238E27FC236}">
                <a16:creationId xmlns:a16="http://schemas.microsoft.com/office/drawing/2014/main" id="{61CE5E4A-E588-7980-23EF-972E9B7626BB}"/>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98" name="Rectangle 33">
            <a:extLst>
              <a:ext uri="{FF2B5EF4-FFF2-40B4-BE49-F238E27FC236}">
                <a16:creationId xmlns:a16="http://schemas.microsoft.com/office/drawing/2014/main" id="{6C1EF7FA-5607-831A-0263-36F24EA8313D}"/>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899" name="Rectangle 34">
            <a:extLst>
              <a:ext uri="{FF2B5EF4-FFF2-40B4-BE49-F238E27FC236}">
                <a16:creationId xmlns:a16="http://schemas.microsoft.com/office/drawing/2014/main" id="{1E4BCF76-11FE-8FA7-E8A2-BCCCA8067901}"/>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900" name="Rectangle 35">
            <a:extLst>
              <a:ext uri="{FF2B5EF4-FFF2-40B4-BE49-F238E27FC236}">
                <a16:creationId xmlns:a16="http://schemas.microsoft.com/office/drawing/2014/main" id="{F7420C9A-9154-538A-9AA2-EDC9D839855A}"/>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sp>
        <p:nvSpPr>
          <p:cNvPr id="36901" name="Rectangle 36">
            <a:extLst>
              <a:ext uri="{FF2B5EF4-FFF2-40B4-BE49-F238E27FC236}">
                <a16:creationId xmlns:a16="http://schemas.microsoft.com/office/drawing/2014/main" id="{2D4E409E-0523-E8BC-3390-E6FCAE98D65E}"/>
              </a:ext>
            </a:extLst>
          </p:cNvPr>
          <p:cNvSpPr>
            <a:spLocks noChangeArrowheads="1"/>
          </p:cNvSpPr>
          <p:nvPr/>
        </p:nvSpPr>
        <p:spPr bwMode="auto">
          <a:xfrm>
            <a:off x="1524000" y="0"/>
            <a:ext cx="1841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eaLnBrk="1" hangingPunct="1"/>
            <a:endParaRPr lang="en-US" altLang="en-US">
              <a:latin typeface="Arial" panose="020B0604020202020204" pitchFamily="34" charset="0"/>
            </a:endParaRPr>
          </a:p>
          <a:p>
            <a:br>
              <a:rPr lang="en-US" altLang="en-US">
                <a:latin typeface="Arial" panose="020B0604020202020204" pitchFamily="34" charset="0"/>
              </a:rPr>
            </a:br>
            <a:endParaRPr lang="en-US" altLang="en-US">
              <a:latin typeface="Arial" panose="020B0604020202020204" pitchFamily="34" charset="0"/>
            </a:endParaRPr>
          </a:p>
        </p:txBody>
      </p:sp>
      <p:grpSp>
        <p:nvGrpSpPr>
          <p:cNvPr id="2" name="Group 1">
            <a:extLst>
              <a:ext uri="{FF2B5EF4-FFF2-40B4-BE49-F238E27FC236}">
                <a16:creationId xmlns:a16="http://schemas.microsoft.com/office/drawing/2014/main" id="{BAEB9656-CCC4-F7D6-429C-8FC5B3F336D4}"/>
              </a:ext>
            </a:extLst>
          </p:cNvPr>
          <p:cNvGrpSpPr/>
          <p:nvPr/>
        </p:nvGrpSpPr>
        <p:grpSpPr>
          <a:xfrm>
            <a:off x="0" y="6237297"/>
            <a:ext cx="12192000" cy="620703"/>
            <a:chOff x="0" y="5578608"/>
            <a:chExt cx="12192000" cy="1279393"/>
          </a:xfrm>
        </p:grpSpPr>
        <p:pic>
          <p:nvPicPr>
            <p:cNvPr id="3" name="Picture 2">
              <a:extLst>
                <a:ext uri="{FF2B5EF4-FFF2-40B4-BE49-F238E27FC236}">
                  <a16:creationId xmlns:a16="http://schemas.microsoft.com/office/drawing/2014/main" id="{FB0881BC-2031-8FB2-6D0E-9C8047D07EE9}"/>
                </a:ext>
              </a:extLst>
            </p:cNvPr>
            <p:cNvPicPr>
              <a:picLocks noChangeAspect="1"/>
            </p:cNvPicPr>
            <p:nvPr/>
          </p:nvPicPr>
          <p:blipFill rotWithShape="1">
            <a:blip r:embed="rId2"/>
            <a:srcRect l="35783" t="36155" r="37774" b="45189"/>
            <a:stretch/>
          </p:blipFill>
          <p:spPr>
            <a:xfrm>
              <a:off x="9471853" y="5578608"/>
              <a:ext cx="2720147" cy="1279392"/>
            </a:xfrm>
            <a:prstGeom prst="rect">
              <a:avLst/>
            </a:prstGeom>
          </p:spPr>
        </p:pic>
        <p:grpSp>
          <p:nvGrpSpPr>
            <p:cNvPr id="4" name="Group 3">
              <a:extLst>
                <a:ext uri="{FF2B5EF4-FFF2-40B4-BE49-F238E27FC236}">
                  <a16:creationId xmlns:a16="http://schemas.microsoft.com/office/drawing/2014/main" id="{842BCEBF-FFF4-08A3-9317-B2DEB043EA41}"/>
                </a:ext>
              </a:extLst>
            </p:cNvPr>
            <p:cNvGrpSpPr/>
            <p:nvPr/>
          </p:nvGrpSpPr>
          <p:grpSpPr>
            <a:xfrm>
              <a:off x="0" y="5578608"/>
              <a:ext cx="9471852" cy="1279393"/>
              <a:chOff x="0" y="5578608"/>
              <a:chExt cx="9471852" cy="1279393"/>
            </a:xfrm>
          </p:grpSpPr>
          <p:pic>
            <p:nvPicPr>
              <p:cNvPr id="5" name="Picture 4">
                <a:extLst>
                  <a:ext uri="{FF2B5EF4-FFF2-40B4-BE49-F238E27FC236}">
                    <a16:creationId xmlns:a16="http://schemas.microsoft.com/office/drawing/2014/main" id="{FE0D9C7D-0E71-9EA4-5AA9-90C12434DEFF}"/>
                  </a:ext>
                </a:extLst>
              </p:cNvPr>
              <p:cNvPicPr>
                <a:picLocks noChangeAspect="1"/>
              </p:cNvPicPr>
              <p:nvPr/>
            </p:nvPicPr>
            <p:blipFill rotWithShape="1">
              <a:blip r:embed="rId3"/>
              <a:srcRect l="40286" t="48724" r="8390" b="19509"/>
              <a:stretch/>
            </p:blipFill>
            <p:spPr>
              <a:xfrm>
                <a:off x="5152445" y="5578608"/>
                <a:ext cx="4319407" cy="1279392"/>
              </a:xfrm>
              <a:prstGeom prst="rect">
                <a:avLst/>
              </a:prstGeom>
            </p:spPr>
          </p:pic>
          <p:pic>
            <p:nvPicPr>
              <p:cNvPr id="6" name="Picture 5">
                <a:extLst>
                  <a:ext uri="{FF2B5EF4-FFF2-40B4-BE49-F238E27FC236}">
                    <a16:creationId xmlns:a16="http://schemas.microsoft.com/office/drawing/2014/main" id="{24769E37-79AC-EE6C-1B0B-F685205AB204}"/>
                  </a:ext>
                </a:extLst>
              </p:cNvPr>
              <p:cNvPicPr>
                <a:picLocks noChangeAspect="1"/>
              </p:cNvPicPr>
              <p:nvPr/>
            </p:nvPicPr>
            <p:blipFill rotWithShape="1">
              <a:blip r:embed="rId4"/>
              <a:srcRect l="44460" t="53448" r="30342" b="33142"/>
              <a:stretch/>
            </p:blipFill>
            <p:spPr>
              <a:xfrm>
                <a:off x="0" y="5578609"/>
                <a:ext cx="5263763" cy="1279392"/>
              </a:xfrm>
              <a:prstGeom prst="rect">
                <a:avLst/>
              </a:prstGeom>
            </p:spPr>
          </p:pic>
        </p:grpSp>
      </p:grpSp>
      <p:sp>
        <p:nvSpPr>
          <p:cNvPr id="8" name="TextBox 7">
            <a:extLst>
              <a:ext uri="{FF2B5EF4-FFF2-40B4-BE49-F238E27FC236}">
                <a16:creationId xmlns:a16="http://schemas.microsoft.com/office/drawing/2014/main" id="{4AF92BB5-7E9F-2F6D-22E4-E632AF67936C}"/>
              </a:ext>
            </a:extLst>
          </p:cNvPr>
          <p:cNvSpPr txBox="1"/>
          <p:nvPr/>
        </p:nvSpPr>
        <p:spPr>
          <a:xfrm>
            <a:off x="452582" y="4802909"/>
            <a:ext cx="8931563" cy="1508105"/>
          </a:xfrm>
          <a:prstGeom prst="rect">
            <a:avLst/>
          </a:prstGeom>
          <a:noFill/>
        </p:spPr>
        <p:txBody>
          <a:bodyPr wrap="square">
            <a:spAutoFit/>
          </a:bodyPr>
          <a:lstStyle/>
          <a:p>
            <a:r>
              <a:rPr lang="en-GB" sz="2800" dirty="0"/>
              <a:t>Sampling (4:55 mins) </a:t>
            </a:r>
            <a:endParaRPr lang="en-GB" sz="2800" dirty="0">
              <a:hlinkClick r:id="rId5"/>
            </a:endParaRPr>
          </a:p>
          <a:p>
            <a:r>
              <a:rPr lang="en-GB" sz="3600" dirty="0">
                <a:hlinkClick r:id="rId5"/>
              </a:rPr>
              <a:t>https://youtu.be/be9e-Q-jC-0</a:t>
            </a:r>
            <a:endParaRPr lang="en-GB" sz="3600" dirty="0"/>
          </a:p>
          <a:p>
            <a:endParaRPr lang="en-GB" sz="2800" dirty="0"/>
          </a:p>
        </p:txBody>
      </p:sp>
      <p:pic>
        <p:nvPicPr>
          <p:cNvPr id="10" name="Picture 9">
            <a:extLst>
              <a:ext uri="{FF2B5EF4-FFF2-40B4-BE49-F238E27FC236}">
                <a16:creationId xmlns:a16="http://schemas.microsoft.com/office/drawing/2014/main" id="{DA196CC5-6EF4-6680-B223-7C8B1EB31C00}"/>
              </a:ext>
            </a:extLst>
          </p:cNvPr>
          <p:cNvPicPr>
            <a:picLocks noChangeAspect="1"/>
          </p:cNvPicPr>
          <p:nvPr/>
        </p:nvPicPr>
        <p:blipFill rotWithShape="1">
          <a:blip r:embed="rId6"/>
          <a:srcRect l="4748" t="19529" r="41830" b="21548"/>
          <a:stretch/>
        </p:blipFill>
        <p:spPr>
          <a:xfrm>
            <a:off x="7072950" y="1182036"/>
            <a:ext cx="4352432" cy="3200401"/>
          </a:xfrm>
          <a:prstGeom prst="rect">
            <a:avLst/>
          </a:prstGeom>
        </p:spPr>
      </p:pic>
    </p:spTree>
    <p:extLst>
      <p:ext uri="{BB962C8B-B14F-4D97-AF65-F5344CB8AC3E}">
        <p14:creationId xmlns:p14="http://schemas.microsoft.com/office/powerpoint/2010/main" val="1392935605"/>
      </p:ext>
    </p:extLst>
  </p:cSld>
  <p:clrMapOvr>
    <a:masterClrMapping/>
  </p:clrMapOvr>
  <p:transition advTm="484"/>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D48D9584-D2FD-48CE-9E17-4E250B743B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CE6AEAC-F6C6-652C-379A-CCC238FB47A2}"/>
              </a:ext>
            </a:extLst>
          </p:cNvPr>
          <p:cNvPicPr>
            <a:picLocks noChangeAspect="1"/>
          </p:cNvPicPr>
          <p:nvPr/>
        </p:nvPicPr>
        <p:blipFill>
          <a:blip r:embed="rId2"/>
          <a:srcRect l="1330" r="16329"/>
          <a:stretch>
            <a:fillRect/>
          </a:stretch>
        </p:blipFill>
        <p:spPr>
          <a:xfrm>
            <a:off x="3577219" y="10"/>
            <a:ext cx="4979304" cy="3401558"/>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p:spPr>
      </p:pic>
      <p:pic>
        <p:nvPicPr>
          <p:cNvPr id="6" name="Picture 5">
            <a:extLst>
              <a:ext uri="{FF2B5EF4-FFF2-40B4-BE49-F238E27FC236}">
                <a16:creationId xmlns:a16="http://schemas.microsoft.com/office/drawing/2014/main" id="{5F6A55A4-FD2C-5BAD-68B9-5E73AB34CC99}"/>
              </a:ext>
            </a:extLst>
          </p:cNvPr>
          <p:cNvPicPr>
            <a:picLocks noChangeAspect="1"/>
          </p:cNvPicPr>
          <p:nvPr/>
        </p:nvPicPr>
        <p:blipFill>
          <a:blip r:embed="rId3"/>
          <a:srcRect l="13738" r="1" b="1"/>
          <a:stretch>
            <a:fillRect/>
          </a:stretch>
        </p:blipFill>
        <p:spPr>
          <a:xfrm>
            <a:off x="7822523" y="3456433"/>
            <a:ext cx="4369477" cy="3401568"/>
          </a:xfrm>
          <a:custGeom>
            <a:avLst/>
            <a:gdLst/>
            <a:ahLst/>
            <a:cxnLst/>
            <a:rect l="l" t="t" r="r" b="b"/>
            <a:pathLst>
              <a:path w="4369477" h="3401568">
                <a:moveTo>
                  <a:pt x="781270" y="0"/>
                </a:moveTo>
                <a:lnTo>
                  <a:pt x="4369477" y="0"/>
                </a:lnTo>
                <a:lnTo>
                  <a:pt x="4369477" y="3401568"/>
                </a:lnTo>
                <a:lnTo>
                  <a:pt x="0" y="3401568"/>
                </a:lnTo>
                <a:lnTo>
                  <a:pt x="1963" y="3397912"/>
                </a:lnTo>
                <a:cubicBezTo>
                  <a:pt x="454182" y="2512619"/>
                  <a:pt x="736170" y="1430108"/>
                  <a:pt x="776876" y="254399"/>
                </a:cubicBezTo>
                <a:close/>
              </a:path>
            </a:pathLst>
          </a:custGeom>
        </p:spPr>
      </p:pic>
      <p:pic>
        <p:nvPicPr>
          <p:cNvPr id="7" name="Picture 6">
            <a:extLst>
              <a:ext uri="{FF2B5EF4-FFF2-40B4-BE49-F238E27FC236}">
                <a16:creationId xmlns:a16="http://schemas.microsoft.com/office/drawing/2014/main" id="{EAF568A0-2D4A-EBB1-C6C5-F6129F41F60D}"/>
              </a:ext>
            </a:extLst>
          </p:cNvPr>
          <p:cNvPicPr>
            <a:picLocks noChangeAspect="1"/>
          </p:cNvPicPr>
          <p:nvPr/>
        </p:nvPicPr>
        <p:blipFill>
          <a:blip r:embed="rId4"/>
          <a:srcRect r="2" b="3680"/>
          <a:stretch>
            <a:fillRect/>
          </a:stretch>
        </p:blipFill>
        <p:spPr>
          <a:xfrm>
            <a:off x="3630260" y="3456432"/>
            <a:ext cx="4925479" cy="3401568"/>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p:spPr>
      </p:pic>
      <p:sp useBgFill="1">
        <p:nvSpPr>
          <p:cNvPr id="30" name="Freeform: Shape 29">
            <a:extLst>
              <a:ext uri="{FF2B5EF4-FFF2-40B4-BE49-F238E27FC236}">
                <a16:creationId xmlns:a16="http://schemas.microsoft.com/office/drawing/2014/main" id="{CA17DEF4-6C5D-41C6-8D93-5C7CFD7ADA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97136" cy="6858000"/>
          </a:xfrm>
          <a:custGeom>
            <a:avLst/>
            <a:gdLst>
              <a:gd name="connsiteX0" fmla="*/ 0 w 4397136"/>
              <a:gd name="connsiteY0" fmla="*/ 0 h 6858000"/>
              <a:gd name="connsiteX1" fmla="*/ 3599069 w 4397136"/>
              <a:gd name="connsiteY1" fmla="*/ 0 h 6858000"/>
              <a:gd name="connsiteX2" fmla="*/ 3634072 w 4397136"/>
              <a:gd name="connsiteY2" fmla="*/ 58977 h 6858000"/>
              <a:gd name="connsiteX3" fmla="*/ 4397136 w 4397136"/>
              <a:gd name="connsiteY3" fmla="*/ 3474189 h 6858000"/>
              <a:gd name="connsiteX4" fmla="*/ 3802221 w 4397136"/>
              <a:gd name="connsiteY4" fmla="*/ 6546415 h 6858000"/>
              <a:gd name="connsiteX5" fmla="*/ 3649466 w 4397136"/>
              <a:gd name="connsiteY5" fmla="*/ 6858000 h 6858000"/>
              <a:gd name="connsiteX6" fmla="*/ 0 w 4397136"/>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7136" h="6858000">
                <a:moveTo>
                  <a:pt x="0" y="0"/>
                </a:moveTo>
                <a:lnTo>
                  <a:pt x="3599069" y="0"/>
                </a:lnTo>
                <a:lnTo>
                  <a:pt x="3634072" y="58977"/>
                </a:lnTo>
                <a:cubicBezTo>
                  <a:pt x="4105532" y="933006"/>
                  <a:pt x="4397136" y="2140466"/>
                  <a:pt x="4397136" y="3474189"/>
                </a:cubicBezTo>
                <a:cubicBezTo>
                  <a:pt x="4397136" y="4641197"/>
                  <a:pt x="4173877" y="5711534"/>
                  <a:pt x="3802221" y="6546415"/>
                </a:cubicBezTo>
                <a:lnTo>
                  <a:pt x="3649466"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32" name="Freeform: Shape 31">
            <a:extLst>
              <a:ext uri="{FF2B5EF4-FFF2-40B4-BE49-F238E27FC236}">
                <a16:creationId xmlns:a16="http://schemas.microsoft.com/office/drawing/2014/main" id="{22BBC5A3-5C8C-4FB9-AEFF-8778D2C98D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86504" cy="6858000"/>
          </a:xfrm>
          <a:custGeom>
            <a:avLst/>
            <a:gdLst>
              <a:gd name="connsiteX0" fmla="*/ 0 w 4386504"/>
              <a:gd name="connsiteY0" fmla="*/ 0 h 6858000"/>
              <a:gd name="connsiteX1" fmla="*/ 3588437 w 4386504"/>
              <a:gd name="connsiteY1" fmla="*/ 0 h 6858000"/>
              <a:gd name="connsiteX2" fmla="*/ 3623440 w 4386504"/>
              <a:gd name="connsiteY2" fmla="*/ 58977 h 6858000"/>
              <a:gd name="connsiteX3" fmla="*/ 4386504 w 4386504"/>
              <a:gd name="connsiteY3" fmla="*/ 3474189 h 6858000"/>
              <a:gd name="connsiteX4" fmla="*/ 3791589 w 4386504"/>
              <a:gd name="connsiteY4" fmla="*/ 6546415 h 6858000"/>
              <a:gd name="connsiteX5" fmla="*/ 3638834 w 4386504"/>
              <a:gd name="connsiteY5" fmla="*/ 6858000 h 6858000"/>
              <a:gd name="connsiteX6" fmla="*/ 0 w 438650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6504" h="6858000">
                <a:moveTo>
                  <a:pt x="0" y="0"/>
                </a:moveTo>
                <a:lnTo>
                  <a:pt x="3588437" y="0"/>
                </a:lnTo>
                <a:lnTo>
                  <a:pt x="3623440" y="58977"/>
                </a:lnTo>
                <a:cubicBezTo>
                  <a:pt x="4094900" y="933006"/>
                  <a:pt x="4386504" y="2140466"/>
                  <a:pt x="4386504" y="3474189"/>
                </a:cubicBezTo>
                <a:cubicBezTo>
                  <a:pt x="4386504" y="4641197"/>
                  <a:pt x="4163245" y="5711534"/>
                  <a:pt x="3791589" y="6546415"/>
                </a:cubicBezTo>
                <a:lnTo>
                  <a:pt x="3638834"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A7E36E-2C47-E4BF-B7DC-9623B2DC08BC}"/>
              </a:ext>
            </a:extLst>
          </p:cNvPr>
          <p:cNvSpPr>
            <a:spLocks noGrp="1"/>
          </p:cNvSpPr>
          <p:nvPr>
            <p:ph type="title"/>
          </p:nvPr>
        </p:nvSpPr>
        <p:spPr>
          <a:xfrm>
            <a:off x="438912" y="1508760"/>
            <a:ext cx="3429000" cy="2898648"/>
          </a:xfrm>
        </p:spPr>
        <p:txBody>
          <a:bodyPr vert="horz" lIns="91440" tIns="45720" rIns="91440" bIns="45720" rtlCol="0" anchor="b">
            <a:normAutofit/>
          </a:bodyPr>
          <a:lstStyle/>
          <a:p>
            <a:r>
              <a:rPr lang="en-US" sz="4000" kern="1200">
                <a:solidFill>
                  <a:schemeClr val="tx1"/>
                </a:solidFill>
                <a:latin typeface="+mj-lt"/>
                <a:ea typeface="+mj-ea"/>
                <a:cs typeface="+mj-cs"/>
              </a:rPr>
              <a:t>NON-PROBABILITY SAMPLING</a:t>
            </a:r>
          </a:p>
        </p:txBody>
      </p:sp>
      <p:sp>
        <p:nvSpPr>
          <p:cNvPr id="34" name="Rectangle 33">
            <a:extLst>
              <a:ext uri="{FF2B5EF4-FFF2-40B4-BE49-F238E27FC236}">
                <a16:creationId xmlns:a16="http://schemas.microsoft.com/office/drawing/2014/main" id="{3BB917E8-D696-4787-96D6-521A9C42F9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798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1A010B9C-80E1-C09F-56B4-F669315CF7B7}"/>
              </a:ext>
            </a:extLst>
          </p:cNvPr>
          <p:cNvPicPr>
            <a:picLocks noChangeAspect="1"/>
          </p:cNvPicPr>
          <p:nvPr/>
        </p:nvPicPr>
        <p:blipFill>
          <a:blip r:embed="rId5"/>
          <a:srcRect l="8581" r="3242" b="-4"/>
          <a:stretch>
            <a:fillRect/>
          </a:stretch>
        </p:blipFill>
        <p:spPr>
          <a:xfrm>
            <a:off x="7845207" y="10"/>
            <a:ext cx="4346795" cy="3401558"/>
          </a:xfrm>
          <a:custGeom>
            <a:avLst/>
            <a:gdLst/>
            <a:ahLst/>
            <a:cxnLst/>
            <a:rect l="l" t="t" r="r" b="b"/>
            <a:pathLst>
              <a:path w="4346795" h="3401568">
                <a:moveTo>
                  <a:pt x="0" y="0"/>
                </a:moveTo>
                <a:lnTo>
                  <a:pt x="4346795" y="0"/>
                </a:lnTo>
                <a:lnTo>
                  <a:pt x="4346795" y="3401568"/>
                </a:lnTo>
                <a:lnTo>
                  <a:pt x="762748" y="3401568"/>
                </a:lnTo>
                <a:lnTo>
                  <a:pt x="751436" y="2963954"/>
                </a:lnTo>
                <a:cubicBezTo>
                  <a:pt x="698408" y="1942163"/>
                  <a:pt x="463174" y="995044"/>
                  <a:pt x="93264" y="192283"/>
                </a:cubicBezTo>
                <a:close/>
              </a:path>
            </a:pathLst>
          </a:custGeom>
        </p:spPr>
      </p:pic>
      <p:sp>
        <p:nvSpPr>
          <p:cNvPr id="36" name="Rectangle 35">
            <a:extLst>
              <a:ext uri="{FF2B5EF4-FFF2-40B4-BE49-F238E27FC236}">
                <a16:creationId xmlns:a16="http://schemas.microsoft.com/office/drawing/2014/main" id="{39F4C545-E278-42ED-9B78-2EBA464444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2" y="4544568"/>
            <a:ext cx="341496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6205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897" name="Rectangle 37896">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530" name="Rectangle 2">
            <a:extLst>
              <a:ext uri="{FF2B5EF4-FFF2-40B4-BE49-F238E27FC236}">
                <a16:creationId xmlns:a16="http://schemas.microsoft.com/office/drawing/2014/main" id="{DC424E45-40FB-67BA-F484-B8A6F94F5244}"/>
              </a:ext>
            </a:extLst>
          </p:cNvPr>
          <p:cNvSpPr>
            <a:spLocks noGrp="1" noChangeArrowheads="1"/>
          </p:cNvSpPr>
          <p:nvPr>
            <p:ph type="title"/>
          </p:nvPr>
        </p:nvSpPr>
        <p:spPr>
          <a:xfrm>
            <a:off x="3973902" y="138498"/>
            <a:ext cx="8397813" cy="710301"/>
          </a:xfrm>
        </p:spPr>
        <p:txBody>
          <a:bodyPr>
            <a:normAutofit/>
          </a:bodyPr>
          <a:lstStyle/>
          <a:p>
            <a:pPr eaLnBrk="1" hangingPunct="1">
              <a:defRPr/>
            </a:pPr>
            <a:r>
              <a:rPr lang="en-US" dirty="0"/>
              <a:t>NON-PROBABILITY SAMPLING</a:t>
            </a:r>
          </a:p>
        </p:txBody>
      </p:sp>
      <p:pic>
        <p:nvPicPr>
          <p:cNvPr id="37893" name="Picture 37892" descr="Colorful carved figures of humans">
            <a:extLst>
              <a:ext uri="{FF2B5EF4-FFF2-40B4-BE49-F238E27FC236}">
                <a16:creationId xmlns:a16="http://schemas.microsoft.com/office/drawing/2014/main" id="{5952E2EC-32CC-907B-D881-B2205E95B194}"/>
              </a:ext>
            </a:extLst>
          </p:cNvPr>
          <p:cNvPicPr>
            <a:picLocks noChangeAspect="1"/>
          </p:cNvPicPr>
          <p:nvPr/>
        </p:nvPicPr>
        <p:blipFill>
          <a:blip r:embed="rId2"/>
          <a:srcRect l="18343" r="18110" b="-1"/>
          <a:stretch>
            <a:fillRect/>
          </a:stretch>
        </p:blipFill>
        <p:spPr>
          <a:xfrm>
            <a:off x="21" y="10"/>
            <a:ext cx="4790438" cy="5371129"/>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22532" name="Rectangle 3">
            <a:extLst>
              <a:ext uri="{FF2B5EF4-FFF2-40B4-BE49-F238E27FC236}">
                <a16:creationId xmlns:a16="http://schemas.microsoft.com/office/drawing/2014/main" id="{DCDB3D26-6EFD-821D-FC19-CF217E3F6200}"/>
              </a:ext>
            </a:extLst>
          </p:cNvPr>
          <p:cNvSpPr>
            <a:spLocks noGrp="1" noChangeArrowheads="1"/>
          </p:cNvSpPr>
          <p:nvPr>
            <p:ph sz="quarter" idx="1"/>
          </p:nvPr>
        </p:nvSpPr>
        <p:spPr>
          <a:xfrm>
            <a:off x="4468483" y="1147551"/>
            <a:ext cx="7563637" cy="5411697"/>
          </a:xfrm>
        </p:spPr>
        <p:txBody>
          <a:bodyPr>
            <a:noAutofit/>
          </a:bodyPr>
          <a:lstStyle/>
          <a:p>
            <a:pPr algn="just" eaLnBrk="1" hangingPunct="1">
              <a:defRPr/>
            </a:pPr>
            <a:r>
              <a:rPr lang="en-US" sz="2400" dirty="0"/>
              <a:t>Any sampling method where some elements of population have </a:t>
            </a:r>
            <a:r>
              <a:rPr lang="en-US" sz="2400" i="1" dirty="0"/>
              <a:t>no</a:t>
            </a:r>
            <a:r>
              <a:rPr lang="en-US" sz="2400" dirty="0"/>
              <a:t> chance of selection , or where the probability of selection can't be accurately determined. It involves the selection of elements based on assumptions regarding the population of interest, </a:t>
            </a:r>
          </a:p>
          <a:p>
            <a:pPr algn="just" eaLnBrk="1" hangingPunct="1">
              <a:defRPr/>
            </a:pPr>
            <a:r>
              <a:rPr lang="en-US" sz="2400" i="1" dirty="0"/>
              <a:t>Example: We visit every household in a given street, and interview the first person to answer the door. In any household with more than one occupant, this is a nonprobability sample, because some people are more likely to answer the door (e.g. an unemployed person who spends most of their time at home is more likely to answer than an employed housemate who might be at work when the interviewer calls) and it's not practical to calculate these probabilities.</a:t>
            </a:r>
            <a:endParaRPr lang="en-US" sz="2400" dirty="0"/>
          </a:p>
        </p:txBody>
      </p:sp>
    </p:spTree>
  </p:cSld>
  <p:clrMapOvr>
    <a:masterClrMapping/>
  </p:clrMapOvr>
  <p:transition advTm="343"/>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921" name="Rectangle 38920">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483" name="Rectangle 2">
            <a:extLst>
              <a:ext uri="{FF2B5EF4-FFF2-40B4-BE49-F238E27FC236}">
                <a16:creationId xmlns:a16="http://schemas.microsoft.com/office/drawing/2014/main" id="{74210D71-DF04-1DA8-0BC8-CE211950AFCC}"/>
              </a:ext>
            </a:extLst>
          </p:cNvPr>
          <p:cNvSpPr>
            <a:spLocks noGrp="1" noChangeArrowheads="1"/>
          </p:cNvSpPr>
          <p:nvPr>
            <p:ph type="title"/>
          </p:nvPr>
        </p:nvSpPr>
        <p:spPr>
          <a:xfrm>
            <a:off x="4049486" y="357442"/>
            <a:ext cx="7304314" cy="848952"/>
          </a:xfrm>
        </p:spPr>
        <p:txBody>
          <a:bodyPr rtlCol="0">
            <a:normAutofit/>
          </a:bodyPr>
          <a:lstStyle/>
          <a:p>
            <a:pPr>
              <a:defRPr/>
            </a:pPr>
            <a:r>
              <a:rPr lang="en-US" dirty="0"/>
              <a:t>NON-PROBABILITY SAMPLING</a:t>
            </a:r>
          </a:p>
        </p:txBody>
      </p:sp>
      <p:pic>
        <p:nvPicPr>
          <p:cNvPr id="38917" name="Picture 38916" descr="Magnifying glass showing decling performance">
            <a:extLst>
              <a:ext uri="{FF2B5EF4-FFF2-40B4-BE49-F238E27FC236}">
                <a16:creationId xmlns:a16="http://schemas.microsoft.com/office/drawing/2014/main" id="{1B49662C-EC7D-BA16-04C5-555D68D6E584}"/>
              </a:ext>
            </a:extLst>
          </p:cNvPr>
          <p:cNvPicPr>
            <a:picLocks noChangeAspect="1"/>
          </p:cNvPicPr>
          <p:nvPr/>
        </p:nvPicPr>
        <p:blipFill>
          <a:blip r:embed="rId2"/>
          <a:srcRect l="4951" r="35515" b="-1"/>
          <a:stretch>
            <a:fillRect/>
          </a:stretch>
        </p:blipFill>
        <p:spPr>
          <a:xfrm>
            <a:off x="21" y="10"/>
            <a:ext cx="4625768"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23556" name="Rectangle 3">
            <a:extLst>
              <a:ext uri="{FF2B5EF4-FFF2-40B4-BE49-F238E27FC236}">
                <a16:creationId xmlns:a16="http://schemas.microsoft.com/office/drawing/2014/main" id="{0C515D28-DE05-A4C1-CD71-95F6BF818B98}"/>
              </a:ext>
            </a:extLst>
          </p:cNvPr>
          <p:cNvSpPr>
            <a:spLocks noGrp="1" noChangeArrowheads="1"/>
          </p:cNvSpPr>
          <p:nvPr>
            <p:ph sz="quarter" idx="1"/>
          </p:nvPr>
        </p:nvSpPr>
        <p:spPr>
          <a:xfrm>
            <a:off x="4292008" y="1270765"/>
            <a:ext cx="7507300" cy="4440371"/>
          </a:xfrm>
        </p:spPr>
        <p:txBody>
          <a:bodyPr>
            <a:noAutofit/>
          </a:bodyPr>
          <a:lstStyle/>
          <a:p>
            <a:pPr algn="just" eaLnBrk="1" hangingPunct="1">
              <a:buFont typeface="Arial" panose="020B0604020202020204" pitchFamily="34" charset="0"/>
              <a:buChar char="•"/>
              <a:defRPr/>
            </a:pPr>
            <a:r>
              <a:rPr lang="en-US" sz="2400" dirty="0"/>
              <a:t>Non-probability Sampling includes: </a:t>
            </a:r>
          </a:p>
          <a:p>
            <a:pPr lvl="1" algn="just" eaLnBrk="1" hangingPunct="1">
              <a:buFont typeface="Arial" panose="020B0604020202020204" pitchFamily="34" charset="0"/>
              <a:buChar char="•"/>
              <a:defRPr/>
            </a:pPr>
            <a:r>
              <a:rPr lang="en-US" b="1" dirty="0"/>
              <a:t>Convenience Sampling </a:t>
            </a:r>
            <a:r>
              <a:rPr lang="en-US" dirty="0"/>
              <a:t>: based on convenience</a:t>
            </a:r>
          </a:p>
          <a:p>
            <a:pPr lvl="1" algn="just" eaLnBrk="1" hangingPunct="1">
              <a:buFont typeface="Arial" panose="020B0604020202020204" pitchFamily="34" charset="0"/>
              <a:buChar char="•"/>
              <a:defRPr/>
            </a:pPr>
            <a:r>
              <a:rPr lang="en-US" dirty="0"/>
              <a:t>Snowball Sampling: based on one respondent encouraging another person to participate in the research</a:t>
            </a:r>
          </a:p>
          <a:p>
            <a:pPr lvl="1" algn="just" eaLnBrk="1" hangingPunct="1">
              <a:buFont typeface="Arial" panose="020B0604020202020204" pitchFamily="34" charset="0"/>
              <a:buChar char="•"/>
              <a:defRPr/>
            </a:pPr>
            <a:r>
              <a:rPr lang="en-US" dirty="0"/>
              <a:t>Quota Sampling : based on a predetermined number of respondents from mutually exclusive groups. The ratio may or may not reflect the ratios in the target population. </a:t>
            </a:r>
          </a:p>
          <a:p>
            <a:pPr lvl="1" algn="just" eaLnBrk="1" hangingPunct="1">
              <a:buFont typeface="Arial" panose="020B0604020202020204" pitchFamily="34" charset="0"/>
              <a:buChar char="•"/>
              <a:defRPr/>
            </a:pPr>
            <a:r>
              <a:rPr lang="en-US" dirty="0"/>
              <a:t>Purposive Sampling: based on the characteristics of the respondents, e.g. certain level of experience, job type held etc.</a:t>
            </a:r>
          </a:p>
          <a:p>
            <a:pPr marL="0" indent="0" algn="just">
              <a:buNone/>
              <a:defRPr/>
            </a:pPr>
            <a:r>
              <a:rPr lang="en-US" sz="2400" i="1" dirty="0"/>
              <a:t>All of these methods need a strong justification in your research design chapter!</a:t>
            </a:r>
          </a:p>
        </p:txBody>
      </p:sp>
      <p:sp>
        <p:nvSpPr>
          <p:cNvPr id="38915" name="Slide Number Placeholder 5">
            <a:extLst>
              <a:ext uri="{FF2B5EF4-FFF2-40B4-BE49-F238E27FC236}">
                <a16:creationId xmlns:a16="http://schemas.microsoft.com/office/drawing/2014/main" id="{3C18F6DD-7810-807C-14BA-7D129B8C23E7}"/>
              </a:ext>
            </a:extLst>
          </p:cNvPr>
          <p:cNvSpPr>
            <a:spLocks noGrp="1"/>
          </p:cNvSpPr>
          <p:nvPr>
            <p:ph type="sldNum" sz="quarter" idx="11"/>
          </p:nvPr>
        </p:nvSpPr>
        <p:spPr bwMode="auto">
          <a:xfrm>
            <a:off x="8610600" y="6356350"/>
            <a:ext cx="27432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spcAft>
                <a:spcPts val="600"/>
              </a:spcAft>
            </a:pPr>
            <a:fld id="{150F24E8-E8B2-480B-AFE3-0ACB3C8AA4E1}" type="slidenum">
              <a:rPr lang="en-US" altLang="en-US">
                <a:latin typeface="Franklin Gothic Book" panose="020B0503020102020204" pitchFamily="34" charset="0"/>
              </a:rPr>
              <a:pPr>
                <a:spcAft>
                  <a:spcPts val="600"/>
                </a:spcAft>
              </a:pPr>
              <a:t>29</a:t>
            </a:fld>
            <a:endParaRPr lang="en-US" altLang="en-US">
              <a:latin typeface="Franklin Gothic Book" panose="020B0503020102020204" pitchFamily="34" charset="0"/>
            </a:endParaRPr>
          </a:p>
        </p:txBody>
      </p:sp>
    </p:spTree>
  </p:cSld>
  <p:clrMapOvr>
    <a:masterClrMapping/>
  </p:clrMapOvr>
  <p:transition advTm="702"/>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Number Placeholder 3">
            <a:extLst>
              <a:ext uri="{FF2B5EF4-FFF2-40B4-BE49-F238E27FC236}">
                <a16:creationId xmlns:a16="http://schemas.microsoft.com/office/drawing/2014/main" id="{67024B43-C057-2CAD-15EC-DD148C473BF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fld id="{DA12CFB5-2639-4A57-BCE8-F215B3BBEAEB}" type="slidenum">
              <a:rPr lang="en-US" altLang="en-US">
                <a:solidFill>
                  <a:srgbClr val="FFFFFF"/>
                </a:solidFill>
                <a:latin typeface="Franklin Gothic Book" panose="020B0503020102020204" pitchFamily="34" charset="0"/>
              </a:rPr>
              <a:pPr/>
              <a:t>30</a:t>
            </a:fld>
            <a:endParaRPr lang="en-US" altLang="en-US">
              <a:solidFill>
                <a:srgbClr val="FFFFFF"/>
              </a:solidFill>
              <a:latin typeface="Franklin Gothic Book" panose="020B0503020102020204" pitchFamily="34" charset="0"/>
            </a:endParaRPr>
          </a:p>
        </p:txBody>
      </p:sp>
      <p:sp>
        <p:nvSpPr>
          <p:cNvPr id="48131" name="Rectangle 2">
            <a:extLst>
              <a:ext uri="{FF2B5EF4-FFF2-40B4-BE49-F238E27FC236}">
                <a16:creationId xmlns:a16="http://schemas.microsoft.com/office/drawing/2014/main" id="{71406580-C6C3-F088-0A8C-BBE3A7429F7B}"/>
              </a:ext>
            </a:extLst>
          </p:cNvPr>
          <p:cNvSpPr>
            <a:spLocks noGrp="1" noChangeArrowheads="1"/>
          </p:cNvSpPr>
          <p:nvPr>
            <p:ph type="title" idx="4294967295"/>
          </p:nvPr>
        </p:nvSpPr>
        <p:spPr>
          <a:xfrm>
            <a:off x="2444750" y="153989"/>
            <a:ext cx="7543800" cy="987425"/>
          </a:xfrm>
        </p:spPr>
        <p:txBody>
          <a:bodyPr/>
          <a:lstStyle/>
          <a:p>
            <a:pPr eaLnBrk="1" hangingPunct="1">
              <a:defRPr/>
            </a:pPr>
            <a:r>
              <a:rPr lang="en-US" altLang="ko-KR" sz="3100" dirty="0">
                <a:ea typeface="굴림" pitchFamily="34" charset="-127"/>
              </a:rPr>
              <a:t>CONVENIENCE SAMPLING</a:t>
            </a:r>
          </a:p>
        </p:txBody>
      </p:sp>
      <p:sp>
        <p:nvSpPr>
          <p:cNvPr id="39940" name="Rectangle 3">
            <a:extLst>
              <a:ext uri="{FF2B5EF4-FFF2-40B4-BE49-F238E27FC236}">
                <a16:creationId xmlns:a16="http://schemas.microsoft.com/office/drawing/2014/main" id="{DD77EA70-C438-A18A-18CE-46FCE6D84026}"/>
              </a:ext>
            </a:extLst>
          </p:cNvPr>
          <p:cNvSpPr>
            <a:spLocks noGrp="1" noChangeArrowheads="1"/>
          </p:cNvSpPr>
          <p:nvPr>
            <p:ph type="body" idx="4294967295"/>
          </p:nvPr>
        </p:nvSpPr>
        <p:spPr>
          <a:xfrm>
            <a:off x="358159" y="833847"/>
            <a:ext cx="5858491" cy="805084"/>
          </a:xfrm>
        </p:spPr>
        <p:txBody>
          <a:bodyPr/>
          <a:lstStyle/>
          <a:p>
            <a:pPr marL="514350" indent="-514350">
              <a:lnSpc>
                <a:spcPct val="80000"/>
              </a:lnSpc>
            </a:pPr>
            <a:endParaRPr lang="en-US" altLang="ko-KR" u="sng" dirty="0">
              <a:latin typeface="Comic Sans MS" panose="030F0702030302020204" pitchFamily="66" charset="0"/>
              <a:ea typeface="굴림" panose="020B0600000101010101" pitchFamily="34" charset="-127"/>
              <a:cs typeface="굴림" panose="020B0600000101010101" pitchFamily="34" charset="-127"/>
            </a:endParaRPr>
          </a:p>
          <a:p>
            <a:pPr marL="914400" lvl="1" indent="-514350">
              <a:lnSpc>
                <a:spcPct val="80000"/>
              </a:lnSpc>
            </a:pPr>
            <a:r>
              <a:rPr lang="en-US" altLang="ko-KR" sz="2300" dirty="0">
                <a:latin typeface="Comic Sans MS" panose="030F0702030302020204" pitchFamily="66" charset="0"/>
                <a:ea typeface="굴림" panose="020B0600000101010101" pitchFamily="34" charset="-127"/>
                <a:cs typeface="굴림" panose="020B0600000101010101" pitchFamily="34" charset="-127"/>
              </a:rPr>
              <a:t>Use results that are easy to get</a:t>
            </a:r>
          </a:p>
          <a:p>
            <a:pPr marL="914400" lvl="1" indent="-514350">
              <a:lnSpc>
                <a:spcPct val="80000"/>
              </a:lnSpc>
              <a:buNone/>
            </a:pPr>
            <a:endParaRPr lang="en-US" altLang="ko-KR" sz="2300" u="sng" dirty="0">
              <a:ea typeface="굴림" panose="020B0600000101010101" pitchFamily="34" charset="-127"/>
              <a:cs typeface="굴림" panose="020B0600000101010101" pitchFamily="34" charset="-127"/>
            </a:endParaRPr>
          </a:p>
          <a:p>
            <a:pPr marL="514350" indent="-514350">
              <a:lnSpc>
                <a:spcPct val="80000"/>
              </a:lnSpc>
              <a:buNone/>
            </a:pPr>
            <a:endParaRPr lang="en-US" altLang="ko-KR" sz="2900" dirty="0">
              <a:ea typeface="굴림" panose="020B0600000101010101" pitchFamily="34" charset="-127"/>
              <a:cs typeface="굴림" panose="020B0600000101010101" pitchFamily="34" charset="-127"/>
            </a:endParaRPr>
          </a:p>
          <a:p>
            <a:pPr marL="514350" indent="-514350">
              <a:lnSpc>
                <a:spcPct val="80000"/>
              </a:lnSpc>
              <a:buNone/>
            </a:pPr>
            <a:endParaRPr lang="en-US" altLang="ko-KR" dirty="0">
              <a:ea typeface="굴림" panose="020B0600000101010101" pitchFamily="34" charset="-127"/>
              <a:cs typeface="굴림" panose="020B0600000101010101" pitchFamily="34" charset="-127"/>
            </a:endParaRPr>
          </a:p>
        </p:txBody>
      </p:sp>
      <p:sp>
        <p:nvSpPr>
          <p:cNvPr id="39941" name="Slide Number Placeholder 4">
            <a:extLst>
              <a:ext uri="{FF2B5EF4-FFF2-40B4-BE49-F238E27FC236}">
                <a16:creationId xmlns:a16="http://schemas.microsoft.com/office/drawing/2014/main" id="{59A749DC-426D-65D3-E666-EA2ADCAEF49A}"/>
              </a:ext>
            </a:extLst>
          </p:cNvPr>
          <p:cNvSpPr txBox="1">
            <a:spLocks noGrp="1"/>
          </p:cNvSpPr>
          <p:nvPr/>
        </p:nvSpPr>
        <p:spPr bwMode="auto">
          <a:xfrm>
            <a:off x="8077200" y="6248400"/>
            <a:ext cx="2133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cs typeface="Arial" panose="020B0604020202020204" pitchFamily="34" charset="0"/>
              </a:defRPr>
            </a:lvl1pPr>
            <a:lvl2pPr marL="742950" indent="-285750">
              <a:defRPr>
                <a:solidFill>
                  <a:schemeClr val="tx1"/>
                </a:solidFill>
                <a:latin typeface="Century Gothic" panose="020B0502020202020204" pitchFamily="34" charset="0"/>
                <a:cs typeface="Arial" panose="020B0604020202020204" pitchFamily="34" charset="0"/>
              </a:defRPr>
            </a:lvl2pPr>
            <a:lvl3pPr marL="1143000" indent="-228600">
              <a:defRPr>
                <a:solidFill>
                  <a:schemeClr val="tx1"/>
                </a:solidFill>
                <a:latin typeface="Century Gothic" panose="020B0502020202020204" pitchFamily="34" charset="0"/>
                <a:cs typeface="Arial" panose="020B0604020202020204" pitchFamily="34" charset="0"/>
              </a:defRPr>
            </a:lvl3pPr>
            <a:lvl4pPr marL="1600200" indent="-228600">
              <a:defRPr>
                <a:solidFill>
                  <a:schemeClr val="tx1"/>
                </a:solidFill>
                <a:latin typeface="Century Gothic" panose="020B0502020202020204" pitchFamily="34" charset="0"/>
                <a:cs typeface="Arial" panose="020B0604020202020204" pitchFamily="34" charset="0"/>
              </a:defRPr>
            </a:lvl4pPr>
            <a:lvl5pPr marL="2057400" indent="-228600">
              <a:defRPr>
                <a:solidFill>
                  <a:schemeClr val="tx1"/>
                </a:solidFill>
                <a:latin typeface="Century Gothic" panose="020B0502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cs typeface="Arial" panose="020B0604020202020204" pitchFamily="34" charset="0"/>
              </a:defRPr>
            </a:lvl9pPr>
          </a:lstStyle>
          <a:p>
            <a:pPr algn="r" eaLnBrk="1" latinLnBrk="1" hangingPunct="1"/>
            <a:fld id="{369CEEB1-C928-4154-9F1E-69FF39D41471}" type="slidenum">
              <a:rPr lang="ko-KR" altLang="en-US" sz="1000">
                <a:latin typeface="굴림" panose="020B0600000101010101" pitchFamily="34" charset="-127"/>
                <a:ea typeface="굴림" panose="020B0600000101010101" pitchFamily="34" charset="-127"/>
                <a:cs typeface="굴림" panose="020B0600000101010101" pitchFamily="34" charset="-127"/>
              </a:rPr>
              <a:pPr algn="r" eaLnBrk="1" latinLnBrk="1" hangingPunct="1"/>
              <a:t>30</a:t>
            </a:fld>
            <a:endParaRPr lang="en-US" altLang="ko-KR" sz="1000">
              <a:latin typeface="굴림" panose="020B0600000101010101" pitchFamily="34" charset="-127"/>
              <a:ea typeface="굴림" panose="020B0600000101010101" pitchFamily="34" charset="-127"/>
              <a:cs typeface="굴림" panose="020B0600000101010101" pitchFamily="34" charset="-127"/>
            </a:endParaRPr>
          </a:p>
        </p:txBody>
      </p:sp>
      <p:pic>
        <p:nvPicPr>
          <p:cNvPr id="39942" name="Picture 8" descr="1_Conv">
            <a:extLst>
              <a:ext uri="{FF2B5EF4-FFF2-40B4-BE49-F238E27FC236}">
                <a16:creationId xmlns:a16="http://schemas.microsoft.com/office/drawing/2014/main" id="{15515521-25A4-31B9-CAAC-1F5D3298A5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1617" y="1191290"/>
            <a:ext cx="5170300" cy="4629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AC21F5B1-4DF2-1194-A7B6-B8898C55848A}"/>
              </a:ext>
            </a:extLst>
          </p:cNvPr>
          <p:cNvSpPr txBox="1"/>
          <p:nvPr/>
        </p:nvSpPr>
        <p:spPr>
          <a:xfrm>
            <a:off x="232012" y="1847195"/>
            <a:ext cx="6243851" cy="3539430"/>
          </a:xfrm>
          <a:prstGeom prst="rect">
            <a:avLst/>
          </a:prstGeom>
          <a:noFill/>
        </p:spPr>
        <p:txBody>
          <a:bodyPr wrap="square">
            <a:spAutoFit/>
          </a:bodyPr>
          <a:lstStyle/>
          <a:p>
            <a:pPr algn="just">
              <a:buFontTx/>
              <a:buChar char="-"/>
            </a:pPr>
            <a:r>
              <a:rPr lang="de-DE" altLang="de-DE" sz="2800" dirty="0">
                <a:latin typeface="Times New Roman" panose="02020603050405020304" pitchFamily="18" charset="0"/>
                <a:cs typeface="Times New Roman" panose="02020603050405020304" pitchFamily="18" charset="0"/>
              </a:rPr>
              <a:t>In </a:t>
            </a:r>
            <a:r>
              <a:rPr lang="de-DE" altLang="de-DE" sz="2800" dirty="0" err="1">
                <a:latin typeface="Times New Roman" panose="02020603050405020304" pitchFamily="18" charset="0"/>
                <a:cs typeface="Times New Roman" panose="02020603050405020304" pitchFamily="18" charset="0"/>
              </a:rPr>
              <a:t>this</a:t>
            </a:r>
            <a:r>
              <a:rPr lang="de-DE" altLang="de-DE" sz="2800" dirty="0">
                <a:latin typeface="Times New Roman" panose="02020603050405020304" pitchFamily="18" charset="0"/>
                <a:cs typeface="Times New Roman" panose="02020603050405020304" pitchFamily="18" charset="0"/>
              </a:rPr>
              <a:t> type of non-</a:t>
            </a:r>
            <a:r>
              <a:rPr lang="de-DE" altLang="de-DE" sz="2800" dirty="0" err="1">
                <a:latin typeface="Times New Roman" panose="02020603050405020304" pitchFamily="18" charset="0"/>
                <a:cs typeface="Times New Roman" panose="02020603050405020304" pitchFamily="18" charset="0"/>
              </a:rPr>
              <a:t>probability</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sampling</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the</a:t>
            </a:r>
            <a:r>
              <a:rPr lang="de-DE" altLang="de-DE" sz="2800" dirty="0">
                <a:latin typeface="Times New Roman" panose="02020603050405020304" pitchFamily="18" charset="0"/>
                <a:cs typeface="Times New Roman" panose="02020603050405020304" pitchFamily="18" charset="0"/>
              </a:rPr>
              <a:t> sample </a:t>
            </a:r>
            <a:r>
              <a:rPr lang="de-DE" altLang="de-DE" sz="2800" dirty="0" err="1">
                <a:latin typeface="Times New Roman" panose="02020603050405020304" pitchFamily="18" charset="0"/>
                <a:cs typeface="Times New Roman" panose="02020603050405020304" pitchFamily="18" charset="0"/>
              </a:rPr>
              <a:t>is</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made</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up</a:t>
            </a:r>
            <a:r>
              <a:rPr lang="de-DE" altLang="de-DE" sz="2800" dirty="0">
                <a:latin typeface="Times New Roman" panose="02020603050405020304" pitchFamily="18" charset="0"/>
                <a:cs typeface="Times New Roman" panose="02020603050405020304" pitchFamily="18" charset="0"/>
              </a:rPr>
              <a:t> of </a:t>
            </a:r>
            <a:r>
              <a:rPr lang="de-DE" altLang="de-DE" sz="2800" dirty="0" err="1">
                <a:latin typeface="Times New Roman" panose="02020603050405020304" pitchFamily="18" charset="0"/>
                <a:cs typeface="Times New Roman" panose="02020603050405020304" pitchFamily="18" charset="0"/>
              </a:rPr>
              <a:t>those</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elements</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or</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units</a:t>
            </a:r>
            <a:r>
              <a:rPr lang="de-DE" altLang="de-DE" sz="2800" dirty="0">
                <a:latin typeface="Times New Roman" panose="02020603050405020304" pitchFamily="18" charset="0"/>
                <a:cs typeface="Times New Roman" panose="02020603050405020304" pitchFamily="18" charset="0"/>
              </a:rPr>
              <a:t> of </a:t>
            </a:r>
            <a:r>
              <a:rPr lang="de-DE" altLang="de-DE" sz="2800" dirty="0" err="1">
                <a:latin typeface="Times New Roman" panose="02020603050405020304" pitchFamily="18" charset="0"/>
                <a:cs typeface="Times New Roman" panose="02020603050405020304" pitchFamily="18" charset="0"/>
              </a:rPr>
              <a:t>the</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population</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that</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are</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closely</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available</a:t>
            </a:r>
            <a:r>
              <a:rPr lang="de-DE" altLang="de-DE" sz="2800" dirty="0">
                <a:latin typeface="Times New Roman" panose="02020603050405020304" pitchFamily="18" charset="0"/>
                <a:cs typeface="Times New Roman" panose="02020603050405020304" pitchFamily="18" charset="0"/>
              </a:rPr>
              <a:t> and </a:t>
            </a:r>
            <a:r>
              <a:rPr lang="de-DE" altLang="de-DE" sz="2800" dirty="0" err="1">
                <a:latin typeface="Times New Roman" panose="02020603050405020304" pitchFamily="18" charset="0"/>
                <a:cs typeface="Times New Roman" panose="02020603050405020304" pitchFamily="18" charset="0"/>
              </a:rPr>
              <a:t>convenient</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to</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reach</a:t>
            </a:r>
            <a:r>
              <a:rPr lang="de-DE" altLang="de-DE" sz="2800" dirty="0">
                <a:latin typeface="Times New Roman" panose="02020603050405020304" pitchFamily="18" charset="0"/>
                <a:cs typeface="Times New Roman" panose="02020603050405020304" pitchFamily="18" charset="0"/>
              </a:rPr>
              <a:t>. </a:t>
            </a:r>
          </a:p>
          <a:p>
            <a:pPr algn="just">
              <a:buFontTx/>
              <a:buChar char="-"/>
            </a:pPr>
            <a:r>
              <a:rPr lang="de-DE" altLang="de-DE" sz="2800" dirty="0">
                <a:latin typeface="Times New Roman" panose="02020603050405020304" pitchFamily="18" charset="0"/>
                <a:cs typeface="Times New Roman" panose="02020603050405020304" pitchFamily="18" charset="0"/>
              </a:rPr>
              <a:t>A </a:t>
            </a:r>
            <a:r>
              <a:rPr lang="de-DE" altLang="de-DE" sz="2800" dirty="0" err="1">
                <a:latin typeface="Times New Roman" panose="02020603050405020304" pitchFamily="18" charset="0"/>
                <a:cs typeface="Times New Roman" panose="02020603050405020304" pitchFamily="18" charset="0"/>
              </a:rPr>
              <a:t>major</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disadvantage</a:t>
            </a:r>
            <a:r>
              <a:rPr lang="de-DE" altLang="de-DE" sz="2800" dirty="0">
                <a:latin typeface="Times New Roman" panose="02020603050405020304" pitchFamily="18" charset="0"/>
                <a:cs typeface="Times New Roman" panose="02020603050405020304" pitchFamily="18" charset="0"/>
              </a:rPr>
              <a:t> of </a:t>
            </a:r>
            <a:r>
              <a:rPr lang="de-DE" altLang="de-DE" sz="2800" dirty="0" err="1">
                <a:latin typeface="Times New Roman" panose="02020603050405020304" pitchFamily="18" charset="0"/>
                <a:cs typeface="Times New Roman" panose="02020603050405020304" pitchFamily="18" charset="0"/>
              </a:rPr>
              <a:t>this</a:t>
            </a:r>
            <a:r>
              <a:rPr lang="de-DE" altLang="de-DE" sz="2800" dirty="0">
                <a:latin typeface="Times New Roman" panose="02020603050405020304" pitchFamily="18" charset="0"/>
                <a:cs typeface="Times New Roman" panose="02020603050405020304" pitchFamily="18" charset="0"/>
              </a:rPr>
              <a:t> type of </a:t>
            </a:r>
            <a:r>
              <a:rPr lang="de-DE" altLang="de-DE" sz="2800" dirty="0" err="1">
                <a:latin typeface="Times New Roman" panose="02020603050405020304" pitchFamily="18" charset="0"/>
                <a:cs typeface="Times New Roman" panose="02020603050405020304" pitchFamily="18" charset="0"/>
              </a:rPr>
              <a:t>sampling</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is</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that</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the</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researcher</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cannot</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make</a:t>
            </a:r>
            <a:r>
              <a:rPr lang="de-DE" altLang="de-DE" sz="2800" dirty="0">
                <a:latin typeface="Times New Roman" panose="02020603050405020304" pitchFamily="18" charset="0"/>
                <a:cs typeface="Times New Roman" panose="02020603050405020304" pitchFamily="18" charset="0"/>
              </a:rPr>
              <a:t> a </a:t>
            </a:r>
            <a:r>
              <a:rPr lang="de-DE" altLang="de-DE" sz="2800" dirty="0" err="1">
                <a:latin typeface="Times New Roman" panose="02020603050405020304" pitchFamily="18" charset="0"/>
                <a:cs typeface="Times New Roman" panose="02020603050405020304" pitchFamily="18" charset="0"/>
              </a:rPr>
              <a:t>scientific</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generalisation</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about</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the</a:t>
            </a:r>
            <a:r>
              <a:rPr lang="de-DE" altLang="de-DE" sz="2800" dirty="0">
                <a:latin typeface="Times New Roman" panose="02020603050405020304" pitchFamily="18" charset="0"/>
                <a:cs typeface="Times New Roman" panose="02020603050405020304" pitchFamily="18" charset="0"/>
              </a:rPr>
              <a:t> total </a:t>
            </a:r>
            <a:r>
              <a:rPr lang="de-DE" altLang="de-DE" sz="2800" dirty="0" err="1">
                <a:latin typeface="Times New Roman" panose="02020603050405020304" pitchFamily="18" charset="0"/>
                <a:cs typeface="Times New Roman" panose="02020603050405020304" pitchFamily="18" charset="0"/>
              </a:rPr>
              <a:t>population</a:t>
            </a:r>
            <a:r>
              <a:rPr lang="de-DE" altLang="de-DE" sz="2800" dirty="0">
                <a:latin typeface="Times New Roman" panose="02020603050405020304" pitchFamily="18" charset="0"/>
                <a:cs typeface="Times New Roman" panose="02020603050405020304" pitchFamily="18" charset="0"/>
              </a:rPr>
              <a:t> </a:t>
            </a:r>
            <a:r>
              <a:rPr lang="de-DE" altLang="de-DE" sz="2800" dirty="0" err="1">
                <a:latin typeface="Times New Roman" panose="02020603050405020304" pitchFamily="18" charset="0"/>
                <a:cs typeface="Times New Roman" panose="02020603050405020304" pitchFamily="18" charset="0"/>
              </a:rPr>
              <a:t>based</a:t>
            </a:r>
            <a:r>
              <a:rPr lang="de-DE" altLang="de-DE" sz="2800" dirty="0">
                <a:latin typeface="Times New Roman" panose="02020603050405020304" pitchFamily="18" charset="0"/>
                <a:cs typeface="Times New Roman" panose="02020603050405020304" pitchFamily="18" charset="0"/>
              </a:rPr>
              <a:t> on </a:t>
            </a:r>
            <a:r>
              <a:rPr lang="de-DE" altLang="de-DE" sz="2800" dirty="0" err="1">
                <a:latin typeface="Times New Roman" panose="02020603050405020304" pitchFamily="18" charset="0"/>
                <a:cs typeface="Times New Roman" panose="02020603050405020304" pitchFamily="18" charset="0"/>
              </a:rPr>
              <a:t>the</a:t>
            </a:r>
            <a:r>
              <a:rPr lang="de-DE" altLang="de-DE" sz="2800" dirty="0">
                <a:latin typeface="Times New Roman" panose="02020603050405020304" pitchFamily="18" charset="0"/>
                <a:cs typeface="Times New Roman" panose="02020603050405020304" pitchFamily="18" charset="0"/>
              </a:rPr>
              <a:t> sample.</a:t>
            </a:r>
          </a:p>
        </p:txBody>
      </p:sp>
    </p:spTree>
  </p:cSld>
  <p:clrMapOvr>
    <a:masterClrMapping/>
  </p:clrMapOvr>
  <p:transition advTm="219"/>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0206" name="Rectangle 50205">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178" name="Title 1">
            <a:extLst>
              <a:ext uri="{FF2B5EF4-FFF2-40B4-BE49-F238E27FC236}">
                <a16:creationId xmlns:a16="http://schemas.microsoft.com/office/drawing/2014/main" id="{F8C24A5C-96D9-E399-9FDE-4F15BC373702}"/>
              </a:ext>
            </a:extLst>
          </p:cNvPr>
          <p:cNvSpPr>
            <a:spLocks noGrp="1"/>
          </p:cNvSpPr>
          <p:nvPr>
            <p:ph type="title"/>
          </p:nvPr>
        </p:nvSpPr>
        <p:spPr>
          <a:xfrm>
            <a:off x="6513788" y="365125"/>
            <a:ext cx="4840010" cy="556959"/>
          </a:xfrm>
        </p:spPr>
        <p:txBody>
          <a:bodyPr>
            <a:normAutofit fontScale="90000"/>
          </a:bodyPr>
          <a:lstStyle/>
          <a:p>
            <a:pPr>
              <a:defRPr/>
            </a:pPr>
            <a:r>
              <a:rPr lang="en-GB" altLang="en-US" dirty="0"/>
              <a:t>Summary</a:t>
            </a:r>
          </a:p>
        </p:txBody>
      </p:sp>
      <p:pic>
        <p:nvPicPr>
          <p:cNvPr id="50207" name="Picture 50206" descr="Multi-colored push pins connected by a black wire">
            <a:extLst>
              <a:ext uri="{FF2B5EF4-FFF2-40B4-BE49-F238E27FC236}">
                <a16:creationId xmlns:a16="http://schemas.microsoft.com/office/drawing/2014/main" id="{000DE49A-4DED-8E52-1267-DE3EF281D56D}"/>
              </a:ext>
            </a:extLst>
          </p:cNvPr>
          <p:cNvPicPr>
            <a:picLocks noChangeAspect="1"/>
          </p:cNvPicPr>
          <p:nvPr/>
        </p:nvPicPr>
        <p:blipFill>
          <a:blip r:embed="rId2"/>
          <a:srcRect r="40466" b="-1"/>
          <a:stretch>
            <a:fillRect/>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50179" name="Content Placeholder 2">
            <a:extLst>
              <a:ext uri="{FF2B5EF4-FFF2-40B4-BE49-F238E27FC236}">
                <a16:creationId xmlns:a16="http://schemas.microsoft.com/office/drawing/2014/main" id="{D5CAA93F-F4F0-302E-F642-4E00FD6D5C46}"/>
              </a:ext>
            </a:extLst>
          </p:cNvPr>
          <p:cNvSpPr>
            <a:spLocks noGrp="1"/>
          </p:cNvSpPr>
          <p:nvPr>
            <p:ph sz="quarter" idx="1"/>
          </p:nvPr>
        </p:nvSpPr>
        <p:spPr>
          <a:xfrm>
            <a:off x="5294299" y="1006608"/>
            <a:ext cx="6293223" cy="5851392"/>
          </a:xfrm>
        </p:spPr>
        <p:txBody>
          <a:bodyPr>
            <a:normAutofit/>
          </a:bodyPr>
          <a:lstStyle/>
          <a:p>
            <a:pPr>
              <a:spcAft>
                <a:spcPts val="600"/>
              </a:spcAft>
              <a:defRPr/>
            </a:pPr>
            <a:r>
              <a:rPr lang="en-GB" altLang="en-US" sz="2400" dirty="0"/>
              <a:t>Quantitative research needs to be based on a sample population and a sample frame.</a:t>
            </a:r>
          </a:p>
          <a:p>
            <a:pPr>
              <a:spcAft>
                <a:spcPts val="600"/>
              </a:spcAft>
              <a:defRPr/>
            </a:pPr>
            <a:r>
              <a:rPr lang="en-GB" altLang="en-US" sz="2400" dirty="0"/>
              <a:t>Sampling methods are differentiated into probability and non probability methods.</a:t>
            </a:r>
          </a:p>
          <a:p>
            <a:pPr>
              <a:spcAft>
                <a:spcPts val="600"/>
              </a:spcAft>
              <a:defRPr/>
            </a:pPr>
            <a:r>
              <a:rPr lang="en-GB" altLang="en-US" sz="2400" dirty="0"/>
              <a:t>Non probability methods generally include convenience, snowballing, quota sampling</a:t>
            </a:r>
          </a:p>
          <a:p>
            <a:pPr marL="342900" lvl="1" indent="-342900">
              <a:spcBef>
                <a:spcPts val="600"/>
              </a:spcBef>
              <a:spcAft>
                <a:spcPts val="600"/>
              </a:spcAft>
              <a:defRPr/>
            </a:pPr>
            <a:r>
              <a:rPr lang="en-GB" altLang="en-US" dirty="0"/>
              <a:t>Probability sampling includes methods such as </a:t>
            </a:r>
            <a:r>
              <a:rPr lang="en-US" dirty="0"/>
              <a:t>Simple Random Sampling, Systematic Sampling, Stratified Random Sampling, or Cluster Sampling</a:t>
            </a:r>
          </a:p>
          <a:p>
            <a:pPr marL="342900" lvl="1" indent="-342900">
              <a:spcBef>
                <a:spcPts val="600"/>
              </a:spcBef>
              <a:spcAft>
                <a:spcPts val="600"/>
              </a:spcAft>
              <a:defRPr/>
            </a:pPr>
            <a:endParaRPr lang="en-US" sz="1700" dirty="0"/>
          </a:p>
          <a:p>
            <a:pPr marL="342900" lvl="1" indent="-342900">
              <a:spcBef>
                <a:spcPts val="600"/>
              </a:spcBef>
              <a:spcAft>
                <a:spcPts val="600"/>
              </a:spcAft>
              <a:defRPr/>
            </a:pPr>
            <a:r>
              <a:rPr lang="en-GB" sz="1700" dirty="0">
                <a:hlinkClick r:id="rId3"/>
              </a:rPr>
              <a:t>Sampling: Simple Random, Convenience, systematic, cluster, stratified - Statistics Help</a:t>
            </a:r>
            <a:endParaRPr lang="en-US" sz="1700" dirty="0"/>
          </a:p>
          <a:p>
            <a:pPr marL="274320" indent="-274320">
              <a:buFont typeface="Wingdings"/>
              <a:buChar char=""/>
              <a:defRPr/>
            </a:pPr>
            <a:endParaRPr lang="en-GB" altLang="en-US" sz="1700" dirty="0"/>
          </a:p>
          <a:p>
            <a:pPr marL="274320" indent="-274320">
              <a:buFont typeface="Wingdings"/>
              <a:buChar char=""/>
              <a:defRPr/>
            </a:pPr>
            <a:endParaRPr lang="en-GB" altLang="en-US" sz="17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7742A528-B5BC-48B8-92DE-9C2B44451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47F3F7D-D613-BA80-9A98-9E5F43C5800F}"/>
              </a:ext>
            </a:extLst>
          </p:cNvPr>
          <p:cNvPicPr>
            <a:picLocks noChangeAspect="1"/>
          </p:cNvPicPr>
          <p:nvPr/>
        </p:nvPicPr>
        <p:blipFill>
          <a:blip r:embed="rId2"/>
          <a:srcRect r="3465" b="1"/>
          <a:stretch>
            <a:fillRect/>
          </a:stretch>
        </p:blipFill>
        <p:spPr>
          <a:xfrm>
            <a:off x="1366347" y="433410"/>
            <a:ext cx="9459306" cy="5854700"/>
          </a:xfrm>
          <a:custGeom>
            <a:avLst/>
            <a:gdLst/>
            <a:ahLst/>
            <a:cxnLst/>
            <a:rect l="l" t="t" r="r" b="b"/>
            <a:pathLst>
              <a:path w="8500451" h="5783926">
                <a:moveTo>
                  <a:pt x="4814568" y="604"/>
                </a:moveTo>
                <a:cubicBezTo>
                  <a:pt x="5041344" y="3294"/>
                  <a:pt x="5267019" y="14348"/>
                  <a:pt x="5493575" y="21000"/>
                </a:cubicBezTo>
                <a:cubicBezTo>
                  <a:pt x="5987120" y="36130"/>
                  <a:pt x="6483273" y="35607"/>
                  <a:pt x="6977859" y="46564"/>
                </a:cubicBezTo>
                <a:cubicBezTo>
                  <a:pt x="7286195" y="53346"/>
                  <a:pt x="7590877" y="77867"/>
                  <a:pt x="7880953" y="154038"/>
                </a:cubicBezTo>
                <a:cubicBezTo>
                  <a:pt x="7921646" y="164993"/>
                  <a:pt x="7967557" y="167081"/>
                  <a:pt x="7998861" y="193166"/>
                </a:cubicBezTo>
                <a:cubicBezTo>
                  <a:pt x="8033815" y="222382"/>
                  <a:pt x="8019729" y="265163"/>
                  <a:pt x="7968600" y="273511"/>
                </a:cubicBezTo>
                <a:cubicBezTo>
                  <a:pt x="7903386" y="284466"/>
                  <a:pt x="7836607" y="287597"/>
                  <a:pt x="7764609" y="294901"/>
                </a:cubicBezTo>
                <a:cubicBezTo>
                  <a:pt x="7792260" y="335073"/>
                  <a:pt x="7859040" y="304814"/>
                  <a:pt x="7876257" y="354899"/>
                </a:cubicBezTo>
                <a:cubicBezTo>
                  <a:pt x="7799043" y="389332"/>
                  <a:pt x="7705656" y="366898"/>
                  <a:pt x="7631049" y="400810"/>
                </a:cubicBezTo>
                <a:cubicBezTo>
                  <a:pt x="7633137" y="424287"/>
                  <a:pt x="7649831" y="426374"/>
                  <a:pt x="7663396" y="432635"/>
                </a:cubicBezTo>
                <a:cubicBezTo>
                  <a:pt x="7676961" y="438373"/>
                  <a:pt x="7710871" y="430026"/>
                  <a:pt x="7696264" y="462894"/>
                </a:cubicBezTo>
                <a:cubicBezTo>
                  <a:pt x="7541315" y="482719"/>
                  <a:pt x="7393147" y="550021"/>
                  <a:pt x="7229849" y="540630"/>
                </a:cubicBezTo>
                <a:cubicBezTo>
                  <a:pt x="7431755" y="558890"/>
                  <a:pt x="7602355" y="633496"/>
                  <a:pt x="7780782" y="683059"/>
                </a:cubicBezTo>
                <a:cubicBezTo>
                  <a:pt x="7773479" y="741491"/>
                  <a:pt x="7701483" y="718014"/>
                  <a:pt x="7680613" y="759751"/>
                </a:cubicBezTo>
                <a:cubicBezTo>
                  <a:pt x="7794869" y="788967"/>
                  <a:pt x="7904429" y="823401"/>
                  <a:pt x="7998861" y="880789"/>
                </a:cubicBezTo>
                <a:cubicBezTo>
                  <a:pt x="8083901" y="932439"/>
                  <a:pt x="8164765" y="989306"/>
                  <a:pt x="8257111" y="1031566"/>
                </a:cubicBezTo>
                <a:cubicBezTo>
                  <a:pt x="8354150" y="1075912"/>
                  <a:pt x="8413103" y="1132779"/>
                  <a:pt x="8402148" y="1229819"/>
                </a:cubicBezTo>
                <a:cubicBezTo>
                  <a:pt x="8397452" y="1269468"/>
                  <a:pt x="8409973" y="1302859"/>
                  <a:pt x="8453275" y="1318510"/>
                </a:cubicBezTo>
                <a:cubicBezTo>
                  <a:pt x="8507013" y="1337814"/>
                  <a:pt x="8501275" y="1367029"/>
                  <a:pt x="8499187" y="1411897"/>
                </a:cubicBezTo>
                <a:cubicBezTo>
                  <a:pt x="8496056" y="1465634"/>
                  <a:pt x="8468406" y="1486504"/>
                  <a:pt x="8419885" y="1504764"/>
                </a:cubicBezTo>
                <a:cubicBezTo>
                  <a:pt x="8350497" y="1530327"/>
                  <a:pt x="8349975" y="1569978"/>
                  <a:pt x="8368237" y="1617454"/>
                </a:cubicBezTo>
                <a:cubicBezTo>
                  <a:pt x="8378149" y="1643540"/>
                  <a:pt x="8393278" y="1664409"/>
                  <a:pt x="8415713" y="1683712"/>
                </a:cubicBezTo>
                <a:cubicBezTo>
                  <a:pt x="8493448" y="1751014"/>
                  <a:pt x="8492927" y="1752056"/>
                  <a:pt x="8416755" y="1831880"/>
                </a:cubicBezTo>
                <a:cubicBezTo>
                  <a:pt x="8396408" y="1853269"/>
                  <a:pt x="8374496" y="1867356"/>
                  <a:pt x="8383888" y="1901790"/>
                </a:cubicBezTo>
                <a:cubicBezTo>
                  <a:pt x="8415713" y="2016046"/>
                  <a:pt x="8411538" y="2016046"/>
                  <a:pt x="8283717" y="2053609"/>
                </a:cubicBezTo>
                <a:cubicBezTo>
                  <a:pt x="8254501" y="2062479"/>
                  <a:pt x="8215373" y="2054653"/>
                  <a:pt x="8198678" y="2087521"/>
                </a:cubicBezTo>
                <a:cubicBezTo>
                  <a:pt x="8209113" y="2111521"/>
                  <a:pt x="8184591" y="2690625"/>
                  <a:pt x="8207547" y="2700017"/>
                </a:cubicBezTo>
                <a:cubicBezTo>
                  <a:pt x="8387017" y="2773578"/>
                  <a:pt x="8409451" y="2860184"/>
                  <a:pt x="8269632" y="2996352"/>
                </a:cubicBezTo>
                <a:cubicBezTo>
                  <a:pt x="8175722" y="3087653"/>
                  <a:pt x="8186677" y="3236864"/>
                  <a:pt x="8225807" y="3330251"/>
                </a:cubicBezTo>
                <a:cubicBezTo>
                  <a:pt x="8373452" y="3371467"/>
                  <a:pt x="8341107" y="3481027"/>
                  <a:pt x="8370845" y="3577023"/>
                </a:cubicBezTo>
                <a:cubicBezTo>
                  <a:pt x="8392757" y="3649020"/>
                  <a:pt x="8306673" y="3639107"/>
                  <a:pt x="8310847" y="3671976"/>
                </a:cubicBezTo>
                <a:cubicBezTo>
                  <a:pt x="8365105" y="3711626"/>
                  <a:pt x="8437624" y="3724148"/>
                  <a:pt x="8479884" y="3778406"/>
                </a:cubicBezTo>
                <a:cubicBezTo>
                  <a:pt x="8403713" y="3818056"/>
                  <a:pt x="8365105" y="3873880"/>
                  <a:pt x="8322845" y="3929703"/>
                </a:cubicBezTo>
                <a:cubicBezTo>
                  <a:pt x="8254501" y="4020482"/>
                  <a:pt x="8161635" y="4097174"/>
                  <a:pt x="8063031" y="4166563"/>
                </a:cubicBezTo>
                <a:cubicBezTo>
                  <a:pt x="8012947" y="4649674"/>
                  <a:pt x="7851215" y="5156783"/>
                  <a:pt x="7833475" y="5181825"/>
                </a:cubicBezTo>
                <a:cubicBezTo>
                  <a:pt x="7760436" y="5174520"/>
                  <a:pt x="7618528" y="5466682"/>
                  <a:pt x="7495403" y="5493812"/>
                </a:cubicBezTo>
                <a:cubicBezTo>
                  <a:pt x="7366017" y="5523550"/>
                  <a:pt x="5441925" y="5797973"/>
                  <a:pt x="5148199" y="5783364"/>
                </a:cubicBezTo>
                <a:cubicBezTo>
                  <a:pt x="3551743" y="5705628"/>
                  <a:pt x="3505310" y="5598155"/>
                  <a:pt x="3505310" y="5598155"/>
                </a:cubicBezTo>
                <a:cubicBezTo>
                  <a:pt x="3505310" y="5598155"/>
                  <a:pt x="3596089" y="5571548"/>
                  <a:pt x="3675390" y="5541287"/>
                </a:cubicBezTo>
                <a:cubicBezTo>
                  <a:pt x="3627392" y="5542853"/>
                  <a:pt x="3579395" y="5543896"/>
                  <a:pt x="3531919" y="5542331"/>
                </a:cubicBezTo>
                <a:cubicBezTo>
                  <a:pt x="3164108" y="5531375"/>
                  <a:pt x="3500093" y="5511028"/>
                  <a:pt x="3138022" y="5469291"/>
                </a:cubicBezTo>
                <a:cubicBezTo>
                  <a:pt x="2527092" y="5398860"/>
                  <a:pt x="2618913" y="5380598"/>
                  <a:pt x="2058068" y="5181825"/>
                </a:cubicBezTo>
                <a:cubicBezTo>
                  <a:pt x="2008504" y="5164086"/>
                  <a:pt x="1660519" y="5056613"/>
                  <a:pt x="1447659" y="5044613"/>
                </a:cubicBezTo>
                <a:cubicBezTo>
                  <a:pt x="1391313" y="5041483"/>
                  <a:pt x="1329751" y="5042527"/>
                  <a:pt x="1281230" y="4977311"/>
                </a:cubicBezTo>
                <a:cubicBezTo>
                  <a:pt x="1429920" y="4979399"/>
                  <a:pt x="1557741" y="4979399"/>
                  <a:pt x="1696518" y="4945487"/>
                </a:cubicBezTo>
                <a:cubicBezTo>
                  <a:pt x="1622434" y="4898532"/>
                  <a:pt x="1537394" y="4938705"/>
                  <a:pt x="1478440" y="4905836"/>
                </a:cubicBezTo>
                <a:cubicBezTo>
                  <a:pt x="1423138" y="4875577"/>
                  <a:pt x="1375140" y="4871404"/>
                  <a:pt x="1318795" y="4919401"/>
                </a:cubicBezTo>
                <a:cubicBezTo>
                  <a:pt x="1289578" y="4944443"/>
                  <a:pt x="1237928" y="4939747"/>
                  <a:pt x="1208190" y="4925140"/>
                </a:cubicBezTo>
                <a:cubicBezTo>
                  <a:pt x="1049066" y="4846360"/>
                  <a:pt x="1052718" y="4847404"/>
                  <a:pt x="875857" y="4867751"/>
                </a:cubicBezTo>
                <a:cubicBezTo>
                  <a:pt x="763166" y="4880272"/>
                  <a:pt x="648388" y="4902706"/>
                  <a:pt x="545088" y="4889141"/>
                </a:cubicBezTo>
                <a:cubicBezTo>
                  <a:pt x="532045" y="4859403"/>
                  <a:pt x="543522" y="4845839"/>
                  <a:pt x="558131" y="4841666"/>
                </a:cubicBezTo>
                <a:cubicBezTo>
                  <a:pt x="796034" y="4776973"/>
                  <a:pt x="840379" y="4702889"/>
                  <a:pt x="1081413" y="4662717"/>
                </a:cubicBezTo>
                <a:cubicBezTo>
                  <a:pt x="1099151" y="4617327"/>
                  <a:pt x="1011503" y="4609500"/>
                  <a:pt x="1052718" y="4564633"/>
                </a:cubicBezTo>
                <a:cubicBezTo>
                  <a:pt x="1127846" y="4529678"/>
                  <a:pt x="1216016" y="4570894"/>
                  <a:pt x="1290622" y="4525505"/>
                </a:cubicBezTo>
                <a:cubicBezTo>
                  <a:pt x="1277579" y="4493158"/>
                  <a:pt x="1214972" y="4516636"/>
                  <a:pt x="1217581" y="4482202"/>
                </a:cubicBezTo>
                <a:cubicBezTo>
                  <a:pt x="1220712" y="4442552"/>
                  <a:pt x="1264536" y="4448813"/>
                  <a:pt x="1294796" y="4451421"/>
                </a:cubicBezTo>
                <a:cubicBezTo>
                  <a:pt x="1441398" y="4464985"/>
                  <a:pt x="1568696" y="4390902"/>
                  <a:pt x="1709040" y="4365860"/>
                </a:cubicBezTo>
                <a:cubicBezTo>
                  <a:pt x="1559306" y="4303253"/>
                  <a:pt x="686474" y="4353338"/>
                  <a:pt x="530479" y="4334034"/>
                </a:cubicBezTo>
                <a:cubicBezTo>
                  <a:pt x="367182" y="4314210"/>
                  <a:pt x="107367" y="4261516"/>
                  <a:pt x="174146" y="4244821"/>
                </a:cubicBezTo>
                <a:cubicBezTo>
                  <a:pt x="249796" y="4225518"/>
                  <a:pt x="519524" y="3996484"/>
                  <a:pt x="596216" y="3986050"/>
                </a:cubicBezTo>
                <a:cubicBezTo>
                  <a:pt x="685430" y="3974050"/>
                  <a:pt x="703169" y="3957876"/>
                  <a:pt x="820554" y="3875967"/>
                </a:cubicBezTo>
                <a:cubicBezTo>
                  <a:pt x="897769" y="3822230"/>
                  <a:pt x="576391" y="3939094"/>
                  <a:pt x="451179" y="3901009"/>
                </a:cubicBezTo>
                <a:cubicBezTo>
                  <a:pt x="405268" y="3886923"/>
                  <a:pt x="729255" y="3738233"/>
                  <a:pt x="729255" y="3711105"/>
                </a:cubicBezTo>
                <a:cubicBezTo>
                  <a:pt x="729255" y="3682409"/>
                  <a:pt x="700038" y="3676150"/>
                  <a:pt x="672387" y="3676150"/>
                </a:cubicBezTo>
                <a:cubicBezTo>
                  <a:pt x="610824" y="3676150"/>
                  <a:pt x="629606" y="3651106"/>
                  <a:pt x="568043" y="3652673"/>
                </a:cubicBezTo>
                <a:cubicBezTo>
                  <a:pt x="748558" y="3580154"/>
                  <a:pt x="860205" y="3599458"/>
                  <a:pt x="1038632" y="3533198"/>
                </a:cubicBezTo>
                <a:cubicBezTo>
                  <a:pt x="1125760" y="3500852"/>
                  <a:pt x="817425" y="3393378"/>
                  <a:pt x="907160" y="3365206"/>
                </a:cubicBezTo>
                <a:cubicBezTo>
                  <a:pt x="941071" y="3354249"/>
                  <a:pt x="986461" y="3365727"/>
                  <a:pt x="1009938" y="3327120"/>
                </a:cubicBezTo>
                <a:cubicBezTo>
                  <a:pt x="972897" y="3296340"/>
                  <a:pt x="923855" y="3309904"/>
                  <a:pt x="886812" y="3322425"/>
                </a:cubicBezTo>
                <a:cubicBezTo>
                  <a:pt x="792381" y="3354772"/>
                  <a:pt x="799165" y="3346946"/>
                  <a:pt x="789773" y="3322947"/>
                </a:cubicBezTo>
                <a:cubicBezTo>
                  <a:pt x="758993" y="3241037"/>
                  <a:pt x="682822" y="3267123"/>
                  <a:pt x="615520" y="3280688"/>
                </a:cubicBezTo>
                <a:cubicBezTo>
                  <a:pt x="412050" y="3321382"/>
                  <a:pt x="205972" y="3309904"/>
                  <a:pt x="3023" y="3351641"/>
                </a:cubicBezTo>
                <a:cubicBezTo>
                  <a:pt x="-18888" y="3356337"/>
                  <a:pt x="83890" y="3262949"/>
                  <a:pt x="132409" y="3251993"/>
                </a:cubicBezTo>
                <a:cubicBezTo>
                  <a:pt x="185103" y="3240516"/>
                  <a:pt x="249796" y="3248863"/>
                  <a:pt x="287360" y="3195127"/>
                </a:cubicBezTo>
                <a:cubicBezTo>
                  <a:pt x="220579" y="3181561"/>
                  <a:pt x="144410" y="3207647"/>
                  <a:pt x="78150" y="3164866"/>
                </a:cubicBezTo>
                <a:cubicBezTo>
                  <a:pt x="225276" y="3105913"/>
                  <a:pt x="371878" y="3107999"/>
                  <a:pt x="498655" y="3069914"/>
                </a:cubicBezTo>
                <a:cubicBezTo>
                  <a:pt x="510133" y="2999483"/>
                  <a:pt x="426658" y="3025046"/>
                  <a:pt x="396399" y="2984874"/>
                </a:cubicBezTo>
                <a:cubicBezTo>
                  <a:pt x="1351140" y="2916007"/>
                  <a:pt x="817946" y="2712537"/>
                  <a:pt x="658822" y="2601411"/>
                </a:cubicBezTo>
                <a:cubicBezTo>
                  <a:pt x="605607" y="2564370"/>
                  <a:pt x="1164888" y="2388551"/>
                  <a:pt x="1183148" y="2383856"/>
                </a:cubicBezTo>
                <a:cubicBezTo>
                  <a:pt x="1229581" y="2372900"/>
                  <a:pt x="1413747" y="2380725"/>
                  <a:pt x="1451311" y="2366639"/>
                </a:cubicBezTo>
                <a:cubicBezTo>
                  <a:pt x="1499309" y="2348901"/>
                  <a:pt x="1340706" y="2318120"/>
                  <a:pt x="1376184" y="2296729"/>
                </a:cubicBezTo>
                <a:cubicBezTo>
                  <a:pt x="1625043" y="2145953"/>
                  <a:pt x="1642780" y="1919006"/>
                  <a:pt x="1572870" y="1902834"/>
                </a:cubicBezTo>
                <a:cubicBezTo>
                  <a:pt x="1500353" y="1886138"/>
                  <a:pt x="1429399" y="1899181"/>
                  <a:pt x="1362097" y="1926311"/>
                </a:cubicBezTo>
                <a:cubicBezTo>
                  <a:pt x="1252536" y="1970656"/>
                  <a:pt x="493960" y="1907528"/>
                  <a:pt x="281620" y="1943006"/>
                </a:cubicBezTo>
                <a:cubicBezTo>
                  <a:pt x="249274" y="1948223"/>
                  <a:pt x="205451" y="1971700"/>
                  <a:pt x="174669" y="1927876"/>
                </a:cubicBezTo>
                <a:cubicBezTo>
                  <a:pt x="393269" y="1785969"/>
                  <a:pt x="673952" y="1826663"/>
                  <a:pt x="918115" y="1730145"/>
                </a:cubicBezTo>
                <a:cubicBezTo>
                  <a:pt x="822119" y="1663886"/>
                  <a:pt x="724558" y="1667017"/>
                  <a:pt x="624389" y="1676929"/>
                </a:cubicBezTo>
                <a:cubicBezTo>
                  <a:pt x="598304" y="1679538"/>
                  <a:pt x="562826" y="1683190"/>
                  <a:pt x="556565" y="1655539"/>
                </a:cubicBezTo>
                <a:cubicBezTo>
                  <a:pt x="548739" y="1620584"/>
                  <a:pt x="590999" y="1614323"/>
                  <a:pt x="618650" y="1600237"/>
                </a:cubicBezTo>
                <a:cubicBezTo>
                  <a:pt x="660909" y="1578325"/>
                  <a:pt x="723515" y="1604410"/>
                  <a:pt x="775165" y="1544413"/>
                </a:cubicBezTo>
                <a:cubicBezTo>
                  <a:pt x="618650" y="1558500"/>
                  <a:pt x="486656" y="1583021"/>
                  <a:pt x="348401" y="1624758"/>
                </a:cubicBezTo>
                <a:cubicBezTo>
                  <a:pt x="360400" y="1587717"/>
                  <a:pt x="402137" y="1570499"/>
                  <a:pt x="378660" y="1539719"/>
                </a:cubicBezTo>
                <a:cubicBezTo>
                  <a:pt x="360922" y="1516763"/>
                  <a:pt x="310316" y="1505806"/>
                  <a:pt x="336402" y="1463025"/>
                </a:cubicBezTo>
                <a:cubicBezTo>
                  <a:pt x="409963" y="1417636"/>
                  <a:pt x="514307" y="1429636"/>
                  <a:pt x="576913" y="1364421"/>
                </a:cubicBezTo>
                <a:cubicBezTo>
                  <a:pt x="665605" y="1271556"/>
                  <a:pt x="803338" y="1239731"/>
                  <a:pt x="911856" y="1171908"/>
                </a:cubicBezTo>
                <a:cubicBezTo>
                  <a:pt x="947853" y="1149995"/>
                  <a:pt x="1184192" y="1073303"/>
                  <a:pt x="1247841" y="1048782"/>
                </a:cubicBezTo>
                <a:cubicBezTo>
                  <a:pt x="1336532" y="1014349"/>
                  <a:pt x="1437746" y="1002349"/>
                  <a:pt x="1524872" y="939221"/>
                </a:cubicBezTo>
                <a:cubicBezTo>
                  <a:pt x="1439310" y="926178"/>
                  <a:pt x="1369923" y="985133"/>
                  <a:pt x="1267145" y="956439"/>
                </a:cubicBezTo>
                <a:cubicBezTo>
                  <a:pt x="1429920" y="895398"/>
                  <a:pt x="1579131" y="867746"/>
                  <a:pt x="1697039" y="783749"/>
                </a:cubicBezTo>
                <a:cubicBezTo>
                  <a:pt x="1711648" y="773315"/>
                  <a:pt x="1740342" y="776446"/>
                  <a:pt x="1762255" y="772794"/>
                </a:cubicBezTo>
                <a:cubicBezTo>
                  <a:pt x="1992852" y="735752"/>
                  <a:pt x="2224495" y="704449"/>
                  <a:pt x="2452486" y="650712"/>
                </a:cubicBezTo>
                <a:cubicBezTo>
                  <a:pt x="2504136" y="638191"/>
                  <a:pt x="2595436" y="635061"/>
                  <a:pt x="2586045" y="590193"/>
                </a:cubicBezTo>
                <a:cubicBezTo>
                  <a:pt x="2571959" y="522891"/>
                  <a:pt x="2486919" y="570889"/>
                  <a:pt x="2432138" y="577150"/>
                </a:cubicBezTo>
                <a:cubicBezTo>
                  <a:pt x="2262059" y="597497"/>
                  <a:pt x="2091979" y="632974"/>
                  <a:pt x="1919291" y="613149"/>
                </a:cubicBezTo>
                <a:cubicBezTo>
                  <a:pt x="2035633" y="588107"/>
                  <a:pt x="2151455" y="562542"/>
                  <a:pt x="2267799" y="537499"/>
                </a:cubicBezTo>
                <a:cubicBezTo>
                  <a:pt x="2134238" y="546368"/>
                  <a:pt x="2017896" y="487936"/>
                  <a:pt x="1887988" y="514022"/>
                </a:cubicBezTo>
                <a:cubicBezTo>
                  <a:pt x="1846250" y="522370"/>
                  <a:pt x="1802427" y="495762"/>
                  <a:pt x="1798252" y="454546"/>
                </a:cubicBezTo>
                <a:cubicBezTo>
                  <a:pt x="1793557" y="421678"/>
                  <a:pt x="1832686" y="407071"/>
                  <a:pt x="1862424" y="396636"/>
                </a:cubicBezTo>
                <a:cubicBezTo>
                  <a:pt x="1938595" y="370028"/>
                  <a:pt x="1999113" y="291250"/>
                  <a:pt x="2096675" y="332987"/>
                </a:cubicBezTo>
                <a:cubicBezTo>
                  <a:pt x="2158237" y="267250"/>
                  <a:pt x="2256320" y="256816"/>
                  <a:pt x="2335621" y="239600"/>
                </a:cubicBezTo>
                <a:cubicBezTo>
                  <a:pt x="2588654" y="185341"/>
                  <a:pt x="2845338" y="143081"/>
                  <a:pt x="3102023" y="107082"/>
                </a:cubicBezTo>
                <a:cubicBezTo>
                  <a:pt x="3270538" y="83605"/>
                  <a:pt x="3444270" y="93518"/>
                  <a:pt x="3611219" y="63780"/>
                </a:cubicBezTo>
                <a:cubicBezTo>
                  <a:pt x="3937814" y="5869"/>
                  <a:pt x="4262322" y="7436"/>
                  <a:pt x="4587352" y="1175"/>
                </a:cubicBezTo>
                <a:cubicBezTo>
                  <a:pt x="4663262" y="-260"/>
                  <a:pt x="4738976" y="-293"/>
                  <a:pt x="4814568" y="604"/>
                </a:cubicBezTo>
                <a:close/>
              </a:path>
            </a:pathLst>
          </a:custGeom>
        </p:spPr>
      </p:pic>
    </p:spTree>
    <p:extLst>
      <p:ext uri="{BB962C8B-B14F-4D97-AF65-F5344CB8AC3E}">
        <p14:creationId xmlns:p14="http://schemas.microsoft.com/office/powerpoint/2010/main" val="11224634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1978</Words>
  <Application>Microsoft Office PowerPoint</Application>
  <PresentationFormat>Widescreen</PresentationFormat>
  <Paragraphs>304</Paragraphs>
  <Slides>32</Slides>
  <Notes>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32</vt:i4>
      </vt:variant>
    </vt:vector>
  </HeadingPairs>
  <TitlesOfParts>
    <vt:vector size="43" baseType="lpstr">
      <vt:lpstr>굴림</vt:lpstr>
      <vt:lpstr>新細明體</vt:lpstr>
      <vt:lpstr>Arial</vt:lpstr>
      <vt:lpstr>Calibri</vt:lpstr>
      <vt:lpstr>Calibri Light</vt:lpstr>
      <vt:lpstr>Comic Sans MS</vt:lpstr>
      <vt:lpstr>Franklin Gothic Book</vt:lpstr>
      <vt:lpstr>Times New Roman</vt:lpstr>
      <vt:lpstr>Wingdings</vt:lpstr>
      <vt:lpstr>Wingdings 2</vt:lpstr>
      <vt:lpstr>Office Theme</vt:lpstr>
      <vt:lpstr>LCDB7011 Quantitative Research Methods</vt:lpstr>
      <vt:lpstr>LEARNING OBJECTIVES </vt:lpstr>
      <vt:lpstr>Population and Sample</vt:lpstr>
      <vt:lpstr>Population and Sample (Field, 2005)</vt:lpstr>
      <vt:lpstr>SAMPLING</vt:lpstr>
      <vt:lpstr>SAMPLING……</vt:lpstr>
      <vt:lpstr>Sample Representativeness</vt:lpstr>
      <vt:lpstr>PowerPoint Presentation</vt:lpstr>
      <vt:lpstr>SAMPLING…….</vt:lpstr>
      <vt:lpstr>Types of Samples</vt:lpstr>
      <vt:lpstr>Process </vt:lpstr>
      <vt:lpstr>SAMPLING FRAME</vt:lpstr>
      <vt:lpstr>Practicality</vt:lpstr>
      <vt:lpstr>PowerPoint Presentation</vt:lpstr>
      <vt:lpstr>Sampling and Sample Size</vt:lpstr>
      <vt:lpstr>Probability Sampling Vs Non-Probability Sampling </vt:lpstr>
      <vt:lpstr>Random Sampling</vt:lpstr>
      <vt:lpstr>PROBABILITY SAMPLING</vt:lpstr>
      <vt:lpstr>PROBABILITY SAMPLING</vt:lpstr>
      <vt:lpstr>SIMPLE RANDOM SAMPLING</vt:lpstr>
      <vt:lpstr>SYSTEMATIC SAMPLING</vt:lpstr>
      <vt:lpstr>SYSTEMATIC SAMPLING</vt:lpstr>
      <vt:lpstr>STRATIFIED SAMPLING</vt:lpstr>
      <vt:lpstr>CLUSTER SAMPLING</vt:lpstr>
      <vt:lpstr>Difference Between Strata and Clusters</vt:lpstr>
      <vt:lpstr>Video on Sampling</vt:lpstr>
      <vt:lpstr>NON-PROBABILITY SAMPLING</vt:lpstr>
      <vt:lpstr>NON-PROBABILITY SAMPLING</vt:lpstr>
      <vt:lpstr>NON-PROBABILITY SAMPLING</vt:lpstr>
      <vt:lpstr>CONVENIENCE SAMPLING</vt:lpstr>
      <vt:lpstr>Summary</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Lee</dc:creator>
  <cp:lastModifiedBy>Helen Lee</cp:lastModifiedBy>
  <cp:revision>7</cp:revision>
  <dcterms:created xsi:type="dcterms:W3CDTF">2024-05-07T11:50:59Z</dcterms:created>
  <dcterms:modified xsi:type="dcterms:W3CDTF">2026-02-06T12:16:16Z</dcterms:modified>
</cp:coreProperties>
</file>