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diagrams/colors1.xml" ContentType="application/vnd.openxmlformats-officedocument.drawingml.diagramColors+xml"/>
  <Default Extension="svg" ContentType="image/svg+xml"/>
  <Override PartName="/ppt/slideMasters/slideMaster1.xml" ContentType="application/vnd.openxmlformats-officedocument.presentationml.slideMaster+xml"/>
  <Override PartName="/ppt/slides/slide4.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docProps/core.xml" ContentType="application/vnd.openxmlformats-package.core-properties+xml"/>
  <Override PartName="/ppt/slides/slide5.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Default Extension="png" ContentType="image/png"/>
  <Override PartName="/ppt/slides/slide3.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diagrams/drawing1.xml" ContentType="application/vnd.ms-office.drawingml.diagramDrawing+xml"/>
  <Override PartName="/ppt/slides/slide1.xml" ContentType="application/vnd.openxmlformats-officedocument.presentationml.slide+xml"/>
  <Override PartName="/ppt/slides/slide15.xml" ContentType="application/vnd.openxmlformats-officedocument.presentationml.slide+xml"/>
  <Override PartName="/ppt/slideLayouts/slideLayout3.xml" ContentType="application/vnd.openxmlformats-officedocument.presentationml.slideLayout+xml"/>
  <Default Extension="jpeg" ContentType="image/jpeg"/>
  <Override PartName="/ppt/diagrams/quickStyle1.xml" ContentType="application/vnd.openxmlformats-officedocument.drawingml.diagram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67" r:id="rId2"/>
    <p:sldId id="262" r:id="rId3"/>
    <p:sldId id="263" r:id="rId4"/>
    <p:sldId id="264" r:id="rId5"/>
    <p:sldId id="265" r:id="rId6"/>
    <p:sldId id="268" r:id="rId7"/>
    <p:sldId id="269" r:id="rId8"/>
    <p:sldId id="270" r:id="rId9"/>
    <p:sldId id="271" r:id="rId10"/>
    <p:sldId id="272" r:id="rId11"/>
    <p:sldId id="257" r:id="rId12"/>
    <p:sldId id="258" r:id="rId13"/>
    <p:sldId id="259" r:id="rId14"/>
    <p:sldId id="260" r:id="rId15"/>
    <p:sldId id="275" r:id="rId16"/>
    <p:sldId id="261" r:id="rId17"/>
    <p:sldId id="27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clrMru>
    <a:srgbClr val="00CC00"/>
    <a:srgbClr val="FF0000"/>
    <a:srgbClr val="0D1FC9"/>
    <a:srgbClr val="B7381F"/>
    <a:srgbClr val="AB0132"/>
  </p:clrMru>
  <p:extLst>
    <p:ext uri="{E76CE94A-603C-4142-B9EB-6D1370010A27}">
      <p14:discardImageEditData xmlns="" xmlns:p14="http://schemas.microsoft.com/office/powerpoint/2010/main" val="0"/>
    </p:ext>
    <p:ext uri="{D31A062A-798A-4329-ABDD-BBA856620510}">
      <p14:defaultImageDpi xmlns="" xmlns:p14="http://schemas.microsoft.com/office/powerpoint/2010/main" val="32767"/>
    </p:ext>
    <p:ext uri="{FD5EFAAD-0ECE-453E-9831-46B23BE46B34}">
      <p15:chartTrackingRefBased xmlns=""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107" autoAdjust="0"/>
    <p:restoredTop sz="94660"/>
  </p:normalViewPr>
  <p:slideViewPr>
    <p:cSldViewPr snapToGrid="0">
      <p:cViewPr>
        <p:scale>
          <a:sx n="66" d="100"/>
          <a:sy n="66" d="100"/>
        </p:scale>
        <p:origin x="-936" y="-144"/>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_rels/data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svg"/></Relationships>
</file>

<file path=ppt/diagrams/_rels/drawing1.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CA5CCF0-7FC6-4630-8686-C82D7D94CD1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CE52286-FC63-4818-8E32-A565EC9DDD69}">
      <dgm:prSet custT="1"/>
      <dgm:spPr/>
      <dgm:t>
        <a:bodyPr/>
        <a:lstStyle/>
        <a:p>
          <a:r>
            <a:rPr lang="en-US" sz="1800" dirty="0"/>
            <a:t>Summing up, the operational efficiency of Greenfield Home Care Agency can be greatly increased with the help of the integration of Microsoft 365 tools. Microsoft Excel can be used to </a:t>
          </a:r>
          <a:r>
            <a:rPr lang="en-US" sz="1800" dirty="0" err="1"/>
            <a:t>systematise</a:t>
          </a:r>
          <a:r>
            <a:rPr lang="en-US" sz="1800" dirty="0"/>
            <a:t> the staff schedules, visits to patients and records of medication in a structured and efficient form resulting in reduced paperwork and enhancement of coordination of </a:t>
          </a:r>
          <a:r>
            <a:rPr lang="en-US" sz="1800" dirty="0" err="1"/>
            <a:t>carers</a:t>
          </a:r>
          <a:r>
            <a:rPr lang="en-US" sz="1800" dirty="0"/>
            <a:t>. </a:t>
          </a:r>
          <a:r>
            <a:rPr lang="en-US" sz="1800" dirty="0" err="1"/>
            <a:t>OneDrive</a:t>
          </a:r>
          <a:r>
            <a:rPr lang="en-US" sz="1800" dirty="0"/>
            <a:t> is used to improve communication and collaboration through cloud storage that offers real-time access to documents, shared care records among the employees based in other locations, and so on. Concurrently, the use of digital safety plan makes sure that patient sensitive information is safeguarded using secure access measures, email sensitization and data handling procedures.</a:t>
          </a:r>
        </a:p>
      </dgm:t>
    </dgm:pt>
    <dgm:pt modelId="{57B93D71-49FF-4C79-ABE3-0F15194BF66C}" type="parTrans" cxnId="{779777E7-F589-461C-91AF-64B84F349C8C}">
      <dgm:prSet/>
      <dgm:spPr/>
      <dgm:t>
        <a:bodyPr/>
        <a:lstStyle/>
        <a:p>
          <a:endParaRPr lang="en-US"/>
        </a:p>
      </dgm:t>
    </dgm:pt>
    <dgm:pt modelId="{C1816809-3404-4380-AA78-A7EC233DEBBD}" type="sibTrans" cxnId="{779777E7-F589-461C-91AF-64B84F349C8C}">
      <dgm:prSet/>
      <dgm:spPr/>
      <dgm:t>
        <a:bodyPr/>
        <a:lstStyle/>
        <a:p>
          <a:endParaRPr lang="en-US"/>
        </a:p>
      </dgm:t>
    </dgm:pt>
    <dgm:pt modelId="{B4FFB67F-5500-4A96-A829-B2FC2F56E1A9}">
      <dgm:prSet custT="1"/>
      <dgm:spPr/>
      <dgm:t>
        <a:bodyPr/>
        <a:lstStyle/>
        <a:p>
          <a:r>
            <a:rPr lang="en-US" sz="2000" dirty="0"/>
            <a:t>All in all, a combination of these digital tools will help to make the </a:t>
          </a:r>
          <a:r>
            <a:rPr lang="en-US" sz="2000" dirty="0" err="1"/>
            <a:t>organisation</a:t>
          </a:r>
          <a:r>
            <a:rPr lang="en-US" sz="2000" dirty="0"/>
            <a:t> communication safer, manage the data better and deliver its care more efficiently.</a:t>
          </a:r>
        </a:p>
      </dgm:t>
    </dgm:pt>
    <dgm:pt modelId="{D3DC40FD-A1F7-457F-A312-4D664358AE6B}" type="parTrans" cxnId="{CAAABF0C-464D-493F-BE27-D4CAE0CE4FA9}">
      <dgm:prSet/>
      <dgm:spPr/>
      <dgm:t>
        <a:bodyPr/>
        <a:lstStyle/>
        <a:p>
          <a:endParaRPr lang="en-US"/>
        </a:p>
      </dgm:t>
    </dgm:pt>
    <dgm:pt modelId="{4A967A67-D75E-4F2D-90AE-C52111DD4EF7}" type="sibTrans" cxnId="{CAAABF0C-464D-493F-BE27-D4CAE0CE4FA9}">
      <dgm:prSet/>
      <dgm:spPr/>
      <dgm:t>
        <a:bodyPr/>
        <a:lstStyle/>
        <a:p>
          <a:endParaRPr lang="en-US"/>
        </a:p>
      </dgm:t>
    </dgm:pt>
    <dgm:pt modelId="{3AD5D2BB-6537-45F0-8A9D-8018D23B1AF0}" type="pres">
      <dgm:prSet presAssocID="{BCA5CCF0-7FC6-4630-8686-C82D7D94CD10}" presName="root" presStyleCnt="0">
        <dgm:presLayoutVars>
          <dgm:dir/>
          <dgm:resizeHandles val="exact"/>
        </dgm:presLayoutVars>
      </dgm:prSet>
      <dgm:spPr/>
      <dgm:t>
        <a:bodyPr/>
        <a:lstStyle/>
        <a:p>
          <a:endParaRPr lang="en-US"/>
        </a:p>
      </dgm:t>
    </dgm:pt>
    <dgm:pt modelId="{3CA2CD9C-43D6-4BD9-AA52-0A054C57C8E4}" type="pres">
      <dgm:prSet presAssocID="{8CE52286-FC63-4818-8E32-A565EC9DDD69}" presName="compNode" presStyleCnt="0"/>
      <dgm:spPr/>
    </dgm:pt>
    <dgm:pt modelId="{D068BAB0-5A38-46DA-8C9D-E62B941C000B}" type="pres">
      <dgm:prSet presAssocID="{8CE52286-FC63-4818-8E32-A565EC9DDD69}" presName="bgRect" presStyleLbl="bgShp" presStyleIdx="0" presStyleCnt="2" custLinFactNeighborX="-2761" custLinFactNeighborY="-2317"/>
      <dgm:spPr/>
    </dgm:pt>
    <dgm:pt modelId="{ECC58907-090A-492D-B246-A8FA7617BF8C}" type="pres">
      <dgm:prSet presAssocID="{8CE52286-FC63-4818-8E32-A565EC9DDD69}" presName="iconRect" presStyleLbl="node1" presStyleIdx="0" presStyleCnt="2" custFlipVert="1" custScaleX="40780" custScaleY="14513"/>
      <dgm:spPr>
        <a:blipFill>
          <a:blip xmlns:r="http://schemas.openxmlformats.org/officeDocument/2006/relationships">
            <a:extLst>
              <a:ext uri="{28A0092B-C50C-407E-A947-70E740481C1C}">
                <a14:useLocalDpi xmlns="" xmlns:a14="http://schemas.microsoft.com/office/drawing/2010/main" val="0"/>
              </a:ext>
              <a:ext uri="{96DAC541-7B7A-43D3-8B79-37D633B846F1}">
                <asvg:svgBlip xmlns="" xmlns:asvg="http://schemas.microsoft.com/office/drawing/2016/SVG/main" r:embed="rId1"/>
              </a:ext>
            </a:extLst>
          </a:blip>
          <a:stretch>
            <a:fillRect/>
          </a:stretch>
        </a:blipFill>
        <a:ln>
          <a:noFill/>
        </a:ln>
      </dgm:spPr>
      <dgm:extLst>
        <a:ext uri="{E40237B7-FDA0-4F09-8148-C483321AD2D9}">
          <dgm14:cNvPr xmlns="" xmlns:dgm14="http://schemas.microsoft.com/office/drawing/2010/diagram" id="0" name="" descr="Tools"/>
        </a:ext>
      </dgm:extLst>
    </dgm:pt>
    <dgm:pt modelId="{9657472C-5362-448A-A9AD-DDC7B5A18116}" type="pres">
      <dgm:prSet presAssocID="{8CE52286-FC63-4818-8E32-A565EC9DDD69}" presName="spaceRect" presStyleCnt="0"/>
      <dgm:spPr/>
    </dgm:pt>
    <dgm:pt modelId="{5B38D7EC-F487-478B-A07E-4D12B0AF5E01}" type="pres">
      <dgm:prSet presAssocID="{8CE52286-FC63-4818-8E32-A565EC9DDD69}" presName="parTx" presStyleLbl="revTx" presStyleIdx="0" presStyleCnt="2">
        <dgm:presLayoutVars>
          <dgm:chMax val="0"/>
          <dgm:chPref val="0"/>
        </dgm:presLayoutVars>
      </dgm:prSet>
      <dgm:spPr/>
      <dgm:t>
        <a:bodyPr/>
        <a:lstStyle/>
        <a:p>
          <a:endParaRPr lang="en-US"/>
        </a:p>
      </dgm:t>
    </dgm:pt>
    <dgm:pt modelId="{E74C9934-39E9-49C7-91EE-D7458BEE3D73}" type="pres">
      <dgm:prSet presAssocID="{C1816809-3404-4380-AA78-A7EC233DEBBD}" presName="sibTrans" presStyleCnt="0"/>
      <dgm:spPr/>
    </dgm:pt>
    <dgm:pt modelId="{0CD1B462-11A3-4831-B190-266B3F30C37D}" type="pres">
      <dgm:prSet presAssocID="{B4FFB67F-5500-4A96-A829-B2FC2F56E1A9}" presName="compNode" presStyleCnt="0"/>
      <dgm:spPr/>
    </dgm:pt>
    <dgm:pt modelId="{F10905E5-3EDD-4B2C-A3C4-99D909298BBD}" type="pres">
      <dgm:prSet presAssocID="{B4FFB67F-5500-4A96-A829-B2FC2F56E1A9}" presName="bgRect" presStyleLbl="bgShp" presStyleIdx="1" presStyleCnt="2" custLinFactNeighborX="3313" custLinFactNeighborY="13130"/>
      <dgm:spPr/>
    </dgm:pt>
    <dgm:pt modelId="{50B17133-0CDF-4FAC-AF26-E60E6F1F0DB9}" type="pres">
      <dgm:prSet presAssocID="{B4FFB67F-5500-4A96-A829-B2FC2F56E1A9}" presName="iconRect" presStyleLbl="node1" presStyleIdx="1" presStyleCnt="2"/>
      <dgm:spPr>
        <a:blipFill>
          <a:blip xmlns:r="http://schemas.openxmlformats.org/officeDocument/2006/relationships">
            <a:extLst>
              <a:ext uri="{28A0092B-C50C-407E-A947-70E740481C1C}">
                <a14:useLocalDpi xmlns="" xmlns:a14="http://schemas.microsoft.com/office/drawing/2010/main" val="0"/>
              </a:ext>
              <a:ext uri="{96DAC541-7B7A-43D3-8B79-37D633B846F1}">
                <asvg:svgBlip xmlns="" xmlns:asvg="http://schemas.microsoft.com/office/drawing/2016/SVG/main" r:embed="rId2"/>
              </a:ext>
            </a:extLst>
          </a:blip>
          <a:stretch>
            <a:fillRect/>
          </a:stretch>
        </a:blipFill>
        <a:ln>
          <a:noFill/>
        </a:ln>
      </dgm:spPr>
      <dgm:extLst>
        <a:ext uri="{E40237B7-FDA0-4F09-8148-C483321AD2D9}">
          <dgm14:cNvPr xmlns="" xmlns:dgm14="http://schemas.microsoft.com/office/drawing/2010/diagram" id="0" name="" descr="Hierarchy"/>
        </a:ext>
      </dgm:extLst>
    </dgm:pt>
    <dgm:pt modelId="{BC152228-1B2F-42DD-A5C5-2B3AA5267DE5}" type="pres">
      <dgm:prSet presAssocID="{B4FFB67F-5500-4A96-A829-B2FC2F56E1A9}" presName="spaceRect" presStyleCnt="0"/>
      <dgm:spPr/>
    </dgm:pt>
    <dgm:pt modelId="{7CAE0126-28B7-48C7-BE21-B445C92C8D77}" type="pres">
      <dgm:prSet presAssocID="{B4FFB67F-5500-4A96-A829-B2FC2F56E1A9}" presName="parTx" presStyleLbl="revTx" presStyleIdx="1" presStyleCnt="2">
        <dgm:presLayoutVars>
          <dgm:chMax val="0"/>
          <dgm:chPref val="0"/>
        </dgm:presLayoutVars>
      </dgm:prSet>
      <dgm:spPr/>
      <dgm:t>
        <a:bodyPr/>
        <a:lstStyle/>
        <a:p>
          <a:endParaRPr lang="en-US"/>
        </a:p>
      </dgm:t>
    </dgm:pt>
  </dgm:ptLst>
  <dgm:cxnLst>
    <dgm:cxn modelId="{CAAABF0C-464D-493F-BE27-D4CAE0CE4FA9}" srcId="{BCA5CCF0-7FC6-4630-8686-C82D7D94CD10}" destId="{B4FFB67F-5500-4A96-A829-B2FC2F56E1A9}" srcOrd="1" destOrd="0" parTransId="{D3DC40FD-A1F7-457F-A312-4D664358AE6B}" sibTransId="{4A967A67-D75E-4F2D-90AE-C52111DD4EF7}"/>
    <dgm:cxn modelId="{5EC9B8EE-81D8-4EB9-8865-F1D0F4D86286}" type="presOf" srcId="{BCA5CCF0-7FC6-4630-8686-C82D7D94CD10}" destId="{3AD5D2BB-6537-45F0-8A9D-8018D23B1AF0}" srcOrd="0" destOrd="0" presId="urn:microsoft.com/office/officeart/2018/2/layout/IconVerticalSolidList"/>
    <dgm:cxn modelId="{779777E7-F589-461C-91AF-64B84F349C8C}" srcId="{BCA5CCF0-7FC6-4630-8686-C82D7D94CD10}" destId="{8CE52286-FC63-4818-8E32-A565EC9DDD69}" srcOrd="0" destOrd="0" parTransId="{57B93D71-49FF-4C79-ABE3-0F15194BF66C}" sibTransId="{C1816809-3404-4380-AA78-A7EC233DEBBD}"/>
    <dgm:cxn modelId="{2A468078-246C-45B9-8362-3FFBDF29451D}" type="presOf" srcId="{B4FFB67F-5500-4A96-A829-B2FC2F56E1A9}" destId="{7CAE0126-28B7-48C7-BE21-B445C92C8D77}" srcOrd="0" destOrd="0" presId="urn:microsoft.com/office/officeart/2018/2/layout/IconVerticalSolidList"/>
    <dgm:cxn modelId="{54445F2E-5085-435D-9097-8434E3252AEE}" type="presOf" srcId="{8CE52286-FC63-4818-8E32-A565EC9DDD69}" destId="{5B38D7EC-F487-478B-A07E-4D12B0AF5E01}" srcOrd="0" destOrd="0" presId="urn:microsoft.com/office/officeart/2018/2/layout/IconVerticalSolidList"/>
    <dgm:cxn modelId="{DA1A17CD-5BC1-4678-8B23-43D64C760C72}" type="presParOf" srcId="{3AD5D2BB-6537-45F0-8A9D-8018D23B1AF0}" destId="{3CA2CD9C-43D6-4BD9-AA52-0A054C57C8E4}" srcOrd="0" destOrd="0" presId="urn:microsoft.com/office/officeart/2018/2/layout/IconVerticalSolidList"/>
    <dgm:cxn modelId="{29E656C9-1AFC-4395-ADDE-DA450FC9B940}" type="presParOf" srcId="{3CA2CD9C-43D6-4BD9-AA52-0A054C57C8E4}" destId="{D068BAB0-5A38-46DA-8C9D-E62B941C000B}" srcOrd="0" destOrd="0" presId="urn:microsoft.com/office/officeart/2018/2/layout/IconVerticalSolidList"/>
    <dgm:cxn modelId="{973C9512-0275-4BAB-8AD3-70C44E562031}" type="presParOf" srcId="{3CA2CD9C-43D6-4BD9-AA52-0A054C57C8E4}" destId="{ECC58907-090A-492D-B246-A8FA7617BF8C}" srcOrd="1" destOrd="0" presId="urn:microsoft.com/office/officeart/2018/2/layout/IconVerticalSolidList"/>
    <dgm:cxn modelId="{0D792357-2B06-45E1-8E08-37F946BF0CE5}" type="presParOf" srcId="{3CA2CD9C-43D6-4BD9-AA52-0A054C57C8E4}" destId="{9657472C-5362-448A-A9AD-DDC7B5A18116}" srcOrd="2" destOrd="0" presId="urn:microsoft.com/office/officeart/2018/2/layout/IconVerticalSolidList"/>
    <dgm:cxn modelId="{26276B5F-D12F-4B7A-AAE3-063D25103747}" type="presParOf" srcId="{3CA2CD9C-43D6-4BD9-AA52-0A054C57C8E4}" destId="{5B38D7EC-F487-478B-A07E-4D12B0AF5E01}" srcOrd="3" destOrd="0" presId="urn:microsoft.com/office/officeart/2018/2/layout/IconVerticalSolidList"/>
    <dgm:cxn modelId="{62C0A7FE-6B79-4DC4-819F-D6A14BB04D46}" type="presParOf" srcId="{3AD5D2BB-6537-45F0-8A9D-8018D23B1AF0}" destId="{E74C9934-39E9-49C7-91EE-D7458BEE3D73}" srcOrd="1" destOrd="0" presId="urn:microsoft.com/office/officeart/2018/2/layout/IconVerticalSolidList"/>
    <dgm:cxn modelId="{9D3EA404-0CCA-4ABF-A0EF-D23CB6F7DF0E}" type="presParOf" srcId="{3AD5D2BB-6537-45F0-8A9D-8018D23B1AF0}" destId="{0CD1B462-11A3-4831-B190-266B3F30C37D}" srcOrd="2" destOrd="0" presId="urn:microsoft.com/office/officeart/2018/2/layout/IconVerticalSolidList"/>
    <dgm:cxn modelId="{B4EF9AB6-90E7-4348-8F3D-D73DE0AA37A1}" type="presParOf" srcId="{0CD1B462-11A3-4831-B190-266B3F30C37D}" destId="{F10905E5-3EDD-4B2C-A3C4-99D909298BBD}" srcOrd="0" destOrd="0" presId="urn:microsoft.com/office/officeart/2018/2/layout/IconVerticalSolidList"/>
    <dgm:cxn modelId="{23B72DD8-6963-41DB-89BD-3FE1549BD5E7}" type="presParOf" srcId="{0CD1B462-11A3-4831-B190-266B3F30C37D}" destId="{50B17133-0CDF-4FAC-AF26-E60E6F1F0DB9}" srcOrd="1" destOrd="0" presId="urn:microsoft.com/office/officeart/2018/2/layout/IconVerticalSolidList"/>
    <dgm:cxn modelId="{091660B0-C4F4-4373-9FF6-F5B0B364BCC9}" type="presParOf" srcId="{0CD1B462-11A3-4831-B190-266B3F30C37D}" destId="{BC152228-1B2F-42DD-A5C5-2B3AA5267DE5}" srcOrd="2" destOrd="0" presId="urn:microsoft.com/office/officeart/2018/2/layout/IconVerticalSolidList"/>
    <dgm:cxn modelId="{32C5408C-674F-4BB0-9875-C25C79DB81B5}" type="presParOf" srcId="{0CD1B462-11A3-4831-B190-266B3F30C37D}" destId="{7CAE0126-28B7-48C7-BE21-B445C92C8D77}" srcOrd="3" destOrd="0" presId="urn:microsoft.com/office/officeart/2018/2/layout/IconVerticalSolidList"/>
  </dgm:cxnLst>
  <dgm:bg/>
  <dgm:whole/>
  <dgm:extLst>
    <a:ext uri="http://schemas.microsoft.com/office/drawing/2008/diagram">
      <dsp:dataModelExt xmlns:dsp="http://schemas.microsoft.com/office/drawing/2008/diagram" xmlns="" relId="rId7" minVer="http://schemas.openxmlformats.org/drawingml/2006/diagram"/>
    </a:ext>
  </dgm:extLst>
</dgm:dataModel>
</file>

<file path=ppt/diagrams/drawing1.xml><?xml version="1.0" encoding="utf-8"?>
<dsp:drawing xmlns:dgm="http://schemas.openxmlformats.org/drawingml/2006/diagram" xmlns:a="http://schemas.openxmlformats.org/drawingml/2006/main" xmlns:dsp="http://schemas.microsoft.com/office/drawing/2008/diagram">
  <dsp:spTree>
    <dsp:nvGrpSpPr>
      <dsp:cNvPr id="0" name=""/>
      <dsp:cNvGrpSpPr/>
    </dsp:nvGrpSpPr>
    <dsp:grpSpPr/>
    <dsp:sp modelId="{D068BAB0-5A38-46DA-8C9D-E62B941C000B}">
      <dsp:nvSpPr>
        <dsp:cNvPr id="0" name=""/>
        <dsp:cNvSpPr/>
      </dsp:nvSpPr>
      <dsp:spPr>
        <a:xfrm>
          <a:off x="0" y="0"/>
          <a:ext cx="10515600" cy="20665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C58907-090A-492D-B246-A8FA7617BF8C}">
      <dsp:nvSpPr>
        <dsp:cNvPr id="0" name=""/>
        <dsp:cNvSpPr/>
      </dsp:nvSpPr>
      <dsp:spPr>
        <a:xfrm flipV="1">
          <a:off x="8999" y="1033542"/>
          <a:ext cx="9762" cy="504"/>
        </a:xfrm>
        <a:prstGeom prst="rect">
          <a:avLst/>
        </a:prstGeom>
        <a:blipFill>
          <a:blip xmlns:r="http://schemas.openxmlformats.org/officeDocument/2006/relationships">
            <a:extLst>
              <a:ext uri="{28A0092B-C50C-407E-A947-70E740481C1C}">
                <a14:useLocalDpi xmlns="" xmlns:a14="http://schemas.microsoft.com/office/drawing/2010/main" val="0"/>
              </a:ext>
              <a:ext uri="{96DAC541-7B7A-43D3-8B79-37D633B846F1}">
                <asvg:svgBlip xmlns=""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B38D7EC-F487-478B-A07E-4D12B0AF5E01}">
      <dsp:nvSpPr>
        <dsp:cNvPr id="0" name=""/>
        <dsp:cNvSpPr/>
      </dsp:nvSpPr>
      <dsp:spPr>
        <a:xfrm>
          <a:off x="27761" y="531"/>
          <a:ext cx="10212763" cy="2066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8707" tIns="218707" rIns="218707" bIns="218707" numCol="1" spcCol="1270" anchor="ctr" anchorCtr="0">
          <a:noAutofit/>
        </a:bodyPr>
        <a:lstStyle/>
        <a:p>
          <a:pPr lvl="0" algn="l" defTabSz="800100">
            <a:lnSpc>
              <a:spcPct val="90000"/>
            </a:lnSpc>
            <a:spcBef>
              <a:spcPct val="0"/>
            </a:spcBef>
            <a:spcAft>
              <a:spcPct val="35000"/>
            </a:spcAft>
          </a:pPr>
          <a:r>
            <a:rPr lang="en-US" sz="1800" kern="1200" dirty="0"/>
            <a:t>Summing up, the operational efficiency of Greenfield Home Care Agency can be greatly increased with the help of the integration of Microsoft 365 tools. Microsoft Excel can be used to </a:t>
          </a:r>
          <a:r>
            <a:rPr lang="en-US" sz="1800" kern="1200" dirty="0" err="1"/>
            <a:t>systematise</a:t>
          </a:r>
          <a:r>
            <a:rPr lang="en-US" sz="1800" kern="1200" dirty="0"/>
            <a:t> the staff schedules, visits to patients and records of medication in a structured and efficient form resulting in reduced paperwork and enhancement of coordination of </a:t>
          </a:r>
          <a:r>
            <a:rPr lang="en-US" sz="1800" kern="1200" dirty="0" err="1"/>
            <a:t>carers</a:t>
          </a:r>
          <a:r>
            <a:rPr lang="en-US" sz="1800" kern="1200" dirty="0"/>
            <a:t>. </a:t>
          </a:r>
          <a:r>
            <a:rPr lang="en-US" sz="1800" kern="1200" dirty="0" err="1"/>
            <a:t>OneDrive</a:t>
          </a:r>
          <a:r>
            <a:rPr lang="en-US" sz="1800" kern="1200" dirty="0"/>
            <a:t> is used to improve communication and collaboration through cloud storage that offers real-time access to documents, shared care records among the employees based in other locations, and so on. Concurrently, the use of digital safety plan makes sure that patient sensitive information is safeguarded using secure access measures, email sensitization and data handling procedures.</a:t>
          </a:r>
        </a:p>
      </dsp:txBody>
      <dsp:txXfrm>
        <a:off x="27761" y="531"/>
        <a:ext cx="10212763" cy="2066525"/>
      </dsp:txXfrm>
    </dsp:sp>
    <dsp:sp modelId="{F10905E5-3EDD-4B2C-A3C4-99D909298BBD}">
      <dsp:nvSpPr>
        <dsp:cNvPr id="0" name=""/>
        <dsp:cNvSpPr/>
      </dsp:nvSpPr>
      <dsp:spPr>
        <a:xfrm>
          <a:off x="0" y="2290998"/>
          <a:ext cx="10515600" cy="206652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B17133-0CDF-4FAC-AF26-E60E6F1F0DB9}">
      <dsp:nvSpPr>
        <dsp:cNvPr id="0" name=""/>
        <dsp:cNvSpPr/>
      </dsp:nvSpPr>
      <dsp:spPr>
        <a:xfrm>
          <a:off x="1910" y="3321991"/>
          <a:ext cx="3474" cy="3474"/>
        </a:xfrm>
        <a:prstGeom prst="rect">
          <a:avLst/>
        </a:prstGeom>
        <a:blipFill>
          <a:blip xmlns:r="http://schemas.openxmlformats.org/officeDocument/2006/relationships">
            <a:extLst>
              <a:ext uri="{28A0092B-C50C-407E-A947-70E740481C1C}">
                <a14:useLocalDpi xmlns="" xmlns:a14="http://schemas.microsoft.com/office/drawing/2010/main" val="0"/>
              </a:ext>
              <a:ext uri="{96DAC541-7B7A-43D3-8B79-37D633B846F1}">
                <asvg:svgBlip xmlns=""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CAE0126-28B7-48C7-BE21-B445C92C8D77}">
      <dsp:nvSpPr>
        <dsp:cNvPr id="0" name=""/>
        <dsp:cNvSpPr/>
      </dsp:nvSpPr>
      <dsp:spPr>
        <a:xfrm>
          <a:off x="7296" y="2290466"/>
          <a:ext cx="10212763" cy="206652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18707" tIns="218707" rIns="218707" bIns="218707" numCol="1" spcCol="1270" anchor="ctr" anchorCtr="0">
          <a:noAutofit/>
        </a:bodyPr>
        <a:lstStyle/>
        <a:p>
          <a:pPr lvl="0" algn="l" defTabSz="889000">
            <a:lnSpc>
              <a:spcPct val="90000"/>
            </a:lnSpc>
            <a:spcBef>
              <a:spcPct val="0"/>
            </a:spcBef>
            <a:spcAft>
              <a:spcPct val="35000"/>
            </a:spcAft>
          </a:pPr>
          <a:r>
            <a:rPr lang="en-US" sz="2000" kern="1200" dirty="0"/>
            <a:t>All in all, a combination of these digital tools will help to make the </a:t>
          </a:r>
          <a:r>
            <a:rPr lang="en-US" sz="2000" kern="1200" dirty="0" err="1"/>
            <a:t>organisation</a:t>
          </a:r>
          <a:r>
            <a:rPr lang="en-US" sz="2000" kern="1200" dirty="0"/>
            <a:t> communication safer, manage the data better and deliver its care more efficiently.</a:t>
          </a:r>
        </a:p>
      </dsp:txBody>
      <dsp:txXfrm>
        <a:off x="7296" y="2290466"/>
        <a:ext cx="10212763" cy="206652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FF7E06-9F87-4A26-BC23-0A73BD4A2B81}" type="datetimeFigureOut">
              <a:rPr lang="en-GB" smtClean="0"/>
              <a:pPr/>
              <a:t>15/03/2026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D9A252B-E80D-4253-84FC-2E95B6DB1BCC}" type="slidenum">
              <a:rPr lang="en-GB" smtClean="0"/>
              <a:pPr/>
              <a:t>‹#›</a:t>
            </a:fld>
            <a:endParaRPr lang="en-GB"/>
          </a:p>
        </p:txBody>
      </p:sp>
    </p:spTree>
    <p:extLst>
      <p:ext uri="{BB962C8B-B14F-4D97-AF65-F5344CB8AC3E}">
        <p14:creationId xmlns="" xmlns:p14="http://schemas.microsoft.com/office/powerpoint/2010/main" val="791153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Greenfield Home Care Agency offers care services to the elderly in the community who live independently. The organisation has care coordinators, visiting carers, nurses and administrators. Since employees operate in various locations, it is extremely significant to manage schedules and care records.</a:t>
            </a:r>
          </a:p>
          <a:p>
            <a:r>
              <a:rPr lang="en-GB" sz="1200" kern="1200" dirty="0">
                <a:solidFill>
                  <a:schemeClr val="tx1"/>
                </a:solidFill>
                <a:effectLst/>
                <a:latin typeface="+mn-lt"/>
                <a:ea typeface="+mn-ea"/>
                <a:cs typeface="+mn-cs"/>
              </a:rPr>
              <a:t>At this point, the care coordinators can make schedules via emails, telephone, or on paper. Manual storage of medication records and visit reports can also be done. At times these techniques create communication difficulties or time faults.</a:t>
            </a:r>
          </a:p>
          <a:p>
            <a:r>
              <a:rPr lang="en-GB" sz="1200" kern="1200" dirty="0">
                <a:solidFill>
                  <a:schemeClr val="tx1"/>
                </a:solidFill>
                <a:effectLst/>
                <a:latin typeface="+mn-lt"/>
                <a:ea typeface="+mn-ea"/>
                <a:cs typeface="+mn-cs"/>
              </a:rPr>
              <a:t>This can be enhanced using Microsoft Excel where coordinators would design standard spreadsheets of schedules, visit records, and medication records. This can assist in arranging information at a single location and providing more convenient access of the personnel to the records and update processes. (Microsoft, 2023)</a:t>
            </a:r>
          </a:p>
          <a:p>
            <a:endParaRPr lang="en-GB" dirty="0"/>
          </a:p>
        </p:txBody>
      </p:sp>
      <p:sp>
        <p:nvSpPr>
          <p:cNvPr id="4" name="Slide Number Placeholder 3"/>
          <p:cNvSpPr>
            <a:spLocks noGrp="1"/>
          </p:cNvSpPr>
          <p:nvPr>
            <p:ph type="sldNum" sz="quarter" idx="5"/>
          </p:nvPr>
        </p:nvSpPr>
        <p:spPr/>
        <p:txBody>
          <a:bodyPr/>
          <a:lstStyle/>
          <a:p>
            <a:fld id="{162F3873-8DDB-4369-B102-C0F39BE3280C}" type="slidenum">
              <a:rPr lang="en-GB" smtClean="0"/>
              <a:pPr/>
              <a:t>2</a:t>
            </a:fld>
            <a:endParaRPr lang="en-GB"/>
          </a:p>
        </p:txBody>
      </p:sp>
    </p:spTree>
    <p:extLst>
      <p:ext uri="{BB962C8B-B14F-4D97-AF65-F5344CB8AC3E}">
        <p14:creationId xmlns="" xmlns:p14="http://schemas.microsoft.com/office/powerpoint/2010/main" val="36061998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Microsoft excel can play a great role in enhancing efficiency in the day to day running of Greenfield.</a:t>
            </a:r>
          </a:p>
          <a:p>
            <a:r>
              <a:rPr lang="en-GB" sz="1200" kern="1200" dirty="0">
                <a:solidFill>
                  <a:schemeClr val="tx1"/>
                </a:solidFill>
                <a:effectLst/>
                <a:latin typeface="+mn-lt"/>
                <a:ea typeface="+mn-ea"/>
                <a:cs typeface="+mn-cs"/>
              </a:rPr>
              <a:t>Indicatively, care coordinators can design weekly schedules with the names of patients, the times they are to be attended to, and the carers assigned to the patients. This is to simplify the processes of determining who in the staff is attending to all visits.</a:t>
            </a:r>
          </a:p>
          <a:p>
            <a:r>
              <a:rPr lang="en-GB" sz="1200" kern="1200" dirty="0">
                <a:solidFill>
                  <a:schemeClr val="tx1"/>
                </a:solidFill>
                <a:effectLst/>
                <a:latin typeface="+mn-lt"/>
                <a:ea typeface="+mn-ea"/>
                <a:cs typeface="+mn-cs"/>
              </a:rPr>
              <a:t>Medication logs and patient care activity can also be registered on Excel. This information can be easily reviewed by placing it in tables and this way, the managers can quickly see the tasks that had been completed and the problems noticed.</a:t>
            </a:r>
          </a:p>
          <a:p>
            <a:r>
              <a:rPr lang="en-GB" sz="1200" kern="1200" dirty="0">
                <a:solidFill>
                  <a:schemeClr val="tx1"/>
                </a:solidFill>
                <a:effectLst/>
                <a:latin typeface="+mn-lt"/>
                <a:ea typeface="+mn-ea"/>
                <a:cs typeface="+mn-cs"/>
              </a:rPr>
              <a:t>Another benefit is that the staff working hours can be automatically calculated by using Excel formulas, or the gaps in the schedules can be identified. This saves on administration and enhances efficiency. </a:t>
            </a:r>
            <a:r>
              <a:rPr lang="en-US" sz="1200" b="0" i="0" kern="1200" dirty="0">
                <a:solidFill>
                  <a:schemeClr val="tx1"/>
                </a:solidFill>
                <a:effectLst/>
                <a:latin typeface="+mn-lt"/>
                <a:ea typeface="+mn-ea"/>
                <a:cs typeface="+mn-cs"/>
              </a:rPr>
              <a:t>(Laudon, Laudon and Traver, 2025)</a:t>
            </a:r>
            <a:endParaRPr lang="en-GB" dirty="0"/>
          </a:p>
        </p:txBody>
      </p:sp>
      <p:sp>
        <p:nvSpPr>
          <p:cNvPr id="4" name="Slide Number Placeholder 3"/>
          <p:cNvSpPr>
            <a:spLocks noGrp="1"/>
          </p:cNvSpPr>
          <p:nvPr>
            <p:ph type="sldNum" sz="quarter" idx="5"/>
          </p:nvPr>
        </p:nvSpPr>
        <p:spPr/>
        <p:txBody>
          <a:bodyPr/>
          <a:lstStyle/>
          <a:p>
            <a:fld id="{162F3873-8DDB-4369-B102-C0F39BE3280C}" type="slidenum">
              <a:rPr lang="en-GB" smtClean="0"/>
              <a:pPr/>
              <a:t>3</a:t>
            </a:fld>
            <a:endParaRPr lang="en-GB"/>
          </a:p>
        </p:txBody>
      </p:sp>
    </p:spTree>
    <p:extLst>
      <p:ext uri="{BB962C8B-B14F-4D97-AF65-F5344CB8AC3E}">
        <p14:creationId xmlns="" xmlns:p14="http://schemas.microsoft.com/office/powerpoint/2010/main" val="13424616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Microsoft Excel has some advantages of its use in Greenfield Home Care Agency.</a:t>
            </a:r>
          </a:p>
          <a:p>
            <a:r>
              <a:rPr lang="en-GB" sz="1200" kern="1200" dirty="0">
                <a:solidFill>
                  <a:schemeClr val="tx1"/>
                </a:solidFill>
                <a:effectLst/>
                <a:latin typeface="+mn-lt"/>
                <a:ea typeface="+mn-ea"/>
                <a:cs typeface="+mn-cs"/>
              </a:rPr>
              <a:t>To begin with, Excel assists in planning a lot of information, including schedules, patient records, and staff information. This simplifies the day-to-day running of operations by the coordinators.</a:t>
            </a:r>
          </a:p>
          <a:p>
            <a:r>
              <a:rPr lang="en-GB" sz="1200" kern="1200" dirty="0">
                <a:solidFill>
                  <a:schemeClr val="tx1"/>
                </a:solidFill>
                <a:effectLst/>
                <a:latin typeface="+mn-lt"/>
                <a:ea typeface="+mn-ea"/>
                <a:cs typeface="+mn-cs"/>
              </a:rPr>
              <a:t>Secondly, in Excel, managers can develop charts and reports which can be used to analyse performance and detect trends.</a:t>
            </a:r>
          </a:p>
          <a:p>
            <a:r>
              <a:rPr lang="en-GB" sz="1200" kern="1200" dirty="0">
                <a:solidFill>
                  <a:schemeClr val="tx1"/>
                </a:solidFill>
                <a:effectLst/>
                <a:latin typeface="+mn-lt"/>
                <a:ea typeface="+mn-ea"/>
                <a:cs typeface="+mn-cs"/>
              </a:rPr>
              <a:t>Thirdly, paperwork and record storage and updating are minimized with the use of digital spreadsheets.</a:t>
            </a:r>
          </a:p>
          <a:p>
            <a:r>
              <a:rPr lang="en-GB" sz="1200" kern="1200" dirty="0">
                <a:solidFill>
                  <a:schemeClr val="tx1"/>
                </a:solidFill>
                <a:effectLst/>
                <a:latin typeface="+mn-lt"/>
                <a:ea typeface="+mn-ea"/>
                <a:cs typeface="+mn-cs"/>
              </a:rPr>
              <a:t>Lastly, it is possible to integrate Excel with Microsoft 365 cloud services that enable the staff to access the information remotely. </a:t>
            </a:r>
            <a:r>
              <a:rPr lang="en-US" sz="1200" b="0" i="0" kern="1200" dirty="0">
                <a:solidFill>
                  <a:schemeClr val="tx1"/>
                </a:solidFill>
                <a:effectLst/>
                <a:latin typeface="+mn-lt"/>
                <a:ea typeface="+mn-ea"/>
                <a:cs typeface="+mn-cs"/>
              </a:rPr>
              <a:t>(Turban, Pollard and Wood, 2025)</a:t>
            </a:r>
            <a:endParaRPr lang="en-GB" dirty="0"/>
          </a:p>
        </p:txBody>
      </p:sp>
      <p:sp>
        <p:nvSpPr>
          <p:cNvPr id="4" name="Slide Number Placeholder 3"/>
          <p:cNvSpPr>
            <a:spLocks noGrp="1"/>
          </p:cNvSpPr>
          <p:nvPr>
            <p:ph type="sldNum" sz="quarter" idx="5"/>
          </p:nvPr>
        </p:nvSpPr>
        <p:spPr/>
        <p:txBody>
          <a:bodyPr/>
          <a:lstStyle/>
          <a:p>
            <a:fld id="{162F3873-8DDB-4369-B102-C0F39BE3280C}" type="slidenum">
              <a:rPr lang="en-GB" smtClean="0"/>
              <a:pPr/>
              <a:t>4</a:t>
            </a:fld>
            <a:endParaRPr lang="en-GB"/>
          </a:p>
        </p:txBody>
      </p:sp>
    </p:spTree>
    <p:extLst>
      <p:ext uri="{BB962C8B-B14F-4D97-AF65-F5344CB8AC3E}">
        <p14:creationId xmlns="" xmlns:p14="http://schemas.microsoft.com/office/powerpoint/2010/main" val="174677857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Even though Excel can be useful, it has certain limitations.</a:t>
            </a:r>
          </a:p>
          <a:p>
            <a:r>
              <a:rPr lang="en-GB" sz="1200" kern="1200" dirty="0">
                <a:solidFill>
                  <a:schemeClr val="tx1"/>
                </a:solidFill>
                <a:effectLst/>
                <a:latin typeface="+mn-lt"/>
                <a:ea typeface="+mn-ea"/>
                <a:cs typeface="+mn-cs"/>
              </a:rPr>
              <a:t>The first is that errors can be brought about by manual data entry. In case of incorrect entry of the information, it can have an impact on schedules or the patient records.</a:t>
            </a:r>
          </a:p>
          <a:p>
            <a:r>
              <a:rPr lang="en-GB" sz="1200" kern="1200" dirty="0">
                <a:solidFill>
                  <a:schemeClr val="tx1"/>
                </a:solidFill>
                <a:effectLst/>
                <a:latin typeface="+mn-lt"/>
                <a:ea typeface="+mn-ea"/>
                <a:cs typeface="+mn-cs"/>
              </a:rPr>
              <a:t>The next issue is that very huge data sets may complicate the use of spreadsheets.</a:t>
            </a:r>
          </a:p>
          <a:p>
            <a:r>
              <a:rPr lang="en-GB" sz="1200" kern="1200" dirty="0">
                <a:solidFill>
                  <a:schemeClr val="tx1"/>
                </a:solidFill>
                <a:effectLst/>
                <a:latin typeface="+mn-lt"/>
                <a:ea typeface="+mn-ea"/>
                <a:cs typeface="+mn-cs"/>
              </a:rPr>
              <a:t>Moreover, not all the staff might be proficient with Excel and would require training to use it effectively.</a:t>
            </a:r>
          </a:p>
          <a:p>
            <a:r>
              <a:rPr lang="en-GB" sz="1200" kern="1200" dirty="0">
                <a:solidFill>
                  <a:schemeClr val="tx1"/>
                </a:solidFill>
                <a:effectLst/>
                <a:latin typeface="+mn-lt"/>
                <a:ea typeface="+mn-ea"/>
                <a:cs typeface="+mn-cs"/>
              </a:rPr>
              <a:t>This is the reason why secure data management practices and training should be offered by organisations when using excel. </a:t>
            </a:r>
            <a:r>
              <a:rPr lang="en-GB" sz="1200" b="0" i="0" kern="1200" dirty="0">
                <a:solidFill>
                  <a:schemeClr val="tx1"/>
                </a:solidFill>
                <a:effectLst/>
                <a:latin typeface="+mn-lt"/>
                <a:ea typeface="+mn-ea"/>
                <a:cs typeface="+mn-cs"/>
              </a:rPr>
              <a:t>(Stair and Reynolds, 2018)</a:t>
            </a:r>
            <a:endParaRPr lang="en-GB" dirty="0"/>
          </a:p>
        </p:txBody>
      </p:sp>
      <p:sp>
        <p:nvSpPr>
          <p:cNvPr id="4" name="Slide Number Placeholder 3"/>
          <p:cNvSpPr>
            <a:spLocks noGrp="1"/>
          </p:cNvSpPr>
          <p:nvPr>
            <p:ph type="sldNum" sz="quarter" idx="5"/>
          </p:nvPr>
        </p:nvSpPr>
        <p:spPr/>
        <p:txBody>
          <a:bodyPr/>
          <a:lstStyle/>
          <a:p>
            <a:fld id="{162F3873-8DDB-4369-B102-C0F39BE3280C}" type="slidenum">
              <a:rPr lang="en-GB" smtClean="0"/>
              <a:pPr/>
              <a:t>5</a:t>
            </a:fld>
            <a:endParaRPr lang="en-GB"/>
          </a:p>
        </p:txBody>
      </p:sp>
    </p:spTree>
    <p:extLst>
      <p:ext uri="{BB962C8B-B14F-4D97-AF65-F5344CB8AC3E}">
        <p14:creationId xmlns="" xmlns:p14="http://schemas.microsoft.com/office/powerpoint/2010/main" val="41860468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6</a:t>
            </a:fld>
            <a:endParaRPr lang="en-US"/>
          </a:p>
        </p:txBody>
      </p:sp>
    </p:spTree>
    <p:extLst>
      <p:ext uri="{BB962C8B-B14F-4D97-AF65-F5344CB8AC3E}">
        <p14:creationId xmlns=""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7</a:t>
            </a:fld>
            <a:endParaRPr lang="en-US"/>
          </a:p>
        </p:txBody>
      </p:sp>
    </p:spTree>
    <p:extLst>
      <p:ext uri="{BB962C8B-B14F-4D97-AF65-F5344CB8AC3E}">
        <p14:creationId xmlns=""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8</a:t>
            </a:fld>
            <a:endParaRPr lang="en-US"/>
          </a:p>
        </p:txBody>
      </p:sp>
    </p:spTree>
    <p:extLst>
      <p:ext uri="{BB962C8B-B14F-4D97-AF65-F5344CB8AC3E}">
        <p14:creationId xmlns=""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9</a:t>
            </a:fld>
            <a:endParaRPr lang="en-US"/>
          </a:p>
        </p:txBody>
      </p:sp>
    </p:spTree>
    <p:extLst>
      <p:ext uri="{BB962C8B-B14F-4D97-AF65-F5344CB8AC3E}">
        <p14:creationId xmlns=""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10</a:t>
            </a:fld>
            <a:endParaRPr lang="en-US"/>
          </a:p>
        </p:txBody>
      </p:sp>
    </p:spTree>
    <p:extLst>
      <p:ext uri="{BB962C8B-B14F-4D97-AF65-F5344CB8AC3E}">
        <p14:creationId xmlns=""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Greenfield Home Care Agency has confidential information such as patient health record information, medication history, and personal information of the staff.</a:t>
            </a:r>
          </a:p>
          <a:p>
            <a:r>
              <a:rPr lang="en-GB" sz="1200" kern="1200" dirty="0">
                <a:solidFill>
                  <a:schemeClr val="tx1"/>
                </a:solidFill>
                <a:effectLst/>
                <a:latin typeface="+mn-lt"/>
                <a:ea typeface="+mn-ea"/>
                <a:cs typeface="+mn-cs"/>
              </a:rPr>
              <a:t>The organisation has opted to use Microsoft 365 tools; therefore, it is vital to observe good practices in digital safety in order to ensure the security of the information.</a:t>
            </a:r>
          </a:p>
          <a:p>
            <a:r>
              <a:rPr lang="en-GB" sz="1200" kern="1200" dirty="0">
                <a:solidFill>
                  <a:schemeClr val="tx1"/>
                </a:solidFill>
                <a:effectLst/>
                <a:latin typeface="+mn-lt"/>
                <a:ea typeface="+mn-ea"/>
                <a:cs typeface="+mn-cs"/>
              </a:rPr>
              <a:t>The domains targeted by the digital safety action plan are characterized by four aspects, namely, secure access, email awareness, data management, and confidentiality.</a:t>
            </a:r>
          </a:p>
          <a:p>
            <a:r>
              <a:rPr lang="en-GB" sz="1200" kern="1200" dirty="0">
                <a:solidFill>
                  <a:schemeClr val="tx1"/>
                </a:solidFill>
                <a:effectLst/>
                <a:latin typeface="+mn-lt"/>
                <a:ea typeface="+mn-ea"/>
                <a:cs typeface="+mn-cs"/>
              </a:rPr>
              <a:t>These domains are very important in order to avoid cyber threats and ensure the privacy and security of the patients and the staff at the organisation so that they can use digital technology in a safe and responsible manner. (Whitman and </a:t>
            </a:r>
            <a:r>
              <a:rPr lang="en-GB" sz="1200" kern="1200" dirty="0" err="1">
                <a:solidFill>
                  <a:schemeClr val="tx1"/>
                </a:solidFill>
                <a:effectLst/>
                <a:latin typeface="+mn-lt"/>
                <a:ea typeface="+mn-ea"/>
                <a:cs typeface="+mn-cs"/>
              </a:rPr>
              <a:t>Mattord</a:t>
            </a:r>
            <a:r>
              <a:rPr lang="en-GB" sz="1200" kern="1200" dirty="0">
                <a:solidFill>
                  <a:schemeClr val="tx1"/>
                </a:solidFill>
                <a:effectLst/>
                <a:latin typeface="+mn-lt"/>
                <a:ea typeface="+mn-ea"/>
                <a:cs typeface="+mn-cs"/>
              </a:rPr>
              <a:t>, 2021)</a:t>
            </a:r>
          </a:p>
        </p:txBody>
      </p:sp>
      <p:sp>
        <p:nvSpPr>
          <p:cNvPr id="4" name="Slide Number Placeholder 3"/>
          <p:cNvSpPr>
            <a:spLocks noGrp="1"/>
          </p:cNvSpPr>
          <p:nvPr>
            <p:ph type="sldNum" sz="quarter" idx="5"/>
          </p:nvPr>
        </p:nvSpPr>
        <p:spPr/>
        <p:txBody>
          <a:bodyPr/>
          <a:lstStyle/>
          <a:p>
            <a:fld id="{2D9A252B-E80D-4253-84FC-2E95B6DB1BCC}" type="slidenum">
              <a:rPr lang="en-GB" smtClean="0"/>
              <a:pPr/>
              <a:t>11</a:t>
            </a:fld>
            <a:endParaRPr lang="en-GB"/>
          </a:p>
        </p:txBody>
      </p:sp>
    </p:spTree>
    <p:extLst>
      <p:ext uri="{BB962C8B-B14F-4D97-AF65-F5344CB8AC3E}">
        <p14:creationId xmlns="" xmlns:p14="http://schemas.microsoft.com/office/powerpoint/2010/main" val="24663884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first objective in the digital safety plan is the secure access. This is done by ensuring that the systems and the information are accessed by the approved members of the staff.</a:t>
            </a:r>
          </a:p>
          <a:p>
            <a:r>
              <a:rPr lang="en-GB" sz="1200" kern="1200" dirty="0">
                <a:solidFill>
                  <a:schemeClr val="tx1"/>
                </a:solidFill>
                <a:effectLst/>
                <a:latin typeface="+mn-lt"/>
                <a:ea typeface="+mn-ea"/>
                <a:cs typeface="+mn-cs"/>
              </a:rPr>
              <a:t>Strong passwords for all Microsoft 365 accounts are very vital in the digital safety plan.</a:t>
            </a:r>
          </a:p>
          <a:p>
            <a:r>
              <a:rPr lang="en-GB" sz="1200" kern="1200" dirty="0">
                <a:solidFill>
                  <a:schemeClr val="tx1"/>
                </a:solidFill>
                <a:effectLst/>
                <a:latin typeface="+mn-lt"/>
                <a:ea typeface="+mn-ea"/>
                <a:cs typeface="+mn-cs"/>
              </a:rPr>
              <a:t>Another measure is the multi-factor authentication, in which, a second form of verification is required during the process of logging in.</a:t>
            </a:r>
          </a:p>
          <a:p>
            <a:r>
              <a:rPr lang="en-GB" sz="1200" kern="1200" dirty="0">
                <a:solidFill>
                  <a:schemeClr val="tx1"/>
                </a:solidFill>
                <a:effectLst/>
                <a:latin typeface="+mn-lt"/>
                <a:ea typeface="+mn-ea"/>
                <a:cs typeface="+mn-cs"/>
              </a:rPr>
              <a:t>Role-based access control should be put in place in the organisation so that employees cannot access information not related to their roles.</a:t>
            </a:r>
          </a:p>
          <a:p>
            <a:r>
              <a:rPr lang="en-GB" sz="1200" kern="1200" dirty="0">
                <a:solidFill>
                  <a:schemeClr val="tx1"/>
                </a:solidFill>
                <a:effectLst/>
                <a:latin typeface="+mn-lt"/>
                <a:ea typeface="+mn-ea"/>
                <a:cs typeface="+mn-cs"/>
              </a:rPr>
              <a:t>These security controls would ensure that there is no access that is not authorised, and the information relating to the patients is not compromised. (National Cyber Security Centre, 2023)</a:t>
            </a:r>
          </a:p>
        </p:txBody>
      </p:sp>
      <p:sp>
        <p:nvSpPr>
          <p:cNvPr id="4" name="Slide Number Placeholder 3"/>
          <p:cNvSpPr>
            <a:spLocks noGrp="1"/>
          </p:cNvSpPr>
          <p:nvPr>
            <p:ph type="sldNum" sz="quarter" idx="5"/>
          </p:nvPr>
        </p:nvSpPr>
        <p:spPr/>
        <p:txBody>
          <a:bodyPr/>
          <a:lstStyle/>
          <a:p>
            <a:fld id="{2D9A252B-E80D-4253-84FC-2E95B6DB1BCC}" type="slidenum">
              <a:rPr lang="en-GB" smtClean="0"/>
              <a:pPr/>
              <a:t>12</a:t>
            </a:fld>
            <a:endParaRPr lang="en-GB"/>
          </a:p>
        </p:txBody>
      </p:sp>
    </p:spTree>
    <p:extLst>
      <p:ext uri="{BB962C8B-B14F-4D97-AF65-F5344CB8AC3E}">
        <p14:creationId xmlns="" xmlns:p14="http://schemas.microsoft.com/office/powerpoint/2010/main" val="334417094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Another significant element of digital safety is email awareness. Phishing emails often start many cyber attacks that seek to lure employees into disclosing sensitive information.</a:t>
            </a:r>
          </a:p>
          <a:p>
            <a:r>
              <a:rPr lang="en-GB" sz="1200" kern="1200" dirty="0">
                <a:solidFill>
                  <a:schemeClr val="tx1"/>
                </a:solidFill>
                <a:effectLst/>
                <a:latin typeface="+mn-lt"/>
                <a:ea typeface="+mn-ea"/>
                <a:cs typeface="+mn-cs"/>
              </a:rPr>
              <a:t>To avoid such, Greenfield ought to educate personnel to identify suspicious emails and forward them to the authorities as soon as possible.</a:t>
            </a:r>
          </a:p>
          <a:p>
            <a:r>
              <a:rPr lang="en-GB" sz="1200" kern="1200" dirty="0">
                <a:solidFill>
                  <a:schemeClr val="tx1"/>
                </a:solidFill>
                <a:effectLst/>
                <a:latin typeface="+mn-lt"/>
                <a:ea typeface="+mn-ea"/>
                <a:cs typeface="+mn-cs"/>
              </a:rPr>
              <a:t>Email security tools are also availed through Microsoft 365 and they are useful in filtering of the malicious messages.</a:t>
            </a:r>
          </a:p>
          <a:p>
            <a:r>
              <a:rPr lang="en-GB" sz="1200" kern="1200" dirty="0">
                <a:solidFill>
                  <a:schemeClr val="tx1"/>
                </a:solidFill>
                <a:effectLst/>
                <a:latin typeface="+mn-lt"/>
                <a:ea typeface="+mn-ea"/>
                <a:cs typeface="+mn-cs"/>
              </a:rPr>
              <a:t>Employees must not respond to unknown links or attachments by strange senders.</a:t>
            </a:r>
          </a:p>
          <a:p>
            <a:r>
              <a:rPr lang="en-GB" sz="1200" kern="1200" dirty="0">
                <a:solidFill>
                  <a:schemeClr val="tx1"/>
                </a:solidFill>
                <a:effectLst/>
                <a:latin typeface="+mn-lt"/>
                <a:ea typeface="+mn-ea"/>
                <a:cs typeface="+mn-cs"/>
              </a:rPr>
              <a:t>Increased awareness of emails would lessen the chances of cyber security hazards.</a:t>
            </a:r>
          </a:p>
          <a:p>
            <a:r>
              <a:rPr lang="en-GB" sz="1200" kern="1200" dirty="0">
                <a:solidFill>
                  <a:schemeClr val="tx1"/>
                </a:solidFill>
                <a:effectLst/>
                <a:latin typeface="+mn-lt"/>
                <a:ea typeface="+mn-ea"/>
                <a:cs typeface="+mn-cs"/>
              </a:rPr>
              <a:t>(Pfleeger, Pfleeger and Coles-Kemp, 2023)</a:t>
            </a:r>
          </a:p>
          <a:p>
            <a:endParaRPr lang="en-GB" dirty="0"/>
          </a:p>
        </p:txBody>
      </p:sp>
      <p:sp>
        <p:nvSpPr>
          <p:cNvPr id="4" name="Slide Number Placeholder 3"/>
          <p:cNvSpPr>
            <a:spLocks noGrp="1"/>
          </p:cNvSpPr>
          <p:nvPr>
            <p:ph type="sldNum" sz="quarter" idx="5"/>
          </p:nvPr>
        </p:nvSpPr>
        <p:spPr/>
        <p:txBody>
          <a:bodyPr/>
          <a:lstStyle/>
          <a:p>
            <a:fld id="{2D9A252B-E80D-4253-84FC-2E95B6DB1BCC}" type="slidenum">
              <a:rPr lang="en-GB" smtClean="0"/>
              <a:pPr/>
              <a:t>13</a:t>
            </a:fld>
            <a:endParaRPr lang="en-GB"/>
          </a:p>
        </p:txBody>
      </p:sp>
    </p:spTree>
    <p:extLst>
      <p:ext uri="{BB962C8B-B14F-4D97-AF65-F5344CB8AC3E}">
        <p14:creationId xmlns="" xmlns:p14="http://schemas.microsoft.com/office/powerpoint/2010/main" val="24393018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final area focuses on data management and confidentiality.</a:t>
            </a:r>
          </a:p>
          <a:p>
            <a:r>
              <a:rPr lang="en-GB" sz="1200" kern="1200" dirty="0">
                <a:solidFill>
                  <a:schemeClr val="tx1"/>
                </a:solidFill>
                <a:effectLst/>
                <a:latin typeface="+mn-lt"/>
                <a:ea typeface="+mn-ea"/>
                <a:cs typeface="+mn-cs"/>
              </a:rPr>
              <a:t>Greenfield should save the critical documents in the safe cloud storage programs like Microsoft one drive. These systems enable administrators to regulate the access of certain files.</a:t>
            </a:r>
          </a:p>
          <a:p>
            <a:r>
              <a:rPr lang="en-GB" sz="1200" kern="1200" dirty="0">
                <a:solidFill>
                  <a:schemeClr val="tx1"/>
                </a:solidFill>
                <a:effectLst/>
                <a:latin typeface="+mn-lt"/>
                <a:ea typeface="+mn-ea"/>
                <a:cs typeface="+mn-cs"/>
              </a:rPr>
              <a:t>Back-ups of data should also be turned on to avoid loss of data.</a:t>
            </a:r>
          </a:p>
          <a:p>
            <a:r>
              <a:rPr lang="en-GB" sz="1200" kern="1200" dirty="0">
                <a:solidFill>
                  <a:schemeClr val="tx1"/>
                </a:solidFill>
                <a:effectLst/>
                <a:latin typeface="+mn-lt"/>
                <a:ea typeface="+mn-ea"/>
                <a:cs typeface="+mn-cs"/>
              </a:rPr>
              <a:t>Lastly, employees should adhere to confidentiality laws and not distribute patient data using insecure systems.</a:t>
            </a:r>
          </a:p>
          <a:p>
            <a:r>
              <a:rPr lang="en-GB" sz="1200" kern="1200" dirty="0">
                <a:solidFill>
                  <a:schemeClr val="tx1"/>
                </a:solidFill>
                <a:effectLst/>
                <a:latin typeface="+mn-lt"/>
                <a:ea typeface="+mn-ea"/>
                <a:cs typeface="+mn-cs"/>
              </a:rPr>
              <a:t>The protection of patient privacy and assurance of responsible management of digital information can be achieved by adopting these practices.</a:t>
            </a:r>
          </a:p>
          <a:p>
            <a:r>
              <a:rPr lang="en-GB" sz="1200" kern="1200" dirty="0">
                <a:solidFill>
                  <a:schemeClr val="tx1"/>
                </a:solidFill>
                <a:effectLst/>
                <a:latin typeface="+mn-lt"/>
                <a:ea typeface="+mn-ea"/>
                <a:cs typeface="+mn-cs"/>
              </a:rPr>
              <a:t>(Behl, 2020)</a:t>
            </a:r>
          </a:p>
          <a:p>
            <a:endParaRPr lang="en-GB" dirty="0"/>
          </a:p>
        </p:txBody>
      </p:sp>
      <p:sp>
        <p:nvSpPr>
          <p:cNvPr id="4" name="Slide Number Placeholder 3"/>
          <p:cNvSpPr>
            <a:spLocks noGrp="1"/>
          </p:cNvSpPr>
          <p:nvPr>
            <p:ph type="sldNum" sz="quarter" idx="5"/>
          </p:nvPr>
        </p:nvSpPr>
        <p:spPr/>
        <p:txBody>
          <a:bodyPr/>
          <a:lstStyle/>
          <a:p>
            <a:fld id="{2D9A252B-E80D-4253-84FC-2E95B6DB1BCC}" type="slidenum">
              <a:rPr lang="en-GB" smtClean="0"/>
              <a:pPr/>
              <a:t>14</a:t>
            </a:fld>
            <a:endParaRPr lang="en-GB"/>
          </a:p>
        </p:txBody>
      </p:sp>
    </p:spTree>
    <p:extLst>
      <p:ext uri="{BB962C8B-B14F-4D97-AF65-F5344CB8AC3E}">
        <p14:creationId xmlns="" xmlns:p14="http://schemas.microsoft.com/office/powerpoint/2010/main" val="31496636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conclusion, we have analyzed that the Microsoft 365 digital tools have the potential to enhance the way Greenfield Home Care Agency functions. Microsoft Excel assists in structure of the staff schedules, patients visits, and drug records in a more efficient and structured manner, less paperwork and administrative mistakes. Simultaneously, Microsoft OneDrive is able to enhance communication by enabling staff to update and access care documents in real-time regardless of their locations. Lastly, a digital safety plan can be used to make sure that any sensitive information about patients is securely kept with the help of access control, awareness of staff and appropriate data management practices. </a:t>
            </a:r>
            <a:r>
              <a:rPr lang="en-US"/>
              <a:t>In general, the technologies can be used to assist Greenfield in achieving enhanced coordination, data security, and care quality of its patients.</a:t>
            </a:r>
            <a:endParaRPr lang="en-GB"/>
          </a:p>
        </p:txBody>
      </p:sp>
      <p:sp>
        <p:nvSpPr>
          <p:cNvPr id="4" name="Slide Number Placeholder 3"/>
          <p:cNvSpPr>
            <a:spLocks noGrp="1"/>
          </p:cNvSpPr>
          <p:nvPr>
            <p:ph type="sldNum" sz="quarter" idx="5"/>
          </p:nvPr>
        </p:nvSpPr>
        <p:spPr/>
        <p:txBody>
          <a:bodyPr/>
          <a:lstStyle/>
          <a:p>
            <a:fld id="{2D9A252B-E80D-4253-84FC-2E95B6DB1BCC}" type="slidenum">
              <a:rPr lang="en-GB" smtClean="0"/>
              <a:pPr/>
              <a:t>15</a:t>
            </a:fld>
            <a:endParaRPr lang="en-GB"/>
          </a:p>
        </p:txBody>
      </p:sp>
    </p:spTree>
    <p:extLst>
      <p:ext uri="{BB962C8B-B14F-4D97-AF65-F5344CB8AC3E}">
        <p14:creationId xmlns="" xmlns:p14="http://schemas.microsoft.com/office/powerpoint/2010/main" val="268696992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academic and professional sources used to support our analysis of Microsoft 365 tools and digital safety practices in the Greenfield Home Care Agency case study.</a:t>
            </a:r>
            <a:endParaRPr lang="en-GB" dirty="0"/>
          </a:p>
        </p:txBody>
      </p:sp>
      <p:sp>
        <p:nvSpPr>
          <p:cNvPr id="4" name="Slide Number Placeholder 3"/>
          <p:cNvSpPr>
            <a:spLocks noGrp="1"/>
          </p:cNvSpPr>
          <p:nvPr>
            <p:ph type="sldNum" sz="quarter" idx="5"/>
          </p:nvPr>
        </p:nvSpPr>
        <p:spPr/>
        <p:txBody>
          <a:bodyPr/>
          <a:lstStyle/>
          <a:p>
            <a:fld id="{2D9A252B-E80D-4253-84FC-2E95B6DB1BCC}" type="slidenum">
              <a:rPr lang="en-GB" smtClean="0"/>
              <a:pPr/>
              <a:t>16</a:t>
            </a:fld>
            <a:endParaRPr lang="en-GB"/>
          </a:p>
        </p:txBody>
      </p:sp>
    </p:spTree>
    <p:extLst>
      <p:ext uri="{BB962C8B-B14F-4D97-AF65-F5344CB8AC3E}">
        <p14:creationId xmlns="" xmlns:p14="http://schemas.microsoft.com/office/powerpoint/2010/main" val="17484696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pPr/>
              <a:t>17</a:t>
            </a:fld>
            <a:endParaRPr lang="en-US"/>
          </a:p>
        </p:txBody>
      </p:sp>
    </p:spTree>
    <p:extLst>
      <p:ext uri="{BB962C8B-B14F-4D97-AF65-F5344CB8AC3E}">
        <p14:creationId xmlns=""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EC327D4-C50F-BEC1-9D53-AF16D967471B}"/>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 xmlns:a16="http://schemas.microsoft.com/office/drawing/2014/main" id="{E1725FC4-4EBC-22D5-50ED-7EC154F154B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 xmlns:a16="http://schemas.microsoft.com/office/drawing/2014/main" id="{07D997F6-3DE8-B9F8-4D8F-591CA1A23E85}"/>
              </a:ext>
            </a:extLst>
          </p:cNvPr>
          <p:cNvSpPr>
            <a:spLocks noGrp="1"/>
          </p:cNvSpPr>
          <p:nvPr>
            <p:ph type="dt" sz="half" idx="10"/>
          </p:nvPr>
        </p:nvSpPr>
        <p:spPr/>
        <p:txBody>
          <a:bodyPr/>
          <a:lstStyle/>
          <a:p>
            <a:fld id="{3AB37655-E14D-4A90-AD50-D5FD357C80C1}" type="datetimeFigureOut">
              <a:rPr lang="en-GB" smtClean="0"/>
              <a:pPr/>
              <a:t>15/03/2026</a:t>
            </a:fld>
            <a:endParaRPr lang="en-GB"/>
          </a:p>
        </p:txBody>
      </p:sp>
      <p:sp>
        <p:nvSpPr>
          <p:cNvPr id="5" name="Footer Placeholder 4">
            <a:extLst>
              <a:ext uri="{FF2B5EF4-FFF2-40B4-BE49-F238E27FC236}">
                <a16:creationId xmlns="" xmlns:a16="http://schemas.microsoft.com/office/drawing/2014/main" id="{F23E530C-199F-4A6B-AE59-6210B5EEAA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422AB7BB-2AD7-0E32-F8E9-625069467C18}"/>
              </a:ext>
            </a:extLst>
          </p:cNvPr>
          <p:cNvSpPr>
            <a:spLocks noGrp="1"/>
          </p:cNvSpPr>
          <p:nvPr>
            <p:ph type="sldNum" sz="quarter" idx="12"/>
          </p:nvPr>
        </p:nvSpPr>
        <p:spPr/>
        <p:txBody>
          <a:bodyPr/>
          <a:lstStyle/>
          <a:p>
            <a:fld id="{249115C8-01C5-45B9-8E7C-66F56B4BB886}" type="slidenum">
              <a:rPr lang="en-GB" smtClean="0"/>
              <a:pPr/>
              <a:t>‹#›</a:t>
            </a:fld>
            <a:endParaRPr lang="en-GB"/>
          </a:p>
        </p:txBody>
      </p:sp>
    </p:spTree>
    <p:extLst>
      <p:ext uri="{BB962C8B-B14F-4D97-AF65-F5344CB8AC3E}">
        <p14:creationId xmlns="" xmlns:p14="http://schemas.microsoft.com/office/powerpoint/2010/main" val="10752375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93C5E6E-3A3A-7105-69EC-AFC5B486B560}"/>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 xmlns:a16="http://schemas.microsoft.com/office/drawing/2014/main" id="{326D7F07-FEE9-61DC-8B74-5489B6955AD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 xmlns:a16="http://schemas.microsoft.com/office/drawing/2014/main" id="{B7A2CFAA-2E01-14A8-7052-160E85BC6F2D}"/>
              </a:ext>
            </a:extLst>
          </p:cNvPr>
          <p:cNvSpPr>
            <a:spLocks noGrp="1"/>
          </p:cNvSpPr>
          <p:nvPr>
            <p:ph type="dt" sz="half" idx="10"/>
          </p:nvPr>
        </p:nvSpPr>
        <p:spPr/>
        <p:txBody>
          <a:bodyPr/>
          <a:lstStyle/>
          <a:p>
            <a:fld id="{3AB37655-E14D-4A90-AD50-D5FD357C80C1}" type="datetimeFigureOut">
              <a:rPr lang="en-GB" smtClean="0"/>
              <a:pPr/>
              <a:t>15/03/2026</a:t>
            </a:fld>
            <a:endParaRPr lang="en-GB"/>
          </a:p>
        </p:txBody>
      </p:sp>
      <p:sp>
        <p:nvSpPr>
          <p:cNvPr id="5" name="Footer Placeholder 4">
            <a:extLst>
              <a:ext uri="{FF2B5EF4-FFF2-40B4-BE49-F238E27FC236}">
                <a16:creationId xmlns="" xmlns:a16="http://schemas.microsoft.com/office/drawing/2014/main" id="{474300E4-7DE5-D7C3-7518-F03FE8EEB5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082C7454-D4DD-EEA3-5EE1-0EB895DBB4FE}"/>
              </a:ext>
            </a:extLst>
          </p:cNvPr>
          <p:cNvSpPr>
            <a:spLocks noGrp="1"/>
          </p:cNvSpPr>
          <p:nvPr>
            <p:ph type="sldNum" sz="quarter" idx="12"/>
          </p:nvPr>
        </p:nvSpPr>
        <p:spPr/>
        <p:txBody>
          <a:bodyPr/>
          <a:lstStyle/>
          <a:p>
            <a:fld id="{249115C8-01C5-45B9-8E7C-66F56B4BB886}" type="slidenum">
              <a:rPr lang="en-GB" smtClean="0"/>
              <a:pPr/>
              <a:t>‹#›</a:t>
            </a:fld>
            <a:endParaRPr lang="en-GB"/>
          </a:p>
        </p:txBody>
      </p:sp>
    </p:spTree>
    <p:extLst>
      <p:ext uri="{BB962C8B-B14F-4D97-AF65-F5344CB8AC3E}">
        <p14:creationId xmlns="" xmlns:p14="http://schemas.microsoft.com/office/powerpoint/2010/main" val="209538370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674ABC3-57D9-C7F3-BEC8-A6CD388A538B}"/>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 xmlns:a16="http://schemas.microsoft.com/office/drawing/2014/main" id="{22D8F095-61EB-7A9F-68F1-42C132A3839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 xmlns:a16="http://schemas.microsoft.com/office/drawing/2014/main" id="{54C048F6-E97C-0EDF-1A8F-96D189AD1A9B}"/>
              </a:ext>
            </a:extLst>
          </p:cNvPr>
          <p:cNvSpPr>
            <a:spLocks noGrp="1"/>
          </p:cNvSpPr>
          <p:nvPr>
            <p:ph type="dt" sz="half" idx="10"/>
          </p:nvPr>
        </p:nvSpPr>
        <p:spPr/>
        <p:txBody>
          <a:bodyPr/>
          <a:lstStyle/>
          <a:p>
            <a:fld id="{3AB37655-E14D-4A90-AD50-D5FD357C80C1}" type="datetimeFigureOut">
              <a:rPr lang="en-GB" smtClean="0"/>
              <a:pPr/>
              <a:t>15/03/2026</a:t>
            </a:fld>
            <a:endParaRPr lang="en-GB"/>
          </a:p>
        </p:txBody>
      </p:sp>
      <p:sp>
        <p:nvSpPr>
          <p:cNvPr id="5" name="Footer Placeholder 4">
            <a:extLst>
              <a:ext uri="{FF2B5EF4-FFF2-40B4-BE49-F238E27FC236}">
                <a16:creationId xmlns="" xmlns:a16="http://schemas.microsoft.com/office/drawing/2014/main" id="{F4A5E798-8307-798B-BDEF-3891ABD35A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EF19D54E-E71C-945A-6D5D-910C4BC98B50}"/>
              </a:ext>
            </a:extLst>
          </p:cNvPr>
          <p:cNvSpPr>
            <a:spLocks noGrp="1"/>
          </p:cNvSpPr>
          <p:nvPr>
            <p:ph type="sldNum" sz="quarter" idx="12"/>
          </p:nvPr>
        </p:nvSpPr>
        <p:spPr/>
        <p:txBody>
          <a:bodyPr/>
          <a:lstStyle/>
          <a:p>
            <a:fld id="{249115C8-01C5-45B9-8E7C-66F56B4BB886}" type="slidenum">
              <a:rPr lang="en-GB" smtClean="0"/>
              <a:pPr/>
              <a:t>‹#›</a:t>
            </a:fld>
            <a:endParaRPr lang="en-GB"/>
          </a:p>
        </p:txBody>
      </p:sp>
    </p:spTree>
    <p:extLst>
      <p:ext uri="{BB962C8B-B14F-4D97-AF65-F5344CB8AC3E}">
        <p14:creationId xmlns="" xmlns:p14="http://schemas.microsoft.com/office/powerpoint/2010/main" val="15503861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2975A928-04B9-D60C-3C30-846072DFC1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 xmlns:a16="http://schemas.microsoft.com/office/drawing/2014/main" id="{4E95AB65-9C62-01D6-821E-8F6F711BEC9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 xmlns:a16="http://schemas.microsoft.com/office/drawing/2014/main" id="{C0E863CA-6AB4-E35F-8542-3EC173C74C0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 xmlns:a16="http://schemas.microsoft.com/office/drawing/2014/main" id="{1D531920-0850-76D4-9861-18D8912EBAFE}"/>
              </a:ext>
            </a:extLst>
          </p:cNvPr>
          <p:cNvSpPr>
            <a:spLocks noGrp="1"/>
          </p:cNvSpPr>
          <p:nvPr>
            <p:ph type="dt" sz="half" idx="10"/>
          </p:nvPr>
        </p:nvSpPr>
        <p:spPr/>
        <p:txBody>
          <a:bodyPr/>
          <a:lstStyle/>
          <a:p>
            <a:fld id="{3AB37655-E14D-4A90-AD50-D5FD357C80C1}" type="datetimeFigureOut">
              <a:rPr lang="en-GB" smtClean="0"/>
              <a:pPr/>
              <a:t>15/03/2026</a:t>
            </a:fld>
            <a:endParaRPr lang="en-GB"/>
          </a:p>
        </p:txBody>
      </p:sp>
      <p:sp>
        <p:nvSpPr>
          <p:cNvPr id="6" name="Footer Placeholder 5">
            <a:extLst>
              <a:ext uri="{FF2B5EF4-FFF2-40B4-BE49-F238E27FC236}">
                <a16:creationId xmlns="" xmlns:a16="http://schemas.microsoft.com/office/drawing/2014/main" id="{A663A81C-789A-5CA1-BCEC-1BC6FFAE59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67A0030C-F71E-FE14-D332-4CD89D9F6CFF}"/>
              </a:ext>
            </a:extLst>
          </p:cNvPr>
          <p:cNvSpPr>
            <a:spLocks noGrp="1"/>
          </p:cNvSpPr>
          <p:nvPr>
            <p:ph type="sldNum" sz="quarter" idx="12"/>
          </p:nvPr>
        </p:nvSpPr>
        <p:spPr/>
        <p:txBody>
          <a:bodyPr/>
          <a:lstStyle/>
          <a:p>
            <a:fld id="{249115C8-01C5-45B9-8E7C-66F56B4BB886}" type="slidenum">
              <a:rPr lang="en-GB" smtClean="0"/>
              <a:pPr/>
              <a:t>‹#›</a:t>
            </a:fld>
            <a:endParaRPr lang="en-GB"/>
          </a:p>
        </p:txBody>
      </p:sp>
    </p:spTree>
    <p:extLst>
      <p:ext uri="{BB962C8B-B14F-4D97-AF65-F5344CB8AC3E}">
        <p14:creationId xmlns="" xmlns:p14="http://schemas.microsoft.com/office/powerpoint/2010/main" val="42860887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6464D3A-422C-5B92-968B-D07B32F94DA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 xmlns:a16="http://schemas.microsoft.com/office/drawing/2014/main" id="{C96B7D5E-2917-7AA4-A488-8BF5A41E25A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 xmlns:a16="http://schemas.microsoft.com/office/drawing/2014/main" id="{F64A2DD2-CFEF-A925-1217-6D25DA8F3B8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 xmlns:a16="http://schemas.microsoft.com/office/drawing/2014/main" id="{ACCE2AE1-4B88-3E2C-0F1F-073487CDF95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 xmlns:a16="http://schemas.microsoft.com/office/drawing/2014/main" id="{D843B52C-3E38-3DAD-CB74-B8C052663328}"/>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 xmlns:a16="http://schemas.microsoft.com/office/drawing/2014/main" id="{40DB503D-DD5C-E402-1EFD-F2BE6F852015}"/>
              </a:ext>
            </a:extLst>
          </p:cNvPr>
          <p:cNvSpPr>
            <a:spLocks noGrp="1"/>
          </p:cNvSpPr>
          <p:nvPr>
            <p:ph type="dt" sz="half" idx="10"/>
          </p:nvPr>
        </p:nvSpPr>
        <p:spPr/>
        <p:txBody>
          <a:bodyPr/>
          <a:lstStyle/>
          <a:p>
            <a:fld id="{3AB37655-E14D-4A90-AD50-D5FD357C80C1}" type="datetimeFigureOut">
              <a:rPr lang="en-GB" smtClean="0"/>
              <a:pPr/>
              <a:t>15/03/2026</a:t>
            </a:fld>
            <a:endParaRPr lang="en-GB"/>
          </a:p>
        </p:txBody>
      </p:sp>
      <p:sp>
        <p:nvSpPr>
          <p:cNvPr id="8" name="Footer Placeholder 7">
            <a:extLst>
              <a:ext uri="{FF2B5EF4-FFF2-40B4-BE49-F238E27FC236}">
                <a16:creationId xmlns="" xmlns:a16="http://schemas.microsoft.com/office/drawing/2014/main" id="{2DCF80A2-B316-D800-266E-5DAC7C9E5E9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 xmlns:a16="http://schemas.microsoft.com/office/drawing/2014/main" id="{F3467F0B-D135-216E-7BE9-585EF724A110}"/>
              </a:ext>
            </a:extLst>
          </p:cNvPr>
          <p:cNvSpPr>
            <a:spLocks noGrp="1"/>
          </p:cNvSpPr>
          <p:nvPr>
            <p:ph type="sldNum" sz="quarter" idx="12"/>
          </p:nvPr>
        </p:nvSpPr>
        <p:spPr/>
        <p:txBody>
          <a:bodyPr/>
          <a:lstStyle/>
          <a:p>
            <a:fld id="{249115C8-01C5-45B9-8E7C-66F56B4BB886}" type="slidenum">
              <a:rPr lang="en-GB" smtClean="0"/>
              <a:pPr/>
              <a:t>‹#›</a:t>
            </a:fld>
            <a:endParaRPr lang="en-GB"/>
          </a:p>
        </p:txBody>
      </p:sp>
    </p:spTree>
    <p:extLst>
      <p:ext uri="{BB962C8B-B14F-4D97-AF65-F5344CB8AC3E}">
        <p14:creationId xmlns="" xmlns:p14="http://schemas.microsoft.com/office/powerpoint/2010/main" val="2273906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7AF12E63-816F-6D4A-37FD-7F5B515BC54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 xmlns:a16="http://schemas.microsoft.com/office/drawing/2014/main" id="{2EDE687E-80F3-65EB-C474-1C6EACA6AC71}"/>
              </a:ext>
            </a:extLst>
          </p:cNvPr>
          <p:cNvSpPr>
            <a:spLocks noGrp="1"/>
          </p:cNvSpPr>
          <p:nvPr>
            <p:ph type="dt" sz="half" idx="10"/>
          </p:nvPr>
        </p:nvSpPr>
        <p:spPr/>
        <p:txBody>
          <a:bodyPr/>
          <a:lstStyle/>
          <a:p>
            <a:fld id="{3AB37655-E14D-4A90-AD50-D5FD357C80C1}" type="datetimeFigureOut">
              <a:rPr lang="en-GB" smtClean="0"/>
              <a:pPr/>
              <a:t>15/03/2026</a:t>
            </a:fld>
            <a:endParaRPr lang="en-GB"/>
          </a:p>
        </p:txBody>
      </p:sp>
      <p:sp>
        <p:nvSpPr>
          <p:cNvPr id="4" name="Footer Placeholder 3">
            <a:extLst>
              <a:ext uri="{FF2B5EF4-FFF2-40B4-BE49-F238E27FC236}">
                <a16:creationId xmlns="" xmlns:a16="http://schemas.microsoft.com/office/drawing/2014/main" id="{E0F4ACA9-7CA2-92CC-247A-E295A83AA909}"/>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 xmlns:a16="http://schemas.microsoft.com/office/drawing/2014/main" id="{CE7CC23C-1ACF-1B1D-39E6-D883A48CAADB}"/>
              </a:ext>
            </a:extLst>
          </p:cNvPr>
          <p:cNvSpPr>
            <a:spLocks noGrp="1"/>
          </p:cNvSpPr>
          <p:nvPr>
            <p:ph type="sldNum" sz="quarter" idx="12"/>
          </p:nvPr>
        </p:nvSpPr>
        <p:spPr/>
        <p:txBody>
          <a:bodyPr/>
          <a:lstStyle/>
          <a:p>
            <a:fld id="{249115C8-01C5-45B9-8E7C-66F56B4BB886}" type="slidenum">
              <a:rPr lang="en-GB" smtClean="0"/>
              <a:pPr/>
              <a:t>‹#›</a:t>
            </a:fld>
            <a:endParaRPr lang="en-GB"/>
          </a:p>
        </p:txBody>
      </p:sp>
    </p:spTree>
    <p:extLst>
      <p:ext uri="{BB962C8B-B14F-4D97-AF65-F5344CB8AC3E}">
        <p14:creationId xmlns="" xmlns:p14="http://schemas.microsoft.com/office/powerpoint/2010/main" val="25116694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 xmlns:a16="http://schemas.microsoft.com/office/drawing/2014/main" id="{34474D79-632F-BCB5-1402-E0D434327D2F}"/>
              </a:ext>
            </a:extLst>
          </p:cNvPr>
          <p:cNvSpPr>
            <a:spLocks noGrp="1"/>
          </p:cNvSpPr>
          <p:nvPr>
            <p:ph type="dt" sz="half" idx="10"/>
          </p:nvPr>
        </p:nvSpPr>
        <p:spPr/>
        <p:txBody>
          <a:bodyPr/>
          <a:lstStyle/>
          <a:p>
            <a:fld id="{3AB37655-E14D-4A90-AD50-D5FD357C80C1}" type="datetimeFigureOut">
              <a:rPr lang="en-GB" smtClean="0"/>
              <a:pPr/>
              <a:t>15/03/2026</a:t>
            </a:fld>
            <a:endParaRPr lang="en-GB"/>
          </a:p>
        </p:txBody>
      </p:sp>
      <p:sp>
        <p:nvSpPr>
          <p:cNvPr id="3" name="Footer Placeholder 2">
            <a:extLst>
              <a:ext uri="{FF2B5EF4-FFF2-40B4-BE49-F238E27FC236}">
                <a16:creationId xmlns="" xmlns:a16="http://schemas.microsoft.com/office/drawing/2014/main" id="{03EE644B-3779-8F4B-7B5A-DF745B47E29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 xmlns:a16="http://schemas.microsoft.com/office/drawing/2014/main" id="{82324ABC-8EC2-752A-D7A1-810175DB3376}"/>
              </a:ext>
            </a:extLst>
          </p:cNvPr>
          <p:cNvSpPr>
            <a:spLocks noGrp="1"/>
          </p:cNvSpPr>
          <p:nvPr>
            <p:ph type="sldNum" sz="quarter" idx="12"/>
          </p:nvPr>
        </p:nvSpPr>
        <p:spPr/>
        <p:txBody>
          <a:bodyPr/>
          <a:lstStyle/>
          <a:p>
            <a:fld id="{249115C8-01C5-45B9-8E7C-66F56B4BB886}" type="slidenum">
              <a:rPr lang="en-GB" smtClean="0"/>
              <a:pPr/>
              <a:t>‹#›</a:t>
            </a:fld>
            <a:endParaRPr lang="en-GB"/>
          </a:p>
        </p:txBody>
      </p:sp>
    </p:spTree>
    <p:extLst>
      <p:ext uri="{BB962C8B-B14F-4D97-AF65-F5344CB8AC3E}">
        <p14:creationId xmlns="" xmlns:p14="http://schemas.microsoft.com/office/powerpoint/2010/main" val="3141004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0C7DFE1-70AB-69E0-C2F6-B3B42044908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 xmlns:a16="http://schemas.microsoft.com/office/drawing/2014/main" id="{F111C412-22F9-3FD1-E460-6CEDDF6C0D7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 xmlns:a16="http://schemas.microsoft.com/office/drawing/2014/main" id="{F5A93BDA-6122-F1EC-54AC-33E1A139A1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 xmlns:a16="http://schemas.microsoft.com/office/drawing/2014/main" id="{B93CD0AD-6C1A-9F49-CB6E-806B00B0E237}"/>
              </a:ext>
            </a:extLst>
          </p:cNvPr>
          <p:cNvSpPr>
            <a:spLocks noGrp="1"/>
          </p:cNvSpPr>
          <p:nvPr>
            <p:ph type="dt" sz="half" idx="10"/>
          </p:nvPr>
        </p:nvSpPr>
        <p:spPr/>
        <p:txBody>
          <a:bodyPr/>
          <a:lstStyle/>
          <a:p>
            <a:fld id="{3AB37655-E14D-4A90-AD50-D5FD357C80C1}" type="datetimeFigureOut">
              <a:rPr lang="en-GB" smtClean="0"/>
              <a:pPr/>
              <a:t>15/03/2026</a:t>
            </a:fld>
            <a:endParaRPr lang="en-GB"/>
          </a:p>
        </p:txBody>
      </p:sp>
      <p:sp>
        <p:nvSpPr>
          <p:cNvPr id="6" name="Footer Placeholder 5">
            <a:extLst>
              <a:ext uri="{FF2B5EF4-FFF2-40B4-BE49-F238E27FC236}">
                <a16:creationId xmlns="" xmlns:a16="http://schemas.microsoft.com/office/drawing/2014/main" id="{D72DAE29-ABF8-29E1-ECB1-058DD8863C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C226A2E1-B0CF-7F05-BA1B-8E76164889FC}"/>
              </a:ext>
            </a:extLst>
          </p:cNvPr>
          <p:cNvSpPr>
            <a:spLocks noGrp="1"/>
          </p:cNvSpPr>
          <p:nvPr>
            <p:ph type="sldNum" sz="quarter" idx="12"/>
          </p:nvPr>
        </p:nvSpPr>
        <p:spPr/>
        <p:txBody>
          <a:bodyPr/>
          <a:lstStyle/>
          <a:p>
            <a:fld id="{249115C8-01C5-45B9-8E7C-66F56B4BB886}" type="slidenum">
              <a:rPr lang="en-GB" smtClean="0"/>
              <a:pPr/>
              <a:t>‹#›</a:t>
            </a:fld>
            <a:endParaRPr lang="en-GB"/>
          </a:p>
        </p:txBody>
      </p:sp>
    </p:spTree>
    <p:extLst>
      <p:ext uri="{BB962C8B-B14F-4D97-AF65-F5344CB8AC3E}">
        <p14:creationId xmlns="" xmlns:p14="http://schemas.microsoft.com/office/powerpoint/2010/main" val="2085927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90978C6-B4EE-0C74-8116-7E33AA102F9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 xmlns:a16="http://schemas.microsoft.com/office/drawing/2014/main" id="{A84876C8-CA06-5827-E42E-518E34AD930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 xmlns:a16="http://schemas.microsoft.com/office/drawing/2014/main" id="{56CEBDF3-BDD5-9C4E-1AD9-E3484EE61A1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 xmlns:a16="http://schemas.microsoft.com/office/drawing/2014/main" id="{79540053-C4E8-C200-62CC-347AE5D33D1D}"/>
              </a:ext>
            </a:extLst>
          </p:cNvPr>
          <p:cNvSpPr>
            <a:spLocks noGrp="1"/>
          </p:cNvSpPr>
          <p:nvPr>
            <p:ph type="dt" sz="half" idx="10"/>
          </p:nvPr>
        </p:nvSpPr>
        <p:spPr/>
        <p:txBody>
          <a:bodyPr/>
          <a:lstStyle/>
          <a:p>
            <a:fld id="{3AB37655-E14D-4A90-AD50-D5FD357C80C1}" type="datetimeFigureOut">
              <a:rPr lang="en-GB" smtClean="0"/>
              <a:pPr/>
              <a:t>15/03/2026</a:t>
            </a:fld>
            <a:endParaRPr lang="en-GB"/>
          </a:p>
        </p:txBody>
      </p:sp>
      <p:sp>
        <p:nvSpPr>
          <p:cNvPr id="6" name="Footer Placeholder 5">
            <a:extLst>
              <a:ext uri="{FF2B5EF4-FFF2-40B4-BE49-F238E27FC236}">
                <a16:creationId xmlns="" xmlns:a16="http://schemas.microsoft.com/office/drawing/2014/main" id="{B1F97633-826B-FB9C-5708-8BAF78D8717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 xmlns:a16="http://schemas.microsoft.com/office/drawing/2014/main" id="{43CEA517-1DAE-C54B-467A-D41D4F4E3379}"/>
              </a:ext>
            </a:extLst>
          </p:cNvPr>
          <p:cNvSpPr>
            <a:spLocks noGrp="1"/>
          </p:cNvSpPr>
          <p:nvPr>
            <p:ph type="sldNum" sz="quarter" idx="12"/>
          </p:nvPr>
        </p:nvSpPr>
        <p:spPr/>
        <p:txBody>
          <a:bodyPr/>
          <a:lstStyle/>
          <a:p>
            <a:fld id="{249115C8-01C5-45B9-8E7C-66F56B4BB886}" type="slidenum">
              <a:rPr lang="en-GB" smtClean="0"/>
              <a:pPr/>
              <a:t>‹#›</a:t>
            </a:fld>
            <a:endParaRPr lang="en-GB"/>
          </a:p>
        </p:txBody>
      </p:sp>
    </p:spTree>
    <p:extLst>
      <p:ext uri="{BB962C8B-B14F-4D97-AF65-F5344CB8AC3E}">
        <p14:creationId xmlns="" xmlns:p14="http://schemas.microsoft.com/office/powerpoint/2010/main" val="42469977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E11E09A9-1694-E8F6-A97A-5BFDF8AF654C}"/>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 xmlns:a16="http://schemas.microsoft.com/office/drawing/2014/main" id="{D840781B-3F1A-F326-3ADD-E8D993264CC4}"/>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 xmlns:a16="http://schemas.microsoft.com/office/drawing/2014/main" id="{4788BA9D-713C-6C35-6399-6926F3DC0F13}"/>
              </a:ext>
            </a:extLst>
          </p:cNvPr>
          <p:cNvSpPr>
            <a:spLocks noGrp="1"/>
          </p:cNvSpPr>
          <p:nvPr>
            <p:ph type="dt" sz="half" idx="10"/>
          </p:nvPr>
        </p:nvSpPr>
        <p:spPr/>
        <p:txBody>
          <a:bodyPr/>
          <a:lstStyle/>
          <a:p>
            <a:fld id="{3AB37655-E14D-4A90-AD50-D5FD357C80C1}" type="datetimeFigureOut">
              <a:rPr lang="en-GB" smtClean="0"/>
              <a:pPr/>
              <a:t>15/03/2026</a:t>
            </a:fld>
            <a:endParaRPr lang="en-GB"/>
          </a:p>
        </p:txBody>
      </p:sp>
      <p:sp>
        <p:nvSpPr>
          <p:cNvPr id="5" name="Footer Placeholder 4">
            <a:extLst>
              <a:ext uri="{FF2B5EF4-FFF2-40B4-BE49-F238E27FC236}">
                <a16:creationId xmlns="" xmlns:a16="http://schemas.microsoft.com/office/drawing/2014/main" id="{41D69C95-1AA5-9671-BE71-43BAB7A045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2183C366-B438-619E-CF88-194DEA66CE62}"/>
              </a:ext>
            </a:extLst>
          </p:cNvPr>
          <p:cNvSpPr>
            <a:spLocks noGrp="1"/>
          </p:cNvSpPr>
          <p:nvPr>
            <p:ph type="sldNum" sz="quarter" idx="12"/>
          </p:nvPr>
        </p:nvSpPr>
        <p:spPr/>
        <p:txBody>
          <a:bodyPr/>
          <a:lstStyle/>
          <a:p>
            <a:fld id="{249115C8-01C5-45B9-8E7C-66F56B4BB886}" type="slidenum">
              <a:rPr lang="en-GB" smtClean="0"/>
              <a:pPr/>
              <a:t>‹#›</a:t>
            </a:fld>
            <a:endParaRPr lang="en-GB"/>
          </a:p>
        </p:txBody>
      </p:sp>
    </p:spTree>
    <p:extLst>
      <p:ext uri="{BB962C8B-B14F-4D97-AF65-F5344CB8AC3E}">
        <p14:creationId xmlns="" xmlns:p14="http://schemas.microsoft.com/office/powerpoint/2010/main" val="32135832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 xmlns:a16="http://schemas.microsoft.com/office/drawing/2014/main" id="{D4569C84-58B9-416C-0C6C-528A3084B404}"/>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 xmlns:a16="http://schemas.microsoft.com/office/drawing/2014/main" id="{4AA3F444-172C-77DD-A5A8-84D5746E66F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 xmlns:a16="http://schemas.microsoft.com/office/drawing/2014/main" id="{209E1B48-33BC-10F4-FA0C-745CF6D46EBE}"/>
              </a:ext>
            </a:extLst>
          </p:cNvPr>
          <p:cNvSpPr>
            <a:spLocks noGrp="1"/>
          </p:cNvSpPr>
          <p:nvPr>
            <p:ph type="dt" sz="half" idx="10"/>
          </p:nvPr>
        </p:nvSpPr>
        <p:spPr/>
        <p:txBody>
          <a:bodyPr/>
          <a:lstStyle/>
          <a:p>
            <a:fld id="{3AB37655-E14D-4A90-AD50-D5FD357C80C1}" type="datetimeFigureOut">
              <a:rPr lang="en-GB" smtClean="0"/>
              <a:pPr/>
              <a:t>15/03/2026</a:t>
            </a:fld>
            <a:endParaRPr lang="en-GB"/>
          </a:p>
        </p:txBody>
      </p:sp>
      <p:sp>
        <p:nvSpPr>
          <p:cNvPr id="5" name="Footer Placeholder 4">
            <a:extLst>
              <a:ext uri="{FF2B5EF4-FFF2-40B4-BE49-F238E27FC236}">
                <a16:creationId xmlns="" xmlns:a16="http://schemas.microsoft.com/office/drawing/2014/main" id="{59D03628-DF15-E938-95DF-7AA1897B03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 xmlns:a16="http://schemas.microsoft.com/office/drawing/2014/main" id="{8F1E1335-4D43-EE05-F022-EFE7D2A7A495}"/>
              </a:ext>
            </a:extLst>
          </p:cNvPr>
          <p:cNvSpPr>
            <a:spLocks noGrp="1"/>
          </p:cNvSpPr>
          <p:nvPr>
            <p:ph type="sldNum" sz="quarter" idx="12"/>
          </p:nvPr>
        </p:nvSpPr>
        <p:spPr/>
        <p:txBody>
          <a:bodyPr/>
          <a:lstStyle/>
          <a:p>
            <a:fld id="{249115C8-01C5-45B9-8E7C-66F56B4BB886}" type="slidenum">
              <a:rPr lang="en-GB" smtClean="0"/>
              <a:pPr/>
              <a:t>‹#›</a:t>
            </a:fld>
            <a:endParaRPr lang="en-GB"/>
          </a:p>
        </p:txBody>
      </p:sp>
    </p:spTree>
    <p:extLst>
      <p:ext uri="{BB962C8B-B14F-4D97-AF65-F5344CB8AC3E}">
        <p14:creationId xmlns="" xmlns:p14="http://schemas.microsoft.com/office/powerpoint/2010/main" val="333292175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DEFAULT">
    <p:bg>
      <p:bgRef idx="1001">
        <a:schemeClr val="bg1"/>
      </p:bgRef>
    </p:bg>
    <p:spTree>
      <p:nvGrpSpPr>
        <p:cNvPr id="1" name=""/>
        <p:cNvGrpSpPr/>
        <p:nvPr/>
      </p:nvGrpSpPr>
      <p:grpSpPr>
        <a:xfrm>
          <a:off x="0" y="0"/>
          <a:ext cx="0" cy="0"/>
          <a:chOff x="0" y="0"/>
          <a:chExt cx="0" cy="0"/>
        </a:xfrm>
      </p:grpSpPr>
    </p:spTree>
    <p:extLst>
      <p:ext uri="{BB962C8B-B14F-4D97-AF65-F5344CB8AC3E}">
        <p14:creationId xmlns="" xmlns:p14="http://schemas.microsoft.com/office/powerpoint/2010/main" val="22280089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 xmlns:a16="http://schemas.microsoft.com/office/drawing/2014/main" id="{A463A197-511D-24D0-DDF4-5A50F72245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 xmlns:a16="http://schemas.microsoft.com/office/drawing/2014/main" id="{26358539-67A0-1994-D510-53AD91811D9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 xmlns:a16="http://schemas.microsoft.com/office/drawing/2014/main" id="{5F344D09-A12D-96FC-7C72-94E4054AB24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AB37655-E14D-4A90-AD50-D5FD357C80C1}" type="datetimeFigureOut">
              <a:rPr lang="en-GB" smtClean="0"/>
              <a:pPr/>
              <a:t>15/03/2026</a:t>
            </a:fld>
            <a:endParaRPr lang="en-GB"/>
          </a:p>
        </p:txBody>
      </p:sp>
      <p:sp>
        <p:nvSpPr>
          <p:cNvPr id="5" name="Footer Placeholder 4">
            <a:extLst>
              <a:ext uri="{FF2B5EF4-FFF2-40B4-BE49-F238E27FC236}">
                <a16:creationId xmlns="" xmlns:a16="http://schemas.microsoft.com/office/drawing/2014/main" id="{F8791C2B-81AB-277F-443F-FC8CFE8635D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 xmlns:a16="http://schemas.microsoft.com/office/drawing/2014/main" id="{E753EE7A-8456-34C7-2789-2A89BDD09F8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49115C8-01C5-45B9-8E7C-66F56B4BB886}" type="slidenum">
              <a:rPr lang="en-GB" smtClean="0"/>
              <a:pPr/>
              <a:t>‹#›</a:t>
            </a:fld>
            <a:endParaRPr lang="en-GB"/>
          </a:p>
        </p:txBody>
      </p:sp>
    </p:spTree>
    <p:extLst>
      <p:ext uri="{BB962C8B-B14F-4D97-AF65-F5344CB8AC3E}">
        <p14:creationId xmlns="" xmlns:p14="http://schemas.microsoft.com/office/powerpoint/2010/main" val="13265615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6.xml.rels><?xml version="1.0" encoding="UTF-8" standalone="yes"?>
<Relationships xmlns="http://schemas.openxmlformats.org/package/2006/relationships"><Relationship Id="rId3" Type="http://schemas.openxmlformats.org/officeDocument/2006/relationships/hyperlink" Target="https://learn.microsoft.com/en-us/microsoft-365/?view=o365-worldwide"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s://www.ncsc.gov.uk/section/advice-guidance/all-topics"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cqc.org.uk/guidance-providers/regulations/regulation-17-good-governance" TargetMode="External"/><Relationship Id="rId2" Type="http://schemas.openxmlformats.org/officeDocument/2006/relationships/notesSlide" Target="../notesSlides/notesSlide16.xml"/><Relationship Id="rId1" Type="http://schemas.openxmlformats.org/officeDocument/2006/relationships/slideLayout" Target="../slideLayouts/slideLayout12.xml"/><Relationship Id="rId4" Type="http://schemas.openxmlformats.org/officeDocument/2006/relationships/hyperlink" Target="https://www.microsoft.com/en-gb/microsoft-365/onedrive/onedrive-for-busines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Content Placeholder 7">
            <a:extLst>
              <a:ext uri="{FF2B5EF4-FFF2-40B4-BE49-F238E27FC236}">
                <a16:creationId xmlns="" xmlns:a16="http://schemas.microsoft.com/office/drawing/2014/main" id="{368E5F2B-4192-B63E-F75D-268270875288}"/>
              </a:ext>
            </a:extLst>
          </p:cNvPr>
          <p:cNvGraphicFramePr>
            <a:graphicFrameLocks noGrp="1"/>
          </p:cNvGraphicFramePr>
          <p:nvPr>
            <p:ph idx="1"/>
            <p:extLst>
              <p:ext uri="{D42A27DB-BD31-4B8C-83A1-F6EECF244321}">
                <p14:modId xmlns="" xmlns:p14="http://schemas.microsoft.com/office/powerpoint/2010/main" val="744400797"/>
              </p:ext>
            </p:extLst>
          </p:nvPr>
        </p:nvGraphicFramePr>
        <p:xfrm>
          <a:off x="1783487" y="1770744"/>
          <a:ext cx="8158799" cy="2158184"/>
        </p:xfrm>
        <a:graphic>
          <a:graphicData uri="http://schemas.openxmlformats.org/drawingml/2006/table">
            <a:tbl>
              <a:tblPr firstRow="1" bandRow="1">
                <a:tableStyleId>{93296810-A885-4BE3-A3E7-6D5BEEA58F35}</a:tableStyleId>
              </a:tblPr>
              <a:tblGrid>
                <a:gridCol w="8158799">
                  <a:extLst>
                    <a:ext uri="{9D8B030D-6E8A-4147-A177-3AD203B41FA5}">
                      <a16:colId xmlns="" xmlns:a16="http://schemas.microsoft.com/office/drawing/2014/main" val="3161707777"/>
                    </a:ext>
                  </a:extLst>
                </a:gridCol>
              </a:tblGrid>
              <a:tr h="490496">
                <a:tc>
                  <a:txBody>
                    <a:bodyPr/>
                    <a:lstStyle/>
                    <a:p>
                      <a:r>
                        <a:rPr lang="en-US" sz="2400" dirty="0"/>
                        <a:t>Digital Skills And Research Methods</a:t>
                      </a:r>
                      <a:endParaRPr lang="en-GB" sz="2400" dirty="0"/>
                    </a:p>
                  </a:txBody>
                  <a:tcPr/>
                </a:tc>
                <a:extLst>
                  <a:ext uri="{0D108BD9-81ED-4DB2-BD59-A6C34878D82A}">
                    <a16:rowId xmlns="" xmlns:a16="http://schemas.microsoft.com/office/drawing/2014/main" val="3256432388"/>
                  </a:ext>
                </a:extLst>
              </a:tr>
              <a:tr h="555896">
                <a:tc>
                  <a:txBody>
                    <a:bodyPr/>
                    <a:lstStyle/>
                    <a:p>
                      <a:r>
                        <a:rPr lang="en-US" sz="2800" b="1" dirty="0">
                          <a:solidFill>
                            <a:srgbClr val="00CC00"/>
                          </a:solidFill>
                        </a:rPr>
                        <a:t>Module : LCHS4007</a:t>
                      </a:r>
                      <a:endParaRPr lang="en-GB" sz="2800" b="1" dirty="0">
                        <a:solidFill>
                          <a:srgbClr val="00CC00"/>
                        </a:solidFill>
                      </a:endParaRPr>
                    </a:p>
                  </a:txBody>
                  <a:tcPr/>
                </a:tc>
                <a:extLst>
                  <a:ext uri="{0D108BD9-81ED-4DB2-BD59-A6C34878D82A}">
                    <a16:rowId xmlns="" xmlns:a16="http://schemas.microsoft.com/office/drawing/2014/main" val="2448027964"/>
                  </a:ext>
                </a:extLst>
              </a:tr>
              <a:tr h="555896">
                <a:tc>
                  <a:txBody>
                    <a:bodyPr/>
                    <a:lstStyle/>
                    <a:p>
                      <a:r>
                        <a:rPr lang="en-US" sz="2800" b="1" dirty="0">
                          <a:solidFill>
                            <a:srgbClr val="00CC00"/>
                          </a:solidFill>
                        </a:rPr>
                        <a:t>Topic : Digital Safety</a:t>
                      </a:r>
                      <a:endParaRPr lang="en-GB" sz="2800" b="1" dirty="0">
                        <a:solidFill>
                          <a:srgbClr val="00CC00"/>
                        </a:solidFill>
                      </a:endParaRPr>
                    </a:p>
                  </a:txBody>
                  <a:tcPr/>
                </a:tc>
                <a:extLst>
                  <a:ext uri="{0D108BD9-81ED-4DB2-BD59-A6C34878D82A}">
                    <a16:rowId xmlns="" xmlns:a16="http://schemas.microsoft.com/office/drawing/2014/main" val="924473170"/>
                  </a:ext>
                </a:extLst>
              </a:tr>
              <a:tr h="555896">
                <a:tc>
                  <a:txBody>
                    <a:bodyPr/>
                    <a:lstStyle/>
                    <a:p>
                      <a:r>
                        <a:rPr lang="en-US" sz="2800" b="1" dirty="0">
                          <a:solidFill>
                            <a:srgbClr val="00CC00"/>
                          </a:solidFill>
                        </a:rPr>
                        <a:t>Lecturer : Kwame Assa-Agyei</a:t>
                      </a:r>
                      <a:endParaRPr lang="en-GB" sz="2800" b="1" dirty="0">
                        <a:solidFill>
                          <a:srgbClr val="00CC00"/>
                        </a:solidFill>
                      </a:endParaRPr>
                    </a:p>
                  </a:txBody>
                  <a:tcPr/>
                </a:tc>
                <a:extLst>
                  <a:ext uri="{0D108BD9-81ED-4DB2-BD59-A6C34878D82A}">
                    <a16:rowId xmlns="" xmlns:a16="http://schemas.microsoft.com/office/drawing/2014/main" val="4101294448"/>
                  </a:ext>
                </a:extLst>
              </a:tr>
            </a:tbl>
          </a:graphicData>
        </a:graphic>
      </p:graphicFrame>
      <p:graphicFrame>
        <p:nvGraphicFramePr>
          <p:cNvPr id="5" name="Table 4">
            <a:extLst>
              <a:ext uri="{FF2B5EF4-FFF2-40B4-BE49-F238E27FC236}">
                <a16:creationId xmlns="" xmlns:a16="http://schemas.microsoft.com/office/drawing/2014/main" id="{805CB4B3-B6F0-285E-96A1-FD62311D3194}"/>
              </a:ext>
            </a:extLst>
          </p:cNvPr>
          <p:cNvGraphicFramePr>
            <a:graphicFrameLocks noGrp="1"/>
          </p:cNvGraphicFramePr>
          <p:nvPr>
            <p:extLst>
              <p:ext uri="{D42A27DB-BD31-4B8C-83A1-F6EECF244321}">
                <p14:modId xmlns="" xmlns:p14="http://schemas.microsoft.com/office/powerpoint/2010/main" val="1473546684"/>
              </p:ext>
            </p:extLst>
          </p:nvPr>
        </p:nvGraphicFramePr>
        <p:xfrm>
          <a:off x="1799771" y="4180112"/>
          <a:ext cx="8113486" cy="2365830"/>
        </p:xfrm>
        <a:graphic>
          <a:graphicData uri="http://schemas.openxmlformats.org/drawingml/2006/table">
            <a:tbl>
              <a:tblPr firstRow="1" bandRow="1">
                <a:tableStyleId>{5C22544A-7EE6-4342-B048-85BDC9FD1C3A}</a:tableStyleId>
              </a:tblPr>
              <a:tblGrid>
                <a:gridCol w="4260120">
                  <a:extLst>
                    <a:ext uri="{9D8B030D-6E8A-4147-A177-3AD203B41FA5}">
                      <a16:colId xmlns="" xmlns:a16="http://schemas.microsoft.com/office/drawing/2014/main" val="2644271185"/>
                    </a:ext>
                  </a:extLst>
                </a:gridCol>
                <a:gridCol w="3853366">
                  <a:extLst>
                    <a:ext uri="{9D8B030D-6E8A-4147-A177-3AD203B41FA5}">
                      <a16:colId xmlns="" xmlns:a16="http://schemas.microsoft.com/office/drawing/2014/main" val="2651677157"/>
                    </a:ext>
                  </a:extLst>
                </a:gridCol>
              </a:tblGrid>
              <a:tr h="473166">
                <a:tc>
                  <a:txBody>
                    <a:bodyPr/>
                    <a:lstStyle/>
                    <a:p>
                      <a:r>
                        <a:rPr lang="en-US" dirty="0"/>
                        <a:t>NAME</a:t>
                      </a:r>
                      <a:endParaRPr lang="en-GB" dirty="0"/>
                    </a:p>
                  </a:txBody>
                  <a:tcPr/>
                </a:tc>
                <a:tc>
                  <a:txBody>
                    <a:bodyPr/>
                    <a:lstStyle/>
                    <a:p>
                      <a:r>
                        <a:rPr lang="en-US" dirty="0"/>
                        <a:t>ID</a:t>
                      </a:r>
                      <a:endParaRPr lang="en-GB" dirty="0"/>
                    </a:p>
                  </a:txBody>
                  <a:tcPr/>
                </a:tc>
                <a:extLst>
                  <a:ext uri="{0D108BD9-81ED-4DB2-BD59-A6C34878D82A}">
                    <a16:rowId xmlns="" xmlns:a16="http://schemas.microsoft.com/office/drawing/2014/main" val="616938498"/>
                  </a:ext>
                </a:extLst>
              </a:tr>
              <a:tr h="473166">
                <a:tc>
                  <a:txBody>
                    <a:bodyPr/>
                    <a:lstStyle/>
                    <a:p>
                      <a:r>
                        <a:rPr lang="en-US" b="1" dirty="0">
                          <a:solidFill>
                            <a:srgbClr val="FF0000"/>
                          </a:solidFill>
                        </a:rPr>
                        <a:t>ROBIUS SANY</a:t>
                      </a:r>
                      <a:endParaRPr lang="en-GB" b="1" dirty="0">
                        <a:solidFill>
                          <a:srgbClr val="FF0000"/>
                        </a:solidFill>
                      </a:endParaRPr>
                    </a:p>
                  </a:txBody>
                  <a:tcPr/>
                </a:tc>
                <a:tc>
                  <a:txBody>
                    <a:bodyPr/>
                    <a:lstStyle/>
                    <a:p>
                      <a:r>
                        <a:rPr lang="en-US" b="1" dirty="0"/>
                        <a:t>2523192</a:t>
                      </a:r>
                      <a:endParaRPr lang="en-GB" b="1" dirty="0"/>
                    </a:p>
                  </a:txBody>
                  <a:tcPr/>
                </a:tc>
                <a:extLst>
                  <a:ext uri="{0D108BD9-81ED-4DB2-BD59-A6C34878D82A}">
                    <a16:rowId xmlns="" xmlns:a16="http://schemas.microsoft.com/office/drawing/2014/main" val="2435534235"/>
                  </a:ext>
                </a:extLst>
              </a:tr>
              <a:tr h="473166">
                <a:tc>
                  <a:txBody>
                    <a:bodyPr/>
                    <a:lstStyle/>
                    <a:p>
                      <a:r>
                        <a:rPr lang="en-US" b="1" dirty="0">
                          <a:solidFill>
                            <a:srgbClr val="FF0000"/>
                          </a:solidFill>
                        </a:rPr>
                        <a:t>OLADIMEJI MAJOLAGBE</a:t>
                      </a:r>
                      <a:endParaRPr lang="en-GB" b="1" dirty="0">
                        <a:solidFill>
                          <a:srgbClr val="FF0000"/>
                        </a:solidFill>
                      </a:endParaRPr>
                    </a:p>
                  </a:txBody>
                  <a:tcPr/>
                </a:tc>
                <a:tc>
                  <a:txBody>
                    <a:bodyPr/>
                    <a:lstStyle/>
                    <a:p>
                      <a:r>
                        <a:rPr lang="en-US" b="1" dirty="0"/>
                        <a:t>20533086</a:t>
                      </a:r>
                      <a:endParaRPr lang="en-GB" b="1" dirty="0"/>
                    </a:p>
                  </a:txBody>
                  <a:tcPr/>
                </a:tc>
                <a:extLst>
                  <a:ext uri="{0D108BD9-81ED-4DB2-BD59-A6C34878D82A}">
                    <a16:rowId xmlns="" xmlns:a16="http://schemas.microsoft.com/office/drawing/2014/main" val="1276530369"/>
                  </a:ext>
                </a:extLst>
              </a:tr>
              <a:tr h="473166">
                <a:tc>
                  <a:txBody>
                    <a:bodyPr/>
                    <a:lstStyle/>
                    <a:p>
                      <a:r>
                        <a:rPr lang="en-US" b="1" dirty="0">
                          <a:solidFill>
                            <a:srgbClr val="FF0000"/>
                          </a:solidFill>
                        </a:rPr>
                        <a:t>BRUNO CRUZ PERIRA</a:t>
                      </a:r>
                      <a:endParaRPr lang="en-GB" b="1" dirty="0">
                        <a:solidFill>
                          <a:srgbClr val="FF0000"/>
                        </a:solidFill>
                      </a:endParaRPr>
                    </a:p>
                  </a:txBody>
                  <a:tcPr/>
                </a:tc>
                <a:tc>
                  <a:txBody>
                    <a:bodyPr/>
                    <a:lstStyle/>
                    <a:p>
                      <a:r>
                        <a:rPr lang="en-US" b="1" dirty="0"/>
                        <a:t>2210506</a:t>
                      </a:r>
                      <a:endParaRPr lang="en-GB" b="1" dirty="0"/>
                    </a:p>
                  </a:txBody>
                  <a:tcPr/>
                </a:tc>
                <a:extLst>
                  <a:ext uri="{0D108BD9-81ED-4DB2-BD59-A6C34878D82A}">
                    <a16:rowId xmlns="" xmlns:a16="http://schemas.microsoft.com/office/drawing/2014/main" val="1748956338"/>
                  </a:ext>
                </a:extLst>
              </a:tr>
              <a:tr h="473166">
                <a:tc>
                  <a:txBody>
                    <a:bodyPr/>
                    <a:lstStyle/>
                    <a:p>
                      <a:r>
                        <a:rPr lang="en-US" b="1" dirty="0">
                          <a:solidFill>
                            <a:srgbClr val="FF0000"/>
                          </a:solidFill>
                        </a:rPr>
                        <a:t>IRINA ANOSOVA</a:t>
                      </a:r>
                      <a:endParaRPr lang="en-GB" b="1" dirty="0">
                        <a:solidFill>
                          <a:srgbClr val="FF0000"/>
                        </a:solidFill>
                      </a:endParaRPr>
                    </a:p>
                  </a:txBody>
                  <a:tcPr/>
                </a:tc>
                <a:tc>
                  <a:txBody>
                    <a:bodyPr/>
                    <a:lstStyle/>
                    <a:p>
                      <a:r>
                        <a:rPr lang="en-US" b="1" dirty="0"/>
                        <a:t>2530668</a:t>
                      </a:r>
                      <a:endParaRPr lang="en-GB" b="1" dirty="0"/>
                    </a:p>
                  </a:txBody>
                  <a:tcPr/>
                </a:tc>
                <a:extLst>
                  <a:ext uri="{0D108BD9-81ED-4DB2-BD59-A6C34878D82A}">
                    <a16:rowId xmlns="" xmlns:a16="http://schemas.microsoft.com/office/drawing/2014/main" val="10682899"/>
                  </a:ext>
                </a:extLst>
              </a:tr>
            </a:tbl>
          </a:graphicData>
        </a:graphic>
      </p:graphicFrame>
      <p:graphicFrame>
        <p:nvGraphicFramePr>
          <p:cNvPr id="10" name="Table 9">
            <a:extLst>
              <a:ext uri="{FF2B5EF4-FFF2-40B4-BE49-F238E27FC236}">
                <a16:creationId xmlns="" xmlns:a16="http://schemas.microsoft.com/office/drawing/2014/main" id="{722CC6E3-A020-F80D-D10C-A1CBF8FC30A3}"/>
              </a:ext>
            </a:extLst>
          </p:cNvPr>
          <p:cNvGraphicFramePr>
            <a:graphicFrameLocks noGrp="1"/>
          </p:cNvGraphicFramePr>
          <p:nvPr>
            <p:extLst>
              <p:ext uri="{D42A27DB-BD31-4B8C-83A1-F6EECF244321}">
                <p14:modId xmlns="" xmlns:p14="http://schemas.microsoft.com/office/powerpoint/2010/main" val="3521048349"/>
              </p:ext>
            </p:extLst>
          </p:nvPr>
        </p:nvGraphicFramePr>
        <p:xfrm>
          <a:off x="1770742" y="309246"/>
          <a:ext cx="8142515" cy="1341120"/>
        </p:xfrm>
        <a:graphic>
          <a:graphicData uri="http://schemas.openxmlformats.org/drawingml/2006/table">
            <a:tbl>
              <a:tblPr firstRow="1" bandRow="1">
                <a:tableStyleId>{00A15C55-8517-42AA-B614-E9B94910E393}</a:tableStyleId>
              </a:tblPr>
              <a:tblGrid>
                <a:gridCol w="8142515">
                  <a:extLst>
                    <a:ext uri="{9D8B030D-6E8A-4147-A177-3AD203B41FA5}">
                      <a16:colId xmlns="" xmlns:a16="http://schemas.microsoft.com/office/drawing/2014/main" val="204075487"/>
                    </a:ext>
                  </a:extLst>
                </a:gridCol>
              </a:tblGrid>
              <a:tr h="86232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sz="3200" b="0" dirty="0">
                          <a:solidFill>
                            <a:schemeClr val="tx1"/>
                          </a:solidFill>
                        </a:rPr>
                        <a:t>Digital Safety Action Plan Greenfield Home Care Agency</a:t>
                      </a:r>
                      <a:endParaRPr lang="en-GB" sz="3200" b="0" dirty="0">
                        <a:solidFill>
                          <a:schemeClr val="tx1"/>
                        </a:solidFill>
                      </a:endParaRPr>
                    </a:p>
                    <a:p>
                      <a:endParaRPr lang="en-GB" dirty="0">
                        <a:solidFill>
                          <a:schemeClr val="tx2">
                            <a:lumMod val="25000"/>
                            <a:lumOff val="75000"/>
                          </a:schemeClr>
                        </a:solidFill>
                      </a:endParaRPr>
                    </a:p>
                  </a:txBody>
                  <a:tcPr/>
                </a:tc>
                <a:extLst>
                  <a:ext uri="{0D108BD9-81ED-4DB2-BD59-A6C34878D82A}">
                    <a16:rowId xmlns="" xmlns:a16="http://schemas.microsoft.com/office/drawing/2014/main" val="3510060829"/>
                  </a:ext>
                </a:extLst>
              </a:tr>
            </a:tbl>
          </a:graphicData>
        </a:graphic>
      </p:graphicFrame>
    </p:spTree>
    <p:extLst>
      <p:ext uri="{BB962C8B-B14F-4D97-AF65-F5344CB8AC3E}">
        <p14:creationId xmlns="" xmlns:p14="http://schemas.microsoft.com/office/powerpoint/2010/main" val="3909625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09E3C7F6-B979-95D0-1157-4A29799B01E4}"/>
              </a:ext>
            </a:extLst>
          </p:cNvPr>
          <p:cNvSpPr>
            <a:spLocks noGrp="1"/>
          </p:cNvSpPr>
          <p:nvPr>
            <p:ph type="title"/>
          </p:nvPr>
        </p:nvSpPr>
        <p:spPr>
          <a:xfrm>
            <a:off x="1137034" y="609600"/>
            <a:ext cx="6112220" cy="1330839"/>
          </a:xfrm>
        </p:spPr>
        <p:txBody>
          <a:bodyPr>
            <a:normAutofit/>
          </a:bodyPr>
          <a:lstStyle/>
          <a:p>
            <a:r>
              <a:rPr lang="en-US" b="1" dirty="0">
                <a:solidFill>
                  <a:schemeClr val="tx2"/>
                </a:solidFill>
                <a:latin typeface="Calibri" panose="020F0502020204030204" pitchFamily="34" charset="0"/>
                <a:ea typeface="Calibri" panose="020F0502020204030204" pitchFamily="34" charset="0"/>
                <a:cs typeface="Calibri" panose="020F0502020204030204" pitchFamily="34" charset="0"/>
              </a:rPr>
              <a:t>Scheduling and Care Records at </a:t>
            </a:r>
            <a:r>
              <a:rPr lang="en-US" b="1" dirty="0" smtClean="0">
                <a:solidFill>
                  <a:schemeClr val="tx2"/>
                </a:solidFill>
                <a:latin typeface="Calibri" panose="020F0502020204030204" pitchFamily="34" charset="0"/>
                <a:ea typeface="Calibri" panose="020F0502020204030204" pitchFamily="34" charset="0"/>
                <a:cs typeface="Calibri" panose="020F0502020204030204" pitchFamily="34" charset="0"/>
              </a:rPr>
              <a:t>Greenfield </a:t>
            </a:r>
            <a:endParaRPr lang="en-GB" b="1" dirty="0">
              <a:solidFill>
                <a:schemeClr val="tx2"/>
              </a:solidFill>
              <a:latin typeface="Calibri" panose="020F0502020204030204" pitchFamily="34" charset="0"/>
              <a:ea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 xmlns:a16="http://schemas.microsoft.com/office/drawing/2014/main" id="{9CBBFB1D-E393-66CC-B2D4-3CEBFAF3D25B}"/>
              </a:ext>
            </a:extLst>
          </p:cNvPr>
          <p:cNvSpPr>
            <a:spLocks noGrp="1"/>
          </p:cNvSpPr>
          <p:nvPr>
            <p:ph idx="1"/>
          </p:nvPr>
        </p:nvSpPr>
        <p:spPr>
          <a:xfrm>
            <a:off x="1137033" y="2194101"/>
            <a:ext cx="6663942" cy="4349574"/>
          </a:xfrm>
        </p:spPr>
        <p:txBody>
          <a:bodyPr numCol="2" spcCol="365760">
            <a:normAutofit lnSpcReduction="10000"/>
          </a:bodyPr>
          <a:lstStyle/>
          <a:p>
            <a:pPr marL="0" indent="0" algn="just">
              <a:lnSpc>
                <a:spcPct val="100000"/>
              </a:lnSpc>
              <a:buNone/>
            </a:pPr>
            <a:r>
              <a:rPr lang="en-US" sz="2000" b="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Current practice at Greenfield</a:t>
            </a:r>
          </a:p>
          <a:p>
            <a:pPr algn="just">
              <a:lnSpc>
                <a:spcPct val="100000"/>
              </a:lnSpc>
            </a:pPr>
            <a:r>
              <a:rPr lang="en-US" sz="2000" b="1" dirty="0" smtClean="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Care coordinators </a:t>
            </a:r>
            <a:r>
              <a:rPr lang="en-US" sz="1600" dirty="0" smtClean="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often create schedules</a:t>
            </a:r>
            <a:r>
              <a:rPr lang="en-US" sz="2000" dirty="0" smtClean="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t>
            </a:r>
            <a:r>
              <a:rPr lang="en-US" sz="2000" dirty="0" smtClean="0">
                <a:solidFill>
                  <a:srgbClr val="FF0000"/>
                </a:solidFill>
                <a:latin typeface="Calibri" panose="020F0502020204030204" pitchFamily="34" charset="0"/>
                <a:ea typeface="Calibri" panose="020F0502020204030204" pitchFamily="34" charset="0"/>
                <a:cs typeface="Calibri" panose="020F0502020204030204" pitchFamily="34" charset="0"/>
              </a:rPr>
              <a:t>manually</a:t>
            </a:r>
            <a:r>
              <a:rPr lang="en-US" sz="2000" dirty="0" smtClean="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t>
            </a:r>
            <a:r>
              <a:rPr lang="en-US" sz="1600" dirty="0" smtClean="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or through</a:t>
            </a:r>
            <a:r>
              <a:rPr lang="en-US" sz="2000" dirty="0" smtClean="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emails</a:t>
            </a:r>
            <a:r>
              <a:rPr lang="en-US"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a:t>
            </a:r>
          </a:p>
          <a:p>
            <a:pPr algn="just">
              <a:lnSpc>
                <a:spcPct val="100000"/>
              </a:lnSpc>
            </a:pPr>
            <a:r>
              <a:rPr lang="en-US" sz="2000" b="1" dirty="0" smtClean="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Visiting </a:t>
            </a:r>
            <a:r>
              <a:rPr lang="en-US" sz="2000" b="1" dirty="0" err="1" smtClean="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carers</a:t>
            </a:r>
            <a:r>
              <a:rPr lang="en-US" sz="2000" b="1" dirty="0" smtClean="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t>
            </a:r>
            <a:r>
              <a:rPr lang="en-US" sz="1600" dirty="0" smtClean="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receive </a:t>
            </a:r>
            <a:r>
              <a:rPr lang="en-US"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instructions </a:t>
            </a:r>
            <a:r>
              <a:rPr lang="en-US" sz="1600" dirty="0" smtClean="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via</a:t>
            </a:r>
            <a:r>
              <a:rPr lang="en-US" sz="2000" dirty="0" smtClean="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phone</a:t>
            </a:r>
            <a:r>
              <a:rPr lang="en-US" sz="2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t>
            </a:r>
            <a:r>
              <a:rPr lang="en-US"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or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written notes</a:t>
            </a:r>
            <a:r>
              <a:rPr lang="en-US"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a:t>
            </a:r>
          </a:p>
          <a:p>
            <a:pPr algn="just">
              <a:lnSpc>
                <a:spcPct val="100000"/>
              </a:lnSpc>
            </a:pPr>
            <a:r>
              <a:rPr lang="en-US" sz="2000" b="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Medication</a:t>
            </a:r>
            <a:r>
              <a:rPr lang="en-US"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logs and</a:t>
            </a:r>
            <a:r>
              <a:rPr lang="en-US" sz="1800" dirty="0">
                <a:solidFill>
                  <a:srgbClr val="FF0000"/>
                </a:solidFill>
                <a:latin typeface="Calibri" panose="020F0502020204030204" pitchFamily="34" charset="0"/>
                <a:ea typeface="Calibri" panose="020F0502020204030204" pitchFamily="34" charset="0"/>
                <a:cs typeface="Calibri" panose="020F0502020204030204" pitchFamily="34" charset="0"/>
              </a:rPr>
              <a:t>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visit </a:t>
            </a:r>
            <a:r>
              <a:rPr lang="en-US" sz="2000" dirty="0" smtClean="0">
                <a:solidFill>
                  <a:srgbClr val="FF0000"/>
                </a:solidFill>
                <a:latin typeface="Calibri" panose="020F0502020204030204" pitchFamily="34" charset="0"/>
                <a:ea typeface="Calibri" panose="020F0502020204030204" pitchFamily="34" charset="0"/>
                <a:cs typeface="Calibri" panose="020F0502020204030204" pitchFamily="34" charset="0"/>
              </a:rPr>
              <a:t>records </a:t>
            </a:r>
            <a:r>
              <a:rPr lang="en-US" sz="1600" dirty="0" smtClean="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may be stored on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paper</a:t>
            </a:r>
            <a:r>
              <a:rPr lang="en-US"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or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separate files</a:t>
            </a:r>
            <a:r>
              <a:rPr lang="en-US"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a:t>
            </a:r>
          </a:p>
          <a:p>
            <a:pPr algn="just">
              <a:lnSpc>
                <a:spcPct val="100000"/>
              </a:lnSpc>
            </a:pPr>
            <a:r>
              <a:rPr lang="en-US"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This can lead to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errors</a:t>
            </a:r>
            <a:r>
              <a:rPr lang="en-US"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duplicated </a:t>
            </a:r>
            <a:r>
              <a:rPr lang="en-US" sz="2000" dirty="0" smtClean="0">
                <a:solidFill>
                  <a:srgbClr val="FF0000"/>
                </a:solidFill>
                <a:latin typeface="Calibri" panose="020F0502020204030204" pitchFamily="34" charset="0"/>
                <a:ea typeface="Calibri" panose="020F0502020204030204" pitchFamily="34" charset="0"/>
                <a:cs typeface="Calibri" panose="020F0502020204030204" pitchFamily="34" charset="0"/>
              </a:rPr>
              <a:t>information</a:t>
            </a:r>
            <a:r>
              <a:rPr lang="en-US" sz="1600" dirty="0" smtClean="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a:t>
            </a:r>
            <a:endParaRPr lang="en-US"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endParaRPr>
          </a:p>
          <a:p>
            <a:pPr marL="0" indent="0" algn="just">
              <a:lnSpc>
                <a:spcPct val="100000"/>
              </a:lnSpc>
              <a:buNone/>
            </a:pPr>
            <a:r>
              <a:rPr lang="en-US" sz="2000" b="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Using </a:t>
            </a:r>
            <a:r>
              <a:rPr lang="en-US" sz="2000" b="1" dirty="0" smtClean="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Microsoft </a:t>
            </a:r>
            <a:r>
              <a:rPr lang="en-US" sz="2000" b="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Excel</a:t>
            </a:r>
          </a:p>
          <a:p>
            <a:pPr algn="just">
              <a:lnSpc>
                <a:spcPct val="100000"/>
              </a:lnSpc>
            </a:pPr>
            <a:r>
              <a:rPr lang="en-US" sz="2000" b="1" dirty="0" smtClean="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Staff schedules </a:t>
            </a:r>
            <a:r>
              <a:rPr lang="en-US" sz="1600" dirty="0" smtClean="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can </a:t>
            </a:r>
            <a:r>
              <a:rPr lang="en-US"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be </a:t>
            </a:r>
            <a:r>
              <a:rPr lang="en-US" sz="1600" dirty="0" err="1">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organised</a:t>
            </a:r>
            <a:r>
              <a:rPr lang="en-US"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t>
            </a:r>
            <a:r>
              <a:rPr lang="en-US" sz="1600" dirty="0" smtClean="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in</a:t>
            </a:r>
            <a:r>
              <a:rPr lang="en-US" sz="1800" dirty="0" smtClean="0">
                <a:solidFill>
                  <a:srgbClr val="00CC00"/>
                </a:solidFill>
                <a:latin typeface="Calibri" panose="020F0502020204030204" pitchFamily="34" charset="0"/>
                <a:ea typeface="Calibri" panose="020F0502020204030204" pitchFamily="34" charset="0"/>
                <a:cs typeface="Calibri" panose="020F0502020204030204" pitchFamily="34" charset="0"/>
              </a:rPr>
              <a:t> </a:t>
            </a:r>
            <a:r>
              <a:rPr lang="en-US" sz="2000" dirty="0" smtClean="0">
                <a:solidFill>
                  <a:srgbClr val="00CC00"/>
                </a:solidFill>
                <a:latin typeface="Calibri" panose="020F0502020204030204" pitchFamily="34" charset="0"/>
                <a:ea typeface="Calibri" panose="020F0502020204030204" pitchFamily="34" charset="0"/>
                <a:cs typeface="Calibri" panose="020F0502020204030204" pitchFamily="34" charset="0"/>
              </a:rPr>
              <a:t>spreadsheets</a:t>
            </a:r>
            <a:r>
              <a:rPr lang="en-US" sz="2000" dirty="0" smtClean="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a:t>
            </a:r>
            <a:r>
              <a:rPr lang="en-US" sz="1800" dirty="0" smtClean="0">
                <a:solidFill>
                  <a:srgbClr val="00CC00"/>
                </a:solidFill>
                <a:latin typeface="Calibri" panose="020F0502020204030204" pitchFamily="34" charset="0"/>
                <a:ea typeface="Calibri" panose="020F0502020204030204" pitchFamily="34" charset="0"/>
                <a:cs typeface="Calibri" panose="020F0502020204030204" pitchFamily="34" charset="0"/>
              </a:rPr>
              <a:t> </a:t>
            </a:r>
            <a:r>
              <a:rPr lang="en-US" sz="2000" dirty="0" smtClean="0">
                <a:solidFill>
                  <a:srgbClr val="00CC00"/>
                </a:solidFill>
                <a:latin typeface="Calibri" panose="020F0502020204030204" pitchFamily="34" charset="0"/>
                <a:ea typeface="Calibri" panose="020F0502020204030204" pitchFamily="34" charset="0"/>
                <a:cs typeface="Calibri" panose="020F0502020204030204" pitchFamily="34" charset="0"/>
              </a:rPr>
              <a:t>structured </a:t>
            </a:r>
            <a:endParaRPr lang="en-US" sz="2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endParaRPr>
          </a:p>
          <a:p>
            <a:pPr algn="just">
              <a:lnSpc>
                <a:spcPct val="100000"/>
              </a:lnSpc>
            </a:pPr>
            <a:r>
              <a:rPr lang="en-US" sz="2000" b="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Medication administration </a:t>
            </a:r>
            <a:r>
              <a:rPr lang="en-US"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records can be </a:t>
            </a:r>
            <a:r>
              <a:rPr lang="en-US" sz="2000" dirty="0">
                <a:solidFill>
                  <a:srgbClr val="00CC00"/>
                </a:solidFill>
                <a:latin typeface="Calibri" panose="020F0502020204030204" pitchFamily="34" charset="0"/>
                <a:ea typeface="Calibri" panose="020F0502020204030204" pitchFamily="34" charset="0"/>
                <a:cs typeface="Calibri" panose="020F0502020204030204" pitchFamily="34" charset="0"/>
              </a:rPr>
              <a:t>logged digitally</a:t>
            </a:r>
            <a:r>
              <a:rPr lang="en-US"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a:t>
            </a:r>
          </a:p>
          <a:p>
            <a:pPr algn="just">
              <a:lnSpc>
                <a:spcPct val="100000"/>
              </a:lnSpc>
            </a:pPr>
            <a:r>
              <a:rPr lang="en-US" sz="2000" b="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Managers</a:t>
            </a:r>
            <a:r>
              <a:rPr lang="en-US"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can easily update and </a:t>
            </a:r>
            <a:r>
              <a:rPr lang="en-US" sz="2000" dirty="0">
                <a:solidFill>
                  <a:srgbClr val="00CC00"/>
                </a:solidFill>
                <a:latin typeface="Calibri" panose="020F0502020204030204" pitchFamily="34" charset="0"/>
                <a:ea typeface="Calibri" panose="020F0502020204030204" pitchFamily="34" charset="0"/>
                <a:cs typeface="Calibri" panose="020F0502020204030204" pitchFamily="34" charset="0"/>
              </a:rPr>
              <a:t>share information </a:t>
            </a:r>
            <a:r>
              <a:rPr lang="en-US"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with the </a:t>
            </a:r>
            <a:r>
              <a:rPr lang="en-US" sz="2000" dirty="0">
                <a:solidFill>
                  <a:srgbClr val="00CC00"/>
                </a:solidFill>
                <a:latin typeface="Calibri" panose="020F0502020204030204" pitchFamily="34" charset="0"/>
                <a:ea typeface="Calibri" panose="020F0502020204030204" pitchFamily="34" charset="0"/>
                <a:cs typeface="Calibri" panose="020F0502020204030204" pitchFamily="34" charset="0"/>
              </a:rPr>
              <a:t>care team</a:t>
            </a:r>
            <a:r>
              <a:rPr lang="en-US" sz="2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a:t>
            </a:r>
          </a:p>
          <a:p>
            <a:pPr algn="just">
              <a:lnSpc>
                <a:spcPct val="100000"/>
              </a:lnSpc>
            </a:pPr>
            <a:r>
              <a:rPr lang="en-US" sz="2000" b="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Data</a:t>
            </a:r>
            <a:r>
              <a:rPr lang="en-US"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becomes easier to</a:t>
            </a:r>
            <a:r>
              <a:rPr lang="en-US" sz="2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t>
            </a:r>
            <a:r>
              <a:rPr lang="en-US" sz="2000" dirty="0">
                <a:solidFill>
                  <a:srgbClr val="00CC00"/>
                </a:solidFill>
                <a:latin typeface="Calibri" panose="020F0502020204030204" pitchFamily="34" charset="0"/>
                <a:ea typeface="Calibri" panose="020F0502020204030204" pitchFamily="34" charset="0"/>
                <a:cs typeface="Calibri" panose="020F0502020204030204" pitchFamily="34" charset="0"/>
              </a:rPr>
              <a:t>track</a:t>
            </a:r>
            <a:r>
              <a:rPr lang="en-US" sz="2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t>
            </a:r>
            <a:r>
              <a:rPr lang="en-US"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and </a:t>
            </a:r>
            <a:r>
              <a:rPr lang="en-US" sz="2000" dirty="0">
                <a:solidFill>
                  <a:srgbClr val="00CC00"/>
                </a:solidFill>
                <a:latin typeface="Calibri" panose="020F0502020204030204" pitchFamily="34" charset="0"/>
                <a:ea typeface="Calibri" panose="020F0502020204030204" pitchFamily="34" charset="0"/>
                <a:cs typeface="Calibri" panose="020F0502020204030204" pitchFamily="34" charset="0"/>
              </a:rPr>
              <a:t>manage</a:t>
            </a:r>
            <a:r>
              <a:rPr lang="en-US"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a:t>
            </a:r>
            <a:endPar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endParaRPr>
          </a:p>
        </p:txBody>
      </p:sp>
      <p:pic>
        <p:nvPicPr>
          <p:cNvPr id="1034" name="Picture 10" descr="A vibrant illustration showcasing digital health technology with icons of  medical devices health data management tools and symbols representing health  care | Premium AI-generated vector">
            <a:extLst>
              <a:ext uri="{FF2B5EF4-FFF2-40B4-BE49-F238E27FC236}">
                <a16:creationId xmlns="" xmlns:a16="http://schemas.microsoft.com/office/drawing/2014/main" id="{588B4079-2597-6F06-E1E3-9EA941AD9E92}"/>
              </a:ext>
            </a:extLst>
          </p:cNvPr>
          <p:cNvPicPr>
            <a:picLocks noChangeAspect="1" noChangeArrowheads="1"/>
          </p:cNvPicPr>
          <p:nvPr/>
        </p:nvPicPr>
        <p:blipFill>
          <a:blip r:embed="rId3" cstate="print">
            <a:extLst>
              <a:ext uri="{28A0092B-C50C-407E-A947-70E740481C1C}">
                <a14:useLocalDpi xmlns="" xmlns:a14="http://schemas.microsoft.com/office/drawing/2010/main" val="0"/>
              </a:ext>
            </a:extLst>
          </a:blip>
          <a:srcRect l="5753" r="9110"/>
          <a:stretch>
            <a:fillRect/>
          </a:stretch>
        </p:blipFill>
        <p:spPr bwMode="auto">
          <a:xfrm>
            <a:off x="8503442" y="3976914"/>
            <a:ext cx="3688558" cy="2881085"/>
          </a:xfrm>
          <a:custGeom>
            <a:avLst/>
            <a:gdLst/>
            <a:ahLst/>
            <a:cxnLst/>
            <a:rect l="l" t="t" r="r" b="b"/>
            <a:pathLst>
              <a:path w="4390035" h="3429000">
                <a:moveTo>
                  <a:pt x="73290" y="0"/>
                </a:moveTo>
                <a:lnTo>
                  <a:pt x="4390035" y="0"/>
                </a:lnTo>
                <a:lnTo>
                  <a:pt x="4390035" y="3429000"/>
                </a:lnTo>
                <a:lnTo>
                  <a:pt x="436073" y="3429000"/>
                </a:lnTo>
                <a:lnTo>
                  <a:pt x="427332" y="3410468"/>
                </a:lnTo>
                <a:cubicBezTo>
                  <a:pt x="419323" y="3391643"/>
                  <a:pt x="413863" y="3372861"/>
                  <a:pt x="421685" y="3366814"/>
                </a:cubicBezTo>
                <a:cubicBezTo>
                  <a:pt x="417583" y="3332384"/>
                  <a:pt x="433681" y="3294011"/>
                  <a:pt x="423663" y="3247798"/>
                </a:cubicBezTo>
                <a:cubicBezTo>
                  <a:pt x="421194" y="3188032"/>
                  <a:pt x="418245" y="3205513"/>
                  <a:pt x="412524" y="3110724"/>
                </a:cubicBezTo>
                <a:cubicBezTo>
                  <a:pt x="404022" y="3069386"/>
                  <a:pt x="436006" y="3027577"/>
                  <a:pt x="419732" y="3004503"/>
                </a:cubicBezTo>
                <a:cubicBezTo>
                  <a:pt x="407578" y="2949657"/>
                  <a:pt x="388511" y="2896851"/>
                  <a:pt x="363651" y="2842588"/>
                </a:cubicBezTo>
                <a:cubicBezTo>
                  <a:pt x="332103" y="2797699"/>
                  <a:pt x="331554" y="2711800"/>
                  <a:pt x="263212" y="2651456"/>
                </a:cubicBezTo>
                <a:cubicBezTo>
                  <a:pt x="235935" y="2585326"/>
                  <a:pt x="214760" y="2535145"/>
                  <a:pt x="194330" y="2484251"/>
                </a:cubicBezTo>
                <a:cubicBezTo>
                  <a:pt x="184580" y="2468441"/>
                  <a:pt x="154039" y="2380429"/>
                  <a:pt x="140630" y="2346096"/>
                </a:cubicBezTo>
                <a:cubicBezTo>
                  <a:pt x="76681" y="2257531"/>
                  <a:pt x="91260" y="2243719"/>
                  <a:pt x="77185" y="2144811"/>
                </a:cubicBezTo>
                <a:cubicBezTo>
                  <a:pt x="66953" y="2112233"/>
                  <a:pt x="67414" y="2096078"/>
                  <a:pt x="50887" y="2061697"/>
                </a:cubicBezTo>
                <a:lnTo>
                  <a:pt x="27133" y="1969379"/>
                </a:lnTo>
                <a:lnTo>
                  <a:pt x="29988" y="1961973"/>
                </a:lnTo>
                <a:lnTo>
                  <a:pt x="31559" y="1961231"/>
                </a:lnTo>
                <a:lnTo>
                  <a:pt x="14905" y="1880268"/>
                </a:lnTo>
                <a:cubicBezTo>
                  <a:pt x="12271" y="1874644"/>
                  <a:pt x="-805" y="1860096"/>
                  <a:pt x="2188" y="1847922"/>
                </a:cubicBezTo>
                <a:lnTo>
                  <a:pt x="21879" y="1779161"/>
                </a:lnTo>
                <a:lnTo>
                  <a:pt x="27968" y="1733684"/>
                </a:lnTo>
                <a:cubicBezTo>
                  <a:pt x="25035" y="1726530"/>
                  <a:pt x="21617" y="1619937"/>
                  <a:pt x="16511" y="1614373"/>
                </a:cubicBezTo>
                <a:cubicBezTo>
                  <a:pt x="47946" y="1547691"/>
                  <a:pt x="4394" y="1556097"/>
                  <a:pt x="12613" y="1479987"/>
                </a:cubicBezTo>
                <a:cubicBezTo>
                  <a:pt x="15110" y="1387360"/>
                  <a:pt x="4986" y="1320420"/>
                  <a:pt x="4190" y="1214801"/>
                </a:cubicBezTo>
                <a:cubicBezTo>
                  <a:pt x="3611" y="1152457"/>
                  <a:pt x="-6268" y="1080052"/>
                  <a:pt x="6503" y="966549"/>
                </a:cubicBezTo>
                <a:cubicBezTo>
                  <a:pt x="10182" y="901722"/>
                  <a:pt x="25065" y="884915"/>
                  <a:pt x="20609" y="845066"/>
                </a:cubicBezTo>
                <a:cubicBezTo>
                  <a:pt x="20199" y="816540"/>
                  <a:pt x="19791" y="788014"/>
                  <a:pt x="19381" y="759488"/>
                </a:cubicBezTo>
                <a:lnTo>
                  <a:pt x="21672" y="741102"/>
                </a:lnTo>
                <a:lnTo>
                  <a:pt x="30720" y="737125"/>
                </a:lnTo>
                <a:lnTo>
                  <a:pt x="23211" y="691098"/>
                </a:lnTo>
                <a:cubicBezTo>
                  <a:pt x="25461" y="680873"/>
                  <a:pt x="43338" y="650431"/>
                  <a:pt x="42062" y="637700"/>
                </a:cubicBezTo>
                <a:cubicBezTo>
                  <a:pt x="23297" y="593852"/>
                  <a:pt x="30263" y="601340"/>
                  <a:pt x="41571" y="540174"/>
                </a:cubicBezTo>
                <a:cubicBezTo>
                  <a:pt x="35397" y="519975"/>
                  <a:pt x="35174" y="428356"/>
                  <a:pt x="46636" y="415352"/>
                </a:cubicBezTo>
                <a:cubicBezTo>
                  <a:pt x="48960" y="401821"/>
                  <a:pt x="44602" y="386587"/>
                  <a:pt x="56977" y="379461"/>
                </a:cubicBezTo>
                <a:cubicBezTo>
                  <a:pt x="71829" y="368123"/>
                  <a:pt x="47958" y="323384"/>
                  <a:pt x="65759" y="328645"/>
                </a:cubicBezTo>
                <a:cubicBezTo>
                  <a:pt x="49386" y="296830"/>
                  <a:pt x="65237" y="231983"/>
                  <a:pt x="72589" y="203608"/>
                </a:cubicBezTo>
                <a:cubicBezTo>
                  <a:pt x="75524" y="153257"/>
                  <a:pt x="77980" y="142710"/>
                  <a:pt x="78370" y="105992"/>
                </a:cubicBezTo>
                <a:cubicBezTo>
                  <a:pt x="80828" y="104127"/>
                  <a:pt x="70890" y="52128"/>
                  <a:pt x="70125" y="25135"/>
                </a:cubicBezTo>
                <a:close/>
              </a:path>
            </a:pathLst>
          </a:custGeom>
          <a:noFill/>
          <a:extLst>
            <a:ext uri="{909E8E84-426E-40DD-AFC4-6F175D3DCCD1}">
              <a14:hiddenFill xmlns="" xmlns:a14="http://schemas.microsoft.com/office/drawing/2010/main">
                <a:solidFill>
                  <a:srgbClr val="FFFFFF"/>
                </a:solidFill>
              </a14:hiddenFill>
            </a:ext>
          </a:extLst>
        </p:spPr>
      </p:pic>
      <p:pic>
        <p:nvPicPr>
          <p:cNvPr id="6" name="Picture 14" descr="Microsoft 365 Copilot in Excel now allows you to clean data with just one  click - Neowin">
            <a:extLst>
              <a:ext uri="{FF2B5EF4-FFF2-40B4-BE49-F238E27FC236}">
                <a16:creationId xmlns="" xmlns:a16="http://schemas.microsoft.com/office/drawing/2014/main" id="{4CBB1EBA-263C-406C-BAF5-7BAA355FC0DA}"/>
              </a:ext>
            </a:extLst>
          </p:cNvPr>
          <p:cNvPicPr>
            <a:picLocks noChangeAspect="1" noChangeArrowheads="1"/>
          </p:cNvPicPr>
          <p:nvPr/>
        </p:nvPicPr>
        <p:blipFill>
          <a:blip r:embed="rId4" cstate="print">
            <a:extLst>
              <a:ext uri="{28A0092B-C50C-407E-A947-70E740481C1C}">
                <a14:useLocalDpi xmlns="" xmlns:a14="http://schemas.microsoft.com/office/drawing/2010/main" val="0"/>
              </a:ext>
            </a:extLst>
          </a:blip>
          <a:srcRect l="24537" r="4190" b="1"/>
          <a:stretch>
            <a:fillRect/>
          </a:stretch>
        </p:blipFill>
        <p:spPr bwMode="auto">
          <a:xfrm>
            <a:off x="8789682" y="-16"/>
            <a:ext cx="3402318" cy="2685160"/>
          </a:xfrm>
          <a:custGeom>
            <a:avLst/>
            <a:gdLst/>
            <a:ahLst/>
            <a:cxnLst/>
            <a:rect l="l" t="t" r="r" b="b"/>
            <a:pathLst>
              <a:path w="4349068" h="3428999">
                <a:moveTo>
                  <a:pt x="711944" y="0"/>
                </a:moveTo>
                <a:lnTo>
                  <a:pt x="4349068" y="0"/>
                </a:lnTo>
                <a:lnTo>
                  <a:pt x="4349068" y="3428999"/>
                </a:lnTo>
                <a:lnTo>
                  <a:pt x="32307" y="3428999"/>
                </a:lnTo>
                <a:lnTo>
                  <a:pt x="34693" y="3410051"/>
                </a:lnTo>
                <a:cubicBezTo>
                  <a:pt x="37039" y="3395347"/>
                  <a:pt x="38143" y="3381819"/>
                  <a:pt x="32792" y="3373027"/>
                </a:cubicBezTo>
                <a:cubicBezTo>
                  <a:pt x="29961" y="3298527"/>
                  <a:pt x="20335" y="3290617"/>
                  <a:pt x="14318" y="3222737"/>
                </a:cubicBezTo>
                <a:cubicBezTo>
                  <a:pt x="11384" y="3146284"/>
                  <a:pt x="-6116" y="3184007"/>
                  <a:pt x="2241" y="3118188"/>
                </a:cubicBezTo>
                <a:cubicBezTo>
                  <a:pt x="16306" y="3109217"/>
                  <a:pt x="34183" y="3024732"/>
                  <a:pt x="27952" y="3003808"/>
                </a:cubicBezTo>
                <a:cubicBezTo>
                  <a:pt x="27563" y="2966753"/>
                  <a:pt x="27366" y="2989870"/>
                  <a:pt x="27149" y="2944921"/>
                </a:cubicBezTo>
                <a:lnTo>
                  <a:pt x="41941" y="2877744"/>
                </a:lnTo>
                <a:cubicBezTo>
                  <a:pt x="36258" y="2880724"/>
                  <a:pt x="54303" y="2822146"/>
                  <a:pt x="53926" y="2807161"/>
                </a:cubicBezTo>
                <a:cubicBezTo>
                  <a:pt x="56083" y="2775643"/>
                  <a:pt x="30060" y="2769288"/>
                  <a:pt x="53334" y="2752347"/>
                </a:cubicBezTo>
                <a:lnTo>
                  <a:pt x="60008" y="2748299"/>
                </a:lnTo>
                <a:cubicBezTo>
                  <a:pt x="60210" y="2745962"/>
                  <a:pt x="60411" y="2743625"/>
                  <a:pt x="60613" y="2741288"/>
                </a:cubicBezTo>
                <a:cubicBezTo>
                  <a:pt x="60116" y="2737657"/>
                  <a:pt x="58269" y="2735847"/>
                  <a:pt x="53819" y="2737160"/>
                </a:cubicBezTo>
                <a:cubicBezTo>
                  <a:pt x="70191" y="2705347"/>
                  <a:pt x="64153" y="2699356"/>
                  <a:pt x="66799" y="2659631"/>
                </a:cubicBezTo>
                <a:cubicBezTo>
                  <a:pt x="77943" y="2612127"/>
                  <a:pt x="64846" y="2628594"/>
                  <a:pt x="86795" y="2573336"/>
                </a:cubicBezTo>
                <a:cubicBezTo>
                  <a:pt x="96119" y="2559732"/>
                  <a:pt x="108676" y="2541339"/>
                  <a:pt x="108890" y="2528057"/>
                </a:cubicBezTo>
                <a:lnTo>
                  <a:pt x="137074" y="2489594"/>
                </a:lnTo>
                <a:cubicBezTo>
                  <a:pt x="138076" y="2487774"/>
                  <a:pt x="138422" y="2473350"/>
                  <a:pt x="137897" y="2468303"/>
                </a:cubicBezTo>
                <a:lnTo>
                  <a:pt x="155171" y="2460480"/>
                </a:lnTo>
                <a:lnTo>
                  <a:pt x="147972" y="2423535"/>
                </a:lnTo>
                <a:lnTo>
                  <a:pt x="155293" y="2404394"/>
                </a:lnTo>
                <a:cubicBezTo>
                  <a:pt x="172891" y="2392610"/>
                  <a:pt x="160687" y="2347474"/>
                  <a:pt x="168818" y="2324643"/>
                </a:cubicBezTo>
                <a:cubicBezTo>
                  <a:pt x="169390" y="2297698"/>
                  <a:pt x="193082" y="2284202"/>
                  <a:pt x="198340" y="2255535"/>
                </a:cubicBezTo>
                <a:cubicBezTo>
                  <a:pt x="214268" y="2249648"/>
                  <a:pt x="228319" y="2207828"/>
                  <a:pt x="217338" y="2184679"/>
                </a:cubicBezTo>
                <a:lnTo>
                  <a:pt x="242924" y="2093132"/>
                </a:lnTo>
                <a:cubicBezTo>
                  <a:pt x="264937" y="2084587"/>
                  <a:pt x="280562" y="1985868"/>
                  <a:pt x="290446" y="1950235"/>
                </a:cubicBezTo>
                <a:cubicBezTo>
                  <a:pt x="308239" y="1920183"/>
                  <a:pt x="350073" y="1898905"/>
                  <a:pt x="361001" y="1861568"/>
                </a:cubicBezTo>
                <a:cubicBezTo>
                  <a:pt x="367163" y="1810687"/>
                  <a:pt x="352049" y="1869507"/>
                  <a:pt x="356015" y="1809499"/>
                </a:cubicBezTo>
                <a:cubicBezTo>
                  <a:pt x="355145" y="1754297"/>
                  <a:pt x="367821" y="1767680"/>
                  <a:pt x="375846" y="1693716"/>
                </a:cubicBezTo>
                <a:cubicBezTo>
                  <a:pt x="374712" y="1654244"/>
                  <a:pt x="382062" y="1627007"/>
                  <a:pt x="381776" y="1605195"/>
                </a:cubicBezTo>
                <a:cubicBezTo>
                  <a:pt x="389848" y="1568952"/>
                  <a:pt x="392552" y="1564518"/>
                  <a:pt x="396301" y="1516217"/>
                </a:cubicBezTo>
                <a:cubicBezTo>
                  <a:pt x="401397" y="1488452"/>
                  <a:pt x="428137" y="1457870"/>
                  <a:pt x="409866" y="1429841"/>
                </a:cubicBezTo>
                <a:cubicBezTo>
                  <a:pt x="422203" y="1412325"/>
                  <a:pt x="460064" y="1413592"/>
                  <a:pt x="442210" y="1380081"/>
                </a:cubicBezTo>
                <a:cubicBezTo>
                  <a:pt x="464590" y="1394128"/>
                  <a:pt x="443394" y="1335176"/>
                  <a:pt x="463662" y="1334891"/>
                </a:cubicBezTo>
                <a:cubicBezTo>
                  <a:pt x="480316" y="1336427"/>
                  <a:pt x="515162" y="1194568"/>
                  <a:pt x="519523" y="1185551"/>
                </a:cubicBezTo>
                <a:cubicBezTo>
                  <a:pt x="527731" y="1149210"/>
                  <a:pt x="536547" y="1148087"/>
                  <a:pt x="542909" y="1111168"/>
                </a:cubicBezTo>
                <a:cubicBezTo>
                  <a:pt x="555522" y="1057226"/>
                  <a:pt x="531818" y="1022543"/>
                  <a:pt x="543055" y="993353"/>
                </a:cubicBezTo>
                <a:cubicBezTo>
                  <a:pt x="559986" y="960214"/>
                  <a:pt x="580459" y="867450"/>
                  <a:pt x="592544" y="813953"/>
                </a:cubicBezTo>
                <a:cubicBezTo>
                  <a:pt x="604272" y="746430"/>
                  <a:pt x="608119" y="666470"/>
                  <a:pt x="613420" y="588218"/>
                </a:cubicBezTo>
                <a:cubicBezTo>
                  <a:pt x="604962" y="475380"/>
                  <a:pt x="590630" y="536119"/>
                  <a:pt x="596055" y="376479"/>
                </a:cubicBezTo>
                <a:lnTo>
                  <a:pt x="605018" y="280992"/>
                </a:lnTo>
                <a:cubicBezTo>
                  <a:pt x="604854" y="276227"/>
                  <a:pt x="610771" y="223140"/>
                  <a:pt x="610608" y="218374"/>
                </a:cubicBezTo>
                <a:lnTo>
                  <a:pt x="604880" y="188178"/>
                </a:lnTo>
                <a:lnTo>
                  <a:pt x="630913" y="152404"/>
                </a:lnTo>
                <a:cubicBezTo>
                  <a:pt x="640688" y="136342"/>
                  <a:pt x="647365" y="122048"/>
                  <a:pt x="663530" y="91810"/>
                </a:cubicBezTo>
                <a:lnTo>
                  <a:pt x="705264" y="3016"/>
                </a:lnTo>
                <a:close/>
              </a:path>
            </a:pathLst>
          </a:custGeom>
          <a:noFill/>
          <a:extLst>
            <a:ext uri="{909E8E84-426E-40DD-AFC4-6F175D3DCCD1}">
              <a14:hiddenFill xmlns="" xmlns:a14="http://schemas.microsoft.com/office/drawing/2010/main">
                <a:solidFill>
                  <a:srgbClr val="FFFFFF"/>
                </a:solidFill>
              </a14:hiddenFill>
            </a:ext>
          </a:extLst>
        </p:spPr>
      </p:pic>
      <p:sp>
        <p:nvSpPr>
          <p:cNvPr id="8" name="TextBox 7">
            <a:extLst>
              <a:ext uri="{FF2B5EF4-FFF2-40B4-BE49-F238E27FC236}">
                <a16:creationId xmlns="" xmlns:a16="http://schemas.microsoft.com/office/drawing/2014/main" id="{B2E65E69-2BC4-78DC-52CB-9669D665B814}"/>
              </a:ext>
            </a:extLst>
          </p:cNvPr>
          <p:cNvSpPr txBox="1"/>
          <p:nvPr/>
        </p:nvSpPr>
        <p:spPr>
          <a:xfrm>
            <a:off x="1237044" y="6519446"/>
            <a:ext cx="6338587" cy="369332"/>
          </a:xfrm>
          <a:prstGeom prst="rect">
            <a:avLst/>
          </a:prstGeom>
          <a:noFill/>
        </p:spPr>
        <p:txBody>
          <a:bodyPr wrap="square">
            <a:spAutoFit/>
          </a:bodyPr>
          <a:lstStyle/>
          <a:p>
            <a:pPr algn="r"/>
            <a:r>
              <a:rPr lang="en-GB" sz="1600" dirty="0">
                <a:latin typeface="Calibri" panose="020F0502020204030204" pitchFamily="34" charset="0"/>
                <a:ea typeface="Calibri" panose="020F0502020204030204" pitchFamily="34" charset="0"/>
                <a:cs typeface="Calibri" panose="020F0502020204030204" pitchFamily="34" charset="0"/>
              </a:rPr>
              <a:t>(</a:t>
            </a:r>
            <a:r>
              <a:rPr lang="en-GB" b="1" dirty="0">
                <a:latin typeface="Calibri" panose="020F0502020204030204" pitchFamily="34" charset="0"/>
                <a:ea typeface="Calibri" panose="020F0502020204030204" pitchFamily="34" charset="0"/>
                <a:cs typeface="Calibri" panose="020F0502020204030204" pitchFamily="34" charset="0"/>
              </a:rPr>
              <a:t>Microsoft, 2023</a:t>
            </a:r>
            <a:r>
              <a:rPr lang="en-GB" sz="1600" dirty="0">
                <a:latin typeface="Calibri" panose="020F0502020204030204" pitchFamily="34" charset="0"/>
                <a:ea typeface="Calibri" panose="020F0502020204030204" pitchFamily="34" charset="0"/>
                <a:cs typeface="Calibri" panose="020F0502020204030204" pitchFamily="34" charset="0"/>
              </a:rPr>
              <a:t>)</a:t>
            </a:r>
          </a:p>
        </p:txBody>
      </p:sp>
      <p:graphicFrame>
        <p:nvGraphicFramePr>
          <p:cNvPr id="7" name="Table 6"/>
          <p:cNvGraphicFramePr>
            <a:graphicFrameLocks noGrp="1"/>
          </p:cNvGraphicFramePr>
          <p:nvPr/>
        </p:nvGraphicFramePr>
        <p:xfrm>
          <a:off x="609600" y="0"/>
          <a:ext cx="7257143" cy="412449"/>
        </p:xfrm>
        <a:graphic>
          <a:graphicData uri="http://schemas.openxmlformats.org/drawingml/2006/table">
            <a:tbl>
              <a:tblPr firstRow="1" bandRow="1">
                <a:tableStyleId>{5C22544A-7EE6-4342-B048-85BDC9FD1C3A}</a:tableStyleId>
              </a:tblPr>
              <a:tblGrid>
                <a:gridCol w="7257143"/>
              </a:tblGrid>
              <a:tr h="412449">
                <a:tc>
                  <a:txBody>
                    <a:bodyPr/>
                    <a:lstStyle/>
                    <a:p>
                      <a:r>
                        <a:rPr lang="en-US" dirty="0" smtClean="0"/>
                        <a:t>                                  </a:t>
                      </a:r>
                      <a:r>
                        <a:rPr lang="en-US" sz="2000" b="1" dirty="0" smtClean="0">
                          <a:solidFill>
                            <a:schemeClr val="bg1"/>
                          </a:solidFill>
                        </a:rPr>
                        <a:t>Task</a:t>
                      </a:r>
                      <a:r>
                        <a:rPr lang="en-US" sz="2000" b="1" baseline="0" dirty="0" smtClean="0">
                          <a:solidFill>
                            <a:schemeClr val="bg1"/>
                          </a:solidFill>
                        </a:rPr>
                        <a:t> 1 </a:t>
                      </a:r>
                      <a:r>
                        <a:rPr lang="en-US" sz="2000" b="1" baseline="0" dirty="0" err="1" smtClean="0">
                          <a:solidFill>
                            <a:schemeClr val="bg1"/>
                          </a:solidFill>
                        </a:rPr>
                        <a:t>Robius</a:t>
                      </a:r>
                      <a:r>
                        <a:rPr lang="en-US" sz="2000" b="1" baseline="0" dirty="0" smtClean="0">
                          <a:solidFill>
                            <a:schemeClr val="bg1"/>
                          </a:solidFill>
                        </a:rPr>
                        <a:t> </a:t>
                      </a:r>
                      <a:r>
                        <a:rPr lang="en-US" sz="2000" b="1" baseline="0" dirty="0" err="1" smtClean="0">
                          <a:solidFill>
                            <a:schemeClr val="bg1"/>
                          </a:solidFill>
                        </a:rPr>
                        <a:t>Sany</a:t>
                      </a:r>
                      <a:endParaRPr lang="en-US" sz="2000" b="1" dirty="0">
                        <a:solidFill>
                          <a:schemeClr val="bg1"/>
                        </a:solidFill>
                      </a:endParaRPr>
                    </a:p>
                  </a:txBody>
                  <a:tcPr/>
                </a:tc>
              </a:tr>
            </a:tbl>
          </a:graphicData>
        </a:graphic>
      </p:graphicFrame>
    </p:spTree>
    <p:extLst>
      <p:ext uri="{BB962C8B-B14F-4D97-AF65-F5344CB8AC3E}">
        <p14:creationId xmlns="" xmlns:p14="http://schemas.microsoft.com/office/powerpoint/2010/main" val="39671887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C09E095F-65D3-570E-FD54-C6AFAD6B8615}"/>
              </a:ext>
            </a:extLst>
          </p:cNvPr>
          <p:cNvSpPr>
            <a:spLocks noGrp="1"/>
          </p:cNvSpPr>
          <p:nvPr>
            <p:ph type="title"/>
          </p:nvPr>
        </p:nvSpPr>
        <p:spPr>
          <a:xfrm>
            <a:off x="203200" y="3682085"/>
            <a:ext cx="4003969" cy="2094640"/>
          </a:xfrm>
        </p:spPr>
        <p:txBody>
          <a:bodyPr>
            <a:normAutofit/>
          </a:bodyPr>
          <a:lstStyle/>
          <a:p>
            <a:pPr algn="ctr"/>
            <a:r>
              <a:rPr lang="en-US" b="1" dirty="0">
                <a:solidFill>
                  <a:schemeClr val="tx2"/>
                </a:solidFill>
                <a:latin typeface="Calibri" panose="020F0502020204030204" pitchFamily="34" charset="0"/>
                <a:ea typeface="Calibri" panose="020F0502020204030204" pitchFamily="34" charset="0"/>
                <a:cs typeface="Calibri" panose="020F0502020204030204" pitchFamily="34" charset="0"/>
              </a:rPr>
              <a:t>Improving Work Efficiency with Excel</a:t>
            </a:r>
            <a:endParaRPr lang="en-GB" b="1" dirty="0">
              <a:solidFill>
                <a:schemeClr val="tx2"/>
              </a:solidFill>
              <a:latin typeface="Calibri" panose="020F0502020204030204" pitchFamily="34" charset="0"/>
              <a:ea typeface="Calibri" panose="020F0502020204030204" pitchFamily="34" charset="0"/>
              <a:cs typeface="Calibri" panose="020F0502020204030204" pitchFamily="34" charset="0"/>
            </a:endParaRPr>
          </a:p>
        </p:txBody>
      </p:sp>
      <p:pic>
        <p:nvPicPr>
          <p:cNvPr id="2050" name="Picture 2">
            <a:extLst>
              <a:ext uri="{FF2B5EF4-FFF2-40B4-BE49-F238E27FC236}">
                <a16:creationId xmlns="" xmlns:a16="http://schemas.microsoft.com/office/drawing/2014/main" id="{FF10C679-6ED9-7231-07B8-14E3B378B892}"/>
              </a:ext>
            </a:extLst>
          </p:cNvPr>
          <p:cNvPicPr>
            <a:picLocks noChangeAspect="1" noChangeArrowheads="1"/>
          </p:cNvPicPr>
          <p:nvPr/>
        </p:nvPicPr>
        <p:blipFill>
          <a:blip r:embed="rId3" cstate="print">
            <a:extLst>
              <a:ext uri="{28A0092B-C50C-407E-A947-70E740481C1C}">
                <a14:useLocalDpi xmlns="" xmlns:a14="http://schemas.microsoft.com/office/drawing/2010/main" val="0"/>
              </a:ext>
            </a:extLst>
          </a:blip>
          <a:srcRect t="30535"/>
          <a:stretch>
            <a:fillRect/>
          </a:stretch>
        </p:blipFill>
        <p:spPr bwMode="auto">
          <a:xfrm>
            <a:off x="0" y="0"/>
            <a:ext cx="5152571" cy="2684405"/>
          </a:xfrm>
          <a:custGeom>
            <a:avLst/>
            <a:gdLst/>
            <a:ahLst/>
            <a:cxnLst/>
            <a:rect l="l" t="t" r="r" b="b"/>
            <a:pathLst>
              <a:path w="6096000" h="3175916">
                <a:moveTo>
                  <a:pt x="0" y="0"/>
                </a:moveTo>
                <a:lnTo>
                  <a:pt x="6096000" y="0"/>
                </a:lnTo>
                <a:lnTo>
                  <a:pt x="6096000" y="3175916"/>
                </a:lnTo>
                <a:lnTo>
                  <a:pt x="6074953" y="3168556"/>
                </a:lnTo>
                <a:cubicBezTo>
                  <a:pt x="6065180" y="3165138"/>
                  <a:pt x="6054705" y="3162334"/>
                  <a:pt x="6041425" y="3161984"/>
                </a:cubicBezTo>
                <a:lnTo>
                  <a:pt x="5978335" y="3173176"/>
                </a:lnTo>
                <a:cubicBezTo>
                  <a:pt x="5953369" y="3176890"/>
                  <a:pt x="5845857" y="3169112"/>
                  <a:pt x="5827638" y="3169738"/>
                </a:cubicBezTo>
                <a:cubicBezTo>
                  <a:pt x="5821882" y="3178743"/>
                  <a:pt x="5799256" y="3174685"/>
                  <a:pt x="5761310" y="3170760"/>
                </a:cubicBezTo>
                <a:cubicBezTo>
                  <a:pt x="5731057" y="3170684"/>
                  <a:pt x="5713719" y="3171961"/>
                  <a:pt x="5696588" y="3173023"/>
                </a:cubicBezTo>
                <a:lnTo>
                  <a:pt x="5682596" y="3173661"/>
                </a:lnTo>
                <a:lnTo>
                  <a:pt x="5575844" y="3148218"/>
                </a:lnTo>
                <a:cubicBezTo>
                  <a:pt x="5455823" y="3136706"/>
                  <a:pt x="5377668" y="3144388"/>
                  <a:pt x="5287401" y="3135195"/>
                </a:cubicBezTo>
                <a:cubicBezTo>
                  <a:pt x="5197135" y="3126002"/>
                  <a:pt x="5202548" y="3115782"/>
                  <a:pt x="5034243" y="3093057"/>
                </a:cubicBezTo>
                <a:cubicBezTo>
                  <a:pt x="4879585" y="3031690"/>
                  <a:pt x="4724928" y="3048859"/>
                  <a:pt x="4570270" y="3026761"/>
                </a:cubicBezTo>
                <a:cubicBezTo>
                  <a:pt x="4488718" y="3050631"/>
                  <a:pt x="4344263" y="2990436"/>
                  <a:pt x="4232462" y="2981221"/>
                </a:cubicBezTo>
                <a:cubicBezTo>
                  <a:pt x="4120662" y="2972005"/>
                  <a:pt x="3986179" y="2970108"/>
                  <a:pt x="3899469" y="2971466"/>
                </a:cubicBezTo>
                <a:cubicBezTo>
                  <a:pt x="3892272" y="2982518"/>
                  <a:pt x="3768985" y="2995342"/>
                  <a:pt x="3710933" y="2958642"/>
                </a:cubicBezTo>
                <a:cubicBezTo>
                  <a:pt x="3583105" y="2956402"/>
                  <a:pt x="3623640" y="2964712"/>
                  <a:pt x="3495164" y="2941478"/>
                </a:cubicBezTo>
                <a:cubicBezTo>
                  <a:pt x="3419432" y="2942273"/>
                  <a:pt x="3339383" y="2952386"/>
                  <a:pt x="3282944" y="2951628"/>
                </a:cubicBezTo>
                <a:cubicBezTo>
                  <a:pt x="3281769" y="2953455"/>
                  <a:pt x="3129759" y="2929645"/>
                  <a:pt x="3085959" y="2922940"/>
                </a:cubicBezTo>
                <a:cubicBezTo>
                  <a:pt x="3042159" y="2916235"/>
                  <a:pt x="3054740" y="2920103"/>
                  <a:pt x="3020146" y="2911397"/>
                </a:cubicBezTo>
                <a:cubicBezTo>
                  <a:pt x="2871334" y="2883584"/>
                  <a:pt x="2762563" y="2883465"/>
                  <a:pt x="2653542" y="2876899"/>
                </a:cubicBezTo>
                <a:cubicBezTo>
                  <a:pt x="2533423" y="2872448"/>
                  <a:pt x="2683271" y="2915174"/>
                  <a:pt x="2510424" y="2888407"/>
                </a:cubicBezTo>
                <a:cubicBezTo>
                  <a:pt x="2506340" y="2898923"/>
                  <a:pt x="2449170" y="2888049"/>
                  <a:pt x="2412523" y="2882673"/>
                </a:cubicBezTo>
                <a:cubicBezTo>
                  <a:pt x="2355021" y="2881306"/>
                  <a:pt x="2382991" y="2891314"/>
                  <a:pt x="2308292" y="2874695"/>
                </a:cubicBezTo>
                <a:lnTo>
                  <a:pt x="2233764" y="2908195"/>
                </a:lnTo>
                <a:cubicBezTo>
                  <a:pt x="2234416" y="2903929"/>
                  <a:pt x="2112578" y="2949704"/>
                  <a:pt x="2089169" y="2948983"/>
                </a:cubicBezTo>
                <a:lnTo>
                  <a:pt x="1901626" y="2945454"/>
                </a:lnTo>
                <a:cubicBezTo>
                  <a:pt x="1851336" y="2959106"/>
                  <a:pt x="1870664" y="2971169"/>
                  <a:pt x="1825089" y="2978820"/>
                </a:cubicBezTo>
                <a:cubicBezTo>
                  <a:pt x="1779514" y="2986471"/>
                  <a:pt x="1746268" y="2976574"/>
                  <a:pt x="1628175" y="2991359"/>
                </a:cubicBezTo>
                <a:cubicBezTo>
                  <a:pt x="1580792" y="3002760"/>
                  <a:pt x="1459893" y="2977867"/>
                  <a:pt x="1367439" y="2991184"/>
                </a:cubicBezTo>
                <a:cubicBezTo>
                  <a:pt x="1369407" y="3003218"/>
                  <a:pt x="1303810" y="3002393"/>
                  <a:pt x="1260431" y="2993313"/>
                </a:cubicBezTo>
                <a:lnTo>
                  <a:pt x="1131986" y="3017812"/>
                </a:lnTo>
                <a:cubicBezTo>
                  <a:pt x="1134074" y="3034431"/>
                  <a:pt x="1115111" y="3023292"/>
                  <a:pt x="1062297" y="3034267"/>
                </a:cubicBezTo>
                <a:cubicBezTo>
                  <a:pt x="1046148" y="3044857"/>
                  <a:pt x="1019464" y="3043729"/>
                  <a:pt x="979009" y="3052795"/>
                </a:cubicBezTo>
                <a:cubicBezTo>
                  <a:pt x="963885" y="3062784"/>
                  <a:pt x="844270" y="3032960"/>
                  <a:pt x="809514" y="3039765"/>
                </a:cubicBezTo>
                <a:cubicBezTo>
                  <a:pt x="773761" y="3042869"/>
                  <a:pt x="775984" y="3025792"/>
                  <a:pt x="686053" y="3027101"/>
                </a:cubicBezTo>
                <a:cubicBezTo>
                  <a:pt x="600190" y="3024844"/>
                  <a:pt x="595882" y="3019147"/>
                  <a:pt x="504370" y="3015625"/>
                </a:cubicBezTo>
                <a:cubicBezTo>
                  <a:pt x="442615" y="3013617"/>
                  <a:pt x="455531" y="3005845"/>
                  <a:pt x="421644" y="3004997"/>
                </a:cubicBezTo>
                <a:cubicBezTo>
                  <a:pt x="377193" y="3017912"/>
                  <a:pt x="307611" y="2981496"/>
                  <a:pt x="274973" y="2996304"/>
                </a:cubicBezTo>
                <a:lnTo>
                  <a:pt x="116340" y="2982098"/>
                </a:lnTo>
                <a:lnTo>
                  <a:pt x="35300" y="2993836"/>
                </a:lnTo>
                <a:cubicBezTo>
                  <a:pt x="29001" y="2994370"/>
                  <a:pt x="18688" y="2993580"/>
                  <a:pt x="6479" y="2992085"/>
                </a:cubicBezTo>
                <a:lnTo>
                  <a:pt x="0" y="2991123"/>
                </a:lnTo>
                <a:close/>
              </a:path>
            </a:pathLst>
          </a:custGeom>
          <a:noFill/>
          <a:extLst>
            <a:ext uri="{909E8E84-426E-40DD-AFC4-6F175D3DCCD1}">
              <a14:hiddenFill xmlns="" xmlns:a14="http://schemas.microsoft.com/office/drawing/2010/main">
                <a:solidFill>
                  <a:srgbClr val="FFFFFF"/>
                </a:solidFill>
              </a14:hiddenFill>
            </a:ext>
          </a:extLst>
        </p:spPr>
      </p:pic>
      <p:pic>
        <p:nvPicPr>
          <p:cNvPr id="2052" name="Picture 4" descr="Planning and scheduling Images - Free Download on Freepik">
            <a:extLst>
              <a:ext uri="{FF2B5EF4-FFF2-40B4-BE49-F238E27FC236}">
                <a16:creationId xmlns="" xmlns:a16="http://schemas.microsoft.com/office/drawing/2014/main" id="{03593C44-6A06-2B8F-2E48-845D744533BB}"/>
              </a:ext>
            </a:extLst>
          </p:cNvPr>
          <p:cNvPicPr>
            <a:picLocks noChangeAspect="1" noChangeArrowheads="1"/>
          </p:cNvPicPr>
          <p:nvPr/>
        </p:nvPicPr>
        <p:blipFill>
          <a:blip r:embed="rId4" cstate="print">
            <a:extLst>
              <a:ext uri="{28A0092B-C50C-407E-A947-70E740481C1C}">
                <a14:useLocalDpi xmlns="" xmlns:a14="http://schemas.microsoft.com/office/drawing/2010/main" val="0"/>
              </a:ext>
            </a:extLst>
          </a:blip>
          <a:srcRect t="19937" b="27860"/>
          <a:stretch>
            <a:fillRect/>
          </a:stretch>
        </p:blipFill>
        <p:spPr bwMode="auto">
          <a:xfrm>
            <a:off x="7039430" y="0"/>
            <a:ext cx="5152570" cy="2627086"/>
          </a:xfrm>
          <a:custGeom>
            <a:avLst/>
            <a:gdLst/>
            <a:ahLst/>
            <a:cxnLst/>
            <a:rect l="l" t="t" r="r" b="b"/>
            <a:pathLst>
              <a:path w="6096000" h="3182272">
                <a:moveTo>
                  <a:pt x="0" y="0"/>
                </a:moveTo>
                <a:lnTo>
                  <a:pt x="6096000" y="0"/>
                </a:lnTo>
                <a:lnTo>
                  <a:pt x="6096000" y="2977881"/>
                </a:lnTo>
                <a:lnTo>
                  <a:pt x="6089100" y="2979305"/>
                </a:lnTo>
                <a:cubicBezTo>
                  <a:pt x="6033641" y="2989882"/>
                  <a:pt x="5988719" y="2996128"/>
                  <a:pt x="5963104" y="2993636"/>
                </a:cubicBezTo>
                <a:cubicBezTo>
                  <a:pt x="5792949" y="3029182"/>
                  <a:pt x="5730547" y="3002240"/>
                  <a:pt x="5622676" y="2993454"/>
                </a:cubicBezTo>
                <a:cubicBezTo>
                  <a:pt x="5358705" y="2975083"/>
                  <a:pt x="5242862" y="2994654"/>
                  <a:pt x="5115732" y="2989671"/>
                </a:cubicBezTo>
                <a:cubicBezTo>
                  <a:pt x="4988602" y="2984687"/>
                  <a:pt x="5029567" y="2975639"/>
                  <a:pt x="4859897" y="2963549"/>
                </a:cubicBezTo>
                <a:lnTo>
                  <a:pt x="4391870" y="2926580"/>
                </a:lnTo>
                <a:cubicBezTo>
                  <a:pt x="4327296" y="2956949"/>
                  <a:pt x="4071930" y="2902434"/>
                  <a:pt x="4051327" y="2902384"/>
                </a:cubicBezTo>
                <a:cubicBezTo>
                  <a:pt x="3968352" y="2908170"/>
                  <a:pt x="3882315" y="2886803"/>
                  <a:pt x="3767876" y="2899218"/>
                </a:cubicBezTo>
                <a:cubicBezTo>
                  <a:pt x="3761563" y="2910695"/>
                  <a:pt x="3759706" y="2886579"/>
                  <a:pt x="3607318" y="2887826"/>
                </a:cubicBezTo>
                <a:cubicBezTo>
                  <a:pt x="3517854" y="2911862"/>
                  <a:pt x="3239059" y="2908898"/>
                  <a:pt x="3200813" y="2916134"/>
                </a:cubicBezTo>
                <a:cubicBezTo>
                  <a:pt x="3125330" y="2921689"/>
                  <a:pt x="3104585" y="2900825"/>
                  <a:pt x="3048226" y="2903616"/>
                </a:cubicBezTo>
                <a:cubicBezTo>
                  <a:pt x="3047198" y="2905512"/>
                  <a:pt x="2972947" y="2922104"/>
                  <a:pt x="2930185" y="2925795"/>
                </a:cubicBezTo>
                <a:cubicBezTo>
                  <a:pt x="2887423" y="2929486"/>
                  <a:pt x="2826842" y="2932273"/>
                  <a:pt x="2791651" y="2925762"/>
                </a:cubicBezTo>
                <a:cubicBezTo>
                  <a:pt x="2641026" y="2907373"/>
                  <a:pt x="2577392" y="2897262"/>
                  <a:pt x="2468125" y="2897565"/>
                </a:cubicBezTo>
                <a:cubicBezTo>
                  <a:pt x="2347953" y="2900676"/>
                  <a:pt x="2483169" y="2941985"/>
                  <a:pt x="2308652" y="2926146"/>
                </a:cubicBezTo>
                <a:cubicBezTo>
                  <a:pt x="2305401" y="2936895"/>
                  <a:pt x="2265130" y="2921533"/>
                  <a:pt x="2228153" y="2918475"/>
                </a:cubicBezTo>
                <a:cubicBezTo>
                  <a:pt x="2170686" y="2920724"/>
                  <a:pt x="2206286" y="2945386"/>
                  <a:pt x="2130469" y="2933502"/>
                </a:cubicBezTo>
                <a:lnTo>
                  <a:pt x="2051835" y="2955169"/>
                </a:lnTo>
                <a:cubicBezTo>
                  <a:pt x="2052153" y="2950872"/>
                  <a:pt x="1934201" y="3004193"/>
                  <a:pt x="1910793" y="3004946"/>
                </a:cubicBezTo>
                <a:lnTo>
                  <a:pt x="1758332" y="3027886"/>
                </a:lnTo>
                <a:cubicBezTo>
                  <a:pt x="1709235" y="3044665"/>
                  <a:pt x="1700383" y="3043257"/>
                  <a:pt x="1649704" y="3051307"/>
                </a:cubicBezTo>
                <a:cubicBezTo>
                  <a:pt x="1599024" y="3059359"/>
                  <a:pt x="1520412" y="3098900"/>
                  <a:pt x="1454257" y="3076192"/>
                </a:cubicBezTo>
                <a:cubicBezTo>
                  <a:pt x="1407884" y="3090545"/>
                  <a:pt x="1414359" y="3062092"/>
                  <a:pt x="1323176" y="3081187"/>
                </a:cubicBezTo>
                <a:cubicBezTo>
                  <a:pt x="1269270" y="3084300"/>
                  <a:pt x="1246499" y="3082073"/>
                  <a:pt x="1231798" y="3083652"/>
                </a:cubicBezTo>
                <a:lnTo>
                  <a:pt x="1128386" y="3096270"/>
                </a:lnTo>
                <a:lnTo>
                  <a:pt x="1087572" y="3101257"/>
                </a:lnTo>
                <a:lnTo>
                  <a:pt x="1075937" y="3104255"/>
                </a:lnTo>
                <a:lnTo>
                  <a:pt x="992872" y="3105385"/>
                </a:lnTo>
                <a:cubicBezTo>
                  <a:pt x="955021" y="3105296"/>
                  <a:pt x="904630" y="3125038"/>
                  <a:pt x="891882" y="3122691"/>
                </a:cubicBezTo>
                <a:cubicBezTo>
                  <a:pt x="784087" y="3112356"/>
                  <a:pt x="829281" y="3133000"/>
                  <a:pt x="715888" y="3127380"/>
                </a:cubicBezTo>
                <a:cubicBezTo>
                  <a:pt x="637116" y="3116268"/>
                  <a:pt x="537472" y="3131012"/>
                  <a:pt x="399964" y="3152096"/>
                </a:cubicBezTo>
                <a:lnTo>
                  <a:pt x="310170" y="3146040"/>
                </a:lnTo>
                <a:lnTo>
                  <a:pt x="251771" y="3165636"/>
                </a:lnTo>
                <a:cubicBezTo>
                  <a:pt x="208442" y="3181313"/>
                  <a:pt x="136178" y="3149360"/>
                  <a:pt x="104780" y="3166182"/>
                </a:cubicBezTo>
                <a:cubicBezTo>
                  <a:pt x="55782" y="3185117"/>
                  <a:pt x="29223" y="3184417"/>
                  <a:pt x="8274" y="3178809"/>
                </a:cubicBezTo>
                <a:lnTo>
                  <a:pt x="0" y="3175916"/>
                </a:lnTo>
                <a:close/>
              </a:path>
            </a:pathLst>
          </a:custGeom>
          <a:noFill/>
          <a:extLst>
            <a:ext uri="{909E8E84-426E-40DD-AFC4-6F175D3DCCD1}">
              <a14:hiddenFill xmlns="" xmlns:a14="http://schemas.microsoft.com/office/drawing/2010/main">
                <a:solidFill>
                  <a:srgbClr val="FFFFFF"/>
                </a:solidFill>
              </a14:hiddenFill>
            </a:ext>
          </a:extLst>
        </p:spPr>
      </p:pic>
      <p:sp>
        <p:nvSpPr>
          <p:cNvPr id="3" name="Content Placeholder 2">
            <a:extLst>
              <a:ext uri="{FF2B5EF4-FFF2-40B4-BE49-F238E27FC236}">
                <a16:creationId xmlns="" xmlns:a16="http://schemas.microsoft.com/office/drawing/2014/main" id="{731B709C-D263-EACC-FEF8-88BA47BA3C33}"/>
              </a:ext>
            </a:extLst>
          </p:cNvPr>
          <p:cNvSpPr>
            <a:spLocks noGrp="1"/>
          </p:cNvSpPr>
          <p:nvPr>
            <p:ph idx="1"/>
          </p:nvPr>
        </p:nvSpPr>
        <p:spPr>
          <a:xfrm>
            <a:off x="4598127" y="3128964"/>
            <a:ext cx="7060473" cy="3386136"/>
          </a:xfrm>
        </p:spPr>
        <p:txBody>
          <a:bodyPr anchor="ctr">
            <a:noAutofit/>
          </a:bodyPr>
          <a:lstStyle/>
          <a:p>
            <a:pPr marL="0" indent="0">
              <a:lnSpc>
                <a:spcPct val="100000"/>
              </a:lnSpc>
              <a:buNone/>
            </a:pPr>
            <a:r>
              <a:rPr lang="en-US" sz="2000" b="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Excel improves efficiency at Greenfield by:</a:t>
            </a:r>
          </a:p>
          <a:p>
            <a:pPr>
              <a:lnSpc>
                <a:spcPct val="100000"/>
              </a:lnSpc>
            </a:pPr>
            <a:r>
              <a:rPr lang="en-US" sz="2000" b="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Creating weekly </a:t>
            </a:r>
            <a:r>
              <a:rPr lang="en-US" sz="2000" dirty="0">
                <a:solidFill>
                  <a:srgbClr val="00CC00"/>
                </a:solidFill>
                <a:latin typeface="Calibri" panose="020F0502020204030204" pitchFamily="34" charset="0"/>
                <a:ea typeface="Calibri" panose="020F0502020204030204" pitchFamily="34" charset="0"/>
                <a:cs typeface="Calibri" panose="020F0502020204030204" pitchFamily="34" charset="0"/>
              </a:rPr>
              <a:t>staff schedules </a:t>
            </a:r>
            <a:r>
              <a:rPr lang="en-US" sz="18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for carers </a:t>
            </a:r>
            <a:r>
              <a:rPr lang="en-US" sz="2000" dirty="0">
                <a:solidFill>
                  <a:srgbClr val="00CC00"/>
                </a:solidFill>
                <a:latin typeface="Calibri" panose="020F0502020204030204" pitchFamily="34" charset="0"/>
                <a:ea typeface="Calibri" panose="020F0502020204030204" pitchFamily="34" charset="0"/>
                <a:cs typeface="Calibri" panose="020F0502020204030204" pitchFamily="34" charset="0"/>
              </a:rPr>
              <a:t>visiting patients</a:t>
            </a:r>
            <a:r>
              <a:rPr lang="en-US" sz="1800" dirty="0">
                <a:solidFill>
                  <a:srgbClr val="00CC00"/>
                </a:solidFill>
                <a:latin typeface="Calibri" panose="020F0502020204030204" pitchFamily="34" charset="0"/>
                <a:ea typeface="Calibri" panose="020F0502020204030204" pitchFamily="34" charset="0"/>
                <a:cs typeface="Calibri" panose="020F0502020204030204" pitchFamily="34" charset="0"/>
              </a:rPr>
              <a:t>.</a:t>
            </a:r>
          </a:p>
          <a:p>
            <a:pPr>
              <a:lnSpc>
                <a:spcPct val="100000"/>
              </a:lnSpc>
            </a:pPr>
            <a:r>
              <a:rPr lang="en-US" sz="2000" b="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Tracking patient </a:t>
            </a:r>
            <a:r>
              <a:rPr lang="en-US" sz="2000" dirty="0">
                <a:solidFill>
                  <a:srgbClr val="00CC00"/>
                </a:solidFill>
                <a:latin typeface="Calibri" panose="020F0502020204030204" pitchFamily="34" charset="0"/>
                <a:ea typeface="Calibri" panose="020F0502020204030204" pitchFamily="34" charset="0"/>
                <a:cs typeface="Calibri" panose="020F0502020204030204" pitchFamily="34" charset="0"/>
              </a:rPr>
              <a:t>visit times </a:t>
            </a:r>
            <a:r>
              <a:rPr lang="en-US" sz="18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and completed </a:t>
            </a:r>
            <a:r>
              <a:rPr lang="en-US" sz="2000" dirty="0">
                <a:solidFill>
                  <a:srgbClr val="00CC00"/>
                </a:solidFill>
                <a:latin typeface="Calibri" panose="020F0502020204030204" pitchFamily="34" charset="0"/>
                <a:ea typeface="Calibri" panose="020F0502020204030204" pitchFamily="34" charset="0"/>
                <a:cs typeface="Calibri" panose="020F0502020204030204" pitchFamily="34" charset="0"/>
              </a:rPr>
              <a:t>care tasks</a:t>
            </a:r>
            <a:r>
              <a:rPr lang="en-US" sz="18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a:t>
            </a:r>
          </a:p>
          <a:p>
            <a:pPr>
              <a:lnSpc>
                <a:spcPct val="100000"/>
              </a:lnSpc>
            </a:pPr>
            <a:r>
              <a:rPr lang="en-US" sz="2000" b="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Recording </a:t>
            </a:r>
            <a:r>
              <a:rPr lang="en-US" sz="2000" dirty="0">
                <a:solidFill>
                  <a:srgbClr val="00CC00"/>
                </a:solidFill>
                <a:latin typeface="Calibri" panose="020F0502020204030204" pitchFamily="34" charset="0"/>
                <a:ea typeface="Calibri" panose="020F0502020204030204" pitchFamily="34" charset="0"/>
                <a:cs typeface="Calibri" panose="020F0502020204030204" pitchFamily="34" charset="0"/>
              </a:rPr>
              <a:t>medication logs </a:t>
            </a:r>
            <a:r>
              <a:rPr lang="en-US" sz="18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and </a:t>
            </a:r>
            <a:r>
              <a:rPr lang="en-US" sz="2000" dirty="0">
                <a:solidFill>
                  <a:srgbClr val="00CC00"/>
                </a:solidFill>
                <a:latin typeface="Calibri" panose="020F0502020204030204" pitchFamily="34" charset="0"/>
                <a:ea typeface="Calibri" panose="020F0502020204030204" pitchFamily="34" charset="0"/>
                <a:cs typeface="Calibri" panose="020F0502020204030204" pitchFamily="34" charset="0"/>
              </a:rPr>
              <a:t>treatment details</a:t>
            </a:r>
            <a:r>
              <a:rPr lang="en-US" sz="18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a:t>
            </a:r>
          </a:p>
          <a:p>
            <a:pPr>
              <a:lnSpc>
                <a:spcPct val="100000"/>
              </a:lnSpc>
            </a:pPr>
            <a:r>
              <a:rPr lang="en-US" sz="2000" b="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Using formulas </a:t>
            </a:r>
            <a:r>
              <a:rPr lang="en-US" sz="18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to automatically </a:t>
            </a:r>
            <a:r>
              <a:rPr lang="en-US" sz="2000" dirty="0">
                <a:solidFill>
                  <a:srgbClr val="00CC00"/>
                </a:solidFill>
                <a:latin typeface="Calibri" panose="020F0502020204030204" pitchFamily="34" charset="0"/>
                <a:ea typeface="Calibri" panose="020F0502020204030204" pitchFamily="34" charset="0"/>
                <a:cs typeface="Calibri" panose="020F0502020204030204" pitchFamily="34" charset="0"/>
              </a:rPr>
              <a:t>calculate</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 </a:t>
            </a:r>
            <a:r>
              <a:rPr lang="en-US" sz="18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staff working</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 </a:t>
            </a:r>
            <a:r>
              <a:rPr lang="en-US" sz="2000" dirty="0">
                <a:solidFill>
                  <a:srgbClr val="00CC00"/>
                </a:solidFill>
                <a:latin typeface="Calibri" panose="020F0502020204030204" pitchFamily="34" charset="0"/>
                <a:ea typeface="Calibri" panose="020F0502020204030204" pitchFamily="34" charset="0"/>
                <a:cs typeface="Calibri" panose="020F0502020204030204" pitchFamily="34" charset="0"/>
              </a:rPr>
              <a:t>hours</a:t>
            </a:r>
            <a:r>
              <a:rPr lang="en-US" sz="18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a:t>
            </a:r>
          </a:p>
          <a:p>
            <a:pPr marL="0" indent="0">
              <a:lnSpc>
                <a:spcPct val="100000"/>
              </a:lnSpc>
              <a:buNone/>
            </a:pPr>
            <a:r>
              <a:rPr lang="en-US" sz="2000" b="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Application to the case study</a:t>
            </a:r>
          </a:p>
          <a:p>
            <a:pPr marL="0" indent="0">
              <a:lnSpc>
                <a:spcPct val="100000"/>
              </a:lnSpc>
              <a:buNone/>
            </a:pPr>
            <a:r>
              <a:rPr lang="en-US" sz="18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Because </a:t>
            </a:r>
            <a:r>
              <a:rPr lang="en-US" sz="2000" b="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carers work </a:t>
            </a:r>
            <a:r>
              <a:rPr lang="en-US" sz="18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across </a:t>
            </a:r>
            <a:r>
              <a:rPr lang="en-US" sz="2000" dirty="0">
                <a:solidFill>
                  <a:srgbClr val="00CC00"/>
                </a:solidFill>
                <a:latin typeface="Calibri" panose="020F0502020204030204" pitchFamily="34" charset="0"/>
                <a:ea typeface="Calibri" panose="020F0502020204030204" pitchFamily="34" charset="0"/>
                <a:cs typeface="Calibri" panose="020F0502020204030204" pitchFamily="34" charset="0"/>
              </a:rPr>
              <a:t>different locations</a:t>
            </a:r>
            <a:r>
              <a:rPr lang="en-US" sz="18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Excel helps </a:t>
            </a:r>
            <a:r>
              <a:rPr lang="en-US" sz="2000" dirty="0">
                <a:solidFill>
                  <a:srgbClr val="00CC00"/>
                </a:solidFill>
                <a:latin typeface="Calibri" panose="020F0502020204030204" pitchFamily="34" charset="0"/>
                <a:ea typeface="Calibri" panose="020F0502020204030204" pitchFamily="34" charset="0"/>
                <a:cs typeface="Calibri" panose="020F0502020204030204" pitchFamily="34" charset="0"/>
              </a:rPr>
              <a:t>coordinators</a:t>
            </a:r>
            <a:r>
              <a:rPr lang="en-US" sz="18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manage </a:t>
            </a:r>
            <a:r>
              <a:rPr lang="en-US" sz="2000" dirty="0">
                <a:solidFill>
                  <a:srgbClr val="00CC00"/>
                </a:solidFill>
                <a:latin typeface="Calibri" panose="020F0502020204030204" pitchFamily="34" charset="0"/>
                <a:ea typeface="Calibri" panose="020F0502020204030204" pitchFamily="34" charset="0"/>
                <a:cs typeface="Calibri" panose="020F0502020204030204" pitchFamily="34" charset="0"/>
              </a:rPr>
              <a:t>schedules</a:t>
            </a:r>
            <a:r>
              <a:rPr lang="en-US" sz="18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and patient</a:t>
            </a:r>
            <a:r>
              <a:rPr lang="en-US" sz="2000" dirty="0">
                <a:solidFill>
                  <a:srgbClr val="00CC00"/>
                </a:solidFill>
                <a:latin typeface="Calibri" panose="020F0502020204030204" pitchFamily="34" charset="0"/>
                <a:ea typeface="Calibri" panose="020F0502020204030204" pitchFamily="34" charset="0"/>
                <a:cs typeface="Calibri" panose="020F0502020204030204" pitchFamily="34" charset="0"/>
              </a:rPr>
              <a:t> information </a:t>
            </a:r>
            <a:r>
              <a:rPr lang="en-US" sz="18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more efficiently.</a:t>
            </a:r>
            <a:endParaRPr lang="en-GB" sz="18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endParaRPr>
          </a:p>
        </p:txBody>
      </p:sp>
      <p:sp>
        <p:nvSpPr>
          <p:cNvPr id="5" name="TextBox 4">
            <a:extLst>
              <a:ext uri="{FF2B5EF4-FFF2-40B4-BE49-F238E27FC236}">
                <a16:creationId xmlns="" xmlns:a16="http://schemas.microsoft.com/office/drawing/2014/main" id="{52010C3F-3F77-42AA-A27A-AE07E85E57ED}"/>
              </a:ext>
            </a:extLst>
          </p:cNvPr>
          <p:cNvSpPr txBox="1"/>
          <p:nvPr/>
        </p:nvSpPr>
        <p:spPr>
          <a:xfrm>
            <a:off x="8286750" y="6426578"/>
            <a:ext cx="5701966" cy="400110"/>
          </a:xfrm>
          <a:prstGeom prst="rect">
            <a:avLst/>
          </a:prstGeom>
          <a:noFill/>
        </p:spPr>
        <p:txBody>
          <a:bodyPr wrap="square">
            <a:spAutoFit/>
          </a:bodyPr>
          <a:lstStyle/>
          <a:p>
            <a:r>
              <a:rPr lang="en-US" dirty="0">
                <a:latin typeface="Calibri" panose="020F0502020204030204" pitchFamily="34" charset="0"/>
                <a:ea typeface="Calibri" panose="020F0502020204030204" pitchFamily="34" charset="0"/>
                <a:cs typeface="Calibri" panose="020F0502020204030204" pitchFamily="34" charset="0"/>
              </a:rPr>
              <a:t>(</a:t>
            </a:r>
            <a:r>
              <a:rPr lang="en-US" sz="2000" b="1" dirty="0">
                <a:latin typeface="Calibri" panose="020F0502020204030204" pitchFamily="34" charset="0"/>
                <a:ea typeface="Calibri" panose="020F0502020204030204" pitchFamily="34" charset="0"/>
                <a:cs typeface="Calibri" panose="020F0502020204030204" pitchFamily="34" charset="0"/>
              </a:rPr>
              <a:t>Laudon, Laudon and Traver, 2025</a:t>
            </a:r>
            <a:r>
              <a:rPr lang="en-US" dirty="0">
                <a:latin typeface="Calibri" panose="020F0502020204030204" pitchFamily="34" charset="0"/>
                <a:ea typeface="Calibri" panose="020F0502020204030204" pitchFamily="34" charset="0"/>
                <a:cs typeface="Calibri" panose="020F0502020204030204" pitchFamily="34" charset="0"/>
              </a:rPr>
              <a:t>)</a:t>
            </a:r>
            <a:endParaRPr lang="en-GB"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 xmlns:p14="http://schemas.microsoft.com/office/powerpoint/2010/main" val="28531672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4D6D36A-7934-D48B-1C02-28DE156F0371}"/>
              </a:ext>
            </a:extLst>
          </p:cNvPr>
          <p:cNvSpPr>
            <a:spLocks noGrp="1"/>
          </p:cNvSpPr>
          <p:nvPr>
            <p:ph type="title"/>
          </p:nvPr>
        </p:nvSpPr>
        <p:spPr>
          <a:xfrm>
            <a:off x="798286" y="1"/>
            <a:ext cx="6450968" cy="1320800"/>
          </a:xfrm>
        </p:spPr>
        <p:txBody>
          <a:bodyPr>
            <a:normAutofit/>
          </a:bodyPr>
          <a:lstStyle/>
          <a:p>
            <a:pPr algn="ctr"/>
            <a:r>
              <a:rPr lang="en-GB" b="1" dirty="0">
                <a:solidFill>
                  <a:schemeClr val="tx2"/>
                </a:solidFill>
                <a:latin typeface="Calibri" panose="020F0502020204030204" pitchFamily="34" charset="0"/>
                <a:ea typeface="Calibri" panose="020F0502020204030204" pitchFamily="34" charset="0"/>
                <a:cs typeface="Calibri" panose="020F0502020204030204" pitchFamily="34" charset="0"/>
              </a:rPr>
              <a:t>Benefits of Using Excel</a:t>
            </a:r>
          </a:p>
        </p:txBody>
      </p:sp>
      <p:sp>
        <p:nvSpPr>
          <p:cNvPr id="3" name="Content Placeholder 2">
            <a:extLst>
              <a:ext uri="{FF2B5EF4-FFF2-40B4-BE49-F238E27FC236}">
                <a16:creationId xmlns="" xmlns:a16="http://schemas.microsoft.com/office/drawing/2014/main" id="{C7049C4A-1626-D77A-29EE-12ABE72538F5}"/>
              </a:ext>
            </a:extLst>
          </p:cNvPr>
          <p:cNvSpPr>
            <a:spLocks noGrp="1"/>
          </p:cNvSpPr>
          <p:nvPr>
            <p:ph idx="1"/>
          </p:nvPr>
        </p:nvSpPr>
        <p:spPr>
          <a:xfrm>
            <a:off x="391887" y="1596571"/>
            <a:ext cx="6648994" cy="4651828"/>
          </a:xfrm>
        </p:spPr>
        <p:txBody>
          <a:bodyPr>
            <a:normAutofit/>
          </a:bodyPr>
          <a:lstStyle/>
          <a:p>
            <a:pPr marL="0" indent="0">
              <a:buNone/>
            </a:pPr>
            <a:r>
              <a:rPr lang="en-US" sz="2000" b="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Advantages of Excel for Greenfield include:</a:t>
            </a:r>
          </a:p>
          <a:p>
            <a:r>
              <a:rPr lang="en-US" sz="2000" b="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Better </a:t>
            </a:r>
            <a:r>
              <a:rPr lang="en-US" sz="2000" b="1" dirty="0" err="1">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organisation</a:t>
            </a:r>
            <a:r>
              <a:rPr lang="en-US" sz="2000" b="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t>
            </a:r>
            <a:r>
              <a:rPr lang="en-US" sz="2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of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scheduling</a:t>
            </a:r>
            <a:r>
              <a:rPr lang="en-US" sz="2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and patient</a:t>
            </a:r>
            <a:r>
              <a:rPr lang="en-US" sz="1800" dirty="0">
                <a:solidFill>
                  <a:srgbClr val="00CC00"/>
                </a:solidFill>
                <a:latin typeface="Calibri" panose="020F0502020204030204" pitchFamily="34" charset="0"/>
                <a:ea typeface="Calibri" panose="020F0502020204030204" pitchFamily="34" charset="0"/>
                <a:cs typeface="Calibri" panose="020F0502020204030204" pitchFamily="34" charset="0"/>
              </a:rPr>
              <a:t>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data</a:t>
            </a:r>
            <a:r>
              <a:rPr lang="en-US" sz="2000" dirty="0">
                <a:solidFill>
                  <a:schemeClr val="tx2">
                    <a:lumMod val="75000"/>
                    <a:lumOff val="25000"/>
                  </a:schemeClr>
                </a:solidFill>
                <a:latin typeface="Calibri" panose="020F0502020204030204" pitchFamily="34" charset="0"/>
                <a:ea typeface="Calibri" panose="020F0502020204030204" pitchFamily="34" charset="0"/>
                <a:cs typeface="Calibri" panose="020F0502020204030204" pitchFamily="34" charset="0"/>
              </a:rPr>
              <a:t>.</a:t>
            </a:r>
          </a:p>
          <a:p>
            <a:r>
              <a:rPr lang="en-US" sz="2000" b="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Faster reporting </a:t>
            </a:r>
            <a:r>
              <a:rPr lang="en-US" sz="2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using</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 tables </a:t>
            </a:r>
            <a:r>
              <a:rPr lang="en-US" sz="2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and</a:t>
            </a:r>
            <a:r>
              <a:rPr lang="en-US" sz="1800" dirty="0">
                <a:solidFill>
                  <a:srgbClr val="00CC00"/>
                </a:solidFill>
                <a:latin typeface="Calibri" panose="020F0502020204030204" pitchFamily="34" charset="0"/>
                <a:ea typeface="Calibri" panose="020F0502020204030204" pitchFamily="34" charset="0"/>
                <a:cs typeface="Calibri" panose="020F0502020204030204" pitchFamily="34" charset="0"/>
              </a:rPr>
              <a:t>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charts</a:t>
            </a:r>
            <a:r>
              <a:rPr lang="en-US" sz="2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a:t>
            </a:r>
          </a:p>
          <a:p>
            <a:r>
              <a:rPr lang="en-US" sz="2000" b="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Reduced</a:t>
            </a:r>
            <a:r>
              <a:rPr lang="en-US" sz="2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paperwork</a:t>
            </a:r>
            <a:r>
              <a:rPr lang="en-US" sz="2000" dirty="0">
                <a:solidFill>
                  <a:schemeClr val="tx2">
                    <a:lumMod val="75000"/>
                    <a:lumOff val="25000"/>
                  </a:schemeClr>
                </a:solidFill>
                <a:latin typeface="Calibri" panose="020F0502020204030204" pitchFamily="34" charset="0"/>
                <a:ea typeface="Calibri" panose="020F0502020204030204" pitchFamily="34" charset="0"/>
                <a:cs typeface="Calibri" panose="020F0502020204030204" pitchFamily="34" charset="0"/>
              </a:rPr>
              <a:t> </a:t>
            </a:r>
            <a:r>
              <a:rPr lang="en-US" sz="2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and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administrative </a:t>
            </a:r>
            <a:r>
              <a:rPr lang="en-US" sz="2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workload.</a:t>
            </a:r>
          </a:p>
          <a:p>
            <a:r>
              <a:rPr lang="en-US" sz="2000" b="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Easy</a:t>
            </a:r>
            <a:r>
              <a:rPr lang="en-US" sz="2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updates</a:t>
            </a:r>
            <a:r>
              <a:rPr lang="en-US" sz="2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and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sharing</a:t>
            </a:r>
            <a:r>
              <a:rPr lang="en-US" sz="2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through </a:t>
            </a:r>
            <a:r>
              <a:rPr lang="en-US" sz="1800" dirty="0">
                <a:solidFill>
                  <a:srgbClr val="00B050"/>
                </a:solidFill>
                <a:latin typeface="Calibri" panose="020F0502020204030204" pitchFamily="34" charset="0"/>
                <a:ea typeface="Calibri" panose="020F0502020204030204" pitchFamily="34" charset="0"/>
                <a:cs typeface="Calibri" panose="020F0502020204030204" pitchFamily="34" charset="0"/>
              </a:rPr>
              <a:t>Microsoft 365</a:t>
            </a:r>
            <a:r>
              <a:rPr lang="en-US" sz="2000" dirty="0">
                <a:solidFill>
                  <a:schemeClr val="tx2">
                    <a:lumMod val="75000"/>
                    <a:lumOff val="25000"/>
                  </a:schemeClr>
                </a:solidFill>
                <a:latin typeface="Calibri" panose="020F0502020204030204" pitchFamily="34" charset="0"/>
                <a:ea typeface="Calibri" panose="020F0502020204030204" pitchFamily="34" charset="0"/>
                <a:cs typeface="Calibri" panose="020F0502020204030204" pitchFamily="34" charset="0"/>
              </a:rPr>
              <a:t>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cloud services</a:t>
            </a:r>
            <a:r>
              <a:rPr lang="en-US" sz="2000" dirty="0" smtClean="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t>
            </a:r>
            <a:endParaRPr lang="en-US" sz="2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endParaRPr>
          </a:p>
          <a:p>
            <a:pPr marL="0" indent="0">
              <a:buNone/>
            </a:pPr>
            <a:r>
              <a:rPr lang="en-US" sz="2000" b="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These benefits </a:t>
            </a:r>
            <a:r>
              <a:rPr lang="en-US" sz="2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help </a:t>
            </a:r>
            <a:r>
              <a:rPr lang="en-US" sz="2000" dirty="0">
                <a:solidFill>
                  <a:schemeClr val="tx2"/>
                </a:solidFill>
                <a:latin typeface="Calibri" panose="020F0502020204030204" pitchFamily="34" charset="0"/>
                <a:ea typeface="Calibri" panose="020F0502020204030204" pitchFamily="34" charset="0"/>
                <a:cs typeface="Calibri" panose="020F0502020204030204" pitchFamily="34" charset="0"/>
              </a:rPr>
              <a:t>care coordinators </a:t>
            </a:r>
            <a:r>
              <a:rPr lang="en-US" sz="2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manage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daily operations </a:t>
            </a:r>
            <a:r>
              <a:rPr lang="en-US" sz="2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more efficiently and ensure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carers</a:t>
            </a:r>
            <a:r>
              <a:rPr lang="en-US" sz="20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receive accurate </a:t>
            </a:r>
            <a:r>
              <a:rPr lang="en-US" sz="2000" dirty="0">
                <a:solidFill>
                  <a:srgbClr val="FF0000"/>
                </a:solidFill>
                <a:latin typeface="Calibri" panose="020F0502020204030204" pitchFamily="34" charset="0"/>
                <a:ea typeface="Calibri" panose="020F0502020204030204" pitchFamily="34" charset="0"/>
                <a:cs typeface="Calibri" panose="020F0502020204030204" pitchFamily="34" charset="0"/>
              </a:rPr>
              <a:t>scheduling information.</a:t>
            </a:r>
            <a:endParaRPr lang="en-GB" sz="2000" dirty="0">
              <a:solidFill>
                <a:srgbClr val="FF0000"/>
              </a:solidFill>
              <a:latin typeface="Calibri" panose="020F0502020204030204" pitchFamily="34" charset="0"/>
              <a:ea typeface="Calibri" panose="020F0502020204030204" pitchFamily="34" charset="0"/>
              <a:cs typeface="Calibri" panose="020F0502020204030204" pitchFamily="34" charset="0"/>
            </a:endParaRPr>
          </a:p>
        </p:txBody>
      </p:sp>
      <p:pic>
        <p:nvPicPr>
          <p:cNvPr id="3078" name="Picture 6" descr="Team Collaboration - Illustration by Andrew McKay on Dribbble">
            <a:extLst>
              <a:ext uri="{FF2B5EF4-FFF2-40B4-BE49-F238E27FC236}">
                <a16:creationId xmlns="" xmlns:a16="http://schemas.microsoft.com/office/drawing/2014/main" id="{8BD27AF7-C177-A8D5-4B59-E30922C416E0}"/>
              </a:ext>
            </a:extLst>
          </p:cNvPr>
          <p:cNvPicPr>
            <a:picLocks noChangeAspect="1" noChangeArrowheads="1"/>
          </p:cNvPicPr>
          <p:nvPr/>
        </p:nvPicPr>
        <p:blipFill>
          <a:blip r:embed="rId3" cstate="print">
            <a:extLst>
              <a:ext uri="{28A0092B-C50C-407E-A947-70E740481C1C}">
                <a14:useLocalDpi xmlns="" xmlns:a14="http://schemas.microsoft.com/office/drawing/2010/main" val="0"/>
              </a:ext>
            </a:extLst>
          </a:blip>
          <a:srcRect r="3980"/>
          <a:stretch>
            <a:fillRect/>
          </a:stretch>
        </p:blipFill>
        <p:spPr bwMode="auto">
          <a:xfrm>
            <a:off x="8354786" y="3860800"/>
            <a:ext cx="3837214" cy="2997199"/>
          </a:xfrm>
          <a:custGeom>
            <a:avLst/>
            <a:gdLst/>
            <a:ahLst/>
            <a:cxnLst/>
            <a:rect l="l" t="t" r="r" b="b"/>
            <a:pathLst>
              <a:path w="4390035" h="3429000">
                <a:moveTo>
                  <a:pt x="73290" y="0"/>
                </a:moveTo>
                <a:lnTo>
                  <a:pt x="4390035" y="0"/>
                </a:lnTo>
                <a:lnTo>
                  <a:pt x="4390035" y="3429000"/>
                </a:lnTo>
                <a:lnTo>
                  <a:pt x="436073" y="3429000"/>
                </a:lnTo>
                <a:lnTo>
                  <a:pt x="427332" y="3410468"/>
                </a:lnTo>
                <a:cubicBezTo>
                  <a:pt x="419323" y="3391643"/>
                  <a:pt x="413863" y="3372861"/>
                  <a:pt x="421685" y="3366814"/>
                </a:cubicBezTo>
                <a:cubicBezTo>
                  <a:pt x="417583" y="3332384"/>
                  <a:pt x="433681" y="3294011"/>
                  <a:pt x="423663" y="3247798"/>
                </a:cubicBezTo>
                <a:cubicBezTo>
                  <a:pt x="421194" y="3188032"/>
                  <a:pt x="418245" y="3205513"/>
                  <a:pt x="412524" y="3110724"/>
                </a:cubicBezTo>
                <a:cubicBezTo>
                  <a:pt x="404022" y="3069386"/>
                  <a:pt x="436006" y="3027577"/>
                  <a:pt x="419732" y="3004503"/>
                </a:cubicBezTo>
                <a:cubicBezTo>
                  <a:pt x="407578" y="2949657"/>
                  <a:pt x="388511" y="2896851"/>
                  <a:pt x="363651" y="2842588"/>
                </a:cubicBezTo>
                <a:cubicBezTo>
                  <a:pt x="332103" y="2797699"/>
                  <a:pt x="331554" y="2711800"/>
                  <a:pt x="263212" y="2651456"/>
                </a:cubicBezTo>
                <a:cubicBezTo>
                  <a:pt x="235935" y="2585326"/>
                  <a:pt x="214760" y="2535145"/>
                  <a:pt x="194330" y="2484251"/>
                </a:cubicBezTo>
                <a:cubicBezTo>
                  <a:pt x="184580" y="2468441"/>
                  <a:pt x="154039" y="2380429"/>
                  <a:pt x="140630" y="2346096"/>
                </a:cubicBezTo>
                <a:cubicBezTo>
                  <a:pt x="76681" y="2257531"/>
                  <a:pt x="91260" y="2243719"/>
                  <a:pt x="77185" y="2144811"/>
                </a:cubicBezTo>
                <a:cubicBezTo>
                  <a:pt x="66953" y="2112233"/>
                  <a:pt x="67414" y="2096078"/>
                  <a:pt x="50887" y="2061697"/>
                </a:cubicBezTo>
                <a:lnTo>
                  <a:pt x="27133" y="1969379"/>
                </a:lnTo>
                <a:lnTo>
                  <a:pt x="29988" y="1961973"/>
                </a:lnTo>
                <a:lnTo>
                  <a:pt x="31559" y="1961231"/>
                </a:lnTo>
                <a:lnTo>
                  <a:pt x="14905" y="1880268"/>
                </a:lnTo>
                <a:cubicBezTo>
                  <a:pt x="12271" y="1874644"/>
                  <a:pt x="-805" y="1860096"/>
                  <a:pt x="2188" y="1847922"/>
                </a:cubicBezTo>
                <a:lnTo>
                  <a:pt x="21879" y="1779161"/>
                </a:lnTo>
                <a:lnTo>
                  <a:pt x="27968" y="1733684"/>
                </a:lnTo>
                <a:cubicBezTo>
                  <a:pt x="25035" y="1726530"/>
                  <a:pt x="21617" y="1619937"/>
                  <a:pt x="16511" y="1614373"/>
                </a:cubicBezTo>
                <a:cubicBezTo>
                  <a:pt x="47946" y="1547691"/>
                  <a:pt x="4394" y="1556097"/>
                  <a:pt x="12613" y="1479987"/>
                </a:cubicBezTo>
                <a:cubicBezTo>
                  <a:pt x="15110" y="1387360"/>
                  <a:pt x="4986" y="1320420"/>
                  <a:pt x="4190" y="1214801"/>
                </a:cubicBezTo>
                <a:cubicBezTo>
                  <a:pt x="3611" y="1152457"/>
                  <a:pt x="-6268" y="1080052"/>
                  <a:pt x="6503" y="966549"/>
                </a:cubicBezTo>
                <a:cubicBezTo>
                  <a:pt x="10182" y="901722"/>
                  <a:pt x="25065" y="884915"/>
                  <a:pt x="20609" y="845066"/>
                </a:cubicBezTo>
                <a:cubicBezTo>
                  <a:pt x="20199" y="816540"/>
                  <a:pt x="19791" y="788014"/>
                  <a:pt x="19381" y="759488"/>
                </a:cubicBezTo>
                <a:lnTo>
                  <a:pt x="21672" y="741102"/>
                </a:lnTo>
                <a:lnTo>
                  <a:pt x="30720" y="737125"/>
                </a:lnTo>
                <a:lnTo>
                  <a:pt x="23211" y="691098"/>
                </a:lnTo>
                <a:cubicBezTo>
                  <a:pt x="25461" y="680873"/>
                  <a:pt x="43338" y="650431"/>
                  <a:pt x="42062" y="637700"/>
                </a:cubicBezTo>
                <a:cubicBezTo>
                  <a:pt x="23297" y="593852"/>
                  <a:pt x="30263" y="601340"/>
                  <a:pt x="41571" y="540174"/>
                </a:cubicBezTo>
                <a:cubicBezTo>
                  <a:pt x="35397" y="519975"/>
                  <a:pt x="35174" y="428356"/>
                  <a:pt x="46636" y="415352"/>
                </a:cubicBezTo>
                <a:cubicBezTo>
                  <a:pt x="48960" y="401821"/>
                  <a:pt x="44602" y="386587"/>
                  <a:pt x="56977" y="379461"/>
                </a:cubicBezTo>
                <a:cubicBezTo>
                  <a:pt x="71829" y="368123"/>
                  <a:pt x="47958" y="323384"/>
                  <a:pt x="65759" y="328645"/>
                </a:cubicBezTo>
                <a:cubicBezTo>
                  <a:pt x="49386" y="296830"/>
                  <a:pt x="65237" y="231983"/>
                  <a:pt x="72589" y="203608"/>
                </a:cubicBezTo>
                <a:cubicBezTo>
                  <a:pt x="75524" y="153257"/>
                  <a:pt x="77980" y="142710"/>
                  <a:pt x="78370" y="105992"/>
                </a:cubicBezTo>
                <a:cubicBezTo>
                  <a:pt x="80828" y="104127"/>
                  <a:pt x="70890" y="52128"/>
                  <a:pt x="70125" y="25135"/>
                </a:cubicBezTo>
                <a:close/>
              </a:path>
            </a:pathLst>
          </a:custGeom>
          <a:noFill/>
          <a:extLst>
            <a:ext uri="{909E8E84-426E-40DD-AFC4-6F175D3DCCD1}">
              <a14:hiddenFill xmlns="" xmlns:a14="http://schemas.microsoft.com/office/drawing/2010/main">
                <a:solidFill>
                  <a:srgbClr val="FFFFFF"/>
                </a:solidFill>
              </a14:hiddenFill>
            </a:ext>
          </a:extLst>
        </p:spPr>
      </p:pic>
      <p:pic>
        <p:nvPicPr>
          <p:cNvPr id="3074" name="Picture 2" descr="Data analysis concept illustration | Premium Vector">
            <a:extLst>
              <a:ext uri="{FF2B5EF4-FFF2-40B4-BE49-F238E27FC236}">
                <a16:creationId xmlns="" xmlns:a16="http://schemas.microsoft.com/office/drawing/2014/main" id="{4F975E12-EE04-3E82-CD38-2543AAD3231C}"/>
              </a:ext>
            </a:extLst>
          </p:cNvPr>
          <p:cNvPicPr>
            <a:picLocks noChangeAspect="1" noChangeArrowheads="1"/>
          </p:cNvPicPr>
          <p:nvPr/>
        </p:nvPicPr>
        <p:blipFill>
          <a:blip r:embed="rId4" cstate="print">
            <a:extLst>
              <a:ext uri="{28A0092B-C50C-407E-A947-70E740481C1C}">
                <a14:useLocalDpi xmlns="" xmlns:a14="http://schemas.microsoft.com/office/drawing/2010/main" val="0"/>
              </a:ext>
            </a:extLst>
          </a:blip>
          <a:srcRect l="15739" r="3" b="3"/>
          <a:stretch>
            <a:fillRect/>
          </a:stretch>
        </p:blipFill>
        <p:spPr bwMode="auto">
          <a:xfrm>
            <a:off x="8679542" y="-17"/>
            <a:ext cx="3512457" cy="2772083"/>
          </a:xfrm>
          <a:custGeom>
            <a:avLst/>
            <a:gdLst/>
            <a:ahLst/>
            <a:cxnLst/>
            <a:rect l="l" t="t" r="r" b="b"/>
            <a:pathLst>
              <a:path w="4349068" h="3428999">
                <a:moveTo>
                  <a:pt x="711944" y="0"/>
                </a:moveTo>
                <a:lnTo>
                  <a:pt x="4349068" y="0"/>
                </a:lnTo>
                <a:lnTo>
                  <a:pt x="4349068" y="3428999"/>
                </a:lnTo>
                <a:lnTo>
                  <a:pt x="32307" y="3428999"/>
                </a:lnTo>
                <a:lnTo>
                  <a:pt x="34693" y="3410051"/>
                </a:lnTo>
                <a:cubicBezTo>
                  <a:pt x="37039" y="3395347"/>
                  <a:pt x="38143" y="3381819"/>
                  <a:pt x="32792" y="3373027"/>
                </a:cubicBezTo>
                <a:cubicBezTo>
                  <a:pt x="29961" y="3298527"/>
                  <a:pt x="20335" y="3290617"/>
                  <a:pt x="14318" y="3222737"/>
                </a:cubicBezTo>
                <a:cubicBezTo>
                  <a:pt x="11384" y="3146284"/>
                  <a:pt x="-6116" y="3184007"/>
                  <a:pt x="2241" y="3118188"/>
                </a:cubicBezTo>
                <a:cubicBezTo>
                  <a:pt x="16306" y="3109217"/>
                  <a:pt x="34183" y="3024732"/>
                  <a:pt x="27952" y="3003808"/>
                </a:cubicBezTo>
                <a:cubicBezTo>
                  <a:pt x="27563" y="2966753"/>
                  <a:pt x="27366" y="2989870"/>
                  <a:pt x="27149" y="2944921"/>
                </a:cubicBezTo>
                <a:lnTo>
                  <a:pt x="41941" y="2877744"/>
                </a:lnTo>
                <a:cubicBezTo>
                  <a:pt x="36258" y="2880724"/>
                  <a:pt x="54303" y="2822146"/>
                  <a:pt x="53926" y="2807161"/>
                </a:cubicBezTo>
                <a:cubicBezTo>
                  <a:pt x="56083" y="2775643"/>
                  <a:pt x="30060" y="2769288"/>
                  <a:pt x="53334" y="2752347"/>
                </a:cubicBezTo>
                <a:lnTo>
                  <a:pt x="60008" y="2748299"/>
                </a:lnTo>
                <a:cubicBezTo>
                  <a:pt x="60210" y="2745962"/>
                  <a:pt x="60411" y="2743625"/>
                  <a:pt x="60613" y="2741288"/>
                </a:cubicBezTo>
                <a:cubicBezTo>
                  <a:pt x="60116" y="2737657"/>
                  <a:pt x="58269" y="2735847"/>
                  <a:pt x="53819" y="2737160"/>
                </a:cubicBezTo>
                <a:cubicBezTo>
                  <a:pt x="70191" y="2705347"/>
                  <a:pt x="64153" y="2699356"/>
                  <a:pt x="66799" y="2659631"/>
                </a:cubicBezTo>
                <a:cubicBezTo>
                  <a:pt x="77943" y="2612127"/>
                  <a:pt x="64846" y="2628594"/>
                  <a:pt x="86795" y="2573336"/>
                </a:cubicBezTo>
                <a:cubicBezTo>
                  <a:pt x="96119" y="2559732"/>
                  <a:pt x="108676" y="2541339"/>
                  <a:pt x="108890" y="2528057"/>
                </a:cubicBezTo>
                <a:lnTo>
                  <a:pt x="137074" y="2489594"/>
                </a:lnTo>
                <a:cubicBezTo>
                  <a:pt x="138076" y="2487774"/>
                  <a:pt x="138422" y="2473350"/>
                  <a:pt x="137897" y="2468303"/>
                </a:cubicBezTo>
                <a:lnTo>
                  <a:pt x="155171" y="2460480"/>
                </a:lnTo>
                <a:lnTo>
                  <a:pt x="147972" y="2423535"/>
                </a:lnTo>
                <a:lnTo>
                  <a:pt x="155293" y="2404394"/>
                </a:lnTo>
                <a:cubicBezTo>
                  <a:pt x="172891" y="2392610"/>
                  <a:pt x="160687" y="2347474"/>
                  <a:pt x="168818" y="2324643"/>
                </a:cubicBezTo>
                <a:cubicBezTo>
                  <a:pt x="169390" y="2297698"/>
                  <a:pt x="193082" y="2284202"/>
                  <a:pt x="198340" y="2255535"/>
                </a:cubicBezTo>
                <a:cubicBezTo>
                  <a:pt x="214268" y="2249648"/>
                  <a:pt x="228319" y="2207828"/>
                  <a:pt x="217338" y="2184679"/>
                </a:cubicBezTo>
                <a:lnTo>
                  <a:pt x="242924" y="2093132"/>
                </a:lnTo>
                <a:cubicBezTo>
                  <a:pt x="264937" y="2084587"/>
                  <a:pt x="280562" y="1985868"/>
                  <a:pt x="290446" y="1950235"/>
                </a:cubicBezTo>
                <a:cubicBezTo>
                  <a:pt x="308239" y="1920183"/>
                  <a:pt x="350073" y="1898905"/>
                  <a:pt x="361001" y="1861568"/>
                </a:cubicBezTo>
                <a:cubicBezTo>
                  <a:pt x="367163" y="1810687"/>
                  <a:pt x="352049" y="1869507"/>
                  <a:pt x="356015" y="1809499"/>
                </a:cubicBezTo>
                <a:cubicBezTo>
                  <a:pt x="355145" y="1754297"/>
                  <a:pt x="367821" y="1767680"/>
                  <a:pt x="375846" y="1693716"/>
                </a:cubicBezTo>
                <a:cubicBezTo>
                  <a:pt x="374712" y="1654244"/>
                  <a:pt x="382062" y="1627007"/>
                  <a:pt x="381776" y="1605195"/>
                </a:cubicBezTo>
                <a:cubicBezTo>
                  <a:pt x="389848" y="1568952"/>
                  <a:pt x="392552" y="1564518"/>
                  <a:pt x="396301" y="1516217"/>
                </a:cubicBezTo>
                <a:cubicBezTo>
                  <a:pt x="401397" y="1488452"/>
                  <a:pt x="428137" y="1457870"/>
                  <a:pt x="409866" y="1429841"/>
                </a:cubicBezTo>
                <a:cubicBezTo>
                  <a:pt x="422203" y="1412325"/>
                  <a:pt x="460064" y="1413592"/>
                  <a:pt x="442210" y="1380081"/>
                </a:cubicBezTo>
                <a:cubicBezTo>
                  <a:pt x="464590" y="1394128"/>
                  <a:pt x="443394" y="1335176"/>
                  <a:pt x="463662" y="1334891"/>
                </a:cubicBezTo>
                <a:cubicBezTo>
                  <a:pt x="480316" y="1336427"/>
                  <a:pt x="515162" y="1194568"/>
                  <a:pt x="519523" y="1185551"/>
                </a:cubicBezTo>
                <a:cubicBezTo>
                  <a:pt x="527731" y="1149210"/>
                  <a:pt x="536547" y="1148087"/>
                  <a:pt x="542909" y="1111168"/>
                </a:cubicBezTo>
                <a:cubicBezTo>
                  <a:pt x="555522" y="1057226"/>
                  <a:pt x="531818" y="1022543"/>
                  <a:pt x="543055" y="993353"/>
                </a:cubicBezTo>
                <a:cubicBezTo>
                  <a:pt x="559986" y="960214"/>
                  <a:pt x="580459" y="867450"/>
                  <a:pt x="592544" y="813953"/>
                </a:cubicBezTo>
                <a:cubicBezTo>
                  <a:pt x="604272" y="746430"/>
                  <a:pt x="608119" y="666470"/>
                  <a:pt x="613420" y="588218"/>
                </a:cubicBezTo>
                <a:cubicBezTo>
                  <a:pt x="604962" y="475380"/>
                  <a:pt x="590630" y="536119"/>
                  <a:pt x="596055" y="376479"/>
                </a:cubicBezTo>
                <a:lnTo>
                  <a:pt x="605018" y="280992"/>
                </a:lnTo>
                <a:cubicBezTo>
                  <a:pt x="604854" y="276227"/>
                  <a:pt x="610771" y="223140"/>
                  <a:pt x="610608" y="218374"/>
                </a:cubicBezTo>
                <a:lnTo>
                  <a:pt x="604880" y="188178"/>
                </a:lnTo>
                <a:lnTo>
                  <a:pt x="630913" y="152404"/>
                </a:lnTo>
                <a:cubicBezTo>
                  <a:pt x="640688" y="136342"/>
                  <a:pt x="647365" y="122048"/>
                  <a:pt x="663530" y="91810"/>
                </a:cubicBezTo>
                <a:lnTo>
                  <a:pt x="705264" y="3016"/>
                </a:lnTo>
                <a:close/>
              </a:path>
            </a:pathLst>
          </a:custGeom>
          <a:noFill/>
          <a:extLst>
            <a:ext uri="{909E8E84-426E-40DD-AFC4-6F175D3DCCD1}">
              <a14:hiddenFill xmlns="" xmlns:a14="http://schemas.microsoft.com/office/drawing/2010/main">
                <a:solidFill>
                  <a:srgbClr val="FFFFFF"/>
                </a:solidFill>
              </a14:hiddenFill>
            </a:ext>
          </a:extLst>
        </p:spPr>
      </p:pic>
      <p:sp>
        <p:nvSpPr>
          <p:cNvPr id="7" name="TextBox 6">
            <a:extLst>
              <a:ext uri="{FF2B5EF4-FFF2-40B4-BE49-F238E27FC236}">
                <a16:creationId xmlns="" xmlns:a16="http://schemas.microsoft.com/office/drawing/2014/main" id="{C5C592E9-A3B8-4046-F3BE-44D93B6E66C2}"/>
              </a:ext>
            </a:extLst>
          </p:cNvPr>
          <p:cNvSpPr txBox="1"/>
          <p:nvPr/>
        </p:nvSpPr>
        <p:spPr>
          <a:xfrm>
            <a:off x="188686" y="6255656"/>
            <a:ext cx="5442857" cy="400110"/>
          </a:xfrm>
          <a:prstGeom prst="rect">
            <a:avLst/>
          </a:prstGeom>
          <a:noFill/>
        </p:spPr>
        <p:txBody>
          <a:bodyPr wrap="square">
            <a:spAutoFit/>
          </a:bodyPr>
          <a:lstStyle/>
          <a:p>
            <a:r>
              <a:rPr lang="en-US" sz="2000" dirty="0">
                <a:latin typeface="Calibri" panose="020F0502020204030204" pitchFamily="34" charset="0"/>
                <a:ea typeface="Calibri" panose="020F0502020204030204" pitchFamily="34" charset="0"/>
                <a:cs typeface="Calibri" panose="020F0502020204030204" pitchFamily="34" charset="0"/>
              </a:rPr>
              <a:t>(</a:t>
            </a:r>
            <a:r>
              <a:rPr lang="en-US" sz="2000" b="1" dirty="0">
                <a:latin typeface="Calibri" panose="020F0502020204030204" pitchFamily="34" charset="0"/>
                <a:ea typeface="Calibri" panose="020F0502020204030204" pitchFamily="34" charset="0"/>
                <a:cs typeface="Calibri" panose="020F0502020204030204" pitchFamily="34" charset="0"/>
              </a:rPr>
              <a:t>Turban, Pollard and Wood, 2025</a:t>
            </a:r>
            <a:r>
              <a:rPr lang="en-US" sz="2000" dirty="0">
                <a:latin typeface="Calibri" panose="020F0502020204030204" pitchFamily="34" charset="0"/>
                <a:ea typeface="Calibri" panose="020F0502020204030204" pitchFamily="34" charset="0"/>
                <a:cs typeface="Calibri" panose="020F0502020204030204" pitchFamily="34" charset="0"/>
              </a:rPr>
              <a:t>)</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 xmlns:p14="http://schemas.microsoft.com/office/powerpoint/2010/main" val="256779828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2B9A99C-5926-029E-B5B7-84DBBB03FBED}"/>
              </a:ext>
            </a:extLst>
          </p:cNvPr>
          <p:cNvSpPr>
            <a:spLocks noGrp="1"/>
          </p:cNvSpPr>
          <p:nvPr>
            <p:ph type="title"/>
          </p:nvPr>
        </p:nvSpPr>
        <p:spPr>
          <a:xfrm>
            <a:off x="1179576" y="498782"/>
            <a:ext cx="7134415" cy="920665"/>
          </a:xfrm>
        </p:spPr>
        <p:txBody>
          <a:bodyPr anchor="b">
            <a:normAutofit/>
          </a:bodyPr>
          <a:lstStyle/>
          <a:p>
            <a:pPr algn="ctr"/>
            <a:r>
              <a:rPr lang="en-GB" b="1" dirty="0">
                <a:solidFill>
                  <a:schemeClr val="tx2"/>
                </a:solidFill>
                <a:latin typeface="Calibri" panose="020F0502020204030204" pitchFamily="34" charset="0"/>
                <a:ea typeface="Calibri" panose="020F0502020204030204" pitchFamily="34" charset="0"/>
                <a:cs typeface="Calibri" panose="020F0502020204030204" pitchFamily="34" charset="0"/>
              </a:rPr>
              <a:t>Limitations of Excel</a:t>
            </a:r>
          </a:p>
        </p:txBody>
      </p:sp>
      <p:pic>
        <p:nvPicPr>
          <p:cNvPr id="4098" name="Picture 2" descr="Error Warning Stock Illustrations – 48,995 Error Warning Stock Illustrations,  Vectors &amp; Clipart - Dreamstime">
            <a:extLst>
              <a:ext uri="{FF2B5EF4-FFF2-40B4-BE49-F238E27FC236}">
                <a16:creationId xmlns="" xmlns:a16="http://schemas.microsoft.com/office/drawing/2014/main" id="{76F30E98-AD4E-493E-505D-53AD3093356A}"/>
              </a:ext>
            </a:extLst>
          </p:cNvPr>
          <p:cNvPicPr>
            <a:picLocks noChangeAspect="1" noChangeArrowheads="1"/>
          </p:cNvPicPr>
          <p:nvPr/>
        </p:nvPicPr>
        <p:blipFill>
          <a:blip r:embed="rId3" cstate="print">
            <a:extLst>
              <a:ext uri="{28A0092B-C50C-407E-A947-70E740481C1C}">
                <a14:useLocalDpi xmlns="" xmlns:a14="http://schemas.microsoft.com/office/drawing/2010/main" val="0"/>
              </a:ext>
            </a:extLst>
          </a:blip>
          <a:srcRect t="7217" r="-2" b="3287"/>
          <a:stretch>
            <a:fillRect/>
          </a:stretch>
        </p:blipFill>
        <p:spPr bwMode="auto">
          <a:xfrm>
            <a:off x="7709236" y="4180114"/>
            <a:ext cx="4482758" cy="2677886"/>
          </a:xfrm>
          <a:custGeom>
            <a:avLst/>
            <a:gdLst/>
            <a:ahLst/>
            <a:cxnLst/>
            <a:rect l="l" t="t" r="r" b="b"/>
            <a:pathLst>
              <a:path w="5959692" h="3560169">
                <a:moveTo>
                  <a:pt x="3008109" y="42"/>
                </a:moveTo>
                <a:cubicBezTo>
                  <a:pt x="3549058" y="3372"/>
                  <a:pt x="4091345" y="208628"/>
                  <a:pt x="4702247" y="626282"/>
                </a:cubicBezTo>
                <a:cubicBezTo>
                  <a:pt x="4830168" y="713755"/>
                  <a:pt x="4951806" y="791097"/>
                  <a:pt x="5069411" y="865826"/>
                </a:cubicBezTo>
                <a:cubicBezTo>
                  <a:pt x="5495976" y="1136988"/>
                  <a:pt x="5734167" y="1298128"/>
                  <a:pt x="5895906" y="1594994"/>
                </a:cubicBezTo>
                <a:lnTo>
                  <a:pt x="5959691" y="1728783"/>
                </a:lnTo>
                <a:lnTo>
                  <a:pt x="5959692" y="3560169"/>
                </a:lnTo>
                <a:lnTo>
                  <a:pt x="635" y="3560169"/>
                </a:lnTo>
                <a:lnTo>
                  <a:pt x="0" y="3534810"/>
                </a:lnTo>
                <a:cubicBezTo>
                  <a:pt x="2402" y="3407978"/>
                  <a:pt x="21463" y="3278501"/>
                  <a:pt x="56896" y="3142342"/>
                </a:cubicBezTo>
                <a:cubicBezTo>
                  <a:pt x="155720" y="2762537"/>
                  <a:pt x="374193" y="2359525"/>
                  <a:pt x="605568" y="1932853"/>
                </a:cubicBezTo>
                <a:cubicBezTo>
                  <a:pt x="648282" y="1854194"/>
                  <a:pt x="692359" y="1772817"/>
                  <a:pt x="736162" y="1690788"/>
                </a:cubicBezTo>
                <a:cubicBezTo>
                  <a:pt x="1128289" y="956620"/>
                  <a:pt x="1429537" y="456850"/>
                  <a:pt x="2021319" y="209863"/>
                </a:cubicBezTo>
                <a:cubicBezTo>
                  <a:pt x="2359453" y="68739"/>
                  <a:pt x="2683541" y="-1956"/>
                  <a:pt x="3008109" y="42"/>
                </a:cubicBezTo>
                <a:close/>
              </a:path>
            </a:pathLst>
          </a:custGeom>
          <a:noFill/>
          <a:extLst>
            <a:ext uri="{909E8E84-426E-40DD-AFC4-6F175D3DCCD1}">
              <a14:hiddenFill xmlns="" xmlns:a14="http://schemas.microsoft.com/office/drawing/2010/main">
                <a:solidFill>
                  <a:srgbClr val="FFFFFF"/>
                </a:solidFill>
              </a14:hiddenFill>
            </a:ext>
          </a:extLst>
        </p:spPr>
      </p:pic>
      <p:sp>
        <p:nvSpPr>
          <p:cNvPr id="3" name="Content Placeholder 2">
            <a:extLst>
              <a:ext uri="{FF2B5EF4-FFF2-40B4-BE49-F238E27FC236}">
                <a16:creationId xmlns="" xmlns:a16="http://schemas.microsoft.com/office/drawing/2014/main" id="{44BAE15D-FA21-B771-08E3-A8689B414951}"/>
              </a:ext>
            </a:extLst>
          </p:cNvPr>
          <p:cNvSpPr>
            <a:spLocks noGrp="1"/>
          </p:cNvSpPr>
          <p:nvPr>
            <p:ph idx="1"/>
          </p:nvPr>
        </p:nvSpPr>
        <p:spPr>
          <a:xfrm>
            <a:off x="1179576" y="1966431"/>
            <a:ext cx="6007287" cy="3997807"/>
          </a:xfrm>
        </p:spPr>
        <p:txBody>
          <a:bodyPr>
            <a:normAutofit/>
          </a:bodyPr>
          <a:lstStyle/>
          <a:p>
            <a:pPr marL="0" indent="0">
              <a:lnSpc>
                <a:spcPct val="100000"/>
              </a:lnSpc>
              <a:buNone/>
            </a:pPr>
            <a:r>
              <a:rPr lang="en-US" sz="2000" b="1" dirty="0">
                <a:latin typeface="Calibri" panose="020F0502020204030204" pitchFamily="34" charset="0"/>
                <a:ea typeface="Calibri" panose="020F0502020204030204" pitchFamily="34" charset="0"/>
                <a:cs typeface="Calibri" panose="020F0502020204030204" pitchFamily="34" charset="0"/>
              </a:rPr>
              <a:t>Although Excel is useful, there are some limitations:</a:t>
            </a:r>
          </a:p>
          <a:p>
            <a:pPr>
              <a:lnSpc>
                <a:spcPct val="100000"/>
              </a:lnSpc>
            </a:pPr>
            <a:r>
              <a:rPr lang="en-US" sz="2000" b="1" dirty="0">
                <a:latin typeface="Calibri" panose="020F0502020204030204" pitchFamily="34" charset="0"/>
                <a:ea typeface="Calibri" panose="020F0502020204030204" pitchFamily="34" charset="0"/>
                <a:cs typeface="Calibri" panose="020F0502020204030204" pitchFamily="34" charset="0"/>
              </a:rPr>
              <a:t>Manual</a:t>
            </a:r>
            <a:r>
              <a:rPr lang="en-US" sz="2000" dirty="0">
                <a:solidFill>
                  <a:srgbClr val="00CC00"/>
                </a:solidFill>
                <a:latin typeface="Calibri" panose="020F0502020204030204" pitchFamily="34" charset="0"/>
                <a:ea typeface="Calibri" panose="020F0502020204030204" pitchFamily="34" charset="0"/>
                <a:cs typeface="Calibri" panose="020F0502020204030204" pitchFamily="34" charset="0"/>
              </a:rPr>
              <a:t> data entry </a:t>
            </a:r>
            <a:r>
              <a:rPr lang="en-US" sz="2000" dirty="0">
                <a:latin typeface="Calibri" panose="020F0502020204030204" pitchFamily="34" charset="0"/>
                <a:ea typeface="Calibri" panose="020F0502020204030204" pitchFamily="34" charset="0"/>
                <a:cs typeface="Calibri" panose="020F0502020204030204" pitchFamily="34" charset="0"/>
              </a:rPr>
              <a:t>can lead to mistakes</a:t>
            </a:r>
            <a:r>
              <a:rPr lang="en-US" sz="2000" dirty="0">
                <a:solidFill>
                  <a:srgbClr val="0D1FC9"/>
                </a:solidFill>
                <a:latin typeface="Calibri" panose="020F0502020204030204" pitchFamily="34" charset="0"/>
                <a:ea typeface="Calibri" panose="020F0502020204030204" pitchFamily="34" charset="0"/>
                <a:cs typeface="Calibri" panose="020F0502020204030204" pitchFamily="34" charset="0"/>
              </a:rPr>
              <a:t>.</a:t>
            </a:r>
          </a:p>
          <a:p>
            <a:pPr>
              <a:lnSpc>
                <a:spcPct val="100000"/>
              </a:lnSpc>
            </a:pPr>
            <a:r>
              <a:rPr lang="en-US" sz="2000" b="1" dirty="0">
                <a:latin typeface="Calibri" panose="020F0502020204030204" pitchFamily="34" charset="0"/>
                <a:ea typeface="Calibri" panose="020F0502020204030204" pitchFamily="34" charset="0"/>
                <a:cs typeface="Calibri" panose="020F0502020204030204" pitchFamily="34" charset="0"/>
              </a:rPr>
              <a:t>Large</a:t>
            </a:r>
            <a:r>
              <a:rPr lang="en-US" sz="2000" dirty="0">
                <a:latin typeface="Calibri" panose="020F0502020204030204" pitchFamily="34" charset="0"/>
                <a:ea typeface="Calibri" panose="020F0502020204030204" pitchFamily="34" charset="0"/>
                <a:cs typeface="Calibri" panose="020F0502020204030204" pitchFamily="34" charset="0"/>
              </a:rPr>
              <a:t> </a:t>
            </a:r>
            <a:r>
              <a:rPr lang="en-US" sz="2000" dirty="0">
                <a:solidFill>
                  <a:srgbClr val="00CC00"/>
                </a:solidFill>
                <a:latin typeface="Calibri" panose="020F0502020204030204" pitchFamily="34" charset="0"/>
                <a:ea typeface="Calibri" panose="020F0502020204030204" pitchFamily="34" charset="0"/>
                <a:cs typeface="Calibri" panose="020F0502020204030204" pitchFamily="34" charset="0"/>
              </a:rPr>
              <a:t>datasets</a:t>
            </a:r>
            <a:r>
              <a:rPr lang="en-US" sz="2000" dirty="0">
                <a:solidFill>
                  <a:srgbClr val="0D1FC9"/>
                </a:solidFill>
                <a:latin typeface="Calibri" panose="020F0502020204030204" pitchFamily="34" charset="0"/>
                <a:ea typeface="Calibri" panose="020F0502020204030204" pitchFamily="34" charset="0"/>
                <a:cs typeface="Calibri" panose="020F0502020204030204" pitchFamily="34" charset="0"/>
              </a:rPr>
              <a:t> </a:t>
            </a:r>
            <a:r>
              <a:rPr lang="en-US" sz="2000" dirty="0">
                <a:latin typeface="Calibri" panose="020F0502020204030204" pitchFamily="34" charset="0"/>
                <a:ea typeface="Calibri" panose="020F0502020204030204" pitchFamily="34" charset="0"/>
                <a:cs typeface="Calibri" panose="020F0502020204030204" pitchFamily="34" charset="0"/>
              </a:rPr>
              <a:t>may become difficult to manage.</a:t>
            </a:r>
          </a:p>
          <a:p>
            <a:pPr>
              <a:lnSpc>
                <a:spcPct val="100000"/>
              </a:lnSpc>
            </a:pPr>
            <a:r>
              <a:rPr lang="en-US" sz="2000" b="1" dirty="0">
                <a:latin typeface="Calibri" panose="020F0502020204030204" pitchFamily="34" charset="0"/>
                <a:ea typeface="Calibri" panose="020F0502020204030204" pitchFamily="34" charset="0"/>
                <a:cs typeface="Calibri" panose="020F0502020204030204" pitchFamily="34" charset="0"/>
              </a:rPr>
              <a:t>Staff </a:t>
            </a:r>
            <a:r>
              <a:rPr lang="en-US" sz="2000" dirty="0">
                <a:latin typeface="Calibri" panose="020F0502020204030204" pitchFamily="34" charset="0"/>
                <a:ea typeface="Calibri" panose="020F0502020204030204" pitchFamily="34" charset="0"/>
                <a:cs typeface="Calibri" panose="020F0502020204030204" pitchFamily="34" charset="0"/>
              </a:rPr>
              <a:t>may require</a:t>
            </a:r>
            <a:r>
              <a:rPr lang="en-US" sz="2000" dirty="0">
                <a:solidFill>
                  <a:srgbClr val="00CC00"/>
                </a:solidFill>
                <a:latin typeface="Calibri" panose="020F0502020204030204" pitchFamily="34" charset="0"/>
                <a:ea typeface="Calibri" panose="020F0502020204030204" pitchFamily="34" charset="0"/>
                <a:cs typeface="Calibri" panose="020F0502020204030204" pitchFamily="34" charset="0"/>
              </a:rPr>
              <a:t> training </a:t>
            </a:r>
            <a:r>
              <a:rPr lang="en-US" sz="2000" dirty="0">
                <a:latin typeface="Calibri" panose="020F0502020204030204" pitchFamily="34" charset="0"/>
                <a:ea typeface="Calibri" panose="020F0502020204030204" pitchFamily="34" charset="0"/>
                <a:cs typeface="Calibri" panose="020F0502020204030204" pitchFamily="34" charset="0"/>
              </a:rPr>
              <a:t>to use </a:t>
            </a:r>
            <a:r>
              <a:rPr lang="en-US" sz="2000" dirty="0">
                <a:solidFill>
                  <a:srgbClr val="00CC00"/>
                </a:solidFill>
                <a:latin typeface="Calibri" panose="020F0502020204030204" pitchFamily="34" charset="0"/>
                <a:ea typeface="Calibri" panose="020F0502020204030204" pitchFamily="34" charset="0"/>
                <a:cs typeface="Calibri" panose="020F0502020204030204" pitchFamily="34" charset="0"/>
              </a:rPr>
              <a:t>Excel </a:t>
            </a:r>
            <a:r>
              <a:rPr lang="en-US" sz="2000" dirty="0">
                <a:latin typeface="Calibri" panose="020F0502020204030204" pitchFamily="34" charset="0"/>
                <a:ea typeface="Calibri" panose="020F0502020204030204" pitchFamily="34" charset="0"/>
                <a:cs typeface="Calibri" panose="020F0502020204030204" pitchFamily="34" charset="0"/>
              </a:rPr>
              <a:t>effectively</a:t>
            </a:r>
            <a:r>
              <a:rPr lang="en-US" sz="2000" dirty="0">
                <a:solidFill>
                  <a:srgbClr val="00CC00"/>
                </a:solidFill>
                <a:latin typeface="Calibri" panose="020F0502020204030204" pitchFamily="34" charset="0"/>
                <a:ea typeface="Calibri" panose="020F0502020204030204" pitchFamily="34" charset="0"/>
                <a:cs typeface="Calibri" panose="020F0502020204030204" pitchFamily="34" charset="0"/>
              </a:rPr>
              <a:t>.</a:t>
            </a:r>
          </a:p>
          <a:p>
            <a:pPr>
              <a:lnSpc>
                <a:spcPct val="100000"/>
              </a:lnSpc>
            </a:pPr>
            <a:r>
              <a:rPr lang="en-US" sz="2000" b="1" dirty="0">
                <a:latin typeface="Calibri" panose="020F0502020204030204" pitchFamily="34" charset="0"/>
                <a:ea typeface="Calibri" panose="020F0502020204030204" pitchFamily="34" charset="0"/>
                <a:cs typeface="Calibri" panose="020F0502020204030204" pitchFamily="34" charset="0"/>
              </a:rPr>
              <a:t>Sensitive</a:t>
            </a:r>
            <a:r>
              <a:rPr lang="en-US" sz="2000" dirty="0">
                <a:latin typeface="Calibri" panose="020F0502020204030204" pitchFamily="34" charset="0"/>
                <a:ea typeface="Calibri" panose="020F0502020204030204" pitchFamily="34" charset="0"/>
                <a:cs typeface="Calibri" panose="020F0502020204030204" pitchFamily="34" charset="0"/>
              </a:rPr>
              <a:t> </a:t>
            </a:r>
            <a:r>
              <a:rPr lang="en-US" sz="2000" dirty="0">
                <a:solidFill>
                  <a:srgbClr val="00CC00"/>
                </a:solidFill>
                <a:latin typeface="Calibri" panose="020F0502020204030204" pitchFamily="34" charset="0"/>
                <a:ea typeface="Calibri" panose="020F0502020204030204" pitchFamily="34" charset="0"/>
                <a:cs typeface="Calibri" panose="020F0502020204030204" pitchFamily="34" charset="0"/>
              </a:rPr>
              <a:t>healthcare data </a:t>
            </a:r>
            <a:r>
              <a:rPr lang="en-US" sz="2000" dirty="0">
                <a:latin typeface="Calibri" panose="020F0502020204030204" pitchFamily="34" charset="0"/>
                <a:ea typeface="Calibri" panose="020F0502020204030204" pitchFamily="34" charset="0"/>
                <a:cs typeface="Calibri" panose="020F0502020204030204" pitchFamily="34" charset="0"/>
              </a:rPr>
              <a:t>must be protected using </a:t>
            </a:r>
            <a:r>
              <a:rPr lang="en-US" sz="2000" dirty="0">
                <a:solidFill>
                  <a:srgbClr val="00CC00"/>
                </a:solidFill>
                <a:latin typeface="Calibri" panose="020F0502020204030204" pitchFamily="34" charset="0"/>
                <a:ea typeface="Calibri" panose="020F0502020204030204" pitchFamily="34" charset="0"/>
                <a:cs typeface="Calibri" panose="020F0502020204030204" pitchFamily="34" charset="0"/>
              </a:rPr>
              <a:t>secure access </a:t>
            </a:r>
            <a:r>
              <a:rPr lang="en-US" sz="2000" dirty="0">
                <a:latin typeface="Calibri" panose="020F0502020204030204" pitchFamily="34" charset="0"/>
                <a:ea typeface="Calibri" panose="020F0502020204030204" pitchFamily="34" charset="0"/>
                <a:cs typeface="Calibri" panose="020F0502020204030204" pitchFamily="34" charset="0"/>
              </a:rPr>
              <a:t>controls.</a:t>
            </a:r>
          </a:p>
          <a:p>
            <a:pPr marL="0" indent="0">
              <a:lnSpc>
                <a:spcPct val="100000"/>
              </a:lnSpc>
              <a:buNone/>
            </a:pPr>
            <a:r>
              <a:rPr lang="en-US" sz="2000" dirty="0">
                <a:latin typeface="Calibri" panose="020F0502020204030204" pitchFamily="34" charset="0"/>
                <a:ea typeface="Calibri" panose="020F0502020204030204" pitchFamily="34" charset="0"/>
                <a:cs typeface="Calibri" panose="020F0502020204030204" pitchFamily="34" charset="0"/>
              </a:rPr>
              <a:t>For this reason, Excel should be used alongside other </a:t>
            </a:r>
            <a:r>
              <a:rPr lang="en-US" sz="2000" dirty="0">
                <a:solidFill>
                  <a:srgbClr val="00CC00"/>
                </a:solidFill>
                <a:latin typeface="Calibri" panose="020F0502020204030204" pitchFamily="34" charset="0"/>
                <a:ea typeface="Calibri" panose="020F0502020204030204" pitchFamily="34" charset="0"/>
                <a:cs typeface="Calibri" panose="020F0502020204030204" pitchFamily="34" charset="0"/>
              </a:rPr>
              <a:t>Microsoft 365 tools </a:t>
            </a:r>
            <a:r>
              <a:rPr lang="en-US" sz="2000" dirty="0">
                <a:latin typeface="Calibri" panose="020F0502020204030204" pitchFamily="34" charset="0"/>
                <a:ea typeface="Calibri" panose="020F0502020204030204" pitchFamily="34" charset="0"/>
                <a:cs typeface="Calibri" panose="020F0502020204030204" pitchFamily="34" charset="0"/>
              </a:rPr>
              <a:t>and strong </a:t>
            </a:r>
            <a:r>
              <a:rPr lang="en-US" sz="2000" dirty="0">
                <a:solidFill>
                  <a:srgbClr val="00CC00"/>
                </a:solidFill>
                <a:latin typeface="Calibri" panose="020F0502020204030204" pitchFamily="34" charset="0"/>
                <a:ea typeface="Calibri" panose="020F0502020204030204" pitchFamily="34" charset="0"/>
                <a:cs typeface="Calibri" panose="020F0502020204030204" pitchFamily="34" charset="0"/>
              </a:rPr>
              <a:t>data security </a:t>
            </a:r>
            <a:r>
              <a:rPr lang="en-US" sz="2000" dirty="0">
                <a:latin typeface="Calibri" panose="020F0502020204030204" pitchFamily="34" charset="0"/>
                <a:ea typeface="Calibri" panose="020F0502020204030204" pitchFamily="34" charset="0"/>
                <a:cs typeface="Calibri" panose="020F0502020204030204" pitchFamily="34" charset="0"/>
              </a:rPr>
              <a:t>policies.</a:t>
            </a:r>
            <a:endParaRPr lang="en-GB" sz="2000" dirty="0">
              <a:latin typeface="Calibri" panose="020F0502020204030204" pitchFamily="34" charset="0"/>
              <a:ea typeface="Calibri" panose="020F0502020204030204" pitchFamily="34" charset="0"/>
              <a:cs typeface="Calibri" panose="020F0502020204030204" pitchFamily="34" charset="0"/>
            </a:endParaRPr>
          </a:p>
        </p:txBody>
      </p:sp>
      <p:pic>
        <p:nvPicPr>
          <p:cNvPr id="4100" name="Picture 4" descr="Warning symbol Images - Free Download on Freepik">
            <a:extLst>
              <a:ext uri="{FF2B5EF4-FFF2-40B4-BE49-F238E27FC236}">
                <a16:creationId xmlns="" xmlns:a16="http://schemas.microsoft.com/office/drawing/2014/main" id="{399257D9-EE15-F7F5-E8B6-B155304E42B8}"/>
              </a:ext>
            </a:extLst>
          </p:cNvPr>
          <p:cNvPicPr>
            <a:picLocks noChangeAspect="1" noChangeArrowheads="1"/>
          </p:cNvPicPr>
          <p:nvPr/>
        </p:nvPicPr>
        <p:blipFill>
          <a:blip r:embed="rId4" cstate="print">
            <a:extLst>
              <a:ext uri="{28A0092B-C50C-407E-A947-70E740481C1C}">
                <a14:useLocalDpi xmlns="" xmlns:a14="http://schemas.microsoft.com/office/drawing/2010/main" val="0"/>
              </a:ext>
            </a:extLst>
          </a:blip>
          <a:srcRect t="15759" r="4" b="962"/>
          <a:stretch>
            <a:fillRect/>
          </a:stretch>
        </p:blipFill>
        <p:spPr bwMode="auto">
          <a:xfrm>
            <a:off x="8898128" y="10"/>
            <a:ext cx="3293877" cy="2743202"/>
          </a:xfrm>
          <a:custGeom>
            <a:avLst/>
            <a:gdLst/>
            <a:ahLst/>
            <a:cxnLst/>
            <a:rect l="l" t="t" r="r" b="b"/>
            <a:pathLst>
              <a:path w="3293877" h="2743212">
                <a:moveTo>
                  <a:pt x="37772" y="0"/>
                </a:moveTo>
                <a:lnTo>
                  <a:pt x="3293877" y="0"/>
                </a:lnTo>
                <a:lnTo>
                  <a:pt x="3293877" y="2133887"/>
                </a:lnTo>
                <a:lnTo>
                  <a:pt x="3222757" y="2223039"/>
                </a:lnTo>
                <a:cubicBezTo>
                  <a:pt x="3041339" y="2425251"/>
                  <a:pt x="2861221" y="2476800"/>
                  <a:pt x="2503136" y="2565392"/>
                </a:cubicBezTo>
                <a:cubicBezTo>
                  <a:pt x="2416757" y="2586746"/>
                  <a:pt x="2327408" y="2608861"/>
                  <a:pt x="2232111" y="2635826"/>
                </a:cubicBezTo>
                <a:cubicBezTo>
                  <a:pt x="1503976" y="2841768"/>
                  <a:pt x="998612" y="2754939"/>
                  <a:pt x="542319" y="2345567"/>
                </a:cubicBezTo>
                <a:cubicBezTo>
                  <a:pt x="242852" y="2076894"/>
                  <a:pt x="171565" y="1714314"/>
                  <a:pt x="96920" y="1191868"/>
                </a:cubicBezTo>
                <a:cubicBezTo>
                  <a:pt x="88586" y="1133496"/>
                  <a:pt x="79946" y="1075462"/>
                  <a:pt x="71529" y="1019346"/>
                </a:cubicBezTo>
                <a:cubicBezTo>
                  <a:pt x="26070" y="715012"/>
                  <a:pt x="-16826" y="427572"/>
                  <a:pt x="6623" y="178315"/>
                </a:cubicBezTo>
                <a:cubicBezTo>
                  <a:pt x="12226" y="118742"/>
                  <a:pt x="21526" y="62431"/>
                  <a:pt x="34833" y="8680"/>
                </a:cubicBezTo>
                <a:close/>
              </a:path>
            </a:pathLst>
          </a:custGeom>
          <a:noFill/>
          <a:extLst>
            <a:ext uri="{909E8E84-426E-40DD-AFC4-6F175D3DCCD1}">
              <a14:hiddenFill xmlns="" xmlns:a14="http://schemas.microsoft.com/office/drawing/2010/main">
                <a:solidFill>
                  <a:srgbClr val="FFFFFF"/>
                </a:solidFill>
              </a14:hiddenFill>
            </a:ext>
          </a:extLst>
        </p:spPr>
      </p:pic>
      <p:sp>
        <p:nvSpPr>
          <p:cNvPr id="5" name="TextBox 4">
            <a:extLst>
              <a:ext uri="{FF2B5EF4-FFF2-40B4-BE49-F238E27FC236}">
                <a16:creationId xmlns="" xmlns:a16="http://schemas.microsoft.com/office/drawing/2014/main" id="{BCA8DA61-E300-4D56-23B9-F56BA55B241D}"/>
              </a:ext>
            </a:extLst>
          </p:cNvPr>
          <p:cNvSpPr txBox="1"/>
          <p:nvPr/>
        </p:nvSpPr>
        <p:spPr>
          <a:xfrm>
            <a:off x="342901" y="6270169"/>
            <a:ext cx="6948718" cy="400110"/>
          </a:xfrm>
          <a:prstGeom prst="rect">
            <a:avLst/>
          </a:prstGeom>
          <a:noFill/>
        </p:spPr>
        <p:txBody>
          <a:bodyPr wrap="square">
            <a:spAutoFit/>
          </a:bodyPr>
          <a:lstStyle/>
          <a:p>
            <a:r>
              <a:rPr lang="en-GB" sz="2000" dirty="0">
                <a:latin typeface="Calibri" panose="020F0502020204030204" pitchFamily="34" charset="0"/>
                <a:ea typeface="Calibri" panose="020F0502020204030204" pitchFamily="34" charset="0"/>
                <a:cs typeface="Calibri" panose="020F0502020204030204" pitchFamily="34" charset="0"/>
              </a:rPr>
              <a:t>(</a:t>
            </a:r>
            <a:r>
              <a:rPr lang="en-GB" sz="2000" b="1" dirty="0">
                <a:latin typeface="Calibri" panose="020F0502020204030204" pitchFamily="34" charset="0"/>
                <a:ea typeface="Calibri" panose="020F0502020204030204" pitchFamily="34" charset="0"/>
                <a:cs typeface="Calibri" panose="020F0502020204030204" pitchFamily="34" charset="0"/>
              </a:rPr>
              <a:t>Stair and Reynolds, 2018</a:t>
            </a:r>
            <a:r>
              <a:rPr lang="en-GB" sz="2000" dirty="0">
                <a:latin typeface="Calibri" panose="020F0502020204030204" pitchFamily="34" charset="0"/>
                <a:ea typeface="Calibri" panose="020F0502020204030204" pitchFamily="34" charset="0"/>
                <a:cs typeface="Calibri" panose="020F0502020204030204" pitchFamily="34" charset="0"/>
              </a:rPr>
              <a:t>)</a:t>
            </a:r>
          </a:p>
        </p:txBody>
      </p:sp>
    </p:spTree>
    <p:extLst>
      <p:ext uri="{BB962C8B-B14F-4D97-AF65-F5344CB8AC3E}">
        <p14:creationId xmlns="" xmlns:p14="http://schemas.microsoft.com/office/powerpoint/2010/main" val="25640602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p:cNvSpPr/>
          <p:nvPr/>
        </p:nvSpPr>
        <p:spPr>
          <a:xfrm>
            <a:off x="365760" y="60960"/>
            <a:ext cx="9144000" cy="975360"/>
          </a:xfrm>
          <a:prstGeom prst="rect">
            <a:avLst/>
          </a:prstGeom>
          <a:noFill/>
          <a:ln/>
        </p:spPr>
        <p:txBody>
          <a:bodyPr wrap="square" lIns="0" tIns="0" rIns="0" bIns="0" rtlCol="0" anchor="ctr"/>
          <a:lstStyle/>
          <a:p>
            <a:r>
              <a:rPr lang="en-US" sz="3467" b="1" dirty="0">
                <a:solidFill>
                  <a:srgbClr val="FFFFFF"/>
                </a:solidFill>
                <a:latin typeface="Trebuchet MS" pitchFamily="34" charset="0"/>
                <a:ea typeface="Trebuchet MS" pitchFamily="34" charset="-122"/>
                <a:cs typeface="Trebuchet MS" pitchFamily="34" charset="-120"/>
              </a:rPr>
              <a:t>What is Microsoft OneDrive?</a:t>
            </a:r>
            <a:endParaRPr lang="en-US" sz="3467" dirty="0"/>
          </a:p>
        </p:txBody>
      </p:sp>
      <p:sp>
        <p:nvSpPr>
          <p:cNvPr id="7" name="Shape 5"/>
          <p:cNvSpPr/>
          <p:nvPr/>
        </p:nvSpPr>
        <p:spPr>
          <a:xfrm>
            <a:off x="319314" y="1484177"/>
            <a:ext cx="5486400" cy="4693920"/>
          </a:xfrm>
          <a:prstGeom prst="rect">
            <a:avLst/>
          </a:prstGeom>
          <a:solidFill>
            <a:srgbClr val="E8F4F7"/>
          </a:solidFill>
          <a:ln w="12700">
            <a:solidFill>
              <a:srgbClr val="C2DDE6"/>
            </a:solidFill>
            <a:prstDash val="solid"/>
          </a:ln>
        </p:spPr>
        <p:txBody>
          <a:bodyPr/>
          <a:lstStyle/>
          <a:p>
            <a:endParaRPr lang="en-GB" sz="2400"/>
          </a:p>
        </p:txBody>
      </p:sp>
      <p:sp>
        <p:nvSpPr>
          <p:cNvPr id="9" name="Text 7"/>
          <p:cNvSpPr/>
          <p:nvPr/>
        </p:nvSpPr>
        <p:spPr>
          <a:xfrm>
            <a:off x="548639" y="1509486"/>
            <a:ext cx="4952275" cy="1262742"/>
          </a:xfrm>
          <a:prstGeom prst="rect">
            <a:avLst/>
          </a:prstGeom>
          <a:noFill/>
          <a:ln/>
        </p:spPr>
        <p:txBody>
          <a:bodyPr wrap="square" rtlCol="0" anchor="ctr"/>
          <a:lstStyle/>
          <a:p>
            <a:r>
              <a:rPr lang="en-US" sz="2000" b="1" dirty="0">
                <a:solidFill>
                  <a:srgbClr val="023E4F"/>
                </a:solidFill>
                <a:latin typeface="Trebuchet MS" pitchFamily="34" charset="0"/>
                <a:ea typeface="Trebuchet MS" pitchFamily="34" charset="-122"/>
                <a:cs typeface="Trebuchet MS" pitchFamily="34" charset="-120"/>
              </a:rPr>
              <a:t>OneDrive is Microsoft's cloud-based file storage and sharing platform, included in Microsoft 365</a:t>
            </a:r>
            <a:r>
              <a:rPr lang="en-US" sz="1733" b="1" dirty="0">
                <a:solidFill>
                  <a:srgbClr val="023E4F"/>
                </a:solidFill>
                <a:latin typeface="Trebuchet MS" pitchFamily="34" charset="0"/>
                <a:ea typeface="Trebuchet MS" pitchFamily="34" charset="-122"/>
                <a:cs typeface="Trebuchet MS" pitchFamily="34" charset="-120"/>
              </a:rPr>
              <a:t>.</a:t>
            </a:r>
            <a:endParaRPr lang="en-US" sz="1733" dirty="0"/>
          </a:p>
        </p:txBody>
      </p:sp>
      <p:sp>
        <p:nvSpPr>
          <p:cNvPr id="10" name="Text 8"/>
          <p:cNvSpPr/>
          <p:nvPr/>
        </p:nvSpPr>
        <p:spPr>
          <a:xfrm>
            <a:off x="548640" y="2528389"/>
            <a:ext cx="4998720" cy="3291840"/>
          </a:xfrm>
          <a:prstGeom prst="rect">
            <a:avLst/>
          </a:prstGeom>
          <a:noFill/>
          <a:ln/>
        </p:spPr>
        <p:txBody>
          <a:bodyPr wrap="square" rtlCol="0" anchor="ctr"/>
          <a:lstStyle/>
          <a:p>
            <a:r>
              <a:rPr lang="en-US" sz="2000" dirty="0">
                <a:solidFill>
                  <a:srgbClr val="1A2E35"/>
                </a:solidFill>
                <a:latin typeface="Calibri" pitchFamily="34" charset="0"/>
                <a:ea typeface="Calibri" pitchFamily="34" charset="-122"/>
                <a:cs typeface="Calibri" pitchFamily="34" charset="-120"/>
              </a:rPr>
              <a:t>It allows users to store, access, and share files securely from any device with an internet connection. </a:t>
            </a:r>
            <a:r>
              <a:rPr lang="en-US" dirty="0">
                <a:solidFill>
                  <a:srgbClr val="1A2E35"/>
                </a:solidFill>
                <a:latin typeface="Calibri" pitchFamily="34" charset="0"/>
                <a:ea typeface="Calibri" pitchFamily="34" charset="-122"/>
                <a:cs typeface="Calibri" pitchFamily="34" charset="-120"/>
              </a:rPr>
              <a:t>
</a:t>
            </a:r>
            <a:r>
              <a:rPr lang="en-US" sz="2000" dirty="0">
                <a:solidFill>
                  <a:srgbClr val="1A2E35"/>
                </a:solidFill>
                <a:latin typeface="Calibri" pitchFamily="34" charset="0"/>
                <a:ea typeface="Calibri" pitchFamily="34" charset="-122"/>
                <a:cs typeface="Calibri" pitchFamily="34" charset="-120"/>
              </a:rPr>
              <a:t>For Greenfield Home Care Agency, this means care coordinators, visiting carers, nurses, and administrative staff can access the same documents simultaneously, without the need to email files back and forth.</a:t>
            </a:r>
            <a:endParaRPr lang="en-US" sz="2000" dirty="0"/>
          </a:p>
        </p:txBody>
      </p:sp>
      <p:sp>
        <p:nvSpPr>
          <p:cNvPr id="11" name="Text 9"/>
          <p:cNvSpPr/>
          <p:nvPr/>
        </p:nvSpPr>
        <p:spPr>
          <a:xfrm>
            <a:off x="4267199" y="856343"/>
            <a:ext cx="2989943" cy="522514"/>
          </a:xfrm>
          <a:prstGeom prst="rect">
            <a:avLst/>
          </a:prstGeom>
          <a:noFill/>
          <a:ln/>
        </p:spPr>
        <p:txBody>
          <a:bodyPr wrap="square" rtlCol="0" anchor="ctr"/>
          <a:lstStyle/>
          <a:p>
            <a:r>
              <a:rPr lang="en-US" sz="1733" b="1" kern="0" spc="267" dirty="0" smtClean="0">
                <a:solidFill>
                  <a:srgbClr val="023E4F"/>
                </a:solidFill>
                <a:latin typeface="Trebuchet MS" pitchFamily="34" charset="0"/>
                <a:ea typeface="Trebuchet MS" pitchFamily="34" charset="-122"/>
                <a:cs typeface="Trebuchet MS" pitchFamily="34" charset="-120"/>
              </a:rPr>
              <a:t>         </a:t>
            </a:r>
            <a:r>
              <a:rPr lang="en-US" sz="2000" b="1" kern="0" spc="267" dirty="0" smtClean="0">
                <a:solidFill>
                  <a:srgbClr val="023E4F"/>
                </a:solidFill>
                <a:latin typeface="Trebuchet MS" pitchFamily="34" charset="0"/>
                <a:ea typeface="Trebuchet MS" pitchFamily="34" charset="-122"/>
                <a:cs typeface="Trebuchet MS" pitchFamily="34" charset="-120"/>
              </a:rPr>
              <a:t>KEY FEATURES  </a:t>
            </a:r>
            <a:endParaRPr lang="en-US" sz="2000" dirty="0"/>
          </a:p>
        </p:txBody>
      </p:sp>
      <p:sp>
        <p:nvSpPr>
          <p:cNvPr id="14" name="Text 12"/>
          <p:cNvSpPr/>
          <p:nvPr/>
        </p:nvSpPr>
        <p:spPr>
          <a:xfrm>
            <a:off x="6110514" y="2583543"/>
            <a:ext cx="5532846" cy="522513"/>
          </a:xfrm>
          <a:prstGeom prst="rect">
            <a:avLst/>
          </a:prstGeom>
          <a:noFill/>
          <a:ln/>
        </p:spPr>
        <p:txBody>
          <a:bodyPr wrap="square" lIns="0" tIns="0" rIns="0" bIns="0" rtlCol="0" anchor="ctr"/>
          <a:lstStyle/>
          <a:p>
            <a:r>
              <a:rPr lang="en-US" sz="1600" b="1" dirty="0">
                <a:solidFill>
                  <a:srgbClr val="023E4F"/>
                </a:solidFill>
                <a:latin typeface="Trebuchet MS" pitchFamily="34" charset="0"/>
                <a:ea typeface="Trebuchet MS" pitchFamily="34" charset="-122"/>
                <a:cs typeface="Trebuchet MS" pitchFamily="34" charset="-120"/>
              </a:rPr>
              <a:t>☁  </a:t>
            </a:r>
            <a:r>
              <a:rPr lang="en-US" sz="2000" b="1" dirty="0">
                <a:solidFill>
                  <a:srgbClr val="023E4F"/>
                </a:solidFill>
                <a:latin typeface="Trebuchet MS" pitchFamily="34" charset="0"/>
                <a:ea typeface="Trebuchet MS" pitchFamily="34" charset="-122"/>
                <a:cs typeface="Trebuchet MS" pitchFamily="34" charset="-120"/>
              </a:rPr>
              <a:t>Cloud Storage</a:t>
            </a:r>
            <a:endParaRPr lang="en-US" sz="2000" dirty="0"/>
          </a:p>
        </p:txBody>
      </p:sp>
      <p:sp>
        <p:nvSpPr>
          <p:cNvPr id="15" name="Text 13"/>
          <p:cNvSpPr/>
          <p:nvPr/>
        </p:nvSpPr>
        <p:spPr>
          <a:xfrm>
            <a:off x="6212114" y="2960914"/>
            <a:ext cx="5431246" cy="711200"/>
          </a:xfrm>
          <a:prstGeom prst="rect">
            <a:avLst/>
          </a:prstGeom>
          <a:noFill/>
          <a:ln/>
        </p:spPr>
        <p:txBody>
          <a:bodyPr wrap="square" lIns="0" tIns="0" rIns="0" bIns="0" rtlCol="0" anchor="ctr"/>
          <a:lstStyle/>
          <a:p>
            <a:r>
              <a:rPr lang="en-US" sz="2000" dirty="0">
                <a:solidFill>
                  <a:srgbClr val="5A7A84"/>
                </a:solidFill>
                <a:latin typeface="Calibri" pitchFamily="34" charset="0"/>
                <a:ea typeface="Calibri" pitchFamily="34" charset="-122"/>
                <a:cs typeface="Calibri" pitchFamily="34" charset="-120"/>
              </a:rPr>
              <a:t>Up to</a:t>
            </a:r>
            <a:r>
              <a:rPr lang="en-US" sz="2000" dirty="0">
                <a:solidFill>
                  <a:srgbClr val="00CC00"/>
                </a:solidFill>
                <a:latin typeface="Calibri" pitchFamily="34" charset="0"/>
                <a:ea typeface="Calibri" pitchFamily="34" charset="-122"/>
                <a:cs typeface="Calibri" pitchFamily="34" charset="-120"/>
              </a:rPr>
              <a:t> 1TB </a:t>
            </a:r>
            <a:r>
              <a:rPr lang="en-US" sz="2000" dirty="0">
                <a:solidFill>
                  <a:srgbClr val="5A7A84"/>
                </a:solidFill>
                <a:latin typeface="Calibri" pitchFamily="34" charset="0"/>
                <a:ea typeface="Calibri" pitchFamily="34" charset="-122"/>
                <a:cs typeface="Calibri" pitchFamily="34" charset="-120"/>
              </a:rPr>
              <a:t>per user for </a:t>
            </a:r>
            <a:r>
              <a:rPr lang="en-US" sz="2000" dirty="0">
                <a:solidFill>
                  <a:srgbClr val="00CC00"/>
                </a:solidFill>
                <a:latin typeface="Calibri" pitchFamily="34" charset="0"/>
                <a:ea typeface="Calibri" pitchFamily="34" charset="-122"/>
                <a:cs typeface="Calibri" pitchFamily="34" charset="-120"/>
              </a:rPr>
              <a:t>file storage</a:t>
            </a:r>
            <a:endParaRPr lang="en-US" sz="2000" dirty="0">
              <a:solidFill>
                <a:srgbClr val="00CC00"/>
              </a:solidFill>
            </a:endParaRPr>
          </a:p>
        </p:txBody>
      </p:sp>
      <p:sp>
        <p:nvSpPr>
          <p:cNvPr id="18" name="Text 16"/>
          <p:cNvSpPr/>
          <p:nvPr/>
        </p:nvSpPr>
        <p:spPr>
          <a:xfrm>
            <a:off x="6037943" y="3701142"/>
            <a:ext cx="5605417" cy="566057"/>
          </a:xfrm>
          <a:prstGeom prst="rect">
            <a:avLst/>
          </a:prstGeom>
          <a:noFill/>
          <a:ln/>
        </p:spPr>
        <p:txBody>
          <a:bodyPr wrap="square" lIns="0" tIns="0" rIns="0" bIns="0" rtlCol="0" anchor="ctr"/>
          <a:lstStyle/>
          <a:p>
            <a:r>
              <a:rPr lang="en-US" sz="1600" b="1" dirty="0">
                <a:solidFill>
                  <a:srgbClr val="023E4F"/>
                </a:solidFill>
                <a:latin typeface="Trebuchet MS" pitchFamily="34" charset="0"/>
                <a:ea typeface="Trebuchet MS" pitchFamily="34" charset="-122"/>
                <a:cs typeface="Trebuchet MS" pitchFamily="34" charset="-120"/>
              </a:rPr>
              <a:t>🔗  </a:t>
            </a:r>
            <a:r>
              <a:rPr lang="en-US" sz="2000" b="1" dirty="0">
                <a:solidFill>
                  <a:srgbClr val="023E4F"/>
                </a:solidFill>
                <a:latin typeface="Trebuchet MS" pitchFamily="34" charset="0"/>
                <a:ea typeface="Trebuchet MS" pitchFamily="34" charset="-122"/>
                <a:cs typeface="Trebuchet MS" pitchFamily="34" charset="-120"/>
              </a:rPr>
              <a:t>File Sharing</a:t>
            </a:r>
            <a:endParaRPr lang="en-US" sz="2000" dirty="0"/>
          </a:p>
        </p:txBody>
      </p:sp>
      <p:sp>
        <p:nvSpPr>
          <p:cNvPr id="19" name="Text 17"/>
          <p:cNvSpPr/>
          <p:nvPr/>
        </p:nvSpPr>
        <p:spPr>
          <a:xfrm>
            <a:off x="6183086" y="4194629"/>
            <a:ext cx="5460274" cy="609599"/>
          </a:xfrm>
          <a:prstGeom prst="rect">
            <a:avLst/>
          </a:prstGeom>
          <a:noFill/>
          <a:ln/>
        </p:spPr>
        <p:txBody>
          <a:bodyPr wrap="square" lIns="0" tIns="0" rIns="0" bIns="0" rtlCol="0" anchor="ctr"/>
          <a:lstStyle/>
          <a:p>
            <a:r>
              <a:rPr lang="en-US" sz="1467" dirty="0">
                <a:latin typeface="Calibri" pitchFamily="34" charset="0"/>
                <a:ea typeface="Calibri" pitchFamily="34" charset="-122"/>
                <a:cs typeface="Calibri" pitchFamily="34" charset="-120"/>
              </a:rPr>
              <a:t>S</a:t>
            </a:r>
            <a:r>
              <a:rPr lang="en-US" sz="2000" dirty="0">
                <a:latin typeface="Calibri" pitchFamily="34" charset="0"/>
                <a:ea typeface="Calibri" pitchFamily="34" charset="-122"/>
                <a:cs typeface="Calibri" pitchFamily="34" charset="-120"/>
              </a:rPr>
              <a:t>hare links </a:t>
            </a:r>
            <a:r>
              <a:rPr lang="en-US" sz="2000" dirty="0">
                <a:solidFill>
                  <a:srgbClr val="00CC00"/>
                </a:solidFill>
                <a:latin typeface="Calibri" pitchFamily="34" charset="0"/>
                <a:ea typeface="Calibri" pitchFamily="34" charset="-122"/>
                <a:cs typeface="Calibri" pitchFamily="34" charset="-120"/>
              </a:rPr>
              <a:t>internally</a:t>
            </a:r>
            <a:r>
              <a:rPr lang="en-US" sz="2000" dirty="0">
                <a:latin typeface="Calibri" pitchFamily="34" charset="0"/>
                <a:ea typeface="Calibri" pitchFamily="34" charset="-122"/>
                <a:cs typeface="Calibri" pitchFamily="34" charset="-120"/>
              </a:rPr>
              <a:t> </a:t>
            </a:r>
            <a:r>
              <a:rPr lang="en-US" sz="2000" dirty="0">
                <a:solidFill>
                  <a:srgbClr val="5A7A84"/>
                </a:solidFill>
                <a:latin typeface="Calibri" pitchFamily="34" charset="0"/>
                <a:ea typeface="Calibri" pitchFamily="34" charset="-122"/>
                <a:cs typeface="Calibri" pitchFamily="34" charset="-120"/>
              </a:rPr>
              <a:t>or </a:t>
            </a:r>
            <a:r>
              <a:rPr lang="en-US" sz="2000" dirty="0">
                <a:solidFill>
                  <a:srgbClr val="00CC00"/>
                </a:solidFill>
                <a:latin typeface="Calibri" pitchFamily="34" charset="0"/>
                <a:ea typeface="Calibri" pitchFamily="34" charset="-122"/>
                <a:cs typeface="Calibri" pitchFamily="34" charset="-120"/>
              </a:rPr>
              <a:t>externally</a:t>
            </a:r>
            <a:r>
              <a:rPr lang="en-US" sz="2000" dirty="0">
                <a:solidFill>
                  <a:srgbClr val="5A7A84"/>
                </a:solidFill>
                <a:latin typeface="Calibri" pitchFamily="34" charset="0"/>
                <a:ea typeface="Calibri" pitchFamily="34" charset="-122"/>
                <a:cs typeface="Calibri" pitchFamily="34" charset="-120"/>
              </a:rPr>
              <a:t> with</a:t>
            </a:r>
            <a:r>
              <a:rPr lang="en-US" sz="2000" dirty="0">
                <a:solidFill>
                  <a:srgbClr val="00CC00"/>
                </a:solidFill>
                <a:latin typeface="Calibri" pitchFamily="34" charset="0"/>
                <a:ea typeface="Calibri" pitchFamily="34" charset="-122"/>
                <a:cs typeface="Calibri" pitchFamily="34" charset="-120"/>
              </a:rPr>
              <a:t> permissions</a:t>
            </a:r>
            <a:endParaRPr lang="en-US" sz="2000" dirty="0">
              <a:solidFill>
                <a:srgbClr val="00CC00"/>
              </a:solidFill>
            </a:endParaRPr>
          </a:p>
        </p:txBody>
      </p:sp>
      <p:sp>
        <p:nvSpPr>
          <p:cNvPr id="22" name="Text 20"/>
          <p:cNvSpPr/>
          <p:nvPr/>
        </p:nvSpPr>
        <p:spPr>
          <a:xfrm>
            <a:off x="6096001" y="4731657"/>
            <a:ext cx="5547360" cy="696685"/>
          </a:xfrm>
          <a:prstGeom prst="rect">
            <a:avLst/>
          </a:prstGeom>
          <a:noFill/>
          <a:ln/>
        </p:spPr>
        <p:txBody>
          <a:bodyPr wrap="square" lIns="0" tIns="0" rIns="0" bIns="0" rtlCol="0" anchor="ctr"/>
          <a:lstStyle/>
          <a:p>
            <a:r>
              <a:rPr lang="en-US" sz="1600" b="1" dirty="0">
                <a:solidFill>
                  <a:srgbClr val="023E4F"/>
                </a:solidFill>
                <a:latin typeface="Trebuchet MS" pitchFamily="34" charset="0"/>
                <a:ea typeface="Trebuchet MS" pitchFamily="34" charset="-122"/>
                <a:cs typeface="Trebuchet MS" pitchFamily="34" charset="-120"/>
              </a:rPr>
              <a:t>🔄  </a:t>
            </a:r>
            <a:r>
              <a:rPr lang="en-US" sz="2000" b="1" dirty="0">
                <a:solidFill>
                  <a:srgbClr val="023E4F"/>
                </a:solidFill>
                <a:latin typeface="Trebuchet MS" pitchFamily="34" charset="0"/>
                <a:ea typeface="Trebuchet MS" pitchFamily="34" charset="-122"/>
                <a:cs typeface="Trebuchet MS" pitchFamily="34" charset="-120"/>
              </a:rPr>
              <a:t>Real-time Sync</a:t>
            </a:r>
            <a:endParaRPr lang="en-US" sz="2000" dirty="0"/>
          </a:p>
        </p:txBody>
      </p:sp>
      <p:sp>
        <p:nvSpPr>
          <p:cNvPr id="23" name="Text 21"/>
          <p:cNvSpPr/>
          <p:nvPr/>
        </p:nvSpPr>
        <p:spPr>
          <a:xfrm>
            <a:off x="6139543" y="5225142"/>
            <a:ext cx="5503817" cy="609601"/>
          </a:xfrm>
          <a:prstGeom prst="rect">
            <a:avLst/>
          </a:prstGeom>
          <a:noFill/>
          <a:ln/>
        </p:spPr>
        <p:txBody>
          <a:bodyPr wrap="square" lIns="0" tIns="0" rIns="0" bIns="0" rtlCol="0" anchor="ctr"/>
          <a:lstStyle/>
          <a:p>
            <a:r>
              <a:rPr lang="en-US" sz="2000" dirty="0">
                <a:solidFill>
                  <a:srgbClr val="00CC00"/>
                </a:solidFill>
                <a:latin typeface="Calibri" pitchFamily="34" charset="0"/>
                <a:ea typeface="Calibri" pitchFamily="34" charset="-122"/>
                <a:cs typeface="Calibri" pitchFamily="34" charset="-120"/>
              </a:rPr>
              <a:t>Files sync </a:t>
            </a:r>
            <a:r>
              <a:rPr lang="en-US" sz="2000" dirty="0">
                <a:solidFill>
                  <a:srgbClr val="5A7A84"/>
                </a:solidFill>
                <a:latin typeface="Calibri" pitchFamily="34" charset="0"/>
                <a:ea typeface="Calibri" pitchFamily="34" charset="-122"/>
                <a:cs typeface="Calibri" pitchFamily="34" charset="-120"/>
              </a:rPr>
              <a:t>instantly across all </a:t>
            </a:r>
            <a:r>
              <a:rPr lang="en-US" sz="2000" dirty="0">
                <a:solidFill>
                  <a:srgbClr val="00CC00"/>
                </a:solidFill>
                <a:latin typeface="Calibri" pitchFamily="34" charset="0"/>
                <a:ea typeface="Calibri" pitchFamily="34" charset="-122"/>
                <a:cs typeface="Calibri" pitchFamily="34" charset="-120"/>
              </a:rPr>
              <a:t>connected devices</a:t>
            </a:r>
            <a:endParaRPr lang="en-US" sz="2000" dirty="0">
              <a:solidFill>
                <a:srgbClr val="00CC00"/>
              </a:solidFill>
            </a:endParaRPr>
          </a:p>
        </p:txBody>
      </p:sp>
      <p:sp>
        <p:nvSpPr>
          <p:cNvPr id="26" name="Text 24"/>
          <p:cNvSpPr/>
          <p:nvPr/>
        </p:nvSpPr>
        <p:spPr>
          <a:xfrm>
            <a:off x="6168571" y="5776686"/>
            <a:ext cx="5300618" cy="493485"/>
          </a:xfrm>
          <a:prstGeom prst="rect">
            <a:avLst/>
          </a:prstGeom>
          <a:noFill/>
          <a:ln/>
        </p:spPr>
        <p:txBody>
          <a:bodyPr wrap="square" lIns="0" tIns="0" rIns="0" bIns="0" rtlCol="0" anchor="ctr"/>
          <a:lstStyle/>
          <a:p>
            <a:r>
              <a:rPr lang="en-US" sz="1600" b="1" dirty="0">
                <a:solidFill>
                  <a:srgbClr val="023E4F"/>
                </a:solidFill>
                <a:latin typeface="Trebuchet MS" pitchFamily="34" charset="0"/>
                <a:ea typeface="Trebuchet MS" pitchFamily="34" charset="-122"/>
                <a:cs typeface="Trebuchet MS" pitchFamily="34" charset="-120"/>
              </a:rPr>
              <a:t>📝  </a:t>
            </a:r>
            <a:r>
              <a:rPr lang="en-US" sz="2000" b="1" dirty="0">
                <a:solidFill>
                  <a:srgbClr val="023E4F"/>
                </a:solidFill>
                <a:latin typeface="Trebuchet MS" pitchFamily="34" charset="0"/>
                <a:ea typeface="Trebuchet MS" pitchFamily="34" charset="-122"/>
                <a:cs typeface="Trebuchet MS" pitchFamily="34" charset="-120"/>
              </a:rPr>
              <a:t>Co-authoring</a:t>
            </a:r>
            <a:endParaRPr lang="en-US" sz="2000" dirty="0"/>
          </a:p>
        </p:txBody>
      </p:sp>
      <p:sp>
        <p:nvSpPr>
          <p:cNvPr id="27" name="Text 25"/>
          <p:cNvSpPr/>
          <p:nvPr/>
        </p:nvSpPr>
        <p:spPr>
          <a:xfrm>
            <a:off x="6183086" y="6270170"/>
            <a:ext cx="5080000" cy="587829"/>
          </a:xfrm>
          <a:prstGeom prst="rect">
            <a:avLst/>
          </a:prstGeom>
          <a:noFill/>
          <a:ln/>
        </p:spPr>
        <p:txBody>
          <a:bodyPr wrap="square" lIns="0" tIns="0" rIns="0" bIns="0" rtlCol="0" anchor="ctr"/>
          <a:lstStyle/>
          <a:p>
            <a:r>
              <a:rPr lang="en-US" sz="2000" dirty="0">
                <a:solidFill>
                  <a:srgbClr val="00CC00"/>
                </a:solidFill>
                <a:latin typeface="Calibri" pitchFamily="34" charset="0"/>
                <a:ea typeface="Calibri" pitchFamily="34" charset="-122"/>
                <a:cs typeface="Calibri" pitchFamily="34" charset="-120"/>
              </a:rPr>
              <a:t>Multiple staff </a:t>
            </a:r>
            <a:r>
              <a:rPr lang="en-US" sz="2000" dirty="0">
                <a:solidFill>
                  <a:srgbClr val="5A7A84"/>
                </a:solidFill>
                <a:latin typeface="Calibri" pitchFamily="34" charset="0"/>
                <a:ea typeface="Calibri" pitchFamily="34" charset="-122"/>
                <a:cs typeface="Calibri" pitchFamily="34" charset="-120"/>
              </a:rPr>
              <a:t>edit the same </a:t>
            </a:r>
            <a:r>
              <a:rPr lang="en-US" sz="2000" dirty="0" smtClean="0">
                <a:solidFill>
                  <a:srgbClr val="00CC00"/>
                </a:solidFill>
                <a:latin typeface="Calibri" pitchFamily="34" charset="0"/>
                <a:ea typeface="Calibri" pitchFamily="34" charset="-122"/>
                <a:cs typeface="Calibri" pitchFamily="34" charset="-120"/>
              </a:rPr>
              <a:t>document</a:t>
            </a:r>
            <a:r>
              <a:rPr lang="en-US" sz="2000" dirty="0" smtClean="0">
                <a:solidFill>
                  <a:srgbClr val="5A7A84"/>
                </a:solidFill>
                <a:latin typeface="Calibri" pitchFamily="34" charset="0"/>
                <a:ea typeface="Calibri" pitchFamily="34" charset="-122"/>
                <a:cs typeface="Calibri" pitchFamily="34" charset="-120"/>
              </a:rPr>
              <a:t> </a:t>
            </a:r>
            <a:r>
              <a:rPr lang="en-US" sz="2000" dirty="0">
                <a:solidFill>
                  <a:srgbClr val="5A7A84"/>
                </a:solidFill>
                <a:latin typeface="Calibri" pitchFamily="34" charset="0"/>
                <a:ea typeface="Calibri" pitchFamily="34" charset="-122"/>
                <a:cs typeface="Calibri" pitchFamily="34" charset="-120"/>
              </a:rPr>
              <a:t>simultaneously</a:t>
            </a:r>
            <a:endParaRPr lang="en-US" sz="2000" dirty="0"/>
          </a:p>
        </p:txBody>
      </p:sp>
      <p:sp>
        <p:nvSpPr>
          <p:cNvPr id="28" name="Text 26"/>
          <p:cNvSpPr/>
          <p:nvPr/>
        </p:nvSpPr>
        <p:spPr>
          <a:xfrm>
            <a:off x="0" y="6516624"/>
            <a:ext cx="11704320" cy="341376"/>
          </a:xfrm>
          <a:prstGeom prst="rect">
            <a:avLst/>
          </a:prstGeom>
          <a:noFill/>
          <a:ln/>
        </p:spPr>
        <p:txBody>
          <a:bodyPr wrap="square" rtlCol="0" anchor="ctr"/>
          <a:lstStyle/>
          <a:p>
            <a:r>
              <a:rPr lang="en-US" sz="2000" b="1" i="1" dirty="0">
                <a:latin typeface="Calibri" pitchFamily="34" charset="0"/>
                <a:ea typeface="Calibri" pitchFamily="34" charset="-122"/>
                <a:cs typeface="Calibri" pitchFamily="34" charset="-120"/>
              </a:rPr>
              <a:t>Microsoft (2024</a:t>
            </a:r>
            <a:r>
              <a:rPr lang="en-US" sz="1067" i="1" dirty="0">
                <a:latin typeface="Calibri" pitchFamily="34" charset="0"/>
                <a:ea typeface="Calibri" pitchFamily="34" charset="-122"/>
                <a:cs typeface="Calibri" pitchFamily="34" charset="-120"/>
              </a:rPr>
              <a:t>). </a:t>
            </a:r>
            <a:endParaRPr lang="en-US" sz="1067" dirty="0"/>
          </a:p>
        </p:txBody>
      </p:sp>
      <p:pic>
        <p:nvPicPr>
          <p:cNvPr id="30" name="Picture 29" descr="1000076122.jpg"/>
          <p:cNvPicPr>
            <a:picLocks noChangeAspect="1"/>
          </p:cNvPicPr>
          <p:nvPr/>
        </p:nvPicPr>
        <p:blipFill>
          <a:blip r:embed="rId3" cstate="print"/>
          <a:stretch>
            <a:fillRect/>
          </a:stretch>
        </p:blipFill>
        <p:spPr>
          <a:xfrm>
            <a:off x="7416800" y="0"/>
            <a:ext cx="4354285" cy="2467430"/>
          </a:xfrm>
          <a:prstGeom prst="rect">
            <a:avLst/>
          </a:prstGeom>
        </p:spPr>
      </p:pic>
      <p:graphicFrame>
        <p:nvGraphicFramePr>
          <p:cNvPr id="17" name="Table 16"/>
          <p:cNvGraphicFramePr>
            <a:graphicFrameLocks noGrp="1"/>
          </p:cNvGraphicFramePr>
          <p:nvPr/>
        </p:nvGraphicFramePr>
        <p:xfrm>
          <a:off x="261258" y="1"/>
          <a:ext cx="4281713" cy="640080"/>
        </p:xfrm>
        <a:graphic>
          <a:graphicData uri="http://schemas.openxmlformats.org/drawingml/2006/table">
            <a:tbl>
              <a:tblPr firstRow="1" bandRow="1">
                <a:tableStyleId>{00A15C55-8517-42AA-B614-E9B94910E393}</a:tableStyleId>
              </a:tblPr>
              <a:tblGrid>
                <a:gridCol w="4281713"/>
              </a:tblGrid>
              <a:tr h="60960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smtClean="0"/>
                        <a:t>Task 2 </a:t>
                      </a:r>
                      <a:r>
                        <a:rPr lang="en-US" b="1" dirty="0" smtClean="0">
                          <a:solidFill>
                            <a:schemeClr val="bg1"/>
                          </a:solidFill>
                        </a:rPr>
                        <a:t>OLADIMEJI MAJOLAGBE</a:t>
                      </a:r>
                      <a:endParaRPr lang="en-GB" b="1" dirty="0" smtClean="0">
                        <a:solidFill>
                          <a:schemeClr val="bg1"/>
                        </a:solidFill>
                      </a:endParaRPr>
                    </a:p>
                    <a:p>
                      <a:endParaRPr lang="en-US" dirty="0"/>
                    </a:p>
                  </a:txBody>
                  <a:tcPr/>
                </a:tc>
              </a:tr>
            </a:tbl>
          </a:graphicData>
        </a:graphic>
      </p:graphicFrame>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p:cNvSpPr/>
          <p:nvPr/>
        </p:nvSpPr>
        <p:spPr>
          <a:xfrm>
            <a:off x="365760" y="60960"/>
            <a:ext cx="9144000" cy="975360"/>
          </a:xfrm>
          <a:prstGeom prst="rect">
            <a:avLst/>
          </a:prstGeom>
          <a:noFill/>
          <a:ln/>
        </p:spPr>
        <p:txBody>
          <a:bodyPr wrap="square" lIns="0" tIns="0" rIns="0" bIns="0" rtlCol="0" anchor="ctr"/>
          <a:lstStyle/>
          <a:p>
            <a:endParaRPr lang="en-US" sz="3467" dirty="0"/>
          </a:p>
        </p:txBody>
      </p:sp>
      <p:sp>
        <p:nvSpPr>
          <p:cNvPr id="6" name="Text 4"/>
          <p:cNvSpPr/>
          <p:nvPr/>
        </p:nvSpPr>
        <p:spPr>
          <a:xfrm>
            <a:off x="609600" y="1422400"/>
            <a:ext cx="11582400" cy="670560"/>
          </a:xfrm>
          <a:prstGeom prst="rect">
            <a:avLst/>
          </a:prstGeom>
          <a:noFill/>
          <a:ln/>
        </p:spPr>
        <p:txBody>
          <a:bodyPr wrap="square" rtlCol="0" anchor="ctr"/>
          <a:lstStyle/>
          <a:p>
            <a:r>
              <a:rPr lang="en-US" sz="2000" dirty="0">
                <a:solidFill>
                  <a:srgbClr val="1A2E35"/>
                </a:solidFill>
                <a:latin typeface="Calibri" pitchFamily="34" charset="0"/>
                <a:ea typeface="Calibri" pitchFamily="34" charset="-122"/>
                <a:cs typeface="Calibri" pitchFamily="34" charset="-120"/>
              </a:rPr>
              <a:t>Before adopting Microsoft 365, Greenfield relied on manual and fragmented communication methods that created significant inefficiencies:</a:t>
            </a:r>
            <a:endParaRPr lang="en-US" sz="2000" dirty="0"/>
          </a:p>
        </p:txBody>
      </p:sp>
      <p:sp>
        <p:nvSpPr>
          <p:cNvPr id="7" name="Shape 5"/>
          <p:cNvSpPr/>
          <p:nvPr/>
        </p:nvSpPr>
        <p:spPr>
          <a:xfrm>
            <a:off x="304800" y="2191656"/>
            <a:ext cx="4107543" cy="1648823"/>
          </a:xfrm>
          <a:prstGeom prst="rect">
            <a:avLst/>
          </a:prstGeom>
          <a:solidFill>
            <a:srgbClr val="FFF0EE"/>
          </a:solidFill>
          <a:ln w="12700">
            <a:solidFill>
              <a:srgbClr val="F5C6C0"/>
            </a:solidFill>
            <a:prstDash val="solid"/>
          </a:ln>
        </p:spPr>
        <p:txBody>
          <a:bodyPr/>
          <a:lstStyle/>
          <a:p>
            <a:endParaRPr lang="en-GB" sz="2400"/>
          </a:p>
        </p:txBody>
      </p:sp>
      <p:sp>
        <p:nvSpPr>
          <p:cNvPr id="9" name="Text 7"/>
          <p:cNvSpPr/>
          <p:nvPr/>
        </p:nvSpPr>
        <p:spPr>
          <a:xfrm>
            <a:off x="487680" y="2170176"/>
            <a:ext cx="5242560" cy="426720"/>
          </a:xfrm>
          <a:prstGeom prst="rect">
            <a:avLst/>
          </a:prstGeom>
          <a:noFill/>
          <a:ln/>
        </p:spPr>
        <p:txBody>
          <a:bodyPr wrap="square" lIns="0" tIns="0" rIns="0" bIns="0" rtlCol="0" anchor="ctr"/>
          <a:lstStyle/>
          <a:p>
            <a:r>
              <a:rPr lang="en-US" sz="1600" b="1" dirty="0">
                <a:solidFill>
                  <a:srgbClr val="C0392B"/>
                </a:solidFill>
                <a:latin typeface="Trebuchet MS" pitchFamily="34" charset="0"/>
                <a:ea typeface="Trebuchet MS" pitchFamily="34" charset="-122"/>
                <a:cs typeface="Trebuchet MS" pitchFamily="34" charset="-120"/>
              </a:rPr>
              <a:t>📧  </a:t>
            </a:r>
            <a:r>
              <a:rPr lang="en-US" sz="2000" b="1" dirty="0">
                <a:latin typeface="Trebuchet MS" pitchFamily="34" charset="0"/>
                <a:ea typeface="Trebuchet MS" pitchFamily="34" charset="-122"/>
                <a:cs typeface="Trebuchet MS" pitchFamily="34" charset="-120"/>
              </a:rPr>
              <a:t>Email Overload</a:t>
            </a:r>
            <a:endParaRPr lang="en-US" sz="2000" b="1" dirty="0"/>
          </a:p>
        </p:txBody>
      </p:sp>
      <p:sp>
        <p:nvSpPr>
          <p:cNvPr id="10" name="Text 8"/>
          <p:cNvSpPr/>
          <p:nvPr/>
        </p:nvSpPr>
        <p:spPr>
          <a:xfrm>
            <a:off x="487680" y="2621280"/>
            <a:ext cx="3881120" cy="1123406"/>
          </a:xfrm>
          <a:prstGeom prst="rect">
            <a:avLst/>
          </a:prstGeom>
          <a:noFill/>
          <a:ln/>
        </p:spPr>
        <p:txBody>
          <a:bodyPr wrap="square" lIns="0" tIns="0" rIns="0" bIns="0" rtlCol="0" anchor="ctr"/>
          <a:lstStyle/>
          <a:p>
            <a:r>
              <a:rPr lang="en-US" dirty="0">
                <a:solidFill>
                  <a:srgbClr val="1A2E35"/>
                </a:solidFill>
                <a:latin typeface="Calibri" pitchFamily="34" charset="0"/>
                <a:ea typeface="Calibri" pitchFamily="34" charset="-122"/>
                <a:cs typeface="Calibri" pitchFamily="34" charset="-120"/>
              </a:rPr>
              <a:t>Staff emailed documents back and forth, creating multiple versions of the same file. </a:t>
            </a:r>
            <a:endParaRPr lang="en-US" dirty="0"/>
          </a:p>
        </p:txBody>
      </p:sp>
      <p:sp>
        <p:nvSpPr>
          <p:cNvPr id="11" name="Shape 9"/>
          <p:cNvSpPr/>
          <p:nvPr/>
        </p:nvSpPr>
        <p:spPr>
          <a:xfrm>
            <a:off x="7736114" y="2104571"/>
            <a:ext cx="4252686" cy="1901372"/>
          </a:xfrm>
          <a:prstGeom prst="rect">
            <a:avLst/>
          </a:prstGeom>
          <a:solidFill>
            <a:srgbClr val="FFF0EE"/>
          </a:solidFill>
          <a:ln w="12700">
            <a:solidFill>
              <a:srgbClr val="F5C6C0"/>
            </a:solidFill>
            <a:prstDash val="solid"/>
          </a:ln>
        </p:spPr>
        <p:txBody>
          <a:bodyPr/>
          <a:lstStyle/>
          <a:p>
            <a:endParaRPr lang="en-GB" sz="2400"/>
          </a:p>
        </p:txBody>
      </p:sp>
      <p:sp>
        <p:nvSpPr>
          <p:cNvPr id="13" name="Text 11"/>
          <p:cNvSpPr/>
          <p:nvPr/>
        </p:nvSpPr>
        <p:spPr>
          <a:xfrm>
            <a:off x="7779657" y="2155660"/>
            <a:ext cx="3866605" cy="427881"/>
          </a:xfrm>
          <a:prstGeom prst="rect">
            <a:avLst/>
          </a:prstGeom>
          <a:noFill/>
          <a:ln/>
        </p:spPr>
        <p:txBody>
          <a:bodyPr wrap="square" lIns="0" tIns="0" rIns="0" bIns="0" rtlCol="0" anchor="ctr"/>
          <a:lstStyle/>
          <a:p>
            <a:r>
              <a:rPr lang="en-US" sz="1600" b="1" dirty="0">
                <a:solidFill>
                  <a:srgbClr val="C0392B"/>
                </a:solidFill>
                <a:latin typeface="Trebuchet MS" pitchFamily="34" charset="0"/>
                <a:ea typeface="Trebuchet MS" pitchFamily="34" charset="-122"/>
                <a:cs typeface="Trebuchet MS" pitchFamily="34" charset="-120"/>
              </a:rPr>
              <a:t>📋  </a:t>
            </a:r>
            <a:r>
              <a:rPr lang="en-US" sz="2000" b="1" dirty="0">
                <a:latin typeface="Trebuchet MS" pitchFamily="34" charset="0"/>
                <a:ea typeface="Trebuchet MS" pitchFamily="34" charset="-122"/>
                <a:cs typeface="Trebuchet MS" pitchFamily="34" charset="-120"/>
              </a:rPr>
              <a:t>Paper-Based Records</a:t>
            </a:r>
            <a:endParaRPr lang="en-US" sz="2000" dirty="0"/>
          </a:p>
        </p:txBody>
      </p:sp>
      <p:sp>
        <p:nvSpPr>
          <p:cNvPr id="14" name="Text 12"/>
          <p:cNvSpPr/>
          <p:nvPr/>
        </p:nvSpPr>
        <p:spPr>
          <a:xfrm>
            <a:off x="7852229" y="2656114"/>
            <a:ext cx="4339771" cy="1306286"/>
          </a:xfrm>
          <a:prstGeom prst="rect">
            <a:avLst/>
          </a:prstGeom>
          <a:noFill/>
          <a:ln/>
        </p:spPr>
        <p:txBody>
          <a:bodyPr wrap="square" lIns="0" tIns="0" rIns="0" bIns="0" rtlCol="0" anchor="ctr"/>
          <a:lstStyle/>
          <a:p>
            <a:r>
              <a:rPr lang="en-US" dirty="0">
                <a:solidFill>
                  <a:srgbClr val="1A2E35"/>
                </a:solidFill>
                <a:latin typeface="Calibri" pitchFamily="34" charset="0"/>
                <a:ea typeface="Calibri" pitchFamily="34" charset="-122"/>
                <a:cs typeface="Calibri" pitchFamily="34" charset="-120"/>
              </a:rPr>
              <a:t>Visiting carers carried paper documents to client homes. If records were lost, damaged, or forgotten, this posed serious risks </a:t>
            </a:r>
            <a:r>
              <a:rPr lang="en-US" sz="1467" dirty="0" smtClean="0">
                <a:solidFill>
                  <a:srgbClr val="1A2E35"/>
                </a:solidFill>
                <a:latin typeface="Calibri" pitchFamily="34" charset="0"/>
                <a:ea typeface="Calibri" pitchFamily="34" charset="-122"/>
                <a:cs typeface="Calibri" pitchFamily="34" charset="-120"/>
              </a:rPr>
              <a:t>.</a:t>
            </a:r>
            <a:endParaRPr lang="en-US" sz="1467" dirty="0"/>
          </a:p>
        </p:txBody>
      </p:sp>
      <p:sp>
        <p:nvSpPr>
          <p:cNvPr id="15" name="Shape 13"/>
          <p:cNvSpPr/>
          <p:nvPr/>
        </p:nvSpPr>
        <p:spPr>
          <a:xfrm>
            <a:off x="304800" y="3962400"/>
            <a:ext cx="4093029" cy="2046514"/>
          </a:xfrm>
          <a:prstGeom prst="rect">
            <a:avLst/>
          </a:prstGeom>
          <a:solidFill>
            <a:srgbClr val="FFF0EE"/>
          </a:solidFill>
          <a:ln w="12700">
            <a:solidFill>
              <a:srgbClr val="F5C6C0"/>
            </a:solidFill>
            <a:prstDash val="solid"/>
          </a:ln>
        </p:spPr>
        <p:txBody>
          <a:bodyPr/>
          <a:lstStyle/>
          <a:p>
            <a:endParaRPr lang="en-GB" sz="2400"/>
          </a:p>
        </p:txBody>
      </p:sp>
      <p:sp>
        <p:nvSpPr>
          <p:cNvPr id="17" name="Text 15"/>
          <p:cNvSpPr/>
          <p:nvPr/>
        </p:nvSpPr>
        <p:spPr>
          <a:xfrm>
            <a:off x="487680" y="4181856"/>
            <a:ext cx="5242560" cy="426720"/>
          </a:xfrm>
          <a:prstGeom prst="rect">
            <a:avLst/>
          </a:prstGeom>
          <a:noFill/>
          <a:ln/>
        </p:spPr>
        <p:txBody>
          <a:bodyPr wrap="square" lIns="0" tIns="0" rIns="0" bIns="0" rtlCol="0" anchor="ctr"/>
          <a:lstStyle/>
          <a:p>
            <a:r>
              <a:rPr lang="en-US" sz="1600" b="1" dirty="0">
                <a:solidFill>
                  <a:srgbClr val="C0392B"/>
                </a:solidFill>
                <a:latin typeface="Trebuchet MS" pitchFamily="34" charset="0"/>
                <a:ea typeface="Trebuchet MS" pitchFamily="34" charset="-122"/>
                <a:cs typeface="Trebuchet MS" pitchFamily="34" charset="-120"/>
              </a:rPr>
              <a:t>🏢  </a:t>
            </a:r>
            <a:r>
              <a:rPr lang="en-US" sz="2000" b="1" dirty="0">
                <a:latin typeface="Trebuchet MS" pitchFamily="34" charset="0"/>
                <a:ea typeface="Trebuchet MS" pitchFamily="34" charset="-122"/>
                <a:cs typeface="Trebuchet MS" pitchFamily="34" charset="-120"/>
              </a:rPr>
              <a:t>Location Barriers</a:t>
            </a:r>
            <a:endParaRPr lang="en-US" sz="2000" dirty="0"/>
          </a:p>
        </p:txBody>
      </p:sp>
      <p:sp>
        <p:nvSpPr>
          <p:cNvPr id="18" name="Text 16"/>
          <p:cNvSpPr/>
          <p:nvPr/>
        </p:nvSpPr>
        <p:spPr>
          <a:xfrm>
            <a:off x="487680" y="4789714"/>
            <a:ext cx="3721463" cy="940526"/>
          </a:xfrm>
          <a:prstGeom prst="rect">
            <a:avLst/>
          </a:prstGeom>
          <a:noFill/>
          <a:ln/>
        </p:spPr>
        <p:txBody>
          <a:bodyPr wrap="square" lIns="0" tIns="0" rIns="0" bIns="0" rtlCol="0" anchor="ctr"/>
          <a:lstStyle/>
          <a:p>
            <a:r>
              <a:rPr lang="en-US" dirty="0">
                <a:solidFill>
                  <a:srgbClr val="1A2E35"/>
                </a:solidFill>
                <a:latin typeface="Calibri" pitchFamily="34" charset="0"/>
                <a:ea typeface="Calibri" pitchFamily="34" charset="-122"/>
                <a:cs typeface="Calibri" pitchFamily="34" charset="-120"/>
              </a:rPr>
              <a:t>Carers in the field had no access to office systems. If they needed a client's care plan, they had to phone </a:t>
            </a:r>
            <a:r>
              <a:rPr lang="en-US" dirty="0" smtClean="0">
                <a:solidFill>
                  <a:srgbClr val="1A2E35"/>
                </a:solidFill>
                <a:latin typeface="Calibri" pitchFamily="34" charset="0"/>
                <a:ea typeface="Calibri" pitchFamily="34" charset="-122"/>
                <a:cs typeface="Calibri" pitchFamily="34" charset="-120"/>
              </a:rPr>
              <a:t>.</a:t>
            </a:r>
            <a:endParaRPr lang="en-US" dirty="0"/>
          </a:p>
        </p:txBody>
      </p:sp>
      <p:sp>
        <p:nvSpPr>
          <p:cNvPr id="19" name="Shape 17"/>
          <p:cNvSpPr/>
          <p:nvPr/>
        </p:nvSpPr>
        <p:spPr>
          <a:xfrm>
            <a:off x="7730309" y="4354285"/>
            <a:ext cx="4461691" cy="1759131"/>
          </a:xfrm>
          <a:prstGeom prst="rect">
            <a:avLst/>
          </a:prstGeom>
          <a:solidFill>
            <a:srgbClr val="FFF0EE"/>
          </a:solidFill>
          <a:ln w="12700">
            <a:solidFill>
              <a:srgbClr val="F5C6C0"/>
            </a:solidFill>
            <a:prstDash val="solid"/>
          </a:ln>
        </p:spPr>
        <p:txBody>
          <a:bodyPr/>
          <a:lstStyle/>
          <a:p>
            <a:endParaRPr lang="en-GB" sz="2400"/>
          </a:p>
        </p:txBody>
      </p:sp>
      <p:sp>
        <p:nvSpPr>
          <p:cNvPr id="21" name="Text 19"/>
          <p:cNvSpPr/>
          <p:nvPr/>
        </p:nvSpPr>
        <p:spPr>
          <a:xfrm>
            <a:off x="8098971" y="4368800"/>
            <a:ext cx="3605348" cy="377371"/>
          </a:xfrm>
          <a:prstGeom prst="rect">
            <a:avLst/>
          </a:prstGeom>
          <a:noFill/>
          <a:ln/>
        </p:spPr>
        <p:txBody>
          <a:bodyPr wrap="square" lIns="0" tIns="0" rIns="0" bIns="0" rtlCol="0" anchor="ctr"/>
          <a:lstStyle/>
          <a:p>
            <a:r>
              <a:rPr lang="en-US" sz="1600" b="1" dirty="0">
                <a:solidFill>
                  <a:srgbClr val="C0392B"/>
                </a:solidFill>
                <a:latin typeface="Trebuchet MS" pitchFamily="34" charset="0"/>
                <a:ea typeface="Trebuchet MS" pitchFamily="34" charset="-122"/>
                <a:cs typeface="Trebuchet MS" pitchFamily="34" charset="-120"/>
              </a:rPr>
              <a:t>⏱  </a:t>
            </a:r>
            <a:r>
              <a:rPr lang="en-US" sz="2000" b="1" dirty="0">
                <a:latin typeface="Trebuchet MS" pitchFamily="34" charset="0"/>
                <a:ea typeface="Trebuchet MS" pitchFamily="34" charset="-122"/>
                <a:cs typeface="Trebuchet MS" pitchFamily="34" charset="-120"/>
              </a:rPr>
              <a:t>Delayed Updates</a:t>
            </a:r>
            <a:endParaRPr lang="en-US" sz="2000" b="1" dirty="0"/>
          </a:p>
        </p:txBody>
      </p:sp>
      <p:sp>
        <p:nvSpPr>
          <p:cNvPr id="22" name="Text 20"/>
          <p:cNvSpPr/>
          <p:nvPr/>
        </p:nvSpPr>
        <p:spPr>
          <a:xfrm>
            <a:off x="8069943" y="4630057"/>
            <a:ext cx="3634377" cy="1100183"/>
          </a:xfrm>
          <a:prstGeom prst="rect">
            <a:avLst/>
          </a:prstGeom>
          <a:noFill/>
          <a:ln/>
        </p:spPr>
        <p:txBody>
          <a:bodyPr wrap="square" lIns="0" tIns="0" rIns="0" bIns="0" rtlCol="0" anchor="ctr"/>
          <a:lstStyle/>
          <a:p>
            <a:r>
              <a:rPr lang="en-US" sz="2000" dirty="0">
                <a:solidFill>
                  <a:srgbClr val="1A2E35"/>
                </a:solidFill>
                <a:latin typeface="Calibri" pitchFamily="34" charset="0"/>
                <a:ea typeface="Calibri" pitchFamily="34" charset="-122"/>
                <a:cs typeface="Calibri" pitchFamily="34" charset="-120"/>
              </a:rPr>
              <a:t>When a care coordinator updated a client's schedule, field carers were not notified immediately</a:t>
            </a:r>
            <a:r>
              <a:rPr lang="en-US" sz="1467" dirty="0">
                <a:solidFill>
                  <a:srgbClr val="1A2E35"/>
                </a:solidFill>
                <a:latin typeface="Calibri" pitchFamily="34" charset="0"/>
                <a:ea typeface="Calibri" pitchFamily="34" charset="-122"/>
                <a:cs typeface="Calibri" pitchFamily="34" charset="-120"/>
              </a:rPr>
              <a:t>. </a:t>
            </a:r>
            <a:endParaRPr lang="en-US" sz="1467" dirty="0"/>
          </a:p>
        </p:txBody>
      </p:sp>
      <p:sp>
        <p:nvSpPr>
          <p:cNvPr id="23" name="Text 21"/>
          <p:cNvSpPr/>
          <p:nvPr/>
        </p:nvSpPr>
        <p:spPr>
          <a:xfrm>
            <a:off x="243840" y="6415314"/>
            <a:ext cx="3791131" cy="363438"/>
          </a:xfrm>
          <a:prstGeom prst="rect">
            <a:avLst/>
          </a:prstGeom>
          <a:noFill/>
          <a:ln/>
        </p:spPr>
        <p:txBody>
          <a:bodyPr wrap="square" rtlCol="0" anchor="ctr"/>
          <a:lstStyle/>
          <a:p>
            <a:r>
              <a:rPr lang="en-US" sz="2000" b="1" i="1" dirty="0">
                <a:latin typeface="Calibri" pitchFamily="34" charset="0"/>
                <a:ea typeface="Calibri" pitchFamily="34" charset="-122"/>
                <a:cs typeface="Calibri" pitchFamily="34" charset="-120"/>
              </a:rPr>
              <a:t>Lapointe, L. &amp; Rivard, S. (2005). </a:t>
            </a:r>
            <a:r>
              <a:rPr lang="en-US" sz="1067" i="1" dirty="0" smtClean="0">
                <a:solidFill>
                  <a:srgbClr val="5A7A84"/>
                </a:solidFill>
                <a:latin typeface="Calibri" pitchFamily="34" charset="0"/>
                <a:ea typeface="Calibri" pitchFamily="34" charset="-122"/>
                <a:cs typeface="Calibri" pitchFamily="34" charset="-120"/>
              </a:rPr>
              <a:t>.</a:t>
            </a:r>
            <a:endParaRPr lang="en-US" sz="1067" dirty="0"/>
          </a:p>
        </p:txBody>
      </p:sp>
      <p:graphicFrame>
        <p:nvGraphicFramePr>
          <p:cNvPr id="24" name="Table 23"/>
          <p:cNvGraphicFramePr>
            <a:graphicFrameLocks noGrp="1"/>
          </p:cNvGraphicFramePr>
          <p:nvPr/>
        </p:nvGraphicFramePr>
        <p:xfrm>
          <a:off x="1524001" y="333829"/>
          <a:ext cx="8592458" cy="943427"/>
        </p:xfrm>
        <a:graphic>
          <a:graphicData uri="http://schemas.openxmlformats.org/drawingml/2006/table">
            <a:tbl>
              <a:tblPr firstRow="1" bandRow="1">
                <a:tableStyleId>{00A15C55-8517-42AA-B614-E9B94910E393}</a:tableStyleId>
              </a:tblPr>
              <a:tblGrid>
                <a:gridCol w="8592458"/>
              </a:tblGrid>
              <a:tr h="943427">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dirty="0" smtClean="0">
                          <a:solidFill>
                            <a:schemeClr val="tx1"/>
                          </a:solidFill>
                        </a:rPr>
                        <a:t>The Challenge: How Greenfield Communicated Before </a:t>
                      </a:r>
                      <a:r>
                        <a:rPr lang="en-US" sz="2000" b="0" dirty="0" err="1" smtClean="0">
                          <a:solidFill>
                            <a:schemeClr val="tx1"/>
                          </a:solidFill>
                        </a:rPr>
                        <a:t>OneDrive</a:t>
                      </a:r>
                      <a:endParaRPr lang="en-US" sz="2000" b="0" dirty="0" smtClean="0">
                        <a:solidFill>
                          <a:schemeClr val="tx1"/>
                        </a:solidFill>
                      </a:endParaRPr>
                    </a:p>
                    <a:p>
                      <a:endParaRPr lang="en-US" dirty="0"/>
                    </a:p>
                  </a:txBody>
                  <a:tcPr/>
                </a:tc>
              </a:tr>
            </a:tbl>
          </a:graphicData>
        </a:graphic>
      </p:graphicFrame>
      <p:pic>
        <p:nvPicPr>
          <p:cNvPr id="26" name="Picture 25" descr="1000076121.jpg"/>
          <p:cNvPicPr>
            <a:picLocks noChangeAspect="1"/>
          </p:cNvPicPr>
          <p:nvPr/>
        </p:nvPicPr>
        <p:blipFill>
          <a:blip r:embed="rId3" cstate="print"/>
          <a:stretch>
            <a:fillRect/>
          </a:stretch>
        </p:blipFill>
        <p:spPr>
          <a:xfrm>
            <a:off x="4510087" y="2162174"/>
            <a:ext cx="3171825" cy="4020911"/>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hape 0"/>
          <p:cNvSpPr/>
          <p:nvPr/>
        </p:nvSpPr>
        <p:spPr>
          <a:xfrm>
            <a:off x="0" y="0"/>
            <a:ext cx="146304" cy="6858000"/>
          </a:xfrm>
          <a:prstGeom prst="rect">
            <a:avLst/>
          </a:prstGeom>
          <a:solidFill>
            <a:srgbClr val="028090"/>
          </a:solidFill>
          <a:ln w="12700">
            <a:solidFill>
              <a:srgbClr val="028090"/>
            </a:solidFill>
            <a:prstDash val="solid"/>
          </a:ln>
        </p:spPr>
        <p:txBody>
          <a:bodyPr/>
          <a:lstStyle/>
          <a:p>
            <a:endParaRPr lang="en-GB" sz="2400"/>
          </a:p>
        </p:txBody>
      </p:sp>
      <p:sp>
        <p:nvSpPr>
          <p:cNvPr id="4" name="Text 2"/>
          <p:cNvSpPr/>
          <p:nvPr/>
        </p:nvSpPr>
        <p:spPr>
          <a:xfrm>
            <a:off x="365760" y="60960"/>
            <a:ext cx="9144000" cy="975360"/>
          </a:xfrm>
          <a:prstGeom prst="rect">
            <a:avLst/>
          </a:prstGeom>
          <a:noFill/>
          <a:ln/>
        </p:spPr>
        <p:txBody>
          <a:bodyPr wrap="square" lIns="0" tIns="0" rIns="0" bIns="0" rtlCol="0" anchor="ctr"/>
          <a:lstStyle/>
          <a:p>
            <a:endParaRPr lang="en-US" sz="3467" dirty="0"/>
          </a:p>
        </p:txBody>
      </p:sp>
      <p:sp>
        <p:nvSpPr>
          <p:cNvPr id="6" name="Text 4"/>
          <p:cNvSpPr/>
          <p:nvPr/>
        </p:nvSpPr>
        <p:spPr>
          <a:xfrm>
            <a:off x="304800" y="1219200"/>
            <a:ext cx="11582400" cy="609600"/>
          </a:xfrm>
          <a:prstGeom prst="rect">
            <a:avLst/>
          </a:prstGeom>
          <a:noFill/>
          <a:ln/>
        </p:spPr>
        <p:txBody>
          <a:bodyPr wrap="square" rtlCol="0" anchor="ctr"/>
          <a:lstStyle/>
          <a:p>
            <a:r>
              <a:rPr lang="en-US" sz="1733" dirty="0">
                <a:solidFill>
                  <a:srgbClr val="1A2E35"/>
                </a:solidFill>
                <a:latin typeface="Calibri" pitchFamily="34" charset="0"/>
                <a:ea typeface="Calibri" pitchFamily="34" charset="-122"/>
                <a:cs typeface="Calibri" pitchFamily="34" charset="-120"/>
              </a:rPr>
              <a:t>OneDrive directly addresses Greenfield's communication challenges by providing a centralised, accessible platform for all staff:</a:t>
            </a:r>
            <a:endParaRPr lang="en-US" sz="1733" dirty="0"/>
          </a:p>
        </p:txBody>
      </p:sp>
      <p:sp>
        <p:nvSpPr>
          <p:cNvPr id="7" name="Shape 5"/>
          <p:cNvSpPr/>
          <p:nvPr/>
        </p:nvSpPr>
        <p:spPr>
          <a:xfrm>
            <a:off x="304800" y="1950720"/>
            <a:ext cx="11582400" cy="1402080"/>
          </a:xfrm>
          <a:prstGeom prst="rect">
            <a:avLst/>
          </a:prstGeom>
          <a:solidFill>
            <a:srgbClr val="E8F4F7"/>
          </a:solidFill>
          <a:ln w="12700">
            <a:solidFill>
              <a:srgbClr val="C2DDE6"/>
            </a:solidFill>
            <a:prstDash val="solid"/>
          </a:ln>
        </p:spPr>
        <p:txBody>
          <a:bodyPr/>
          <a:lstStyle/>
          <a:p>
            <a:endParaRPr lang="en-GB" sz="2400"/>
          </a:p>
        </p:txBody>
      </p:sp>
      <p:sp>
        <p:nvSpPr>
          <p:cNvPr id="8" name="Shape 6"/>
          <p:cNvSpPr/>
          <p:nvPr/>
        </p:nvSpPr>
        <p:spPr>
          <a:xfrm>
            <a:off x="304800" y="1950720"/>
            <a:ext cx="97536" cy="1402080"/>
          </a:xfrm>
          <a:prstGeom prst="rect">
            <a:avLst/>
          </a:prstGeom>
          <a:solidFill>
            <a:srgbClr val="028090"/>
          </a:solidFill>
          <a:ln w="12700">
            <a:solidFill>
              <a:srgbClr val="028090"/>
            </a:solidFill>
            <a:prstDash val="solid"/>
          </a:ln>
        </p:spPr>
        <p:txBody>
          <a:bodyPr/>
          <a:lstStyle/>
          <a:p>
            <a:endParaRPr lang="en-GB" sz="2400"/>
          </a:p>
        </p:txBody>
      </p:sp>
      <p:sp>
        <p:nvSpPr>
          <p:cNvPr id="9" name="Text 7"/>
          <p:cNvSpPr/>
          <p:nvPr/>
        </p:nvSpPr>
        <p:spPr>
          <a:xfrm>
            <a:off x="548640" y="2036064"/>
            <a:ext cx="10972800" cy="426720"/>
          </a:xfrm>
          <a:prstGeom prst="rect">
            <a:avLst/>
          </a:prstGeom>
          <a:noFill/>
          <a:ln/>
        </p:spPr>
        <p:txBody>
          <a:bodyPr wrap="square" lIns="0" tIns="0" rIns="0" bIns="0" rtlCol="0" anchor="ctr"/>
          <a:lstStyle/>
          <a:p>
            <a:r>
              <a:rPr lang="en-US" sz="1733" b="1" dirty="0">
                <a:solidFill>
                  <a:srgbClr val="023E4F"/>
                </a:solidFill>
                <a:latin typeface="Trebuchet MS" pitchFamily="34" charset="0"/>
                <a:ea typeface="Trebuchet MS" pitchFamily="34" charset="-122"/>
                <a:cs typeface="Trebuchet MS" pitchFamily="34" charset="-120"/>
              </a:rPr>
              <a:t>📁  Centralised Care Documents</a:t>
            </a:r>
            <a:endParaRPr lang="en-US" sz="1733" dirty="0"/>
          </a:p>
        </p:txBody>
      </p:sp>
      <p:sp>
        <p:nvSpPr>
          <p:cNvPr id="10" name="Text 8"/>
          <p:cNvSpPr/>
          <p:nvPr/>
        </p:nvSpPr>
        <p:spPr>
          <a:xfrm>
            <a:off x="548640" y="2499360"/>
            <a:ext cx="10972800" cy="792480"/>
          </a:xfrm>
          <a:prstGeom prst="rect">
            <a:avLst/>
          </a:prstGeom>
          <a:noFill/>
          <a:ln/>
        </p:spPr>
        <p:txBody>
          <a:bodyPr wrap="square" lIns="0" tIns="0" rIns="0" bIns="0" rtlCol="0" anchor="ctr"/>
          <a:lstStyle/>
          <a:p>
            <a:r>
              <a:rPr lang="en-US" sz="1467" dirty="0">
                <a:solidFill>
                  <a:srgbClr val="1A2E35"/>
                </a:solidFill>
                <a:latin typeface="Calibri" pitchFamily="34" charset="0"/>
                <a:ea typeface="Calibri" pitchFamily="34" charset="-122"/>
                <a:cs typeface="Calibri" pitchFamily="34" charset="-120"/>
              </a:rPr>
              <a:t>All client care plans, medication logs, and risk assessments are stored in one shared OneDrive folder. Care coordinators can update a document and it is instantly available to all staff — no more outdated paper copies or conflicting versions. Ensures compliance with CQC record-keeping standards.</a:t>
            </a:r>
            <a:endParaRPr lang="en-US" sz="1467" dirty="0"/>
          </a:p>
        </p:txBody>
      </p:sp>
      <p:sp>
        <p:nvSpPr>
          <p:cNvPr id="11" name="Shape 9"/>
          <p:cNvSpPr/>
          <p:nvPr/>
        </p:nvSpPr>
        <p:spPr>
          <a:xfrm>
            <a:off x="304800" y="3535680"/>
            <a:ext cx="11582400" cy="1402080"/>
          </a:xfrm>
          <a:prstGeom prst="rect">
            <a:avLst/>
          </a:prstGeom>
          <a:solidFill>
            <a:srgbClr val="E8F4F7"/>
          </a:solidFill>
          <a:ln w="12700">
            <a:solidFill>
              <a:srgbClr val="C2DDE6"/>
            </a:solidFill>
            <a:prstDash val="solid"/>
          </a:ln>
        </p:spPr>
        <p:txBody>
          <a:bodyPr/>
          <a:lstStyle/>
          <a:p>
            <a:endParaRPr lang="en-GB" sz="2400"/>
          </a:p>
        </p:txBody>
      </p:sp>
      <p:sp>
        <p:nvSpPr>
          <p:cNvPr id="12" name="Shape 10"/>
          <p:cNvSpPr/>
          <p:nvPr/>
        </p:nvSpPr>
        <p:spPr>
          <a:xfrm>
            <a:off x="304800" y="3535680"/>
            <a:ext cx="97536" cy="1402080"/>
          </a:xfrm>
          <a:prstGeom prst="rect">
            <a:avLst/>
          </a:prstGeom>
          <a:solidFill>
            <a:srgbClr val="028090"/>
          </a:solidFill>
          <a:ln w="12700">
            <a:solidFill>
              <a:srgbClr val="028090"/>
            </a:solidFill>
            <a:prstDash val="solid"/>
          </a:ln>
        </p:spPr>
        <p:txBody>
          <a:bodyPr/>
          <a:lstStyle/>
          <a:p>
            <a:endParaRPr lang="en-GB" sz="2400"/>
          </a:p>
        </p:txBody>
      </p:sp>
      <p:sp>
        <p:nvSpPr>
          <p:cNvPr id="13" name="Text 11"/>
          <p:cNvSpPr/>
          <p:nvPr/>
        </p:nvSpPr>
        <p:spPr>
          <a:xfrm>
            <a:off x="548640" y="3621024"/>
            <a:ext cx="10972800" cy="426720"/>
          </a:xfrm>
          <a:prstGeom prst="rect">
            <a:avLst/>
          </a:prstGeom>
          <a:noFill/>
          <a:ln/>
        </p:spPr>
        <p:txBody>
          <a:bodyPr wrap="square" lIns="0" tIns="0" rIns="0" bIns="0" rtlCol="0" anchor="ctr"/>
          <a:lstStyle/>
          <a:p>
            <a:r>
              <a:rPr lang="en-US" sz="1733" b="1" dirty="0">
                <a:solidFill>
                  <a:srgbClr val="023E4F"/>
                </a:solidFill>
                <a:latin typeface="Trebuchet MS" pitchFamily="34" charset="0"/>
                <a:ea typeface="Trebuchet MS" pitchFamily="34" charset="-122"/>
                <a:cs typeface="Trebuchet MS" pitchFamily="34" charset="-120"/>
              </a:rPr>
              <a:t>📱  Mobile Access for Field Carers</a:t>
            </a:r>
            <a:endParaRPr lang="en-US" sz="1733" dirty="0"/>
          </a:p>
        </p:txBody>
      </p:sp>
      <p:sp>
        <p:nvSpPr>
          <p:cNvPr id="14" name="Text 12"/>
          <p:cNvSpPr/>
          <p:nvPr/>
        </p:nvSpPr>
        <p:spPr>
          <a:xfrm>
            <a:off x="548640" y="4084320"/>
            <a:ext cx="10972800" cy="792480"/>
          </a:xfrm>
          <a:prstGeom prst="rect">
            <a:avLst/>
          </a:prstGeom>
          <a:noFill/>
          <a:ln/>
        </p:spPr>
        <p:txBody>
          <a:bodyPr wrap="square" lIns="0" tIns="0" rIns="0" bIns="0" rtlCol="0" anchor="ctr"/>
          <a:lstStyle/>
          <a:p>
            <a:r>
              <a:rPr lang="en-US" sz="1467" dirty="0">
                <a:solidFill>
                  <a:srgbClr val="1A2E35"/>
                </a:solidFill>
                <a:latin typeface="Calibri" pitchFamily="34" charset="0"/>
                <a:ea typeface="Calibri" pitchFamily="34" charset="-122"/>
                <a:cs typeface="Calibri" pitchFamily="34" charset="-120"/>
              </a:rPr>
              <a:t>Visiting carers access OneDrive via the Microsoft 365 app on their phones or tablets. Before arriving at a client's home, they can review the latest care plan, check for updated instructions, and log their visit — all in real time. Eliminates the need to carry paper files or phone the main office.</a:t>
            </a:r>
            <a:endParaRPr lang="en-US" sz="1467" dirty="0"/>
          </a:p>
        </p:txBody>
      </p:sp>
      <p:sp>
        <p:nvSpPr>
          <p:cNvPr id="15" name="Shape 13"/>
          <p:cNvSpPr/>
          <p:nvPr/>
        </p:nvSpPr>
        <p:spPr>
          <a:xfrm>
            <a:off x="304800" y="5120640"/>
            <a:ext cx="11582400" cy="1402080"/>
          </a:xfrm>
          <a:prstGeom prst="rect">
            <a:avLst/>
          </a:prstGeom>
          <a:solidFill>
            <a:srgbClr val="E8F4F7"/>
          </a:solidFill>
          <a:ln w="12700">
            <a:solidFill>
              <a:srgbClr val="C2DDE6"/>
            </a:solidFill>
            <a:prstDash val="solid"/>
          </a:ln>
        </p:spPr>
        <p:txBody>
          <a:bodyPr/>
          <a:lstStyle/>
          <a:p>
            <a:endParaRPr lang="en-GB" sz="2400"/>
          </a:p>
        </p:txBody>
      </p:sp>
      <p:sp>
        <p:nvSpPr>
          <p:cNvPr id="16" name="Shape 14"/>
          <p:cNvSpPr/>
          <p:nvPr/>
        </p:nvSpPr>
        <p:spPr>
          <a:xfrm>
            <a:off x="304800" y="5120640"/>
            <a:ext cx="97536" cy="1402080"/>
          </a:xfrm>
          <a:prstGeom prst="rect">
            <a:avLst/>
          </a:prstGeom>
          <a:solidFill>
            <a:srgbClr val="028090"/>
          </a:solidFill>
          <a:ln w="12700">
            <a:solidFill>
              <a:srgbClr val="028090"/>
            </a:solidFill>
            <a:prstDash val="solid"/>
          </a:ln>
        </p:spPr>
        <p:txBody>
          <a:bodyPr/>
          <a:lstStyle/>
          <a:p>
            <a:endParaRPr lang="en-GB" sz="2400"/>
          </a:p>
        </p:txBody>
      </p:sp>
      <p:sp>
        <p:nvSpPr>
          <p:cNvPr id="17" name="Text 15"/>
          <p:cNvSpPr/>
          <p:nvPr/>
        </p:nvSpPr>
        <p:spPr>
          <a:xfrm>
            <a:off x="548640" y="5205984"/>
            <a:ext cx="10972800" cy="426720"/>
          </a:xfrm>
          <a:prstGeom prst="rect">
            <a:avLst/>
          </a:prstGeom>
          <a:noFill/>
          <a:ln/>
        </p:spPr>
        <p:txBody>
          <a:bodyPr wrap="square" lIns="0" tIns="0" rIns="0" bIns="0" rtlCol="0" anchor="ctr"/>
          <a:lstStyle/>
          <a:p>
            <a:r>
              <a:rPr lang="en-US" sz="1733" b="1" dirty="0">
                <a:solidFill>
                  <a:srgbClr val="023E4F"/>
                </a:solidFill>
                <a:latin typeface="Trebuchet MS" pitchFamily="34" charset="0"/>
                <a:ea typeface="Trebuchet MS" pitchFamily="34" charset="-122"/>
                <a:cs typeface="Trebuchet MS" pitchFamily="34" charset="-120"/>
              </a:rPr>
              <a:t>🔔  Instant Schedule Updates</a:t>
            </a:r>
            <a:endParaRPr lang="en-US" sz="1733" dirty="0"/>
          </a:p>
        </p:txBody>
      </p:sp>
      <p:sp>
        <p:nvSpPr>
          <p:cNvPr id="18" name="Text 16"/>
          <p:cNvSpPr/>
          <p:nvPr/>
        </p:nvSpPr>
        <p:spPr>
          <a:xfrm>
            <a:off x="548640" y="5669280"/>
            <a:ext cx="10972800" cy="792480"/>
          </a:xfrm>
          <a:prstGeom prst="rect">
            <a:avLst/>
          </a:prstGeom>
          <a:noFill/>
          <a:ln/>
        </p:spPr>
        <p:txBody>
          <a:bodyPr wrap="square" lIns="0" tIns="0" rIns="0" bIns="0" rtlCol="0" anchor="ctr"/>
          <a:lstStyle/>
          <a:p>
            <a:r>
              <a:rPr lang="en-US" sz="1467" dirty="0">
                <a:solidFill>
                  <a:srgbClr val="1A2E35"/>
                </a:solidFill>
                <a:latin typeface="Calibri" pitchFamily="34" charset="0"/>
                <a:ea typeface="Calibri" pitchFamily="34" charset="-122"/>
                <a:cs typeface="Calibri" pitchFamily="34" charset="-120"/>
              </a:rPr>
              <a:t>When a care coordinator changes a client's schedule or adds a new visit, the updated file is immediately available to all relevant carers through OneDrive. This reduces missed appointments and improves coordination across the agency. Particularly valuable for urgent changes in client care needs.</a:t>
            </a:r>
            <a:endParaRPr lang="en-US" sz="1467" dirty="0"/>
          </a:p>
        </p:txBody>
      </p:sp>
      <p:sp>
        <p:nvSpPr>
          <p:cNvPr id="19" name="Text 17"/>
          <p:cNvSpPr/>
          <p:nvPr/>
        </p:nvSpPr>
        <p:spPr>
          <a:xfrm>
            <a:off x="478970" y="6458856"/>
            <a:ext cx="11469189" cy="399143"/>
          </a:xfrm>
          <a:prstGeom prst="rect">
            <a:avLst/>
          </a:prstGeom>
          <a:noFill/>
          <a:ln/>
        </p:spPr>
        <p:txBody>
          <a:bodyPr wrap="square" rtlCol="0" anchor="ctr"/>
          <a:lstStyle/>
          <a:p>
            <a:r>
              <a:rPr lang="en-US" sz="2000" b="1" i="1" dirty="0">
                <a:latin typeface="Calibri" pitchFamily="34" charset="0"/>
                <a:ea typeface="Calibri" pitchFamily="34" charset="-122"/>
                <a:cs typeface="Calibri" pitchFamily="34" charset="-120"/>
              </a:rPr>
              <a:t>O'Brien, J. &amp; Marakas, G. (2011). </a:t>
            </a:r>
            <a:endParaRPr lang="en-US" sz="2000" b="1" dirty="0"/>
          </a:p>
        </p:txBody>
      </p:sp>
      <p:graphicFrame>
        <p:nvGraphicFramePr>
          <p:cNvPr id="21" name="Table 20"/>
          <p:cNvGraphicFramePr>
            <a:graphicFrameLocks noGrp="1"/>
          </p:cNvGraphicFramePr>
          <p:nvPr/>
        </p:nvGraphicFramePr>
        <p:xfrm>
          <a:off x="2032001" y="420914"/>
          <a:ext cx="7663542" cy="754743"/>
        </p:xfrm>
        <a:graphic>
          <a:graphicData uri="http://schemas.openxmlformats.org/drawingml/2006/table">
            <a:tbl>
              <a:tblPr firstRow="1" bandRow="1">
                <a:tableStyleId>{00A15C55-8517-42AA-B614-E9B94910E393}</a:tableStyleId>
              </a:tblPr>
              <a:tblGrid>
                <a:gridCol w="7663542"/>
              </a:tblGrid>
              <a:tr h="75474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1" dirty="0" smtClean="0">
                          <a:solidFill>
                            <a:schemeClr val="tx1"/>
                          </a:solidFill>
                          <a:latin typeface="Trebuchet MS" pitchFamily="34" charset="0"/>
                          <a:ea typeface="Trebuchet MS" pitchFamily="34" charset="-122"/>
                          <a:cs typeface="Trebuchet MS" pitchFamily="34" charset="-120"/>
                        </a:rPr>
                        <a:t>How </a:t>
                      </a:r>
                      <a:r>
                        <a:rPr lang="en-US" sz="2000" b="1" dirty="0" err="1" smtClean="0">
                          <a:solidFill>
                            <a:schemeClr val="tx1"/>
                          </a:solidFill>
                          <a:latin typeface="Trebuchet MS" pitchFamily="34" charset="0"/>
                          <a:ea typeface="Trebuchet MS" pitchFamily="34" charset="-122"/>
                          <a:cs typeface="Trebuchet MS" pitchFamily="34" charset="-120"/>
                        </a:rPr>
                        <a:t>OneDrive</a:t>
                      </a:r>
                      <a:r>
                        <a:rPr lang="en-US" sz="2000" b="1" dirty="0" smtClean="0">
                          <a:solidFill>
                            <a:schemeClr val="tx1"/>
                          </a:solidFill>
                          <a:latin typeface="Trebuchet MS" pitchFamily="34" charset="0"/>
                          <a:ea typeface="Trebuchet MS" pitchFamily="34" charset="-122"/>
                          <a:cs typeface="Trebuchet MS" pitchFamily="34" charset="-120"/>
                        </a:rPr>
                        <a:t> Improves Communication at Greenfield</a:t>
                      </a:r>
                      <a:endParaRPr lang="en-US" sz="2000" b="1" dirty="0" smtClean="0">
                        <a:solidFill>
                          <a:schemeClr val="tx1"/>
                        </a:solidFill>
                      </a:endParaRPr>
                    </a:p>
                    <a:p>
                      <a:endParaRPr lang="en-US" dirty="0"/>
                    </a:p>
                  </a:txBody>
                  <a:tcPr/>
                </a:tc>
              </a:tr>
            </a:tbl>
          </a:graphicData>
        </a:graphic>
      </p:graphicFrame>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1"/>
          <p:cNvSpPr/>
          <p:nvPr/>
        </p:nvSpPr>
        <p:spPr>
          <a:xfrm>
            <a:off x="0" y="0"/>
            <a:ext cx="12192000" cy="1097280"/>
          </a:xfrm>
          <a:prstGeom prst="rect">
            <a:avLst/>
          </a:prstGeom>
          <a:solidFill>
            <a:srgbClr val="023E4F"/>
          </a:solidFill>
          <a:ln w="12700">
            <a:solidFill>
              <a:srgbClr val="023E4F"/>
            </a:solidFill>
            <a:prstDash val="solid"/>
          </a:ln>
        </p:spPr>
        <p:txBody>
          <a:bodyPr/>
          <a:lstStyle/>
          <a:p>
            <a:endParaRPr lang="en-GB" sz="2400"/>
          </a:p>
        </p:txBody>
      </p:sp>
      <p:sp>
        <p:nvSpPr>
          <p:cNvPr id="4" name="Text 2"/>
          <p:cNvSpPr/>
          <p:nvPr/>
        </p:nvSpPr>
        <p:spPr>
          <a:xfrm>
            <a:off x="365760" y="60960"/>
            <a:ext cx="9144000" cy="975360"/>
          </a:xfrm>
          <a:prstGeom prst="rect">
            <a:avLst/>
          </a:prstGeom>
          <a:noFill/>
          <a:ln/>
        </p:spPr>
        <p:txBody>
          <a:bodyPr wrap="square" lIns="0" tIns="0" rIns="0" bIns="0" rtlCol="0" anchor="ctr"/>
          <a:lstStyle/>
          <a:p>
            <a:r>
              <a:rPr lang="en-US" sz="3467" b="1" dirty="0">
                <a:solidFill>
                  <a:srgbClr val="FFFFFF"/>
                </a:solidFill>
                <a:latin typeface="Trebuchet MS" pitchFamily="34" charset="0"/>
                <a:ea typeface="Trebuchet MS" pitchFamily="34" charset="-122"/>
                <a:cs typeface="Trebuchet MS" pitchFamily="34" charset="-120"/>
              </a:rPr>
              <a:t>Benefits of OneDrive for Greenfield Home Care Agency</a:t>
            </a:r>
            <a:endParaRPr lang="en-US" sz="3467" dirty="0"/>
          </a:p>
        </p:txBody>
      </p:sp>
      <p:sp>
        <p:nvSpPr>
          <p:cNvPr id="6" name="Shape 4"/>
          <p:cNvSpPr/>
          <p:nvPr/>
        </p:nvSpPr>
        <p:spPr>
          <a:xfrm>
            <a:off x="304800" y="1219200"/>
            <a:ext cx="3657600" cy="1463040"/>
          </a:xfrm>
          <a:prstGeom prst="rect">
            <a:avLst/>
          </a:prstGeom>
          <a:solidFill>
            <a:srgbClr val="023E4F"/>
          </a:solidFill>
          <a:ln w="12700">
            <a:solidFill>
              <a:srgbClr val="023E4F"/>
            </a:solidFill>
            <a:prstDash val="solid"/>
          </a:ln>
        </p:spPr>
        <p:txBody>
          <a:bodyPr/>
          <a:lstStyle/>
          <a:p>
            <a:endParaRPr lang="en-GB" sz="2400"/>
          </a:p>
        </p:txBody>
      </p:sp>
      <p:sp>
        <p:nvSpPr>
          <p:cNvPr id="7" name="Text 5"/>
          <p:cNvSpPr/>
          <p:nvPr/>
        </p:nvSpPr>
        <p:spPr>
          <a:xfrm>
            <a:off x="304800" y="1243584"/>
            <a:ext cx="3657600" cy="792480"/>
          </a:xfrm>
          <a:prstGeom prst="rect">
            <a:avLst/>
          </a:prstGeom>
          <a:noFill/>
          <a:ln/>
        </p:spPr>
        <p:txBody>
          <a:bodyPr wrap="square" rtlCol="0" anchor="ctr"/>
          <a:lstStyle/>
          <a:p>
            <a:pPr algn="ctr"/>
            <a:r>
              <a:rPr lang="en-US" sz="4267" b="1" dirty="0">
                <a:solidFill>
                  <a:srgbClr val="02C39A"/>
                </a:solidFill>
                <a:latin typeface="Trebuchet MS" pitchFamily="34" charset="0"/>
                <a:ea typeface="Trebuchet MS" pitchFamily="34" charset="-122"/>
                <a:cs typeface="Trebuchet MS" pitchFamily="34" charset="-120"/>
              </a:rPr>
              <a:t>1TB</a:t>
            </a:r>
            <a:endParaRPr lang="en-US" sz="4267" dirty="0"/>
          </a:p>
        </p:txBody>
      </p:sp>
      <p:sp>
        <p:nvSpPr>
          <p:cNvPr id="8" name="Text 6"/>
          <p:cNvSpPr/>
          <p:nvPr/>
        </p:nvSpPr>
        <p:spPr>
          <a:xfrm>
            <a:off x="304800" y="1975104"/>
            <a:ext cx="3657600" cy="609600"/>
          </a:xfrm>
          <a:prstGeom prst="rect">
            <a:avLst/>
          </a:prstGeom>
          <a:noFill/>
          <a:ln/>
        </p:spPr>
        <p:txBody>
          <a:bodyPr wrap="square" rtlCol="0" anchor="ctr"/>
          <a:lstStyle/>
          <a:p>
            <a:pPr algn="ctr"/>
            <a:r>
              <a:rPr lang="en-US" sz="1333" dirty="0">
                <a:solidFill>
                  <a:srgbClr val="A8D8E3"/>
                </a:solidFill>
                <a:latin typeface="Calibri" pitchFamily="34" charset="0"/>
                <a:ea typeface="Calibri" pitchFamily="34" charset="-122"/>
                <a:cs typeface="Calibri" pitchFamily="34" charset="-120"/>
              </a:rPr>
              <a:t>Secure cloud</a:t>
            </a:r>
            <a:endParaRPr lang="en-US" sz="1333" dirty="0"/>
          </a:p>
          <a:p>
            <a:pPr algn="ctr"/>
            <a:r>
              <a:rPr lang="en-US" sz="1333" dirty="0">
                <a:solidFill>
                  <a:srgbClr val="A8D8E3"/>
                </a:solidFill>
                <a:latin typeface="Calibri" pitchFamily="34" charset="0"/>
                <a:ea typeface="Calibri" pitchFamily="34" charset="-122"/>
                <a:cs typeface="Calibri" pitchFamily="34" charset="-120"/>
              </a:rPr>
              <a:t>storage per user</a:t>
            </a:r>
            <a:endParaRPr lang="en-US" sz="1333" dirty="0"/>
          </a:p>
        </p:txBody>
      </p:sp>
      <p:sp>
        <p:nvSpPr>
          <p:cNvPr id="9" name="Shape 7"/>
          <p:cNvSpPr/>
          <p:nvPr/>
        </p:nvSpPr>
        <p:spPr>
          <a:xfrm>
            <a:off x="4206240" y="1219200"/>
            <a:ext cx="3657600" cy="1463040"/>
          </a:xfrm>
          <a:prstGeom prst="rect">
            <a:avLst/>
          </a:prstGeom>
          <a:solidFill>
            <a:srgbClr val="023E4F"/>
          </a:solidFill>
          <a:ln w="12700">
            <a:solidFill>
              <a:srgbClr val="023E4F"/>
            </a:solidFill>
            <a:prstDash val="solid"/>
          </a:ln>
        </p:spPr>
        <p:txBody>
          <a:bodyPr/>
          <a:lstStyle/>
          <a:p>
            <a:endParaRPr lang="en-GB" sz="2400"/>
          </a:p>
        </p:txBody>
      </p:sp>
      <p:sp>
        <p:nvSpPr>
          <p:cNvPr id="10" name="Text 8"/>
          <p:cNvSpPr/>
          <p:nvPr/>
        </p:nvSpPr>
        <p:spPr>
          <a:xfrm>
            <a:off x="4206240" y="1243584"/>
            <a:ext cx="3657600" cy="792480"/>
          </a:xfrm>
          <a:prstGeom prst="rect">
            <a:avLst/>
          </a:prstGeom>
          <a:noFill/>
          <a:ln/>
        </p:spPr>
        <p:txBody>
          <a:bodyPr wrap="square" rtlCol="0" anchor="ctr"/>
          <a:lstStyle/>
          <a:p>
            <a:pPr algn="ctr"/>
            <a:r>
              <a:rPr lang="en-US" sz="4267" b="1" dirty="0">
                <a:solidFill>
                  <a:srgbClr val="02C39A"/>
                </a:solidFill>
                <a:latin typeface="Trebuchet MS" pitchFamily="34" charset="0"/>
                <a:ea typeface="Trebuchet MS" pitchFamily="34" charset="-122"/>
                <a:cs typeface="Trebuchet MS" pitchFamily="34" charset="-120"/>
              </a:rPr>
              <a:t>99.9%</a:t>
            </a:r>
            <a:endParaRPr lang="en-US" sz="4267" dirty="0"/>
          </a:p>
        </p:txBody>
      </p:sp>
      <p:sp>
        <p:nvSpPr>
          <p:cNvPr id="11" name="Text 9"/>
          <p:cNvSpPr/>
          <p:nvPr/>
        </p:nvSpPr>
        <p:spPr>
          <a:xfrm>
            <a:off x="4206240" y="1975104"/>
            <a:ext cx="3657600" cy="609600"/>
          </a:xfrm>
          <a:prstGeom prst="rect">
            <a:avLst/>
          </a:prstGeom>
          <a:noFill/>
          <a:ln/>
        </p:spPr>
        <p:txBody>
          <a:bodyPr wrap="square" rtlCol="0" anchor="ctr"/>
          <a:lstStyle/>
          <a:p>
            <a:pPr algn="ctr"/>
            <a:r>
              <a:rPr lang="en-US" sz="1333" dirty="0">
                <a:solidFill>
                  <a:srgbClr val="A8D8E3"/>
                </a:solidFill>
                <a:latin typeface="Calibri" pitchFamily="34" charset="0"/>
                <a:ea typeface="Calibri" pitchFamily="34" charset="-122"/>
                <a:cs typeface="Calibri" pitchFamily="34" charset="-120"/>
              </a:rPr>
              <a:t>Microsoft uptime</a:t>
            </a:r>
            <a:endParaRPr lang="en-US" sz="1333" dirty="0"/>
          </a:p>
          <a:p>
            <a:pPr algn="ctr"/>
            <a:r>
              <a:rPr lang="en-US" sz="1333" dirty="0">
                <a:solidFill>
                  <a:srgbClr val="A8D8E3"/>
                </a:solidFill>
                <a:latin typeface="Calibri" pitchFamily="34" charset="0"/>
                <a:ea typeface="Calibri" pitchFamily="34" charset="-122"/>
                <a:cs typeface="Calibri" pitchFamily="34" charset="-120"/>
              </a:rPr>
              <a:t>guarantee (SLA)</a:t>
            </a:r>
            <a:endParaRPr lang="en-US" sz="1333" dirty="0"/>
          </a:p>
        </p:txBody>
      </p:sp>
      <p:sp>
        <p:nvSpPr>
          <p:cNvPr id="12" name="Shape 10"/>
          <p:cNvSpPr/>
          <p:nvPr/>
        </p:nvSpPr>
        <p:spPr>
          <a:xfrm>
            <a:off x="8107680" y="1219200"/>
            <a:ext cx="3657600" cy="1463040"/>
          </a:xfrm>
          <a:prstGeom prst="rect">
            <a:avLst/>
          </a:prstGeom>
          <a:solidFill>
            <a:srgbClr val="023E4F"/>
          </a:solidFill>
          <a:ln w="12700">
            <a:solidFill>
              <a:srgbClr val="023E4F"/>
            </a:solidFill>
            <a:prstDash val="solid"/>
          </a:ln>
        </p:spPr>
        <p:txBody>
          <a:bodyPr/>
          <a:lstStyle/>
          <a:p>
            <a:endParaRPr lang="en-GB" sz="2400"/>
          </a:p>
        </p:txBody>
      </p:sp>
      <p:sp>
        <p:nvSpPr>
          <p:cNvPr id="13" name="Text 11"/>
          <p:cNvSpPr/>
          <p:nvPr/>
        </p:nvSpPr>
        <p:spPr>
          <a:xfrm>
            <a:off x="8107680" y="1243584"/>
            <a:ext cx="3657600" cy="792480"/>
          </a:xfrm>
          <a:prstGeom prst="rect">
            <a:avLst/>
          </a:prstGeom>
          <a:noFill/>
          <a:ln/>
        </p:spPr>
        <p:txBody>
          <a:bodyPr wrap="square" rtlCol="0" anchor="ctr"/>
          <a:lstStyle/>
          <a:p>
            <a:pPr algn="ctr"/>
            <a:r>
              <a:rPr lang="en-US" sz="4267" b="1" dirty="0">
                <a:solidFill>
                  <a:srgbClr val="02C39A"/>
                </a:solidFill>
                <a:latin typeface="Trebuchet MS" pitchFamily="34" charset="0"/>
                <a:ea typeface="Trebuchet MS" pitchFamily="34" charset="-122"/>
                <a:cs typeface="Trebuchet MS" pitchFamily="34" charset="-120"/>
              </a:rPr>
              <a:t>Real-time</a:t>
            </a:r>
            <a:endParaRPr lang="en-US" sz="4267" dirty="0"/>
          </a:p>
        </p:txBody>
      </p:sp>
      <p:sp>
        <p:nvSpPr>
          <p:cNvPr id="14" name="Text 12"/>
          <p:cNvSpPr/>
          <p:nvPr/>
        </p:nvSpPr>
        <p:spPr>
          <a:xfrm>
            <a:off x="8107680" y="1975104"/>
            <a:ext cx="3657600" cy="609600"/>
          </a:xfrm>
          <a:prstGeom prst="rect">
            <a:avLst/>
          </a:prstGeom>
          <a:noFill/>
          <a:ln/>
        </p:spPr>
        <p:txBody>
          <a:bodyPr wrap="square" rtlCol="0" anchor="ctr"/>
          <a:lstStyle/>
          <a:p>
            <a:pPr algn="ctr"/>
            <a:r>
              <a:rPr lang="en-US" sz="1333" dirty="0">
                <a:solidFill>
                  <a:srgbClr val="A8D8E3"/>
                </a:solidFill>
                <a:latin typeface="Calibri" pitchFamily="34" charset="0"/>
                <a:ea typeface="Calibri" pitchFamily="34" charset="-122"/>
                <a:cs typeface="Calibri" pitchFamily="34" charset="-120"/>
              </a:rPr>
              <a:t>File sync across</a:t>
            </a:r>
            <a:endParaRPr lang="en-US" sz="1333" dirty="0"/>
          </a:p>
          <a:p>
            <a:pPr algn="ctr"/>
            <a:r>
              <a:rPr lang="en-US" sz="1333" dirty="0">
                <a:solidFill>
                  <a:srgbClr val="A8D8E3"/>
                </a:solidFill>
                <a:latin typeface="Calibri" pitchFamily="34" charset="0"/>
                <a:ea typeface="Calibri" pitchFamily="34" charset="-122"/>
                <a:cs typeface="Calibri" pitchFamily="34" charset="-120"/>
              </a:rPr>
              <a:t>all devices</a:t>
            </a:r>
            <a:endParaRPr lang="en-US" sz="1333" dirty="0"/>
          </a:p>
        </p:txBody>
      </p:sp>
      <p:sp>
        <p:nvSpPr>
          <p:cNvPr id="15" name="Shape 13"/>
          <p:cNvSpPr/>
          <p:nvPr/>
        </p:nvSpPr>
        <p:spPr>
          <a:xfrm>
            <a:off x="304800" y="2865120"/>
            <a:ext cx="5608320" cy="1463040"/>
          </a:xfrm>
          <a:prstGeom prst="rect">
            <a:avLst/>
          </a:prstGeom>
          <a:solidFill>
            <a:srgbClr val="E8F4F7"/>
          </a:solidFill>
          <a:ln w="12700">
            <a:solidFill>
              <a:srgbClr val="C2DDE6"/>
            </a:solidFill>
            <a:prstDash val="solid"/>
          </a:ln>
        </p:spPr>
        <p:txBody>
          <a:bodyPr/>
          <a:lstStyle/>
          <a:p>
            <a:endParaRPr lang="en-GB" sz="2400"/>
          </a:p>
        </p:txBody>
      </p:sp>
      <p:sp>
        <p:nvSpPr>
          <p:cNvPr id="16" name="Shape 14"/>
          <p:cNvSpPr/>
          <p:nvPr/>
        </p:nvSpPr>
        <p:spPr>
          <a:xfrm>
            <a:off x="304800" y="2865120"/>
            <a:ext cx="85344" cy="1463040"/>
          </a:xfrm>
          <a:prstGeom prst="rect">
            <a:avLst/>
          </a:prstGeom>
          <a:solidFill>
            <a:srgbClr val="02C39A"/>
          </a:solidFill>
          <a:ln w="12700">
            <a:solidFill>
              <a:srgbClr val="02C39A"/>
            </a:solidFill>
            <a:prstDash val="solid"/>
          </a:ln>
        </p:spPr>
        <p:txBody>
          <a:bodyPr/>
          <a:lstStyle/>
          <a:p>
            <a:endParaRPr lang="en-GB" sz="2400"/>
          </a:p>
        </p:txBody>
      </p:sp>
      <p:sp>
        <p:nvSpPr>
          <p:cNvPr id="17" name="Text 15"/>
          <p:cNvSpPr/>
          <p:nvPr/>
        </p:nvSpPr>
        <p:spPr>
          <a:xfrm>
            <a:off x="487680" y="2938272"/>
            <a:ext cx="5242560" cy="426720"/>
          </a:xfrm>
          <a:prstGeom prst="rect">
            <a:avLst/>
          </a:prstGeom>
          <a:noFill/>
          <a:ln/>
        </p:spPr>
        <p:txBody>
          <a:bodyPr wrap="square" lIns="0" tIns="0" rIns="0" bIns="0" rtlCol="0" anchor="ctr"/>
          <a:lstStyle/>
          <a:p>
            <a:r>
              <a:rPr lang="en-US" sz="1600" b="1" dirty="0">
                <a:solidFill>
                  <a:srgbClr val="023E4F"/>
                </a:solidFill>
                <a:latin typeface="Trebuchet MS" pitchFamily="34" charset="0"/>
                <a:ea typeface="Trebuchet MS" pitchFamily="34" charset="-122"/>
                <a:cs typeface="Trebuchet MS" pitchFamily="34" charset="-120"/>
              </a:rPr>
              <a:t>🔒  Data Security &amp; Compliance</a:t>
            </a:r>
            <a:endParaRPr lang="en-US" sz="1600" dirty="0"/>
          </a:p>
        </p:txBody>
      </p:sp>
      <p:sp>
        <p:nvSpPr>
          <p:cNvPr id="18" name="Text 16"/>
          <p:cNvSpPr/>
          <p:nvPr/>
        </p:nvSpPr>
        <p:spPr>
          <a:xfrm>
            <a:off x="487680" y="3377184"/>
            <a:ext cx="5242560" cy="890016"/>
          </a:xfrm>
          <a:prstGeom prst="rect">
            <a:avLst/>
          </a:prstGeom>
          <a:noFill/>
          <a:ln/>
        </p:spPr>
        <p:txBody>
          <a:bodyPr wrap="square" lIns="0" tIns="0" rIns="0" bIns="0" rtlCol="0" anchor="ctr"/>
          <a:lstStyle/>
          <a:p>
            <a:r>
              <a:rPr lang="en-US" sz="1400" dirty="0">
                <a:solidFill>
                  <a:srgbClr val="1A2E35"/>
                </a:solidFill>
                <a:latin typeface="Calibri" pitchFamily="34" charset="0"/>
                <a:ea typeface="Calibri" pitchFamily="34" charset="-122"/>
                <a:cs typeface="Calibri" pitchFamily="34" charset="-120"/>
              </a:rPr>
              <a:t>OneDrive encrypts all files both in transit and at rest using AES 256-bit encryption (Microsoft, 2024). For Greenfield, this ensures sensitive client health data is protected and meets GDPR and Care Quality Commission requirements.</a:t>
            </a:r>
            <a:endParaRPr lang="en-US" sz="1400" dirty="0"/>
          </a:p>
        </p:txBody>
      </p:sp>
      <p:sp>
        <p:nvSpPr>
          <p:cNvPr id="19" name="Shape 17"/>
          <p:cNvSpPr/>
          <p:nvPr/>
        </p:nvSpPr>
        <p:spPr>
          <a:xfrm>
            <a:off x="6217920" y="2865120"/>
            <a:ext cx="5608320" cy="1463040"/>
          </a:xfrm>
          <a:prstGeom prst="rect">
            <a:avLst/>
          </a:prstGeom>
          <a:solidFill>
            <a:srgbClr val="E8F4F7"/>
          </a:solidFill>
          <a:ln w="12700">
            <a:solidFill>
              <a:srgbClr val="C2DDE6"/>
            </a:solidFill>
            <a:prstDash val="solid"/>
          </a:ln>
        </p:spPr>
        <p:txBody>
          <a:bodyPr/>
          <a:lstStyle/>
          <a:p>
            <a:endParaRPr lang="en-GB" sz="2400"/>
          </a:p>
        </p:txBody>
      </p:sp>
      <p:sp>
        <p:nvSpPr>
          <p:cNvPr id="20" name="Shape 18"/>
          <p:cNvSpPr/>
          <p:nvPr/>
        </p:nvSpPr>
        <p:spPr>
          <a:xfrm>
            <a:off x="6217920" y="2865120"/>
            <a:ext cx="85344" cy="1463040"/>
          </a:xfrm>
          <a:prstGeom prst="rect">
            <a:avLst/>
          </a:prstGeom>
          <a:solidFill>
            <a:srgbClr val="02C39A"/>
          </a:solidFill>
          <a:ln w="12700">
            <a:solidFill>
              <a:srgbClr val="02C39A"/>
            </a:solidFill>
            <a:prstDash val="solid"/>
          </a:ln>
        </p:spPr>
        <p:txBody>
          <a:bodyPr/>
          <a:lstStyle/>
          <a:p>
            <a:endParaRPr lang="en-GB" sz="2400"/>
          </a:p>
        </p:txBody>
      </p:sp>
      <p:sp>
        <p:nvSpPr>
          <p:cNvPr id="21" name="Text 19"/>
          <p:cNvSpPr/>
          <p:nvPr/>
        </p:nvSpPr>
        <p:spPr>
          <a:xfrm>
            <a:off x="6400800" y="2938272"/>
            <a:ext cx="5242560" cy="426720"/>
          </a:xfrm>
          <a:prstGeom prst="rect">
            <a:avLst/>
          </a:prstGeom>
          <a:noFill/>
          <a:ln/>
        </p:spPr>
        <p:txBody>
          <a:bodyPr wrap="square" lIns="0" tIns="0" rIns="0" bIns="0" rtlCol="0" anchor="ctr"/>
          <a:lstStyle/>
          <a:p>
            <a:r>
              <a:rPr lang="en-US" sz="1600" b="1" dirty="0">
                <a:solidFill>
                  <a:srgbClr val="023E4F"/>
                </a:solidFill>
                <a:latin typeface="Trebuchet MS" pitchFamily="34" charset="0"/>
                <a:ea typeface="Trebuchet MS" pitchFamily="34" charset="-122"/>
                <a:cs typeface="Trebuchet MS" pitchFamily="34" charset="-120"/>
              </a:rPr>
              <a:t>💸  Cost Efficiency</a:t>
            </a:r>
            <a:endParaRPr lang="en-US" sz="1600" dirty="0"/>
          </a:p>
        </p:txBody>
      </p:sp>
      <p:sp>
        <p:nvSpPr>
          <p:cNvPr id="22" name="Text 20"/>
          <p:cNvSpPr/>
          <p:nvPr/>
        </p:nvSpPr>
        <p:spPr>
          <a:xfrm>
            <a:off x="6400800" y="3377184"/>
            <a:ext cx="5242560" cy="890016"/>
          </a:xfrm>
          <a:prstGeom prst="rect">
            <a:avLst/>
          </a:prstGeom>
          <a:noFill/>
          <a:ln/>
        </p:spPr>
        <p:txBody>
          <a:bodyPr wrap="square" lIns="0" tIns="0" rIns="0" bIns="0" rtlCol="0" anchor="ctr"/>
          <a:lstStyle/>
          <a:p>
            <a:r>
              <a:rPr lang="en-US" sz="1400" dirty="0">
                <a:solidFill>
                  <a:srgbClr val="1A2E35"/>
                </a:solidFill>
                <a:latin typeface="Calibri" pitchFamily="34" charset="0"/>
                <a:ea typeface="Calibri" pitchFamily="34" charset="-122"/>
                <a:cs typeface="Calibri" pitchFamily="34" charset="-120"/>
              </a:rPr>
              <a:t>By reducing reliance on paper records, printing costs, and physical storage, OneDrive offers long-term cost savings (O'Brien &amp; Marakas, 2011). These savings can be reinvested into staff training and care delivery.</a:t>
            </a:r>
            <a:endParaRPr lang="en-US" sz="1400" dirty="0"/>
          </a:p>
        </p:txBody>
      </p:sp>
      <p:sp>
        <p:nvSpPr>
          <p:cNvPr id="23" name="Shape 21"/>
          <p:cNvSpPr/>
          <p:nvPr/>
        </p:nvSpPr>
        <p:spPr>
          <a:xfrm>
            <a:off x="304800" y="4572000"/>
            <a:ext cx="5608320" cy="1463040"/>
          </a:xfrm>
          <a:prstGeom prst="rect">
            <a:avLst/>
          </a:prstGeom>
          <a:solidFill>
            <a:srgbClr val="E8F4F7"/>
          </a:solidFill>
          <a:ln w="12700">
            <a:solidFill>
              <a:srgbClr val="C2DDE6"/>
            </a:solidFill>
            <a:prstDash val="solid"/>
          </a:ln>
        </p:spPr>
        <p:txBody>
          <a:bodyPr/>
          <a:lstStyle/>
          <a:p>
            <a:endParaRPr lang="en-GB" sz="2400"/>
          </a:p>
        </p:txBody>
      </p:sp>
      <p:sp>
        <p:nvSpPr>
          <p:cNvPr id="24" name="Shape 22"/>
          <p:cNvSpPr/>
          <p:nvPr/>
        </p:nvSpPr>
        <p:spPr>
          <a:xfrm>
            <a:off x="304800" y="4572000"/>
            <a:ext cx="85344" cy="1463040"/>
          </a:xfrm>
          <a:prstGeom prst="rect">
            <a:avLst/>
          </a:prstGeom>
          <a:solidFill>
            <a:srgbClr val="02C39A"/>
          </a:solidFill>
          <a:ln w="12700">
            <a:solidFill>
              <a:srgbClr val="02C39A"/>
            </a:solidFill>
            <a:prstDash val="solid"/>
          </a:ln>
        </p:spPr>
        <p:txBody>
          <a:bodyPr/>
          <a:lstStyle/>
          <a:p>
            <a:endParaRPr lang="en-GB" sz="2400"/>
          </a:p>
        </p:txBody>
      </p:sp>
      <p:sp>
        <p:nvSpPr>
          <p:cNvPr id="25" name="Text 23"/>
          <p:cNvSpPr/>
          <p:nvPr/>
        </p:nvSpPr>
        <p:spPr>
          <a:xfrm>
            <a:off x="487680" y="4645152"/>
            <a:ext cx="5242560" cy="426720"/>
          </a:xfrm>
          <a:prstGeom prst="rect">
            <a:avLst/>
          </a:prstGeom>
          <a:noFill/>
          <a:ln/>
        </p:spPr>
        <p:txBody>
          <a:bodyPr wrap="square" lIns="0" tIns="0" rIns="0" bIns="0" rtlCol="0" anchor="ctr"/>
          <a:lstStyle/>
          <a:p>
            <a:r>
              <a:rPr lang="en-US" sz="1600" b="1" dirty="0">
                <a:solidFill>
                  <a:srgbClr val="023E4F"/>
                </a:solidFill>
                <a:latin typeface="Trebuchet MS" pitchFamily="34" charset="0"/>
                <a:ea typeface="Trebuchet MS" pitchFamily="34" charset="-122"/>
                <a:cs typeface="Trebuchet MS" pitchFamily="34" charset="-120"/>
              </a:rPr>
              <a:t>🤝  Improved Collaboration</a:t>
            </a:r>
            <a:endParaRPr lang="en-US" sz="1600" dirty="0"/>
          </a:p>
        </p:txBody>
      </p:sp>
      <p:sp>
        <p:nvSpPr>
          <p:cNvPr id="26" name="Text 24"/>
          <p:cNvSpPr/>
          <p:nvPr/>
        </p:nvSpPr>
        <p:spPr>
          <a:xfrm>
            <a:off x="487680" y="5084064"/>
            <a:ext cx="5242560" cy="890016"/>
          </a:xfrm>
          <a:prstGeom prst="rect">
            <a:avLst/>
          </a:prstGeom>
          <a:noFill/>
          <a:ln/>
        </p:spPr>
        <p:txBody>
          <a:bodyPr wrap="square" lIns="0" tIns="0" rIns="0" bIns="0" rtlCol="0" anchor="ctr"/>
          <a:lstStyle/>
          <a:p>
            <a:r>
              <a:rPr lang="en-US" sz="1400" dirty="0">
                <a:solidFill>
                  <a:srgbClr val="1A2E35"/>
                </a:solidFill>
                <a:latin typeface="Calibri" pitchFamily="34" charset="0"/>
                <a:ea typeface="Calibri" pitchFamily="34" charset="-122"/>
                <a:cs typeface="Calibri" pitchFamily="34" charset="-120"/>
              </a:rPr>
              <a:t>Multiple team members can co-author the same document simultaneously. For Greenfield, this means care coordinators and nurses can collaboratively update a client's care plan without version conflicts (Davenport, 2013).</a:t>
            </a:r>
            <a:endParaRPr lang="en-US" sz="1400" dirty="0"/>
          </a:p>
        </p:txBody>
      </p:sp>
      <p:sp>
        <p:nvSpPr>
          <p:cNvPr id="27" name="Shape 25"/>
          <p:cNvSpPr/>
          <p:nvPr/>
        </p:nvSpPr>
        <p:spPr>
          <a:xfrm>
            <a:off x="6217920" y="4572000"/>
            <a:ext cx="5608320" cy="1463040"/>
          </a:xfrm>
          <a:prstGeom prst="rect">
            <a:avLst/>
          </a:prstGeom>
          <a:solidFill>
            <a:srgbClr val="E8F4F7"/>
          </a:solidFill>
          <a:ln w="12700">
            <a:solidFill>
              <a:srgbClr val="C2DDE6"/>
            </a:solidFill>
            <a:prstDash val="solid"/>
          </a:ln>
        </p:spPr>
        <p:txBody>
          <a:bodyPr/>
          <a:lstStyle/>
          <a:p>
            <a:endParaRPr lang="en-GB" sz="2400"/>
          </a:p>
        </p:txBody>
      </p:sp>
      <p:sp>
        <p:nvSpPr>
          <p:cNvPr id="28" name="Shape 26"/>
          <p:cNvSpPr/>
          <p:nvPr/>
        </p:nvSpPr>
        <p:spPr>
          <a:xfrm>
            <a:off x="6217920" y="4572000"/>
            <a:ext cx="85344" cy="1463040"/>
          </a:xfrm>
          <a:prstGeom prst="rect">
            <a:avLst/>
          </a:prstGeom>
          <a:solidFill>
            <a:srgbClr val="02C39A"/>
          </a:solidFill>
          <a:ln w="12700">
            <a:solidFill>
              <a:srgbClr val="02C39A"/>
            </a:solidFill>
            <a:prstDash val="solid"/>
          </a:ln>
        </p:spPr>
        <p:txBody>
          <a:bodyPr/>
          <a:lstStyle/>
          <a:p>
            <a:endParaRPr lang="en-GB" sz="2400"/>
          </a:p>
        </p:txBody>
      </p:sp>
      <p:sp>
        <p:nvSpPr>
          <p:cNvPr id="29" name="Text 27"/>
          <p:cNvSpPr/>
          <p:nvPr/>
        </p:nvSpPr>
        <p:spPr>
          <a:xfrm>
            <a:off x="6400800" y="4645152"/>
            <a:ext cx="5242560" cy="426720"/>
          </a:xfrm>
          <a:prstGeom prst="rect">
            <a:avLst/>
          </a:prstGeom>
          <a:noFill/>
          <a:ln/>
        </p:spPr>
        <p:txBody>
          <a:bodyPr wrap="square" lIns="0" tIns="0" rIns="0" bIns="0" rtlCol="0" anchor="ctr"/>
          <a:lstStyle/>
          <a:p>
            <a:r>
              <a:rPr lang="en-US" sz="1600" b="1" dirty="0">
                <a:solidFill>
                  <a:srgbClr val="023E4F"/>
                </a:solidFill>
                <a:latin typeface="Trebuchet MS" pitchFamily="34" charset="0"/>
                <a:ea typeface="Trebuchet MS" pitchFamily="34" charset="-122"/>
                <a:cs typeface="Trebuchet MS" pitchFamily="34" charset="-120"/>
              </a:rPr>
              <a:t>📈  Scalability</a:t>
            </a:r>
            <a:endParaRPr lang="en-US" sz="1600" dirty="0"/>
          </a:p>
        </p:txBody>
      </p:sp>
      <p:sp>
        <p:nvSpPr>
          <p:cNvPr id="30" name="Text 28"/>
          <p:cNvSpPr/>
          <p:nvPr/>
        </p:nvSpPr>
        <p:spPr>
          <a:xfrm>
            <a:off x="6400800" y="5084064"/>
            <a:ext cx="5242560" cy="890016"/>
          </a:xfrm>
          <a:prstGeom prst="rect">
            <a:avLst/>
          </a:prstGeom>
          <a:noFill/>
          <a:ln/>
        </p:spPr>
        <p:txBody>
          <a:bodyPr wrap="square" lIns="0" tIns="0" rIns="0" bIns="0" rtlCol="0" anchor="ctr"/>
          <a:lstStyle/>
          <a:p>
            <a:r>
              <a:rPr lang="en-US" sz="1400" dirty="0">
                <a:solidFill>
                  <a:srgbClr val="1A2E35"/>
                </a:solidFill>
                <a:latin typeface="Calibri" pitchFamily="34" charset="0"/>
                <a:ea typeface="Calibri" pitchFamily="34" charset="-122"/>
                <a:cs typeface="Calibri" pitchFamily="34" charset="-120"/>
              </a:rPr>
              <a:t>As Greenfield grows and employs more staff, OneDrive scales easily without requiring additional hardware or IT infrastructure — a key advantage for a community care agency with growing demand.</a:t>
            </a:r>
            <a:endParaRPr lang="en-US" sz="1400" dirty="0"/>
          </a:p>
        </p:txBody>
      </p:sp>
      <p:sp>
        <p:nvSpPr>
          <p:cNvPr id="31" name="Text 29"/>
          <p:cNvSpPr/>
          <p:nvPr/>
        </p:nvSpPr>
        <p:spPr>
          <a:xfrm>
            <a:off x="243840" y="6437376"/>
            <a:ext cx="11704320" cy="341376"/>
          </a:xfrm>
          <a:prstGeom prst="rect">
            <a:avLst/>
          </a:prstGeom>
          <a:noFill/>
          <a:ln/>
        </p:spPr>
        <p:txBody>
          <a:bodyPr wrap="square" rtlCol="0" anchor="ctr"/>
          <a:lstStyle/>
          <a:p>
            <a:r>
              <a:rPr lang="en-US" sz="2000" b="1" i="1" dirty="0">
                <a:latin typeface="Calibri" pitchFamily="34" charset="0"/>
                <a:ea typeface="Calibri" pitchFamily="34" charset="-122"/>
                <a:cs typeface="Calibri" pitchFamily="34" charset="-120"/>
              </a:rPr>
              <a:t>Microsoft (2024</a:t>
            </a:r>
            <a:r>
              <a:rPr lang="en-US" sz="2000" b="1" i="1" dirty="0" smtClean="0">
                <a:latin typeface="Calibri" pitchFamily="34" charset="0"/>
                <a:ea typeface="Calibri" pitchFamily="34" charset="-122"/>
                <a:cs typeface="Calibri" pitchFamily="34" charset="-120"/>
              </a:rPr>
              <a:t>). </a:t>
            </a:r>
            <a:r>
              <a:rPr lang="en-US" sz="2000" b="1" i="1" dirty="0">
                <a:latin typeface="Calibri" pitchFamily="34" charset="0"/>
                <a:ea typeface="Calibri" pitchFamily="34" charset="-122"/>
                <a:cs typeface="Calibri" pitchFamily="34" charset="-120"/>
              </a:rPr>
              <a:t>| Davenport, T.H. (2013). </a:t>
            </a:r>
            <a:endParaRPr lang="en-US" sz="2000" b="1"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1"/>
          <p:cNvSpPr/>
          <p:nvPr/>
        </p:nvSpPr>
        <p:spPr>
          <a:xfrm>
            <a:off x="0" y="0"/>
            <a:ext cx="12192000" cy="1097280"/>
          </a:xfrm>
          <a:prstGeom prst="rect">
            <a:avLst/>
          </a:prstGeom>
          <a:solidFill>
            <a:srgbClr val="023E4F"/>
          </a:solidFill>
          <a:ln w="12700">
            <a:solidFill>
              <a:srgbClr val="023E4F"/>
            </a:solidFill>
            <a:prstDash val="solid"/>
          </a:ln>
        </p:spPr>
        <p:txBody>
          <a:bodyPr/>
          <a:lstStyle/>
          <a:p>
            <a:endParaRPr lang="en-GB" sz="2400"/>
          </a:p>
        </p:txBody>
      </p:sp>
      <p:sp>
        <p:nvSpPr>
          <p:cNvPr id="4" name="Text 2"/>
          <p:cNvSpPr/>
          <p:nvPr/>
        </p:nvSpPr>
        <p:spPr>
          <a:xfrm>
            <a:off x="365760" y="60960"/>
            <a:ext cx="9144000" cy="975360"/>
          </a:xfrm>
          <a:prstGeom prst="rect">
            <a:avLst/>
          </a:prstGeom>
          <a:noFill/>
          <a:ln/>
        </p:spPr>
        <p:txBody>
          <a:bodyPr wrap="square" lIns="0" tIns="0" rIns="0" bIns="0" rtlCol="0" anchor="ctr"/>
          <a:lstStyle/>
          <a:p>
            <a:r>
              <a:rPr lang="en-US" sz="3467" b="1" dirty="0">
                <a:solidFill>
                  <a:srgbClr val="FFFFFF"/>
                </a:solidFill>
                <a:latin typeface="Trebuchet MS" pitchFamily="34" charset="0"/>
                <a:ea typeface="Trebuchet MS" pitchFamily="34" charset="-122"/>
                <a:cs typeface="Trebuchet MS" pitchFamily="34" charset="-120"/>
              </a:rPr>
              <a:t>Limitations &amp; Challenges of OneDrive at Greenfield</a:t>
            </a:r>
            <a:endParaRPr lang="en-US" sz="3467" dirty="0"/>
          </a:p>
        </p:txBody>
      </p:sp>
      <p:sp>
        <p:nvSpPr>
          <p:cNvPr id="6" name="Text 4"/>
          <p:cNvSpPr/>
          <p:nvPr/>
        </p:nvSpPr>
        <p:spPr>
          <a:xfrm>
            <a:off x="304800" y="1219200"/>
            <a:ext cx="11582400" cy="609600"/>
          </a:xfrm>
          <a:prstGeom prst="rect">
            <a:avLst/>
          </a:prstGeom>
          <a:noFill/>
          <a:ln/>
        </p:spPr>
        <p:txBody>
          <a:bodyPr wrap="square" rtlCol="0" anchor="ctr"/>
          <a:lstStyle/>
          <a:p>
            <a:r>
              <a:rPr lang="en-US" sz="1733" dirty="0">
                <a:solidFill>
                  <a:srgbClr val="1A2E35"/>
                </a:solidFill>
                <a:latin typeface="Calibri" pitchFamily="34" charset="0"/>
                <a:ea typeface="Calibri" pitchFamily="34" charset="-122"/>
                <a:cs typeface="Calibri" pitchFamily="34" charset="-120"/>
              </a:rPr>
              <a:t>While OneDrive offers clear advantages, it also presents challenges that Greenfield must manage carefully:</a:t>
            </a:r>
            <a:endParaRPr lang="en-US" sz="1733" dirty="0"/>
          </a:p>
        </p:txBody>
      </p:sp>
      <p:sp>
        <p:nvSpPr>
          <p:cNvPr id="7" name="Shape 5"/>
          <p:cNvSpPr/>
          <p:nvPr/>
        </p:nvSpPr>
        <p:spPr>
          <a:xfrm>
            <a:off x="304800" y="1950720"/>
            <a:ext cx="5608320" cy="2133600"/>
          </a:xfrm>
          <a:prstGeom prst="rect">
            <a:avLst/>
          </a:prstGeom>
          <a:solidFill>
            <a:srgbClr val="FFF8F8"/>
          </a:solidFill>
          <a:ln w="12700">
            <a:solidFill>
              <a:srgbClr val="F5C6C0"/>
            </a:solidFill>
            <a:prstDash val="solid"/>
          </a:ln>
        </p:spPr>
        <p:txBody>
          <a:bodyPr/>
          <a:lstStyle/>
          <a:p>
            <a:endParaRPr lang="en-GB" sz="2400"/>
          </a:p>
        </p:txBody>
      </p:sp>
      <p:sp>
        <p:nvSpPr>
          <p:cNvPr id="8" name="Shape 6"/>
          <p:cNvSpPr/>
          <p:nvPr/>
        </p:nvSpPr>
        <p:spPr>
          <a:xfrm>
            <a:off x="304800" y="1950720"/>
            <a:ext cx="85344" cy="2133600"/>
          </a:xfrm>
          <a:prstGeom prst="rect">
            <a:avLst/>
          </a:prstGeom>
          <a:solidFill>
            <a:srgbClr val="C0392B"/>
          </a:solidFill>
          <a:ln w="12700">
            <a:solidFill>
              <a:srgbClr val="C0392B"/>
            </a:solidFill>
            <a:prstDash val="solid"/>
          </a:ln>
        </p:spPr>
        <p:txBody>
          <a:bodyPr/>
          <a:lstStyle/>
          <a:p>
            <a:endParaRPr lang="en-GB" sz="2400"/>
          </a:p>
        </p:txBody>
      </p:sp>
      <p:sp>
        <p:nvSpPr>
          <p:cNvPr id="9" name="Text 7"/>
          <p:cNvSpPr/>
          <p:nvPr/>
        </p:nvSpPr>
        <p:spPr>
          <a:xfrm>
            <a:off x="487680" y="2023872"/>
            <a:ext cx="5242560" cy="402336"/>
          </a:xfrm>
          <a:prstGeom prst="rect">
            <a:avLst/>
          </a:prstGeom>
          <a:noFill/>
          <a:ln/>
        </p:spPr>
        <p:txBody>
          <a:bodyPr wrap="square" lIns="0" tIns="0" rIns="0" bIns="0" rtlCol="0" anchor="ctr"/>
          <a:lstStyle/>
          <a:p>
            <a:r>
              <a:rPr lang="en-US" sz="1600" b="1" dirty="0">
                <a:solidFill>
                  <a:srgbClr val="C0392B"/>
                </a:solidFill>
                <a:latin typeface="Trebuchet MS" pitchFamily="34" charset="0"/>
                <a:ea typeface="Trebuchet MS" pitchFamily="34" charset="-122"/>
                <a:cs typeface="Trebuchet MS" pitchFamily="34" charset="-120"/>
              </a:rPr>
              <a:t>📶  Internet Dependency</a:t>
            </a:r>
            <a:endParaRPr lang="en-US" sz="1600" dirty="0"/>
          </a:p>
        </p:txBody>
      </p:sp>
      <p:sp>
        <p:nvSpPr>
          <p:cNvPr id="10" name="Text 8"/>
          <p:cNvSpPr/>
          <p:nvPr/>
        </p:nvSpPr>
        <p:spPr>
          <a:xfrm>
            <a:off x="487680" y="2438400"/>
            <a:ext cx="5242560" cy="1036320"/>
          </a:xfrm>
          <a:prstGeom prst="rect">
            <a:avLst/>
          </a:prstGeom>
          <a:noFill/>
          <a:ln/>
        </p:spPr>
        <p:txBody>
          <a:bodyPr wrap="square" lIns="0" tIns="0" rIns="0" bIns="0" rtlCol="0" anchor="ctr"/>
          <a:lstStyle/>
          <a:p>
            <a:r>
              <a:rPr lang="en-US" sz="1400" dirty="0">
                <a:solidFill>
                  <a:srgbClr val="1A2E35"/>
                </a:solidFill>
                <a:latin typeface="Calibri" pitchFamily="34" charset="0"/>
                <a:ea typeface="Calibri" pitchFamily="34" charset="-122"/>
                <a:cs typeface="Calibri" pitchFamily="34" charset="-120"/>
              </a:rPr>
              <a:t>OneDrive requires a reliable internet connection. Visiting carers working in rural areas or properties with poor signal may be unable to access updated files. Lapointe &amp; Rivard (2005) highlight that technological infrastructure gaps are a key barrier to digital tool adoption in care settings.</a:t>
            </a:r>
            <a:endParaRPr lang="en-US" sz="1400" dirty="0"/>
          </a:p>
        </p:txBody>
      </p:sp>
      <p:sp>
        <p:nvSpPr>
          <p:cNvPr id="11" name="Text 9"/>
          <p:cNvSpPr/>
          <p:nvPr/>
        </p:nvSpPr>
        <p:spPr>
          <a:xfrm>
            <a:off x="487680" y="3535680"/>
            <a:ext cx="5242560" cy="426720"/>
          </a:xfrm>
          <a:prstGeom prst="rect">
            <a:avLst/>
          </a:prstGeom>
          <a:noFill/>
          <a:ln/>
        </p:spPr>
        <p:txBody>
          <a:bodyPr wrap="square" lIns="0" tIns="0" rIns="0" bIns="0" rtlCol="0" anchor="ctr"/>
          <a:lstStyle/>
          <a:p>
            <a:r>
              <a:rPr lang="en-US" sz="1333" b="1" dirty="0">
                <a:solidFill>
                  <a:srgbClr val="028090"/>
                </a:solidFill>
                <a:latin typeface="Calibri" pitchFamily="34" charset="0"/>
                <a:ea typeface="Calibri" pitchFamily="34" charset="-122"/>
                <a:cs typeface="Calibri" pitchFamily="34" charset="-120"/>
              </a:rPr>
              <a:t>✔ Mitigation: Enable offline sync so files are accessible without internet.</a:t>
            </a:r>
            <a:endParaRPr lang="en-US" sz="1333" dirty="0"/>
          </a:p>
        </p:txBody>
      </p:sp>
      <p:sp>
        <p:nvSpPr>
          <p:cNvPr id="12" name="Shape 10"/>
          <p:cNvSpPr/>
          <p:nvPr/>
        </p:nvSpPr>
        <p:spPr>
          <a:xfrm>
            <a:off x="6217920" y="1950720"/>
            <a:ext cx="5608320" cy="2133600"/>
          </a:xfrm>
          <a:prstGeom prst="rect">
            <a:avLst/>
          </a:prstGeom>
          <a:solidFill>
            <a:srgbClr val="FFF8F8"/>
          </a:solidFill>
          <a:ln w="12700">
            <a:solidFill>
              <a:srgbClr val="F5C6C0"/>
            </a:solidFill>
            <a:prstDash val="solid"/>
          </a:ln>
        </p:spPr>
        <p:txBody>
          <a:bodyPr/>
          <a:lstStyle/>
          <a:p>
            <a:endParaRPr lang="en-GB" sz="2400"/>
          </a:p>
        </p:txBody>
      </p:sp>
      <p:sp>
        <p:nvSpPr>
          <p:cNvPr id="13" name="Shape 11"/>
          <p:cNvSpPr/>
          <p:nvPr/>
        </p:nvSpPr>
        <p:spPr>
          <a:xfrm>
            <a:off x="6217920" y="1950720"/>
            <a:ext cx="85344" cy="2133600"/>
          </a:xfrm>
          <a:prstGeom prst="rect">
            <a:avLst/>
          </a:prstGeom>
          <a:solidFill>
            <a:srgbClr val="C0392B"/>
          </a:solidFill>
          <a:ln w="12700">
            <a:solidFill>
              <a:srgbClr val="C0392B"/>
            </a:solidFill>
            <a:prstDash val="solid"/>
          </a:ln>
        </p:spPr>
        <p:txBody>
          <a:bodyPr/>
          <a:lstStyle/>
          <a:p>
            <a:endParaRPr lang="en-GB" sz="2400"/>
          </a:p>
        </p:txBody>
      </p:sp>
      <p:sp>
        <p:nvSpPr>
          <p:cNvPr id="14" name="Text 12"/>
          <p:cNvSpPr/>
          <p:nvPr/>
        </p:nvSpPr>
        <p:spPr>
          <a:xfrm>
            <a:off x="6400800" y="2023872"/>
            <a:ext cx="5242560" cy="402336"/>
          </a:xfrm>
          <a:prstGeom prst="rect">
            <a:avLst/>
          </a:prstGeom>
          <a:noFill/>
          <a:ln/>
        </p:spPr>
        <p:txBody>
          <a:bodyPr wrap="square" lIns="0" tIns="0" rIns="0" bIns="0" rtlCol="0" anchor="ctr"/>
          <a:lstStyle/>
          <a:p>
            <a:r>
              <a:rPr lang="en-US" sz="1600" b="1" dirty="0">
                <a:solidFill>
                  <a:srgbClr val="C0392B"/>
                </a:solidFill>
                <a:latin typeface="Trebuchet MS" pitchFamily="34" charset="0"/>
                <a:ea typeface="Trebuchet MS" pitchFamily="34" charset="-122"/>
                <a:cs typeface="Trebuchet MS" pitchFamily="34" charset="-120"/>
              </a:rPr>
              <a:t>📚  Staff Digital Literacy</a:t>
            </a:r>
            <a:endParaRPr lang="en-US" sz="1600" dirty="0"/>
          </a:p>
        </p:txBody>
      </p:sp>
      <p:sp>
        <p:nvSpPr>
          <p:cNvPr id="15" name="Text 13"/>
          <p:cNvSpPr/>
          <p:nvPr/>
        </p:nvSpPr>
        <p:spPr>
          <a:xfrm>
            <a:off x="6400800" y="2438400"/>
            <a:ext cx="5242560" cy="1036320"/>
          </a:xfrm>
          <a:prstGeom prst="rect">
            <a:avLst/>
          </a:prstGeom>
          <a:noFill/>
          <a:ln/>
        </p:spPr>
        <p:txBody>
          <a:bodyPr wrap="square" lIns="0" tIns="0" rIns="0" bIns="0" rtlCol="0" anchor="ctr"/>
          <a:lstStyle/>
          <a:p>
            <a:r>
              <a:rPr lang="en-US" sz="1400" dirty="0">
                <a:solidFill>
                  <a:srgbClr val="1A2E35"/>
                </a:solidFill>
                <a:latin typeface="Calibri" pitchFamily="34" charset="0"/>
                <a:ea typeface="Calibri" pitchFamily="34" charset="-122"/>
                <a:cs typeface="Calibri" pitchFamily="34" charset="-120"/>
              </a:rPr>
              <a:t>Many carers and older employees may lack confidence using cloud-based platforms. Greenfield's brief notes that staff are 'still developing confidence' in Microsoft 365. Without adequate training, OneDrive may be underutilised or avoided altogether.</a:t>
            </a:r>
            <a:endParaRPr lang="en-US" sz="1400" dirty="0"/>
          </a:p>
        </p:txBody>
      </p:sp>
      <p:sp>
        <p:nvSpPr>
          <p:cNvPr id="16" name="Text 14"/>
          <p:cNvSpPr/>
          <p:nvPr/>
        </p:nvSpPr>
        <p:spPr>
          <a:xfrm>
            <a:off x="6400800" y="3535680"/>
            <a:ext cx="5242560" cy="426720"/>
          </a:xfrm>
          <a:prstGeom prst="rect">
            <a:avLst/>
          </a:prstGeom>
          <a:noFill/>
          <a:ln/>
        </p:spPr>
        <p:txBody>
          <a:bodyPr wrap="square" lIns="0" tIns="0" rIns="0" bIns="0" rtlCol="0" anchor="ctr"/>
          <a:lstStyle/>
          <a:p>
            <a:r>
              <a:rPr lang="en-US" sz="1333" b="1" dirty="0">
                <a:solidFill>
                  <a:srgbClr val="028090"/>
                </a:solidFill>
                <a:latin typeface="Calibri" pitchFamily="34" charset="0"/>
                <a:ea typeface="Calibri" pitchFamily="34" charset="-122"/>
                <a:cs typeface="Calibri" pitchFamily="34" charset="-120"/>
              </a:rPr>
              <a:t>✔ Mitigation: Provide structured training and ongoing IT support for all staff.</a:t>
            </a:r>
            <a:endParaRPr lang="en-US" sz="1333" dirty="0"/>
          </a:p>
        </p:txBody>
      </p:sp>
      <p:sp>
        <p:nvSpPr>
          <p:cNvPr id="17" name="Shape 15"/>
          <p:cNvSpPr/>
          <p:nvPr/>
        </p:nvSpPr>
        <p:spPr>
          <a:xfrm>
            <a:off x="304800" y="4328160"/>
            <a:ext cx="5608320" cy="2133600"/>
          </a:xfrm>
          <a:prstGeom prst="rect">
            <a:avLst/>
          </a:prstGeom>
          <a:solidFill>
            <a:srgbClr val="FFF8F8"/>
          </a:solidFill>
          <a:ln w="12700">
            <a:solidFill>
              <a:srgbClr val="F5C6C0"/>
            </a:solidFill>
            <a:prstDash val="solid"/>
          </a:ln>
        </p:spPr>
        <p:txBody>
          <a:bodyPr/>
          <a:lstStyle/>
          <a:p>
            <a:endParaRPr lang="en-GB" sz="2400"/>
          </a:p>
        </p:txBody>
      </p:sp>
      <p:sp>
        <p:nvSpPr>
          <p:cNvPr id="18" name="Shape 16"/>
          <p:cNvSpPr/>
          <p:nvPr/>
        </p:nvSpPr>
        <p:spPr>
          <a:xfrm>
            <a:off x="304800" y="4328160"/>
            <a:ext cx="85344" cy="2133600"/>
          </a:xfrm>
          <a:prstGeom prst="rect">
            <a:avLst/>
          </a:prstGeom>
          <a:solidFill>
            <a:srgbClr val="C0392B"/>
          </a:solidFill>
          <a:ln w="12700">
            <a:solidFill>
              <a:srgbClr val="C0392B"/>
            </a:solidFill>
            <a:prstDash val="solid"/>
          </a:ln>
        </p:spPr>
        <p:txBody>
          <a:bodyPr/>
          <a:lstStyle/>
          <a:p>
            <a:endParaRPr lang="en-GB" sz="2400"/>
          </a:p>
        </p:txBody>
      </p:sp>
      <p:sp>
        <p:nvSpPr>
          <p:cNvPr id="19" name="Text 17"/>
          <p:cNvSpPr/>
          <p:nvPr/>
        </p:nvSpPr>
        <p:spPr>
          <a:xfrm>
            <a:off x="487680" y="4401312"/>
            <a:ext cx="5242560" cy="402336"/>
          </a:xfrm>
          <a:prstGeom prst="rect">
            <a:avLst/>
          </a:prstGeom>
          <a:noFill/>
          <a:ln/>
        </p:spPr>
        <p:txBody>
          <a:bodyPr wrap="square" lIns="0" tIns="0" rIns="0" bIns="0" rtlCol="0" anchor="ctr"/>
          <a:lstStyle/>
          <a:p>
            <a:r>
              <a:rPr lang="en-US" sz="1600" b="1" dirty="0">
                <a:solidFill>
                  <a:srgbClr val="C0392B"/>
                </a:solidFill>
                <a:latin typeface="Trebuchet MS" pitchFamily="34" charset="0"/>
                <a:ea typeface="Trebuchet MS" pitchFamily="34" charset="-122"/>
                <a:cs typeface="Trebuchet MS" pitchFamily="34" charset="-120"/>
              </a:rPr>
              <a:t>🔐  Data Breach Risk</a:t>
            </a:r>
            <a:endParaRPr lang="en-US" sz="1600" dirty="0"/>
          </a:p>
        </p:txBody>
      </p:sp>
      <p:sp>
        <p:nvSpPr>
          <p:cNvPr id="20" name="Text 18"/>
          <p:cNvSpPr/>
          <p:nvPr/>
        </p:nvSpPr>
        <p:spPr>
          <a:xfrm>
            <a:off x="487680" y="4815840"/>
            <a:ext cx="5242560" cy="1036320"/>
          </a:xfrm>
          <a:prstGeom prst="rect">
            <a:avLst/>
          </a:prstGeom>
          <a:noFill/>
          <a:ln/>
        </p:spPr>
        <p:txBody>
          <a:bodyPr wrap="square" lIns="0" tIns="0" rIns="0" bIns="0" rtlCol="0" anchor="ctr"/>
          <a:lstStyle/>
          <a:p>
            <a:r>
              <a:rPr lang="en-US" sz="1400" dirty="0">
                <a:solidFill>
                  <a:srgbClr val="1A2E35"/>
                </a:solidFill>
                <a:latin typeface="Calibri" pitchFamily="34" charset="0"/>
                <a:ea typeface="Calibri" pitchFamily="34" charset="-122"/>
                <a:cs typeface="Calibri" pitchFamily="34" charset="-120"/>
              </a:rPr>
              <a:t>Although OneDrive is highly secure, human error — such as sharing a link with the wrong person or using a weak password — can expose sensitive client data. In a health and social care context, a data breach could violate GDPR and have serious consequences.</a:t>
            </a:r>
            <a:endParaRPr lang="en-US" sz="1400" dirty="0"/>
          </a:p>
        </p:txBody>
      </p:sp>
      <p:sp>
        <p:nvSpPr>
          <p:cNvPr id="21" name="Text 19"/>
          <p:cNvSpPr/>
          <p:nvPr/>
        </p:nvSpPr>
        <p:spPr>
          <a:xfrm>
            <a:off x="487680" y="5913120"/>
            <a:ext cx="5242560" cy="426720"/>
          </a:xfrm>
          <a:prstGeom prst="rect">
            <a:avLst/>
          </a:prstGeom>
          <a:noFill/>
          <a:ln/>
        </p:spPr>
        <p:txBody>
          <a:bodyPr wrap="square" lIns="0" tIns="0" rIns="0" bIns="0" rtlCol="0" anchor="ctr"/>
          <a:lstStyle/>
          <a:p>
            <a:r>
              <a:rPr lang="en-US" sz="1333" b="1" dirty="0">
                <a:solidFill>
                  <a:srgbClr val="028090"/>
                </a:solidFill>
                <a:latin typeface="Calibri" pitchFamily="34" charset="0"/>
                <a:ea typeface="Calibri" pitchFamily="34" charset="-122"/>
                <a:cs typeface="Calibri" pitchFamily="34" charset="-120"/>
              </a:rPr>
              <a:t>✔ Mitigation: Enforce multi-factor authentication and clear data-sharing policies.</a:t>
            </a:r>
            <a:endParaRPr lang="en-US" sz="1333" dirty="0"/>
          </a:p>
        </p:txBody>
      </p:sp>
      <p:sp>
        <p:nvSpPr>
          <p:cNvPr id="22" name="Shape 20"/>
          <p:cNvSpPr/>
          <p:nvPr/>
        </p:nvSpPr>
        <p:spPr>
          <a:xfrm>
            <a:off x="6217920" y="4328160"/>
            <a:ext cx="5608320" cy="2133600"/>
          </a:xfrm>
          <a:prstGeom prst="rect">
            <a:avLst/>
          </a:prstGeom>
          <a:solidFill>
            <a:srgbClr val="FFF8F8"/>
          </a:solidFill>
          <a:ln w="12700">
            <a:solidFill>
              <a:srgbClr val="F5C6C0"/>
            </a:solidFill>
            <a:prstDash val="solid"/>
          </a:ln>
        </p:spPr>
        <p:txBody>
          <a:bodyPr/>
          <a:lstStyle/>
          <a:p>
            <a:endParaRPr lang="en-GB" sz="2400"/>
          </a:p>
        </p:txBody>
      </p:sp>
      <p:sp>
        <p:nvSpPr>
          <p:cNvPr id="23" name="Shape 21"/>
          <p:cNvSpPr/>
          <p:nvPr/>
        </p:nvSpPr>
        <p:spPr>
          <a:xfrm>
            <a:off x="6217920" y="4328160"/>
            <a:ext cx="85344" cy="2133600"/>
          </a:xfrm>
          <a:prstGeom prst="rect">
            <a:avLst/>
          </a:prstGeom>
          <a:solidFill>
            <a:srgbClr val="C0392B"/>
          </a:solidFill>
          <a:ln w="12700">
            <a:solidFill>
              <a:srgbClr val="C0392B"/>
            </a:solidFill>
            <a:prstDash val="solid"/>
          </a:ln>
        </p:spPr>
        <p:txBody>
          <a:bodyPr/>
          <a:lstStyle/>
          <a:p>
            <a:endParaRPr lang="en-GB" sz="2400"/>
          </a:p>
        </p:txBody>
      </p:sp>
      <p:sp>
        <p:nvSpPr>
          <p:cNvPr id="24" name="Text 22"/>
          <p:cNvSpPr/>
          <p:nvPr/>
        </p:nvSpPr>
        <p:spPr>
          <a:xfrm>
            <a:off x="6400800" y="4401312"/>
            <a:ext cx="5242560" cy="402336"/>
          </a:xfrm>
          <a:prstGeom prst="rect">
            <a:avLst/>
          </a:prstGeom>
          <a:noFill/>
          <a:ln/>
        </p:spPr>
        <p:txBody>
          <a:bodyPr wrap="square" lIns="0" tIns="0" rIns="0" bIns="0" rtlCol="0" anchor="ctr"/>
          <a:lstStyle/>
          <a:p>
            <a:r>
              <a:rPr lang="en-US" sz="1600" b="1" dirty="0">
                <a:solidFill>
                  <a:srgbClr val="C0392B"/>
                </a:solidFill>
                <a:latin typeface="Trebuchet MS" pitchFamily="34" charset="0"/>
                <a:ea typeface="Trebuchet MS" pitchFamily="34" charset="-122"/>
                <a:cs typeface="Trebuchet MS" pitchFamily="34" charset="-120"/>
              </a:rPr>
              <a:t>💳  Ongoing Subscription Cost</a:t>
            </a:r>
            <a:endParaRPr lang="en-US" sz="1600" dirty="0"/>
          </a:p>
        </p:txBody>
      </p:sp>
      <p:sp>
        <p:nvSpPr>
          <p:cNvPr id="25" name="Text 23"/>
          <p:cNvSpPr/>
          <p:nvPr/>
        </p:nvSpPr>
        <p:spPr>
          <a:xfrm>
            <a:off x="6400800" y="4815840"/>
            <a:ext cx="5242560" cy="1036320"/>
          </a:xfrm>
          <a:prstGeom prst="rect">
            <a:avLst/>
          </a:prstGeom>
          <a:noFill/>
          <a:ln/>
        </p:spPr>
        <p:txBody>
          <a:bodyPr wrap="square" lIns="0" tIns="0" rIns="0" bIns="0" rtlCol="0" anchor="ctr"/>
          <a:lstStyle/>
          <a:p>
            <a:r>
              <a:rPr lang="en-US" sz="1400" dirty="0">
                <a:solidFill>
                  <a:srgbClr val="1A2E35"/>
                </a:solidFill>
                <a:latin typeface="Calibri" pitchFamily="34" charset="0"/>
                <a:ea typeface="Calibri" pitchFamily="34" charset="-122"/>
                <a:cs typeface="Calibri" pitchFamily="34" charset="-120"/>
              </a:rPr>
              <a:t>OneDrive for Business requires a paid Microsoft 365 subscription. While cost-effective compared to traditional IT systems, smaller agencies like Greenfield must budget carefully for licensing fees, particularly as they scale and add more staff accounts.</a:t>
            </a:r>
            <a:endParaRPr lang="en-US" sz="1400" dirty="0"/>
          </a:p>
        </p:txBody>
      </p:sp>
      <p:sp>
        <p:nvSpPr>
          <p:cNvPr id="26" name="Text 24"/>
          <p:cNvSpPr/>
          <p:nvPr/>
        </p:nvSpPr>
        <p:spPr>
          <a:xfrm>
            <a:off x="6400800" y="5913120"/>
            <a:ext cx="5242560" cy="426720"/>
          </a:xfrm>
          <a:prstGeom prst="rect">
            <a:avLst/>
          </a:prstGeom>
          <a:noFill/>
          <a:ln/>
        </p:spPr>
        <p:txBody>
          <a:bodyPr wrap="square" lIns="0" tIns="0" rIns="0" bIns="0" rtlCol="0" anchor="ctr"/>
          <a:lstStyle/>
          <a:p>
            <a:r>
              <a:rPr lang="en-US" sz="1333" b="1" dirty="0">
                <a:solidFill>
                  <a:srgbClr val="028090"/>
                </a:solidFill>
                <a:latin typeface="Calibri" pitchFamily="34" charset="0"/>
                <a:ea typeface="Calibri" pitchFamily="34" charset="-122"/>
                <a:cs typeface="Calibri" pitchFamily="34" charset="-120"/>
              </a:rPr>
              <a:t>✔ Mitigation: Review Microsoft 365 nonprofit/charity pricing options.</a:t>
            </a:r>
            <a:endParaRPr lang="en-US" sz="1333" dirty="0"/>
          </a:p>
        </p:txBody>
      </p:sp>
      <p:sp>
        <p:nvSpPr>
          <p:cNvPr id="27" name="Text 25"/>
          <p:cNvSpPr/>
          <p:nvPr/>
        </p:nvSpPr>
        <p:spPr>
          <a:xfrm>
            <a:off x="246742" y="6487886"/>
            <a:ext cx="11164389" cy="370114"/>
          </a:xfrm>
          <a:prstGeom prst="rect">
            <a:avLst/>
          </a:prstGeom>
          <a:noFill/>
          <a:ln/>
        </p:spPr>
        <p:txBody>
          <a:bodyPr wrap="square" rtlCol="0" anchor="ctr"/>
          <a:lstStyle/>
          <a:p>
            <a:r>
              <a:rPr lang="en-US" sz="2000" b="1" i="1" dirty="0" smtClean="0">
                <a:solidFill>
                  <a:srgbClr val="5A7A84"/>
                </a:solidFill>
                <a:latin typeface="Calibri" pitchFamily="34" charset="0"/>
                <a:ea typeface="Calibri" pitchFamily="34" charset="-122"/>
                <a:cs typeface="Calibri" pitchFamily="34" charset="-120"/>
              </a:rPr>
              <a:t> </a:t>
            </a:r>
            <a:r>
              <a:rPr lang="en-US" sz="2000" b="1" i="1" dirty="0" err="1" smtClean="0">
                <a:latin typeface="Calibri" pitchFamily="34" charset="0"/>
                <a:ea typeface="Calibri" pitchFamily="34" charset="-122"/>
                <a:cs typeface="Calibri" pitchFamily="34" charset="-120"/>
              </a:rPr>
              <a:t>Lapointe</a:t>
            </a:r>
            <a:r>
              <a:rPr lang="en-US" sz="2000" b="1" i="1" dirty="0" smtClean="0">
                <a:latin typeface="Calibri" pitchFamily="34" charset="0"/>
                <a:ea typeface="Calibri" pitchFamily="34" charset="-122"/>
                <a:cs typeface="Calibri" pitchFamily="34" charset="-120"/>
              </a:rPr>
              <a:t> </a:t>
            </a:r>
            <a:r>
              <a:rPr lang="en-US" sz="2000" b="1" i="1" dirty="0">
                <a:latin typeface="Calibri" pitchFamily="34" charset="0"/>
                <a:ea typeface="Calibri" pitchFamily="34" charset="-122"/>
                <a:cs typeface="Calibri" pitchFamily="34" charset="-120"/>
              </a:rPr>
              <a:t>&amp; Rivard (2005</a:t>
            </a:r>
            <a:r>
              <a:rPr lang="en-US" sz="2000" b="1" i="1" dirty="0" smtClean="0">
                <a:latin typeface="Calibri" pitchFamily="34" charset="0"/>
                <a:ea typeface="Calibri" pitchFamily="34" charset="-122"/>
                <a:cs typeface="Calibri" pitchFamily="34" charset="-120"/>
              </a:rPr>
              <a:t>).</a:t>
            </a:r>
            <a:endParaRPr lang="en-US" sz="2000" b="1"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9" name="Rectangle 2058">
            <a:extLst>
              <a:ext uri="{FF2B5EF4-FFF2-40B4-BE49-F238E27FC236}">
                <a16:creationId xmlns="" xmlns:a16="http://schemas.microsoft.com/office/drawing/2014/main" id="{637B2035-1FCB-439A-B421-095E136C7E0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0" name="Rectangle 2059">
            <a:extLst>
              <a:ext uri="{FF2B5EF4-FFF2-40B4-BE49-F238E27FC236}">
                <a16:creationId xmlns="" xmlns:a16="http://schemas.microsoft.com/office/drawing/2014/main" id="{676D6CDF-C512-4739-B158-55EE955EFA3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88A93DAF-09B2-EE90-CF7E-C1794485BAF8}"/>
              </a:ext>
            </a:extLst>
          </p:cNvPr>
          <p:cNvSpPr>
            <a:spLocks noGrp="1"/>
          </p:cNvSpPr>
          <p:nvPr>
            <p:ph type="title"/>
          </p:nvPr>
        </p:nvSpPr>
        <p:spPr>
          <a:xfrm>
            <a:off x="754743" y="1349829"/>
            <a:ext cx="5065611" cy="1654628"/>
          </a:xfrm>
        </p:spPr>
        <p:txBody>
          <a:bodyPr anchor="t">
            <a:normAutofit/>
          </a:bodyPr>
          <a:lstStyle/>
          <a:p>
            <a:pPr algn="ctr"/>
            <a:r>
              <a:rPr lang="en-US" b="1" dirty="0">
                <a:solidFill>
                  <a:schemeClr val="tx2"/>
                </a:solidFill>
                <a:latin typeface="Calibri" panose="020F0502020204030204" pitchFamily="34" charset="0"/>
                <a:ea typeface="Calibri" panose="020F0502020204030204" pitchFamily="34" charset="0"/>
                <a:cs typeface="Calibri" panose="020F0502020204030204" pitchFamily="34" charset="0"/>
              </a:rPr>
              <a:t>Digital Safety Plan for Greenfield</a:t>
            </a:r>
            <a:endParaRPr lang="en-GB" b="1" dirty="0">
              <a:solidFill>
                <a:schemeClr val="tx2"/>
              </a:solidFill>
              <a:latin typeface="Calibri" panose="020F0502020204030204" pitchFamily="34" charset="0"/>
              <a:ea typeface="Calibri" panose="020F0502020204030204" pitchFamily="34" charset="0"/>
              <a:cs typeface="Calibri" panose="020F0502020204030204" pitchFamily="34" charset="0"/>
            </a:endParaRPr>
          </a:p>
        </p:txBody>
      </p:sp>
      <p:pic>
        <p:nvPicPr>
          <p:cNvPr id="2050" name="Picture 2" descr="3 Key Strategies to Improve Cybersecurity in Healthcare">
            <a:extLst>
              <a:ext uri="{FF2B5EF4-FFF2-40B4-BE49-F238E27FC236}">
                <a16:creationId xmlns="" xmlns:a16="http://schemas.microsoft.com/office/drawing/2014/main" id="{50B76150-15EA-3256-9325-0E0EEB0E1E0D}"/>
              </a:ext>
            </a:extLst>
          </p:cNvPr>
          <p:cNvPicPr>
            <a:picLocks noChangeAspect="1" noChangeArrowheads="1"/>
          </p:cNvPicPr>
          <p:nvPr/>
        </p:nvPicPr>
        <p:blipFill>
          <a:blip r:embed="rId3" cstate="print">
            <a:extLst>
              <a:ext uri="{28A0092B-C50C-407E-A947-70E740481C1C}">
                <a14:useLocalDpi xmlns="" xmlns:a14="http://schemas.microsoft.com/office/drawing/2010/main" val="0"/>
              </a:ext>
            </a:extLst>
          </a:blip>
          <a:srcRect l="15375"/>
          <a:stretch>
            <a:fillRect/>
          </a:stretch>
        </p:blipFill>
        <p:spPr bwMode="auto">
          <a:xfrm>
            <a:off x="1" y="3105151"/>
            <a:ext cx="6448424" cy="3752849"/>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 xmlns:a14="http://schemas.microsoft.com/office/drawing/2010/main">
                <a:solidFill>
                  <a:srgbClr val="FFFFFF"/>
                </a:solidFill>
              </a14:hiddenFill>
            </a:ext>
          </a:extLst>
        </p:spPr>
      </p:pic>
      <p:sp>
        <p:nvSpPr>
          <p:cNvPr id="3" name="Content Placeholder 2">
            <a:extLst>
              <a:ext uri="{FF2B5EF4-FFF2-40B4-BE49-F238E27FC236}">
                <a16:creationId xmlns="" xmlns:a16="http://schemas.microsoft.com/office/drawing/2014/main" id="{2C307591-91E8-33E9-E8F2-F2C5C276209F}"/>
              </a:ext>
            </a:extLst>
          </p:cNvPr>
          <p:cNvSpPr>
            <a:spLocks noGrp="1"/>
          </p:cNvSpPr>
          <p:nvPr>
            <p:ph idx="1"/>
          </p:nvPr>
        </p:nvSpPr>
        <p:spPr>
          <a:xfrm>
            <a:off x="6797003" y="670559"/>
            <a:ext cx="5394997" cy="6187441"/>
          </a:xfrm>
        </p:spPr>
        <p:txBody>
          <a:bodyPr anchor="t">
            <a:normAutofit fontScale="92500" lnSpcReduction="20000"/>
          </a:bodyPr>
          <a:lstStyle/>
          <a:p>
            <a:pPr marL="0" indent="0" algn="just">
              <a:lnSpc>
                <a:spcPct val="100000"/>
              </a:lnSpc>
              <a:buNone/>
            </a:pPr>
            <a:r>
              <a:rPr lang="en-US" sz="2400" dirty="0">
                <a:latin typeface="Calibri" panose="020F0502020204030204" pitchFamily="34" charset="0"/>
                <a:ea typeface="Calibri" panose="020F0502020204030204" pitchFamily="34" charset="0"/>
                <a:cs typeface="Calibri" panose="020F0502020204030204" pitchFamily="34" charset="0"/>
              </a:rPr>
              <a:t>Greenfield Home Care Agency manages sensitive information including </a:t>
            </a:r>
            <a:r>
              <a:rPr lang="en-US" sz="2400" dirty="0">
                <a:solidFill>
                  <a:srgbClr val="FF0000"/>
                </a:solidFill>
                <a:latin typeface="Calibri" panose="020F0502020204030204" pitchFamily="34" charset="0"/>
                <a:ea typeface="Calibri" panose="020F0502020204030204" pitchFamily="34" charset="0"/>
                <a:cs typeface="Calibri" panose="020F0502020204030204" pitchFamily="34" charset="0"/>
              </a:rPr>
              <a:t>patient records</a:t>
            </a:r>
            <a:r>
              <a:rPr lang="en-US" sz="2400" dirty="0">
                <a:latin typeface="Calibri" panose="020F0502020204030204" pitchFamily="34" charset="0"/>
                <a:ea typeface="Calibri" panose="020F0502020204030204" pitchFamily="34" charset="0"/>
                <a:cs typeface="Calibri" panose="020F0502020204030204" pitchFamily="34" charset="0"/>
              </a:rPr>
              <a:t>, </a:t>
            </a:r>
            <a:r>
              <a:rPr lang="en-US" sz="2400" dirty="0">
                <a:solidFill>
                  <a:srgbClr val="FF0000"/>
                </a:solidFill>
                <a:latin typeface="Calibri" panose="020F0502020204030204" pitchFamily="34" charset="0"/>
                <a:ea typeface="Calibri" panose="020F0502020204030204" pitchFamily="34" charset="0"/>
                <a:cs typeface="Calibri" panose="020F0502020204030204" pitchFamily="34" charset="0"/>
              </a:rPr>
              <a:t>medication data</a:t>
            </a:r>
            <a:r>
              <a:rPr lang="en-US" sz="2400" dirty="0">
                <a:latin typeface="Calibri" panose="020F0502020204030204" pitchFamily="34" charset="0"/>
                <a:ea typeface="Calibri" panose="020F0502020204030204" pitchFamily="34" charset="0"/>
                <a:cs typeface="Calibri" panose="020F0502020204030204" pitchFamily="34" charset="0"/>
              </a:rPr>
              <a:t>, and </a:t>
            </a:r>
            <a:r>
              <a:rPr lang="en-US" sz="2400" dirty="0">
                <a:solidFill>
                  <a:srgbClr val="FF0000"/>
                </a:solidFill>
                <a:latin typeface="Calibri" panose="020F0502020204030204" pitchFamily="34" charset="0"/>
                <a:ea typeface="Calibri" panose="020F0502020204030204" pitchFamily="34" charset="0"/>
                <a:cs typeface="Calibri" panose="020F0502020204030204" pitchFamily="34" charset="0"/>
              </a:rPr>
              <a:t>staff details</a:t>
            </a:r>
            <a:r>
              <a:rPr lang="en-US" sz="2400" dirty="0">
                <a:latin typeface="Calibri" panose="020F0502020204030204" pitchFamily="34" charset="0"/>
                <a:ea typeface="Calibri" panose="020F0502020204030204" pitchFamily="34" charset="0"/>
                <a:cs typeface="Calibri" panose="020F0502020204030204" pitchFamily="34" charset="0"/>
              </a:rPr>
              <a:t>.</a:t>
            </a:r>
          </a:p>
          <a:p>
            <a:pPr marL="0" indent="0" algn="just">
              <a:lnSpc>
                <a:spcPct val="100000"/>
              </a:lnSpc>
              <a:buNone/>
            </a:pPr>
            <a:r>
              <a:rPr lang="en-US" sz="2400" dirty="0">
                <a:latin typeface="Calibri" panose="020F0502020204030204" pitchFamily="34" charset="0"/>
                <a:ea typeface="Calibri" panose="020F0502020204030204" pitchFamily="34" charset="0"/>
                <a:cs typeface="Calibri" panose="020F0502020204030204" pitchFamily="34" charset="0"/>
              </a:rPr>
              <a:t>To protect this information, the </a:t>
            </a:r>
            <a:r>
              <a:rPr lang="en-US" sz="2400" dirty="0" err="1">
                <a:latin typeface="Calibri" panose="020F0502020204030204" pitchFamily="34" charset="0"/>
                <a:ea typeface="Calibri" panose="020F0502020204030204" pitchFamily="34" charset="0"/>
                <a:cs typeface="Calibri" panose="020F0502020204030204" pitchFamily="34" charset="0"/>
              </a:rPr>
              <a:t>organisation</a:t>
            </a:r>
            <a:r>
              <a:rPr lang="en-US" sz="2400" dirty="0">
                <a:latin typeface="Calibri" panose="020F0502020204030204" pitchFamily="34" charset="0"/>
                <a:ea typeface="Calibri" panose="020F0502020204030204" pitchFamily="34" charset="0"/>
                <a:cs typeface="Calibri" panose="020F0502020204030204" pitchFamily="34" charset="0"/>
              </a:rPr>
              <a:t> must implement a digital safety plan focusing on:</a:t>
            </a:r>
          </a:p>
          <a:p>
            <a:pPr algn="just">
              <a:lnSpc>
                <a:spcPct val="100000"/>
              </a:lnSpc>
            </a:pPr>
            <a:r>
              <a:rPr lang="en-US" sz="2400" dirty="0">
                <a:solidFill>
                  <a:srgbClr val="FF0000"/>
                </a:solidFill>
                <a:latin typeface="Calibri" panose="020F0502020204030204" pitchFamily="34" charset="0"/>
                <a:ea typeface="Calibri" panose="020F0502020204030204" pitchFamily="34" charset="0"/>
                <a:cs typeface="Calibri" panose="020F0502020204030204" pitchFamily="34" charset="0"/>
              </a:rPr>
              <a:t>Secure Access</a:t>
            </a:r>
          </a:p>
          <a:p>
            <a:pPr algn="just">
              <a:lnSpc>
                <a:spcPct val="100000"/>
              </a:lnSpc>
            </a:pPr>
            <a:r>
              <a:rPr lang="en-US" sz="2400" dirty="0">
                <a:solidFill>
                  <a:srgbClr val="FF0000"/>
                </a:solidFill>
                <a:latin typeface="Calibri" panose="020F0502020204030204" pitchFamily="34" charset="0"/>
                <a:ea typeface="Calibri" panose="020F0502020204030204" pitchFamily="34" charset="0"/>
                <a:cs typeface="Calibri" panose="020F0502020204030204" pitchFamily="34" charset="0"/>
              </a:rPr>
              <a:t>Email Awareness</a:t>
            </a:r>
          </a:p>
          <a:p>
            <a:pPr algn="just">
              <a:lnSpc>
                <a:spcPct val="100000"/>
              </a:lnSpc>
            </a:pPr>
            <a:r>
              <a:rPr lang="en-US" sz="2400" dirty="0">
                <a:solidFill>
                  <a:srgbClr val="FF0000"/>
                </a:solidFill>
                <a:latin typeface="Calibri" panose="020F0502020204030204" pitchFamily="34" charset="0"/>
                <a:ea typeface="Calibri" panose="020F0502020204030204" pitchFamily="34" charset="0"/>
                <a:cs typeface="Calibri" panose="020F0502020204030204" pitchFamily="34" charset="0"/>
              </a:rPr>
              <a:t>Data Management</a:t>
            </a:r>
          </a:p>
          <a:p>
            <a:pPr algn="just">
              <a:lnSpc>
                <a:spcPct val="100000"/>
              </a:lnSpc>
            </a:pPr>
            <a:r>
              <a:rPr lang="en-US" sz="2400" dirty="0">
                <a:solidFill>
                  <a:srgbClr val="FF0000"/>
                </a:solidFill>
                <a:latin typeface="Calibri" panose="020F0502020204030204" pitchFamily="34" charset="0"/>
                <a:ea typeface="Calibri" panose="020F0502020204030204" pitchFamily="34" charset="0"/>
                <a:cs typeface="Calibri" panose="020F0502020204030204" pitchFamily="34" charset="0"/>
              </a:rPr>
              <a:t>Confidentiality and Compliance</a:t>
            </a:r>
          </a:p>
          <a:p>
            <a:pPr marL="0" indent="0" algn="just">
              <a:lnSpc>
                <a:spcPct val="100000"/>
              </a:lnSpc>
              <a:buNone/>
            </a:pPr>
            <a:r>
              <a:rPr lang="en-US" sz="2400" dirty="0">
                <a:latin typeface="Calibri" panose="020F0502020204030204" pitchFamily="34" charset="0"/>
                <a:ea typeface="Calibri" panose="020F0502020204030204" pitchFamily="34" charset="0"/>
                <a:cs typeface="Calibri" panose="020F0502020204030204" pitchFamily="34" charset="0"/>
              </a:rPr>
              <a:t>These measures help prevent data </a:t>
            </a:r>
            <a:r>
              <a:rPr lang="en-US" sz="2400" dirty="0">
                <a:solidFill>
                  <a:srgbClr val="FF0000"/>
                </a:solidFill>
                <a:latin typeface="Calibri" panose="020F0502020204030204" pitchFamily="34" charset="0"/>
                <a:ea typeface="Calibri" panose="020F0502020204030204" pitchFamily="34" charset="0"/>
                <a:cs typeface="Calibri" panose="020F0502020204030204" pitchFamily="34" charset="0"/>
              </a:rPr>
              <a:t>breaches</a:t>
            </a:r>
            <a:r>
              <a:rPr lang="en-US" sz="2400" dirty="0">
                <a:latin typeface="Calibri" panose="020F0502020204030204" pitchFamily="34" charset="0"/>
                <a:ea typeface="Calibri" panose="020F0502020204030204" pitchFamily="34" charset="0"/>
                <a:cs typeface="Calibri" panose="020F0502020204030204" pitchFamily="34" charset="0"/>
              </a:rPr>
              <a:t>, protect patient </a:t>
            </a:r>
            <a:r>
              <a:rPr lang="en-US" sz="2400" dirty="0">
                <a:solidFill>
                  <a:srgbClr val="FF0000"/>
                </a:solidFill>
                <a:latin typeface="Calibri" panose="020F0502020204030204" pitchFamily="34" charset="0"/>
                <a:ea typeface="Calibri" panose="020F0502020204030204" pitchFamily="34" charset="0"/>
                <a:cs typeface="Calibri" panose="020F0502020204030204" pitchFamily="34" charset="0"/>
              </a:rPr>
              <a:t>privacy</a:t>
            </a:r>
            <a:r>
              <a:rPr lang="en-US" sz="2400" dirty="0">
                <a:latin typeface="Calibri" panose="020F0502020204030204" pitchFamily="34" charset="0"/>
                <a:ea typeface="Calibri" panose="020F0502020204030204" pitchFamily="34" charset="0"/>
                <a:cs typeface="Calibri" panose="020F0502020204030204" pitchFamily="34" charset="0"/>
              </a:rPr>
              <a:t>, and ensure safe </a:t>
            </a:r>
            <a:r>
              <a:rPr lang="en-US" sz="2400" dirty="0">
                <a:solidFill>
                  <a:srgbClr val="FF0000"/>
                </a:solidFill>
                <a:latin typeface="Calibri" panose="020F0502020204030204" pitchFamily="34" charset="0"/>
                <a:ea typeface="Calibri" panose="020F0502020204030204" pitchFamily="34" charset="0"/>
                <a:cs typeface="Calibri" panose="020F0502020204030204" pitchFamily="34" charset="0"/>
              </a:rPr>
              <a:t>digital communication</a:t>
            </a:r>
            <a:r>
              <a:rPr lang="en-US" sz="2400" dirty="0" smtClean="0">
                <a:solidFill>
                  <a:srgbClr val="FF0000"/>
                </a:solidFill>
                <a:latin typeface="Calibri" panose="020F0502020204030204" pitchFamily="34" charset="0"/>
                <a:ea typeface="Calibri" panose="020F0502020204030204" pitchFamily="34" charset="0"/>
                <a:cs typeface="Calibri" panose="020F0502020204030204" pitchFamily="34" charset="0"/>
              </a:rPr>
              <a:t>.  </a:t>
            </a:r>
          </a:p>
          <a:p>
            <a:pPr marL="0" indent="0" algn="just">
              <a:lnSpc>
                <a:spcPct val="100000"/>
              </a:lnSpc>
              <a:buNone/>
            </a:pPr>
            <a:endParaRPr lang="en-US" sz="2000" dirty="0" smtClean="0">
              <a:solidFill>
                <a:srgbClr val="FF0000"/>
              </a:solidFill>
              <a:latin typeface="Calibri" panose="020F0502020204030204" pitchFamily="34" charset="0"/>
              <a:ea typeface="Calibri" panose="020F0502020204030204" pitchFamily="34" charset="0"/>
              <a:cs typeface="Calibri" panose="020F0502020204030204" pitchFamily="34" charset="0"/>
            </a:endParaRPr>
          </a:p>
          <a:p>
            <a:pPr marL="0" indent="0" algn="just">
              <a:lnSpc>
                <a:spcPct val="100000"/>
              </a:lnSpc>
              <a:buNone/>
            </a:pPr>
            <a:endParaRPr lang="en-US" sz="2000" dirty="0" smtClean="0">
              <a:solidFill>
                <a:srgbClr val="FF0000"/>
              </a:solidFill>
              <a:latin typeface="Calibri" panose="020F0502020204030204" pitchFamily="34" charset="0"/>
              <a:ea typeface="Calibri" panose="020F0502020204030204" pitchFamily="34" charset="0"/>
              <a:cs typeface="Calibri" panose="020F0502020204030204" pitchFamily="34" charset="0"/>
            </a:endParaRPr>
          </a:p>
          <a:p>
            <a:pPr marL="0" indent="0" algn="just">
              <a:lnSpc>
                <a:spcPct val="100000"/>
              </a:lnSpc>
              <a:buNone/>
            </a:pPr>
            <a:endParaRPr lang="en-GB" sz="2000" dirty="0" smtClean="0"/>
          </a:p>
          <a:p>
            <a:pPr marL="0" indent="0" algn="just">
              <a:lnSpc>
                <a:spcPct val="100000"/>
              </a:lnSpc>
              <a:buNone/>
            </a:pPr>
            <a:r>
              <a:rPr lang="en-GB" sz="2000" dirty="0" smtClean="0"/>
              <a:t>                      </a:t>
            </a:r>
            <a:r>
              <a:rPr lang="en-GB" sz="2000" b="1" dirty="0" smtClean="0"/>
              <a:t>(Whitman and </a:t>
            </a:r>
            <a:r>
              <a:rPr lang="en-GB" sz="2000" b="1" dirty="0" err="1" smtClean="0"/>
              <a:t>Mattord</a:t>
            </a:r>
            <a:r>
              <a:rPr lang="en-GB" sz="2000" b="1" dirty="0" smtClean="0"/>
              <a:t>, 2021)</a:t>
            </a:r>
            <a:endParaRPr lang="en-GB" sz="2000" b="1" dirty="0">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8" name="Table 7"/>
          <p:cNvGraphicFramePr>
            <a:graphicFrameLocks noGrp="1"/>
          </p:cNvGraphicFramePr>
          <p:nvPr/>
        </p:nvGraphicFramePr>
        <p:xfrm>
          <a:off x="0" y="0"/>
          <a:ext cx="6125029" cy="957943"/>
        </p:xfrm>
        <a:graphic>
          <a:graphicData uri="http://schemas.openxmlformats.org/drawingml/2006/table">
            <a:tbl>
              <a:tblPr firstRow="1" bandRow="1">
                <a:tableStyleId>{7DF18680-E054-41AD-8BC1-D1AEF772440D}</a:tableStyleId>
              </a:tblPr>
              <a:tblGrid>
                <a:gridCol w="6125029"/>
              </a:tblGrid>
              <a:tr h="95794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1" dirty="0" smtClean="0">
                          <a:solidFill>
                            <a:schemeClr val="tx1"/>
                          </a:solidFill>
                        </a:rPr>
                        <a:t> Task 3 BRUNO CRUZ PERIRA</a:t>
                      </a:r>
                      <a:endParaRPr lang="en-GB" sz="2000" b="1" dirty="0" smtClean="0">
                        <a:solidFill>
                          <a:schemeClr val="tx1"/>
                        </a:solidFill>
                      </a:endParaRPr>
                    </a:p>
                    <a:p>
                      <a:endParaRPr lang="en-US" dirty="0"/>
                    </a:p>
                  </a:txBody>
                  <a:tcPr/>
                </a:tc>
              </a:tr>
            </a:tbl>
          </a:graphicData>
        </a:graphic>
      </p:graphicFrame>
    </p:spTree>
    <p:extLst>
      <p:ext uri="{BB962C8B-B14F-4D97-AF65-F5344CB8AC3E}">
        <p14:creationId xmlns="" xmlns:p14="http://schemas.microsoft.com/office/powerpoint/2010/main" val="7306558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4" name="Rectangle 3083">
            <a:extLst>
              <a:ext uri="{FF2B5EF4-FFF2-40B4-BE49-F238E27FC236}">
                <a16:creationId xmlns="" xmlns:a16="http://schemas.microsoft.com/office/drawing/2014/main" id="{7FF47CB7-972F-479F-A36D-9E72D26EC8D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Freeform: Shape 3080">
            <a:extLst>
              <a:ext uri="{FF2B5EF4-FFF2-40B4-BE49-F238E27FC236}">
                <a16:creationId xmlns="" xmlns:a16="http://schemas.microsoft.com/office/drawing/2014/main" id="{0D153B68-5844-490D-8E67-F616D6D721C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 xmlns:a16="http://schemas.microsoft.com/office/drawing/2014/main" id="{BEAE2413-CAAE-2E4D-68D3-73A6AB43328A}"/>
              </a:ext>
            </a:extLst>
          </p:cNvPr>
          <p:cNvSpPr>
            <a:spLocks noGrp="1"/>
          </p:cNvSpPr>
          <p:nvPr>
            <p:ph type="title"/>
          </p:nvPr>
        </p:nvSpPr>
        <p:spPr>
          <a:xfrm>
            <a:off x="1137034" y="609597"/>
            <a:ext cx="9392421" cy="1330841"/>
          </a:xfrm>
        </p:spPr>
        <p:txBody>
          <a:bodyPr>
            <a:normAutofit/>
          </a:bodyPr>
          <a:lstStyle/>
          <a:p>
            <a:pPr algn="ctr"/>
            <a:r>
              <a:rPr lang="en-GB" b="1" dirty="0">
                <a:solidFill>
                  <a:schemeClr val="tx2"/>
                </a:solidFill>
                <a:latin typeface="Calibri" panose="020F0502020204030204" pitchFamily="34" charset="0"/>
                <a:ea typeface="Calibri" panose="020F0502020204030204" pitchFamily="34" charset="0"/>
                <a:cs typeface="Calibri" panose="020F0502020204030204" pitchFamily="34" charset="0"/>
              </a:rPr>
              <a:t>Secure Access Controls</a:t>
            </a:r>
          </a:p>
        </p:txBody>
      </p:sp>
      <p:sp>
        <p:nvSpPr>
          <p:cNvPr id="3" name="Content Placeholder 2">
            <a:extLst>
              <a:ext uri="{FF2B5EF4-FFF2-40B4-BE49-F238E27FC236}">
                <a16:creationId xmlns="" xmlns:a16="http://schemas.microsoft.com/office/drawing/2014/main" id="{41E99693-DD72-289B-5842-66A4D0323CC3}"/>
              </a:ext>
            </a:extLst>
          </p:cNvPr>
          <p:cNvSpPr>
            <a:spLocks noGrp="1"/>
          </p:cNvSpPr>
          <p:nvPr>
            <p:ph idx="1"/>
          </p:nvPr>
        </p:nvSpPr>
        <p:spPr>
          <a:xfrm>
            <a:off x="-1" y="1814286"/>
            <a:ext cx="8418287" cy="4789713"/>
          </a:xfrm>
        </p:spPr>
        <p:txBody>
          <a:bodyPr>
            <a:noAutofit/>
          </a:bodyPr>
          <a:lstStyle/>
          <a:p>
            <a:pPr marL="0" indent="0" algn="just">
              <a:lnSpc>
                <a:spcPct val="100000"/>
              </a:lnSpc>
              <a:buNone/>
            </a:pPr>
            <a:r>
              <a:rPr lang="en-US" sz="2400" b="1" dirty="0">
                <a:latin typeface="Calibri" panose="020F0502020204030204" pitchFamily="34" charset="0"/>
                <a:ea typeface="Calibri" panose="020F0502020204030204" pitchFamily="34" charset="0"/>
                <a:cs typeface="Calibri" panose="020F0502020204030204" pitchFamily="34" charset="0"/>
              </a:rPr>
              <a:t>Goal: </a:t>
            </a:r>
            <a:r>
              <a:rPr lang="en-US" sz="2400" dirty="0">
                <a:latin typeface="Calibri" panose="020F0502020204030204" pitchFamily="34" charset="0"/>
                <a:ea typeface="Calibri" panose="020F0502020204030204" pitchFamily="34" charset="0"/>
                <a:cs typeface="Calibri" panose="020F0502020204030204" pitchFamily="34" charset="0"/>
              </a:rPr>
              <a:t>Protect systems from</a:t>
            </a:r>
            <a:r>
              <a:rPr lang="en-US" sz="2400" dirty="0">
                <a:solidFill>
                  <a:srgbClr val="FF0000"/>
                </a:solidFill>
                <a:latin typeface="Calibri" panose="020F0502020204030204" pitchFamily="34" charset="0"/>
                <a:ea typeface="Calibri" panose="020F0502020204030204" pitchFamily="34" charset="0"/>
                <a:cs typeface="Calibri" panose="020F0502020204030204" pitchFamily="34" charset="0"/>
              </a:rPr>
              <a:t> </a:t>
            </a:r>
            <a:r>
              <a:rPr lang="en-US" sz="2400" dirty="0" err="1">
                <a:solidFill>
                  <a:srgbClr val="FF0000"/>
                </a:solidFill>
                <a:latin typeface="Calibri" panose="020F0502020204030204" pitchFamily="34" charset="0"/>
                <a:ea typeface="Calibri" panose="020F0502020204030204" pitchFamily="34" charset="0"/>
                <a:cs typeface="Calibri" panose="020F0502020204030204" pitchFamily="34" charset="0"/>
              </a:rPr>
              <a:t>unauthorised</a:t>
            </a:r>
            <a:r>
              <a:rPr lang="en-US" sz="2400" dirty="0">
                <a:solidFill>
                  <a:srgbClr val="FF0000"/>
                </a:solidFill>
                <a:latin typeface="Calibri" panose="020F0502020204030204" pitchFamily="34" charset="0"/>
                <a:ea typeface="Calibri" panose="020F0502020204030204" pitchFamily="34" charset="0"/>
                <a:cs typeface="Calibri" panose="020F0502020204030204" pitchFamily="34" charset="0"/>
              </a:rPr>
              <a:t> </a:t>
            </a:r>
            <a:r>
              <a:rPr lang="en-US" sz="2400" dirty="0">
                <a:latin typeface="Calibri" panose="020F0502020204030204" pitchFamily="34" charset="0"/>
                <a:ea typeface="Calibri" panose="020F0502020204030204" pitchFamily="34" charset="0"/>
                <a:cs typeface="Calibri" panose="020F0502020204030204" pitchFamily="34" charset="0"/>
              </a:rPr>
              <a:t>access.</a:t>
            </a:r>
          </a:p>
          <a:p>
            <a:pPr marL="0" indent="0" algn="just">
              <a:lnSpc>
                <a:spcPct val="100000"/>
              </a:lnSpc>
              <a:buNone/>
            </a:pPr>
            <a:r>
              <a:rPr lang="en-US" sz="2400" b="1" dirty="0">
                <a:latin typeface="Calibri" panose="020F0502020204030204" pitchFamily="34" charset="0"/>
                <a:ea typeface="Calibri" panose="020F0502020204030204" pitchFamily="34" charset="0"/>
                <a:cs typeface="Calibri" panose="020F0502020204030204" pitchFamily="34" charset="0"/>
              </a:rPr>
              <a:t>Actions:</a:t>
            </a:r>
          </a:p>
          <a:p>
            <a:pPr algn="just">
              <a:lnSpc>
                <a:spcPct val="100000"/>
              </a:lnSpc>
            </a:pPr>
            <a:r>
              <a:rPr lang="en-US" sz="2400" dirty="0">
                <a:latin typeface="Calibri" panose="020F0502020204030204" pitchFamily="34" charset="0"/>
                <a:ea typeface="Calibri" panose="020F0502020204030204" pitchFamily="34" charset="0"/>
                <a:cs typeface="Calibri" panose="020F0502020204030204" pitchFamily="34" charset="0"/>
              </a:rPr>
              <a:t>Use </a:t>
            </a:r>
            <a:r>
              <a:rPr lang="en-US" sz="2400" dirty="0">
                <a:solidFill>
                  <a:srgbClr val="00B050"/>
                </a:solidFill>
                <a:latin typeface="Calibri" panose="020F0502020204030204" pitchFamily="34" charset="0"/>
                <a:ea typeface="Calibri" panose="020F0502020204030204" pitchFamily="34" charset="0"/>
                <a:cs typeface="Calibri" panose="020F0502020204030204" pitchFamily="34" charset="0"/>
              </a:rPr>
              <a:t>strong passwords </a:t>
            </a:r>
            <a:r>
              <a:rPr lang="en-US" sz="2400" dirty="0">
                <a:latin typeface="Calibri" panose="020F0502020204030204" pitchFamily="34" charset="0"/>
                <a:ea typeface="Calibri" panose="020F0502020204030204" pitchFamily="34" charset="0"/>
                <a:cs typeface="Calibri" panose="020F0502020204030204" pitchFamily="34" charset="0"/>
              </a:rPr>
              <a:t>for all </a:t>
            </a:r>
            <a:r>
              <a:rPr lang="en-US" sz="2400" dirty="0">
                <a:solidFill>
                  <a:srgbClr val="00B050"/>
                </a:solidFill>
                <a:latin typeface="Calibri" panose="020F0502020204030204" pitchFamily="34" charset="0"/>
                <a:ea typeface="Calibri" panose="020F0502020204030204" pitchFamily="34" charset="0"/>
                <a:cs typeface="Calibri" panose="020F0502020204030204" pitchFamily="34" charset="0"/>
              </a:rPr>
              <a:t>Microsoft 365 accounts</a:t>
            </a:r>
            <a:r>
              <a:rPr lang="en-US" sz="2400" dirty="0">
                <a:latin typeface="Calibri" panose="020F0502020204030204" pitchFamily="34" charset="0"/>
                <a:ea typeface="Calibri" panose="020F0502020204030204" pitchFamily="34" charset="0"/>
                <a:cs typeface="Calibri" panose="020F0502020204030204" pitchFamily="34" charset="0"/>
              </a:rPr>
              <a:t>.</a:t>
            </a:r>
          </a:p>
          <a:p>
            <a:pPr algn="just">
              <a:lnSpc>
                <a:spcPct val="100000"/>
              </a:lnSpc>
            </a:pPr>
            <a:r>
              <a:rPr lang="en-US" sz="2400" dirty="0">
                <a:latin typeface="Calibri" panose="020F0502020204030204" pitchFamily="34" charset="0"/>
                <a:ea typeface="Calibri" panose="020F0502020204030204" pitchFamily="34" charset="0"/>
                <a:cs typeface="Calibri" panose="020F0502020204030204" pitchFamily="34" charset="0"/>
              </a:rPr>
              <a:t>Enable Multi-Factor Authentication </a:t>
            </a:r>
            <a:r>
              <a:rPr lang="en-US" sz="2400" dirty="0">
                <a:solidFill>
                  <a:srgbClr val="00B050"/>
                </a:solidFill>
                <a:latin typeface="Calibri" panose="020F0502020204030204" pitchFamily="34" charset="0"/>
                <a:ea typeface="Calibri" panose="020F0502020204030204" pitchFamily="34" charset="0"/>
                <a:cs typeface="Calibri" panose="020F0502020204030204" pitchFamily="34" charset="0"/>
              </a:rPr>
              <a:t>(MFA).</a:t>
            </a:r>
          </a:p>
          <a:p>
            <a:pPr algn="just">
              <a:lnSpc>
                <a:spcPct val="100000"/>
              </a:lnSpc>
            </a:pPr>
            <a:r>
              <a:rPr lang="en-US" sz="2400" dirty="0">
                <a:latin typeface="Calibri" panose="020F0502020204030204" pitchFamily="34" charset="0"/>
                <a:ea typeface="Calibri" panose="020F0502020204030204" pitchFamily="34" charset="0"/>
                <a:cs typeface="Calibri" panose="020F0502020204030204" pitchFamily="34" charset="0"/>
              </a:rPr>
              <a:t>Restrict access based on </a:t>
            </a:r>
            <a:r>
              <a:rPr lang="en-US" sz="2400" dirty="0">
                <a:solidFill>
                  <a:srgbClr val="00B050"/>
                </a:solidFill>
                <a:latin typeface="Calibri" panose="020F0502020204030204" pitchFamily="34" charset="0"/>
                <a:ea typeface="Calibri" panose="020F0502020204030204" pitchFamily="34" charset="0"/>
                <a:cs typeface="Calibri" panose="020F0502020204030204" pitchFamily="34" charset="0"/>
              </a:rPr>
              <a:t>staff roles.</a:t>
            </a:r>
          </a:p>
          <a:p>
            <a:pPr algn="just">
              <a:lnSpc>
                <a:spcPct val="100000"/>
              </a:lnSpc>
            </a:pPr>
            <a:r>
              <a:rPr lang="en-US" sz="2400" dirty="0">
                <a:latin typeface="Calibri" panose="020F0502020204030204" pitchFamily="34" charset="0"/>
                <a:ea typeface="Calibri" panose="020F0502020204030204" pitchFamily="34" charset="0"/>
                <a:cs typeface="Calibri" panose="020F0502020204030204" pitchFamily="34" charset="0"/>
              </a:rPr>
              <a:t>Automatically lock inactive </a:t>
            </a:r>
            <a:r>
              <a:rPr lang="en-US" sz="2400" dirty="0">
                <a:solidFill>
                  <a:srgbClr val="00B050"/>
                </a:solidFill>
                <a:latin typeface="Calibri" panose="020F0502020204030204" pitchFamily="34" charset="0"/>
                <a:ea typeface="Calibri" panose="020F0502020204030204" pitchFamily="34" charset="0"/>
                <a:cs typeface="Calibri" panose="020F0502020204030204" pitchFamily="34" charset="0"/>
              </a:rPr>
              <a:t>devices.</a:t>
            </a:r>
          </a:p>
          <a:p>
            <a:pPr marL="0" indent="0" algn="just">
              <a:lnSpc>
                <a:spcPct val="100000"/>
              </a:lnSpc>
              <a:buNone/>
            </a:pPr>
            <a:r>
              <a:rPr lang="en-US" sz="2400" b="1" dirty="0">
                <a:latin typeface="Calibri" panose="020F0502020204030204" pitchFamily="34" charset="0"/>
                <a:ea typeface="Calibri" panose="020F0502020204030204" pitchFamily="34" charset="0"/>
                <a:cs typeface="Calibri" panose="020F0502020204030204" pitchFamily="34" charset="0"/>
              </a:rPr>
              <a:t>Application to Greenfield</a:t>
            </a:r>
          </a:p>
          <a:p>
            <a:pPr marL="0" indent="0" algn="just">
              <a:lnSpc>
                <a:spcPct val="100000"/>
              </a:lnSpc>
              <a:buNone/>
            </a:pPr>
            <a:r>
              <a:rPr lang="en-US" sz="2400" dirty="0">
                <a:latin typeface="Calibri" panose="020F0502020204030204" pitchFamily="34" charset="0"/>
                <a:ea typeface="Calibri" panose="020F0502020204030204" pitchFamily="34" charset="0"/>
                <a:cs typeface="Calibri" panose="020F0502020204030204" pitchFamily="34" charset="0"/>
              </a:rPr>
              <a:t>These measures ensure that only </a:t>
            </a:r>
            <a:r>
              <a:rPr lang="en-US" sz="2400" dirty="0" err="1">
                <a:latin typeface="Calibri" panose="020F0502020204030204" pitchFamily="34" charset="0"/>
                <a:ea typeface="Calibri" panose="020F0502020204030204" pitchFamily="34" charset="0"/>
                <a:cs typeface="Calibri" panose="020F0502020204030204" pitchFamily="34" charset="0"/>
              </a:rPr>
              <a:t>authorised</a:t>
            </a:r>
            <a:r>
              <a:rPr lang="en-US" sz="2400" dirty="0">
                <a:latin typeface="Calibri" panose="020F0502020204030204" pitchFamily="34" charset="0"/>
                <a:ea typeface="Calibri" panose="020F0502020204030204" pitchFamily="34" charset="0"/>
                <a:cs typeface="Calibri" panose="020F0502020204030204" pitchFamily="34" charset="0"/>
              </a:rPr>
              <a:t> carers and staff can access sensitive patient information</a:t>
            </a:r>
            <a:r>
              <a:rPr lang="en-US" sz="2400" dirty="0" smtClean="0">
                <a:latin typeface="Calibri" panose="020F0502020204030204" pitchFamily="34" charset="0"/>
                <a:ea typeface="Calibri" panose="020F0502020204030204" pitchFamily="34" charset="0"/>
                <a:cs typeface="Calibri" panose="020F0502020204030204" pitchFamily="34" charset="0"/>
              </a:rPr>
              <a:t>.</a:t>
            </a:r>
          </a:p>
          <a:p>
            <a:pPr marL="0" indent="0" algn="just">
              <a:lnSpc>
                <a:spcPct val="100000"/>
              </a:lnSpc>
              <a:buNone/>
            </a:pPr>
            <a:endParaRPr lang="en-US" sz="2000" dirty="0">
              <a:latin typeface="Calibri" panose="020F0502020204030204" pitchFamily="34" charset="0"/>
              <a:ea typeface="Calibri" panose="020F0502020204030204" pitchFamily="34" charset="0"/>
              <a:cs typeface="Calibri" panose="020F0502020204030204" pitchFamily="34" charset="0"/>
            </a:endParaRPr>
          </a:p>
          <a:p>
            <a:pPr marL="0" indent="0" algn="just">
              <a:lnSpc>
                <a:spcPct val="100000"/>
              </a:lnSpc>
              <a:buNone/>
            </a:pPr>
            <a:r>
              <a:rPr lang="en-GB" sz="2000" dirty="0">
                <a:latin typeface="Calibri" panose="020F0502020204030204" pitchFamily="34" charset="0"/>
                <a:ea typeface="Calibri" panose="020F0502020204030204" pitchFamily="34" charset="0"/>
                <a:cs typeface="Calibri" panose="020F0502020204030204" pitchFamily="34" charset="0"/>
              </a:rPr>
              <a:t>(</a:t>
            </a:r>
            <a:r>
              <a:rPr lang="en-GB" sz="2000" b="1" dirty="0">
                <a:latin typeface="Calibri" panose="020F0502020204030204" pitchFamily="34" charset="0"/>
                <a:ea typeface="Calibri" panose="020F0502020204030204" pitchFamily="34" charset="0"/>
                <a:cs typeface="Calibri" panose="020F0502020204030204" pitchFamily="34" charset="0"/>
              </a:rPr>
              <a:t>National Cyber Security Centre, 2023)</a:t>
            </a:r>
            <a:endParaRPr lang="en-US" sz="2000" b="1" dirty="0">
              <a:latin typeface="Calibri" panose="020F0502020204030204" pitchFamily="34" charset="0"/>
              <a:ea typeface="Calibri" panose="020F0502020204030204" pitchFamily="34" charset="0"/>
              <a:cs typeface="Calibri" panose="020F0502020204030204" pitchFamily="34" charset="0"/>
            </a:endParaRPr>
          </a:p>
        </p:txBody>
      </p:sp>
      <p:pic>
        <p:nvPicPr>
          <p:cNvPr id="3074" name="Picture 2" descr="Cyber security illustration. Password security vector illustration for  cyber security. Icon of padlock and shield for design about cyber and  technology. Locked password for graphic resource 23061411 Vector Art at  Vecteezy">
            <a:extLst>
              <a:ext uri="{FF2B5EF4-FFF2-40B4-BE49-F238E27FC236}">
                <a16:creationId xmlns="" xmlns:a16="http://schemas.microsoft.com/office/drawing/2014/main" id="{7070E85E-F664-9E01-8121-B68742E25A33}"/>
              </a:ext>
            </a:extLst>
          </p:cNvPr>
          <p:cNvPicPr>
            <a:picLocks noChangeAspect="1" noChangeArrowheads="1"/>
          </p:cNvPicPr>
          <p:nvPr/>
        </p:nvPicPr>
        <p:blipFill>
          <a:blip r:embed="rId3" cstate="print">
            <a:extLst>
              <a:ext uri="{28A0092B-C50C-407E-A947-70E740481C1C}">
                <a14:useLocalDpi xmlns="" xmlns:a14="http://schemas.microsoft.com/office/drawing/2010/main" val="0"/>
              </a:ext>
            </a:extLst>
          </a:blip>
          <a:stretch>
            <a:fillRect/>
          </a:stretch>
        </p:blipFill>
        <p:spPr bwMode="auto">
          <a:xfrm>
            <a:off x="8636000" y="2140091"/>
            <a:ext cx="3571206" cy="4717909"/>
          </a:xfrm>
          <a:prstGeom prst="rect">
            <a:avLst/>
          </a:prstGeom>
          <a:noFill/>
          <a:extLst>
            <a:ext uri="{909E8E84-426E-40DD-AFC4-6F175D3DCCD1}">
              <a14:hiddenFill xmlns="" xmlns:a14="http://schemas.microsoft.com/office/drawing/2010/main">
                <a:solidFill>
                  <a:srgbClr val="FFFFFF"/>
                </a:solidFill>
              </a14:hiddenFill>
            </a:ext>
          </a:extLst>
        </p:spPr>
      </p:pic>
      <p:sp>
        <p:nvSpPr>
          <p:cNvPr id="3083" name="Freeform: Shape 3082">
            <a:extLst>
              <a:ext uri="{FF2B5EF4-FFF2-40B4-BE49-F238E27FC236}">
                <a16:creationId xmlns="" xmlns:a16="http://schemas.microsoft.com/office/drawing/2014/main" id="{9A0D773F-7A7D-4DBB-9DEA-86BB8B8F4BC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 xmlns:p14="http://schemas.microsoft.com/office/powerpoint/2010/main" val="27797790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14" name="Rectangle 4113">
            <a:extLst>
              <a:ext uri="{FF2B5EF4-FFF2-40B4-BE49-F238E27FC236}">
                <a16:creationId xmlns="" xmlns:a16="http://schemas.microsoft.com/office/drawing/2014/main" id="{6897DEB4-4A88-4293-A935-9B25506C153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16" name="Freeform: Shape 4115">
            <a:extLst>
              <a:ext uri="{FF2B5EF4-FFF2-40B4-BE49-F238E27FC236}">
                <a16:creationId xmlns="" xmlns:a16="http://schemas.microsoft.com/office/drawing/2014/main" id="{FBE42BC3-6707-4CBF-9386-048B994A4F1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653886" y="0"/>
            <a:ext cx="7538114" cy="6858000"/>
          </a:xfrm>
          <a:custGeom>
            <a:avLst/>
            <a:gdLst>
              <a:gd name="connsiteX0" fmla="*/ 366246 w 7538114"/>
              <a:gd name="connsiteY0" fmla="*/ 0 h 6858000"/>
              <a:gd name="connsiteX1" fmla="*/ 2830292 w 7538114"/>
              <a:gd name="connsiteY1" fmla="*/ 0 h 6858000"/>
              <a:gd name="connsiteX2" fmla="*/ 3903260 w 7538114"/>
              <a:gd name="connsiteY2" fmla="*/ 0 h 6858000"/>
              <a:gd name="connsiteX3" fmla="*/ 4597266 w 7538114"/>
              <a:gd name="connsiteY3" fmla="*/ 0 h 6858000"/>
              <a:gd name="connsiteX4" fmla="*/ 7192370 w 7538114"/>
              <a:gd name="connsiteY4" fmla="*/ 0 h 6858000"/>
              <a:gd name="connsiteX5" fmla="*/ 7538114 w 7538114"/>
              <a:gd name="connsiteY5" fmla="*/ 0 h 6858000"/>
              <a:gd name="connsiteX6" fmla="*/ 7538114 w 7538114"/>
              <a:gd name="connsiteY6" fmla="*/ 6858000 h 6858000"/>
              <a:gd name="connsiteX7" fmla="*/ 7192370 w 7538114"/>
              <a:gd name="connsiteY7" fmla="*/ 6858000 h 6858000"/>
              <a:gd name="connsiteX8" fmla="*/ 4597266 w 7538114"/>
              <a:gd name="connsiteY8" fmla="*/ 6858000 h 6858000"/>
              <a:gd name="connsiteX9" fmla="*/ 3903260 w 7538114"/>
              <a:gd name="connsiteY9" fmla="*/ 6858000 h 6858000"/>
              <a:gd name="connsiteX10" fmla="*/ 2830292 w 7538114"/>
              <a:gd name="connsiteY10" fmla="*/ 6858000 h 6858000"/>
              <a:gd name="connsiteX11" fmla="*/ 170314 w 7538114"/>
              <a:gd name="connsiteY11" fmla="*/ 6858000 h 6858000"/>
              <a:gd name="connsiteX12" fmla="*/ 170341 w 7538114"/>
              <a:gd name="connsiteY12" fmla="*/ 6857759 h 6858000"/>
              <a:gd name="connsiteX13" fmla="*/ 173485 w 7538114"/>
              <a:gd name="connsiteY13" fmla="*/ 6852129 h 6858000"/>
              <a:gd name="connsiteX14" fmla="*/ 167544 w 7538114"/>
              <a:gd name="connsiteY14" fmla="*/ 6830335 h 6858000"/>
              <a:gd name="connsiteX15" fmla="*/ 163472 w 7538114"/>
              <a:gd name="connsiteY15" fmla="*/ 6796707 h 6858000"/>
              <a:gd name="connsiteX16" fmla="*/ 160535 w 7538114"/>
              <a:gd name="connsiteY16" fmla="*/ 6780725 h 6858000"/>
              <a:gd name="connsiteX17" fmla="*/ 162318 w 7538114"/>
              <a:gd name="connsiteY17" fmla="*/ 6767829 h 6858000"/>
              <a:gd name="connsiteX18" fmla="*/ 162771 w 7538114"/>
              <a:gd name="connsiteY18" fmla="*/ 6694444 h 6858000"/>
              <a:gd name="connsiteX19" fmla="*/ 165604 w 7538114"/>
              <a:gd name="connsiteY19" fmla="*/ 6677569 h 6858000"/>
              <a:gd name="connsiteX20" fmla="*/ 171255 w 7538114"/>
              <a:gd name="connsiteY20" fmla="*/ 6669571 h 6858000"/>
              <a:gd name="connsiteX21" fmla="*/ 169240 w 7538114"/>
              <a:gd name="connsiteY21" fmla="*/ 6663304 h 6858000"/>
              <a:gd name="connsiteX22" fmla="*/ 169039 w 7538114"/>
              <a:gd name="connsiteY22" fmla="*/ 6618916 h 6858000"/>
              <a:gd name="connsiteX23" fmla="*/ 168392 w 7538114"/>
              <a:gd name="connsiteY23" fmla="*/ 6589960 h 6858000"/>
              <a:gd name="connsiteX24" fmla="*/ 160636 w 7538114"/>
              <a:gd name="connsiteY24" fmla="*/ 6588200 h 6858000"/>
              <a:gd name="connsiteX25" fmla="*/ 157872 w 7538114"/>
              <a:gd name="connsiteY25" fmla="*/ 6562416 h 6858000"/>
              <a:gd name="connsiteX26" fmla="*/ 162851 w 7538114"/>
              <a:gd name="connsiteY26" fmla="*/ 6534939 h 6858000"/>
              <a:gd name="connsiteX27" fmla="*/ 162153 w 7538114"/>
              <a:gd name="connsiteY27" fmla="*/ 6502552 h 6858000"/>
              <a:gd name="connsiteX28" fmla="*/ 161821 w 7538114"/>
              <a:gd name="connsiteY28" fmla="*/ 6483172 h 6858000"/>
              <a:gd name="connsiteX29" fmla="*/ 154586 w 7538114"/>
              <a:gd name="connsiteY29" fmla="*/ 6432309 h 6858000"/>
              <a:gd name="connsiteX30" fmla="*/ 127078 w 7538114"/>
              <a:gd name="connsiteY30" fmla="*/ 6349783 h 6858000"/>
              <a:gd name="connsiteX31" fmla="*/ 123181 w 7538114"/>
              <a:gd name="connsiteY31" fmla="*/ 6323872 h 6858000"/>
              <a:gd name="connsiteX32" fmla="*/ 124767 w 7538114"/>
              <a:gd name="connsiteY32" fmla="*/ 6319343 h 6858000"/>
              <a:gd name="connsiteX33" fmla="*/ 108246 w 7538114"/>
              <a:gd name="connsiteY33" fmla="*/ 6190348 h 6858000"/>
              <a:gd name="connsiteX34" fmla="*/ 107279 w 7538114"/>
              <a:gd name="connsiteY34" fmla="*/ 6167269 h 6858000"/>
              <a:gd name="connsiteX35" fmla="*/ 107883 w 7538114"/>
              <a:gd name="connsiteY35" fmla="*/ 6149986 h 6858000"/>
              <a:gd name="connsiteX36" fmla="*/ 102380 w 7538114"/>
              <a:gd name="connsiteY36" fmla="*/ 6108622 h 6858000"/>
              <a:gd name="connsiteX37" fmla="*/ 90314 w 7538114"/>
              <a:gd name="connsiteY37" fmla="*/ 6041155 h 6858000"/>
              <a:gd name="connsiteX38" fmla="*/ 88409 w 7538114"/>
              <a:gd name="connsiteY38" fmla="*/ 6026587 h 6858000"/>
              <a:gd name="connsiteX39" fmla="*/ 89403 w 7538114"/>
              <a:gd name="connsiteY39" fmla="*/ 6013265 h 6858000"/>
              <a:gd name="connsiteX40" fmla="*/ 91927 w 7538114"/>
              <a:gd name="connsiteY40" fmla="*/ 6009478 h 6858000"/>
              <a:gd name="connsiteX41" fmla="*/ 91302 w 7538114"/>
              <a:gd name="connsiteY41" fmla="*/ 6001336 h 6858000"/>
              <a:gd name="connsiteX42" fmla="*/ 91687 w 7538114"/>
              <a:gd name="connsiteY42" fmla="*/ 5999003 h 6858000"/>
              <a:gd name="connsiteX43" fmla="*/ 93336 w 7538114"/>
              <a:gd name="connsiteY43" fmla="*/ 5985795 h 6858000"/>
              <a:gd name="connsiteX44" fmla="*/ 83190 w 7538114"/>
              <a:gd name="connsiteY44" fmla="*/ 5961758 h 6858000"/>
              <a:gd name="connsiteX45" fmla="*/ 81952 w 7538114"/>
              <a:gd name="connsiteY45" fmla="*/ 5928761 h 6858000"/>
              <a:gd name="connsiteX46" fmla="*/ 67420 w 7538114"/>
              <a:gd name="connsiteY46" fmla="*/ 5787247 h 6858000"/>
              <a:gd name="connsiteX47" fmla="*/ 50760 w 7538114"/>
              <a:gd name="connsiteY47" fmla="*/ 5710700 h 6858000"/>
              <a:gd name="connsiteX48" fmla="*/ 42956 w 7538114"/>
              <a:gd name="connsiteY48" fmla="*/ 5641754 h 6858000"/>
              <a:gd name="connsiteX49" fmla="*/ 29695 w 7538114"/>
              <a:gd name="connsiteY49" fmla="*/ 5602326 h 6858000"/>
              <a:gd name="connsiteX50" fmla="*/ 18841 w 7538114"/>
              <a:gd name="connsiteY50" fmla="*/ 5570885 h 6858000"/>
              <a:gd name="connsiteX51" fmla="*/ 9977 w 7538114"/>
              <a:gd name="connsiteY51" fmla="*/ 5543492 h 6858000"/>
              <a:gd name="connsiteX52" fmla="*/ 5255 w 7538114"/>
              <a:gd name="connsiteY52" fmla="*/ 5531024 h 6858000"/>
              <a:gd name="connsiteX53" fmla="*/ 5447 w 7538114"/>
              <a:gd name="connsiteY53" fmla="*/ 5527845 h 6858000"/>
              <a:gd name="connsiteX54" fmla="*/ 0 w 7538114"/>
              <a:gd name="connsiteY54" fmla="*/ 5507724 h 6858000"/>
              <a:gd name="connsiteX55" fmla="*/ 435 w 7538114"/>
              <a:gd name="connsiteY55" fmla="*/ 5507045 h 6858000"/>
              <a:gd name="connsiteX56" fmla="*/ 1128 w 7538114"/>
              <a:gd name="connsiteY56" fmla="*/ 5499619 h 6858000"/>
              <a:gd name="connsiteX57" fmla="*/ 1291 w 7538114"/>
              <a:gd name="connsiteY57" fmla="*/ 5486342 h 6858000"/>
              <a:gd name="connsiteX58" fmla="*/ 7976 w 7538114"/>
              <a:gd name="connsiteY58" fmla="*/ 5450755 h 6858000"/>
              <a:gd name="connsiteX59" fmla="*/ 2355 w 7538114"/>
              <a:gd name="connsiteY59" fmla="*/ 5429732 h 6858000"/>
              <a:gd name="connsiteX60" fmla="*/ 1499 w 7538114"/>
              <a:gd name="connsiteY60" fmla="*/ 5370432 h 6858000"/>
              <a:gd name="connsiteX61" fmla="*/ 11483 w 7538114"/>
              <a:gd name="connsiteY61" fmla="*/ 5308330 h 6858000"/>
              <a:gd name="connsiteX62" fmla="*/ 12793 w 7538114"/>
              <a:gd name="connsiteY62" fmla="*/ 5246026 h 6858000"/>
              <a:gd name="connsiteX63" fmla="*/ 12525 w 7538114"/>
              <a:gd name="connsiteY63" fmla="*/ 5223468 h 6858000"/>
              <a:gd name="connsiteX64" fmla="*/ 15322 w 7538114"/>
              <a:gd name="connsiteY64" fmla="*/ 5183258 h 6858000"/>
              <a:gd name="connsiteX65" fmla="*/ 18633 w 7538114"/>
              <a:gd name="connsiteY65" fmla="*/ 5164842 h 6858000"/>
              <a:gd name="connsiteX66" fmla="*/ 18428 w 7538114"/>
              <a:gd name="connsiteY66" fmla="*/ 5164034 h 6858000"/>
              <a:gd name="connsiteX67" fmla="*/ 19854 w 7538114"/>
              <a:gd name="connsiteY67" fmla="*/ 5162388 h 6858000"/>
              <a:gd name="connsiteX68" fmla="*/ 20514 w 7538114"/>
              <a:gd name="connsiteY68" fmla="*/ 5158981 h 6858000"/>
              <a:gd name="connsiteX69" fmla="*/ 20089 w 7538114"/>
              <a:gd name="connsiteY69" fmla="*/ 5149681 h 6858000"/>
              <a:gd name="connsiteX70" fmla="*/ 19561 w 7538114"/>
              <a:gd name="connsiteY70" fmla="*/ 5146183 h 6858000"/>
              <a:gd name="connsiteX71" fmla="*/ 19571 w 7538114"/>
              <a:gd name="connsiteY71" fmla="*/ 5141065 h 6858000"/>
              <a:gd name="connsiteX72" fmla="*/ 19690 w 7538114"/>
              <a:gd name="connsiteY72" fmla="*/ 5140937 h 6858000"/>
              <a:gd name="connsiteX73" fmla="*/ 19471 w 7538114"/>
              <a:gd name="connsiteY73" fmla="*/ 5136144 h 6858000"/>
              <a:gd name="connsiteX74" fmla="*/ 16918 w 7538114"/>
              <a:gd name="connsiteY74" fmla="*/ 5112689 h 6858000"/>
              <a:gd name="connsiteX75" fmla="*/ 28071 w 7538114"/>
              <a:gd name="connsiteY75" fmla="*/ 5081696 h 6858000"/>
              <a:gd name="connsiteX76" fmla="*/ 30005 w 7538114"/>
              <a:gd name="connsiteY76" fmla="*/ 5068879 h 6858000"/>
              <a:gd name="connsiteX77" fmla="*/ 31661 w 7538114"/>
              <a:gd name="connsiteY77" fmla="*/ 5062033 h 6858000"/>
              <a:gd name="connsiteX78" fmla="*/ 32169 w 7538114"/>
              <a:gd name="connsiteY78" fmla="*/ 5061608 h 6858000"/>
              <a:gd name="connsiteX79" fmla="*/ 27436 w 7538114"/>
              <a:gd name="connsiteY79" fmla="*/ 5021480 h 6858000"/>
              <a:gd name="connsiteX80" fmla="*/ 26614 w 7538114"/>
              <a:gd name="connsiteY80" fmla="*/ 5013906 h 6858000"/>
              <a:gd name="connsiteX81" fmla="*/ 25056 w 7538114"/>
              <a:gd name="connsiteY81" fmla="*/ 5011767 h 6858000"/>
              <a:gd name="connsiteX82" fmla="*/ 24513 w 7538114"/>
              <a:gd name="connsiteY82" fmla="*/ 5000592 h 6858000"/>
              <a:gd name="connsiteX83" fmla="*/ 24951 w 7538114"/>
              <a:gd name="connsiteY83" fmla="*/ 4999307 h 6858000"/>
              <a:gd name="connsiteX84" fmla="*/ 22644 w 7538114"/>
              <a:gd name="connsiteY84" fmla="*/ 4990090 h 6858000"/>
              <a:gd name="connsiteX85" fmla="*/ 18465 w 7538114"/>
              <a:gd name="connsiteY85" fmla="*/ 4982366 h 6858000"/>
              <a:gd name="connsiteX86" fmla="*/ 20888 w 7538114"/>
              <a:gd name="connsiteY86" fmla="*/ 4887310 h 6858000"/>
              <a:gd name="connsiteX87" fmla="*/ 15781 w 7538114"/>
              <a:gd name="connsiteY87" fmla="*/ 4807298 h 6858000"/>
              <a:gd name="connsiteX88" fmla="*/ 19649 w 7538114"/>
              <a:gd name="connsiteY88" fmla="*/ 4779990 h 6858000"/>
              <a:gd name="connsiteX89" fmla="*/ 21858 w 7538114"/>
              <a:gd name="connsiteY89" fmla="*/ 4664237 h 6858000"/>
              <a:gd name="connsiteX90" fmla="*/ 13583 w 7538114"/>
              <a:gd name="connsiteY90" fmla="*/ 4598607 h 6858000"/>
              <a:gd name="connsiteX91" fmla="*/ 7118 w 7538114"/>
              <a:gd name="connsiteY91" fmla="*/ 4546768 h 6858000"/>
              <a:gd name="connsiteX92" fmla="*/ 14555 w 7538114"/>
              <a:gd name="connsiteY92" fmla="*/ 4522182 h 6858000"/>
              <a:gd name="connsiteX93" fmla="*/ 17290 w 7538114"/>
              <a:gd name="connsiteY93" fmla="*/ 4509768 h 6858000"/>
              <a:gd name="connsiteX94" fmla="*/ 17421 w 7538114"/>
              <a:gd name="connsiteY94" fmla="*/ 4494586 h 6858000"/>
              <a:gd name="connsiteX95" fmla="*/ 18193 w 7538114"/>
              <a:gd name="connsiteY95" fmla="*/ 4440649 h 6858000"/>
              <a:gd name="connsiteX96" fmla="*/ 16616 w 7538114"/>
              <a:gd name="connsiteY96" fmla="*/ 4431853 h 6858000"/>
              <a:gd name="connsiteX97" fmla="*/ 19246 w 7538114"/>
              <a:gd name="connsiteY97" fmla="*/ 4403141 h 6858000"/>
              <a:gd name="connsiteX98" fmla="*/ 19623 w 7538114"/>
              <a:gd name="connsiteY98" fmla="*/ 4356631 h 6858000"/>
              <a:gd name="connsiteX99" fmla="*/ 20293 w 7538114"/>
              <a:gd name="connsiteY99" fmla="*/ 4339937 h 6858000"/>
              <a:gd name="connsiteX100" fmla="*/ 18752 w 7538114"/>
              <a:gd name="connsiteY100" fmla="*/ 4331435 h 6858000"/>
              <a:gd name="connsiteX101" fmla="*/ 24901 w 7538114"/>
              <a:gd name="connsiteY101" fmla="*/ 4320990 h 6858000"/>
              <a:gd name="connsiteX102" fmla="*/ 23734 w 7538114"/>
              <a:gd name="connsiteY102" fmla="*/ 4309111 h 6858000"/>
              <a:gd name="connsiteX103" fmla="*/ 29040 w 7538114"/>
              <a:gd name="connsiteY103" fmla="*/ 4263489 h 6858000"/>
              <a:gd name="connsiteX104" fmla="*/ 29429 w 7538114"/>
              <a:gd name="connsiteY104" fmla="*/ 4258775 h 6858000"/>
              <a:gd name="connsiteX105" fmla="*/ 33702 w 7538114"/>
              <a:gd name="connsiteY105" fmla="*/ 4248512 h 6858000"/>
              <a:gd name="connsiteX106" fmla="*/ 37356 w 7538114"/>
              <a:gd name="connsiteY106" fmla="*/ 4228644 h 6858000"/>
              <a:gd name="connsiteX107" fmla="*/ 50107 w 7538114"/>
              <a:gd name="connsiteY107" fmla="*/ 4193665 h 6858000"/>
              <a:gd name="connsiteX108" fmla="*/ 56192 w 7538114"/>
              <a:gd name="connsiteY108" fmla="*/ 4173105 h 6858000"/>
              <a:gd name="connsiteX109" fmla="*/ 61800 w 7538114"/>
              <a:gd name="connsiteY109" fmla="*/ 4159194 h 6858000"/>
              <a:gd name="connsiteX110" fmla="*/ 69720 w 7538114"/>
              <a:gd name="connsiteY110" fmla="*/ 4118135 h 6858000"/>
              <a:gd name="connsiteX111" fmla="*/ 80190 w 7538114"/>
              <a:gd name="connsiteY111" fmla="*/ 4047713 h 6858000"/>
              <a:gd name="connsiteX112" fmla="*/ 96666 w 7538114"/>
              <a:gd name="connsiteY112" fmla="*/ 3980780 h 6858000"/>
              <a:gd name="connsiteX113" fmla="*/ 107651 w 7538114"/>
              <a:gd name="connsiteY113" fmla="*/ 3941872 h 6858000"/>
              <a:gd name="connsiteX114" fmla="*/ 118444 w 7538114"/>
              <a:gd name="connsiteY114" fmla="*/ 3897465 h 6858000"/>
              <a:gd name="connsiteX115" fmla="*/ 134545 w 7538114"/>
              <a:gd name="connsiteY115" fmla="*/ 3811132 h 6858000"/>
              <a:gd name="connsiteX116" fmla="*/ 145381 w 7538114"/>
              <a:gd name="connsiteY116" fmla="*/ 3746540 h 6858000"/>
              <a:gd name="connsiteX117" fmla="*/ 146587 w 7538114"/>
              <a:gd name="connsiteY117" fmla="*/ 3670275 h 6858000"/>
              <a:gd name="connsiteX118" fmla="*/ 165690 w 7538114"/>
              <a:gd name="connsiteY118" fmla="*/ 3580981 h 6858000"/>
              <a:gd name="connsiteX119" fmla="*/ 163175 w 7538114"/>
              <a:gd name="connsiteY119" fmla="*/ 3570960 h 6858000"/>
              <a:gd name="connsiteX120" fmla="*/ 162665 w 7538114"/>
              <a:gd name="connsiteY120" fmla="*/ 3560693 h 6858000"/>
              <a:gd name="connsiteX121" fmla="*/ 163299 w 7538114"/>
              <a:gd name="connsiteY121" fmla="*/ 3559743 h 6858000"/>
              <a:gd name="connsiteX122" fmla="*/ 164777 w 7538114"/>
              <a:gd name="connsiteY122" fmla="*/ 3548721 h 6858000"/>
              <a:gd name="connsiteX123" fmla="*/ 163708 w 7538114"/>
              <a:gd name="connsiteY123" fmla="*/ 3545693 h 6858000"/>
              <a:gd name="connsiteX124" fmla="*/ 164286 w 7538114"/>
              <a:gd name="connsiteY124" fmla="*/ 3537938 h 6858000"/>
              <a:gd name="connsiteX125" fmla="*/ 164247 w 7538114"/>
              <a:gd name="connsiteY125" fmla="*/ 3522141 h 6858000"/>
              <a:gd name="connsiteX126" fmla="*/ 165343 w 7538114"/>
              <a:gd name="connsiteY126" fmla="*/ 3519672 h 6858000"/>
              <a:gd name="connsiteX127" fmla="*/ 167001 w 7538114"/>
              <a:gd name="connsiteY127" fmla="*/ 3496604 h 6858000"/>
              <a:gd name="connsiteX128" fmla="*/ 167547 w 7538114"/>
              <a:gd name="connsiteY128" fmla="*/ 3496517 h 6858000"/>
              <a:gd name="connsiteX129" fmla="*/ 170301 w 7538114"/>
              <a:gd name="connsiteY129" fmla="*/ 3491023 h 6858000"/>
              <a:gd name="connsiteX130" fmla="*/ 174371 w 7538114"/>
              <a:gd name="connsiteY130" fmla="*/ 3479998 h 6858000"/>
              <a:gd name="connsiteX131" fmla="*/ 190228 w 7538114"/>
              <a:gd name="connsiteY131" fmla="*/ 3457434 h 6858000"/>
              <a:gd name="connsiteX132" fmla="*/ 192016 w 7538114"/>
              <a:gd name="connsiteY132" fmla="*/ 3433411 h 6858000"/>
              <a:gd name="connsiteX133" fmla="*/ 192663 w 7538114"/>
              <a:gd name="connsiteY133" fmla="*/ 3428691 h 6858000"/>
              <a:gd name="connsiteX134" fmla="*/ 192793 w 7538114"/>
              <a:gd name="connsiteY134" fmla="*/ 3428643 h 6858000"/>
              <a:gd name="connsiteX135" fmla="*/ 193710 w 7538114"/>
              <a:gd name="connsiteY135" fmla="*/ 3423760 h 6858000"/>
              <a:gd name="connsiteX136" fmla="*/ 193839 w 7538114"/>
              <a:gd name="connsiteY136" fmla="*/ 3420085 h 6858000"/>
              <a:gd name="connsiteX137" fmla="*/ 195094 w 7538114"/>
              <a:gd name="connsiteY137" fmla="*/ 3410930 h 6858000"/>
              <a:gd name="connsiteX138" fmla="*/ 196311 w 7538114"/>
              <a:gd name="connsiteY138" fmla="*/ 3408092 h 6858000"/>
              <a:gd name="connsiteX139" fmla="*/ 197928 w 7538114"/>
              <a:gd name="connsiteY139" fmla="*/ 3407419 h 6858000"/>
              <a:gd name="connsiteX140" fmla="*/ 197881 w 7538114"/>
              <a:gd name="connsiteY140" fmla="*/ 3406520 h 6858000"/>
              <a:gd name="connsiteX141" fmla="*/ 204222 w 7538114"/>
              <a:gd name="connsiteY141" fmla="*/ 3391015 h 6858000"/>
              <a:gd name="connsiteX142" fmla="*/ 213950 w 7538114"/>
              <a:gd name="connsiteY142" fmla="*/ 3354361 h 6858000"/>
              <a:gd name="connsiteX143" fmla="*/ 217699 w 7538114"/>
              <a:gd name="connsiteY143" fmla="*/ 3332639 h 6858000"/>
              <a:gd name="connsiteX144" fmla="*/ 229963 w 7538114"/>
              <a:gd name="connsiteY144" fmla="*/ 3273935 h 6858000"/>
              <a:gd name="connsiteX145" fmla="*/ 243785 w 7538114"/>
              <a:gd name="connsiteY145" fmla="*/ 3215621 h 6858000"/>
              <a:gd name="connsiteX146" fmla="*/ 259175 w 7538114"/>
              <a:gd name="connsiteY146" fmla="*/ 3189909 h 6858000"/>
              <a:gd name="connsiteX147" fmla="*/ 259988 w 7538114"/>
              <a:gd name="connsiteY147" fmla="*/ 3186579 h 6858000"/>
              <a:gd name="connsiteX148" fmla="*/ 259980 w 7538114"/>
              <a:gd name="connsiteY148" fmla="*/ 3177264 h 6858000"/>
              <a:gd name="connsiteX149" fmla="*/ 259609 w 7538114"/>
              <a:gd name="connsiteY149" fmla="*/ 3173723 h 6858000"/>
              <a:gd name="connsiteX150" fmla="*/ 259848 w 7538114"/>
              <a:gd name="connsiteY150" fmla="*/ 3168622 h 6858000"/>
              <a:gd name="connsiteX151" fmla="*/ 259971 w 7538114"/>
              <a:gd name="connsiteY151" fmla="*/ 3168508 h 6858000"/>
              <a:gd name="connsiteX152" fmla="*/ 259966 w 7538114"/>
              <a:gd name="connsiteY152" fmla="*/ 3163706 h 6858000"/>
              <a:gd name="connsiteX153" fmla="*/ 258467 w 7538114"/>
              <a:gd name="connsiteY153" fmla="*/ 3140064 h 6858000"/>
              <a:gd name="connsiteX154" fmla="*/ 270990 w 7538114"/>
              <a:gd name="connsiteY154" fmla="*/ 3110288 h 6858000"/>
              <a:gd name="connsiteX155" fmla="*/ 273494 w 7538114"/>
              <a:gd name="connsiteY155" fmla="*/ 3097704 h 6858000"/>
              <a:gd name="connsiteX156" fmla="*/ 275456 w 7538114"/>
              <a:gd name="connsiteY156" fmla="*/ 3091047 h 6858000"/>
              <a:gd name="connsiteX157" fmla="*/ 275980 w 7538114"/>
              <a:gd name="connsiteY157" fmla="*/ 3090672 h 6858000"/>
              <a:gd name="connsiteX158" fmla="*/ 274486 w 7538114"/>
              <a:gd name="connsiteY158" fmla="*/ 3068004 h 6858000"/>
              <a:gd name="connsiteX159" fmla="*/ 275226 w 7538114"/>
              <a:gd name="connsiteY159" fmla="*/ 3065087 h 6858000"/>
              <a:gd name="connsiteX160" fmla="*/ 273050 w 7538114"/>
              <a:gd name="connsiteY160" fmla="*/ 3050191 h 6858000"/>
              <a:gd name="connsiteX161" fmla="*/ 272566 w 7538114"/>
              <a:gd name="connsiteY161" fmla="*/ 3042559 h 6858000"/>
              <a:gd name="connsiteX162" fmla="*/ 271107 w 7538114"/>
              <a:gd name="connsiteY162" fmla="*/ 3040271 h 6858000"/>
              <a:gd name="connsiteX163" fmla="*/ 271065 w 7538114"/>
              <a:gd name="connsiteY163" fmla="*/ 3029072 h 6858000"/>
              <a:gd name="connsiteX164" fmla="*/ 271558 w 7538114"/>
              <a:gd name="connsiteY164" fmla="*/ 3027835 h 6858000"/>
              <a:gd name="connsiteX165" fmla="*/ 268717 w 7538114"/>
              <a:gd name="connsiteY165" fmla="*/ 2964245 h 6858000"/>
              <a:gd name="connsiteX166" fmla="*/ 272511 w 7538114"/>
              <a:gd name="connsiteY166" fmla="*/ 2915772 h 6858000"/>
              <a:gd name="connsiteX167" fmla="*/ 270356 w 7538114"/>
              <a:gd name="connsiteY167" fmla="*/ 2825842 h 6858000"/>
              <a:gd name="connsiteX168" fmla="*/ 273897 w 7538114"/>
              <a:gd name="connsiteY168" fmla="*/ 2734957 h 6858000"/>
              <a:gd name="connsiteX169" fmla="*/ 274458 w 7538114"/>
              <a:gd name="connsiteY169" fmla="*/ 2636572 h 6858000"/>
              <a:gd name="connsiteX170" fmla="*/ 279157 w 7538114"/>
              <a:gd name="connsiteY170" fmla="*/ 2604260 h 6858000"/>
              <a:gd name="connsiteX171" fmla="*/ 288131 w 7538114"/>
              <a:gd name="connsiteY171" fmla="*/ 2582747 h 6858000"/>
              <a:gd name="connsiteX172" fmla="*/ 282516 w 7538114"/>
              <a:gd name="connsiteY172" fmla="*/ 2478755 h 6858000"/>
              <a:gd name="connsiteX173" fmla="*/ 287359 w 7538114"/>
              <a:gd name="connsiteY173" fmla="*/ 2451804 h 6858000"/>
              <a:gd name="connsiteX174" fmla="*/ 289577 w 7538114"/>
              <a:gd name="connsiteY174" fmla="*/ 2408801 h 6858000"/>
              <a:gd name="connsiteX175" fmla="*/ 293203 w 7538114"/>
              <a:gd name="connsiteY175" fmla="*/ 2392670 h 6858000"/>
              <a:gd name="connsiteX176" fmla="*/ 304183 w 7538114"/>
              <a:gd name="connsiteY176" fmla="*/ 2330165 h 6858000"/>
              <a:gd name="connsiteX177" fmla="*/ 310900 w 7538114"/>
              <a:gd name="connsiteY177" fmla="*/ 2276363 h 6858000"/>
              <a:gd name="connsiteX178" fmla="*/ 303909 w 7538114"/>
              <a:gd name="connsiteY178" fmla="*/ 2236310 h 6858000"/>
              <a:gd name="connsiteX179" fmla="*/ 306187 w 7538114"/>
              <a:gd name="connsiteY179" fmla="*/ 2232984 h 6858000"/>
              <a:gd name="connsiteX180" fmla="*/ 307158 w 7538114"/>
              <a:gd name="connsiteY180" fmla="*/ 2205763 h 6858000"/>
              <a:gd name="connsiteX181" fmla="*/ 304860 w 7538114"/>
              <a:gd name="connsiteY181" fmla="*/ 2145703 h 6858000"/>
              <a:gd name="connsiteX182" fmla="*/ 304273 w 7538114"/>
              <a:gd name="connsiteY182" fmla="*/ 2092533 h 6858000"/>
              <a:gd name="connsiteX183" fmla="*/ 301642 w 7538114"/>
              <a:gd name="connsiteY183" fmla="*/ 2057359 h 6858000"/>
              <a:gd name="connsiteX184" fmla="*/ 306736 w 7538114"/>
              <a:gd name="connsiteY184" fmla="*/ 2016105 h 6858000"/>
              <a:gd name="connsiteX185" fmla="*/ 316234 w 7538114"/>
              <a:gd name="connsiteY185" fmla="*/ 1983129 h 6858000"/>
              <a:gd name="connsiteX186" fmla="*/ 318238 w 7538114"/>
              <a:gd name="connsiteY186" fmla="*/ 1956745 h 6858000"/>
              <a:gd name="connsiteX187" fmla="*/ 311341 w 7538114"/>
              <a:gd name="connsiteY187" fmla="*/ 1950160 h 6858000"/>
              <a:gd name="connsiteX188" fmla="*/ 323556 w 7538114"/>
              <a:gd name="connsiteY188" fmla="*/ 1879546 h 6858000"/>
              <a:gd name="connsiteX189" fmla="*/ 326085 w 7538114"/>
              <a:gd name="connsiteY189" fmla="*/ 1854893 h 6858000"/>
              <a:gd name="connsiteX190" fmla="*/ 335058 w 7538114"/>
              <a:gd name="connsiteY190" fmla="*/ 1787684 h 6858000"/>
              <a:gd name="connsiteX191" fmla="*/ 345620 w 7538114"/>
              <a:gd name="connsiteY191" fmla="*/ 1720464 h 6858000"/>
              <a:gd name="connsiteX192" fmla="*/ 360760 w 7538114"/>
              <a:gd name="connsiteY192" fmla="*/ 1681196 h 6858000"/>
              <a:gd name="connsiteX193" fmla="*/ 368483 w 7538114"/>
              <a:gd name="connsiteY193" fmla="*/ 1625881 h 6858000"/>
              <a:gd name="connsiteX194" fmla="*/ 371077 w 7538114"/>
              <a:gd name="connsiteY194" fmla="*/ 1616704 h 6858000"/>
              <a:gd name="connsiteX195" fmla="*/ 383008 w 7538114"/>
              <a:gd name="connsiteY195" fmla="*/ 1551493 h 6858000"/>
              <a:gd name="connsiteX196" fmla="*/ 384834 w 7538114"/>
              <a:gd name="connsiteY196" fmla="*/ 1475233 h 6858000"/>
              <a:gd name="connsiteX197" fmla="*/ 418371 w 7538114"/>
              <a:gd name="connsiteY197" fmla="*/ 1380155 h 6858000"/>
              <a:gd name="connsiteX198" fmla="*/ 469641 w 7538114"/>
              <a:gd name="connsiteY198" fmla="*/ 1210871 h 6858000"/>
              <a:gd name="connsiteX199" fmla="*/ 489701 w 7538114"/>
              <a:gd name="connsiteY199" fmla="*/ 1028427 h 6858000"/>
              <a:gd name="connsiteX200" fmla="*/ 486354 w 7538114"/>
              <a:gd name="connsiteY200" fmla="*/ 980383 h 6858000"/>
              <a:gd name="connsiteX201" fmla="*/ 479762 w 7538114"/>
              <a:gd name="connsiteY201" fmla="*/ 839699 h 6858000"/>
              <a:gd name="connsiteX202" fmla="*/ 445664 w 7538114"/>
              <a:gd name="connsiteY202" fmla="*/ 696545 h 6858000"/>
              <a:gd name="connsiteX203" fmla="*/ 440047 w 7538114"/>
              <a:gd name="connsiteY203" fmla="*/ 606615 h 6858000"/>
              <a:gd name="connsiteX204" fmla="*/ 431225 w 7538114"/>
              <a:gd name="connsiteY204" fmla="*/ 563889 h 6858000"/>
              <a:gd name="connsiteX205" fmla="*/ 430803 w 7538114"/>
              <a:gd name="connsiteY205" fmla="*/ 534294 h 6858000"/>
              <a:gd name="connsiteX206" fmla="*/ 429777 w 7538114"/>
              <a:gd name="connsiteY206" fmla="*/ 516548 h 6858000"/>
              <a:gd name="connsiteX207" fmla="*/ 415090 w 7538114"/>
              <a:gd name="connsiteY207" fmla="*/ 485808 h 6858000"/>
              <a:gd name="connsiteX208" fmla="*/ 410499 w 7538114"/>
              <a:gd name="connsiteY208" fmla="*/ 369873 h 6858000"/>
              <a:gd name="connsiteX209" fmla="*/ 425314 w 7538114"/>
              <a:gd name="connsiteY209" fmla="*/ 259180 h 6858000"/>
              <a:gd name="connsiteX210" fmla="*/ 383240 w 7538114"/>
              <a:gd name="connsiteY210" fmla="*/ 94173 h 6858000"/>
              <a:gd name="connsiteX211" fmla="*/ 379938 w 7538114"/>
              <a:gd name="connsiteY211" fmla="*/ 77267 h 6858000"/>
              <a:gd name="connsiteX212" fmla="*/ 373430 w 7538114"/>
              <a:gd name="connsiteY212" fmla="*/ 3885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Lst>
            <a:rect l="l" t="t" r="r" b="b"/>
            <a:pathLst>
              <a:path w="7538114" h="6858000">
                <a:moveTo>
                  <a:pt x="366246" y="0"/>
                </a:moveTo>
                <a:lnTo>
                  <a:pt x="2830292" y="0"/>
                </a:lnTo>
                <a:lnTo>
                  <a:pt x="3903260" y="0"/>
                </a:lnTo>
                <a:lnTo>
                  <a:pt x="4597266" y="0"/>
                </a:lnTo>
                <a:lnTo>
                  <a:pt x="7192370" y="0"/>
                </a:lnTo>
                <a:lnTo>
                  <a:pt x="7538114" y="0"/>
                </a:lnTo>
                <a:lnTo>
                  <a:pt x="7538114" y="6858000"/>
                </a:lnTo>
                <a:lnTo>
                  <a:pt x="7192370" y="6858000"/>
                </a:lnTo>
                <a:lnTo>
                  <a:pt x="4597266" y="6858000"/>
                </a:lnTo>
                <a:lnTo>
                  <a:pt x="3903260" y="6858000"/>
                </a:lnTo>
                <a:lnTo>
                  <a:pt x="2830292" y="6858000"/>
                </a:lnTo>
                <a:lnTo>
                  <a:pt x="170314" y="6858000"/>
                </a:lnTo>
                <a:cubicBezTo>
                  <a:pt x="170323" y="6857920"/>
                  <a:pt x="170332" y="6857839"/>
                  <a:pt x="170341" y="6857759"/>
                </a:cubicBezTo>
                <a:lnTo>
                  <a:pt x="173485" y="6852129"/>
                </a:lnTo>
                <a:lnTo>
                  <a:pt x="167544" y="6830335"/>
                </a:lnTo>
                <a:cubicBezTo>
                  <a:pt x="165474" y="6819600"/>
                  <a:pt x="164100" y="6808301"/>
                  <a:pt x="163472" y="6796707"/>
                </a:cubicBezTo>
                <a:cubicBezTo>
                  <a:pt x="167658" y="6794106"/>
                  <a:pt x="161711" y="6785006"/>
                  <a:pt x="160535" y="6780725"/>
                </a:cubicBezTo>
                <a:cubicBezTo>
                  <a:pt x="163268" y="6780680"/>
                  <a:pt x="164578" y="6771195"/>
                  <a:pt x="162318" y="6767829"/>
                </a:cubicBezTo>
                <a:cubicBezTo>
                  <a:pt x="152545" y="6697090"/>
                  <a:pt x="178083" y="6736894"/>
                  <a:pt x="162771" y="6694444"/>
                </a:cubicBezTo>
                <a:cubicBezTo>
                  <a:pt x="161971" y="6687342"/>
                  <a:pt x="163342" y="6682014"/>
                  <a:pt x="165604" y="6677569"/>
                </a:cubicBezTo>
                <a:lnTo>
                  <a:pt x="171255" y="6669571"/>
                </a:lnTo>
                <a:lnTo>
                  <a:pt x="169240" y="6663304"/>
                </a:lnTo>
                <a:cubicBezTo>
                  <a:pt x="169082" y="6639651"/>
                  <a:pt x="174873" y="6632678"/>
                  <a:pt x="169039" y="6618916"/>
                </a:cubicBezTo>
                <a:cubicBezTo>
                  <a:pt x="181164" y="6598580"/>
                  <a:pt x="170248" y="6605428"/>
                  <a:pt x="168392" y="6589960"/>
                </a:cubicBezTo>
                <a:cubicBezTo>
                  <a:pt x="165975" y="6577758"/>
                  <a:pt x="161323" y="6600160"/>
                  <a:pt x="160636" y="6588200"/>
                </a:cubicBezTo>
                <a:cubicBezTo>
                  <a:pt x="163766" y="6575263"/>
                  <a:pt x="154044" y="6575871"/>
                  <a:pt x="157872" y="6562416"/>
                </a:cubicBezTo>
                <a:cubicBezTo>
                  <a:pt x="165196" y="6565685"/>
                  <a:pt x="156453" y="6535866"/>
                  <a:pt x="162851" y="6534939"/>
                </a:cubicBezTo>
                <a:cubicBezTo>
                  <a:pt x="153702" y="6523511"/>
                  <a:pt x="164973" y="6517769"/>
                  <a:pt x="162153" y="6502552"/>
                </a:cubicBezTo>
                <a:cubicBezTo>
                  <a:pt x="158692" y="6495386"/>
                  <a:pt x="158098" y="6490216"/>
                  <a:pt x="161821" y="6483172"/>
                </a:cubicBezTo>
                <a:cubicBezTo>
                  <a:pt x="144969" y="6450162"/>
                  <a:pt x="161066" y="6463202"/>
                  <a:pt x="154586" y="6432309"/>
                </a:cubicBezTo>
                <a:cubicBezTo>
                  <a:pt x="147771" y="6405695"/>
                  <a:pt x="143349" y="6375524"/>
                  <a:pt x="127078" y="6349783"/>
                </a:cubicBezTo>
                <a:cubicBezTo>
                  <a:pt x="122468" y="6345058"/>
                  <a:pt x="120723" y="6333456"/>
                  <a:pt x="123181" y="6323872"/>
                </a:cubicBezTo>
                <a:cubicBezTo>
                  <a:pt x="123604" y="6322225"/>
                  <a:pt x="124138" y="6320698"/>
                  <a:pt x="124767" y="6319343"/>
                </a:cubicBezTo>
                <a:cubicBezTo>
                  <a:pt x="122278" y="6297089"/>
                  <a:pt x="111161" y="6215694"/>
                  <a:pt x="108246" y="6190348"/>
                </a:cubicBezTo>
                <a:cubicBezTo>
                  <a:pt x="114169" y="6188296"/>
                  <a:pt x="103482" y="6175479"/>
                  <a:pt x="107279" y="6167269"/>
                </a:cubicBezTo>
                <a:cubicBezTo>
                  <a:pt x="110610" y="6161389"/>
                  <a:pt x="108145" y="6156128"/>
                  <a:pt x="107883" y="6149986"/>
                </a:cubicBezTo>
                <a:cubicBezTo>
                  <a:pt x="110502" y="6141894"/>
                  <a:pt x="105773" y="6115502"/>
                  <a:pt x="102380" y="6108622"/>
                </a:cubicBezTo>
                <a:cubicBezTo>
                  <a:pt x="90593" y="6092179"/>
                  <a:pt x="99346" y="6054816"/>
                  <a:pt x="90314" y="6041155"/>
                </a:cubicBezTo>
                <a:cubicBezTo>
                  <a:pt x="88990" y="6036198"/>
                  <a:pt x="88454" y="6031348"/>
                  <a:pt x="88409" y="6026587"/>
                </a:cubicBezTo>
                <a:lnTo>
                  <a:pt x="89403" y="6013265"/>
                </a:lnTo>
                <a:lnTo>
                  <a:pt x="91927" y="6009478"/>
                </a:lnTo>
                <a:lnTo>
                  <a:pt x="91302" y="6001336"/>
                </a:lnTo>
                <a:cubicBezTo>
                  <a:pt x="91431" y="6000558"/>
                  <a:pt x="91559" y="5999781"/>
                  <a:pt x="91687" y="5999003"/>
                </a:cubicBezTo>
                <a:cubicBezTo>
                  <a:pt x="92431" y="5994547"/>
                  <a:pt x="93080" y="5990148"/>
                  <a:pt x="93336" y="5985795"/>
                </a:cubicBezTo>
                <a:cubicBezTo>
                  <a:pt x="80676" y="5991520"/>
                  <a:pt x="93430" y="5949705"/>
                  <a:pt x="83190" y="5961758"/>
                </a:cubicBezTo>
                <a:cubicBezTo>
                  <a:pt x="82399" y="5938832"/>
                  <a:pt x="72862" y="5956319"/>
                  <a:pt x="81952" y="5928761"/>
                </a:cubicBezTo>
                <a:cubicBezTo>
                  <a:pt x="79324" y="5899676"/>
                  <a:pt x="72619" y="5823590"/>
                  <a:pt x="67420" y="5787247"/>
                </a:cubicBezTo>
                <a:cubicBezTo>
                  <a:pt x="53530" y="5750058"/>
                  <a:pt x="57730" y="5736292"/>
                  <a:pt x="50760" y="5710700"/>
                </a:cubicBezTo>
                <a:cubicBezTo>
                  <a:pt x="47368" y="5660911"/>
                  <a:pt x="30723" y="5663675"/>
                  <a:pt x="42956" y="5641754"/>
                </a:cubicBezTo>
                <a:cubicBezTo>
                  <a:pt x="39970" y="5608358"/>
                  <a:pt x="24769" y="5637338"/>
                  <a:pt x="29695" y="5602326"/>
                </a:cubicBezTo>
                <a:cubicBezTo>
                  <a:pt x="27700" y="5601239"/>
                  <a:pt x="20274" y="5573144"/>
                  <a:pt x="18841" y="5570885"/>
                </a:cubicBezTo>
                <a:lnTo>
                  <a:pt x="9977" y="5543492"/>
                </a:lnTo>
                <a:lnTo>
                  <a:pt x="5255" y="5531024"/>
                </a:lnTo>
                <a:lnTo>
                  <a:pt x="5447" y="5527845"/>
                </a:lnTo>
                <a:lnTo>
                  <a:pt x="0" y="5507724"/>
                </a:lnTo>
                <a:lnTo>
                  <a:pt x="435" y="5507045"/>
                </a:lnTo>
                <a:cubicBezTo>
                  <a:pt x="1286" y="5505065"/>
                  <a:pt x="1681" y="5502734"/>
                  <a:pt x="1128" y="5499619"/>
                </a:cubicBezTo>
                <a:cubicBezTo>
                  <a:pt x="9450" y="5498516"/>
                  <a:pt x="3652" y="5495435"/>
                  <a:pt x="1291" y="5486342"/>
                </a:cubicBezTo>
                <a:cubicBezTo>
                  <a:pt x="13688" y="5482600"/>
                  <a:pt x="2464" y="5460320"/>
                  <a:pt x="7976" y="5450755"/>
                </a:cubicBezTo>
                <a:cubicBezTo>
                  <a:pt x="5962" y="5444157"/>
                  <a:pt x="4058" y="5437113"/>
                  <a:pt x="2355" y="5429732"/>
                </a:cubicBezTo>
                <a:lnTo>
                  <a:pt x="1499" y="5370432"/>
                </a:lnTo>
                <a:lnTo>
                  <a:pt x="11483" y="5308330"/>
                </a:lnTo>
                <a:cubicBezTo>
                  <a:pt x="11701" y="5285359"/>
                  <a:pt x="15408" y="5265468"/>
                  <a:pt x="12793" y="5246026"/>
                </a:cubicBezTo>
                <a:cubicBezTo>
                  <a:pt x="15678" y="5238129"/>
                  <a:pt x="16842" y="5230685"/>
                  <a:pt x="12525" y="5223468"/>
                </a:cubicBezTo>
                <a:cubicBezTo>
                  <a:pt x="13966" y="5202031"/>
                  <a:pt x="20131" y="5196842"/>
                  <a:pt x="15322" y="5183258"/>
                </a:cubicBezTo>
                <a:cubicBezTo>
                  <a:pt x="25294" y="5171214"/>
                  <a:pt x="21488" y="5170502"/>
                  <a:pt x="18633" y="5164842"/>
                </a:cubicBezTo>
                <a:cubicBezTo>
                  <a:pt x="18565" y="5164573"/>
                  <a:pt x="18496" y="5164303"/>
                  <a:pt x="18428" y="5164034"/>
                </a:cubicBezTo>
                <a:lnTo>
                  <a:pt x="19854" y="5162388"/>
                </a:lnTo>
                <a:lnTo>
                  <a:pt x="20514" y="5158981"/>
                </a:lnTo>
                <a:lnTo>
                  <a:pt x="20089" y="5149681"/>
                </a:lnTo>
                <a:lnTo>
                  <a:pt x="19561" y="5146183"/>
                </a:lnTo>
                <a:cubicBezTo>
                  <a:pt x="19336" y="5143774"/>
                  <a:pt x="19361" y="5142173"/>
                  <a:pt x="19571" y="5141065"/>
                </a:cubicBezTo>
                <a:lnTo>
                  <a:pt x="19690" y="5140937"/>
                </a:lnTo>
                <a:cubicBezTo>
                  <a:pt x="19617" y="5139339"/>
                  <a:pt x="19544" y="5137742"/>
                  <a:pt x="19471" y="5136144"/>
                </a:cubicBezTo>
                <a:cubicBezTo>
                  <a:pt x="18832" y="5128055"/>
                  <a:pt x="17958" y="5120182"/>
                  <a:pt x="16918" y="5112689"/>
                </a:cubicBezTo>
                <a:cubicBezTo>
                  <a:pt x="23464" y="5106353"/>
                  <a:pt x="15733" y="5078666"/>
                  <a:pt x="28071" y="5081696"/>
                </a:cubicBezTo>
                <a:cubicBezTo>
                  <a:pt x="27036" y="5071588"/>
                  <a:pt x="21912" y="5065475"/>
                  <a:pt x="30005" y="5068879"/>
                </a:cubicBezTo>
                <a:cubicBezTo>
                  <a:pt x="29897" y="5065551"/>
                  <a:pt x="30585" y="5063501"/>
                  <a:pt x="31661" y="5062033"/>
                </a:cubicBezTo>
                <a:lnTo>
                  <a:pt x="32169" y="5061608"/>
                </a:lnTo>
                <a:lnTo>
                  <a:pt x="27436" y="5021480"/>
                </a:lnTo>
                <a:lnTo>
                  <a:pt x="26614" y="5013906"/>
                </a:lnTo>
                <a:lnTo>
                  <a:pt x="25056" y="5011767"/>
                </a:lnTo>
                <a:cubicBezTo>
                  <a:pt x="24110" y="5009457"/>
                  <a:pt x="23701" y="5006147"/>
                  <a:pt x="24513" y="5000592"/>
                </a:cubicBezTo>
                <a:lnTo>
                  <a:pt x="24951" y="4999307"/>
                </a:lnTo>
                <a:lnTo>
                  <a:pt x="22644" y="4990090"/>
                </a:lnTo>
                <a:cubicBezTo>
                  <a:pt x="21579" y="4987122"/>
                  <a:pt x="20222" y="4984494"/>
                  <a:pt x="18465" y="4982366"/>
                </a:cubicBezTo>
                <a:cubicBezTo>
                  <a:pt x="27858" y="4950984"/>
                  <a:pt x="19264" y="4921373"/>
                  <a:pt x="20888" y="4887310"/>
                </a:cubicBezTo>
                <a:cubicBezTo>
                  <a:pt x="17563" y="4848813"/>
                  <a:pt x="18386" y="4829570"/>
                  <a:pt x="15781" y="4807298"/>
                </a:cubicBezTo>
                <a:cubicBezTo>
                  <a:pt x="15634" y="4803627"/>
                  <a:pt x="14440" y="4773874"/>
                  <a:pt x="19649" y="4779990"/>
                </a:cubicBezTo>
                <a:cubicBezTo>
                  <a:pt x="18744" y="4746827"/>
                  <a:pt x="22869" y="4698305"/>
                  <a:pt x="21858" y="4664237"/>
                </a:cubicBezTo>
                <a:cubicBezTo>
                  <a:pt x="34232" y="4642340"/>
                  <a:pt x="11268" y="4621318"/>
                  <a:pt x="13583" y="4598607"/>
                </a:cubicBezTo>
                <a:cubicBezTo>
                  <a:pt x="2193" y="4604819"/>
                  <a:pt x="19974" y="4548010"/>
                  <a:pt x="7118" y="4546768"/>
                </a:cubicBezTo>
                <a:lnTo>
                  <a:pt x="14555" y="4522182"/>
                </a:lnTo>
                <a:lnTo>
                  <a:pt x="17290" y="4509768"/>
                </a:lnTo>
                <a:cubicBezTo>
                  <a:pt x="17884" y="4505118"/>
                  <a:pt x="18021" y="4500115"/>
                  <a:pt x="17421" y="4494586"/>
                </a:cubicBezTo>
                <a:cubicBezTo>
                  <a:pt x="12327" y="4480984"/>
                  <a:pt x="18571" y="4459805"/>
                  <a:pt x="18193" y="4440649"/>
                </a:cubicBezTo>
                <a:lnTo>
                  <a:pt x="16616" y="4431853"/>
                </a:lnTo>
                <a:lnTo>
                  <a:pt x="19246" y="4403141"/>
                </a:lnTo>
                <a:cubicBezTo>
                  <a:pt x="19372" y="4387638"/>
                  <a:pt x="19497" y="4372134"/>
                  <a:pt x="19623" y="4356631"/>
                </a:cubicBezTo>
                <a:cubicBezTo>
                  <a:pt x="19508" y="4349062"/>
                  <a:pt x="15847" y="4339045"/>
                  <a:pt x="20293" y="4339937"/>
                </a:cubicBezTo>
                <a:lnTo>
                  <a:pt x="18752" y="4331435"/>
                </a:lnTo>
                <a:cubicBezTo>
                  <a:pt x="19520" y="4328277"/>
                  <a:pt x="24070" y="4324711"/>
                  <a:pt x="24901" y="4320990"/>
                </a:cubicBezTo>
                <a:lnTo>
                  <a:pt x="23734" y="4309111"/>
                </a:lnTo>
                <a:cubicBezTo>
                  <a:pt x="24423" y="4299527"/>
                  <a:pt x="28090" y="4271878"/>
                  <a:pt x="29040" y="4263489"/>
                </a:cubicBezTo>
                <a:cubicBezTo>
                  <a:pt x="29169" y="4261918"/>
                  <a:pt x="29300" y="4260346"/>
                  <a:pt x="29429" y="4258775"/>
                </a:cubicBezTo>
                <a:lnTo>
                  <a:pt x="33702" y="4248512"/>
                </a:lnTo>
                <a:cubicBezTo>
                  <a:pt x="36933" y="4241044"/>
                  <a:pt x="39109" y="4235167"/>
                  <a:pt x="37356" y="4228644"/>
                </a:cubicBezTo>
                <a:cubicBezTo>
                  <a:pt x="41530" y="4217526"/>
                  <a:pt x="53227" y="4209759"/>
                  <a:pt x="50107" y="4193665"/>
                </a:cubicBezTo>
                <a:cubicBezTo>
                  <a:pt x="55406" y="4198550"/>
                  <a:pt x="50749" y="4175793"/>
                  <a:pt x="56192" y="4173105"/>
                </a:cubicBezTo>
                <a:cubicBezTo>
                  <a:pt x="60575" y="4171863"/>
                  <a:pt x="60184" y="4164671"/>
                  <a:pt x="61800" y="4159194"/>
                </a:cubicBezTo>
                <a:cubicBezTo>
                  <a:pt x="66276" y="4155290"/>
                  <a:pt x="70363" y="4127730"/>
                  <a:pt x="69720" y="4118135"/>
                </a:cubicBezTo>
                <a:cubicBezTo>
                  <a:pt x="65265" y="4091091"/>
                  <a:pt x="83289" y="4069336"/>
                  <a:pt x="80190" y="4047713"/>
                </a:cubicBezTo>
                <a:cubicBezTo>
                  <a:pt x="84682" y="4020435"/>
                  <a:pt x="92089" y="3998420"/>
                  <a:pt x="96666" y="3980780"/>
                </a:cubicBezTo>
                <a:cubicBezTo>
                  <a:pt x="98580" y="3977851"/>
                  <a:pt x="106155" y="3945259"/>
                  <a:pt x="107651" y="3941872"/>
                </a:cubicBezTo>
                <a:cubicBezTo>
                  <a:pt x="111761" y="3922504"/>
                  <a:pt x="112043" y="3930219"/>
                  <a:pt x="118444" y="3897465"/>
                </a:cubicBezTo>
                <a:cubicBezTo>
                  <a:pt x="124996" y="3869981"/>
                  <a:pt x="127657" y="3841768"/>
                  <a:pt x="134545" y="3811132"/>
                </a:cubicBezTo>
                <a:cubicBezTo>
                  <a:pt x="143817" y="3778601"/>
                  <a:pt x="141464" y="3759343"/>
                  <a:pt x="145381" y="3746540"/>
                </a:cubicBezTo>
                <a:cubicBezTo>
                  <a:pt x="156739" y="3719637"/>
                  <a:pt x="147664" y="3711291"/>
                  <a:pt x="146587" y="3670275"/>
                </a:cubicBezTo>
                <a:cubicBezTo>
                  <a:pt x="154134" y="3638754"/>
                  <a:pt x="151397" y="3605028"/>
                  <a:pt x="165690" y="3580981"/>
                </a:cubicBezTo>
                <a:cubicBezTo>
                  <a:pt x="164433" y="3577837"/>
                  <a:pt x="163639" y="3574469"/>
                  <a:pt x="163175" y="3570960"/>
                </a:cubicBezTo>
                <a:lnTo>
                  <a:pt x="162665" y="3560693"/>
                </a:lnTo>
                <a:lnTo>
                  <a:pt x="163299" y="3559743"/>
                </a:lnTo>
                <a:cubicBezTo>
                  <a:pt x="165039" y="3554949"/>
                  <a:pt x="165246" y="3551528"/>
                  <a:pt x="164777" y="3548721"/>
                </a:cubicBezTo>
                <a:lnTo>
                  <a:pt x="163708" y="3545693"/>
                </a:lnTo>
                <a:lnTo>
                  <a:pt x="164286" y="3537938"/>
                </a:lnTo>
                <a:cubicBezTo>
                  <a:pt x="164273" y="3532672"/>
                  <a:pt x="164261" y="3527407"/>
                  <a:pt x="164247" y="3522141"/>
                </a:cubicBezTo>
                <a:lnTo>
                  <a:pt x="165343" y="3519672"/>
                </a:lnTo>
                <a:lnTo>
                  <a:pt x="167001" y="3496604"/>
                </a:lnTo>
                <a:lnTo>
                  <a:pt x="167547" y="3496517"/>
                </a:lnTo>
                <a:cubicBezTo>
                  <a:pt x="168811" y="3495796"/>
                  <a:pt x="169814" y="3494272"/>
                  <a:pt x="170301" y="3491023"/>
                </a:cubicBezTo>
                <a:cubicBezTo>
                  <a:pt x="177219" y="3499391"/>
                  <a:pt x="173541" y="3490314"/>
                  <a:pt x="174371" y="3479998"/>
                </a:cubicBezTo>
                <a:cubicBezTo>
                  <a:pt x="185299" y="3490692"/>
                  <a:pt x="183023" y="3459350"/>
                  <a:pt x="190228" y="3457434"/>
                </a:cubicBezTo>
                <a:cubicBezTo>
                  <a:pt x="190591" y="3449617"/>
                  <a:pt x="191174" y="3441542"/>
                  <a:pt x="192016" y="3433411"/>
                </a:cubicBezTo>
                <a:lnTo>
                  <a:pt x="192663" y="3428691"/>
                </a:lnTo>
                <a:cubicBezTo>
                  <a:pt x="192706" y="3428676"/>
                  <a:pt x="192750" y="3428659"/>
                  <a:pt x="192793" y="3428643"/>
                </a:cubicBezTo>
                <a:cubicBezTo>
                  <a:pt x="193186" y="3427720"/>
                  <a:pt x="193494" y="3426206"/>
                  <a:pt x="193710" y="3423760"/>
                </a:cubicBezTo>
                <a:cubicBezTo>
                  <a:pt x="193753" y="3422535"/>
                  <a:pt x="193797" y="3421310"/>
                  <a:pt x="193839" y="3420085"/>
                </a:cubicBezTo>
                <a:lnTo>
                  <a:pt x="195094" y="3410930"/>
                </a:lnTo>
                <a:lnTo>
                  <a:pt x="196311" y="3408092"/>
                </a:lnTo>
                <a:lnTo>
                  <a:pt x="197928" y="3407419"/>
                </a:lnTo>
                <a:cubicBezTo>
                  <a:pt x="197912" y="3407119"/>
                  <a:pt x="197897" y="3406820"/>
                  <a:pt x="197881" y="3406520"/>
                </a:cubicBezTo>
                <a:cubicBezTo>
                  <a:pt x="196231" y="3399306"/>
                  <a:pt x="192821" y="3396220"/>
                  <a:pt x="204222" y="3391015"/>
                </a:cubicBezTo>
                <a:cubicBezTo>
                  <a:pt x="202162" y="3374996"/>
                  <a:pt x="208811" y="3373934"/>
                  <a:pt x="213950" y="3354361"/>
                </a:cubicBezTo>
                <a:cubicBezTo>
                  <a:pt x="211218" y="3344737"/>
                  <a:pt x="213619" y="3338360"/>
                  <a:pt x="217699" y="3332639"/>
                </a:cubicBezTo>
                <a:cubicBezTo>
                  <a:pt x="218717" y="3312409"/>
                  <a:pt x="225688" y="3295747"/>
                  <a:pt x="229963" y="3273935"/>
                </a:cubicBezTo>
                <a:cubicBezTo>
                  <a:pt x="228293" y="3248488"/>
                  <a:pt x="239257" y="3238943"/>
                  <a:pt x="243785" y="3215621"/>
                </a:cubicBezTo>
                <a:cubicBezTo>
                  <a:pt x="237893" y="3192522"/>
                  <a:pt x="253940" y="3201000"/>
                  <a:pt x="259175" y="3189909"/>
                </a:cubicBezTo>
                <a:lnTo>
                  <a:pt x="259988" y="3186579"/>
                </a:lnTo>
                <a:lnTo>
                  <a:pt x="259980" y="3177264"/>
                </a:lnTo>
                <a:lnTo>
                  <a:pt x="259609" y="3173723"/>
                </a:lnTo>
                <a:cubicBezTo>
                  <a:pt x="259490" y="3171299"/>
                  <a:pt x="259588" y="3169704"/>
                  <a:pt x="259848" y="3168622"/>
                </a:cubicBezTo>
                <a:lnTo>
                  <a:pt x="259971" y="3168508"/>
                </a:lnTo>
                <a:cubicBezTo>
                  <a:pt x="259969" y="3166907"/>
                  <a:pt x="259968" y="3165307"/>
                  <a:pt x="259966" y="3163706"/>
                </a:cubicBezTo>
                <a:cubicBezTo>
                  <a:pt x="259691" y="3155577"/>
                  <a:pt x="259171" y="3147642"/>
                  <a:pt x="258467" y="3140064"/>
                </a:cubicBezTo>
                <a:cubicBezTo>
                  <a:pt x="265286" y="3134408"/>
                  <a:pt x="258805" y="3106027"/>
                  <a:pt x="270990" y="3110288"/>
                </a:cubicBezTo>
                <a:cubicBezTo>
                  <a:pt x="270407" y="3100106"/>
                  <a:pt x="265565" y="3093497"/>
                  <a:pt x="273494" y="3097704"/>
                </a:cubicBezTo>
                <a:cubicBezTo>
                  <a:pt x="273534" y="3094376"/>
                  <a:pt x="274313" y="3092401"/>
                  <a:pt x="275456" y="3091047"/>
                </a:cubicBezTo>
                <a:lnTo>
                  <a:pt x="275980" y="3090672"/>
                </a:lnTo>
                <a:lnTo>
                  <a:pt x="274486" y="3068004"/>
                </a:lnTo>
                <a:lnTo>
                  <a:pt x="275226" y="3065087"/>
                </a:lnTo>
                <a:lnTo>
                  <a:pt x="273050" y="3050191"/>
                </a:lnTo>
                <a:cubicBezTo>
                  <a:pt x="272889" y="3047647"/>
                  <a:pt x="272728" y="3045103"/>
                  <a:pt x="272566" y="3042559"/>
                </a:cubicBezTo>
                <a:lnTo>
                  <a:pt x="271107" y="3040271"/>
                </a:lnTo>
                <a:cubicBezTo>
                  <a:pt x="270265" y="3037872"/>
                  <a:pt x="270006" y="3034528"/>
                  <a:pt x="271065" y="3029072"/>
                </a:cubicBezTo>
                <a:lnTo>
                  <a:pt x="271558" y="3027835"/>
                </a:lnTo>
                <a:cubicBezTo>
                  <a:pt x="270688" y="3024705"/>
                  <a:pt x="268559" y="2982922"/>
                  <a:pt x="268717" y="2964245"/>
                </a:cubicBezTo>
                <a:cubicBezTo>
                  <a:pt x="279502" y="2933904"/>
                  <a:pt x="269365" y="2949568"/>
                  <a:pt x="272511" y="2915772"/>
                </a:cubicBezTo>
                <a:cubicBezTo>
                  <a:pt x="272017" y="2877552"/>
                  <a:pt x="270125" y="2850992"/>
                  <a:pt x="270356" y="2825842"/>
                </a:cubicBezTo>
                <a:cubicBezTo>
                  <a:pt x="269433" y="2814032"/>
                  <a:pt x="268938" y="2727859"/>
                  <a:pt x="273897" y="2734957"/>
                </a:cubicBezTo>
                <a:cubicBezTo>
                  <a:pt x="264242" y="2698391"/>
                  <a:pt x="277769" y="2677127"/>
                  <a:pt x="274458" y="2636572"/>
                </a:cubicBezTo>
                <a:cubicBezTo>
                  <a:pt x="287792" y="2615986"/>
                  <a:pt x="275829" y="2626668"/>
                  <a:pt x="279157" y="2604260"/>
                </a:cubicBezTo>
                <a:cubicBezTo>
                  <a:pt x="279270" y="2587221"/>
                  <a:pt x="288019" y="2599786"/>
                  <a:pt x="288131" y="2582747"/>
                </a:cubicBezTo>
                <a:cubicBezTo>
                  <a:pt x="260352" y="2545890"/>
                  <a:pt x="290145" y="2525479"/>
                  <a:pt x="282516" y="2478755"/>
                </a:cubicBezTo>
                <a:lnTo>
                  <a:pt x="287359" y="2451804"/>
                </a:lnTo>
                <a:cubicBezTo>
                  <a:pt x="285426" y="2443087"/>
                  <a:pt x="285710" y="2414879"/>
                  <a:pt x="289577" y="2408801"/>
                </a:cubicBezTo>
                <a:cubicBezTo>
                  <a:pt x="290424" y="2402768"/>
                  <a:pt x="289064" y="2396183"/>
                  <a:pt x="293203" y="2392670"/>
                </a:cubicBezTo>
                <a:cubicBezTo>
                  <a:pt x="295637" y="2379564"/>
                  <a:pt x="301233" y="2349549"/>
                  <a:pt x="304183" y="2330165"/>
                </a:cubicBezTo>
                <a:cubicBezTo>
                  <a:pt x="298973" y="2319718"/>
                  <a:pt x="309550" y="2303314"/>
                  <a:pt x="310900" y="2276363"/>
                </a:cubicBezTo>
                <a:cubicBezTo>
                  <a:pt x="304874" y="2264930"/>
                  <a:pt x="311891" y="2258198"/>
                  <a:pt x="303909" y="2236310"/>
                </a:cubicBezTo>
                <a:cubicBezTo>
                  <a:pt x="304734" y="2235412"/>
                  <a:pt x="305502" y="2234293"/>
                  <a:pt x="306187" y="2232984"/>
                </a:cubicBezTo>
                <a:cubicBezTo>
                  <a:pt x="310170" y="2225381"/>
                  <a:pt x="310605" y="2213194"/>
                  <a:pt x="307158" y="2205763"/>
                </a:cubicBezTo>
                <a:cubicBezTo>
                  <a:pt x="296601" y="2170883"/>
                  <a:pt x="306474" y="2175442"/>
                  <a:pt x="304860" y="2145703"/>
                </a:cubicBezTo>
                <a:cubicBezTo>
                  <a:pt x="304314" y="2112090"/>
                  <a:pt x="314083" y="2134724"/>
                  <a:pt x="304273" y="2092533"/>
                </a:cubicBezTo>
                <a:cubicBezTo>
                  <a:pt x="308983" y="2088154"/>
                  <a:pt x="303590" y="2066396"/>
                  <a:pt x="301642" y="2057359"/>
                </a:cubicBezTo>
                <a:cubicBezTo>
                  <a:pt x="301720" y="2041038"/>
                  <a:pt x="313213" y="2032807"/>
                  <a:pt x="306736" y="2016105"/>
                </a:cubicBezTo>
                <a:cubicBezTo>
                  <a:pt x="312847" y="2019262"/>
                  <a:pt x="310007" y="1975377"/>
                  <a:pt x="316234" y="1983129"/>
                </a:cubicBezTo>
                <a:cubicBezTo>
                  <a:pt x="322177" y="1972692"/>
                  <a:pt x="313034" y="1967129"/>
                  <a:pt x="318238" y="1956745"/>
                </a:cubicBezTo>
                <a:cubicBezTo>
                  <a:pt x="319718" y="1944884"/>
                  <a:pt x="311423" y="1963350"/>
                  <a:pt x="311341" y="1950160"/>
                </a:cubicBezTo>
                <a:lnTo>
                  <a:pt x="323556" y="1879546"/>
                </a:lnTo>
                <a:cubicBezTo>
                  <a:pt x="320263" y="1869846"/>
                  <a:pt x="322312" y="1862247"/>
                  <a:pt x="326085" y="1854893"/>
                </a:cubicBezTo>
                <a:cubicBezTo>
                  <a:pt x="325955" y="1832625"/>
                  <a:pt x="332007" y="1812578"/>
                  <a:pt x="335058" y="1787684"/>
                </a:cubicBezTo>
                <a:cubicBezTo>
                  <a:pt x="331933" y="1760490"/>
                  <a:pt x="342400" y="1747069"/>
                  <a:pt x="345620" y="1720464"/>
                </a:cubicBezTo>
                <a:cubicBezTo>
                  <a:pt x="337355" y="1693643"/>
                  <a:pt x="360215" y="1703686"/>
                  <a:pt x="360760" y="1681196"/>
                </a:cubicBezTo>
                <a:cubicBezTo>
                  <a:pt x="353923" y="1644243"/>
                  <a:pt x="368449" y="1682451"/>
                  <a:pt x="368483" y="1625881"/>
                </a:cubicBezTo>
                <a:cubicBezTo>
                  <a:pt x="367181" y="1622619"/>
                  <a:pt x="369088" y="1615868"/>
                  <a:pt x="371077" y="1616704"/>
                </a:cubicBezTo>
                <a:cubicBezTo>
                  <a:pt x="371005" y="1604306"/>
                  <a:pt x="384453" y="1569256"/>
                  <a:pt x="383008" y="1551493"/>
                </a:cubicBezTo>
                <a:cubicBezTo>
                  <a:pt x="390598" y="1517303"/>
                  <a:pt x="381821" y="1500132"/>
                  <a:pt x="384834" y="1475233"/>
                </a:cubicBezTo>
                <a:cubicBezTo>
                  <a:pt x="393221" y="1446677"/>
                  <a:pt x="400498" y="1430031"/>
                  <a:pt x="418371" y="1380155"/>
                </a:cubicBezTo>
                <a:lnTo>
                  <a:pt x="469641" y="1210871"/>
                </a:lnTo>
                <a:cubicBezTo>
                  <a:pt x="507460" y="1148093"/>
                  <a:pt x="486915" y="1066841"/>
                  <a:pt x="489701" y="1028427"/>
                </a:cubicBezTo>
                <a:cubicBezTo>
                  <a:pt x="478454" y="1012506"/>
                  <a:pt x="490925" y="999600"/>
                  <a:pt x="486354" y="980383"/>
                </a:cubicBezTo>
                <a:cubicBezTo>
                  <a:pt x="483880" y="937629"/>
                  <a:pt x="471099" y="895192"/>
                  <a:pt x="479762" y="839699"/>
                </a:cubicBezTo>
                <a:cubicBezTo>
                  <a:pt x="444550" y="814685"/>
                  <a:pt x="465776" y="749644"/>
                  <a:pt x="445664" y="696545"/>
                </a:cubicBezTo>
                <a:cubicBezTo>
                  <a:pt x="441558" y="665722"/>
                  <a:pt x="459046" y="617297"/>
                  <a:pt x="440047" y="606615"/>
                </a:cubicBezTo>
                <a:cubicBezTo>
                  <a:pt x="451675" y="592509"/>
                  <a:pt x="432892" y="579307"/>
                  <a:pt x="431225" y="563889"/>
                </a:cubicBezTo>
                <a:cubicBezTo>
                  <a:pt x="438618" y="551582"/>
                  <a:pt x="432225" y="545475"/>
                  <a:pt x="430803" y="534294"/>
                </a:cubicBezTo>
                <a:cubicBezTo>
                  <a:pt x="435364" y="529230"/>
                  <a:pt x="435126" y="519767"/>
                  <a:pt x="429777" y="516548"/>
                </a:cubicBezTo>
                <a:cubicBezTo>
                  <a:pt x="417444" y="521116"/>
                  <a:pt x="423596" y="488251"/>
                  <a:pt x="415090" y="485808"/>
                </a:cubicBezTo>
                <a:cubicBezTo>
                  <a:pt x="413316" y="466733"/>
                  <a:pt x="424116" y="383903"/>
                  <a:pt x="410499" y="369873"/>
                </a:cubicBezTo>
                <a:cubicBezTo>
                  <a:pt x="404034" y="331308"/>
                  <a:pt x="425696" y="275570"/>
                  <a:pt x="425314" y="259180"/>
                </a:cubicBezTo>
                <a:cubicBezTo>
                  <a:pt x="450188" y="242918"/>
                  <a:pt x="384634" y="163766"/>
                  <a:pt x="383240" y="94173"/>
                </a:cubicBezTo>
                <a:cubicBezTo>
                  <a:pt x="385641" y="84795"/>
                  <a:pt x="385609" y="79782"/>
                  <a:pt x="379938" y="77267"/>
                </a:cubicBezTo>
                <a:cubicBezTo>
                  <a:pt x="378301" y="68220"/>
                  <a:pt x="376144" y="54774"/>
                  <a:pt x="373430" y="38856"/>
                </a:cubicBez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 xmlns:a16="http://schemas.microsoft.com/office/drawing/2014/main" id="{3B68389A-8EE2-B053-0A36-AA25F8ED2371}"/>
              </a:ext>
            </a:extLst>
          </p:cNvPr>
          <p:cNvSpPr>
            <a:spLocks noGrp="1"/>
          </p:cNvSpPr>
          <p:nvPr>
            <p:ph type="title"/>
          </p:nvPr>
        </p:nvSpPr>
        <p:spPr>
          <a:xfrm>
            <a:off x="5867400" y="609600"/>
            <a:ext cx="5310116" cy="1322887"/>
          </a:xfrm>
        </p:spPr>
        <p:txBody>
          <a:bodyPr>
            <a:normAutofit/>
          </a:bodyPr>
          <a:lstStyle/>
          <a:p>
            <a:pPr algn="ctr"/>
            <a:r>
              <a:rPr lang="en-GB" b="1">
                <a:solidFill>
                  <a:schemeClr val="tx2"/>
                </a:solidFill>
                <a:latin typeface="Calibri" panose="020F0502020204030204" pitchFamily="34" charset="0"/>
                <a:ea typeface="Calibri" panose="020F0502020204030204" pitchFamily="34" charset="0"/>
                <a:cs typeface="Calibri" panose="020F0502020204030204" pitchFamily="34" charset="0"/>
              </a:rPr>
              <a:t>Email Awareness</a:t>
            </a:r>
          </a:p>
        </p:txBody>
      </p:sp>
      <p:pic>
        <p:nvPicPr>
          <p:cNvPr id="4104" name="Picture 8" descr="Digital Letter a Logo with Pixel Dispersion Effect Stock Photo -  Illustration of gradient, graphic: 414525090">
            <a:extLst>
              <a:ext uri="{FF2B5EF4-FFF2-40B4-BE49-F238E27FC236}">
                <a16:creationId xmlns="" xmlns:a16="http://schemas.microsoft.com/office/drawing/2014/main" id="{C1F27A41-95B4-EC41-1222-986ACAF2B29E}"/>
              </a:ext>
            </a:extLst>
          </p:cNvPr>
          <p:cNvPicPr>
            <a:picLocks noChangeAspect="1" noChangeArrowheads="1"/>
          </p:cNvPicPr>
          <p:nvPr/>
        </p:nvPicPr>
        <p:blipFill>
          <a:blip r:embed="rId3" cstate="print">
            <a:extLst>
              <a:ext uri="{28A0092B-C50C-407E-A947-70E740481C1C}">
                <a14:useLocalDpi xmlns="" xmlns:a14="http://schemas.microsoft.com/office/drawing/2010/main" val="0"/>
              </a:ext>
            </a:extLst>
          </a:blip>
          <a:stretch>
            <a:fillRect/>
          </a:stretch>
        </p:blipFill>
        <p:spPr bwMode="auto">
          <a:xfrm>
            <a:off x="674427" y="1573971"/>
            <a:ext cx="3720152" cy="3720152"/>
          </a:xfrm>
          <a:prstGeom prst="rect">
            <a:avLst/>
          </a:prstGeom>
          <a:noFill/>
          <a:extLst>
            <a:ext uri="{909E8E84-426E-40DD-AFC4-6F175D3DCCD1}">
              <a14:hiddenFill xmlns="" xmlns:a14="http://schemas.microsoft.com/office/drawing/2010/main">
                <a:solidFill>
                  <a:srgbClr val="FFFFFF"/>
                </a:solidFill>
              </a14:hiddenFill>
            </a:ext>
          </a:extLst>
        </p:spPr>
      </p:pic>
      <p:sp>
        <p:nvSpPr>
          <p:cNvPr id="3" name="Content Placeholder 2">
            <a:extLst>
              <a:ext uri="{FF2B5EF4-FFF2-40B4-BE49-F238E27FC236}">
                <a16:creationId xmlns="" xmlns:a16="http://schemas.microsoft.com/office/drawing/2014/main" id="{B733C7D3-BA15-BF7F-0315-A7747AB5652F}"/>
              </a:ext>
            </a:extLst>
          </p:cNvPr>
          <p:cNvSpPr>
            <a:spLocks noGrp="1"/>
          </p:cNvSpPr>
          <p:nvPr>
            <p:ph idx="1"/>
          </p:nvPr>
        </p:nvSpPr>
        <p:spPr>
          <a:xfrm>
            <a:off x="5867400" y="2194102"/>
            <a:ext cx="6324600" cy="4663898"/>
          </a:xfrm>
        </p:spPr>
        <p:txBody>
          <a:bodyPr>
            <a:noAutofit/>
          </a:bodyPr>
          <a:lstStyle/>
          <a:p>
            <a:pPr marL="0" indent="0">
              <a:buNone/>
            </a:pPr>
            <a:r>
              <a:rPr lang="en-US" sz="2400" b="1" dirty="0">
                <a:latin typeface="Calibri" panose="020F0502020204030204" pitchFamily="34" charset="0"/>
                <a:ea typeface="Calibri" panose="020F0502020204030204" pitchFamily="34" charset="0"/>
                <a:cs typeface="Calibri" panose="020F0502020204030204" pitchFamily="34" charset="0"/>
              </a:rPr>
              <a:t>Goal: </a:t>
            </a:r>
            <a:r>
              <a:rPr lang="en-US" sz="2400" dirty="0">
                <a:latin typeface="Calibri" panose="020F0502020204030204" pitchFamily="34" charset="0"/>
                <a:ea typeface="Calibri" panose="020F0502020204030204" pitchFamily="34" charset="0"/>
                <a:cs typeface="Calibri" panose="020F0502020204030204" pitchFamily="34" charset="0"/>
              </a:rPr>
              <a:t>Prevent </a:t>
            </a:r>
            <a:r>
              <a:rPr lang="en-US" sz="2400" dirty="0">
                <a:solidFill>
                  <a:srgbClr val="FF0000"/>
                </a:solidFill>
                <a:latin typeface="Calibri" panose="020F0502020204030204" pitchFamily="34" charset="0"/>
                <a:ea typeface="Calibri" panose="020F0502020204030204" pitchFamily="34" charset="0"/>
                <a:cs typeface="Calibri" panose="020F0502020204030204" pitchFamily="34" charset="0"/>
              </a:rPr>
              <a:t>phishing</a:t>
            </a:r>
            <a:r>
              <a:rPr lang="en-US" sz="2400" dirty="0">
                <a:latin typeface="Calibri" panose="020F0502020204030204" pitchFamily="34" charset="0"/>
                <a:ea typeface="Calibri" panose="020F0502020204030204" pitchFamily="34" charset="0"/>
                <a:cs typeface="Calibri" panose="020F0502020204030204" pitchFamily="34" charset="0"/>
              </a:rPr>
              <a:t> and </a:t>
            </a:r>
            <a:r>
              <a:rPr lang="en-US" sz="2400" dirty="0">
                <a:solidFill>
                  <a:srgbClr val="FF0000"/>
                </a:solidFill>
                <a:latin typeface="Calibri" panose="020F0502020204030204" pitchFamily="34" charset="0"/>
                <a:ea typeface="Calibri" panose="020F0502020204030204" pitchFamily="34" charset="0"/>
                <a:cs typeface="Calibri" panose="020F0502020204030204" pitchFamily="34" charset="0"/>
              </a:rPr>
              <a:t>cyber threats.</a:t>
            </a:r>
          </a:p>
          <a:p>
            <a:pPr marL="0" indent="0">
              <a:buNone/>
            </a:pPr>
            <a:r>
              <a:rPr lang="en-US" sz="2400" b="1" dirty="0">
                <a:latin typeface="Calibri" panose="020F0502020204030204" pitchFamily="34" charset="0"/>
                <a:ea typeface="Calibri" panose="020F0502020204030204" pitchFamily="34" charset="0"/>
                <a:cs typeface="Calibri" panose="020F0502020204030204" pitchFamily="34" charset="0"/>
              </a:rPr>
              <a:t>Actions:</a:t>
            </a:r>
          </a:p>
          <a:p>
            <a:r>
              <a:rPr lang="en-US" sz="2400" dirty="0">
                <a:solidFill>
                  <a:srgbClr val="00CC00"/>
                </a:solidFill>
                <a:latin typeface="Calibri" panose="020F0502020204030204" pitchFamily="34" charset="0"/>
                <a:ea typeface="Calibri" panose="020F0502020204030204" pitchFamily="34" charset="0"/>
                <a:cs typeface="Calibri" panose="020F0502020204030204" pitchFamily="34" charset="0"/>
              </a:rPr>
              <a:t>Train</a:t>
            </a:r>
            <a:r>
              <a:rPr lang="en-US" sz="2400" dirty="0">
                <a:latin typeface="Calibri" panose="020F0502020204030204" pitchFamily="34" charset="0"/>
                <a:ea typeface="Calibri" panose="020F0502020204030204" pitchFamily="34" charset="0"/>
                <a:cs typeface="Calibri" panose="020F0502020204030204" pitchFamily="34" charset="0"/>
              </a:rPr>
              <a:t> staff to </a:t>
            </a:r>
            <a:r>
              <a:rPr lang="en-US" sz="2400" dirty="0" err="1">
                <a:latin typeface="Calibri" panose="020F0502020204030204" pitchFamily="34" charset="0"/>
                <a:ea typeface="Calibri" panose="020F0502020204030204" pitchFamily="34" charset="0"/>
                <a:cs typeface="Calibri" panose="020F0502020204030204" pitchFamily="34" charset="0"/>
              </a:rPr>
              <a:t>recognise</a:t>
            </a:r>
            <a:r>
              <a:rPr lang="en-US" sz="2400" dirty="0">
                <a:latin typeface="Calibri" panose="020F0502020204030204" pitchFamily="34" charset="0"/>
                <a:ea typeface="Calibri" panose="020F0502020204030204" pitchFamily="34" charset="0"/>
                <a:cs typeface="Calibri" panose="020F0502020204030204" pitchFamily="34" charset="0"/>
              </a:rPr>
              <a:t> </a:t>
            </a:r>
            <a:r>
              <a:rPr lang="en-US" sz="2400" dirty="0">
                <a:solidFill>
                  <a:srgbClr val="00CC00"/>
                </a:solidFill>
                <a:latin typeface="Calibri" panose="020F0502020204030204" pitchFamily="34" charset="0"/>
                <a:ea typeface="Calibri" panose="020F0502020204030204" pitchFamily="34" charset="0"/>
                <a:cs typeface="Calibri" panose="020F0502020204030204" pitchFamily="34" charset="0"/>
              </a:rPr>
              <a:t>suspicious emails</a:t>
            </a:r>
            <a:r>
              <a:rPr lang="en-US" sz="2400" dirty="0">
                <a:latin typeface="Calibri" panose="020F0502020204030204" pitchFamily="34" charset="0"/>
                <a:ea typeface="Calibri" panose="020F0502020204030204" pitchFamily="34" charset="0"/>
                <a:cs typeface="Calibri" panose="020F0502020204030204" pitchFamily="34" charset="0"/>
              </a:rPr>
              <a:t>.</a:t>
            </a:r>
          </a:p>
          <a:p>
            <a:r>
              <a:rPr lang="en-US" sz="2400" dirty="0">
                <a:latin typeface="Calibri" panose="020F0502020204030204" pitchFamily="34" charset="0"/>
                <a:ea typeface="Calibri" panose="020F0502020204030204" pitchFamily="34" charset="0"/>
                <a:cs typeface="Calibri" panose="020F0502020204030204" pitchFamily="34" charset="0"/>
              </a:rPr>
              <a:t>Use </a:t>
            </a:r>
            <a:r>
              <a:rPr lang="en-US" sz="2400" dirty="0">
                <a:solidFill>
                  <a:srgbClr val="00CC00"/>
                </a:solidFill>
                <a:latin typeface="Calibri" panose="020F0502020204030204" pitchFamily="34" charset="0"/>
                <a:ea typeface="Calibri" panose="020F0502020204030204" pitchFamily="34" charset="0"/>
                <a:cs typeface="Calibri" panose="020F0502020204030204" pitchFamily="34" charset="0"/>
              </a:rPr>
              <a:t>Microsoft </a:t>
            </a:r>
            <a:r>
              <a:rPr lang="en-US" sz="2400" dirty="0">
                <a:latin typeface="Calibri" panose="020F0502020204030204" pitchFamily="34" charset="0"/>
                <a:ea typeface="Calibri" panose="020F0502020204030204" pitchFamily="34" charset="0"/>
                <a:cs typeface="Calibri" panose="020F0502020204030204" pitchFamily="34" charset="0"/>
              </a:rPr>
              <a:t>email </a:t>
            </a:r>
            <a:r>
              <a:rPr lang="en-US" sz="2400" dirty="0">
                <a:solidFill>
                  <a:srgbClr val="00CC00"/>
                </a:solidFill>
                <a:latin typeface="Calibri" panose="020F0502020204030204" pitchFamily="34" charset="0"/>
                <a:ea typeface="Calibri" panose="020F0502020204030204" pitchFamily="34" charset="0"/>
                <a:cs typeface="Calibri" panose="020F0502020204030204" pitchFamily="34" charset="0"/>
              </a:rPr>
              <a:t>security </a:t>
            </a:r>
            <a:r>
              <a:rPr lang="en-US" sz="2400" dirty="0">
                <a:latin typeface="Calibri" panose="020F0502020204030204" pitchFamily="34" charset="0"/>
                <a:ea typeface="Calibri" panose="020F0502020204030204" pitchFamily="34" charset="0"/>
                <a:cs typeface="Calibri" panose="020F0502020204030204" pitchFamily="34" charset="0"/>
              </a:rPr>
              <a:t>filters.</a:t>
            </a:r>
          </a:p>
          <a:p>
            <a:r>
              <a:rPr lang="en-US" sz="2400" dirty="0">
                <a:latin typeface="Calibri" panose="020F0502020204030204" pitchFamily="34" charset="0"/>
                <a:ea typeface="Calibri" panose="020F0502020204030204" pitchFamily="34" charset="0"/>
                <a:cs typeface="Calibri" panose="020F0502020204030204" pitchFamily="34" charset="0"/>
              </a:rPr>
              <a:t>Report </a:t>
            </a:r>
            <a:r>
              <a:rPr lang="en-US" sz="2400" dirty="0">
                <a:solidFill>
                  <a:srgbClr val="00CC00"/>
                </a:solidFill>
                <a:latin typeface="Calibri" panose="020F0502020204030204" pitchFamily="34" charset="0"/>
                <a:ea typeface="Calibri" panose="020F0502020204030204" pitchFamily="34" charset="0"/>
                <a:cs typeface="Calibri" panose="020F0502020204030204" pitchFamily="34" charset="0"/>
              </a:rPr>
              <a:t>suspicious</a:t>
            </a:r>
            <a:r>
              <a:rPr lang="en-US" sz="2400" dirty="0">
                <a:latin typeface="Calibri" panose="020F0502020204030204" pitchFamily="34" charset="0"/>
                <a:ea typeface="Calibri" panose="020F0502020204030204" pitchFamily="34" charset="0"/>
                <a:cs typeface="Calibri" panose="020F0502020204030204" pitchFamily="34" charset="0"/>
              </a:rPr>
              <a:t> messages immediately.</a:t>
            </a:r>
          </a:p>
          <a:p>
            <a:r>
              <a:rPr lang="en-US" sz="2400" dirty="0">
                <a:latin typeface="Calibri" panose="020F0502020204030204" pitchFamily="34" charset="0"/>
                <a:ea typeface="Calibri" panose="020F0502020204030204" pitchFamily="34" charset="0"/>
                <a:cs typeface="Calibri" panose="020F0502020204030204" pitchFamily="34" charset="0"/>
              </a:rPr>
              <a:t>Avoid opening unknown </a:t>
            </a:r>
            <a:r>
              <a:rPr lang="en-US" sz="2400" dirty="0">
                <a:solidFill>
                  <a:srgbClr val="00CC00"/>
                </a:solidFill>
                <a:latin typeface="Calibri" panose="020F0502020204030204" pitchFamily="34" charset="0"/>
                <a:ea typeface="Calibri" panose="020F0502020204030204" pitchFamily="34" charset="0"/>
                <a:cs typeface="Calibri" panose="020F0502020204030204" pitchFamily="34" charset="0"/>
              </a:rPr>
              <a:t>attachments or links.</a:t>
            </a:r>
          </a:p>
          <a:p>
            <a:pPr marL="0" indent="0">
              <a:buNone/>
            </a:pPr>
            <a:r>
              <a:rPr lang="en-US" sz="2400" b="1" dirty="0">
                <a:latin typeface="Calibri" panose="020F0502020204030204" pitchFamily="34" charset="0"/>
                <a:ea typeface="Calibri" panose="020F0502020204030204" pitchFamily="34" charset="0"/>
                <a:cs typeface="Calibri" panose="020F0502020204030204" pitchFamily="34" charset="0"/>
              </a:rPr>
              <a:t>Application to Greenfield</a:t>
            </a:r>
          </a:p>
          <a:p>
            <a:pPr marL="0" indent="0">
              <a:buNone/>
            </a:pPr>
            <a:r>
              <a:rPr lang="en-US" sz="2400" dirty="0">
                <a:latin typeface="Calibri" panose="020F0502020204030204" pitchFamily="34" charset="0"/>
                <a:ea typeface="Calibri" panose="020F0502020204030204" pitchFamily="34" charset="0"/>
                <a:cs typeface="Calibri" panose="020F0502020204030204" pitchFamily="34" charset="0"/>
              </a:rPr>
              <a:t>Because carers communicate frequently through email, awareness training helps </a:t>
            </a:r>
            <a:r>
              <a:rPr lang="en-US" sz="2400" dirty="0">
                <a:solidFill>
                  <a:srgbClr val="00CC00"/>
                </a:solidFill>
                <a:latin typeface="Calibri" panose="020F0502020204030204" pitchFamily="34" charset="0"/>
                <a:ea typeface="Calibri" panose="020F0502020204030204" pitchFamily="34" charset="0"/>
                <a:cs typeface="Calibri" panose="020F0502020204030204" pitchFamily="34" charset="0"/>
              </a:rPr>
              <a:t>reduce cyber security risks</a:t>
            </a:r>
            <a:r>
              <a:rPr lang="en-US" sz="2400" dirty="0" smtClean="0">
                <a:latin typeface="Calibri" panose="020F0502020204030204" pitchFamily="34" charset="0"/>
                <a:ea typeface="Calibri" panose="020F0502020204030204" pitchFamily="34" charset="0"/>
                <a:cs typeface="Calibri" panose="020F0502020204030204" pitchFamily="34" charset="0"/>
              </a:rPr>
              <a:t>.</a:t>
            </a:r>
          </a:p>
          <a:p>
            <a:pPr marL="0" indent="0">
              <a:buNone/>
            </a:pPr>
            <a:endParaRPr lang="en-US" sz="2000" dirty="0" smtClean="0">
              <a:latin typeface="Calibri" panose="020F0502020204030204" pitchFamily="34" charset="0"/>
              <a:ea typeface="Calibri" panose="020F0502020204030204" pitchFamily="34" charset="0"/>
              <a:cs typeface="Calibri" panose="020F0502020204030204" pitchFamily="34" charset="0"/>
            </a:endParaRPr>
          </a:p>
          <a:p>
            <a:pPr marL="0" indent="0">
              <a:buNone/>
            </a:pPr>
            <a:endParaRPr lang="en-US" sz="20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000" b="1" dirty="0">
                <a:latin typeface="Calibri" panose="020F0502020204030204" pitchFamily="34" charset="0"/>
                <a:ea typeface="Calibri" panose="020F0502020204030204" pitchFamily="34" charset="0"/>
                <a:cs typeface="Calibri" panose="020F0502020204030204" pitchFamily="34" charset="0"/>
              </a:rPr>
              <a:t>(Pfleeger, Pfleeger and Coles-Kemp, 2023)</a:t>
            </a:r>
          </a:p>
        </p:txBody>
      </p:sp>
    </p:spTree>
    <p:extLst>
      <p:ext uri="{BB962C8B-B14F-4D97-AF65-F5344CB8AC3E}">
        <p14:creationId xmlns="" xmlns:p14="http://schemas.microsoft.com/office/powerpoint/2010/main" val="18110642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 xmlns:a16="http://schemas.microsoft.com/office/drawing/2014/main" id="{F0DCC097-1DB8-4B6D-85D0-6FBA0E1CA4B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 xmlns:a16="http://schemas.microsoft.com/office/drawing/2014/main" id="{E0B58608-23C8-4441-994D-C6823EEE1DB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 y="0"/>
            <a:ext cx="12191999" cy="2083506"/>
          </a:xfrm>
          <a:custGeom>
            <a:avLst/>
            <a:gdLst>
              <a:gd name="connsiteX0" fmla="*/ 0 w 12191999"/>
              <a:gd name="connsiteY0" fmla="*/ 0 h 2083506"/>
              <a:gd name="connsiteX1" fmla="*/ 9429748 w 12191999"/>
              <a:gd name="connsiteY1" fmla="*/ 0 h 2083506"/>
              <a:gd name="connsiteX2" fmla="*/ 9429748 w 12191999"/>
              <a:gd name="connsiteY2" fmla="*/ 1 h 2083506"/>
              <a:gd name="connsiteX3" fmla="*/ 12191999 w 12191999"/>
              <a:gd name="connsiteY3" fmla="*/ 1 h 2083506"/>
              <a:gd name="connsiteX4" fmla="*/ 12191999 w 12191999"/>
              <a:gd name="connsiteY4" fmla="*/ 1164372 h 2083506"/>
              <a:gd name="connsiteX5" fmla="*/ 12147852 w 12191999"/>
              <a:gd name="connsiteY5" fmla="*/ 1163783 h 2083506"/>
              <a:gd name="connsiteX6" fmla="*/ 11993604 w 12191999"/>
              <a:gd name="connsiteY6" fmla="*/ 1153496 h 2083506"/>
              <a:gd name="connsiteX7" fmla="*/ 11865319 w 12191999"/>
              <a:gd name="connsiteY7" fmla="*/ 1176624 h 2083506"/>
              <a:gd name="connsiteX8" fmla="*/ 11718353 w 12191999"/>
              <a:gd name="connsiteY8" fmla="*/ 1209136 h 2083506"/>
              <a:gd name="connsiteX9" fmla="*/ 11609067 w 12191999"/>
              <a:gd name="connsiteY9" fmla="*/ 1218512 h 2083506"/>
              <a:gd name="connsiteX10" fmla="*/ 11545958 w 12191999"/>
              <a:gd name="connsiteY10" fmla="*/ 1240430 h 2083506"/>
              <a:gd name="connsiteX11" fmla="*/ 11445770 w 12191999"/>
              <a:gd name="connsiteY11" fmla="*/ 1225780 h 2083506"/>
              <a:gd name="connsiteX12" fmla="*/ 11398842 w 12191999"/>
              <a:gd name="connsiteY12" fmla="*/ 1227250 h 2083506"/>
              <a:gd name="connsiteX13" fmla="*/ 11240093 w 12191999"/>
              <a:gd name="connsiteY13" fmla="*/ 1266797 h 2083506"/>
              <a:gd name="connsiteX14" fmla="*/ 11141364 w 12191999"/>
              <a:gd name="connsiteY14" fmla="*/ 1288059 h 2083506"/>
              <a:gd name="connsiteX15" fmla="*/ 11015396 w 12191999"/>
              <a:gd name="connsiteY15" fmla="*/ 1353104 h 2083506"/>
              <a:gd name="connsiteX16" fmla="*/ 10973905 w 12191999"/>
              <a:gd name="connsiteY16" fmla="*/ 1365109 h 2083506"/>
              <a:gd name="connsiteX17" fmla="*/ 10904858 w 12191999"/>
              <a:gd name="connsiteY17" fmla="*/ 1371966 h 2083506"/>
              <a:gd name="connsiteX18" fmla="*/ 10827883 w 12191999"/>
              <a:gd name="connsiteY18" fmla="*/ 1410270 h 2083506"/>
              <a:gd name="connsiteX19" fmla="*/ 10690996 w 12191999"/>
              <a:gd name="connsiteY19" fmla="*/ 1426394 h 2083506"/>
              <a:gd name="connsiteX20" fmla="*/ 10624461 w 12191999"/>
              <a:gd name="connsiteY20" fmla="*/ 1444283 h 2083506"/>
              <a:gd name="connsiteX21" fmla="*/ 10517208 w 12191999"/>
              <a:gd name="connsiteY21" fmla="*/ 1478947 h 2083506"/>
              <a:gd name="connsiteX22" fmla="*/ 10497937 w 12191999"/>
              <a:gd name="connsiteY22" fmla="*/ 1469831 h 2083506"/>
              <a:gd name="connsiteX23" fmla="*/ 10471201 w 12191999"/>
              <a:gd name="connsiteY23" fmla="*/ 1486037 h 2083506"/>
              <a:gd name="connsiteX24" fmla="*/ 10448263 w 12191999"/>
              <a:gd name="connsiteY24" fmla="*/ 1478223 h 2083506"/>
              <a:gd name="connsiteX25" fmla="*/ 10388089 w 12191999"/>
              <a:gd name="connsiteY25" fmla="*/ 1507175 h 2083506"/>
              <a:gd name="connsiteX26" fmla="*/ 10333720 w 12191999"/>
              <a:gd name="connsiteY26" fmla="*/ 1515848 h 2083506"/>
              <a:gd name="connsiteX27" fmla="*/ 10104338 w 12191999"/>
              <a:gd name="connsiteY27" fmla="*/ 1569424 h 2083506"/>
              <a:gd name="connsiteX28" fmla="*/ 9910445 w 12191999"/>
              <a:gd name="connsiteY28" fmla="*/ 1632275 h 2083506"/>
              <a:gd name="connsiteX29" fmla="*/ 9770872 w 12191999"/>
              <a:gd name="connsiteY29" fmla="*/ 1688088 h 2083506"/>
              <a:gd name="connsiteX30" fmla="*/ 9733849 w 12191999"/>
              <a:gd name="connsiteY30" fmla="*/ 1700034 h 2083506"/>
              <a:gd name="connsiteX31" fmla="*/ 9703714 w 12191999"/>
              <a:gd name="connsiteY31" fmla="*/ 1730093 h 2083506"/>
              <a:gd name="connsiteX32" fmla="*/ 9698351 w 12191999"/>
              <a:gd name="connsiteY32" fmla="*/ 1730377 h 2083506"/>
              <a:gd name="connsiteX33" fmla="*/ 9632895 w 12191999"/>
              <a:gd name="connsiteY33" fmla="*/ 1736363 h 2083506"/>
              <a:gd name="connsiteX34" fmla="*/ 9569107 w 12191999"/>
              <a:gd name="connsiteY34" fmla="*/ 1741010 h 2083506"/>
              <a:gd name="connsiteX35" fmla="*/ 9536451 w 12191999"/>
              <a:gd name="connsiteY35" fmla="*/ 1755120 h 2083506"/>
              <a:gd name="connsiteX36" fmla="*/ 9529385 w 12191999"/>
              <a:gd name="connsiteY36" fmla="*/ 1757515 h 2083506"/>
              <a:gd name="connsiteX37" fmla="*/ 9498527 w 12191999"/>
              <a:gd name="connsiteY37" fmla="*/ 1753117 h 2083506"/>
              <a:gd name="connsiteX38" fmla="*/ 9436642 w 12191999"/>
              <a:gd name="connsiteY38" fmla="*/ 1755478 h 2083506"/>
              <a:gd name="connsiteX39" fmla="*/ 9429748 w 12191999"/>
              <a:gd name="connsiteY39" fmla="*/ 1756317 h 2083506"/>
              <a:gd name="connsiteX40" fmla="*/ 9429748 w 12191999"/>
              <a:gd name="connsiteY40" fmla="*/ 1768745 h 2083506"/>
              <a:gd name="connsiteX41" fmla="*/ 9425802 w 12191999"/>
              <a:gd name="connsiteY41" fmla="*/ 1769273 h 2083506"/>
              <a:gd name="connsiteX42" fmla="*/ 9349763 w 12191999"/>
              <a:gd name="connsiteY42" fmla="*/ 1776107 h 2083506"/>
              <a:gd name="connsiteX43" fmla="*/ 9256503 w 12191999"/>
              <a:gd name="connsiteY43" fmla="*/ 1800699 h 2083506"/>
              <a:gd name="connsiteX44" fmla="*/ 9222873 w 12191999"/>
              <a:gd name="connsiteY44" fmla="*/ 1803003 h 2083506"/>
              <a:gd name="connsiteX45" fmla="*/ 9224095 w 12191999"/>
              <a:gd name="connsiteY45" fmla="*/ 1807355 h 2083506"/>
              <a:gd name="connsiteX46" fmla="*/ 9211603 w 12191999"/>
              <a:gd name="connsiteY46" fmla="*/ 1807675 h 2083506"/>
              <a:gd name="connsiteX47" fmla="*/ 9183719 w 12191999"/>
              <a:gd name="connsiteY47" fmla="*/ 1807781 h 2083506"/>
              <a:gd name="connsiteX48" fmla="*/ 9100221 w 12191999"/>
              <a:gd name="connsiteY48" fmla="*/ 1808989 h 2083506"/>
              <a:gd name="connsiteX49" fmla="*/ 9077439 w 12191999"/>
              <a:gd name="connsiteY49" fmla="*/ 1817333 h 2083506"/>
              <a:gd name="connsiteX50" fmla="*/ 9055889 w 12191999"/>
              <a:gd name="connsiteY50" fmla="*/ 1817464 h 2083506"/>
              <a:gd name="connsiteX51" fmla="*/ 8930912 w 12191999"/>
              <a:gd name="connsiteY51" fmla="*/ 1828648 h 2083506"/>
              <a:gd name="connsiteX52" fmla="*/ 8913729 w 12191999"/>
              <a:gd name="connsiteY52" fmla="*/ 1829483 h 2083506"/>
              <a:gd name="connsiteX53" fmla="*/ 8904423 w 12191999"/>
              <a:gd name="connsiteY53" fmla="*/ 1833234 h 2083506"/>
              <a:gd name="connsiteX54" fmla="*/ 8871099 w 12191999"/>
              <a:gd name="connsiteY54" fmla="*/ 1833979 h 2083506"/>
              <a:gd name="connsiteX55" fmla="*/ 8869557 w 12191999"/>
              <a:gd name="connsiteY55" fmla="*/ 1836113 h 2083506"/>
              <a:gd name="connsiteX56" fmla="*/ 8760021 w 12191999"/>
              <a:gd name="connsiteY56" fmla="*/ 1854442 h 2083506"/>
              <a:gd name="connsiteX57" fmla="*/ 8741254 w 12191999"/>
              <a:gd name="connsiteY57" fmla="*/ 1857469 h 2083506"/>
              <a:gd name="connsiteX58" fmla="*/ 8725039 w 12191999"/>
              <a:gd name="connsiteY58" fmla="*/ 1856552 h 2083506"/>
              <a:gd name="connsiteX59" fmla="*/ 8635265 w 12191999"/>
              <a:gd name="connsiteY59" fmla="*/ 1859168 h 2083506"/>
              <a:gd name="connsiteX60" fmla="*/ 8613911 w 12191999"/>
              <a:gd name="connsiteY60" fmla="*/ 1857561 h 2083506"/>
              <a:gd name="connsiteX61" fmla="*/ 8604931 w 12191999"/>
              <a:gd name="connsiteY61" fmla="*/ 1854170 h 2083506"/>
              <a:gd name="connsiteX62" fmla="*/ 8570171 w 12191999"/>
              <a:gd name="connsiteY62" fmla="*/ 1860579 h 2083506"/>
              <a:gd name="connsiteX63" fmla="*/ 8516537 w 12191999"/>
              <a:gd name="connsiteY63" fmla="*/ 1864971 h 2083506"/>
              <a:gd name="connsiteX64" fmla="*/ 8491046 w 12191999"/>
              <a:gd name="connsiteY64" fmla="*/ 1868141 h 2083506"/>
              <a:gd name="connsiteX65" fmla="*/ 8470478 w 12191999"/>
              <a:gd name="connsiteY65" fmla="*/ 1866216 h 2083506"/>
              <a:gd name="connsiteX66" fmla="*/ 8353433 w 12191999"/>
              <a:gd name="connsiteY66" fmla="*/ 1865729 h 2083506"/>
              <a:gd name="connsiteX67" fmla="*/ 8347675 w 12191999"/>
              <a:gd name="connsiteY67" fmla="*/ 1865075 h 2083506"/>
              <a:gd name="connsiteX68" fmla="*/ 8343939 w 12191999"/>
              <a:gd name="connsiteY68" fmla="*/ 1865677 h 2083506"/>
              <a:gd name="connsiteX69" fmla="*/ 8221566 w 12191999"/>
              <a:gd name="connsiteY69" fmla="*/ 1881148 h 2083506"/>
              <a:gd name="connsiteX70" fmla="*/ 8066095 w 12191999"/>
              <a:gd name="connsiteY70" fmla="*/ 1919902 h 2083506"/>
              <a:gd name="connsiteX71" fmla="*/ 8044849 w 12191999"/>
              <a:gd name="connsiteY71" fmla="*/ 1916308 h 2083506"/>
              <a:gd name="connsiteX72" fmla="*/ 8041142 w 12191999"/>
              <a:gd name="connsiteY72" fmla="*/ 1915506 h 2083506"/>
              <a:gd name="connsiteX73" fmla="*/ 8022159 w 12191999"/>
              <a:gd name="connsiteY73" fmla="*/ 1911521 h 2083506"/>
              <a:gd name="connsiteX74" fmla="*/ 7944932 w 12191999"/>
              <a:gd name="connsiteY74" fmla="*/ 1917265 h 2083506"/>
              <a:gd name="connsiteX75" fmla="*/ 7879011 w 12191999"/>
              <a:gd name="connsiteY75" fmla="*/ 1928570 h 2083506"/>
              <a:gd name="connsiteX76" fmla="*/ 7865529 w 12191999"/>
              <a:gd name="connsiteY76" fmla="*/ 1934399 h 2083506"/>
              <a:gd name="connsiteX77" fmla="*/ 7774801 w 12191999"/>
              <a:gd name="connsiteY77" fmla="*/ 1947969 h 2083506"/>
              <a:gd name="connsiteX78" fmla="*/ 7748398 w 12191999"/>
              <a:gd name="connsiteY78" fmla="*/ 1955982 h 2083506"/>
              <a:gd name="connsiteX79" fmla="*/ 7740684 w 12191999"/>
              <a:gd name="connsiteY79" fmla="*/ 1955717 h 2083506"/>
              <a:gd name="connsiteX80" fmla="*/ 7712976 w 12191999"/>
              <a:gd name="connsiteY80" fmla="*/ 1960442 h 2083506"/>
              <a:gd name="connsiteX81" fmla="*/ 7699956 w 12191999"/>
              <a:gd name="connsiteY81" fmla="*/ 1966104 h 2083506"/>
              <a:gd name="connsiteX82" fmla="*/ 7684158 w 12191999"/>
              <a:gd name="connsiteY82" fmla="*/ 1962927 h 2083506"/>
              <a:gd name="connsiteX83" fmla="*/ 7643109 w 12191999"/>
              <a:gd name="connsiteY83" fmla="*/ 1964400 h 2083506"/>
              <a:gd name="connsiteX84" fmla="*/ 7630180 w 12191999"/>
              <a:gd name="connsiteY84" fmla="*/ 1970266 h 2083506"/>
              <a:gd name="connsiteX85" fmla="*/ 7609131 w 12191999"/>
              <a:gd name="connsiteY85" fmla="*/ 1971774 h 2083506"/>
              <a:gd name="connsiteX86" fmla="*/ 7555555 w 12191999"/>
              <a:gd name="connsiteY86" fmla="*/ 1969491 h 2083506"/>
              <a:gd name="connsiteX87" fmla="*/ 7520919 w 12191999"/>
              <a:gd name="connsiteY87" fmla="*/ 1970177 h 2083506"/>
              <a:gd name="connsiteX88" fmla="*/ 7456258 w 12191999"/>
              <a:gd name="connsiteY88" fmla="*/ 1960468 h 2083506"/>
              <a:gd name="connsiteX89" fmla="*/ 7393047 w 12191999"/>
              <a:gd name="connsiteY89" fmla="*/ 1952408 h 2083506"/>
              <a:gd name="connsiteX90" fmla="*/ 7199912 w 12191999"/>
              <a:gd name="connsiteY90" fmla="*/ 1959913 h 2083506"/>
              <a:gd name="connsiteX91" fmla="*/ 7146774 w 12191999"/>
              <a:gd name="connsiteY91" fmla="*/ 1956641 h 2083506"/>
              <a:gd name="connsiteX92" fmla="*/ 7122244 w 12191999"/>
              <a:gd name="connsiteY92" fmla="*/ 1953891 h 2083506"/>
              <a:gd name="connsiteX93" fmla="*/ 7032241 w 12191999"/>
              <a:gd name="connsiteY93" fmla="*/ 1962723 h 2083506"/>
              <a:gd name="connsiteX94" fmla="*/ 6941492 w 12191999"/>
              <a:gd name="connsiteY94" fmla="*/ 1976868 h 2083506"/>
              <a:gd name="connsiteX95" fmla="*/ 6906514 w 12191999"/>
              <a:gd name="connsiteY95" fmla="*/ 1968589 h 2083506"/>
              <a:gd name="connsiteX96" fmla="*/ 6826395 w 12191999"/>
              <a:gd name="connsiteY96" fmla="*/ 1974141 h 2083506"/>
              <a:gd name="connsiteX97" fmla="*/ 6716431 w 12191999"/>
              <a:gd name="connsiteY97" fmla="*/ 2004297 h 2083506"/>
              <a:gd name="connsiteX98" fmla="*/ 6569607 w 12191999"/>
              <a:gd name="connsiteY98" fmla="*/ 2015496 h 2083506"/>
              <a:gd name="connsiteX99" fmla="*/ 6561430 w 12191999"/>
              <a:gd name="connsiteY99" fmla="*/ 2020996 h 2083506"/>
              <a:gd name="connsiteX100" fmla="*/ 6549371 w 12191999"/>
              <a:gd name="connsiteY100" fmla="*/ 2024747 h 2083506"/>
              <a:gd name="connsiteX101" fmla="*/ 6547040 w 12191999"/>
              <a:gd name="connsiteY101" fmla="*/ 2024474 h 2083506"/>
              <a:gd name="connsiteX102" fmla="*/ 6530482 w 12191999"/>
              <a:gd name="connsiteY102" fmla="*/ 2026659 h 2083506"/>
              <a:gd name="connsiteX103" fmla="*/ 6528565 w 12191999"/>
              <a:gd name="connsiteY103" fmla="*/ 2028600 h 2083506"/>
              <a:gd name="connsiteX104" fmla="*/ 6517741 w 12191999"/>
              <a:gd name="connsiteY104" fmla="*/ 2030558 h 2083506"/>
              <a:gd name="connsiteX105" fmla="*/ 6497855 w 12191999"/>
              <a:gd name="connsiteY105" fmla="*/ 2035650 h 2083506"/>
              <a:gd name="connsiteX106" fmla="*/ 6492785 w 12191999"/>
              <a:gd name="connsiteY106" fmla="*/ 2035444 h 2083506"/>
              <a:gd name="connsiteX107" fmla="*/ 6460692 w 12191999"/>
              <a:gd name="connsiteY107" fmla="*/ 2041321 h 2083506"/>
              <a:gd name="connsiteX108" fmla="*/ 6459609 w 12191999"/>
              <a:gd name="connsiteY108" fmla="*/ 2040851 h 2083506"/>
              <a:gd name="connsiteX109" fmla="*/ 6447765 w 12191999"/>
              <a:gd name="connsiteY109" fmla="*/ 2040102 h 2083506"/>
              <a:gd name="connsiteX110" fmla="*/ 6426590 w 12191999"/>
              <a:gd name="connsiteY110" fmla="*/ 2039928 h 2083506"/>
              <a:gd name="connsiteX111" fmla="*/ 6401693 w 12191999"/>
              <a:gd name="connsiteY111" fmla="*/ 2033537 h 2083506"/>
              <a:gd name="connsiteX112" fmla="*/ 6387141 w 12191999"/>
              <a:gd name="connsiteY112" fmla="*/ 2033161 h 2083506"/>
              <a:gd name="connsiteX113" fmla="*/ 6357846 w 12191999"/>
              <a:gd name="connsiteY113" fmla="*/ 2036782 h 2083506"/>
              <a:gd name="connsiteX114" fmla="*/ 6342914 w 12191999"/>
              <a:gd name="connsiteY114" fmla="*/ 2037585 h 2083506"/>
              <a:gd name="connsiteX115" fmla="*/ 6336300 w 12191999"/>
              <a:gd name="connsiteY115" fmla="*/ 2038781 h 2083506"/>
              <a:gd name="connsiteX116" fmla="*/ 6317178 w 12191999"/>
              <a:gd name="connsiteY116" fmla="*/ 2038968 h 2083506"/>
              <a:gd name="connsiteX117" fmla="*/ 6161427 w 12191999"/>
              <a:gd name="connsiteY117" fmla="*/ 2047338 h 2083506"/>
              <a:gd name="connsiteX118" fmla="*/ 6097339 w 12191999"/>
              <a:gd name="connsiteY118" fmla="*/ 2082438 h 2083506"/>
              <a:gd name="connsiteX119" fmla="*/ 6079059 w 12191999"/>
              <a:gd name="connsiteY119" fmla="*/ 2081299 h 2083506"/>
              <a:gd name="connsiteX120" fmla="*/ 5998439 w 12191999"/>
              <a:gd name="connsiteY120" fmla="*/ 2070958 h 2083506"/>
              <a:gd name="connsiteX121" fmla="*/ 5904290 w 12191999"/>
              <a:gd name="connsiteY121" fmla="*/ 2070255 h 2083506"/>
              <a:gd name="connsiteX122" fmla="*/ 5814867 w 12191999"/>
              <a:gd name="connsiteY122" fmla="*/ 2079032 h 2083506"/>
              <a:gd name="connsiteX123" fmla="*/ 5725743 w 12191999"/>
              <a:gd name="connsiteY123" fmla="*/ 2070558 h 2083506"/>
              <a:gd name="connsiteX124" fmla="*/ 5650546 w 12191999"/>
              <a:gd name="connsiteY124" fmla="*/ 2052412 h 2083506"/>
              <a:gd name="connsiteX125" fmla="*/ 5581284 w 12191999"/>
              <a:gd name="connsiteY125" fmla="*/ 2023175 h 2083506"/>
              <a:gd name="connsiteX126" fmla="*/ 5572593 w 12191999"/>
              <a:gd name="connsiteY126" fmla="*/ 2018391 h 2083506"/>
              <a:gd name="connsiteX127" fmla="*/ 5548580 w 12191999"/>
              <a:gd name="connsiteY127" fmla="*/ 2016951 h 2083506"/>
              <a:gd name="connsiteX128" fmla="*/ 5471173 w 12191999"/>
              <a:gd name="connsiteY128" fmla="*/ 2018786 h 2083506"/>
              <a:gd name="connsiteX129" fmla="*/ 5340320 w 12191999"/>
              <a:gd name="connsiteY129" fmla="*/ 2037611 h 2083506"/>
              <a:gd name="connsiteX130" fmla="*/ 5254376 w 12191999"/>
              <a:gd name="connsiteY130" fmla="*/ 2042928 h 2083506"/>
              <a:gd name="connsiteX131" fmla="*/ 5258035 w 12191999"/>
              <a:gd name="connsiteY131" fmla="*/ 2035649 h 2083506"/>
              <a:gd name="connsiteX132" fmla="*/ 5230622 w 12191999"/>
              <a:gd name="connsiteY132" fmla="*/ 2024576 h 2083506"/>
              <a:gd name="connsiteX133" fmla="*/ 5026203 w 12191999"/>
              <a:gd name="connsiteY133" fmla="*/ 2030162 h 2083506"/>
              <a:gd name="connsiteX134" fmla="*/ 4973988 w 12191999"/>
              <a:gd name="connsiteY134" fmla="*/ 2026668 h 2083506"/>
              <a:gd name="connsiteX135" fmla="*/ 4928030 w 12191999"/>
              <a:gd name="connsiteY135" fmla="*/ 2033642 h 2083506"/>
              <a:gd name="connsiteX136" fmla="*/ 4908970 w 12191999"/>
              <a:gd name="connsiteY136" fmla="*/ 2030033 h 2083506"/>
              <a:gd name="connsiteX137" fmla="*/ 4905679 w 12191999"/>
              <a:gd name="connsiteY137" fmla="*/ 2029300 h 2083506"/>
              <a:gd name="connsiteX138" fmla="*/ 4892525 w 12191999"/>
              <a:gd name="connsiteY138" fmla="*/ 2028768 h 2083506"/>
              <a:gd name="connsiteX139" fmla="*/ 4888818 w 12191999"/>
              <a:gd name="connsiteY139" fmla="*/ 2025619 h 2083506"/>
              <a:gd name="connsiteX140" fmla="*/ 4869018 w 12191999"/>
              <a:gd name="connsiteY140" fmla="*/ 2022668 h 2083506"/>
              <a:gd name="connsiteX141" fmla="*/ 4844804 w 12191999"/>
              <a:gd name="connsiteY141" fmla="*/ 2022527 h 2083506"/>
              <a:gd name="connsiteX142" fmla="*/ 4758778 w 12191999"/>
              <a:gd name="connsiteY142" fmla="*/ 2021694 h 2083506"/>
              <a:gd name="connsiteX143" fmla="*/ 4744748 w 12191999"/>
              <a:gd name="connsiteY143" fmla="*/ 2023396 h 2083506"/>
              <a:gd name="connsiteX144" fmla="*/ 4698956 w 12191999"/>
              <a:gd name="connsiteY144" fmla="*/ 2020558 h 2083506"/>
              <a:gd name="connsiteX145" fmla="*/ 4658147 w 12191999"/>
              <a:gd name="connsiteY145" fmla="*/ 2019920 h 2083506"/>
              <a:gd name="connsiteX146" fmla="*/ 4631706 w 12191999"/>
              <a:gd name="connsiteY146" fmla="*/ 2021274 h 2083506"/>
              <a:gd name="connsiteX147" fmla="*/ 4624776 w 12191999"/>
              <a:gd name="connsiteY147" fmla="*/ 2020152 h 2083506"/>
              <a:gd name="connsiteX148" fmla="*/ 4598150 w 12191999"/>
              <a:gd name="connsiteY148" fmla="*/ 2019429 h 2083506"/>
              <a:gd name="connsiteX149" fmla="*/ 4584588 w 12191999"/>
              <a:gd name="connsiteY149" fmla="*/ 2021092 h 2083506"/>
              <a:gd name="connsiteX150" fmla="*/ 4571203 w 12191999"/>
              <a:gd name="connsiteY150" fmla="*/ 2017263 h 2083506"/>
              <a:gd name="connsiteX151" fmla="*/ 4567930 w 12191999"/>
              <a:gd name="connsiteY151" fmla="*/ 2014458 h 2083506"/>
              <a:gd name="connsiteX152" fmla="*/ 4548984 w 12191999"/>
              <a:gd name="connsiteY152" fmla="*/ 2015717 h 2083506"/>
              <a:gd name="connsiteX153" fmla="*/ 4533451 w 12191999"/>
              <a:gd name="connsiteY153" fmla="*/ 2012976 h 2083506"/>
              <a:gd name="connsiteX154" fmla="*/ 4519910 w 12191999"/>
              <a:gd name="connsiteY154" fmla="*/ 2014768 h 2083506"/>
              <a:gd name="connsiteX155" fmla="*/ 4514290 w 12191999"/>
              <a:gd name="connsiteY155" fmla="*/ 2014364 h 2083506"/>
              <a:gd name="connsiteX156" fmla="*/ 4500320 w 12191999"/>
              <a:gd name="connsiteY156" fmla="*/ 2013007 h 2083506"/>
              <a:gd name="connsiteX157" fmla="*/ 4476219 w 12191999"/>
              <a:gd name="connsiteY157" fmla="*/ 2009993 h 2083506"/>
              <a:gd name="connsiteX158" fmla="*/ 4468701 w 12191999"/>
              <a:gd name="connsiteY158" fmla="*/ 2009574 h 2083506"/>
              <a:gd name="connsiteX159" fmla="*/ 4452333 w 12191999"/>
              <a:gd name="connsiteY159" fmla="*/ 2004964 h 2083506"/>
              <a:gd name="connsiteX160" fmla="*/ 4420644 w 12191999"/>
              <a:gd name="connsiteY160" fmla="*/ 2001021 h 2083506"/>
              <a:gd name="connsiteX161" fmla="*/ 4364856 w 12191999"/>
              <a:gd name="connsiteY161" fmla="*/ 1987267 h 2083506"/>
              <a:gd name="connsiteX162" fmla="*/ 4332062 w 12191999"/>
              <a:gd name="connsiteY162" fmla="*/ 1980703 h 2083506"/>
              <a:gd name="connsiteX163" fmla="*/ 4309876 w 12191999"/>
              <a:gd name="connsiteY163" fmla="*/ 1974653 h 2083506"/>
              <a:gd name="connsiteX164" fmla="*/ 4244391 w 12191999"/>
              <a:gd name="connsiteY164" fmla="*/ 1966109 h 2083506"/>
              <a:gd name="connsiteX165" fmla="*/ 4132071 w 12191999"/>
              <a:gd name="connsiteY165" fmla="*/ 1954813 h 2083506"/>
              <a:gd name="connsiteX166" fmla="*/ 4109069 w 12191999"/>
              <a:gd name="connsiteY166" fmla="*/ 1951778 h 2083506"/>
              <a:gd name="connsiteX167" fmla="*/ 4092908 w 12191999"/>
              <a:gd name="connsiteY167" fmla="*/ 1946662 h 2083506"/>
              <a:gd name="connsiteX168" fmla="*/ 4092306 w 12191999"/>
              <a:gd name="connsiteY168" fmla="*/ 1943291 h 2083506"/>
              <a:gd name="connsiteX169" fmla="*/ 4080234 w 12191999"/>
              <a:gd name="connsiteY169" fmla="*/ 1941219 h 2083506"/>
              <a:gd name="connsiteX170" fmla="*/ 4077778 w 12191999"/>
              <a:gd name="connsiteY170" fmla="*/ 1940145 h 2083506"/>
              <a:gd name="connsiteX171" fmla="*/ 4062936 w 12191999"/>
              <a:gd name="connsiteY171" fmla="*/ 1934506 h 2083506"/>
              <a:gd name="connsiteX172" fmla="*/ 4012506 w 12191999"/>
              <a:gd name="connsiteY172" fmla="*/ 1935475 h 2083506"/>
              <a:gd name="connsiteX173" fmla="*/ 3965880 w 12191999"/>
              <a:gd name="connsiteY173" fmla="*/ 1925968 h 2083506"/>
              <a:gd name="connsiteX174" fmla="*/ 3765338 w 12191999"/>
              <a:gd name="connsiteY174" fmla="*/ 1906649 h 2083506"/>
              <a:gd name="connsiteX175" fmla="*/ 3749493 w 12191999"/>
              <a:gd name="connsiteY175" fmla="*/ 1893071 h 2083506"/>
              <a:gd name="connsiteX176" fmla="*/ 3672704 w 12191999"/>
              <a:gd name="connsiteY176" fmla="*/ 1881383 h 2083506"/>
              <a:gd name="connsiteX177" fmla="*/ 3530082 w 12191999"/>
              <a:gd name="connsiteY177" fmla="*/ 1883187 h 2083506"/>
              <a:gd name="connsiteX178" fmla="*/ 3387664 w 12191999"/>
              <a:gd name="connsiteY178" fmla="*/ 1862579 h 2083506"/>
              <a:gd name="connsiteX179" fmla="*/ 3371681 w 12191999"/>
              <a:gd name="connsiteY179" fmla="*/ 1865293 h 2083506"/>
              <a:gd name="connsiteX180" fmla="*/ 3355305 w 12191999"/>
              <a:gd name="connsiteY180" fmla="*/ 1865842 h 2083506"/>
              <a:gd name="connsiteX181" fmla="*/ 3353790 w 12191999"/>
              <a:gd name="connsiteY181" fmla="*/ 1865158 h 2083506"/>
              <a:gd name="connsiteX182" fmla="*/ 3336210 w 12191999"/>
              <a:gd name="connsiteY182" fmla="*/ 1863564 h 2083506"/>
              <a:gd name="connsiteX183" fmla="*/ 3331381 w 12191999"/>
              <a:gd name="connsiteY183" fmla="*/ 1864716 h 2083506"/>
              <a:gd name="connsiteX184" fmla="*/ 3319012 w 12191999"/>
              <a:gd name="connsiteY184" fmla="*/ 1864093 h 2083506"/>
              <a:gd name="connsiteX185" fmla="*/ 3293818 w 12191999"/>
              <a:gd name="connsiteY185" fmla="*/ 1864135 h 2083506"/>
              <a:gd name="connsiteX186" fmla="*/ 3289881 w 12191999"/>
              <a:gd name="connsiteY186" fmla="*/ 1862954 h 2083506"/>
              <a:gd name="connsiteX187" fmla="*/ 3253090 w 12191999"/>
              <a:gd name="connsiteY187" fmla="*/ 1861164 h 2083506"/>
              <a:gd name="connsiteX188" fmla="*/ 3252949 w 12191999"/>
              <a:gd name="connsiteY188" fmla="*/ 1860574 h 2083506"/>
              <a:gd name="connsiteX189" fmla="*/ 3244187 w 12191999"/>
              <a:gd name="connsiteY189" fmla="*/ 1857604 h 2083506"/>
              <a:gd name="connsiteX190" fmla="*/ 3246570 w 12191999"/>
              <a:gd name="connsiteY190" fmla="*/ 1852946 h 2083506"/>
              <a:gd name="connsiteX191" fmla="*/ 3237810 w 12191999"/>
              <a:gd name="connsiteY191" fmla="*/ 1853064 h 2083506"/>
              <a:gd name="connsiteX192" fmla="*/ 3230822 w 12191999"/>
              <a:gd name="connsiteY192" fmla="*/ 1855474 h 2083506"/>
              <a:gd name="connsiteX193" fmla="*/ 3136549 w 12191999"/>
              <a:gd name="connsiteY193" fmla="*/ 1874037 h 2083506"/>
              <a:gd name="connsiteX194" fmla="*/ 2845754 w 12191999"/>
              <a:gd name="connsiteY194" fmla="*/ 1910932 h 2083506"/>
              <a:gd name="connsiteX195" fmla="*/ 2786878 w 12191999"/>
              <a:gd name="connsiteY195" fmla="*/ 1917162 h 2083506"/>
              <a:gd name="connsiteX196" fmla="*/ 2725298 w 12191999"/>
              <a:gd name="connsiteY196" fmla="*/ 1912340 h 2083506"/>
              <a:gd name="connsiteX197" fmla="*/ 2697754 w 12191999"/>
              <a:gd name="connsiteY197" fmla="*/ 1914863 h 2083506"/>
              <a:gd name="connsiteX198" fmla="*/ 2568063 w 12191999"/>
              <a:gd name="connsiteY198" fmla="*/ 1936283 h 2083506"/>
              <a:gd name="connsiteX199" fmla="*/ 2489784 w 12191999"/>
              <a:gd name="connsiteY199" fmla="*/ 1943720 h 2083506"/>
              <a:gd name="connsiteX200" fmla="*/ 2458978 w 12191999"/>
              <a:gd name="connsiteY200" fmla="*/ 1938095 h 2083506"/>
              <a:gd name="connsiteX201" fmla="*/ 2318712 w 12191999"/>
              <a:gd name="connsiteY201" fmla="*/ 1934474 h 2083506"/>
              <a:gd name="connsiteX202" fmla="*/ 2268709 w 12191999"/>
              <a:gd name="connsiteY202" fmla="*/ 1940521 h 2083506"/>
              <a:gd name="connsiteX203" fmla="*/ 2264080 w 12191999"/>
              <a:gd name="connsiteY203" fmla="*/ 1941232 h 2083506"/>
              <a:gd name="connsiteX204" fmla="*/ 2254684 w 12191999"/>
              <a:gd name="connsiteY204" fmla="*/ 1943524 h 2083506"/>
              <a:gd name="connsiteX205" fmla="*/ 2252523 w 12191999"/>
              <a:gd name="connsiteY205" fmla="*/ 1943004 h 2083506"/>
              <a:gd name="connsiteX206" fmla="*/ 2173350 w 12191999"/>
              <a:gd name="connsiteY206" fmla="*/ 1929202 h 2083506"/>
              <a:gd name="connsiteX207" fmla="*/ 2155266 w 12191999"/>
              <a:gd name="connsiteY207" fmla="*/ 1920267 h 2083506"/>
              <a:gd name="connsiteX208" fmla="*/ 2091013 w 12191999"/>
              <a:gd name="connsiteY208" fmla="*/ 1914631 h 2083506"/>
              <a:gd name="connsiteX209" fmla="*/ 2030712 w 12191999"/>
              <a:gd name="connsiteY209" fmla="*/ 1897690 h 2083506"/>
              <a:gd name="connsiteX210" fmla="*/ 1908838 w 12191999"/>
              <a:gd name="connsiteY210" fmla="*/ 1892222 h 2083506"/>
              <a:gd name="connsiteX211" fmla="*/ 1877796 w 12191999"/>
              <a:gd name="connsiteY211" fmla="*/ 1883887 h 2083506"/>
              <a:gd name="connsiteX212" fmla="*/ 1875824 w 12191999"/>
              <a:gd name="connsiteY212" fmla="*/ 1879265 h 2083506"/>
              <a:gd name="connsiteX213" fmla="*/ 1823048 w 12191999"/>
              <a:gd name="connsiteY213" fmla="*/ 1881064 h 2083506"/>
              <a:gd name="connsiteX214" fmla="*/ 1765736 w 12191999"/>
              <a:gd name="connsiteY214" fmla="*/ 1856578 h 2083506"/>
              <a:gd name="connsiteX215" fmla="*/ 1725669 w 12191999"/>
              <a:gd name="connsiteY215" fmla="*/ 1833744 h 2083506"/>
              <a:gd name="connsiteX216" fmla="*/ 1725216 w 12191999"/>
              <a:gd name="connsiteY216" fmla="*/ 1829447 h 2083506"/>
              <a:gd name="connsiteX217" fmla="*/ 1721485 w 12191999"/>
              <a:gd name="connsiteY217" fmla="*/ 1828960 h 2083506"/>
              <a:gd name="connsiteX218" fmla="*/ 1717786 w 12191999"/>
              <a:gd name="connsiteY218" fmla="*/ 1832224 h 2083506"/>
              <a:gd name="connsiteX219" fmla="*/ 1689907 w 12191999"/>
              <a:gd name="connsiteY219" fmla="*/ 1825425 h 2083506"/>
              <a:gd name="connsiteX220" fmla="*/ 1688093 w 12191999"/>
              <a:gd name="connsiteY220" fmla="*/ 1817391 h 2083506"/>
              <a:gd name="connsiteX221" fmla="*/ 1496789 w 12191999"/>
              <a:gd name="connsiteY221" fmla="*/ 1805297 h 2083506"/>
              <a:gd name="connsiteX222" fmla="*/ 1392839 w 12191999"/>
              <a:gd name="connsiteY222" fmla="*/ 1758649 h 2083506"/>
              <a:gd name="connsiteX223" fmla="*/ 1360872 w 12191999"/>
              <a:gd name="connsiteY223" fmla="*/ 1752441 h 2083506"/>
              <a:gd name="connsiteX224" fmla="*/ 1313885 w 12191999"/>
              <a:gd name="connsiteY224" fmla="*/ 1731785 h 2083506"/>
              <a:gd name="connsiteX225" fmla="*/ 1247665 w 12191999"/>
              <a:gd name="connsiteY225" fmla="*/ 1727765 h 2083506"/>
              <a:gd name="connsiteX226" fmla="*/ 1196850 w 12191999"/>
              <a:gd name="connsiteY226" fmla="*/ 1729622 h 2083506"/>
              <a:gd name="connsiteX227" fmla="*/ 1168728 w 12191999"/>
              <a:gd name="connsiteY227" fmla="*/ 1728550 h 2083506"/>
              <a:gd name="connsiteX228" fmla="*/ 1096918 w 12191999"/>
              <a:gd name="connsiteY228" fmla="*/ 1721485 h 2083506"/>
              <a:gd name="connsiteX229" fmla="*/ 1094082 w 12191999"/>
              <a:gd name="connsiteY229" fmla="*/ 1720113 h 2083506"/>
              <a:gd name="connsiteX230" fmla="*/ 1040782 w 12191999"/>
              <a:gd name="connsiteY230" fmla="*/ 1721762 h 2083506"/>
              <a:gd name="connsiteX231" fmla="*/ 955980 w 12191999"/>
              <a:gd name="connsiteY231" fmla="*/ 1719289 h 2083506"/>
              <a:gd name="connsiteX232" fmla="*/ 926108 w 12191999"/>
              <a:gd name="connsiteY232" fmla="*/ 1715917 h 2083506"/>
              <a:gd name="connsiteX233" fmla="*/ 876049 w 12191999"/>
              <a:gd name="connsiteY233" fmla="*/ 1710422 h 2083506"/>
              <a:gd name="connsiteX234" fmla="*/ 839194 w 12191999"/>
              <a:gd name="connsiteY234" fmla="*/ 1700176 h 2083506"/>
              <a:gd name="connsiteX235" fmla="*/ 797112 w 12191999"/>
              <a:gd name="connsiteY235" fmla="*/ 1698014 h 2083506"/>
              <a:gd name="connsiteX236" fmla="*/ 786610 w 12191999"/>
              <a:gd name="connsiteY236" fmla="*/ 1705455 h 2083506"/>
              <a:gd name="connsiteX237" fmla="*/ 741833 w 12191999"/>
              <a:gd name="connsiteY237" fmla="*/ 1700566 h 2083506"/>
              <a:gd name="connsiteX238" fmla="*/ 673985 w 12191999"/>
              <a:gd name="connsiteY238" fmla="*/ 1692278 h 2083506"/>
              <a:gd name="connsiteX239" fmla="*/ 634665 w 12191999"/>
              <a:gd name="connsiteY239" fmla="*/ 1689550 h 2083506"/>
              <a:gd name="connsiteX240" fmla="*/ 527471 w 12191999"/>
              <a:gd name="connsiteY240" fmla="*/ 1679869 h 2083506"/>
              <a:gd name="connsiteX241" fmla="*/ 420260 w 12191999"/>
              <a:gd name="connsiteY241" fmla="*/ 1668475 h 2083506"/>
              <a:gd name="connsiteX242" fmla="*/ 357630 w 12191999"/>
              <a:gd name="connsiteY242" fmla="*/ 1652142 h 2083506"/>
              <a:gd name="connsiteX243" fmla="*/ 269407 w 12191999"/>
              <a:gd name="connsiteY243" fmla="*/ 1643812 h 2083506"/>
              <a:gd name="connsiteX244" fmla="*/ 254769 w 12191999"/>
              <a:gd name="connsiteY244" fmla="*/ 1641013 h 2083506"/>
              <a:gd name="connsiteX245" fmla="*/ 150763 w 12191999"/>
              <a:gd name="connsiteY245" fmla="*/ 1628143 h 2083506"/>
              <a:gd name="connsiteX246" fmla="*/ 29133 w 12191999"/>
              <a:gd name="connsiteY246" fmla="*/ 1626172 h 2083506"/>
              <a:gd name="connsiteX247" fmla="*/ 0 w 12191999"/>
              <a:gd name="connsiteY247" fmla="*/ 1619589 h 2083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Lst>
            <a:rect l="l" t="t" r="r" b="b"/>
            <a:pathLst>
              <a:path w="12191999" h="2083506">
                <a:moveTo>
                  <a:pt x="0" y="0"/>
                </a:moveTo>
                <a:lnTo>
                  <a:pt x="9429748" y="0"/>
                </a:lnTo>
                <a:lnTo>
                  <a:pt x="9429748" y="1"/>
                </a:lnTo>
                <a:lnTo>
                  <a:pt x="12191999" y="1"/>
                </a:lnTo>
                <a:lnTo>
                  <a:pt x="12191999" y="1164372"/>
                </a:lnTo>
                <a:lnTo>
                  <a:pt x="12147852" y="1163783"/>
                </a:lnTo>
                <a:cubicBezTo>
                  <a:pt x="12063101" y="1189107"/>
                  <a:pt x="12045020" y="1156925"/>
                  <a:pt x="11993604" y="1153496"/>
                </a:cubicBezTo>
                <a:cubicBezTo>
                  <a:pt x="11954216" y="1165241"/>
                  <a:pt x="11911195" y="1167350"/>
                  <a:pt x="11865319" y="1176624"/>
                </a:cubicBezTo>
                <a:cubicBezTo>
                  <a:pt x="11822513" y="1184682"/>
                  <a:pt x="11766915" y="1201558"/>
                  <a:pt x="11718353" y="1209136"/>
                </a:cubicBezTo>
                <a:cubicBezTo>
                  <a:pt x="11675379" y="1217463"/>
                  <a:pt x="11638007" y="1216639"/>
                  <a:pt x="11609067" y="1218512"/>
                </a:cubicBezTo>
                <a:cubicBezTo>
                  <a:pt x="11597582" y="1221322"/>
                  <a:pt x="11554280" y="1243577"/>
                  <a:pt x="11545958" y="1240430"/>
                </a:cubicBezTo>
                <a:lnTo>
                  <a:pt x="11445770" y="1225780"/>
                </a:lnTo>
                <a:cubicBezTo>
                  <a:pt x="11425543" y="1230782"/>
                  <a:pt x="11413740" y="1222096"/>
                  <a:pt x="11398842" y="1227250"/>
                </a:cubicBezTo>
                <a:cubicBezTo>
                  <a:pt x="11367060" y="1233093"/>
                  <a:pt x="11269285" y="1263712"/>
                  <a:pt x="11240093" y="1266797"/>
                </a:cubicBezTo>
                <a:cubicBezTo>
                  <a:pt x="11197297" y="1273685"/>
                  <a:pt x="11181311" y="1272682"/>
                  <a:pt x="11141364" y="1288059"/>
                </a:cubicBezTo>
                <a:cubicBezTo>
                  <a:pt x="11099891" y="1305386"/>
                  <a:pt x="11051533" y="1319157"/>
                  <a:pt x="11015396" y="1353104"/>
                </a:cubicBezTo>
                <a:cubicBezTo>
                  <a:pt x="11009424" y="1362217"/>
                  <a:pt x="10992328" y="1361966"/>
                  <a:pt x="10973905" y="1365109"/>
                </a:cubicBezTo>
                <a:cubicBezTo>
                  <a:pt x="10955482" y="1368254"/>
                  <a:pt x="10907369" y="1372817"/>
                  <a:pt x="10904858" y="1371966"/>
                </a:cubicBezTo>
                <a:cubicBezTo>
                  <a:pt x="10880521" y="1379494"/>
                  <a:pt x="10873670" y="1399734"/>
                  <a:pt x="10827883" y="1410270"/>
                </a:cubicBezTo>
                <a:cubicBezTo>
                  <a:pt x="10790248" y="1415655"/>
                  <a:pt x="10724899" y="1420726"/>
                  <a:pt x="10690996" y="1426394"/>
                </a:cubicBezTo>
                <a:cubicBezTo>
                  <a:pt x="10676463" y="1423331"/>
                  <a:pt x="10634514" y="1436908"/>
                  <a:pt x="10624461" y="1444283"/>
                </a:cubicBezTo>
                <a:cubicBezTo>
                  <a:pt x="10601952" y="1468442"/>
                  <a:pt x="10536224" y="1460228"/>
                  <a:pt x="10517208" y="1478947"/>
                </a:cubicBezTo>
                <a:cubicBezTo>
                  <a:pt x="10509508" y="1482271"/>
                  <a:pt x="10505833" y="1468818"/>
                  <a:pt x="10497937" y="1469831"/>
                </a:cubicBezTo>
                <a:lnTo>
                  <a:pt x="10471201" y="1486037"/>
                </a:lnTo>
                <a:lnTo>
                  <a:pt x="10448263" y="1478223"/>
                </a:lnTo>
                <a:lnTo>
                  <a:pt x="10388089" y="1507175"/>
                </a:lnTo>
                <a:cubicBezTo>
                  <a:pt x="10350285" y="1513081"/>
                  <a:pt x="10383281" y="1526586"/>
                  <a:pt x="10333720" y="1515848"/>
                </a:cubicBezTo>
                <a:cubicBezTo>
                  <a:pt x="10286428" y="1526223"/>
                  <a:pt x="10174884" y="1550019"/>
                  <a:pt x="10104338" y="1569424"/>
                </a:cubicBezTo>
                <a:cubicBezTo>
                  <a:pt x="10066963" y="1581564"/>
                  <a:pt x="9967395" y="1605712"/>
                  <a:pt x="9910445" y="1632275"/>
                </a:cubicBezTo>
                <a:cubicBezTo>
                  <a:pt x="9856131" y="1644130"/>
                  <a:pt x="9831118" y="1689967"/>
                  <a:pt x="9770872" y="1688088"/>
                </a:cubicBezTo>
                <a:cubicBezTo>
                  <a:pt x="9769882" y="1691843"/>
                  <a:pt x="9737016" y="1697044"/>
                  <a:pt x="9733849" y="1700034"/>
                </a:cubicBezTo>
                <a:lnTo>
                  <a:pt x="9703714" y="1730093"/>
                </a:lnTo>
                <a:lnTo>
                  <a:pt x="9698351" y="1730377"/>
                </a:lnTo>
                <a:lnTo>
                  <a:pt x="9632895" y="1736363"/>
                </a:lnTo>
                <a:lnTo>
                  <a:pt x="9569107" y="1741010"/>
                </a:lnTo>
                <a:cubicBezTo>
                  <a:pt x="9558961" y="1745882"/>
                  <a:pt x="9548028" y="1750646"/>
                  <a:pt x="9536451" y="1755120"/>
                </a:cubicBezTo>
                <a:lnTo>
                  <a:pt x="9529385" y="1757515"/>
                </a:lnTo>
                <a:lnTo>
                  <a:pt x="9498527" y="1753117"/>
                </a:lnTo>
                <a:lnTo>
                  <a:pt x="9436642" y="1755478"/>
                </a:lnTo>
                <a:lnTo>
                  <a:pt x="9429748" y="1756317"/>
                </a:lnTo>
                <a:lnTo>
                  <a:pt x="9429748" y="1768745"/>
                </a:lnTo>
                <a:lnTo>
                  <a:pt x="9425802" y="1769273"/>
                </a:lnTo>
                <a:cubicBezTo>
                  <a:pt x="9390751" y="1773262"/>
                  <a:pt x="9371406" y="1773457"/>
                  <a:pt x="9349763" y="1776107"/>
                </a:cubicBezTo>
                <a:cubicBezTo>
                  <a:pt x="9314721" y="1782260"/>
                  <a:pt x="9277650" y="1796217"/>
                  <a:pt x="9256503" y="1800699"/>
                </a:cubicBezTo>
                <a:lnTo>
                  <a:pt x="9222873" y="1803003"/>
                </a:lnTo>
                <a:lnTo>
                  <a:pt x="9224095" y="1807355"/>
                </a:lnTo>
                <a:lnTo>
                  <a:pt x="9211603" y="1807675"/>
                </a:lnTo>
                <a:lnTo>
                  <a:pt x="9183719" y="1807781"/>
                </a:lnTo>
                <a:cubicBezTo>
                  <a:pt x="9166319" y="1808439"/>
                  <a:pt x="9117935" y="1807396"/>
                  <a:pt x="9100221" y="1808989"/>
                </a:cubicBezTo>
                <a:cubicBezTo>
                  <a:pt x="9095111" y="1813630"/>
                  <a:pt x="9087224" y="1816160"/>
                  <a:pt x="9077439" y="1817333"/>
                </a:cubicBezTo>
                <a:lnTo>
                  <a:pt x="9055889" y="1817464"/>
                </a:lnTo>
                <a:lnTo>
                  <a:pt x="8930912" y="1828648"/>
                </a:lnTo>
                <a:lnTo>
                  <a:pt x="8913729" y="1829483"/>
                </a:lnTo>
                <a:lnTo>
                  <a:pt x="8904423" y="1833234"/>
                </a:lnTo>
                <a:cubicBezTo>
                  <a:pt x="8897319" y="1833982"/>
                  <a:pt x="8876911" y="1833498"/>
                  <a:pt x="8871099" y="1833979"/>
                </a:cubicBezTo>
                <a:lnTo>
                  <a:pt x="8869557" y="1836113"/>
                </a:lnTo>
                <a:cubicBezTo>
                  <a:pt x="8851043" y="1839524"/>
                  <a:pt x="8781405" y="1850882"/>
                  <a:pt x="8760021" y="1854442"/>
                </a:cubicBezTo>
                <a:cubicBezTo>
                  <a:pt x="8755749" y="1851161"/>
                  <a:pt x="8746183" y="1856343"/>
                  <a:pt x="8741254" y="1857469"/>
                </a:cubicBezTo>
                <a:cubicBezTo>
                  <a:pt x="8740491" y="1855259"/>
                  <a:pt x="8728559" y="1854585"/>
                  <a:pt x="8725039" y="1856552"/>
                </a:cubicBezTo>
                <a:cubicBezTo>
                  <a:pt x="8641157" y="1867333"/>
                  <a:pt x="8683145" y="1845054"/>
                  <a:pt x="8635265" y="1859168"/>
                </a:cubicBezTo>
                <a:cubicBezTo>
                  <a:pt x="8626795" y="1860103"/>
                  <a:pt x="8619931" y="1859212"/>
                  <a:pt x="8613911" y="1857561"/>
                </a:cubicBezTo>
                <a:lnTo>
                  <a:pt x="8604931" y="1854170"/>
                </a:lnTo>
                <a:lnTo>
                  <a:pt x="8570171" y="1860579"/>
                </a:lnTo>
                <a:cubicBezTo>
                  <a:pt x="8553049" y="1862813"/>
                  <a:pt x="8535028" y="1864294"/>
                  <a:pt x="8516537" y="1864971"/>
                </a:cubicBezTo>
                <a:cubicBezTo>
                  <a:pt x="8512388" y="1860455"/>
                  <a:pt x="8497874" y="1866870"/>
                  <a:pt x="8491046" y="1868141"/>
                </a:cubicBezTo>
                <a:cubicBezTo>
                  <a:pt x="8490975" y="1865191"/>
                  <a:pt x="8475847" y="1863778"/>
                  <a:pt x="8470478" y="1866216"/>
                </a:cubicBezTo>
                <a:cubicBezTo>
                  <a:pt x="8357654" y="1876758"/>
                  <a:pt x="8421139" y="1849210"/>
                  <a:pt x="8353433" y="1865729"/>
                </a:cubicBezTo>
                <a:lnTo>
                  <a:pt x="8347675" y="1865075"/>
                </a:lnTo>
                <a:lnTo>
                  <a:pt x="8343939" y="1865677"/>
                </a:lnTo>
                <a:cubicBezTo>
                  <a:pt x="8309852" y="1870841"/>
                  <a:pt x="8272587" y="1875809"/>
                  <a:pt x="8221566" y="1881148"/>
                </a:cubicBezTo>
                <a:cubicBezTo>
                  <a:pt x="8158043" y="1892960"/>
                  <a:pt x="8095547" y="1914042"/>
                  <a:pt x="8066095" y="1919902"/>
                </a:cubicBezTo>
                <a:cubicBezTo>
                  <a:pt x="8058949" y="1919234"/>
                  <a:pt x="8051921" y="1917862"/>
                  <a:pt x="8044849" y="1916308"/>
                </a:cubicBezTo>
                <a:lnTo>
                  <a:pt x="8041142" y="1915506"/>
                </a:lnTo>
                <a:lnTo>
                  <a:pt x="8022159" y="1911521"/>
                </a:lnTo>
                <a:lnTo>
                  <a:pt x="7944932" y="1917265"/>
                </a:lnTo>
                <a:lnTo>
                  <a:pt x="7879011" y="1928570"/>
                </a:lnTo>
                <a:lnTo>
                  <a:pt x="7865529" y="1934399"/>
                </a:lnTo>
                <a:lnTo>
                  <a:pt x="7774801" y="1947969"/>
                </a:lnTo>
                <a:lnTo>
                  <a:pt x="7748398" y="1955982"/>
                </a:lnTo>
                <a:lnTo>
                  <a:pt x="7740684" y="1955717"/>
                </a:lnTo>
                <a:cubicBezTo>
                  <a:pt x="7728362" y="1958584"/>
                  <a:pt x="7714099" y="1968442"/>
                  <a:pt x="7712976" y="1960442"/>
                </a:cubicBezTo>
                <a:lnTo>
                  <a:pt x="7699956" y="1966104"/>
                </a:lnTo>
                <a:lnTo>
                  <a:pt x="7684158" y="1962927"/>
                </a:lnTo>
                <a:cubicBezTo>
                  <a:pt x="7674684" y="1962643"/>
                  <a:pt x="7652105" y="1963177"/>
                  <a:pt x="7643109" y="1964400"/>
                </a:cubicBezTo>
                <a:lnTo>
                  <a:pt x="7630180" y="1970266"/>
                </a:lnTo>
                <a:lnTo>
                  <a:pt x="7609131" y="1971774"/>
                </a:lnTo>
                <a:cubicBezTo>
                  <a:pt x="7596694" y="1971644"/>
                  <a:pt x="7570258" y="1969757"/>
                  <a:pt x="7555555" y="1969491"/>
                </a:cubicBezTo>
                <a:cubicBezTo>
                  <a:pt x="7541460" y="1966540"/>
                  <a:pt x="7530571" y="1964848"/>
                  <a:pt x="7520919" y="1970177"/>
                </a:cubicBezTo>
                <a:cubicBezTo>
                  <a:pt x="7500295" y="1966884"/>
                  <a:pt x="7480780" y="1949401"/>
                  <a:pt x="7456258" y="1960468"/>
                </a:cubicBezTo>
                <a:cubicBezTo>
                  <a:pt x="7434946" y="1957506"/>
                  <a:pt x="7435772" y="1952500"/>
                  <a:pt x="7393047" y="1952408"/>
                </a:cubicBezTo>
                <a:cubicBezTo>
                  <a:pt x="7356520" y="1952860"/>
                  <a:pt x="7236307" y="1958626"/>
                  <a:pt x="7199912" y="1959913"/>
                </a:cubicBezTo>
                <a:cubicBezTo>
                  <a:pt x="7176501" y="1959942"/>
                  <a:pt x="7160098" y="1958343"/>
                  <a:pt x="7146774" y="1956641"/>
                </a:cubicBezTo>
                <a:lnTo>
                  <a:pt x="7122244" y="1953891"/>
                </a:lnTo>
                <a:lnTo>
                  <a:pt x="7032241" y="1962723"/>
                </a:lnTo>
                <a:cubicBezTo>
                  <a:pt x="6997214" y="1965198"/>
                  <a:pt x="6963725" y="1968396"/>
                  <a:pt x="6941492" y="1976868"/>
                </a:cubicBezTo>
                <a:cubicBezTo>
                  <a:pt x="6947015" y="1970398"/>
                  <a:pt x="6923088" y="1965379"/>
                  <a:pt x="6906514" y="1968589"/>
                </a:cubicBezTo>
                <a:cubicBezTo>
                  <a:pt x="6925890" y="1943204"/>
                  <a:pt x="6840983" y="1991464"/>
                  <a:pt x="6826395" y="1974141"/>
                </a:cubicBezTo>
                <a:cubicBezTo>
                  <a:pt x="6825676" y="1990223"/>
                  <a:pt x="6751393" y="2017492"/>
                  <a:pt x="6716431" y="2004297"/>
                </a:cubicBezTo>
                <a:cubicBezTo>
                  <a:pt x="6663167" y="2007518"/>
                  <a:pt x="6625450" y="2020811"/>
                  <a:pt x="6569607" y="2015496"/>
                </a:cubicBezTo>
                <a:cubicBezTo>
                  <a:pt x="6567874" y="2017648"/>
                  <a:pt x="6565034" y="2019449"/>
                  <a:pt x="6561430" y="2020996"/>
                </a:cubicBezTo>
                <a:lnTo>
                  <a:pt x="6549371" y="2024747"/>
                </a:lnTo>
                <a:lnTo>
                  <a:pt x="6547040" y="2024474"/>
                </a:lnTo>
                <a:cubicBezTo>
                  <a:pt x="6537882" y="2024425"/>
                  <a:pt x="6533193" y="2025332"/>
                  <a:pt x="6530482" y="2026659"/>
                </a:cubicBezTo>
                <a:lnTo>
                  <a:pt x="6528565" y="2028600"/>
                </a:lnTo>
                <a:lnTo>
                  <a:pt x="6517741" y="2030558"/>
                </a:lnTo>
                <a:lnTo>
                  <a:pt x="6497855" y="2035650"/>
                </a:lnTo>
                <a:lnTo>
                  <a:pt x="6492785" y="2035444"/>
                </a:lnTo>
                <a:lnTo>
                  <a:pt x="6460692" y="2041321"/>
                </a:lnTo>
                <a:lnTo>
                  <a:pt x="6459609" y="2040851"/>
                </a:lnTo>
                <a:cubicBezTo>
                  <a:pt x="6456451" y="2039933"/>
                  <a:pt x="6452734" y="2039508"/>
                  <a:pt x="6447765" y="2040102"/>
                </a:cubicBezTo>
                <a:cubicBezTo>
                  <a:pt x="6446007" y="2031126"/>
                  <a:pt x="6441093" y="2037380"/>
                  <a:pt x="6426590" y="2039928"/>
                </a:cubicBezTo>
                <a:cubicBezTo>
                  <a:pt x="6423606" y="2033241"/>
                  <a:pt x="6413230" y="2032925"/>
                  <a:pt x="6401693" y="2033537"/>
                </a:cubicBezTo>
                <a:lnTo>
                  <a:pt x="6387141" y="2033161"/>
                </a:lnTo>
                <a:lnTo>
                  <a:pt x="6357846" y="2036782"/>
                </a:lnTo>
                <a:lnTo>
                  <a:pt x="6342914" y="2037585"/>
                </a:lnTo>
                <a:lnTo>
                  <a:pt x="6336300" y="2038781"/>
                </a:lnTo>
                <a:lnTo>
                  <a:pt x="6317178" y="2038968"/>
                </a:lnTo>
                <a:lnTo>
                  <a:pt x="6161427" y="2047338"/>
                </a:lnTo>
                <a:cubicBezTo>
                  <a:pt x="6147824" y="2057658"/>
                  <a:pt x="6118908" y="2077615"/>
                  <a:pt x="6097339" y="2082438"/>
                </a:cubicBezTo>
                <a:cubicBezTo>
                  <a:pt x="6090149" y="2084046"/>
                  <a:pt x="6083776" y="2083972"/>
                  <a:pt x="6079059" y="2081299"/>
                </a:cubicBezTo>
                <a:cubicBezTo>
                  <a:pt x="6063900" y="2082334"/>
                  <a:pt x="6011621" y="2084537"/>
                  <a:pt x="5998439" y="2070958"/>
                </a:cubicBezTo>
                <a:cubicBezTo>
                  <a:pt x="5976443" y="2071759"/>
                  <a:pt x="5925514" y="2069780"/>
                  <a:pt x="5904290" y="2070255"/>
                </a:cubicBezTo>
                <a:cubicBezTo>
                  <a:pt x="5871515" y="2066244"/>
                  <a:pt x="5843986" y="2088249"/>
                  <a:pt x="5814867" y="2079032"/>
                </a:cubicBezTo>
                <a:cubicBezTo>
                  <a:pt x="5792003" y="2070559"/>
                  <a:pt x="5750009" y="2076273"/>
                  <a:pt x="5725743" y="2070558"/>
                </a:cubicBezTo>
                <a:cubicBezTo>
                  <a:pt x="5716432" y="2058355"/>
                  <a:pt x="5667424" y="2047322"/>
                  <a:pt x="5650546" y="2052412"/>
                </a:cubicBezTo>
                <a:cubicBezTo>
                  <a:pt x="5614627" y="2046084"/>
                  <a:pt x="5608108" y="2028306"/>
                  <a:pt x="5581284" y="2023175"/>
                </a:cubicBezTo>
                <a:lnTo>
                  <a:pt x="5572593" y="2018391"/>
                </a:lnTo>
                <a:lnTo>
                  <a:pt x="5548580" y="2016951"/>
                </a:lnTo>
                <a:cubicBezTo>
                  <a:pt x="5523726" y="2017783"/>
                  <a:pt x="5498337" y="2019663"/>
                  <a:pt x="5471173" y="2018786"/>
                </a:cubicBezTo>
                <a:cubicBezTo>
                  <a:pt x="5447687" y="2003020"/>
                  <a:pt x="5353807" y="2022324"/>
                  <a:pt x="5340320" y="2037611"/>
                </a:cubicBezTo>
                <a:cubicBezTo>
                  <a:pt x="5340015" y="2024215"/>
                  <a:pt x="5271937" y="2042455"/>
                  <a:pt x="5254376" y="2042928"/>
                </a:cubicBezTo>
                <a:cubicBezTo>
                  <a:pt x="5248522" y="2043086"/>
                  <a:pt x="5248281" y="2041270"/>
                  <a:pt x="5258035" y="2035649"/>
                </a:cubicBezTo>
                <a:cubicBezTo>
                  <a:pt x="5239374" y="2037214"/>
                  <a:pt x="5220112" y="2030252"/>
                  <a:pt x="5230622" y="2024576"/>
                </a:cubicBezTo>
                <a:cubicBezTo>
                  <a:pt x="5173932" y="2036724"/>
                  <a:pt x="5090262" y="2024645"/>
                  <a:pt x="5026203" y="2030162"/>
                </a:cubicBezTo>
                <a:cubicBezTo>
                  <a:pt x="4991280" y="2016814"/>
                  <a:pt x="5010212" y="2029164"/>
                  <a:pt x="4973988" y="2026668"/>
                </a:cubicBezTo>
                <a:cubicBezTo>
                  <a:pt x="4983896" y="2038955"/>
                  <a:pt x="4930012" y="2019774"/>
                  <a:pt x="4928030" y="2033642"/>
                </a:cubicBezTo>
                <a:cubicBezTo>
                  <a:pt x="4921501" y="2032748"/>
                  <a:pt x="4915238" y="2031445"/>
                  <a:pt x="4908970" y="2030033"/>
                </a:cubicBezTo>
                <a:lnTo>
                  <a:pt x="4905679" y="2029300"/>
                </a:lnTo>
                <a:lnTo>
                  <a:pt x="4892525" y="2028768"/>
                </a:lnTo>
                <a:lnTo>
                  <a:pt x="4888818" y="2025619"/>
                </a:lnTo>
                <a:lnTo>
                  <a:pt x="4869018" y="2022668"/>
                </a:lnTo>
                <a:cubicBezTo>
                  <a:pt x="4861602" y="2022028"/>
                  <a:pt x="4853622" y="2021880"/>
                  <a:pt x="4844804" y="2022527"/>
                </a:cubicBezTo>
                <a:cubicBezTo>
                  <a:pt x="4823110" y="2028022"/>
                  <a:pt x="4789330" y="2021287"/>
                  <a:pt x="4758778" y="2021694"/>
                </a:cubicBezTo>
                <a:lnTo>
                  <a:pt x="4744748" y="2023396"/>
                </a:lnTo>
                <a:lnTo>
                  <a:pt x="4698956" y="2020558"/>
                </a:lnTo>
                <a:cubicBezTo>
                  <a:pt x="4685921" y="2020008"/>
                  <a:pt x="4672392" y="2019718"/>
                  <a:pt x="4658147" y="2019920"/>
                </a:cubicBezTo>
                <a:lnTo>
                  <a:pt x="4631706" y="2021274"/>
                </a:lnTo>
                <a:lnTo>
                  <a:pt x="4624776" y="2020152"/>
                </a:lnTo>
                <a:cubicBezTo>
                  <a:pt x="4612703" y="2020277"/>
                  <a:pt x="4596727" y="2024226"/>
                  <a:pt x="4598150" y="2019429"/>
                </a:cubicBezTo>
                <a:lnTo>
                  <a:pt x="4584588" y="2021092"/>
                </a:lnTo>
                <a:lnTo>
                  <a:pt x="4571203" y="2017263"/>
                </a:lnTo>
                <a:cubicBezTo>
                  <a:pt x="4569736" y="2016374"/>
                  <a:pt x="4568633" y="2015427"/>
                  <a:pt x="4567930" y="2014458"/>
                </a:cubicBezTo>
                <a:lnTo>
                  <a:pt x="4548984" y="2015717"/>
                </a:lnTo>
                <a:lnTo>
                  <a:pt x="4533451" y="2012976"/>
                </a:lnTo>
                <a:lnTo>
                  <a:pt x="4519910" y="2014768"/>
                </a:lnTo>
                <a:lnTo>
                  <a:pt x="4514290" y="2014364"/>
                </a:lnTo>
                <a:lnTo>
                  <a:pt x="4500320" y="2013007"/>
                </a:lnTo>
                <a:cubicBezTo>
                  <a:pt x="4493159" y="2012056"/>
                  <a:pt x="4485144" y="2010910"/>
                  <a:pt x="4476219" y="2009993"/>
                </a:cubicBezTo>
                <a:lnTo>
                  <a:pt x="4468701" y="2009574"/>
                </a:lnTo>
                <a:lnTo>
                  <a:pt x="4452333" y="2004964"/>
                </a:lnTo>
                <a:cubicBezTo>
                  <a:pt x="4440422" y="2001479"/>
                  <a:pt x="4431048" y="1999130"/>
                  <a:pt x="4420644" y="2001021"/>
                </a:cubicBezTo>
                <a:cubicBezTo>
                  <a:pt x="4402911" y="1996519"/>
                  <a:pt x="4390524" y="1983900"/>
                  <a:pt x="4364856" y="1987267"/>
                </a:cubicBezTo>
                <a:cubicBezTo>
                  <a:pt x="4372645" y="1981550"/>
                  <a:pt x="4336350" y="1986575"/>
                  <a:pt x="4332062" y="1980703"/>
                </a:cubicBezTo>
                <a:cubicBezTo>
                  <a:pt x="4330083" y="1975974"/>
                  <a:pt x="4318612" y="1976397"/>
                  <a:pt x="4309876" y="1974653"/>
                </a:cubicBezTo>
                <a:cubicBezTo>
                  <a:pt x="4303650" y="1969824"/>
                  <a:pt x="4259693" y="1965414"/>
                  <a:pt x="4244391" y="1966109"/>
                </a:cubicBezTo>
                <a:cubicBezTo>
                  <a:pt x="4201255" y="1970914"/>
                  <a:pt x="4166558" y="1951471"/>
                  <a:pt x="4132071" y="1954813"/>
                </a:cubicBezTo>
                <a:cubicBezTo>
                  <a:pt x="4123041" y="1954358"/>
                  <a:pt x="4115554" y="1953263"/>
                  <a:pt x="4109069" y="1951778"/>
                </a:cubicBezTo>
                <a:lnTo>
                  <a:pt x="4092908" y="1946662"/>
                </a:lnTo>
                <a:cubicBezTo>
                  <a:pt x="4092707" y="1945539"/>
                  <a:pt x="4092506" y="1944415"/>
                  <a:pt x="4092306" y="1943291"/>
                </a:cubicBezTo>
                <a:lnTo>
                  <a:pt x="4080234" y="1941219"/>
                </a:lnTo>
                <a:lnTo>
                  <a:pt x="4077778" y="1940145"/>
                </a:lnTo>
                <a:cubicBezTo>
                  <a:pt x="4073105" y="1938081"/>
                  <a:pt x="4068339" y="1936119"/>
                  <a:pt x="4062936" y="1934506"/>
                </a:cubicBezTo>
                <a:cubicBezTo>
                  <a:pt x="4048082" y="1947155"/>
                  <a:pt x="4014523" y="1922869"/>
                  <a:pt x="4012506" y="1935475"/>
                </a:cubicBezTo>
                <a:cubicBezTo>
                  <a:pt x="3980228" y="1928812"/>
                  <a:pt x="3986775" y="1942559"/>
                  <a:pt x="3965880" y="1925968"/>
                </a:cubicBezTo>
                <a:cubicBezTo>
                  <a:pt x="3899515" y="1923414"/>
                  <a:pt x="3830855" y="1902158"/>
                  <a:pt x="3765338" y="1906649"/>
                </a:cubicBezTo>
                <a:cubicBezTo>
                  <a:pt x="3780686" y="1902635"/>
                  <a:pt x="3768784" y="1893856"/>
                  <a:pt x="3749493" y="1893071"/>
                </a:cubicBezTo>
                <a:cubicBezTo>
                  <a:pt x="3807776" y="1876857"/>
                  <a:pt x="3656400" y="1898030"/>
                  <a:pt x="3672704" y="1881383"/>
                </a:cubicBezTo>
                <a:cubicBezTo>
                  <a:pt x="3645532" y="1893973"/>
                  <a:pt x="3537791" y="1900656"/>
                  <a:pt x="3530082" y="1883187"/>
                </a:cubicBezTo>
                <a:cubicBezTo>
                  <a:pt x="3479808" y="1875044"/>
                  <a:pt x="3426017" y="1877998"/>
                  <a:pt x="3387664" y="1862579"/>
                </a:cubicBezTo>
                <a:cubicBezTo>
                  <a:pt x="3382649" y="1863935"/>
                  <a:pt x="3377277" y="1864791"/>
                  <a:pt x="3371681" y="1865293"/>
                </a:cubicBezTo>
                <a:lnTo>
                  <a:pt x="3355305" y="1865842"/>
                </a:lnTo>
                <a:lnTo>
                  <a:pt x="3353790" y="1865158"/>
                </a:lnTo>
                <a:cubicBezTo>
                  <a:pt x="3346144" y="1863282"/>
                  <a:pt x="3340687" y="1863057"/>
                  <a:pt x="3336210" y="1863564"/>
                </a:cubicBezTo>
                <a:lnTo>
                  <a:pt x="3331381" y="1864716"/>
                </a:lnTo>
                <a:lnTo>
                  <a:pt x="3319012" y="1864093"/>
                </a:lnTo>
                <a:lnTo>
                  <a:pt x="3293818" y="1864135"/>
                </a:lnTo>
                <a:lnTo>
                  <a:pt x="3289881" y="1862954"/>
                </a:lnTo>
                <a:lnTo>
                  <a:pt x="3253090" y="1861164"/>
                </a:lnTo>
                <a:cubicBezTo>
                  <a:pt x="3253042" y="1860968"/>
                  <a:pt x="3252996" y="1860771"/>
                  <a:pt x="3252949" y="1860574"/>
                </a:cubicBezTo>
                <a:cubicBezTo>
                  <a:pt x="3251799" y="1859213"/>
                  <a:pt x="3249368" y="1858131"/>
                  <a:pt x="3244187" y="1857604"/>
                </a:cubicBezTo>
                <a:cubicBezTo>
                  <a:pt x="3250860" y="1853873"/>
                  <a:pt x="3250577" y="1852999"/>
                  <a:pt x="3246570" y="1852946"/>
                </a:cubicBezTo>
                <a:lnTo>
                  <a:pt x="3237810" y="1853064"/>
                </a:lnTo>
                <a:lnTo>
                  <a:pt x="3230822" y="1855474"/>
                </a:lnTo>
                <a:cubicBezTo>
                  <a:pt x="3206812" y="1862286"/>
                  <a:pt x="3176733" y="1868865"/>
                  <a:pt x="3136549" y="1874037"/>
                </a:cubicBezTo>
                <a:cubicBezTo>
                  <a:pt x="3081163" y="1880168"/>
                  <a:pt x="2902557" y="1900580"/>
                  <a:pt x="2845754" y="1910932"/>
                </a:cubicBezTo>
                <a:cubicBezTo>
                  <a:pt x="2860822" y="1944376"/>
                  <a:pt x="2813389" y="1905358"/>
                  <a:pt x="2786878" y="1917162"/>
                </a:cubicBezTo>
                <a:cubicBezTo>
                  <a:pt x="2766803" y="1917398"/>
                  <a:pt x="2741628" y="1915886"/>
                  <a:pt x="2725298" y="1912340"/>
                </a:cubicBezTo>
                <a:cubicBezTo>
                  <a:pt x="2716680" y="1911427"/>
                  <a:pt x="2707572" y="1911972"/>
                  <a:pt x="2697754" y="1914863"/>
                </a:cubicBezTo>
                <a:cubicBezTo>
                  <a:pt x="2667185" y="1939014"/>
                  <a:pt x="2622149" y="1926211"/>
                  <a:pt x="2568063" y="1936283"/>
                </a:cubicBezTo>
                <a:cubicBezTo>
                  <a:pt x="2552625" y="1932001"/>
                  <a:pt x="2502682" y="1953378"/>
                  <a:pt x="2489784" y="1943720"/>
                </a:cubicBezTo>
                <a:cubicBezTo>
                  <a:pt x="2478524" y="1943155"/>
                  <a:pt x="2467418" y="1949411"/>
                  <a:pt x="2458978" y="1938095"/>
                </a:cubicBezTo>
                <a:cubicBezTo>
                  <a:pt x="2417552" y="1934639"/>
                  <a:pt x="2366376" y="1931293"/>
                  <a:pt x="2318712" y="1934474"/>
                </a:cubicBezTo>
                <a:cubicBezTo>
                  <a:pt x="2296029" y="1936526"/>
                  <a:pt x="2282069" y="1938434"/>
                  <a:pt x="2268709" y="1940521"/>
                </a:cubicBezTo>
                <a:lnTo>
                  <a:pt x="2264080" y="1941232"/>
                </a:lnTo>
                <a:lnTo>
                  <a:pt x="2254684" y="1943524"/>
                </a:lnTo>
                <a:lnTo>
                  <a:pt x="2252523" y="1943004"/>
                </a:lnTo>
                <a:lnTo>
                  <a:pt x="2173350" y="1929202"/>
                </a:lnTo>
                <a:lnTo>
                  <a:pt x="2155266" y="1920267"/>
                </a:lnTo>
                <a:lnTo>
                  <a:pt x="2091013" y="1914631"/>
                </a:lnTo>
                <a:cubicBezTo>
                  <a:pt x="2033357" y="1920614"/>
                  <a:pt x="2070513" y="1905065"/>
                  <a:pt x="2030712" y="1897690"/>
                </a:cubicBezTo>
                <a:cubicBezTo>
                  <a:pt x="1994539" y="1893055"/>
                  <a:pt x="1958569" y="1883188"/>
                  <a:pt x="1908838" y="1892222"/>
                </a:cubicBezTo>
                <a:cubicBezTo>
                  <a:pt x="1897236" y="1896147"/>
                  <a:pt x="1883338" y="1892415"/>
                  <a:pt x="1877796" y="1883887"/>
                </a:cubicBezTo>
                <a:cubicBezTo>
                  <a:pt x="1876842" y="1882419"/>
                  <a:pt x="1876177" y="1880863"/>
                  <a:pt x="1875824" y="1879265"/>
                </a:cubicBezTo>
                <a:cubicBezTo>
                  <a:pt x="1843474" y="1887199"/>
                  <a:pt x="1841511" y="1873818"/>
                  <a:pt x="1823048" y="1881064"/>
                </a:cubicBezTo>
                <a:cubicBezTo>
                  <a:pt x="1792640" y="1872164"/>
                  <a:pt x="1782358" y="1850450"/>
                  <a:pt x="1765736" y="1856578"/>
                </a:cubicBezTo>
                <a:cubicBezTo>
                  <a:pt x="1753024" y="1849107"/>
                  <a:pt x="1745932" y="1828316"/>
                  <a:pt x="1725669" y="1833744"/>
                </a:cubicBezTo>
                <a:cubicBezTo>
                  <a:pt x="1727428" y="1831405"/>
                  <a:pt x="1726953" y="1830157"/>
                  <a:pt x="1725216" y="1829447"/>
                </a:cubicBezTo>
                <a:lnTo>
                  <a:pt x="1721485" y="1828960"/>
                </a:lnTo>
                <a:lnTo>
                  <a:pt x="1717786" y="1832224"/>
                </a:lnTo>
                <a:cubicBezTo>
                  <a:pt x="1703445" y="1843277"/>
                  <a:pt x="1706547" y="1827935"/>
                  <a:pt x="1689907" y="1825425"/>
                </a:cubicBezTo>
                <a:cubicBezTo>
                  <a:pt x="1682338" y="1823445"/>
                  <a:pt x="1685181" y="1820226"/>
                  <a:pt x="1688093" y="1817391"/>
                </a:cubicBezTo>
                <a:lnTo>
                  <a:pt x="1496789" y="1805297"/>
                </a:lnTo>
                <a:cubicBezTo>
                  <a:pt x="1463551" y="1793913"/>
                  <a:pt x="1426345" y="1786892"/>
                  <a:pt x="1392839" y="1758649"/>
                </a:cubicBezTo>
                <a:cubicBezTo>
                  <a:pt x="1386461" y="1750573"/>
                  <a:pt x="1374031" y="1756918"/>
                  <a:pt x="1360872" y="1752441"/>
                </a:cubicBezTo>
                <a:cubicBezTo>
                  <a:pt x="1347711" y="1747963"/>
                  <a:pt x="1332751" y="1735898"/>
                  <a:pt x="1313885" y="1731785"/>
                </a:cubicBezTo>
                <a:cubicBezTo>
                  <a:pt x="1281989" y="1726305"/>
                  <a:pt x="1256405" y="1739744"/>
                  <a:pt x="1247665" y="1727765"/>
                </a:cubicBezTo>
                <a:cubicBezTo>
                  <a:pt x="1231363" y="1728538"/>
                  <a:pt x="1209120" y="1742556"/>
                  <a:pt x="1196850" y="1729622"/>
                </a:cubicBezTo>
                <a:cubicBezTo>
                  <a:pt x="1195195" y="1740224"/>
                  <a:pt x="1178147" y="1721561"/>
                  <a:pt x="1168728" y="1728550"/>
                </a:cubicBezTo>
                <a:cubicBezTo>
                  <a:pt x="1152073" y="1727193"/>
                  <a:pt x="1122804" y="1725926"/>
                  <a:pt x="1096918" y="1721485"/>
                </a:cubicBezTo>
                <a:lnTo>
                  <a:pt x="1094082" y="1720113"/>
                </a:lnTo>
                <a:lnTo>
                  <a:pt x="1040782" y="1721762"/>
                </a:lnTo>
                <a:cubicBezTo>
                  <a:pt x="987172" y="1722352"/>
                  <a:pt x="1023272" y="1708707"/>
                  <a:pt x="955980" y="1719289"/>
                </a:cubicBezTo>
                <a:cubicBezTo>
                  <a:pt x="948995" y="1714208"/>
                  <a:pt x="940521" y="1713816"/>
                  <a:pt x="926108" y="1715917"/>
                </a:cubicBezTo>
                <a:cubicBezTo>
                  <a:pt x="900077" y="1715834"/>
                  <a:pt x="902688" y="1703436"/>
                  <a:pt x="876049" y="1710422"/>
                </a:cubicBezTo>
                <a:cubicBezTo>
                  <a:pt x="881084" y="1703830"/>
                  <a:pt x="826830" y="1706893"/>
                  <a:pt x="839194" y="1700176"/>
                </a:cubicBezTo>
                <a:cubicBezTo>
                  <a:pt x="822548" y="1693764"/>
                  <a:pt x="813674" y="1703628"/>
                  <a:pt x="797112" y="1698014"/>
                </a:cubicBezTo>
                <a:cubicBezTo>
                  <a:pt x="778195" y="1696418"/>
                  <a:pt x="807647" y="1705364"/>
                  <a:pt x="786610" y="1705455"/>
                </a:cubicBezTo>
                <a:cubicBezTo>
                  <a:pt x="761170" y="1704357"/>
                  <a:pt x="760599" y="1716610"/>
                  <a:pt x="741833" y="1700566"/>
                </a:cubicBezTo>
                <a:lnTo>
                  <a:pt x="673985" y="1692278"/>
                </a:lnTo>
                <a:cubicBezTo>
                  <a:pt x="658515" y="1695829"/>
                  <a:pt x="646395" y="1693620"/>
                  <a:pt x="634665" y="1689550"/>
                </a:cubicBezTo>
                <a:cubicBezTo>
                  <a:pt x="599149" y="1689690"/>
                  <a:pt x="567176" y="1683160"/>
                  <a:pt x="527471" y="1679869"/>
                </a:cubicBezTo>
                <a:cubicBezTo>
                  <a:pt x="484099" y="1683240"/>
                  <a:pt x="462693" y="1671949"/>
                  <a:pt x="420260" y="1668475"/>
                </a:cubicBezTo>
                <a:cubicBezTo>
                  <a:pt x="377482" y="1677390"/>
                  <a:pt x="393500" y="1652730"/>
                  <a:pt x="357630" y="1652142"/>
                </a:cubicBezTo>
                <a:cubicBezTo>
                  <a:pt x="298692" y="1659518"/>
                  <a:pt x="359631" y="1643849"/>
                  <a:pt x="269407" y="1643812"/>
                </a:cubicBezTo>
                <a:cubicBezTo>
                  <a:pt x="264204" y="1645215"/>
                  <a:pt x="253436" y="1643159"/>
                  <a:pt x="254769" y="1641013"/>
                </a:cubicBezTo>
                <a:cubicBezTo>
                  <a:pt x="234996" y="1641090"/>
                  <a:pt x="179093" y="1626583"/>
                  <a:pt x="150763" y="1628143"/>
                </a:cubicBezTo>
                <a:cubicBezTo>
                  <a:pt x="96232" y="1619954"/>
                  <a:pt x="68845" y="1629422"/>
                  <a:pt x="29133" y="1626172"/>
                </a:cubicBezTo>
                <a:lnTo>
                  <a:pt x="0" y="1619589"/>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 xmlns:a16="http://schemas.microsoft.com/office/drawing/2014/main" id="{A7E0D5DD-0A8B-427D-0872-B0272A8B9858}"/>
              </a:ext>
            </a:extLst>
          </p:cNvPr>
          <p:cNvSpPr>
            <a:spLocks noGrp="1"/>
          </p:cNvSpPr>
          <p:nvPr>
            <p:ph type="title"/>
          </p:nvPr>
        </p:nvSpPr>
        <p:spPr>
          <a:xfrm>
            <a:off x="828675" y="494414"/>
            <a:ext cx="10534650" cy="817403"/>
          </a:xfrm>
        </p:spPr>
        <p:txBody>
          <a:bodyPr vert="horz" lIns="91440" tIns="45720" rIns="91440" bIns="45720" rtlCol="0" anchor="b">
            <a:normAutofit/>
          </a:bodyPr>
          <a:lstStyle/>
          <a:p>
            <a:pPr algn="ctr"/>
            <a:r>
              <a:rPr lang="en-US" b="1" kern="1200" dirty="0">
                <a:solidFill>
                  <a:schemeClr val="tx2"/>
                </a:solidFill>
                <a:latin typeface="Calibri" panose="020F0502020204030204" pitchFamily="34" charset="0"/>
                <a:ea typeface="Calibri" panose="020F0502020204030204" pitchFamily="34" charset="0"/>
                <a:cs typeface="Calibri" panose="020F0502020204030204" pitchFamily="34" charset="0"/>
              </a:rPr>
              <a:t>Data Protection Checklist</a:t>
            </a:r>
          </a:p>
        </p:txBody>
      </p:sp>
      <p:sp>
        <p:nvSpPr>
          <p:cNvPr id="9" name="TextBox 8">
            <a:extLst>
              <a:ext uri="{FF2B5EF4-FFF2-40B4-BE49-F238E27FC236}">
                <a16:creationId xmlns="" xmlns:a16="http://schemas.microsoft.com/office/drawing/2014/main" id="{E7079468-F5FF-D471-A12F-B7294E3BF822}"/>
              </a:ext>
            </a:extLst>
          </p:cNvPr>
          <p:cNvSpPr txBox="1"/>
          <p:nvPr/>
        </p:nvSpPr>
        <p:spPr>
          <a:xfrm>
            <a:off x="723898" y="5966019"/>
            <a:ext cx="11047188" cy="681524"/>
          </a:xfrm>
          <a:prstGeom prst="rect">
            <a:avLst/>
          </a:prstGeom>
        </p:spPr>
        <p:txBody>
          <a:bodyPr vert="horz" lIns="91440" tIns="45720" rIns="91440" bIns="45720" rtlCol="0">
            <a:noAutofit/>
          </a:bodyPr>
          <a:lstStyle/>
          <a:p>
            <a:pPr>
              <a:lnSpc>
                <a:spcPct val="90000"/>
              </a:lnSpc>
              <a:spcBef>
                <a:spcPts val="1000"/>
              </a:spcBef>
              <a:spcAft>
                <a:spcPts val="600"/>
              </a:spcAft>
            </a:pPr>
            <a:r>
              <a:rPr lang="en-US" sz="2400" kern="1200" dirty="0">
                <a:solidFill>
                  <a:schemeClr val="tx1"/>
                </a:solidFill>
                <a:latin typeface="Calibri" panose="020F0502020204030204" pitchFamily="34" charset="0"/>
                <a:ea typeface="Calibri" panose="020F0502020204030204" pitchFamily="34" charset="0"/>
                <a:cs typeface="Calibri" panose="020F0502020204030204" pitchFamily="34" charset="0"/>
              </a:rPr>
              <a:t>This checklist helps Greenfield maintain strong data protection practices. </a:t>
            </a:r>
            <a:r>
              <a:rPr lang="en-GB" sz="2400" dirty="0">
                <a:latin typeface="Calibri" panose="020F0502020204030204" pitchFamily="34" charset="0"/>
                <a:ea typeface="Calibri" panose="020F0502020204030204" pitchFamily="34" charset="0"/>
                <a:cs typeface="Calibri" panose="020F0502020204030204" pitchFamily="34" charset="0"/>
              </a:rPr>
              <a:t>(</a:t>
            </a:r>
            <a:r>
              <a:rPr lang="en-GB" sz="2400" b="1" dirty="0">
                <a:latin typeface="Calibri" panose="020F0502020204030204" pitchFamily="34" charset="0"/>
                <a:ea typeface="Calibri" panose="020F0502020204030204" pitchFamily="34" charset="0"/>
                <a:cs typeface="Calibri" panose="020F0502020204030204" pitchFamily="34" charset="0"/>
              </a:rPr>
              <a:t>Behl, 2020)</a:t>
            </a:r>
            <a:endParaRPr lang="en-US" sz="2400" b="1" kern="1200" dirty="0">
              <a:solidFill>
                <a:schemeClr val="tx1"/>
              </a:solidFill>
              <a:latin typeface="Calibri" panose="020F0502020204030204" pitchFamily="34" charset="0"/>
              <a:ea typeface="Calibri" panose="020F0502020204030204" pitchFamily="34" charset="0"/>
              <a:cs typeface="Calibri" panose="020F0502020204030204" pitchFamily="34" charset="0"/>
            </a:endParaRPr>
          </a:p>
        </p:txBody>
      </p:sp>
      <p:graphicFrame>
        <p:nvGraphicFramePr>
          <p:cNvPr id="5" name="Table 4">
            <a:extLst>
              <a:ext uri="{FF2B5EF4-FFF2-40B4-BE49-F238E27FC236}">
                <a16:creationId xmlns="" xmlns:a16="http://schemas.microsoft.com/office/drawing/2014/main" id="{F5362A13-36C6-02E7-F726-4EE5BE5DBE4C}"/>
              </a:ext>
            </a:extLst>
          </p:cNvPr>
          <p:cNvGraphicFramePr>
            <a:graphicFrameLocks noGrp="1"/>
          </p:cNvGraphicFramePr>
          <p:nvPr>
            <p:extLst>
              <p:ext uri="{D42A27DB-BD31-4B8C-83A1-F6EECF244321}">
                <p14:modId xmlns="" xmlns:p14="http://schemas.microsoft.com/office/powerpoint/2010/main" val="3031297106"/>
              </p:ext>
            </p:extLst>
          </p:nvPr>
        </p:nvGraphicFramePr>
        <p:xfrm>
          <a:off x="723899" y="1806231"/>
          <a:ext cx="10744201" cy="3895705"/>
        </p:xfrm>
        <a:graphic>
          <a:graphicData uri="http://schemas.openxmlformats.org/drawingml/2006/table">
            <a:tbl>
              <a:tblPr firstRow="1" bandRow="1">
                <a:solidFill>
                  <a:schemeClr val="bg1"/>
                </a:solidFill>
                <a:tableStyleId>{5940675A-B579-460E-94D1-54222C63F5DA}</a:tableStyleId>
              </a:tblPr>
              <a:tblGrid>
                <a:gridCol w="3535896">
                  <a:extLst>
                    <a:ext uri="{9D8B030D-6E8A-4147-A177-3AD203B41FA5}">
                      <a16:colId xmlns="" xmlns:a16="http://schemas.microsoft.com/office/drawing/2014/main" val="2061563418"/>
                    </a:ext>
                  </a:extLst>
                </a:gridCol>
                <a:gridCol w="7208305">
                  <a:extLst>
                    <a:ext uri="{9D8B030D-6E8A-4147-A177-3AD203B41FA5}">
                      <a16:colId xmlns="" xmlns:a16="http://schemas.microsoft.com/office/drawing/2014/main" val="886183473"/>
                    </a:ext>
                  </a:extLst>
                </a:gridCol>
              </a:tblGrid>
              <a:tr h="779141">
                <a:tc>
                  <a:txBody>
                    <a:bodyPr/>
                    <a:lstStyle/>
                    <a:p>
                      <a:pPr algn="ctr">
                        <a:buNone/>
                      </a:pPr>
                      <a:r>
                        <a:rPr lang="en-GB" sz="2400" b="0" cap="none" spc="0" dirty="0">
                          <a:solidFill>
                            <a:schemeClr val="bg1"/>
                          </a:solidFill>
                          <a:latin typeface="Calibri" panose="020F0502020204030204" pitchFamily="34" charset="0"/>
                          <a:ea typeface="Calibri" panose="020F0502020204030204" pitchFamily="34" charset="0"/>
                          <a:cs typeface="Calibri" panose="020F0502020204030204" pitchFamily="34" charset="0"/>
                        </a:rPr>
                        <a:t>Area</a:t>
                      </a:r>
                    </a:p>
                  </a:txBody>
                  <a:tcPr marL="217688" marR="167453" marT="167453" marB="167453" anchor="ctr">
                    <a:lnL w="19050" cap="flat" cmpd="sng" algn="ctr">
                      <a:solidFill>
                        <a:schemeClr val="tx1"/>
                      </a:solidFill>
                      <a:prstDash val="solid"/>
                    </a:lnL>
                    <a:lnR w="12700" cmpd="sng">
                      <a:noFill/>
                    </a:lnR>
                    <a:lnT w="19050" cap="flat" cmpd="sng" algn="ctr">
                      <a:solidFill>
                        <a:schemeClr val="tx1"/>
                      </a:solidFill>
                      <a:prstDash val="solid"/>
                    </a:lnT>
                    <a:lnB w="38100" cmpd="sng">
                      <a:noFill/>
                    </a:lnB>
                    <a:solidFill>
                      <a:schemeClr val="tx1"/>
                    </a:solidFill>
                  </a:tcPr>
                </a:tc>
                <a:tc>
                  <a:txBody>
                    <a:bodyPr/>
                    <a:lstStyle/>
                    <a:p>
                      <a:pPr algn="ctr">
                        <a:buNone/>
                      </a:pPr>
                      <a:r>
                        <a:rPr lang="en-GB" sz="2400" b="0" cap="none" spc="0" dirty="0">
                          <a:solidFill>
                            <a:schemeClr val="bg1"/>
                          </a:solidFill>
                          <a:latin typeface="Calibri" panose="020F0502020204030204" pitchFamily="34" charset="0"/>
                          <a:ea typeface="Calibri" panose="020F0502020204030204" pitchFamily="34" charset="0"/>
                          <a:cs typeface="Calibri" panose="020F0502020204030204" pitchFamily="34" charset="0"/>
                        </a:rPr>
                        <a:t>Actions</a:t>
                      </a:r>
                    </a:p>
                  </a:txBody>
                  <a:tcPr marL="217688" marR="167453" marT="167453" marB="167453" anchor="ctr">
                    <a:lnL w="12700" cmpd="sng">
                      <a:noFill/>
                    </a:lnL>
                    <a:lnR w="12700" cmpd="sng">
                      <a:noFill/>
                    </a:lnR>
                    <a:lnT w="19050" cap="flat" cmpd="sng" algn="ctr">
                      <a:solidFill>
                        <a:schemeClr val="tx1"/>
                      </a:solidFill>
                      <a:prstDash val="solid"/>
                    </a:lnT>
                    <a:lnB w="38100" cmpd="sng">
                      <a:noFill/>
                    </a:lnB>
                    <a:solidFill>
                      <a:schemeClr val="tx1"/>
                    </a:solidFill>
                  </a:tcPr>
                </a:tc>
                <a:extLst>
                  <a:ext uri="{0D108BD9-81ED-4DB2-BD59-A6C34878D82A}">
                    <a16:rowId xmlns="" xmlns:a16="http://schemas.microsoft.com/office/drawing/2014/main" val="487196888"/>
                  </a:ext>
                </a:extLst>
              </a:tr>
              <a:tr h="779141">
                <a:tc>
                  <a:txBody>
                    <a:bodyPr/>
                    <a:lstStyle/>
                    <a:p>
                      <a:pPr algn="ctr">
                        <a:buNone/>
                      </a:pPr>
                      <a:r>
                        <a:rPr lang="en-GB" sz="2400" b="1"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Data Storage</a:t>
                      </a:r>
                    </a:p>
                  </a:txBody>
                  <a:tcPr marL="217688" marR="167453" marT="167453" marB="167453" anchor="ctr">
                    <a:lnL w="19050" cap="flat" cmpd="sng" algn="ctr">
                      <a:solidFill>
                        <a:schemeClr val="tx1"/>
                      </a:solidFill>
                      <a:prstDash val="solid"/>
                    </a:lnL>
                    <a:lnR w="6350" cap="flat" cmpd="sng" algn="ctr">
                      <a:solidFill>
                        <a:schemeClr val="tx1">
                          <a:lumMod val="50000"/>
                          <a:lumOff val="50000"/>
                        </a:schemeClr>
                      </a:solidFill>
                      <a:prstDash val="solid"/>
                    </a:lnR>
                    <a:lnT w="38100" cmpd="sng">
                      <a:noFill/>
                    </a:lnT>
                    <a:lnB w="6350" cap="flat" cmpd="sng" algn="ctr">
                      <a:solidFill>
                        <a:schemeClr val="tx1">
                          <a:lumMod val="50000"/>
                          <a:lumOff val="50000"/>
                        </a:schemeClr>
                      </a:solidFill>
                      <a:prstDash val="solid"/>
                    </a:lnB>
                    <a:noFill/>
                  </a:tcPr>
                </a:tc>
                <a:tc>
                  <a:txBody>
                    <a:bodyPr/>
                    <a:lstStyle/>
                    <a:p>
                      <a:pPr algn="ctr">
                        <a:buNone/>
                      </a:pPr>
                      <a:r>
                        <a:rPr lang="en-US" sz="2400"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Store files in secure </a:t>
                      </a:r>
                      <a:r>
                        <a:rPr lang="en-US" sz="2400" cap="none" spc="0" dirty="0" err="1">
                          <a:solidFill>
                            <a:srgbClr val="00CC00"/>
                          </a:solidFill>
                          <a:latin typeface="Calibri" panose="020F0502020204030204" pitchFamily="34" charset="0"/>
                          <a:ea typeface="Calibri" panose="020F0502020204030204" pitchFamily="34" charset="0"/>
                          <a:cs typeface="Calibri" panose="020F0502020204030204" pitchFamily="34" charset="0"/>
                        </a:rPr>
                        <a:t>OneDrive</a:t>
                      </a:r>
                      <a:r>
                        <a:rPr lang="en-US" sz="2400" cap="none" spc="0" dirty="0">
                          <a:solidFill>
                            <a:srgbClr val="00CC00"/>
                          </a:solidFill>
                          <a:latin typeface="Calibri" panose="020F0502020204030204" pitchFamily="34" charset="0"/>
                          <a:ea typeface="Calibri" panose="020F0502020204030204" pitchFamily="34" charset="0"/>
                          <a:cs typeface="Calibri" panose="020F0502020204030204" pitchFamily="34" charset="0"/>
                        </a:rPr>
                        <a:t> folders</a:t>
                      </a:r>
                    </a:p>
                  </a:txBody>
                  <a:tcPr marL="217688" marR="167453" marT="167453" marB="167453" anchor="ctr">
                    <a:lnL w="6350" cap="flat" cmpd="sng" algn="ctr">
                      <a:solidFill>
                        <a:schemeClr val="tx1">
                          <a:lumMod val="50000"/>
                          <a:lumOff val="50000"/>
                        </a:schemeClr>
                      </a:solidFill>
                      <a:prstDash val="solid"/>
                    </a:lnL>
                    <a:lnR w="19050" cap="flat" cmpd="sng" algn="ctr">
                      <a:solidFill>
                        <a:schemeClr val="tx1"/>
                      </a:solidFill>
                      <a:prstDash val="solid"/>
                    </a:lnR>
                    <a:lnT w="38100" cmpd="sng">
                      <a:noFill/>
                    </a:lnT>
                    <a:lnB w="6350" cap="flat" cmpd="sng" algn="ctr">
                      <a:solidFill>
                        <a:schemeClr val="tx1">
                          <a:lumMod val="50000"/>
                          <a:lumOff val="50000"/>
                        </a:schemeClr>
                      </a:solidFill>
                      <a:prstDash val="solid"/>
                    </a:lnB>
                    <a:noFill/>
                  </a:tcPr>
                </a:tc>
                <a:extLst>
                  <a:ext uri="{0D108BD9-81ED-4DB2-BD59-A6C34878D82A}">
                    <a16:rowId xmlns="" xmlns:a16="http://schemas.microsoft.com/office/drawing/2014/main" val="2438562426"/>
                  </a:ext>
                </a:extLst>
              </a:tr>
              <a:tr h="779141">
                <a:tc>
                  <a:txBody>
                    <a:bodyPr/>
                    <a:lstStyle/>
                    <a:p>
                      <a:pPr algn="ctr">
                        <a:buNone/>
                      </a:pPr>
                      <a:r>
                        <a:rPr lang="en-GB" sz="2400" b="1"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Backup</a:t>
                      </a:r>
                    </a:p>
                  </a:txBody>
                  <a:tcPr marL="217688" marR="167453" marT="167453" marB="16745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ctr">
                        <a:buNone/>
                      </a:pPr>
                      <a:r>
                        <a:rPr lang="en-GB" sz="2400"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Enable automatic </a:t>
                      </a:r>
                      <a:r>
                        <a:rPr lang="en-GB" sz="2400" cap="none" spc="0" dirty="0">
                          <a:solidFill>
                            <a:srgbClr val="00CC00"/>
                          </a:solidFill>
                          <a:latin typeface="Calibri" panose="020F0502020204030204" pitchFamily="34" charset="0"/>
                          <a:ea typeface="Calibri" panose="020F0502020204030204" pitchFamily="34" charset="0"/>
                          <a:cs typeface="Calibri" panose="020F0502020204030204" pitchFamily="34" charset="0"/>
                        </a:rPr>
                        <a:t>cloud backup</a:t>
                      </a:r>
                    </a:p>
                  </a:txBody>
                  <a:tcPr marL="217688" marR="167453" marT="167453" marB="167453" anchor="ctr">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 xmlns:a16="http://schemas.microsoft.com/office/drawing/2014/main" val="2687662431"/>
                  </a:ext>
                </a:extLst>
              </a:tr>
              <a:tr h="779141">
                <a:tc>
                  <a:txBody>
                    <a:bodyPr/>
                    <a:lstStyle/>
                    <a:p>
                      <a:pPr algn="ctr">
                        <a:buNone/>
                      </a:pPr>
                      <a:r>
                        <a:rPr lang="en-GB" sz="2400" b="1"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Confidentiality</a:t>
                      </a:r>
                    </a:p>
                  </a:txBody>
                  <a:tcPr marL="217688" marR="167453" marT="167453" marB="167453" anchor="ctr">
                    <a:lnL w="19050" cap="flat" cmpd="sng" algn="ctr">
                      <a:solidFill>
                        <a:schemeClr val="tx1"/>
                      </a:solidFill>
                      <a:prstDash val="solid"/>
                    </a:lnL>
                    <a:lnR w="6350" cap="flat" cmpd="sng" algn="ctr">
                      <a:solidFill>
                        <a:schemeClr val="tx1">
                          <a:lumMod val="50000"/>
                          <a:lumOff val="50000"/>
                        </a:schemeClr>
                      </a:solidFill>
                      <a:prstDash val="solid"/>
                    </a:lnR>
                    <a:lnT w="12700" cmpd="sng">
                      <a:noFill/>
                      <a:prstDash val="solid"/>
                    </a:lnT>
                    <a:lnB w="6350" cap="flat" cmpd="sng" algn="ctr">
                      <a:solidFill>
                        <a:schemeClr val="tx1">
                          <a:lumMod val="50000"/>
                          <a:lumOff val="50000"/>
                        </a:schemeClr>
                      </a:solidFill>
                      <a:prstDash val="solid"/>
                    </a:lnB>
                    <a:noFill/>
                  </a:tcPr>
                </a:tc>
                <a:tc>
                  <a:txBody>
                    <a:bodyPr/>
                    <a:lstStyle/>
                    <a:p>
                      <a:pPr algn="ctr">
                        <a:buNone/>
                      </a:pPr>
                      <a:r>
                        <a:rPr lang="en-US" sz="2400"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Avoid sharing patient </a:t>
                      </a:r>
                      <a:r>
                        <a:rPr lang="en-US" sz="2400" cap="none" spc="0" dirty="0">
                          <a:solidFill>
                            <a:srgbClr val="00CC00"/>
                          </a:solidFill>
                          <a:latin typeface="Calibri" panose="020F0502020204030204" pitchFamily="34" charset="0"/>
                          <a:ea typeface="Calibri" panose="020F0502020204030204" pitchFamily="34" charset="0"/>
                          <a:cs typeface="Calibri" panose="020F0502020204030204" pitchFamily="34" charset="0"/>
                        </a:rPr>
                        <a:t>data</a:t>
                      </a:r>
                      <a:r>
                        <a:rPr lang="en-US" sz="2400"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 externally</a:t>
                      </a:r>
                    </a:p>
                  </a:txBody>
                  <a:tcPr marL="217688" marR="167453" marT="167453" marB="167453" anchor="ctr">
                    <a:lnL w="6350" cap="flat" cmpd="sng" algn="ctr">
                      <a:solidFill>
                        <a:schemeClr val="tx1">
                          <a:lumMod val="50000"/>
                          <a:lumOff val="50000"/>
                        </a:schemeClr>
                      </a:solidFill>
                      <a:prstDash val="solid"/>
                    </a:lnL>
                    <a:lnR w="19050" cap="flat" cmpd="sng" algn="ctr">
                      <a:solidFill>
                        <a:schemeClr val="tx1"/>
                      </a:solidFill>
                      <a:prstDash val="solid"/>
                    </a:lnR>
                    <a:lnT w="12700" cmpd="sng">
                      <a:noFill/>
                      <a:prstDash val="solid"/>
                    </a:lnT>
                    <a:lnB w="6350" cap="flat" cmpd="sng" algn="ctr">
                      <a:solidFill>
                        <a:schemeClr val="tx1">
                          <a:lumMod val="50000"/>
                          <a:lumOff val="50000"/>
                        </a:schemeClr>
                      </a:solidFill>
                      <a:prstDash val="solid"/>
                    </a:lnB>
                    <a:noFill/>
                  </a:tcPr>
                </a:tc>
                <a:extLst>
                  <a:ext uri="{0D108BD9-81ED-4DB2-BD59-A6C34878D82A}">
                    <a16:rowId xmlns="" xmlns:a16="http://schemas.microsoft.com/office/drawing/2014/main" val="3623210555"/>
                  </a:ext>
                </a:extLst>
              </a:tr>
              <a:tr h="779141">
                <a:tc>
                  <a:txBody>
                    <a:bodyPr/>
                    <a:lstStyle/>
                    <a:p>
                      <a:pPr algn="ctr">
                        <a:buNone/>
                      </a:pPr>
                      <a:r>
                        <a:rPr lang="en-GB" sz="2400" b="1"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Compliance</a:t>
                      </a:r>
                    </a:p>
                  </a:txBody>
                  <a:tcPr marL="217688" marR="167453" marT="167453" marB="167453" anchor="ctr">
                    <a:lnL w="6350" cap="flat" cmpd="sng" algn="ctr">
                      <a:solidFill>
                        <a:schemeClr val="tx1">
                          <a:lumMod val="50000"/>
                          <a:lumOff val="50000"/>
                        </a:schemeClr>
                      </a:solidFill>
                      <a:prstDash val="solid"/>
                    </a:lnL>
                    <a:lnR w="6350" cap="flat" cmpd="sng" algn="ctr">
                      <a:solidFill>
                        <a:schemeClr val="tx1">
                          <a:lumMod val="50000"/>
                          <a:lumOff val="50000"/>
                        </a:schemeClr>
                      </a:solid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tc>
                  <a:txBody>
                    <a:bodyPr/>
                    <a:lstStyle/>
                    <a:p>
                      <a:pPr algn="ctr">
                        <a:buNone/>
                      </a:pPr>
                      <a:r>
                        <a:rPr lang="en-GB" sz="2400" cap="none" spc="0" dirty="0">
                          <a:solidFill>
                            <a:schemeClr val="tx1"/>
                          </a:solidFill>
                          <a:latin typeface="Calibri" panose="020F0502020204030204" pitchFamily="34" charset="0"/>
                          <a:ea typeface="Calibri" panose="020F0502020204030204" pitchFamily="34" charset="0"/>
                          <a:cs typeface="Calibri" panose="020F0502020204030204" pitchFamily="34" charset="0"/>
                        </a:rPr>
                        <a:t>Follow healthcare </a:t>
                      </a:r>
                      <a:r>
                        <a:rPr lang="en-GB" sz="2400" cap="none" spc="0" dirty="0">
                          <a:solidFill>
                            <a:srgbClr val="00CC00"/>
                          </a:solidFill>
                          <a:latin typeface="Calibri" panose="020F0502020204030204" pitchFamily="34" charset="0"/>
                          <a:ea typeface="Calibri" panose="020F0502020204030204" pitchFamily="34" charset="0"/>
                          <a:cs typeface="Calibri" panose="020F0502020204030204" pitchFamily="34" charset="0"/>
                        </a:rPr>
                        <a:t>privacy policies</a:t>
                      </a:r>
                    </a:p>
                  </a:txBody>
                  <a:tcPr marL="217688" marR="167453" marT="167453" marB="167453" anchor="ctr">
                    <a:lnL w="6350" cap="flat" cmpd="sng" algn="ctr">
                      <a:solidFill>
                        <a:schemeClr val="tx1">
                          <a:lumMod val="50000"/>
                          <a:lumOff val="50000"/>
                        </a:schemeClr>
                      </a:solidFill>
                      <a:prstDash val="solid"/>
                    </a:lnL>
                    <a:lnR w="12700" cmpd="sng">
                      <a:noFill/>
                      <a:prstDash val="solid"/>
                    </a:lnR>
                    <a:lnT w="6350" cap="flat" cmpd="sng" algn="ctr">
                      <a:solidFill>
                        <a:schemeClr val="tx1">
                          <a:lumMod val="50000"/>
                          <a:lumOff val="50000"/>
                        </a:schemeClr>
                      </a:solidFill>
                      <a:prstDash val="solid"/>
                    </a:lnT>
                    <a:lnB w="12700" cmpd="sng">
                      <a:noFill/>
                      <a:prstDash val="solid"/>
                    </a:lnB>
                    <a:solidFill>
                      <a:schemeClr val="bg1">
                        <a:lumMod val="85000"/>
                      </a:schemeClr>
                    </a:solidFill>
                  </a:tcPr>
                </a:tc>
                <a:extLst>
                  <a:ext uri="{0D108BD9-81ED-4DB2-BD59-A6C34878D82A}">
                    <a16:rowId xmlns="" xmlns:a16="http://schemas.microsoft.com/office/drawing/2014/main" val="333181107"/>
                  </a:ext>
                </a:extLst>
              </a:tr>
            </a:tbl>
          </a:graphicData>
        </a:graphic>
      </p:graphicFrame>
    </p:spTree>
    <p:extLst>
      <p:ext uri="{BB962C8B-B14F-4D97-AF65-F5344CB8AC3E}">
        <p14:creationId xmlns="" xmlns:p14="http://schemas.microsoft.com/office/powerpoint/2010/main" val="26953481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53B021B3-DE93-4AB7-8A18-CF5F1CED88B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0BD44803-EED9-F61D-CA84-784700985214}"/>
              </a:ext>
            </a:extLst>
          </p:cNvPr>
          <p:cNvSpPr>
            <a:spLocks noGrp="1"/>
          </p:cNvSpPr>
          <p:nvPr>
            <p:ph type="title"/>
          </p:nvPr>
        </p:nvSpPr>
        <p:spPr>
          <a:xfrm>
            <a:off x="841248" y="256032"/>
            <a:ext cx="10506456" cy="1014984"/>
          </a:xfrm>
        </p:spPr>
        <p:txBody>
          <a:bodyPr anchor="b">
            <a:normAutofit/>
          </a:bodyPr>
          <a:lstStyle/>
          <a:p>
            <a:r>
              <a:rPr lang="en-US" b="1" dirty="0">
                <a:latin typeface="Calibri" panose="020F0502020204030204" pitchFamily="34" charset="0"/>
                <a:ea typeface="Calibri" panose="020F0502020204030204" pitchFamily="34" charset="0"/>
                <a:cs typeface="Calibri" panose="020F0502020204030204" pitchFamily="34" charset="0"/>
              </a:rPr>
              <a:t>Conclusion</a:t>
            </a:r>
            <a:endParaRPr lang="en-GB" b="1" dirty="0">
              <a:latin typeface="Calibri" panose="020F0502020204030204" pitchFamily="34" charset="0"/>
              <a:ea typeface="Calibri" panose="020F0502020204030204" pitchFamily="34" charset="0"/>
              <a:cs typeface="Calibri" panose="020F0502020204030204" pitchFamily="34" charset="0"/>
            </a:endParaRPr>
          </a:p>
        </p:txBody>
      </p:sp>
      <p:sp>
        <p:nvSpPr>
          <p:cNvPr id="11" name="Rectangle 10">
            <a:extLst>
              <a:ext uri="{FF2B5EF4-FFF2-40B4-BE49-F238E27FC236}">
                <a16:creationId xmlns="" xmlns:a16="http://schemas.microsoft.com/office/drawing/2014/main" id="{52D502E5-F6B4-4D58-B4AE-FC466FF15EE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 xmlns:a16="http://schemas.microsoft.com/office/drawing/2014/main" id="{9DECDBF4-02B6-4BB4-B65B-B8107AD6A9E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 xmlns:a16="http://schemas.microsoft.com/office/drawing/2014/main" id="{87CEDB29-155F-B8FA-DE0C-3A23AE62B22D}"/>
              </a:ext>
            </a:extLst>
          </p:cNvPr>
          <p:cNvGraphicFramePr>
            <a:graphicFrameLocks noGrp="1"/>
          </p:cNvGraphicFramePr>
          <p:nvPr>
            <p:ph idx="1"/>
            <p:extLst>
              <p:ext uri="{D42A27DB-BD31-4B8C-83A1-F6EECF244321}">
                <p14:modId xmlns="" xmlns:p14="http://schemas.microsoft.com/office/powerpoint/2010/main" val="956199989"/>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 xmlns:p14="http://schemas.microsoft.com/office/powerpoint/2010/main" val="17089714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C9A36457-A5F4-4103-A443-02581C09185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 xmlns:a16="http://schemas.microsoft.com/office/drawing/2014/main" id="{AA5CF486-D9E5-4A66-898A-F3D62B81B15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147" y="-5"/>
            <a:ext cx="12193149" cy="2200064"/>
          </a:xfrm>
          <a:custGeom>
            <a:avLst/>
            <a:gdLst>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50277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810326 w 12192001"/>
              <a:gd name="connsiteY23" fmla="*/ 799074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57107 w 12192001"/>
              <a:gd name="connsiteY22" fmla="*/ 792050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94224 w 12192001"/>
              <a:gd name="connsiteY27" fmla="*/ 1283683 h 2344739"/>
              <a:gd name="connsiteX28" fmla="*/ 11245526 w 12192001"/>
              <a:gd name="connsiteY28" fmla="*/ 1274060 h 2344739"/>
              <a:gd name="connsiteX29" fmla="*/ 11227161 w 12192001"/>
              <a:gd name="connsiteY29" fmla="*/ 1276236 h 2344739"/>
              <a:gd name="connsiteX30" fmla="*/ 11216939 w 12192001"/>
              <a:gd name="connsiteY30" fmla="*/ 1275961 h 2344739"/>
              <a:gd name="connsiteX31" fmla="*/ 11216036 w 12192001"/>
              <a:gd name="connsiteY31" fmla="*/ 1275018 h 2344739"/>
              <a:gd name="connsiteX32" fmla="*/ 11187737 w 12192001"/>
              <a:gd name="connsiteY32" fmla="*/ 1292383 h 2344739"/>
              <a:gd name="connsiteX33" fmla="*/ 11183353 w 12192001"/>
              <a:gd name="connsiteY33" fmla="*/ 1292525 h 2344739"/>
              <a:gd name="connsiteX34" fmla="*/ 11165706 w 12192001"/>
              <a:gd name="connsiteY34" fmla="*/ 1306612 h 2344739"/>
              <a:gd name="connsiteX35" fmla="*/ 11156163 w 12192001"/>
              <a:gd name="connsiteY35" fmla="*/ 1312414 h 2344739"/>
              <a:gd name="connsiteX36" fmla="*/ 11154348 w 12192001"/>
              <a:gd name="connsiteY36" fmla="*/ 1317097 h 2344739"/>
              <a:gd name="connsiteX37" fmla="*/ 11139813 w 12192001"/>
              <a:gd name="connsiteY37" fmla="*/ 1324115 h 2344739"/>
              <a:gd name="connsiteX38" fmla="*/ 11137813 w 12192001"/>
              <a:gd name="connsiteY38" fmla="*/ 1323772 h 2344739"/>
              <a:gd name="connsiteX39" fmla="*/ 11127060 w 12192001"/>
              <a:gd name="connsiteY39" fmla="*/ 1333832 h 2344739"/>
              <a:gd name="connsiteX40" fmla="*/ 11119543 w 12192001"/>
              <a:gd name="connsiteY40" fmla="*/ 1347424 h 2344739"/>
              <a:gd name="connsiteX41" fmla="*/ 10893535 w 12192001"/>
              <a:gd name="connsiteY41" fmla="*/ 1473399 h 2344739"/>
              <a:gd name="connsiteX42" fmla="*/ 10772152 w 12192001"/>
              <a:gd name="connsiteY42" fmla="*/ 1523191 h 2344739"/>
              <a:gd name="connsiteX43" fmla="*/ 10626520 w 12192001"/>
              <a:gd name="connsiteY43" fmla="*/ 1559229 h 2344739"/>
              <a:gd name="connsiteX44" fmla="*/ 10580747 w 12192001"/>
              <a:gd name="connsiteY44" fmla="*/ 1568689 h 2344739"/>
              <a:gd name="connsiteX45" fmla="*/ 10546642 w 12192001"/>
              <a:gd name="connsiteY45" fmla="*/ 1598423 h 2344739"/>
              <a:gd name="connsiteX46" fmla="*/ 10528495 w 12192001"/>
              <a:gd name="connsiteY46" fmla="*/ 1596907 h 2344739"/>
              <a:gd name="connsiteX47" fmla="*/ 10525298 w 12192001"/>
              <a:gd name="connsiteY47" fmla="*/ 1596411 h 2344739"/>
              <a:gd name="connsiteX48" fmla="*/ 10513981 w 12192001"/>
              <a:gd name="connsiteY48" fmla="*/ 1599537 h 2344739"/>
              <a:gd name="connsiteX49" fmla="*/ 10490587 w 12192001"/>
              <a:gd name="connsiteY49" fmla="*/ 1594156 h 2344739"/>
              <a:gd name="connsiteX50" fmla="*/ 10470270 w 12192001"/>
              <a:gd name="connsiteY50" fmla="*/ 1601693 h 2344739"/>
              <a:gd name="connsiteX51" fmla="*/ 10375894 w 12192001"/>
              <a:gd name="connsiteY51" fmla="*/ 1644598 h 2344739"/>
              <a:gd name="connsiteX52" fmla="*/ 10318190 w 12192001"/>
              <a:gd name="connsiteY52" fmla="*/ 1666221 h 2344739"/>
              <a:gd name="connsiteX53" fmla="*/ 10294319 w 12192001"/>
              <a:gd name="connsiteY53" fmla="*/ 1668079 h 2344739"/>
              <a:gd name="connsiteX54" fmla="*/ 10262295 w 12192001"/>
              <a:gd name="connsiteY54" fmla="*/ 1674948 h 2344739"/>
              <a:gd name="connsiteX55" fmla="*/ 10204270 w 12192001"/>
              <a:gd name="connsiteY55" fmla="*/ 1682149 h 2344739"/>
              <a:gd name="connsiteX56" fmla="*/ 10176611 w 12192001"/>
              <a:gd name="connsiteY56" fmla="*/ 1692943 h 2344739"/>
              <a:gd name="connsiteX57" fmla="*/ 10163922 w 12192001"/>
              <a:gd name="connsiteY57" fmla="*/ 1693739 h 2344739"/>
              <a:gd name="connsiteX58" fmla="*/ 10155160 w 12192001"/>
              <a:gd name="connsiteY58" fmla="*/ 1707487 h 2344739"/>
              <a:gd name="connsiteX59" fmla="*/ 10117119 w 12192001"/>
              <a:gd name="connsiteY59" fmla="*/ 1731142 h 2344739"/>
              <a:gd name="connsiteX60" fmla="*/ 10100445 w 12192001"/>
              <a:gd name="connsiteY60" fmla="*/ 1742432 h 2344739"/>
              <a:gd name="connsiteX61" fmla="*/ 10082169 w 12192001"/>
              <a:gd name="connsiteY61" fmla="*/ 1743296 h 2344739"/>
              <a:gd name="connsiteX62" fmla="*/ 10039240 w 12192001"/>
              <a:gd name="connsiteY62" fmla="*/ 1741632 h 2344739"/>
              <a:gd name="connsiteX63" fmla="*/ 9960019 w 12192001"/>
              <a:gd name="connsiteY63" fmla="*/ 1757147 h 2344739"/>
              <a:gd name="connsiteX64" fmla="*/ 9847792 w 12192001"/>
              <a:gd name="connsiteY64" fmla="*/ 1763915 h 2344739"/>
              <a:gd name="connsiteX65" fmla="*/ 9728309 w 12192001"/>
              <a:gd name="connsiteY65" fmla="*/ 1784122 h 2344739"/>
              <a:gd name="connsiteX66" fmla="*/ 9584507 w 12192001"/>
              <a:gd name="connsiteY66" fmla="*/ 1795542 h 2344739"/>
              <a:gd name="connsiteX67" fmla="*/ 9343052 w 12192001"/>
              <a:gd name="connsiteY67" fmla="*/ 1841244 h 2344739"/>
              <a:gd name="connsiteX68" fmla="*/ 9231370 w 12192001"/>
              <a:gd name="connsiteY68" fmla="*/ 1893149 h 2344739"/>
              <a:gd name="connsiteX69" fmla="*/ 9194810 w 12192001"/>
              <a:gd name="connsiteY69" fmla="*/ 1903228 h 2344739"/>
              <a:gd name="connsiteX70" fmla="*/ 9189246 w 12192001"/>
              <a:gd name="connsiteY70" fmla="*/ 1912467 h 2344739"/>
              <a:gd name="connsiteX71" fmla="*/ 9151232 w 12192001"/>
              <a:gd name="connsiteY71" fmla="*/ 1923669 h 2344739"/>
              <a:gd name="connsiteX72" fmla="*/ 9150210 w 12192001"/>
              <a:gd name="connsiteY72" fmla="*/ 1922604 h 2344739"/>
              <a:gd name="connsiteX73" fmla="*/ 9137318 w 12192001"/>
              <a:gd name="connsiteY73" fmla="*/ 1920435 h 2344739"/>
              <a:gd name="connsiteX74" fmla="*/ 9113812 w 12192001"/>
              <a:gd name="connsiteY74" fmla="*/ 1919069 h 2344739"/>
              <a:gd name="connsiteX75" fmla="*/ 9053453 w 12192001"/>
              <a:gd name="connsiteY75" fmla="*/ 1910755 h 2344739"/>
              <a:gd name="connsiteX76" fmla="*/ 9005486 w 12192001"/>
              <a:gd name="connsiteY76" fmla="*/ 1914040 h 2344739"/>
              <a:gd name="connsiteX77" fmla="*/ 9005201 w 12192001"/>
              <a:gd name="connsiteY77" fmla="*/ 1913800 h 2344739"/>
              <a:gd name="connsiteX78" fmla="*/ 8996232 w 12192001"/>
              <a:gd name="connsiteY78" fmla="*/ 1915011 h 2344739"/>
              <a:gd name="connsiteX79" fmla="*/ 8990394 w 12192001"/>
              <a:gd name="connsiteY79" fmla="*/ 1917072 h 2344739"/>
              <a:gd name="connsiteX80" fmla="*/ 8974337 w 12192001"/>
              <a:gd name="connsiteY80" fmla="*/ 1920298 h 2344739"/>
              <a:gd name="connsiteX81" fmla="*/ 8968011 w 12192001"/>
              <a:gd name="connsiteY81" fmla="*/ 1919598 h 2344739"/>
              <a:gd name="connsiteX82" fmla="*/ 8963048 w 12192001"/>
              <a:gd name="connsiteY82" fmla="*/ 1917373 h 2344739"/>
              <a:gd name="connsiteX83" fmla="*/ 8928988 w 12192001"/>
              <a:gd name="connsiteY83" fmla="*/ 1914185 h 2344739"/>
              <a:gd name="connsiteX84" fmla="*/ 8752444 w 12192001"/>
              <a:gd name="connsiteY84" fmla="*/ 1933417 h 2344739"/>
              <a:gd name="connsiteX85" fmla="*/ 8707847 w 12192001"/>
              <a:gd name="connsiteY85" fmla="*/ 1935518 h 2344739"/>
              <a:gd name="connsiteX86" fmla="*/ 8596071 w 12192001"/>
              <a:gd name="connsiteY86" fmla="*/ 1944090 h 2344739"/>
              <a:gd name="connsiteX87" fmla="*/ 8525230 w 12192001"/>
              <a:gd name="connsiteY87" fmla="*/ 1929248 h 2344739"/>
              <a:gd name="connsiteX88" fmla="*/ 8510983 w 12192001"/>
              <a:gd name="connsiteY88" fmla="*/ 1935163 h 2344739"/>
              <a:gd name="connsiteX89" fmla="*/ 8506167 w 12192001"/>
              <a:gd name="connsiteY89" fmla="*/ 1938164 h 2344739"/>
              <a:gd name="connsiteX90" fmla="*/ 8497968 w 12192001"/>
              <a:gd name="connsiteY90" fmla="*/ 1940902 h 2344739"/>
              <a:gd name="connsiteX91" fmla="*/ 8497594 w 12192001"/>
              <a:gd name="connsiteY91" fmla="*/ 1940723 h 2344739"/>
              <a:gd name="connsiteX92" fmla="*/ 8490249 w 12192001"/>
              <a:gd name="connsiteY92" fmla="*/ 1943773 h 2344739"/>
              <a:gd name="connsiteX93" fmla="*/ 8367182 w 12192001"/>
              <a:gd name="connsiteY93" fmla="*/ 1957815 h 2344739"/>
              <a:gd name="connsiteX94" fmla="*/ 8353799 w 12192001"/>
              <a:gd name="connsiteY94" fmla="*/ 1958009 h 2344739"/>
              <a:gd name="connsiteX95" fmla="*/ 8352373 w 12192001"/>
              <a:gd name="connsiteY95" fmla="*/ 1957169 h 2344739"/>
              <a:gd name="connsiteX96" fmla="*/ 8320104 w 12192001"/>
              <a:gd name="connsiteY96" fmla="*/ 1974587 h 2344739"/>
              <a:gd name="connsiteX97" fmla="*/ 8314433 w 12192001"/>
              <a:gd name="connsiteY97" fmla="*/ 1974913 h 2344739"/>
              <a:gd name="connsiteX98" fmla="*/ 8295174 w 12192001"/>
              <a:gd name="connsiteY98" fmla="*/ 1988808 h 2344739"/>
              <a:gd name="connsiteX99" fmla="*/ 8284276 w 12192001"/>
              <a:gd name="connsiteY99" fmla="*/ 1994631 h 2344739"/>
              <a:gd name="connsiteX100" fmla="*/ 8283150 w 12192001"/>
              <a:gd name="connsiteY100" fmla="*/ 1999074 h 2344739"/>
              <a:gd name="connsiteX101" fmla="*/ 8266076 w 12192001"/>
              <a:gd name="connsiteY101" fmla="*/ 2006249 h 2344739"/>
              <a:gd name="connsiteX102" fmla="*/ 8263377 w 12192001"/>
              <a:gd name="connsiteY102" fmla="*/ 2006019 h 2344739"/>
              <a:gd name="connsiteX103" fmla="*/ 8252033 w 12192001"/>
              <a:gd name="connsiteY103" fmla="*/ 2015862 h 2344739"/>
              <a:gd name="connsiteX104" fmla="*/ 8245834 w 12192001"/>
              <a:gd name="connsiteY104" fmla="*/ 2028854 h 2344739"/>
              <a:gd name="connsiteX105" fmla="*/ 8090272 w 12192001"/>
              <a:gd name="connsiteY105" fmla="*/ 2075015 h 2344739"/>
              <a:gd name="connsiteX106" fmla="*/ 7905407 w 12192001"/>
              <a:gd name="connsiteY106" fmla="*/ 2116988 h 2344739"/>
              <a:gd name="connsiteX107" fmla="*/ 7718745 w 12192001"/>
              <a:gd name="connsiteY107" fmla="*/ 2142703 h 2344739"/>
              <a:gd name="connsiteX108" fmla="*/ 7614347 w 12192001"/>
              <a:gd name="connsiteY108" fmla="*/ 2139232 h 2344739"/>
              <a:gd name="connsiteX109" fmla="*/ 7527543 w 12192001"/>
              <a:gd name="connsiteY109" fmla="*/ 2145060 h 2344739"/>
              <a:gd name="connsiteX110" fmla="*/ 7519571 w 12192001"/>
              <a:gd name="connsiteY110" fmla="*/ 2147613 h 2344739"/>
              <a:gd name="connsiteX111" fmla="*/ 7507411 w 12192001"/>
              <a:gd name="connsiteY111" fmla="*/ 2148948 h 2344739"/>
              <a:gd name="connsiteX112" fmla="*/ 7507040 w 12192001"/>
              <a:gd name="connsiteY112" fmla="*/ 2148621 h 2344739"/>
              <a:gd name="connsiteX113" fmla="*/ 7495795 w 12192001"/>
              <a:gd name="connsiteY113" fmla="*/ 2150573 h 2344739"/>
              <a:gd name="connsiteX114" fmla="*/ 7405391 w 12192001"/>
              <a:gd name="connsiteY114" fmla="*/ 2142468 h 2344739"/>
              <a:gd name="connsiteX115" fmla="*/ 7312180 w 12192001"/>
              <a:gd name="connsiteY115" fmla="*/ 2132873 h 2344739"/>
              <a:gd name="connsiteX116" fmla="*/ 7310853 w 12192001"/>
              <a:gd name="connsiteY116" fmla="*/ 2131431 h 2344739"/>
              <a:gd name="connsiteX117" fmla="*/ 7218559 w 12192001"/>
              <a:gd name="connsiteY117" fmla="*/ 2156680 h 2344739"/>
              <a:gd name="connsiteX118" fmla="*/ 7201101 w 12192001"/>
              <a:gd name="connsiteY118" fmla="*/ 2161230 h 2344739"/>
              <a:gd name="connsiteX119" fmla="*/ 7197004 w 12192001"/>
              <a:gd name="connsiteY119" fmla="*/ 2166588 h 2344739"/>
              <a:gd name="connsiteX120" fmla="*/ 7170808 w 12192001"/>
              <a:gd name="connsiteY120" fmla="*/ 2171236 h 2344739"/>
              <a:gd name="connsiteX121" fmla="*/ 7096988 w 12192001"/>
              <a:gd name="connsiteY121" fmla="*/ 2183464 h 2344739"/>
              <a:gd name="connsiteX122" fmla="*/ 7018496 w 12192001"/>
              <a:gd name="connsiteY122" fmla="*/ 2183090 h 2344739"/>
              <a:gd name="connsiteX123" fmla="*/ 6904146 w 12192001"/>
              <a:gd name="connsiteY123" fmla="*/ 2212596 h 2344739"/>
              <a:gd name="connsiteX124" fmla="*/ 6708222 w 12192001"/>
              <a:gd name="connsiteY124" fmla="*/ 2240551 h 2344739"/>
              <a:gd name="connsiteX125" fmla="*/ 6549454 w 12192001"/>
              <a:gd name="connsiteY125" fmla="*/ 2269327 h 2344739"/>
              <a:gd name="connsiteX126" fmla="*/ 6317560 w 12192001"/>
              <a:gd name="connsiteY126" fmla="*/ 2316127 h 2344739"/>
              <a:gd name="connsiteX127" fmla="*/ 6168674 w 12192001"/>
              <a:gd name="connsiteY127" fmla="*/ 2318214 h 2344739"/>
              <a:gd name="connsiteX128" fmla="*/ 6073848 w 12192001"/>
              <a:gd name="connsiteY128" fmla="*/ 2338676 h 2344739"/>
              <a:gd name="connsiteX129" fmla="*/ 6068529 w 12192001"/>
              <a:gd name="connsiteY129" fmla="*/ 2337139 h 2344739"/>
              <a:gd name="connsiteX130" fmla="*/ 6048638 w 12192001"/>
              <a:gd name="connsiteY130" fmla="*/ 2337822 h 2344739"/>
              <a:gd name="connsiteX131" fmla="*/ 6041285 w 12192001"/>
              <a:gd name="connsiteY131" fmla="*/ 2329473 h 2344739"/>
              <a:gd name="connsiteX132" fmla="*/ 6010090 w 12192001"/>
              <a:gd name="connsiteY132" fmla="*/ 2324380 h 2344739"/>
              <a:gd name="connsiteX133" fmla="*/ 5957375 w 12192001"/>
              <a:gd name="connsiteY133" fmla="*/ 2328024 h 2344739"/>
              <a:gd name="connsiteX134" fmla="*/ 5758919 w 12192001"/>
              <a:gd name="connsiteY134" fmla="*/ 2343716 h 2344739"/>
              <a:gd name="connsiteX135" fmla="*/ 5626960 w 12192001"/>
              <a:gd name="connsiteY135" fmla="*/ 2344739 h 2344739"/>
              <a:gd name="connsiteX136" fmla="*/ 5470906 w 12192001"/>
              <a:gd name="connsiteY136" fmla="*/ 2330719 h 2344739"/>
              <a:gd name="connsiteX137" fmla="*/ 5432761 w 12192001"/>
              <a:gd name="connsiteY137" fmla="*/ 2319466 h 2344739"/>
              <a:gd name="connsiteX138" fmla="*/ 5381669 w 12192001"/>
              <a:gd name="connsiteY138" fmla="*/ 2301764 h 2344739"/>
              <a:gd name="connsiteX139" fmla="*/ 5261764 w 12192001"/>
              <a:gd name="connsiteY139" fmla="*/ 2281347 h 2344739"/>
              <a:gd name="connsiteX140" fmla="*/ 5222961 w 12192001"/>
              <a:gd name="connsiteY140" fmla="*/ 2270223 h 2344739"/>
              <a:gd name="connsiteX141" fmla="*/ 5174660 w 12192001"/>
              <a:gd name="connsiteY141" fmla="*/ 2267233 h 2344739"/>
              <a:gd name="connsiteX142" fmla="*/ 5156554 w 12192001"/>
              <a:gd name="connsiteY142" fmla="*/ 2260010 h 2344739"/>
              <a:gd name="connsiteX143" fmla="*/ 5142599 w 12192001"/>
              <a:gd name="connsiteY143" fmla="*/ 2256610 h 2344739"/>
              <a:gd name="connsiteX144" fmla="*/ 5139596 w 12192001"/>
              <a:gd name="connsiteY144" fmla="*/ 2254509 h 2344739"/>
              <a:gd name="connsiteX145" fmla="*/ 5121659 w 12192001"/>
              <a:gd name="connsiteY145" fmla="*/ 2243656 h 2344739"/>
              <a:gd name="connsiteX146" fmla="*/ 5065790 w 12192001"/>
              <a:gd name="connsiteY146" fmla="*/ 2250227 h 2344739"/>
              <a:gd name="connsiteX147" fmla="*/ 5011514 w 12192001"/>
              <a:gd name="connsiteY147" fmla="*/ 2233846 h 2344739"/>
              <a:gd name="connsiteX148" fmla="*/ 4840441 w 12192001"/>
              <a:gd name="connsiteY148" fmla="*/ 2209829 h 2344739"/>
              <a:gd name="connsiteX149" fmla="*/ 4762447 w 12192001"/>
              <a:gd name="connsiteY149" fmla="*/ 2182061 h 2344739"/>
              <a:gd name="connsiteX150" fmla="*/ 4723186 w 12192001"/>
              <a:gd name="connsiteY150" fmla="*/ 2173047 h 2344739"/>
              <a:gd name="connsiteX151" fmla="*/ 4721176 w 12192001"/>
              <a:gd name="connsiteY151" fmla="*/ 2172298 h 2344739"/>
              <a:gd name="connsiteX152" fmla="*/ 4722111 w 12192001"/>
              <a:gd name="connsiteY152" fmla="*/ 2172087 h 2344739"/>
              <a:gd name="connsiteX153" fmla="*/ 4717202 w 12192001"/>
              <a:gd name="connsiteY153" fmla="*/ 2170817 h 2344739"/>
              <a:gd name="connsiteX154" fmla="*/ 4721176 w 12192001"/>
              <a:gd name="connsiteY154" fmla="*/ 2172298 h 2344739"/>
              <a:gd name="connsiteX155" fmla="*/ 4715526 w 12192001"/>
              <a:gd name="connsiteY155" fmla="*/ 2173573 h 2344739"/>
              <a:gd name="connsiteX156" fmla="*/ 4515814 w 12192001"/>
              <a:gd name="connsiteY156" fmla="*/ 2163671 h 2344739"/>
              <a:gd name="connsiteX157" fmla="*/ 4428543 w 12192001"/>
              <a:gd name="connsiteY157" fmla="*/ 2153020 h 2344739"/>
              <a:gd name="connsiteX158" fmla="*/ 4362875 w 12192001"/>
              <a:gd name="connsiteY158" fmla="*/ 2151674 h 2344739"/>
              <a:gd name="connsiteX159" fmla="*/ 4316966 w 12192001"/>
              <a:gd name="connsiteY159" fmla="*/ 2158289 h 2344739"/>
              <a:gd name="connsiteX160" fmla="*/ 4315110 w 12192001"/>
              <a:gd name="connsiteY160" fmla="*/ 2156948 h 2344739"/>
              <a:gd name="connsiteX161" fmla="*/ 4295144 w 12192001"/>
              <a:gd name="connsiteY161" fmla="*/ 2155069 h 2344739"/>
              <a:gd name="connsiteX162" fmla="*/ 4290064 w 12192001"/>
              <a:gd name="connsiteY162" fmla="*/ 2157986 h 2344739"/>
              <a:gd name="connsiteX163" fmla="*/ 4276142 w 12192001"/>
              <a:gd name="connsiteY163" fmla="*/ 2157740 h 2344739"/>
              <a:gd name="connsiteX164" fmla="*/ 4248117 w 12192001"/>
              <a:gd name="connsiteY164" fmla="*/ 2160064 h 2344739"/>
              <a:gd name="connsiteX165" fmla="*/ 4202051 w 12192001"/>
              <a:gd name="connsiteY165" fmla="*/ 2157269 h 2344739"/>
              <a:gd name="connsiteX166" fmla="*/ 4201745 w 12192001"/>
              <a:gd name="connsiteY166" fmla="*/ 2156010 h 2344739"/>
              <a:gd name="connsiteX167" fmla="*/ 4191248 w 12192001"/>
              <a:gd name="connsiteY167" fmla="*/ 2150376 h 2344739"/>
              <a:gd name="connsiteX168" fmla="*/ 4142745 w 12192001"/>
              <a:gd name="connsiteY168" fmla="*/ 2134511 h 2344739"/>
              <a:gd name="connsiteX169" fmla="*/ 4083097 w 12192001"/>
              <a:gd name="connsiteY169" fmla="*/ 2107978 h 2344739"/>
              <a:gd name="connsiteX170" fmla="*/ 4074546 w 12192001"/>
              <a:gd name="connsiteY170" fmla="*/ 2107143 h 2344739"/>
              <a:gd name="connsiteX171" fmla="*/ 4074427 w 12192001"/>
              <a:gd name="connsiteY171" fmla="*/ 2106844 h 2344739"/>
              <a:gd name="connsiteX172" fmla="*/ 4065510 w 12192001"/>
              <a:gd name="connsiteY172" fmla="*/ 2105400 h 2344739"/>
              <a:gd name="connsiteX173" fmla="*/ 4058954 w 12192001"/>
              <a:gd name="connsiteY173" fmla="*/ 2105618 h 2344739"/>
              <a:gd name="connsiteX174" fmla="*/ 4042364 w 12192001"/>
              <a:gd name="connsiteY174" fmla="*/ 2103997 h 2344739"/>
              <a:gd name="connsiteX175" fmla="*/ 4036997 w 12192001"/>
              <a:gd name="connsiteY175" fmla="*/ 2101563 h 2344739"/>
              <a:gd name="connsiteX176" fmla="*/ 4035363 w 12192001"/>
              <a:gd name="connsiteY176" fmla="*/ 2097896 h 2344739"/>
              <a:gd name="connsiteX177" fmla="*/ 4033778 w 12192001"/>
              <a:gd name="connsiteY177" fmla="*/ 2098131 h 2344739"/>
              <a:gd name="connsiteX178" fmla="*/ 4004538 w 12192001"/>
              <a:gd name="connsiteY178" fmla="*/ 2085563 h 2344739"/>
              <a:gd name="connsiteX179" fmla="*/ 3936846 w 12192001"/>
              <a:gd name="connsiteY179" fmla="*/ 2068106 h 2344739"/>
              <a:gd name="connsiteX180" fmla="*/ 3897275 w 12192001"/>
              <a:gd name="connsiteY180" fmla="*/ 2062451 h 2344739"/>
              <a:gd name="connsiteX181" fmla="*/ 3789760 w 12192001"/>
              <a:gd name="connsiteY181" fmla="*/ 2042213 h 2344739"/>
              <a:gd name="connsiteX182" fmla="*/ 3682513 w 12192001"/>
              <a:gd name="connsiteY182" fmla="*/ 2018290 h 2344739"/>
              <a:gd name="connsiteX183" fmla="*/ 3610035 w 12192001"/>
              <a:gd name="connsiteY183" fmla="*/ 1986019 h 2344739"/>
              <a:gd name="connsiteX184" fmla="*/ 3603855 w 12192001"/>
              <a:gd name="connsiteY184" fmla="*/ 1987381 h 2344739"/>
              <a:gd name="connsiteX185" fmla="*/ 3594736 w 12192001"/>
              <a:gd name="connsiteY185" fmla="*/ 1987545 h 2344739"/>
              <a:gd name="connsiteX186" fmla="*/ 3594501 w 12192001"/>
              <a:gd name="connsiteY186" fmla="*/ 1987276 h 2344739"/>
              <a:gd name="connsiteX187" fmla="*/ 3585978 w 12192001"/>
              <a:gd name="connsiteY187" fmla="*/ 1987966 h 2344739"/>
              <a:gd name="connsiteX188" fmla="*/ 3536135 w 12192001"/>
              <a:gd name="connsiteY188" fmla="*/ 1978267 h 2344739"/>
              <a:gd name="connsiteX189" fmla="*/ 3473223 w 12192001"/>
              <a:gd name="connsiteY189" fmla="*/ 1974606 h 2344739"/>
              <a:gd name="connsiteX190" fmla="*/ 3400728 w 12192001"/>
              <a:gd name="connsiteY190" fmla="*/ 1962558 h 2344739"/>
              <a:gd name="connsiteX191" fmla="*/ 3363888 w 12192001"/>
              <a:gd name="connsiteY191" fmla="*/ 1979510 h 2344739"/>
              <a:gd name="connsiteX192" fmla="*/ 3344026 w 12192001"/>
              <a:gd name="connsiteY192" fmla="*/ 1981192 h 2344739"/>
              <a:gd name="connsiteX193" fmla="*/ 3341698 w 12192001"/>
              <a:gd name="connsiteY193" fmla="*/ 1980217 h 2344739"/>
              <a:gd name="connsiteX194" fmla="*/ 3262356 w 12192001"/>
              <a:gd name="connsiteY194" fmla="*/ 1986094 h 2344739"/>
              <a:gd name="connsiteX195" fmla="*/ 3142556 w 12192001"/>
              <a:gd name="connsiteY195" fmla="*/ 1993869 h 2344739"/>
              <a:gd name="connsiteX196" fmla="*/ 3030291 w 12192001"/>
              <a:gd name="connsiteY196" fmla="*/ 1996512 h 2344739"/>
              <a:gd name="connsiteX197" fmla="*/ 2781569 w 12192001"/>
              <a:gd name="connsiteY197" fmla="*/ 2018333 h 2344739"/>
              <a:gd name="connsiteX198" fmla="*/ 2646527 w 12192001"/>
              <a:gd name="connsiteY198" fmla="*/ 2028869 h 2344739"/>
              <a:gd name="connsiteX199" fmla="*/ 2568028 w 12192001"/>
              <a:gd name="connsiteY199" fmla="*/ 2002628 h 2344739"/>
              <a:gd name="connsiteX200" fmla="*/ 2443255 w 12192001"/>
              <a:gd name="connsiteY200" fmla="*/ 2016529 h 2344739"/>
              <a:gd name="connsiteX201" fmla="*/ 2315112 w 12192001"/>
              <a:gd name="connsiteY201" fmla="*/ 2024996 h 2344739"/>
              <a:gd name="connsiteX202" fmla="*/ 2208578 w 12192001"/>
              <a:gd name="connsiteY202" fmla="*/ 2019763 h 2344739"/>
              <a:gd name="connsiteX203" fmla="*/ 2094665 w 12192001"/>
              <a:gd name="connsiteY203" fmla="*/ 2003052 h 2344739"/>
              <a:gd name="connsiteX204" fmla="*/ 1997356 w 12192001"/>
              <a:gd name="connsiteY204" fmla="*/ 1995032 h 2344739"/>
              <a:gd name="connsiteX205" fmla="*/ 1928172 w 12192001"/>
              <a:gd name="connsiteY205" fmla="*/ 2016977 h 2344739"/>
              <a:gd name="connsiteX206" fmla="*/ 1921650 w 12192001"/>
              <a:gd name="connsiteY206" fmla="*/ 2012146 h 2344739"/>
              <a:gd name="connsiteX207" fmla="*/ 1873080 w 12192001"/>
              <a:gd name="connsiteY207" fmla="*/ 2013741 h 2344739"/>
              <a:gd name="connsiteX208" fmla="*/ 1786655 w 12192001"/>
              <a:gd name="connsiteY208" fmla="*/ 2041363 h 2344739"/>
              <a:gd name="connsiteX209" fmla="*/ 1738204 w 12192001"/>
              <a:gd name="connsiteY209" fmla="*/ 2036312 h 2344739"/>
              <a:gd name="connsiteX210" fmla="*/ 1675071 w 12192001"/>
              <a:gd name="connsiteY210" fmla="*/ 2019963 h 2344739"/>
              <a:gd name="connsiteX211" fmla="*/ 1608669 w 12192001"/>
              <a:gd name="connsiteY211" fmla="*/ 2013066 h 2344739"/>
              <a:gd name="connsiteX212" fmla="*/ 1496110 w 12192001"/>
              <a:gd name="connsiteY212" fmla="*/ 1987476 h 2344739"/>
              <a:gd name="connsiteX213" fmla="*/ 1149979 w 12192001"/>
              <a:gd name="connsiteY213" fmla="*/ 1938041 h 2344739"/>
              <a:gd name="connsiteX214" fmla="*/ 858269 w 12192001"/>
              <a:gd name="connsiteY214" fmla="*/ 1928608 h 2344739"/>
              <a:gd name="connsiteX215" fmla="*/ 837540 w 12192001"/>
              <a:gd name="connsiteY215" fmla="*/ 1929821 h 2344739"/>
              <a:gd name="connsiteX216" fmla="*/ 816809 w 12192001"/>
              <a:gd name="connsiteY216" fmla="*/ 1927857 h 2344739"/>
              <a:gd name="connsiteX217" fmla="*/ 811506 w 12192001"/>
              <a:gd name="connsiteY217" fmla="*/ 1930751 h 2344739"/>
              <a:gd name="connsiteX218" fmla="*/ 797041 w 12192001"/>
              <a:gd name="connsiteY218" fmla="*/ 1930446 h 2344739"/>
              <a:gd name="connsiteX219" fmla="*/ 767901 w 12192001"/>
              <a:gd name="connsiteY219" fmla="*/ 1932653 h 2344739"/>
              <a:gd name="connsiteX220" fmla="*/ 763053 w 12192001"/>
              <a:gd name="connsiteY220" fmla="*/ 1930432 h 2344739"/>
              <a:gd name="connsiteX221" fmla="*/ 720047 w 12192001"/>
              <a:gd name="connsiteY221" fmla="*/ 1929661 h 2344739"/>
              <a:gd name="connsiteX222" fmla="*/ 719742 w 12192001"/>
              <a:gd name="connsiteY222" fmla="*/ 1928399 h 2344739"/>
              <a:gd name="connsiteX223" fmla="*/ 708875 w 12192001"/>
              <a:gd name="connsiteY223" fmla="*/ 1922722 h 2344739"/>
              <a:gd name="connsiteX224" fmla="*/ 596792 w 12192001"/>
              <a:gd name="connsiteY224" fmla="*/ 1879864 h 2344739"/>
              <a:gd name="connsiteX225" fmla="*/ 578535 w 12192001"/>
              <a:gd name="connsiteY225" fmla="*/ 1877212 h 2344739"/>
              <a:gd name="connsiteX226" fmla="*/ 571717 w 12192001"/>
              <a:gd name="connsiteY226" fmla="*/ 1877401 h 2344739"/>
              <a:gd name="connsiteX227" fmla="*/ 445099 w 12192001"/>
              <a:gd name="connsiteY227" fmla="*/ 1839371 h 2344739"/>
              <a:gd name="connsiteX228" fmla="*/ 404015 w 12192001"/>
              <a:gd name="connsiteY228" fmla="*/ 1833548 h 2344739"/>
              <a:gd name="connsiteX229" fmla="*/ 292435 w 12192001"/>
              <a:gd name="connsiteY229" fmla="*/ 1812852 h 2344739"/>
              <a:gd name="connsiteX230" fmla="*/ 118381 w 12192001"/>
              <a:gd name="connsiteY230" fmla="*/ 1761047 h 2344739"/>
              <a:gd name="connsiteX231" fmla="*/ 15526 w 12192001"/>
              <a:gd name="connsiteY231" fmla="*/ 1758191 h 2344739"/>
              <a:gd name="connsiteX232" fmla="*/ 2 w 12192001"/>
              <a:gd name="connsiteY232" fmla="*/ 1752722 h 2344739"/>
              <a:gd name="connsiteX233" fmla="*/ 1 w 12192001"/>
              <a:gd name="connsiteY233" fmla="*/ 762497 h 2344739"/>
              <a:gd name="connsiteX234" fmla="*/ 0 w 12192001"/>
              <a:gd name="connsiteY234" fmla="*/ 762497 h 2344739"/>
              <a:gd name="connsiteX235" fmla="*/ 0 w 12192001"/>
              <a:gd name="connsiteY235" fmla="*/ 222213 h 2344739"/>
              <a:gd name="connsiteX236" fmla="*/ 0 w 12192001"/>
              <a:gd name="connsiteY23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309326 w 12192001"/>
              <a:gd name="connsiteY26" fmla="*/ 1274846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415912 w 12192001"/>
              <a:gd name="connsiteY26" fmla="*/ 1173869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306392 w 12192001"/>
              <a:gd name="connsiteY25" fmla="*/ 1272239 h 2344739"/>
              <a:gd name="connsiteX26" fmla="*/ 11522499 w 12192001"/>
              <a:gd name="connsiteY26" fmla="*/ 1207528 h 2344739"/>
              <a:gd name="connsiteX27" fmla="*/ 11245526 w 12192001"/>
              <a:gd name="connsiteY27" fmla="*/ 1274060 h 2344739"/>
              <a:gd name="connsiteX28" fmla="*/ 11227161 w 12192001"/>
              <a:gd name="connsiteY28" fmla="*/ 1276236 h 2344739"/>
              <a:gd name="connsiteX29" fmla="*/ 11216939 w 12192001"/>
              <a:gd name="connsiteY29" fmla="*/ 1275961 h 2344739"/>
              <a:gd name="connsiteX30" fmla="*/ 11216036 w 12192001"/>
              <a:gd name="connsiteY30" fmla="*/ 1275018 h 2344739"/>
              <a:gd name="connsiteX31" fmla="*/ 11187737 w 12192001"/>
              <a:gd name="connsiteY31" fmla="*/ 1292383 h 2344739"/>
              <a:gd name="connsiteX32" fmla="*/ 11183353 w 12192001"/>
              <a:gd name="connsiteY32" fmla="*/ 1292525 h 2344739"/>
              <a:gd name="connsiteX33" fmla="*/ 11165706 w 12192001"/>
              <a:gd name="connsiteY33" fmla="*/ 1306612 h 2344739"/>
              <a:gd name="connsiteX34" fmla="*/ 11156163 w 12192001"/>
              <a:gd name="connsiteY34" fmla="*/ 1312414 h 2344739"/>
              <a:gd name="connsiteX35" fmla="*/ 11154348 w 12192001"/>
              <a:gd name="connsiteY35" fmla="*/ 1317097 h 2344739"/>
              <a:gd name="connsiteX36" fmla="*/ 11139813 w 12192001"/>
              <a:gd name="connsiteY36" fmla="*/ 1324115 h 2344739"/>
              <a:gd name="connsiteX37" fmla="*/ 11137813 w 12192001"/>
              <a:gd name="connsiteY37" fmla="*/ 1323772 h 2344739"/>
              <a:gd name="connsiteX38" fmla="*/ 11127060 w 12192001"/>
              <a:gd name="connsiteY38" fmla="*/ 1333832 h 2344739"/>
              <a:gd name="connsiteX39" fmla="*/ 11119543 w 12192001"/>
              <a:gd name="connsiteY39" fmla="*/ 1347424 h 2344739"/>
              <a:gd name="connsiteX40" fmla="*/ 10893535 w 12192001"/>
              <a:gd name="connsiteY40" fmla="*/ 1473399 h 2344739"/>
              <a:gd name="connsiteX41" fmla="*/ 10772152 w 12192001"/>
              <a:gd name="connsiteY41" fmla="*/ 1523191 h 2344739"/>
              <a:gd name="connsiteX42" fmla="*/ 10626520 w 12192001"/>
              <a:gd name="connsiteY42" fmla="*/ 1559229 h 2344739"/>
              <a:gd name="connsiteX43" fmla="*/ 10580747 w 12192001"/>
              <a:gd name="connsiteY43" fmla="*/ 1568689 h 2344739"/>
              <a:gd name="connsiteX44" fmla="*/ 10546642 w 12192001"/>
              <a:gd name="connsiteY44" fmla="*/ 1598423 h 2344739"/>
              <a:gd name="connsiteX45" fmla="*/ 10528495 w 12192001"/>
              <a:gd name="connsiteY45" fmla="*/ 1596907 h 2344739"/>
              <a:gd name="connsiteX46" fmla="*/ 10525298 w 12192001"/>
              <a:gd name="connsiteY46" fmla="*/ 1596411 h 2344739"/>
              <a:gd name="connsiteX47" fmla="*/ 10513981 w 12192001"/>
              <a:gd name="connsiteY47" fmla="*/ 1599537 h 2344739"/>
              <a:gd name="connsiteX48" fmla="*/ 10490587 w 12192001"/>
              <a:gd name="connsiteY48" fmla="*/ 1594156 h 2344739"/>
              <a:gd name="connsiteX49" fmla="*/ 10470270 w 12192001"/>
              <a:gd name="connsiteY49" fmla="*/ 1601693 h 2344739"/>
              <a:gd name="connsiteX50" fmla="*/ 10375894 w 12192001"/>
              <a:gd name="connsiteY50" fmla="*/ 1644598 h 2344739"/>
              <a:gd name="connsiteX51" fmla="*/ 10318190 w 12192001"/>
              <a:gd name="connsiteY51" fmla="*/ 1666221 h 2344739"/>
              <a:gd name="connsiteX52" fmla="*/ 10294319 w 12192001"/>
              <a:gd name="connsiteY52" fmla="*/ 1668079 h 2344739"/>
              <a:gd name="connsiteX53" fmla="*/ 10262295 w 12192001"/>
              <a:gd name="connsiteY53" fmla="*/ 1674948 h 2344739"/>
              <a:gd name="connsiteX54" fmla="*/ 10204270 w 12192001"/>
              <a:gd name="connsiteY54" fmla="*/ 1682149 h 2344739"/>
              <a:gd name="connsiteX55" fmla="*/ 10176611 w 12192001"/>
              <a:gd name="connsiteY55" fmla="*/ 1692943 h 2344739"/>
              <a:gd name="connsiteX56" fmla="*/ 10163922 w 12192001"/>
              <a:gd name="connsiteY56" fmla="*/ 1693739 h 2344739"/>
              <a:gd name="connsiteX57" fmla="*/ 10155160 w 12192001"/>
              <a:gd name="connsiteY57" fmla="*/ 1707487 h 2344739"/>
              <a:gd name="connsiteX58" fmla="*/ 10117119 w 12192001"/>
              <a:gd name="connsiteY58" fmla="*/ 1731142 h 2344739"/>
              <a:gd name="connsiteX59" fmla="*/ 10100445 w 12192001"/>
              <a:gd name="connsiteY59" fmla="*/ 1742432 h 2344739"/>
              <a:gd name="connsiteX60" fmla="*/ 10082169 w 12192001"/>
              <a:gd name="connsiteY60" fmla="*/ 1743296 h 2344739"/>
              <a:gd name="connsiteX61" fmla="*/ 10039240 w 12192001"/>
              <a:gd name="connsiteY61" fmla="*/ 1741632 h 2344739"/>
              <a:gd name="connsiteX62" fmla="*/ 9960019 w 12192001"/>
              <a:gd name="connsiteY62" fmla="*/ 1757147 h 2344739"/>
              <a:gd name="connsiteX63" fmla="*/ 9847792 w 12192001"/>
              <a:gd name="connsiteY63" fmla="*/ 1763915 h 2344739"/>
              <a:gd name="connsiteX64" fmla="*/ 9728309 w 12192001"/>
              <a:gd name="connsiteY64" fmla="*/ 1784122 h 2344739"/>
              <a:gd name="connsiteX65" fmla="*/ 9584507 w 12192001"/>
              <a:gd name="connsiteY65" fmla="*/ 1795542 h 2344739"/>
              <a:gd name="connsiteX66" fmla="*/ 9343052 w 12192001"/>
              <a:gd name="connsiteY66" fmla="*/ 1841244 h 2344739"/>
              <a:gd name="connsiteX67" fmla="*/ 9231370 w 12192001"/>
              <a:gd name="connsiteY67" fmla="*/ 1893149 h 2344739"/>
              <a:gd name="connsiteX68" fmla="*/ 9194810 w 12192001"/>
              <a:gd name="connsiteY68" fmla="*/ 1903228 h 2344739"/>
              <a:gd name="connsiteX69" fmla="*/ 9189246 w 12192001"/>
              <a:gd name="connsiteY69" fmla="*/ 1912467 h 2344739"/>
              <a:gd name="connsiteX70" fmla="*/ 9151232 w 12192001"/>
              <a:gd name="connsiteY70" fmla="*/ 1923669 h 2344739"/>
              <a:gd name="connsiteX71" fmla="*/ 9150210 w 12192001"/>
              <a:gd name="connsiteY71" fmla="*/ 1922604 h 2344739"/>
              <a:gd name="connsiteX72" fmla="*/ 9137318 w 12192001"/>
              <a:gd name="connsiteY72" fmla="*/ 1920435 h 2344739"/>
              <a:gd name="connsiteX73" fmla="*/ 9113812 w 12192001"/>
              <a:gd name="connsiteY73" fmla="*/ 1919069 h 2344739"/>
              <a:gd name="connsiteX74" fmla="*/ 9053453 w 12192001"/>
              <a:gd name="connsiteY74" fmla="*/ 1910755 h 2344739"/>
              <a:gd name="connsiteX75" fmla="*/ 9005486 w 12192001"/>
              <a:gd name="connsiteY75" fmla="*/ 1914040 h 2344739"/>
              <a:gd name="connsiteX76" fmla="*/ 9005201 w 12192001"/>
              <a:gd name="connsiteY76" fmla="*/ 1913800 h 2344739"/>
              <a:gd name="connsiteX77" fmla="*/ 8996232 w 12192001"/>
              <a:gd name="connsiteY77" fmla="*/ 1915011 h 2344739"/>
              <a:gd name="connsiteX78" fmla="*/ 8990394 w 12192001"/>
              <a:gd name="connsiteY78" fmla="*/ 1917072 h 2344739"/>
              <a:gd name="connsiteX79" fmla="*/ 8974337 w 12192001"/>
              <a:gd name="connsiteY79" fmla="*/ 1920298 h 2344739"/>
              <a:gd name="connsiteX80" fmla="*/ 8968011 w 12192001"/>
              <a:gd name="connsiteY80" fmla="*/ 1919598 h 2344739"/>
              <a:gd name="connsiteX81" fmla="*/ 8963048 w 12192001"/>
              <a:gd name="connsiteY81" fmla="*/ 1917373 h 2344739"/>
              <a:gd name="connsiteX82" fmla="*/ 8928988 w 12192001"/>
              <a:gd name="connsiteY82" fmla="*/ 1914185 h 2344739"/>
              <a:gd name="connsiteX83" fmla="*/ 8752444 w 12192001"/>
              <a:gd name="connsiteY83" fmla="*/ 1933417 h 2344739"/>
              <a:gd name="connsiteX84" fmla="*/ 8707847 w 12192001"/>
              <a:gd name="connsiteY84" fmla="*/ 1935518 h 2344739"/>
              <a:gd name="connsiteX85" fmla="*/ 8596071 w 12192001"/>
              <a:gd name="connsiteY85" fmla="*/ 1944090 h 2344739"/>
              <a:gd name="connsiteX86" fmla="*/ 8525230 w 12192001"/>
              <a:gd name="connsiteY86" fmla="*/ 1929248 h 2344739"/>
              <a:gd name="connsiteX87" fmla="*/ 8510983 w 12192001"/>
              <a:gd name="connsiteY87" fmla="*/ 1935163 h 2344739"/>
              <a:gd name="connsiteX88" fmla="*/ 8506167 w 12192001"/>
              <a:gd name="connsiteY88" fmla="*/ 1938164 h 2344739"/>
              <a:gd name="connsiteX89" fmla="*/ 8497968 w 12192001"/>
              <a:gd name="connsiteY89" fmla="*/ 1940902 h 2344739"/>
              <a:gd name="connsiteX90" fmla="*/ 8497594 w 12192001"/>
              <a:gd name="connsiteY90" fmla="*/ 1940723 h 2344739"/>
              <a:gd name="connsiteX91" fmla="*/ 8490249 w 12192001"/>
              <a:gd name="connsiteY91" fmla="*/ 1943773 h 2344739"/>
              <a:gd name="connsiteX92" fmla="*/ 8367182 w 12192001"/>
              <a:gd name="connsiteY92" fmla="*/ 1957815 h 2344739"/>
              <a:gd name="connsiteX93" fmla="*/ 8353799 w 12192001"/>
              <a:gd name="connsiteY93" fmla="*/ 1958009 h 2344739"/>
              <a:gd name="connsiteX94" fmla="*/ 8352373 w 12192001"/>
              <a:gd name="connsiteY94" fmla="*/ 1957169 h 2344739"/>
              <a:gd name="connsiteX95" fmla="*/ 8320104 w 12192001"/>
              <a:gd name="connsiteY95" fmla="*/ 1974587 h 2344739"/>
              <a:gd name="connsiteX96" fmla="*/ 8314433 w 12192001"/>
              <a:gd name="connsiteY96" fmla="*/ 1974913 h 2344739"/>
              <a:gd name="connsiteX97" fmla="*/ 8295174 w 12192001"/>
              <a:gd name="connsiteY97" fmla="*/ 1988808 h 2344739"/>
              <a:gd name="connsiteX98" fmla="*/ 8284276 w 12192001"/>
              <a:gd name="connsiteY98" fmla="*/ 1994631 h 2344739"/>
              <a:gd name="connsiteX99" fmla="*/ 8283150 w 12192001"/>
              <a:gd name="connsiteY99" fmla="*/ 1999074 h 2344739"/>
              <a:gd name="connsiteX100" fmla="*/ 8266076 w 12192001"/>
              <a:gd name="connsiteY100" fmla="*/ 2006249 h 2344739"/>
              <a:gd name="connsiteX101" fmla="*/ 8263377 w 12192001"/>
              <a:gd name="connsiteY101" fmla="*/ 2006019 h 2344739"/>
              <a:gd name="connsiteX102" fmla="*/ 8252033 w 12192001"/>
              <a:gd name="connsiteY102" fmla="*/ 2015862 h 2344739"/>
              <a:gd name="connsiteX103" fmla="*/ 8245834 w 12192001"/>
              <a:gd name="connsiteY103" fmla="*/ 2028854 h 2344739"/>
              <a:gd name="connsiteX104" fmla="*/ 8090272 w 12192001"/>
              <a:gd name="connsiteY104" fmla="*/ 2075015 h 2344739"/>
              <a:gd name="connsiteX105" fmla="*/ 7905407 w 12192001"/>
              <a:gd name="connsiteY105" fmla="*/ 2116988 h 2344739"/>
              <a:gd name="connsiteX106" fmla="*/ 7718745 w 12192001"/>
              <a:gd name="connsiteY106" fmla="*/ 2142703 h 2344739"/>
              <a:gd name="connsiteX107" fmla="*/ 7614347 w 12192001"/>
              <a:gd name="connsiteY107" fmla="*/ 2139232 h 2344739"/>
              <a:gd name="connsiteX108" fmla="*/ 7527543 w 12192001"/>
              <a:gd name="connsiteY108" fmla="*/ 2145060 h 2344739"/>
              <a:gd name="connsiteX109" fmla="*/ 7519571 w 12192001"/>
              <a:gd name="connsiteY109" fmla="*/ 2147613 h 2344739"/>
              <a:gd name="connsiteX110" fmla="*/ 7507411 w 12192001"/>
              <a:gd name="connsiteY110" fmla="*/ 2148948 h 2344739"/>
              <a:gd name="connsiteX111" fmla="*/ 7507040 w 12192001"/>
              <a:gd name="connsiteY111" fmla="*/ 2148621 h 2344739"/>
              <a:gd name="connsiteX112" fmla="*/ 7495795 w 12192001"/>
              <a:gd name="connsiteY112" fmla="*/ 2150573 h 2344739"/>
              <a:gd name="connsiteX113" fmla="*/ 7405391 w 12192001"/>
              <a:gd name="connsiteY113" fmla="*/ 2142468 h 2344739"/>
              <a:gd name="connsiteX114" fmla="*/ 7312180 w 12192001"/>
              <a:gd name="connsiteY114" fmla="*/ 2132873 h 2344739"/>
              <a:gd name="connsiteX115" fmla="*/ 7310853 w 12192001"/>
              <a:gd name="connsiteY115" fmla="*/ 2131431 h 2344739"/>
              <a:gd name="connsiteX116" fmla="*/ 7218559 w 12192001"/>
              <a:gd name="connsiteY116" fmla="*/ 2156680 h 2344739"/>
              <a:gd name="connsiteX117" fmla="*/ 7201101 w 12192001"/>
              <a:gd name="connsiteY117" fmla="*/ 2161230 h 2344739"/>
              <a:gd name="connsiteX118" fmla="*/ 7197004 w 12192001"/>
              <a:gd name="connsiteY118" fmla="*/ 2166588 h 2344739"/>
              <a:gd name="connsiteX119" fmla="*/ 7170808 w 12192001"/>
              <a:gd name="connsiteY119" fmla="*/ 2171236 h 2344739"/>
              <a:gd name="connsiteX120" fmla="*/ 7096988 w 12192001"/>
              <a:gd name="connsiteY120" fmla="*/ 2183464 h 2344739"/>
              <a:gd name="connsiteX121" fmla="*/ 7018496 w 12192001"/>
              <a:gd name="connsiteY121" fmla="*/ 2183090 h 2344739"/>
              <a:gd name="connsiteX122" fmla="*/ 6904146 w 12192001"/>
              <a:gd name="connsiteY122" fmla="*/ 2212596 h 2344739"/>
              <a:gd name="connsiteX123" fmla="*/ 6708222 w 12192001"/>
              <a:gd name="connsiteY123" fmla="*/ 2240551 h 2344739"/>
              <a:gd name="connsiteX124" fmla="*/ 6549454 w 12192001"/>
              <a:gd name="connsiteY124" fmla="*/ 2269327 h 2344739"/>
              <a:gd name="connsiteX125" fmla="*/ 6317560 w 12192001"/>
              <a:gd name="connsiteY125" fmla="*/ 2316127 h 2344739"/>
              <a:gd name="connsiteX126" fmla="*/ 6168674 w 12192001"/>
              <a:gd name="connsiteY126" fmla="*/ 2318214 h 2344739"/>
              <a:gd name="connsiteX127" fmla="*/ 6073848 w 12192001"/>
              <a:gd name="connsiteY127" fmla="*/ 2338676 h 2344739"/>
              <a:gd name="connsiteX128" fmla="*/ 6068529 w 12192001"/>
              <a:gd name="connsiteY128" fmla="*/ 2337139 h 2344739"/>
              <a:gd name="connsiteX129" fmla="*/ 6048638 w 12192001"/>
              <a:gd name="connsiteY129" fmla="*/ 2337822 h 2344739"/>
              <a:gd name="connsiteX130" fmla="*/ 6041285 w 12192001"/>
              <a:gd name="connsiteY130" fmla="*/ 2329473 h 2344739"/>
              <a:gd name="connsiteX131" fmla="*/ 6010090 w 12192001"/>
              <a:gd name="connsiteY131" fmla="*/ 2324380 h 2344739"/>
              <a:gd name="connsiteX132" fmla="*/ 5957375 w 12192001"/>
              <a:gd name="connsiteY132" fmla="*/ 2328024 h 2344739"/>
              <a:gd name="connsiteX133" fmla="*/ 5758919 w 12192001"/>
              <a:gd name="connsiteY133" fmla="*/ 2343716 h 2344739"/>
              <a:gd name="connsiteX134" fmla="*/ 5626960 w 12192001"/>
              <a:gd name="connsiteY134" fmla="*/ 2344739 h 2344739"/>
              <a:gd name="connsiteX135" fmla="*/ 5470906 w 12192001"/>
              <a:gd name="connsiteY135" fmla="*/ 2330719 h 2344739"/>
              <a:gd name="connsiteX136" fmla="*/ 5432761 w 12192001"/>
              <a:gd name="connsiteY136" fmla="*/ 2319466 h 2344739"/>
              <a:gd name="connsiteX137" fmla="*/ 5381669 w 12192001"/>
              <a:gd name="connsiteY137" fmla="*/ 2301764 h 2344739"/>
              <a:gd name="connsiteX138" fmla="*/ 5261764 w 12192001"/>
              <a:gd name="connsiteY138" fmla="*/ 2281347 h 2344739"/>
              <a:gd name="connsiteX139" fmla="*/ 5222961 w 12192001"/>
              <a:gd name="connsiteY139" fmla="*/ 2270223 h 2344739"/>
              <a:gd name="connsiteX140" fmla="*/ 5174660 w 12192001"/>
              <a:gd name="connsiteY140" fmla="*/ 2267233 h 2344739"/>
              <a:gd name="connsiteX141" fmla="*/ 5156554 w 12192001"/>
              <a:gd name="connsiteY141" fmla="*/ 2260010 h 2344739"/>
              <a:gd name="connsiteX142" fmla="*/ 5142599 w 12192001"/>
              <a:gd name="connsiteY142" fmla="*/ 2256610 h 2344739"/>
              <a:gd name="connsiteX143" fmla="*/ 5139596 w 12192001"/>
              <a:gd name="connsiteY143" fmla="*/ 2254509 h 2344739"/>
              <a:gd name="connsiteX144" fmla="*/ 5121659 w 12192001"/>
              <a:gd name="connsiteY144" fmla="*/ 2243656 h 2344739"/>
              <a:gd name="connsiteX145" fmla="*/ 5065790 w 12192001"/>
              <a:gd name="connsiteY145" fmla="*/ 2250227 h 2344739"/>
              <a:gd name="connsiteX146" fmla="*/ 5011514 w 12192001"/>
              <a:gd name="connsiteY146" fmla="*/ 2233846 h 2344739"/>
              <a:gd name="connsiteX147" fmla="*/ 4840441 w 12192001"/>
              <a:gd name="connsiteY147" fmla="*/ 2209829 h 2344739"/>
              <a:gd name="connsiteX148" fmla="*/ 4762447 w 12192001"/>
              <a:gd name="connsiteY148" fmla="*/ 2182061 h 2344739"/>
              <a:gd name="connsiteX149" fmla="*/ 4723186 w 12192001"/>
              <a:gd name="connsiteY149" fmla="*/ 2173047 h 2344739"/>
              <a:gd name="connsiteX150" fmla="*/ 4721176 w 12192001"/>
              <a:gd name="connsiteY150" fmla="*/ 2172298 h 2344739"/>
              <a:gd name="connsiteX151" fmla="*/ 4722111 w 12192001"/>
              <a:gd name="connsiteY151" fmla="*/ 2172087 h 2344739"/>
              <a:gd name="connsiteX152" fmla="*/ 4717202 w 12192001"/>
              <a:gd name="connsiteY152" fmla="*/ 2170817 h 2344739"/>
              <a:gd name="connsiteX153" fmla="*/ 4721176 w 12192001"/>
              <a:gd name="connsiteY153" fmla="*/ 2172298 h 2344739"/>
              <a:gd name="connsiteX154" fmla="*/ 4715526 w 12192001"/>
              <a:gd name="connsiteY154" fmla="*/ 2173573 h 2344739"/>
              <a:gd name="connsiteX155" fmla="*/ 4515814 w 12192001"/>
              <a:gd name="connsiteY155" fmla="*/ 2163671 h 2344739"/>
              <a:gd name="connsiteX156" fmla="*/ 4428543 w 12192001"/>
              <a:gd name="connsiteY156" fmla="*/ 2153020 h 2344739"/>
              <a:gd name="connsiteX157" fmla="*/ 4362875 w 12192001"/>
              <a:gd name="connsiteY157" fmla="*/ 2151674 h 2344739"/>
              <a:gd name="connsiteX158" fmla="*/ 4316966 w 12192001"/>
              <a:gd name="connsiteY158" fmla="*/ 2158289 h 2344739"/>
              <a:gd name="connsiteX159" fmla="*/ 4315110 w 12192001"/>
              <a:gd name="connsiteY159" fmla="*/ 2156948 h 2344739"/>
              <a:gd name="connsiteX160" fmla="*/ 4295144 w 12192001"/>
              <a:gd name="connsiteY160" fmla="*/ 2155069 h 2344739"/>
              <a:gd name="connsiteX161" fmla="*/ 4290064 w 12192001"/>
              <a:gd name="connsiteY161" fmla="*/ 2157986 h 2344739"/>
              <a:gd name="connsiteX162" fmla="*/ 4276142 w 12192001"/>
              <a:gd name="connsiteY162" fmla="*/ 2157740 h 2344739"/>
              <a:gd name="connsiteX163" fmla="*/ 4248117 w 12192001"/>
              <a:gd name="connsiteY163" fmla="*/ 2160064 h 2344739"/>
              <a:gd name="connsiteX164" fmla="*/ 4202051 w 12192001"/>
              <a:gd name="connsiteY164" fmla="*/ 2157269 h 2344739"/>
              <a:gd name="connsiteX165" fmla="*/ 4201745 w 12192001"/>
              <a:gd name="connsiteY165" fmla="*/ 2156010 h 2344739"/>
              <a:gd name="connsiteX166" fmla="*/ 4191248 w 12192001"/>
              <a:gd name="connsiteY166" fmla="*/ 2150376 h 2344739"/>
              <a:gd name="connsiteX167" fmla="*/ 4142745 w 12192001"/>
              <a:gd name="connsiteY167" fmla="*/ 2134511 h 2344739"/>
              <a:gd name="connsiteX168" fmla="*/ 4083097 w 12192001"/>
              <a:gd name="connsiteY168" fmla="*/ 2107978 h 2344739"/>
              <a:gd name="connsiteX169" fmla="*/ 4074546 w 12192001"/>
              <a:gd name="connsiteY169" fmla="*/ 2107143 h 2344739"/>
              <a:gd name="connsiteX170" fmla="*/ 4074427 w 12192001"/>
              <a:gd name="connsiteY170" fmla="*/ 2106844 h 2344739"/>
              <a:gd name="connsiteX171" fmla="*/ 4065510 w 12192001"/>
              <a:gd name="connsiteY171" fmla="*/ 2105400 h 2344739"/>
              <a:gd name="connsiteX172" fmla="*/ 4058954 w 12192001"/>
              <a:gd name="connsiteY172" fmla="*/ 2105618 h 2344739"/>
              <a:gd name="connsiteX173" fmla="*/ 4042364 w 12192001"/>
              <a:gd name="connsiteY173" fmla="*/ 2103997 h 2344739"/>
              <a:gd name="connsiteX174" fmla="*/ 4036997 w 12192001"/>
              <a:gd name="connsiteY174" fmla="*/ 2101563 h 2344739"/>
              <a:gd name="connsiteX175" fmla="*/ 4035363 w 12192001"/>
              <a:gd name="connsiteY175" fmla="*/ 2097896 h 2344739"/>
              <a:gd name="connsiteX176" fmla="*/ 4033778 w 12192001"/>
              <a:gd name="connsiteY176" fmla="*/ 2098131 h 2344739"/>
              <a:gd name="connsiteX177" fmla="*/ 4004538 w 12192001"/>
              <a:gd name="connsiteY177" fmla="*/ 2085563 h 2344739"/>
              <a:gd name="connsiteX178" fmla="*/ 3936846 w 12192001"/>
              <a:gd name="connsiteY178" fmla="*/ 2068106 h 2344739"/>
              <a:gd name="connsiteX179" fmla="*/ 3897275 w 12192001"/>
              <a:gd name="connsiteY179" fmla="*/ 2062451 h 2344739"/>
              <a:gd name="connsiteX180" fmla="*/ 3789760 w 12192001"/>
              <a:gd name="connsiteY180" fmla="*/ 2042213 h 2344739"/>
              <a:gd name="connsiteX181" fmla="*/ 3682513 w 12192001"/>
              <a:gd name="connsiteY181" fmla="*/ 2018290 h 2344739"/>
              <a:gd name="connsiteX182" fmla="*/ 3610035 w 12192001"/>
              <a:gd name="connsiteY182" fmla="*/ 1986019 h 2344739"/>
              <a:gd name="connsiteX183" fmla="*/ 3603855 w 12192001"/>
              <a:gd name="connsiteY183" fmla="*/ 1987381 h 2344739"/>
              <a:gd name="connsiteX184" fmla="*/ 3594736 w 12192001"/>
              <a:gd name="connsiteY184" fmla="*/ 1987545 h 2344739"/>
              <a:gd name="connsiteX185" fmla="*/ 3594501 w 12192001"/>
              <a:gd name="connsiteY185" fmla="*/ 1987276 h 2344739"/>
              <a:gd name="connsiteX186" fmla="*/ 3585978 w 12192001"/>
              <a:gd name="connsiteY186" fmla="*/ 1987966 h 2344739"/>
              <a:gd name="connsiteX187" fmla="*/ 3536135 w 12192001"/>
              <a:gd name="connsiteY187" fmla="*/ 1978267 h 2344739"/>
              <a:gd name="connsiteX188" fmla="*/ 3473223 w 12192001"/>
              <a:gd name="connsiteY188" fmla="*/ 1974606 h 2344739"/>
              <a:gd name="connsiteX189" fmla="*/ 3400728 w 12192001"/>
              <a:gd name="connsiteY189" fmla="*/ 1962558 h 2344739"/>
              <a:gd name="connsiteX190" fmla="*/ 3363888 w 12192001"/>
              <a:gd name="connsiteY190" fmla="*/ 1979510 h 2344739"/>
              <a:gd name="connsiteX191" fmla="*/ 3344026 w 12192001"/>
              <a:gd name="connsiteY191" fmla="*/ 1981192 h 2344739"/>
              <a:gd name="connsiteX192" fmla="*/ 3341698 w 12192001"/>
              <a:gd name="connsiteY192" fmla="*/ 1980217 h 2344739"/>
              <a:gd name="connsiteX193" fmla="*/ 3262356 w 12192001"/>
              <a:gd name="connsiteY193" fmla="*/ 1986094 h 2344739"/>
              <a:gd name="connsiteX194" fmla="*/ 3142556 w 12192001"/>
              <a:gd name="connsiteY194" fmla="*/ 1993869 h 2344739"/>
              <a:gd name="connsiteX195" fmla="*/ 3030291 w 12192001"/>
              <a:gd name="connsiteY195" fmla="*/ 1996512 h 2344739"/>
              <a:gd name="connsiteX196" fmla="*/ 2781569 w 12192001"/>
              <a:gd name="connsiteY196" fmla="*/ 2018333 h 2344739"/>
              <a:gd name="connsiteX197" fmla="*/ 2646527 w 12192001"/>
              <a:gd name="connsiteY197" fmla="*/ 2028869 h 2344739"/>
              <a:gd name="connsiteX198" fmla="*/ 2568028 w 12192001"/>
              <a:gd name="connsiteY198" fmla="*/ 2002628 h 2344739"/>
              <a:gd name="connsiteX199" fmla="*/ 2443255 w 12192001"/>
              <a:gd name="connsiteY199" fmla="*/ 2016529 h 2344739"/>
              <a:gd name="connsiteX200" fmla="*/ 2315112 w 12192001"/>
              <a:gd name="connsiteY200" fmla="*/ 2024996 h 2344739"/>
              <a:gd name="connsiteX201" fmla="*/ 2208578 w 12192001"/>
              <a:gd name="connsiteY201" fmla="*/ 2019763 h 2344739"/>
              <a:gd name="connsiteX202" fmla="*/ 2094665 w 12192001"/>
              <a:gd name="connsiteY202" fmla="*/ 2003052 h 2344739"/>
              <a:gd name="connsiteX203" fmla="*/ 1997356 w 12192001"/>
              <a:gd name="connsiteY203" fmla="*/ 1995032 h 2344739"/>
              <a:gd name="connsiteX204" fmla="*/ 1928172 w 12192001"/>
              <a:gd name="connsiteY204" fmla="*/ 2016977 h 2344739"/>
              <a:gd name="connsiteX205" fmla="*/ 1921650 w 12192001"/>
              <a:gd name="connsiteY205" fmla="*/ 2012146 h 2344739"/>
              <a:gd name="connsiteX206" fmla="*/ 1873080 w 12192001"/>
              <a:gd name="connsiteY206" fmla="*/ 2013741 h 2344739"/>
              <a:gd name="connsiteX207" fmla="*/ 1786655 w 12192001"/>
              <a:gd name="connsiteY207" fmla="*/ 2041363 h 2344739"/>
              <a:gd name="connsiteX208" fmla="*/ 1738204 w 12192001"/>
              <a:gd name="connsiteY208" fmla="*/ 2036312 h 2344739"/>
              <a:gd name="connsiteX209" fmla="*/ 1675071 w 12192001"/>
              <a:gd name="connsiteY209" fmla="*/ 2019963 h 2344739"/>
              <a:gd name="connsiteX210" fmla="*/ 1608669 w 12192001"/>
              <a:gd name="connsiteY210" fmla="*/ 2013066 h 2344739"/>
              <a:gd name="connsiteX211" fmla="*/ 1496110 w 12192001"/>
              <a:gd name="connsiteY211" fmla="*/ 1987476 h 2344739"/>
              <a:gd name="connsiteX212" fmla="*/ 1149979 w 12192001"/>
              <a:gd name="connsiteY212" fmla="*/ 1938041 h 2344739"/>
              <a:gd name="connsiteX213" fmla="*/ 858269 w 12192001"/>
              <a:gd name="connsiteY213" fmla="*/ 1928608 h 2344739"/>
              <a:gd name="connsiteX214" fmla="*/ 837540 w 12192001"/>
              <a:gd name="connsiteY214" fmla="*/ 1929821 h 2344739"/>
              <a:gd name="connsiteX215" fmla="*/ 816809 w 12192001"/>
              <a:gd name="connsiteY215" fmla="*/ 1927857 h 2344739"/>
              <a:gd name="connsiteX216" fmla="*/ 811506 w 12192001"/>
              <a:gd name="connsiteY216" fmla="*/ 1930751 h 2344739"/>
              <a:gd name="connsiteX217" fmla="*/ 797041 w 12192001"/>
              <a:gd name="connsiteY217" fmla="*/ 1930446 h 2344739"/>
              <a:gd name="connsiteX218" fmla="*/ 767901 w 12192001"/>
              <a:gd name="connsiteY218" fmla="*/ 1932653 h 2344739"/>
              <a:gd name="connsiteX219" fmla="*/ 763053 w 12192001"/>
              <a:gd name="connsiteY219" fmla="*/ 1930432 h 2344739"/>
              <a:gd name="connsiteX220" fmla="*/ 720047 w 12192001"/>
              <a:gd name="connsiteY220" fmla="*/ 1929661 h 2344739"/>
              <a:gd name="connsiteX221" fmla="*/ 719742 w 12192001"/>
              <a:gd name="connsiteY221" fmla="*/ 1928399 h 2344739"/>
              <a:gd name="connsiteX222" fmla="*/ 708875 w 12192001"/>
              <a:gd name="connsiteY222" fmla="*/ 1922722 h 2344739"/>
              <a:gd name="connsiteX223" fmla="*/ 596792 w 12192001"/>
              <a:gd name="connsiteY223" fmla="*/ 1879864 h 2344739"/>
              <a:gd name="connsiteX224" fmla="*/ 578535 w 12192001"/>
              <a:gd name="connsiteY224" fmla="*/ 1877212 h 2344739"/>
              <a:gd name="connsiteX225" fmla="*/ 571717 w 12192001"/>
              <a:gd name="connsiteY225" fmla="*/ 1877401 h 2344739"/>
              <a:gd name="connsiteX226" fmla="*/ 445099 w 12192001"/>
              <a:gd name="connsiteY226" fmla="*/ 1839371 h 2344739"/>
              <a:gd name="connsiteX227" fmla="*/ 404015 w 12192001"/>
              <a:gd name="connsiteY227" fmla="*/ 1833548 h 2344739"/>
              <a:gd name="connsiteX228" fmla="*/ 292435 w 12192001"/>
              <a:gd name="connsiteY228" fmla="*/ 1812852 h 2344739"/>
              <a:gd name="connsiteX229" fmla="*/ 118381 w 12192001"/>
              <a:gd name="connsiteY229" fmla="*/ 1761047 h 2344739"/>
              <a:gd name="connsiteX230" fmla="*/ 15526 w 12192001"/>
              <a:gd name="connsiteY230" fmla="*/ 1758191 h 2344739"/>
              <a:gd name="connsiteX231" fmla="*/ 2 w 12192001"/>
              <a:gd name="connsiteY231" fmla="*/ 1752722 h 2344739"/>
              <a:gd name="connsiteX232" fmla="*/ 1 w 12192001"/>
              <a:gd name="connsiteY232" fmla="*/ 762497 h 2344739"/>
              <a:gd name="connsiteX233" fmla="*/ 0 w 12192001"/>
              <a:gd name="connsiteY233" fmla="*/ 762497 h 2344739"/>
              <a:gd name="connsiteX234" fmla="*/ 0 w 12192001"/>
              <a:gd name="connsiteY234" fmla="*/ 222213 h 2344739"/>
              <a:gd name="connsiteX235" fmla="*/ 0 w 12192001"/>
              <a:gd name="connsiteY235"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1207528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95155 w 12192001"/>
              <a:gd name="connsiteY24" fmla="*/ 918898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45526 w 12192001"/>
              <a:gd name="connsiteY26" fmla="*/ 1274060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50210 w 12192001"/>
              <a:gd name="connsiteY70" fmla="*/ 1922604 h 2344739"/>
              <a:gd name="connsiteX71" fmla="*/ 9137318 w 12192001"/>
              <a:gd name="connsiteY71" fmla="*/ 1920435 h 2344739"/>
              <a:gd name="connsiteX72" fmla="*/ 9113812 w 12192001"/>
              <a:gd name="connsiteY72" fmla="*/ 1919069 h 2344739"/>
              <a:gd name="connsiteX73" fmla="*/ 9053453 w 12192001"/>
              <a:gd name="connsiteY73" fmla="*/ 1910755 h 2344739"/>
              <a:gd name="connsiteX74" fmla="*/ 9005486 w 12192001"/>
              <a:gd name="connsiteY74" fmla="*/ 1914040 h 2344739"/>
              <a:gd name="connsiteX75" fmla="*/ 9005201 w 12192001"/>
              <a:gd name="connsiteY75" fmla="*/ 1913800 h 2344739"/>
              <a:gd name="connsiteX76" fmla="*/ 8996232 w 12192001"/>
              <a:gd name="connsiteY76" fmla="*/ 1915011 h 2344739"/>
              <a:gd name="connsiteX77" fmla="*/ 8990394 w 12192001"/>
              <a:gd name="connsiteY77" fmla="*/ 1917072 h 2344739"/>
              <a:gd name="connsiteX78" fmla="*/ 8974337 w 12192001"/>
              <a:gd name="connsiteY78" fmla="*/ 1920298 h 2344739"/>
              <a:gd name="connsiteX79" fmla="*/ 8968011 w 12192001"/>
              <a:gd name="connsiteY79" fmla="*/ 1919598 h 2344739"/>
              <a:gd name="connsiteX80" fmla="*/ 8963048 w 12192001"/>
              <a:gd name="connsiteY80" fmla="*/ 1917373 h 2344739"/>
              <a:gd name="connsiteX81" fmla="*/ 8928988 w 12192001"/>
              <a:gd name="connsiteY81" fmla="*/ 1914185 h 2344739"/>
              <a:gd name="connsiteX82" fmla="*/ 8752444 w 12192001"/>
              <a:gd name="connsiteY82" fmla="*/ 1933417 h 2344739"/>
              <a:gd name="connsiteX83" fmla="*/ 8707847 w 12192001"/>
              <a:gd name="connsiteY83" fmla="*/ 1935518 h 2344739"/>
              <a:gd name="connsiteX84" fmla="*/ 8596071 w 12192001"/>
              <a:gd name="connsiteY84" fmla="*/ 1944090 h 2344739"/>
              <a:gd name="connsiteX85" fmla="*/ 8525230 w 12192001"/>
              <a:gd name="connsiteY85" fmla="*/ 1929248 h 2344739"/>
              <a:gd name="connsiteX86" fmla="*/ 8510983 w 12192001"/>
              <a:gd name="connsiteY86" fmla="*/ 1935163 h 2344739"/>
              <a:gd name="connsiteX87" fmla="*/ 8506167 w 12192001"/>
              <a:gd name="connsiteY87" fmla="*/ 1938164 h 2344739"/>
              <a:gd name="connsiteX88" fmla="*/ 8497968 w 12192001"/>
              <a:gd name="connsiteY88" fmla="*/ 1940902 h 2344739"/>
              <a:gd name="connsiteX89" fmla="*/ 8497594 w 12192001"/>
              <a:gd name="connsiteY89" fmla="*/ 1940723 h 2344739"/>
              <a:gd name="connsiteX90" fmla="*/ 8490249 w 12192001"/>
              <a:gd name="connsiteY90" fmla="*/ 1943773 h 2344739"/>
              <a:gd name="connsiteX91" fmla="*/ 8367182 w 12192001"/>
              <a:gd name="connsiteY91" fmla="*/ 1957815 h 2344739"/>
              <a:gd name="connsiteX92" fmla="*/ 8353799 w 12192001"/>
              <a:gd name="connsiteY92" fmla="*/ 1958009 h 2344739"/>
              <a:gd name="connsiteX93" fmla="*/ 8352373 w 12192001"/>
              <a:gd name="connsiteY93" fmla="*/ 1957169 h 2344739"/>
              <a:gd name="connsiteX94" fmla="*/ 8320104 w 12192001"/>
              <a:gd name="connsiteY94" fmla="*/ 1974587 h 2344739"/>
              <a:gd name="connsiteX95" fmla="*/ 8314433 w 12192001"/>
              <a:gd name="connsiteY95" fmla="*/ 1974913 h 2344739"/>
              <a:gd name="connsiteX96" fmla="*/ 8295174 w 12192001"/>
              <a:gd name="connsiteY96" fmla="*/ 1988808 h 2344739"/>
              <a:gd name="connsiteX97" fmla="*/ 8284276 w 12192001"/>
              <a:gd name="connsiteY97" fmla="*/ 1994631 h 2344739"/>
              <a:gd name="connsiteX98" fmla="*/ 8283150 w 12192001"/>
              <a:gd name="connsiteY98" fmla="*/ 1999074 h 2344739"/>
              <a:gd name="connsiteX99" fmla="*/ 8266076 w 12192001"/>
              <a:gd name="connsiteY99" fmla="*/ 2006249 h 2344739"/>
              <a:gd name="connsiteX100" fmla="*/ 8263377 w 12192001"/>
              <a:gd name="connsiteY100" fmla="*/ 2006019 h 2344739"/>
              <a:gd name="connsiteX101" fmla="*/ 8252033 w 12192001"/>
              <a:gd name="connsiteY101" fmla="*/ 2015862 h 2344739"/>
              <a:gd name="connsiteX102" fmla="*/ 8245834 w 12192001"/>
              <a:gd name="connsiteY102" fmla="*/ 2028854 h 2344739"/>
              <a:gd name="connsiteX103" fmla="*/ 8090272 w 12192001"/>
              <a:gd name="connsiteY103" fmla="*/ 2075015 h 2344739"/>
              <a:gd name="connsiteX104" fmla="*/ 7905407 w 12192001"/>
              <a:gd name="connsiteY104" fmla="*/ 2116988 h 2344739"/>
              <a:gd name="connsiteX105" fmla="*/ 7718745 w 12192001"/>
              <a:gd name="connsiteY105" fmla="*/ 2142703 h 2344739"/>
              <a:gd name="connsiteX106" fmla="*/ 7614347 w 12192001"/>
              <a:gd name="connsiteY106" fmla="*/ 2139232 h 2344739"/>
              <a:gd name="connsiteX107" fmla="*/ 7527543 w 12192001"/>
              <a:gd name="connsiteY107" fmla="*/ 2145060 h 2344739"/>
              <a:gd name="connsiteX108" fmla="*/ 7519571 w 12192001"/>
              <a:gd name="connsiteY108" fmla="*/ 2147613 h 2344739"/>
              <a:gd name="connsiteX109" fmla="*/ 7507411 w 12192001"/>
              <a:gd name="connsiteY109" fmla="*/ 2148948 h 2344739"/>
              <a:gd name="connsiteX110" fmla="*/ 7507040 w 12192001"/>
              <a:gd name="connsiteY110" fmla="*/ 2148621 h 2344739"/>
              <a:gd name="connsiteX111" fmla="*/ 7495795 w 12192001"/>
              <a:gd name="connsiteY111" fmla="*/ 2150573 h 2344739"/>
              <a:gd name="connsiteX112" fmla="*/ 7405391 w 12192001"/>
              <a:gd name="connsiteY112" fmla="*/ 2142468 h 2344739"/>
              <a:gd name="connsiteX113" fmla="*/ 7312180 w 12192001"/>
              <a:gd name="connsiteY113" fmla="*/ 2132873 h 2344739"/>
              <a:gd name="connsiteX114" fmla="*/ 7310853 w 12192001"/>
              <a:gd name="connsiteY114" fmla="*/ 2131431 h 2344739"/>
              <a:gd name="connsiteX115" fmla="*/ 7218559 w 12192001"/>
              <a:gd name="connsiteY115" fmla="*/ 2156680 h 2344739"/>
              <a:gd name="connsiteX116" fmla="*/ 7201101 w 12192001"/>
              <a:gd name="connsiteY116" fmla="*/ 2161230 h 2344739"/>
              <a:gd name="connsiteX117" fmla="*/ 7197004 w 12192001"/>
              <a:gd name="connsiteY117" fmla="*/ 2166588 h 2344739"/>
              <a:gd name="connsiteX118" fmla="*/ 7170808 w 12192001"/>
              <a:gd name="connsiteY118" fmla="*/ 2171236 h 2344739"/>
              <a:gd name="connsiteX119" fmla="*/ 7096988 w 12192001"/>
              <a:gd name="connsiteY119" fmla="*/ 2183464 h 2344739"/>
              <a:gd name="connsiteX120" fmla="*/ 7018496 w 12192001"/>
              <a:gd name="connsiteY120" fmla="*/ 2183090 h 2344739"/>
              <a:gd name="connsiteX121" fmla="*/ 6904146 w 12192001"/>
              <a:gd name="connsiteY121" fmla="*/ 2212596 h 2344739"/>
              <a:gd name="connsiteX122" fmla="*/ 6708222 w 12192001"/>
              <a:gd name="connsiteY122" fmla="*/ 2240551 h 2344739"/>
              <a:gd name="connsiteX123" fmla="*/ 6549454 w 12192001"/>
              <a:gd name="connsiteY123" fmla="*/ 2269327 h 2344739"/>
              <a:gd name="connsiteX124" fmla="*/ 6317560 w 12192001"/>
              <a:gd name="connsiteY124" fmla="*/ 2316127 h 2344739"/>
              <a:gd name="connsiteX125" fmla="*/ 6168674 w 12192001"/>
              <a:gd name="connsiteY125" fmla="*/ 2318214 h 2344739"/>
              <a:gd name="connsiteX126" fmla="*/ 6073848 w 12192001"/>
              <a:gd name="connsiteY126" fmla="*/ 2338676 h 2344739"/>
              <a:gd name="connsiteX127" fmla="*/ 6068529 w 12192001"/>
              <a:gd name="connsiteY127" fmla="*/ 2337139 h 2344739"/>
              <a:gd name="connsiteX128" fmla="*/ 6048638 w 12192001"/>
              <a:gd name="connsiteY128" fmla="*/ 2337822 h 2344739"/>
              <a:gd name="connsiteX129" fmla="*/ 6041285 w 12192001"/>
              <a:gd name="connsiteY129" fmla="*/ 2329473 h 2344739"/>
              <a:gd name="connsiteX130" fmla="*/ 6010090 w 12192001"/>
              <a:gd name="connsiteY130" fmla="*/ 2324380 h 2344739"/>
              <a:gd name="connsiteX131" fmla="*/ 5957375 w 12192001"/>
              <a:gd name="connsiteY131" fmla="*/ 2328024 h 2344739"/>
              <a:gd name="connsiteX132" fmla="*/ 5758919 w 12192001"/>
              <a:gd name="connsiteY132" fmla="*/ 2343716 h 2344739"/>
              <a:gd name="connsiteX133" fmla="*/ 5626960 w 12192001"/>
              <a:gd name="connsiteY133" fmla="*/ 2344739 h 2344739"/>
              <a:gd name="connsiteX134" fmla="*/ 5470906 w 12192001"/>
              <a:gd name="connsiteY134" fmla="*/ 2330719 h 2344739"/>
              <a:gd name="connsiteX135" fmla="*/ 5432761 w 12192001"/>
              <a:gd name="connsiteY135" fmla="*/ 2319466 h 2344739"/>
              <a:gd name="connsiteX136" fmla="*/ 5381669 w 12192001"/>
              <a:gd name="connsiteY136" fmla="*/ 2301764 h 2344739"/>
              <a:gd name="connsiteX137" fmla="*/ 5261764 w 12192001"/>
              <a:gd name="connsiteY137" fmla="*/ 2281347 h 2344739"/>
              <a:gd name="connsiteX138" fmla="*/ 5222961 w 12192001"/>
              <a:gd name="connsiteY138" fmla="*/ 2270223 h 2344739"/>
              <a:gd name="connsiteX139" fmla="*/ 5174660 w 12192001"/>
              <a:gd name="connsiteY139" fmla="*/ 2267233 h 2344739"/>
              <a:gd name="connsiteX140" fmla="*/ 5156554 w 12192001"/>
              <a:gd name="connsiteY140" fmla="*/ 2260010 h 2344739"/>
              <a:gd name="connsiteX141" fmla="*/ 5142599 w 12192001"/>
              <a:gd name="connsiteY141" fmla="*/ 2256610 h 2344739"/>
              <a:gd name="connsiteX142" fmla="*/ 5139596 w 12192001"/>
              <a:gd name="connsiteY142" fmla="*/ 2254509 h 2344739"/>
              <a:gd name="connsiteX143" fmla="*/ 5121659 w 12192001"/>
              <a:gd name="connsiteY143" fmla="*/ 2243656 h 2344739"/>
              <a:gd name="connsiteX144" fmla="*/ 5065790 w 12192001"/>
              <a:gd name="connsiteY144" fmla="*/ 2250227 h 2344739"/>
              <a:gd name="connsiteX145" fmla="*/ 5011514 w 12192001"/>
              <a:gd name="connsiteY145" fmla="*/ 2233846 h 2344739"/>
              <a:gd name="connsiteX146" fmla="*/ 4840441 w 12192001"/>
              <a:gd name="connsiteY146" fmla="*/ 2209829 h 2344739"/>
              <a:gd name="connsiteX147" fmla="*/ 4762447 w 12192001"/>
              <a:gd name="connsiteY147" fmla="*/ 2182061 h 2344739"/>
              <a:gd name="connsiteX148" fmla="*/ 4723186 w 12192001"/>
              <a:gd name="connsiteY148" fmla="*/ 2173047 h 2344739"/>
              <a:gd name="connsiteX149" fmla="*/ 4721176 w 12192001"/>
              <a:gd name="connsiteY149" fmla="*/ 2172298 h 2344739"/>
              <a:gd name="connsiteX150" fmla="*/ 4722111 w 12192001"/>
              <a:gd name="connsiteY150" fmla="*/ 2172087 h 2344739"/>
              <a:gd name="connsiteX151" fmla="*/ 4717202 w 12192001"/>
              <a:gd name="connsiteY151" fmla="*/ 2170817 h 2344739"/>
              <a:gd name="connsiteX152" fmla="*/ 4721176 w 12192001"/>
              <a:gd name="connsiteY152" fmla="*/ 2172298 h 2344739"/>
              <a:gd name="connsiteX153" fmla="*/ 4715526 w 12192001"/>
              <a:gd name="connsiteY153" fmla="*/ 2173573 h 2344739"/>
              <a:gd name="connsiteX154" fmla="*/ 4515814 w 12192001"/>
              <a:gd name="connsiteY154" fmla="*/ 2163671 h 2344739"/>
              <a:gd name="connsiteX155" fmla="*/ 4428543 w 12192001"/>
              <a:gd name="connsiteY155" fmla="*/ 2153020 h 2344739"/>
              <a:gd name="connsiteX156" fmla="*/ 4362875 w 12192001"/>
              <a:gd name="connsiteY156" fmla="*/ 2151674 h 2344739"/>
              <a:gd name="connsiteX157" fmla="*/ 4316966 w 12192001"/>
              <a:gd name="connsiteY157" fmla="*/ 2158289 h 2344739"/>
              <a:gd name="connsiteX158" fmla="*/ 4315110 w 12192001"/>
              <a:gd name="connsiteY158" fmla="*/ 2156948 h 2344739"/>
              <a:gd name="connsiteX159" fmla="*/ 4295144 w 12192001"/>
              <a:gd name="connsiteY159" fmla="*/ 2155069 h 2344739"/>
              <a:gd name="connsiteX160" fmla="*/ 4290064 w 12192001"/>
              <a:gd name="connsiteY160" fmla="*/ 2157986 h 2344739"/>
              <a:gd name="connsiteX161" fmla="*/ 4276142 w 12192001"/>
              <a:gd name="connsiteY161" fmla="*/ 2157740 h 2344739"/>
              <a:gd name="connsiteX162" fmla="*/ 4248117 w 12192001"/>
              <a:gd name="connsiteY162" fmla="*/ 2160064 h 2344739"/>
              <a:gd name="connsiteX163" fmla="*/ 4202051 w 12192001"/>
              <a:gd name="connsiteY163" fmla="*/ 2157269 h 2344739"/>
              <a:gd name="connsiteX164" fmla="*/ 4201745 w 12192001"/>
              <a:gd name="connsiteY164" fmla="*/ 2156010 h 2344739"/>
              <a:gd name="connsiteX165" fmla="*/ 4191248 w 12192001"/>
              <a:gd name="connsiteY165" fmla="*/ 2150376 h 2344739"/>
              <a:gd name="connsiteX166" fmla="*/ 4142745 w 12192001"/>
              <a:gd name="connsiteY166" fmla="*/ 2134511 h 2344739"/>
              <a:gd name="connsiteX167" fmla="*/ 4083097 w 12192001"/>
              <a:gd name="connsiteY167" fmla="*/ 2107978 h 2344739"/>
              <a:gd name="connsiteX168" fmla="*/ 4074546 w 12192001"/>
              <a:gd name="connsiteY168" fmla="*/ 2107143 h 2344739"/>
              <a:gd name="connsiteX169" fmla="*/ 4074427 w 12192001"/>
              <a:gd name="connsiteY169" fmla="*/ 2106844 h 2344739"/>
              <a:gd name="connsiteX170" fmla="*/ 4065510 w 12192001"/>
              <a:gd name="connsiteY170" fmla="*/ 2105400 h 2344739"/>
              <a:gd name="connsiteX171" fmla="*/ 4058954 w 12192001"/>
              <a:gd name="connsiteY171" fmla="*/ 2105618 h 2344739"/>
              <a:gd name="connsiteX172" fmla="*/ 4042364 w 12192001"/>
              <a:gd name="connsiteY172" fmla="*/ 2103997 h 2344739"/>
              <a:gd name="connsiteX173" fmla="*/ 4036997 w 12192001"/>
              <a:gd name="connsiteY173" fmla="*/ 2101563 h 2344739"/>
              <a:gd name="connsiteX174" fmla="*/ 4035363 w 12192001"/>
              <a:gd name="connsiteY174" fmla="*/ 2097896 h 2344739"/>
              <a:gd name="connsiteX175" fmla="*/ 4033778 w 12192001"/>
              <a:gd name="connsiteY175" fmla="*/ 2098131 h 2344739"/>
              <a:gd name="connsiteX176" fmla="*/ 4004538 w 12192001"/>
              <a:gd name="connsiteY176" fmla="*/ 2085563 h 2344739"/>
              <a:gd name="connsiteX177" fmla="*/ 3936846 w 12192001"/>
              <a:gd name="connsiteY177" fmla="*/ 2068106 h 2344739"/>
              <a:gd name="connsiteX178" fmla="*/ 3897275 w 12192001"/>
              <a:gd name="connsiteY178" fmla="*/ 2062451 h 2344739"/>
              <a:gd name="connsiteX179" fmla="*/ 3789760 w 12192001"/>
              <a:gd name="connsiteY179" fmla="*/ 2042213 h 2344739"/>
              <a:gd name="connsiteX180" fmla="*/ 3682513 w 12192001"/>
              <a:gd name="connsiteY180" fmla="*/ 2018290 h 2344739"/>
              <a:gd name="connsiteX181" fmla="*/ 3610035 w 12192001"/>
              <a:gd name="connsiteY181" fmla="*/ 1986019 h 2344739"/>
              <a:gd name="connsiteX182" fmla="*/ 3603855 w 12192001"/>
              <a:gd name="connsiteY182" fmla="*/ 1987381 h 2344739"/>
              <a:gd name="connsiteX183" fmla="*/ 3594736 w 12192001"/>
              <a:gd name="connsiteY183" fmla="*/ 1987545 h 2344739"/>
              <a:gd name="connsiteX184" fmla="*/ 3594501 w 12192001"/>
              <a:gd name="connsiteY184" fmla="*/ 1987276 h 2344739"/>
              <a:gd name="connsiteX185" fmla="*/ 3585978 w 12192001"/>
              <a:gd name="connsiteY185" fmla="*/ 1987966 h 2344739"/>
              <a:gd name="connsiteX186" fmla="*/ 3536135 w 12192001"/>
              <a:gd name="connsiteY186" fmla="*/ 1978267 h 2344739"/>
              <a:gd name="connsiteX187" fmla="*/ 3473223 w 12192001"/>
              <a:gd name="connsiteY187" fmla="*/ 1974606 h 2344739"/>
              <a:gd name="connsiteX188" fmla="*/ 3400728 w 12192001"/>
              <a:gd name="connsiteY188" fmla="*/ 1962558 h 2344739"/>
              <a:gd name="connsiteX189" fmla="*/ 3363888 w 12192001"/>
              <a:gd name="connsiteY189" fmla="*/ 1979510 h 2344739"/>
              <a:gd name="connsiteX190" fmla="*/ 3344026 w 12192001"/>
              <a:gd name="connsiteY190" fmla="*/ 1981192 h 2344739"/>
              <a:gd name="connsiteX191" fmla="*/ 3341698 w 12192001"/>
              <a:gd name="connsiteY191" fmla="*/ 1980217 h 2344739"/>
              <a:gd name="connsiteX192" fmla="*/ 3262356 w 12192001"/>
              <a:gd name="connsiteY192" fmla="*/ 1986094 h 2344739"/>
              <a:gd name="connsiteX193" fmla="*/ 3142556 w 12192001"/>
              <a:gd name="connsiteY193" fmla="*/ 1993869 h 2344739"/>
              <a:gd name="connsiteX194" fmla="*/ 3030291 w 12192001"/>
              <a:gd name="connsiteY194" fmla="*/ 1996512 h 2344739"/>
              <a:gd name="connsiteX195" fmla="*/ 2781569 w 12192001"/>
              <a:gd name="connsiteY195" fmla="*/ 2018333 h 2344739"/>
              <a:gd name="connsiteX196" fmla="*/ 2646527 w 12192001"/>
              <a:gd name="connsiteY196" fmla="*/ 2028869 h 2344739"/>
              <a:gd name="connsiteX197" fmla="*/ 2568028 w 12192001"/>
              <a:gd name="connsiteY197" fmla="*/ 2002628 h 2344739"/>
              <a:gd name="connsiteX198" fmla="*/ 2443255 w 12192001"/>
              <a:gd name="connsiteY198" fmla="*/ 2016529 h 2344739"/>
              <a:gd name="connsiteX199" fmla="*/ 2315112 w 12192001"/>
              <a:gd name="connsiteY199" fmla="*/ 2024996 h 2344739"/>
              <a:gd name="connsiteX200" fmla="*/ 2208578 w 12192001"/>
              <a:gd name="connsiteY200" fmla="*/ 2019763 h 2344739"/>
              <a:gd name="connsiteX201" fmla="*/ 2094665 w 12192001"/>
              <a:gd name="connsiteY201" fmla="*/ 2003052 h 2344739"/>
              <a:gd name="connsiteX202" fmla="*/ 1997356 w 12192001"/>
              <a:gd name="connsiteY202" fmla="*/ 1995032 h 2344739"/>
              <a:gd name="connsiteX203" fmla="*/ 1928172 w 12192001"/>
              <a:gd name="connsiteY203" fmla="*/ 2016977 h 2344739"/>
              <a:gd name="connsiteX204" fmla="*/ 1921650 w 12192001"/>
              <a:gd name="connsiteY204" fmla="*/ 2012146 h 2344739"/>
              <a:gd name="connsiteX205" fmla="*/ 1873080 w 12192001"/>
              <a:gd name="connsiteY205" fmla="*/ 2013741 h 2344739"/>
              <a:gd name="connsiteX206" fmla="*/ 1786655 w 12192001"/>
              <a:gd name="connsiteY206" fmla="*/ 2041363 h 2344739"/>
              <a:gd name="connsiteX207" fmla="*/ 1738204 w 12192001"/>
              <a:gd name="connsiteY207" fmla="*/ 2036312 h 2344739"/>
              <a:gd name="connsiteX208" fmla="*/ 1675071 w 12192001"/>
              <a:gd name="connsiteY208" fmla="*/ 2019963 h 2344739"/>
              <a:gd name="connsiteX209" fmla="*/ 1608669 w 12192001"/>
              <a:gd name="connsiteY209" fmla="*/ 2013066 h 2344739"/>
              <a:gd name="connsiteX210" fmla="*/ 1496110 w 12192001"/>
              <a:gd name="connsiteY210" fmla="*/ 1987476 h 2344739"/>
              <a:gd name="connsiteX211" fmla="*/ 1149979 w 12192001"/>
              <a:gd name="connsiteY211" fmla="*/ 1938041 h 2344739"/>
              <a:gd name="connsiteX212" fmla="*/ 858269 w 12192001"/>
              <a:gd name="connsiteY212" fmla="*/ 1928608 h 2344739"/>
              <a:gd name="connsiteX213" fmla="*/ 837540 w 12192001"/>
              <a:gd name="connsiteY213" fmla="*/ 1929821 h 2344739"/>
              <a:gd name="connsiteX214" fmla="*/ 816809 w 12192001"/>
              <a:gd name="connsiteY214" fmla="*/ 1927857 h 2344739"/>
              <a:gd name="connsiteX215" fmla="*/ 811506 w 12192001"/>
              <a:gd name="connsiteY215" fmla="*/ 1930751 h 2344739"/>
              <a:gd name="connsiteX216" fmla="*/ 797041 w 12192001"/>
              <a:gd name="connsiteY216" fmla="*/ 1930446 h 2344739"/>
              <a:gd name="connsiteX217" fmla="*/ 767901 w 12192001"/>
              <a:gd name="connsiteY217" fmla="*/ 1932653 h 2344739"/>
              <a:gd name="connsiteX218" fmla="*/ 763053 w 12192001"/>
              <a:gd name="connsiteY218" fmla="*/ 1930432 h 2344739"/>
              <a:gd name="connsiteX219" fmla="*/ 720047 w 12192001"/>
              <a:gd name="connsiteY219" fmla="*/ 1929661 h 2344739"/>
              <a:gd name="connsiteX220" fmla="*/ 719742 w 12192001"/>
              <a:gd name="connsiteY220" fmla="*/ 1928399 h 2344739"/>
              <a:gd name="connsiteX221" fmla="*/ 708875 w 12192001"/>
              <a:gd name="connsiteY221" fmla="*/ 1922722 h 2344739"/>
              <a:gd name="connsiteX222" fmla="*/ 596792 w 12192001"/>
              <a:gd name="connsiteY222" fmla="*/ 1879864 h 2344739"/>
              <a:gd name="connsiteX223" fmla="*/ 578535 w 12192001"/>
              <a:gd name="connsiteY223" fmla="*/ 1877212 h 2344739"/>
              <a:gd name="connsiteX224" fmla="*/ 571717 w 12192001"/>
              <a:gd name="connsiteY224" fmla="*/ 1877401 h 2344739"/>
              <a:gd name="connsiteX225" fmla="*/ 445099 w 12192001"/>
              <a:gd name="connsiteY225" fmla="*/ 1839371 h 2344739"/>
              <a:gd name="connsiteX226" fmla="*/ 404015 w 12192001"/>
              <a:gd name="connsiteY226" fmla="*/ 1833548 h 2344739"/>
              <a:gd name="connsiteX227" fmla="*/ 292435 w 12192001"/>
              <a:gd name="connsiteY227" fmla="*/ 1812852 h 2344739"/>
              <a:gd name="connsiteX228" fmla="*/ 118381 w 12192001"/>
              <a:gd name="connsiteY228" fmla="*/ 1761047 h 2344739"/>
              <a:gd name="connsiteX229" fmla="*/ 15526 w 12192001"/>
              <a:gd name="connsiteY229" fmla="*/ 1758191 h 2344739"/>
              <a:gd name="connsiteX230" fmla="*/ 2 w 12192001"/>
              <a:gd name="connsiteY230" fmla="*/ 1752722 h 2344739"/>
              <a:gd name="connsiteX231" fmla="*/ 1 w 12192001"/>
              <a:gd name="connsiteY231" fmla="*/ 762497 h 2344739"/>
              <a:gd name="connsiteX232" fmla="*/ 0 w 12192001"/>
              <a:gd name="connsiteY232" fmla="*/ 762497 h 2344739"/>
              <a:gd name="connsiteX233" fmla="*/ 0 w 12192001"/>
              <a:gd name="connsiteY233" fmla="*/ 222213 h 2344739"/>
              <a:gd name="connsiteX234" fmla="*/ 0 w 12192001"/>
              <a:gd name="connsiteY234"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37318 w 12192001"/>
              <a:gd name="connsiteY70" fmla="*/ 1920435 h 2344739"/>
              <a:gd name="connsiteX71" fmla="*/ 9113812 w 12192001"/>
              <a:gd name="connsiteY71" fmla="*/ 1919069 h 2344739"/>
              <a:gd name="connsiteX72" fmla="*/ 9053453 w 12192001"/>
              <a:gd name="connsiteY72" fmla="*/ 1910755 h 2344739"/>
              <a:gd name="connsiteX73" fmla="*/ 9005486 w 12192001"/>
              <a:gd name="connsiteY73" fmla="*/ 1914040 h 2344739"/>
              <a:gd name="connsiteX74" fmla="*/ 9005201 w 12192001"/>
              <a:gd name="connsiteY74" fmla="*/ 1913800 h 2344739"/>
              <a:gd name="connsiteX75" fmla="*/ 8996232 w 12192001"/>
              <a:gd name="connsiteY75" fmla="*/ 1915011 h 2344739"/>
              <a:gd name="connsiteX76" fmla="*/ 8990394 w 12192001"/>
              <a:gd name="connsiteY76" fmla="*/ 1917072 h 2344739"/>
              <a:gd name="connsiteX77" fmla="*/ 8974337 w 12192001"/>
              <a:gd name="connsiteY77" fmla="*/ 1920298 h 2344739"/>
              <a:gd name="connsiteX78" fmla="*/ 8968011 w 12192001"/>
              <a:gd name="connsiteY78" fmla="*/ 1919598 h 2344739"/>
              <a:gd name="connsiteX79" fmla="*/ 8963048 w 12192001"/>
              <a:gd name="connsiteY79" fmla="*/ 1917373 h 2344739"/>
              <a:gd name="connsiteX80" fmla="*/ 8928988 w 12192001"/>
              <a:gd name="connsiteY80" fmla="*/ 1914185 h 2344739"/>
              <a:gd name="connsiteX81" fmla="*/ 8752444 w 12192001"/>
              <a:gd name="connsiteY81" fmla="*/ 1933417 h 2344739"/>
              <a:gd name="connsiteX82" fmla="*/ 8707847 w 12192001"/>
              <a:gd name="connsiteY82" fmla="*/ 1935518 h 2344739"/>
              <a:gd name="connsiteX83" fmla="*/ 8596071 w 12192001"/>
              <a:gd name="connsiteY83" fmla="*/ 1944090 h 2344739"/>
              <a:gd name="connsiteX84" fmla="*/ 8525230 w 12192001"/>
              <a:gd name="connsiteY84" fmla="*/ 1929248 h 2344739"/>
              <a:gd name="connsiteX85" fmla="*/ 8510983 w 12192001"/>
              <a:gd name="connsiteY85" fmla="*/ 1935163 h 2344739"/>
              <a:gd name="connsiteX86" fmla="*/ 8506167 w 12192001"/>
              <a:gd name="connsiteY86" fmla="*/ 1938164 h 2344739"/>
              <a:gd name="connsiteX87" fmla="*/ 8497968 w 12192001"/>
              <a:gd name="connsiteY87" fmla="*/ 1940902 h 2344739"/>
              <a:gd name="connsiteX88" fmla="*/ 8497594 w 12192001"/>
              <a:gd name="connsiteY88" fmla="*/ 1940723 h 2344739"/>
              <a:gd name="connsiteX89" fmla="*/ 8490249 w 12192001"/>
              <a:gd name="connsiteY89" fmla="*/ 1943773 h 2344739"/>
              <a:gd name="connsiteX90" fmla="*/ 8367182 w 12192001"/>
              <a:gd name="connsiteY90" fmla="*/ 1957815 h 2344739"/>
              <a:gd name="connsiteX91" fmla="*/ 8353799 w 12192001"/>
              <a:gd name="connsiteY91" fmla="*/ 1958009 h 2344739"/>
              <a:gd name="connsiteX92" fmla="*/ 8352373 w 12192001"/>
              <a:gd name="connsiteY92" fmla="*/ 1957169 h 2344739"/>
              <a:gd name="connsiteX93" fmla="*/ 8320104 w 12192001"/>
              <a:gd name="connsiteY93" fmla="*/ 1974587 h 2344739"/>
              <a:gd name="connsiteX94" fmla="*/ 8314433 w 12192001"/>
              <a:gd name="connsiteY94" fmla="*/ 1974913 h 2344739"/>
              <a:gd name="connsiteX95" fmla="*/ 8295174 w 12192001"/>
              <a:gd name="connsiteY95" fmla="*/ 1988808 h 2344739"/>
              <a:gd name="connsiteX96" fmla="*/ 8284276 w 12192001"/>
              <a:gd name="connsiteY96" fmla="*/ 1994631 h 2344739"/>
              <a:gd name="connsiteX97" fmla="*/ 8283150 w 12192001"/>
              <a:gd name="connsiteY97" fmla="*/ 1999074 h 2344739"/>
              <a:gd name="connsiteX98" fmla="*/ 8266076 w 12192001"/>
              <a:gd name="connsiteY98" fmla="*/ 2006249 h 2344739"/>
              <a:gd name="connsiteX99" fmla="*/ 8263377 w 12192001"/>
              <a:gd name="connsiteY99" fmla="*/ 2006019 h 2344739"/>
              <a:gd name="connsiteX100" fmla="*/ 8252033 w 12192001"/>
              <a:gd name="connsiteY100" fmla="*/ 2015862 h 2344739"/>
              <a:gd name="connsiteX101" fmla="*/ 8245834 w 12192001"/>
              <a:gd name="connsiteY101" fmla="*/ 2028854 h 2344739"/>
              <a:gd name="connsiteX102" fmla="*/ 8090272 w 12192001"/>
              <a:gd name="connsiteY102" fmla="*/ 2075015 h 2344739"/>
              <a:gd name="connsiteX103" fmla="*/ 7905407 w 12192001"/>
              <a:gd name="connsiteY103" fmla="*/ 2116988 h 2344739"/>
              <a:gd name="connsiteX104" fmla="*/ 7718745 w 12192001"/>
              <a:gd name="connsiteY104" fmla="*/ 2142703 h 2344739"/>
              <a:gd name="connsiteX105" fmla="*/ 7614347 w 12192001"/>
              <a:gd name="connsiteY105" fmla="*/ 2139232 h 2344739"/>
              <a:gd name="connsiteX106" fmla="*/ 7527543 w 12192001"/>
              <a:gd name="connsiteY106" fmla="*/ 2145060 h 2344739"/>
              <a:gd name="connsiteX107" fmla="*/ 7519571 w 12192001"/>
              <a:gd name="connsiteY107" fmla="*/ 2147613 h 2344739"/>
              <a:gd name="connsiteX108" fmla="*/ 7507411 w 12192001"/>
              <a:gd name="connsiteY108" fmla="*/ 2148948 h 2344739"/>
              <a:gd name="connsiteX109" fmla="*/ 7507040 w 12192001"/>
              <a:gd name="connsiteY109" fmla="*/ 2148621 h 2344739"/>
              <a:gd name="connsiteX110" fmla="*/ 7495795 w 12192001"/>
              <a:gd name="connsiteY110" fmla="*/ 2150573 h 2344739"/>
              <a:gd name="connsiteX111" fmla="*/ 7405391 w 12192001"/>
              <a:gd name="connsiteY111" fmla="*/ 2142468 h 2344739"/>
              <a:gd name="connsiteX112" fmla="*/ 7312180 w 12192001"/>
              <a:gd name="connsiteY112" fmla="*/ 2132873 h 2344739"/>
              <a:gd name="connsiteX113" fmla="*/ 7310853 w 12192001"/>
              <a:gd name="connsiteY113" fmla="*/ 2131431 h 2344739"/>
              <a:gd name="connsiteX114" fmla="*/ 7218559 w 12192001"/>
              <a:gd name="connsiteY114" fmla="*/ 2156680 h 2344739"/>
              <a:gd name="connsiteX115" fmla="*/ 7201101 w 12192001"/>
              <a:gd name="connsiteY115" fmla="*/ 2161230 h 2344739"/>
              <a:gd name="connsiteX116" fmla="*/ 7197004 w 12192001"/>
              <a:gd name="connsiteY116" fmla="*/ 2166588 h 2344739"/>
              <a:gd name="connsiteX117" fmla="*/ 7170808 w 12192001"/>
              <a:gd name="connsiteY117" fmla="*/ 2171236 h 2344739"/>
              <a:gd name="connsiteX118" fmla="*/ 7096988 w 12192001"/>
              <a:gd name="connsiteY118" fmla="*/ 2183464 h 2344739"/>
              <a:gd name="connsiteX119" fmla="*/ 7018496 w 12192001"/>
              <a:gd name="connsiteY119" fmla="*/ 2183090 h 2344739"/>
              <a:gd name="connsiteX120" fmla="*/ 6904146 w 12192001"/>
              <a:gd name="connsiteY120" fmla="*/ 2212596 h 2344739"/>
              <a:gd name="connsiteX121" fmla="*/ 6708222 w 12192001"/>
              <a:gd name="connsiteY121" fmla="*/ 2240551 h 2344739"/>
              <a:gd name="connsiteX122" fmla="*/ 6549454 w 12192001"/>
              <a:gd name="connsiteY122" fmla="*/ 2269327 h 2344739"/>
              <a:gd name="connsiteX123" fmla="*/ 6317560 w 12192001"/>
              <a:gd name="connsiteY123" fmla="*/ 2316127 h 2344739"/>
              <a:gd name="connsiteX124" fmla="*/ 6168674 w 12192001"/>
              <a:gd name="connsiteY124" fmla="*/ 2318214 h 2344739"/>
              <a:gd name="connsiteX125" fmla="*/ 6073848 w 12192001"/>
              <a:gd name="connsiteY125" fmla="*/ 2338676 h 2344739"/>
              <a:gd name="connsiteX126" fmla="*/ 6068529 w 12192001"/>
              <a:gd name="connsiteY126" fmla="*/ 2337139 h 2344739"/>
              <a:gd name="connsiteX127" fmla="*/ 6048638 w 12192001"/>
              <a:gd name="connsiteY127" fmla="*/ 2337822 h 2344739"/>
              <a:gd name="connsiteX128" fmla="*/ 6041285 w 12192001"/>
              <a:gd name="connsiteY128" fmla="*/ 2329473 h 2344739"/>
              <a:gd name="connsiteX129" fmla="*/ 6010090 w 12192001"/>
              <a:gd name="connsiteY129" fmla="*/ 2324380 h 2344739"/>
              <a:gd name="connsiteX130" fmla="*/ 5957375 w 12192001"/>
              <a:gd name="connsiteY130" fmla="*/ 2328024 h 2344739"/>
              <a:gd name="connsiteX131" fmla="*/ 5758919 w 12192001"/>
              <a:gd name="connsiteY131" fmla="*/ 2343716 h 2344739"/>
              <a:gd name="connsiteX132" fmla="*/ 5626960 w 12192001"/>
              <a:gd name="connsiteY132" fmla="*/ 2344739 h 2344739"/>
              <a:gd name="connsiteX133" fmla="*/ 5470906 w 12192001"/>
              <a:gd name="connsiteY133" fmla="*/ 2330719 h 2344739"/>
              <a:gd name="connsiteX134" fmla="*/ 5432761 w 12192001"/>
              <a:gd name="connsiteY134" fmla="*/ 2319466 h 2344739"/>
              <a:gd name="connsiteX135" fmla="*/ 5381669 w 12192001"/>
              <a:gd name="connsiteY135" fmla="*/ 2301764 h 2344739"/>
              <a:gd name="connsiteX136" fmla="*/ 5261764 w 12192001"/>
              <a:gd name="connsiteY136" fmla="*/ 2281347 h 2344739"/>
              <a:gd name="connsiteX137" fmla="*/ 5222961 w 12192001"/>
              <a:gd name="connsiteY137" fmla="*/ 2270223 h 2344739"/>
              <a:gd name="connsiteX138" fmla="*/ 5174660 w 12192001"/>
              <a:gd name="connsiteY138" fmla="*/ 2267233 h 2344739"/>
              <a:gd name="connsiteX139" fmla="*/ 5156554 w 12192001"/>
              <a:gd name="connsiteY139" fmla="*/ 2260010 h 2344739"/>
              <a:gd name="connsiteX140" fmla="*/ 5142599 w 12192001"/>
              <a:gd name="connsiteY140" fmla="*/ 2256610 h 2344739"/>
              <a:gd name="connsiteX141" fmla="*/ 5139596 w 12192001"/>
              <a:gd name="connsiteY141" fmla="*/ 2254509 h 2344739"/>
              <a:gd name="connsiteX142" fmla="*/ 5121659 w 12192001"/>
              <a:gd name="connsiteY142" fmla="*/ 2243656 h 2344739"/>
              <a:gd name="connsiteX143" fmla="*/ 5065790 w 12192001"/>
              <a:gd name="connsiteY143" fmla="*/ 2250227 h 2344739"/>
              <a:gd name="connsiteX144" fmla="*/ 5011514 w 12192001"/>
              <a:gd name="connsiteY144" fmla="*/ 2233846 h 2344739"/>
              <a:gd name="connsiteX145" fmla="*/ 4840441 w 12192001"/>
              <a:gd name="connsiteY145" fmla="*/ 2209829 h 2344739"/>
              <a:gd name="connsiteX146" fmla="*/ 4762447 w 12192001"/>
              <a:gd name="connsiteY146" fmla="*/ 2182061 h 2344739"/>
              <a:gd name="connsiteX147" fmla="*/ 4723186 w 12192001"/>
              <a:gd name="connsiteY147" fmla="*/ 2173047 h 2344739"/>
              <a:gd name="connsiteX148" fmla="*/ 4721176 w 12192001"/>
              <a:gd name="connsiteY148" fmla="*/ 2172298 h 2344739"/>
              <a:gd name="connsiteX149" fmla="*/ 4722111 w 12192001"/>
              <a:gd name="connsiteY149" fmla="*/ 2172087 h 2344739"/>
              <a:gd name="connsiteX150" fmla="*/ 4717202 w 12192001"/>
              <a:gd name="connsiteY150" fmla="*/ 2170817 h 2344739"/>
              <a:gd name="connsiteX151" fmla="*/ 4721176 w 12192001"/>
              <a:gd name="connsiteY151" fmla="*/ 2172298 h 2344739"/>
              <a:gd name="connsiteX152" fmla="*/ 4715526 w 12192001"/>
              <a:gd name="connsiteY152" fmla="*/ 2173573 h 2344739"/>
              <a:gd name="connsiteX153" fmla="*/ 4515814 w 12192001"/>
              <a:gd name="connsiteY153" fmla="*/ 2163671 h 2344739"/>
              <a:gd name="connsiteX154" fmla="*/ 4428543 w 12192001"/>
              <a:gd name="connsiteY154" fmla="*/ 2153020 h 2344739"/>
              <a:gd name="connsiteX155" fmla="*/ 4362875 w 12192001"/>
              <a:gd name="connsiteY155" fmla="*/ 2151674 h 2344739"/>
              <a:gd name="connsiteX156" fmla="*/ 4316966 w 12192001"/>
              <a:gd name="connsiteY156" fmla="*/ 2158289 h 2344739"/>
              <a:gd name="connsiteX157" fmla="*/ 4315110 w 12192001"/>
              <a:gd name="connsiteY157" fmla="*/ 2156948 h 2344739"/>
              <a:gd name="connsiteX158" fmla="*/ 4295144 w 12192001"/>
              <a:gd name="connsiteY158" fmla="*/ 2155069 h 2344739"/>
              <a:gd name="connsiteX159" fmla="*/ 4290064 w 12192001"/>
              <a:gd name="connsiteY159" fmla="*/ 2157986 h 2344739"/>
              <a:gd name="connsiteX160" fmla="*/ 4276142 w 12192001"/>
              <a:gd name="connsiteY160" fmla="*/ 2157740 h 2344739"/>
              <a:gd name="connsiteX161" fmla="*/ 4248117 w 12192001"/>
              <a:gd name="connsiteY161" fmla="*/ 2160064 h 2344739"/>
              <a:gd name="connsiteX162" fmla="*/ 4202051 w 12192001"/>
              <a:gd name="connsiteY162" fmla="*/ 2157269 h 2344739"/>
              <a:gd name="connsiteX163" fmla="*/ 4201745 w 12192001"/>
              <a:gd name="connsiteY163" fmla="*/ 2156010 h 2344739"/>
              <a:gd name="connsiteX164" fmla="*/ 4191248 w 12192001"/>
              <a:gd name="connsiteY164" fmla="*/ 2150376 h 2344739"/>
              <a:gd name="connsiteX165" fmla="*/ 4142745 w 12192001"/>
              <a:gd name="connsiteY165" fmla="*/ 2134511 h 2344739"/>
              <a:gd name="connsiteX166" fmla="*/ 4083097 w 12192001"/>
              <a:gd name="connsiteY166" fmla="*/ 2107978 h 2344739"/>
              <a:gd name="connsiteX167" fmla="*/ 4074546 w 12192001"/>
              <a:gd name="connsiteY167" fmla="*/ 2107143 h 2344739"/>
              <a:gd name="connsiteX168" fmla="*/ 4074427 w 12192001"/>
              <a:gd name="connsiteY168" fmla="*/ 2106844 h 2344739"/>
              <a:gd name="connsiteX169" fmla="*/ 4065510 w 12192001"/>
              <a:gd name="connsiteY169" fmla="*/ 2105400 h 2344739"/>
              <a:gd name="connsiteX170" fmla="*/ 4058954 w 12192001"/>
              <a:gd name="connsiteY170" fmla="*/ 2105618 h 2344739"/>
              <a:gd name="connsiteX171" fmla="*/ 4042364 w 12192001"/>
              <a:gd name="connsiteY171" fmla="*/ 2103997 h 2344739"/>
              <a:gd name="connsiteX172" fmla="*/ 4036997 w 12192001"/>
              <a:gd name="connsiteY172" fmla="*/ 2101563 h 2344739"/>
              <a:gd name="connsiteX173" fmla="*/ 4035363 w 12192001"/>
              <a:gd name="connsiteY173" fmla="*/ 2097896 h 2344739"/>
              <a:gd name="connsiteX174" fmla="*/ 4033778 w 12192001"/>
              <a:gd name="connsiteY174" fmla="*/ 2098131 h 2344739"/>
              <a:gd name="connsiteX175" fmla="*/ 4004538 w 12192001"/>
              <a:gd name="connsiteY175" fmla="*/ 2085563 h 2344739"/>
              <a:gd name="connsiteX176" fmla="*/ 3936846 w 12192001"/>
              <a:gd name="connsiteY176" fmla="*/ 2068106 h 2344739"/>
              <a:gd name="connsiteX177" fmla="*/ 3897275 w 12192001"/>
              <a:gd name="connsiteY177" fmla="*/ 2062451 h 2344739"/>
              <a:gd name="connsiteX178" fmla="*/ 3789760 w 12192001"/>
              <a:gd name="connsiteY178" fmla="*/ 2042213 h 2344739"/>
              <a:gd name="connsiteX179" fmla="*/ 3682513 w 12192001"/>
              <a:gd name="connsiteY179" fmla="*/ 2018290 h 2344739"/>
              <a:gd name="connsiteX180" fmla="*/ 3610035 w 12192001"/>
              <a:gd name="connsiteY180" fmla="*/ 1986019 h 2344739"/>
              <a:gd name="connsiteX181" fmla="*/ 3603855 w 12192001"/>
              <a:gd name="connsiteY181" fmla="*/ 1987381 h 2344739"/>
              <a:gd name="connsiteX182" fmla="*/ 3594736 w 12192001"/>
              <a:gd name="connsiteY182" fmla="*/ 1987545 h 2344739"/>
              <a:gd name="connsiteX183" fmla="*/ 3594501 w 12192001"/>
              <a:gd name="connsiteY183" fmla="*/ 1987276 h 2344739"/>
              <a:gd name="connsiteX184" fmla="*/ 3585978 w 12192001"/>
              <a:gd name="connsiteY184" fmla="*/ 1987966 h 2344739"/>
              <a:gd name="connsiteX185" fmla="*/ 3536135 w 12192001"/>
              <a:gd name="connsiteY185" fmla="*/ 1978267 h 2344739"/>
              <a:gd name="connsiteX186" fmla="*/ 3473223 w 12192001"/>
              <a:gd name="connsiteY186" fmla="*/ 1974606 h 2344739"/>
              <a:gd name="connsiteX187" fmla="*/ 3400728 w 12192001"/>
              <a:gd name="connsiteY187" fmla="*/ 1962558 h 2344739"/>
              <a:gd name="connsiteX188" fmla="*/ 3363888 w 12192001"/>
              <a:gd name="connsiteY188" fmla="*/ 1979510 h 2344739"/>
              <a:gd name="connsiteX189" fmla="*/ 3344026 w 12192001"/>
              <a:gd name="connsiteY189" fmla="*/ 1981192 h 2344739"/>
              <a:gd name="connsiteX190" fmla="*/ 3341698 w 12192001"/>
              <a:gd name="connsiteY190" fmla="*/ 1980217 h 2344739"/>
              <a:gd name="connsiteX191" fmla="*/ 3262356 w 12192001"/>
              <a:gd name="connsiteY191" fmla="*/ 1986094 h 2344739"/>
              <a:gd name="connsiteX192" fmla="*/ 3142556 w 12192001"/>
              <a:gd name="connsiteY192" fmla="*/ 1993869 h 2344739"/>
              <a:gd name="connsiteX193" fmla="*/ 3030291 w 12192001"/>
              <a:gd name="connsiteY193" fmla="*/ 1996512 h 2344739"/>
              <a:gd name="connsiteX194" fmla="*/ 2781569 w 12192001"/>
              <a:gd name="connsiteY194" fmla="*/ 2018333 h 2344739"/>
              <a:gd name="connsiteX195" fmla="*/ 2646527 w 12192001"/>
              <a:gd name="connsiteY195" fmla="*/ 2028869 h 2344739"/>
              <a:gd name="connsiteX196" fmla="*/ 2568028 w 12192001"/>
              <a:gd name="connsiteY196" fmla="*/ 2002628 h 2344739"/>
              <a:gd name="connsiteX197" fmla="*/ 2443255 w 12192001"/>
              <a:gd name="connsiteY197" fmla="*/ 2016529 h 2344739"/>
              <a:gd name="connsiteX198" fmla="*/ 2315112 w 12192001"/>
              <a:gd name="connsiteY198" fmla="*/ 2024996 h 2344739"/>
              <a:gd name="connsiteX199" fmla="*/ 2208578 w 12192001"/>
              <a:gd name="connsiteY199" fmla="*/ 2019763 h 2344739"/>
              <a:gd name="connsiteX200" fmla="*/ 2094665 w 12192001"/>
              <a:gd name="connsiteY200" fmla="*/ 2003052 h 2344739"/>
              <a:gd name="connsiteX201" fmla="*/ 1997356 w 12192001"/>
              <a:gd name="connsiteY201" fmla="*/ 1995032 h 2344739"/>
              <a:gd name="connsiteX202" fmla="*/ 1928172 w 12192001"/>
              <a:gd name="connsiteY202" fmla="*/ 2016977 h 2344739"/>
              <a:gd name="connsiteX203" fmla="*/ 1921650 w 12192001"/>
              <a:gd name="connsiteY203" fmla="*/ 2012146 h 2344739"/>
              <a:gd name="connsiteX204" fmla="*/ 1873080 w 12192001"/>
              <a:gd name="connsiteY204" fmla="*/ 2013741 h 2344739"/>
              <a:gd name="connsiteX205" fmla="*/ 1786655 w 12192001"/>
              <a:gd name="connsiteY205" fmla="*/ 2041363 h 2344739"/>
              <a:gd name="connsiteX206" fmla="*/ 1738204 w 12192001"/>
              <a:gd name="connsiteY206" fmla="*/ 2036312 h 2344739"/>
              <a:gd name="connsiteX207" fmla="*/ 1675071 w 12192001"/>
              <a:gd name="connsiteY207" fmla="*/ 2019963 h 2344739"/>
              <a:gd name="connsiteX208" fmla="*/ 1608669 w 12192001"/>
              <a:gd name="connsiteY208" fmla="*/ 2013066 h 2344739"/>
              <a:gd name="connsiteX209" fmla="*/ 1496110 w 12192001"/>
              <a:gd name="connsiteY209" fmla="*/ 1987476 h 2344739"/>
              <a:gd name="connsiteX210" fmla="*/ 1149979 w 12192001"/>
              <a:gd name="connsiteY210" fmla="*/ 1938041 h 2344739"/>
              <a:gd name="connsiteX211" fmla="*/ 858269 w 12192001"/>
              <a:gd name="connsiteY211" fmla="*/ 1928608 h 2344739"/>
              <a:gd name="connsiteX212" fmla="*/ 837540 w 12192001"/>
              <a:gd name="connsiteY212" fmla="*/ 1929821 h 2344739"/>
              <a:gd name="connsiteX213" fmla="*/ 816809 w 12192001"/>
              <a:gd name="connsiteY213" fmla="*/ 1927857 h 2344739"/>
              <a:gd name="connsiteX214" fmla="*/ 811506 w 12192001"/>
              <a:gd name="connsiteY214" fmla="*/ 1930751 h 2344739"/>
              <a:gd name="connsiteX215" fmla="*/ 797041 w 12192001"/>
              <a:gd name="connsiteY215" fmla="*/ 1930446 h 2344739"/>
              <a:gd name="connsiteX216" fmla="*/ 767901 w 12192001"/>
              <a:gd name="connsiteY216" fmla="*/ 1932653 h 2344739"/>
              <a:gd name="connsiteX217" fmla="*/ 763053 w 12192001"/>
              <a:gd name="connsiteY217" fmla="*/ 1930432 h 2344739"/>
              <a:gd name="connsiteX218" fmla="*/ 720047 w 12192001"/>
              <a:gd name="connsiteY218" fmla="*/ 1929661 h 2344739"/>
              <a:gd name="connsiteX219" fmla="*/ 719742 w 12192001"/>
              <a:gd name="connsiteY219" fmla="*/ 1928399 h 2344739"/>
              <a:gd name="connsiteX220" fmla="*/ 708875 w 12192001"/>
              <a:gd name="connsiteY220" fmla="*/ 1922722 h 2344739"/>
              <a:gd name="connsiteX221" fmla="*/ 596792 w 12192001"/>
              <a:gd name="connsiteY221" fmla="*/ 1879864 h 2344739"/>
              <a:gd name="connsiteX222" fmla="*/ 578535 w 12192001"/>
              <a:gd name="connsiteY222" fmla="*/ 1877212 h 2344739"/>
              <a:gd name="connsiteX223" fmla="*/ 571717 w 12192001"/>
              <a:gd name="connsiteY223" fmla="*/ 1877401 h 2344739"/>
              <a:gd name="connsiteX224" fmla="*/ 445099 w 12192001"/>
              <a:gd name="connsiteY224" fmla="*/ 1839371 h 2344739"/>
              <a:gd name="connsiteX225" fmla="*/ 404015 w 12192001"/>
              <a:gd name="connsiteY225" fmla="*/ 1833548 h 2344739"/>
              <a:gd name="connsiteX226" fmla="*/ 292435 w 12192001"/>
              <a:gd name="connsiteY226" fmla="*/ 1812852 h 2344739"/>
              <a:gd name="connsiteX227" fmla="*/ 118381 w 12192001"/>
              <a:gd name="connsiteY227" fmla="*/ 1761047 h 2344739"/>
              <a:gd name="connsiteX228" fmla="*/ 15526 w 12192001"/>
              <a:gd name="connsiteY228" fmla="*/ 1758191 h 2344739"/>
              <a:gd name="connsiteX229" fmla="*/ 2 w 12192001"/>
              <a:gd name="connsiteY229" fmla="*/ 1752722 h 2344739"/>
              <a:gd name="connsiteX230" fmla="*/ 1 w 12192001"/>
              <a:gd name="connsiteY230" fmla="*/ 762497 h 2344739"/>
              <a:gd name="connsiteX231" fmla="*/ 0 w 12192001"/>
              <a:gd name="connsiteY231" fmla="*/ 762497 h 2344739"/>
              <a:gd name="connsiteX232" fmla="*/ 0 w 12192001"/>
              <a:gd name="connsiteY232" fmla="*/ 222213 h 2344739"/>
              <a:gd name="connsiteX233" fmla="*/ 0 w 12192001"/>
              <a:gd name="connsiteY233"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51232 w 12192001"/>
              <a:gd name="connsiteY69" fmla="*/ 1923669 h 2344739"/>
              <a:gd name="connsiteX70" fmla="*/ 9113812 w 12192001"/>
              <a:gd name="connsiteY70" fmla="*/ 1919069 h 2344739"/>
              <a:gd name="connsiteX71" fmla="*/ 9053453 w 12192001"/>
              <a:gd name="connsiteY71" fmla="*/ 1910755 h 2344739"/>
              <a:gd name="connsiteX72" fmla="*/ 9005486 w 12192001"/>
              <a:gd name="connsiteY72" fmla="*/ 1914040 h 2344739"/>
              <a:gd name="connsiteX73" fmla="*/ 9005201 w 12192001"/>
              <a:gd name="connsiteY73" fmla="*/ 1913800 h 2344739"/>
              <a:gd name="connsiteX74" fmla="*/ 8996232 w 12192001"/>
              <a:gd name="connsiteY74" fmla="*/ 1915011 h 2344739"/>
              <a:gd name="connsiteX75" fmla="*/ 8990394 w 12192001"/>
              <a:gd name="connsiteY75" fmla="*/ 1917072 h 2344739"/>
              <a:gd name="connsiteX76" fmla="*/ 8974337 w 12192001"/>
              <a:gd name="connsiteY76" fmla="*/ 1920298 h 2344739"/>
              <a:gd name="connsiteX77" fmla="*/ 8968011 w 12192001"/>
              <a:gd name="connsiteY77" fmla="*/ 1919598 h 2344739"/>
              <a:gd name="connsiteX78" fmla="*/ 8963048 w 12192001"/>
              <a:gd name="connsiteY78" fmla="*/ 1917373 h 2344739"/>
              <a:gd name="connsiteX79" fmla="*/ 8928988 w 12192001"/>
              <a:gd name="connsiteY79" fmla="*/ 1914185 h 2344739"/>
              <a:gd name="connsiteX80" fmla="*/ 8752444 w 12192001"/>
              <a:gd name="connsiteY80" fmla="*/ 1933417 h 2344739"/>
              <a:gd name="connsiteX81" fmla="*/ 8707847 w 12192001"/>
              <a:gd name="connsiteY81" fmla="*/ 1935518 h 2344739"/>
              <a:gd name="connsiteX82" fmla="*/ 8596071 w 12192001"/>
              <a:gd name="connsiteY82" fmla="*/ 1944090 h 2344739"/>
              <a:gd name="connsiteX83" fmla="*/ 8525230 w 12192001"/>
              <a:gd name="connsiteY83" fmla="*/ 1929248 h 2344739"/>
              <a:gd name="connsiteX84" fmla="*/ 8510983 w 12192001"/>
              <a:gd name="connsiteY84" fmla="*/ 1935163 h 2344739"/>
              <a:gd name="connsiteX85" fmla="*/ 8506167 w 12192001"/>
              <a:gd name="connsiteY85" fmla="*/ 1938164 h 2344739"/>
              <a:gd name="connsiteX86" fmla="*/ 8497968 w 12192001"/>
              <a:gd name="connsiteY86" fmla="*/ 1940902 h 2344739"/>
              <a:gd name="connsiteX87" fmla="*/ 8497594 w 12192001"/>
              <a:gd name="connsiteY87" fmla="*/ 1940723 h 2344739"/>
              <a:gd name="connsiteX88" fmla="*/ 8490249 w 12192001"/>
              <a:gd name="connsiteY88" fmla="*/ 1943773 h 2344739"/>
              <a:gd name="connsiteX89" fmla="*/ 8367182 w 12192001"/>
              <a:gd name="connsiteY89" fmla="*/ 1957815 h 2344739"/>
              <a:gd name="connsiteX90" fmla="*/ 8353799 w 12192001"/>
              <a:gd name="connsiteY90" fmla="*/ 1958009 h 2344739"/>
              <a:gd name="connsiteX91" fmla="*/ 8352373 w 12192001"/>
              <a:gd name="connsiteY91" fmla="*/ 1957169 h 2344739"/>
              <a:gd name="connsiteX92" fmla="*/ 8320104 w 12192001"/>
              <a:gd name="connsiteY92" fmla="*/ 1974587 h 2344739"/>
              <a:gd name="connsiteX93" fmla="*/ 8314433 w 12192001"/>
              <a:gd name="connsiteY93" fmla="*/ 1974913 h 2344739"/>
              <a:gd name="connsiteX94" fmla="*/ 8295174 w 12192001"/>
              <a:gd name="connsiteY94" fmla="*/ 1988808 h 2344739"/>
              <a:gd name="connsiteX95" fmla="*/ 8284276 w 12192001"/>
              <a:gd name="connsiteY95" fmla="*/ 1994631 h 2344739"/>
              <a:gd name="connsiteX96" fmla="*/ 8283150 w 12192001"/>
              <a:gd name="connsiteY96" fmla="*/ 1999074 h 2344739"/>
              <a:gd name="connsiteX97" fmla="*/ 8266076 w 12192001"/>
              <a:gd name="connsiteY97" fmla="*/ 2006249 h 2344739"/>
              <a:gd name="connsiteX98" fmla="*/ 8263377 w 12192001"/>
              <a:gd name="connsiteY98" fmla="*/ 2006019 h 2344739"/>
              <a:gd name="connsiteX99" fmla="*/ 8252033 w 12192001"/>
              <a:gd name="connsiteY99" fmla="*/ 2015862 h 2344739"/>
              <a:gd name="connsiteX100" fmla="*/ 8245834 w 12192001"/>
              <a:gd name="connsiteY100" fmla="*/ 2028854 h 2344739"/>
              <a:gd name="connsiteX101" fmla="*/ 8090272 w 12192001"/>
              <a:gd name="connsiteY101" fmla="*/ 2075015 h 2344739"/>
              <a:gd name="connsiteX102" fmla="*/ 7905407 w 12192001"/>
              <a:gd name="connsiteY102" fmla="*/ 2116988 h 2344739"/>
              <a:gd name="connsiteX103" fmla="*/ 7718745 w 12192001"/>
              <a:gd name="connsiteY103" fmla="*/ 2142703 h 2344739"/>
              <a:gd name="connsiteX104" fmla="*/ 7614347 w 12192001"/>
              <a:gd name="connsiteY104" fmla="*/ 2139232 h 2344739"/>
              <a:gd name="connsiteX105" fmla="*/ 7527543 w 12192001"/>
              <a:gd name="connsiteY105" fmla="*/ 2145060 h 2344739"/>
              <a:gd name="connsiteX106" fmla="*/ 7519571 w 12192001"/>
              <a:gd name="connsiteY106" fmla="*/ 2147613 h 2344739"/>
              <a:gd name="connsiteX107" fmla="*/ 7507411 w 12192001"/>
              <a:gd name="connsiteY107" fmla="*/ 2148948 h 2344739"/>
              <a:gd name="connsiteX108" fmla="*/ 7507040 w 12192001"/>
              <a:gd name="connsiteY108" fmla="*/ 2148621 h 2344739"/>
              <a:gd name="connsiteX109" fmla="*/ 7495795 w 12192001"/>
              <a:gd name="connsiteY109" fmla="*/ 2150573 h 2344739"/>
              <a:gd name="connsiteX110" fmla="*/ 7405391 w 12192001"/>
              <a:gd name="connsiteY110" fmla="*/ 2142468 h 2344739"/>
              <a:gd name="connsiteX111" fmla="*/ 7312180 w 12192001"/>
              <a:gd name="connsiteY111" fmla="*/ 2132873 h 2344739"/>
              <a:gd name="connsiteX112" fmla="*/ 7310853 w 12192001"/>
              <a:gd name="connsiteY112" fmla="*/ 2131431 h 2344739"/>
              <a:gd name="connsiteX113" fmla="*/ 7218559 w 12192001"/>
              <a:gd name="connsiteY113" fmla="*/ 2156680 h 2344739"/>
              <a:gd name="connsiteX114" fmla="*/ 7201101 w 12192001"/>
              <a:gd name="connsiteY114" fmla="*/ 2161230 h 2344739"/>
              <a:gd name="connsiteX115" fmla="*/ 7197004 w 12192001"/>
              <a:gd name="connsiteY115" fmla="*/ 2166588 h 2344739"/>
              <a:gd name="connsiteX116" fmla="*/ 7170808 w 12192001"/>
              <a:gd name="connsiteY116" fmla="*/ 2171236 h 2344739"/>
              <a:gd name="connsiteX117" fmla="*/ 7096988 w 12192001"/>
              <a:gd name="connsiteY117" fmla="*/ 2183464 h 2344739"/>
              <a:gd name="connsiteX118" fmla="*/ 7018496 w 12192001"/>
              <a:gd name="connsiteY118" fmla="*/ 2183090 h 2344739"/>
              <a:gd name="connsiteX119" fmla="*/ 6904146 w 12192001"/>
              <a:gd name="connsiteY119" fmla="*/ 2212596 h 2344739"/>
              <a:gd name="connsiteX120" fmla="*/ 6708222 w 12192001"/>
              <a:gd name="connsiteY120" fmla="*/ 2240551 h 2344739"/>
              <a:gd name="connsiteX121" fmla="*/ 6549454 w 12192001"/>
              <a:gd name="connsiteY121" fmla="*/ 2269327 h 2344739"/>
              <a:gd name="connsiteX122" fmla="*/ 6317560 w 12192001"/>
              <a:gd name="connsiteY122" fmla="*/ 2316127 h 2344739"/>
              <a:gd name="connsiteX123" fmla="*/ 6168674 w 12192001"/>
              <a:gd name="connsiteY123" fmla="*/ 2318214 h 2344739"/>
              <a:gd name="connsiteX124" fmla="*/ 6073848 w 12192001"/>
              <a:gd name="connsiteY124" fmla="*/ 2338676 h 2344739"/>
              <a:gd name="connsiteX125" fmla="*/ 6068529 w 12192001"/>
              <a:gd name="connsiteY125" fmla="*/ 2337139 h 2344739"/>
              <a:gd name="connsiteX126" fmla="*/ 6048638 w 12192001"/>
              <a:gd name="connsiteY126" fmla="*/ 2337822 h 2344739"/>
              <a:gd name="connsiteX127" fmla="*/ 6041285 w 12192001"/>
              <a:gd name="connsiteY127" fmla="*/ 2329473 h 2344739"/>
              <a:gd name="connsiteX128" fmla="*/ 6010090 w 12192001"/>
              <a:gd name="connsiteY128" fmla="*/ 2324380 h 2344739"/>
              <a:gd name="connsiteX129" fmla="*/ 5957375 w 12192001"/>
              <a:gd name="connsiteY129" fmla="*/ 2328024 h 2344739"/>
              <a:gd name="connsiteX130" fmla="*/ 5758919 w 12192001"/>
              <a:gd name="connsiteY130" fmla="*/ 2343716 h 2344739"/>
              <a:gd name="connsiteX131" fmla="*/ 5626960 w 12192001"/>
              <a:gd name="connsiteY131" fmla="*/ 2344739 h 2344739"/>
              <a:gd name="connsiteX132" fmla="*/ 5470906 w 12192001"/>
              <a:gd name="connsiteY132" fmla="*/ 2330719 h 2344739"/>
              <a:gd name="connsiteX133" fmla="*/ 5432761 w 12192001"/>
              <a:gd name="connsiteY133" fmla="*/ 2319466 h 2344739"/>
              <a:gd name="connsiteX134" fmla="*/ 5381669 w 12192001"/>
              <a:gd name="connsiteY134" fmla="*/ 2301764 h 2344739"/>
              <a:gd name="connsiteX135" fmla="*/ 5261764 w 12192001"/>
              <a:gd name="connsiteY135" fmla="*/ 2281347 h 2344739"/>
              <a:gd name="connsiteX136" fmla="*/ 5222961 w 12192001"/>
              <a:gd name="connsiteY136" fmla="*/ 2270223 h 2344739"/>
              <a:gd name="connsiteX137" fmla="*/ 5174660 w 12192001"/>
              <a:gd name="connsiteY137" fmla="*/ 2267233 h 2344739"/>
              <a:gd name="connsiteX138" fmla="*/ 5156554 w 12192001"/>
              <a:gd name="connsiteY138" fmla="*/ 2260010 h 2344739"/>
              <a:gd name="connsiteX139" fmla="*/ 5142599 w 12192001"/>
              <a:gd name="connsiteY139" fmla="*/ 2256610 h 2344739"/>
              <a:gd name="connsiteX140" fmla="*/ 5139596 w 12192001"/>
              <a:gd name="connsiteY140" fmla="*/ 2254509 h 2344739"/>
              <a:gd name="connsiteX141" fmla="*/ 5121659 w 12192001"/>
              <a:gd name="connsiteY141" fmla="*/ 2243656 h 2344739"/>
              <a:gd name="connsiteX142" fmla="*/ 5065790 w 12192001"/>
              <a:gd name="connsiteY142" fmla="*/ 2250227 h 2344739"/>
              <a:gd name="connsiteX143" fmla="*/ 5011514 w 12192001"/>
              <a:gd name="connsiteY143" fmla="*/ 2233846 h 2344739"/>
              <a:gd name="connsiteX144" fmla="*/ 4840441 w 12192001"/>
              <a:gd name="connsiteY144" fmla="*/ 2209829 h 2344739"/>
              <a:gd name="connsiteX145" fmla="*/ 4762447 w 12192001"/>
              <a:gd name="connsiteY145" fmla="*/ 2182061 h 2344739"/>
              <a:gd name="connsiteX146" fmla="*/ 4723186 w 12192001"/>
              <a:gd name="connsiteY146" fmla="*/ 2173047 h 2344739"/>
              <a:gd name="connsiteX147" fmla="*/ 4721176 w 12192001"/>
              <a:gd name="connsiteY147" fmla="*/ 2172298 h 2344739"/>
              <a:gd name="connsiteX148" fmla="*/ 4722111 w 12192001"/>
              <a:gd name="connsiteY148" fmla="*/ 2172087 h 2344739"/>
              <a:gd name="connsiteX149" fmla="*/ 4717202 w 12192001"/>
              <a:gd name="connsiteY149" fmla="*/ 2170817 h 2344739"/>
              <a:gd name="connsiteX150" fmla="*/ 4721176 w 12192001"/>
              <a:gd name="connsiteY150" fmla="*/ 2172298 h 2344739"/>
              <a:gd name="connsiteX151" fmla="*/ 4715526 w 12192001"/>
              <a:gd name="connsiteY151" fmla="*/ 2173573 h 2344739"/>
              <a:gd name="connsiteX152" fmla="*/ 4515814 w 12192001"/>
              <a:gd name="connsiteY152" fmla="*/ 2163671 h 2344739"/>
              <a:gd name="connsiteX153" fmla="*/ 4428543 w 12192001"/>
              <a:gd name="connsiteY153" fmla="*/ 2153020 h 2344739"/>
              <a:gd name="connsiteX154" fmla="*/ 4362875 w 12192001"/>
              <a:gd name="connsiteY154" fmla="*/ 2151674 h 2344739"/>
              <a:gd name="connsiteX155" fmla="*/ 4316966 w 12192001"/>
              <a:gd name="connsiteY155" fmla="*/ 2158289 h 2344739"/>
              <a:gd name="connsiteX156" fmla="*/ 4315110 w 12192001"/>
              <a:gd name="connsiteY156" fmla="*/ 2156948 h 2344739"/>
              <a:gd name="connsiteX157" fmla="*/ 4295144 w 12192001"/>
              <a:gd name="connsiteY157" fmla="*/ 2155069 h 2344739"/>
              <a:gd name="connsiteX158" fmla="*/ 4290064 w 12192001"/>
              <a:gd name="connsiteY158" fmla="*/ 2157986 h 2344739"/>
              <a:gd name="connsiteX159" fmla="*/ 4276142 w 12192001"/>
              <a:gd name="connsiteY159" fmla="*/ 2157740 h 2344739"/>
              <a:gd name="connsiteX160" fmla="*/ 4248117 w 12192001"/>
              <a:gd name="connsiteY160" fmla="*/ 2160064 h 2344739"/>
              <a:gd name="connsiteX161" fmla="*/ 4202051 w 12192001"/>
              <a:gd name="connsiteY161" fmla="*/ 2157269 h 2344739"/>
              <a:gd name="connsiteX162" fmla="*/ 4201745 w 12192001"/>
              <a:gd name="connsiteY162" fmla="*/ 2156010 h 2344739"/>
              <a:gd name="connsiteX163" fmla="*/ 4191248 w 12192001"/>
              <a:gd name="connsiteY163" fmla="*/ 2150376 h 2344739"/>
              <a:gd name="connsiteX164" fmla="*/ 4142745 w 12192001"/>
              <a:gd name="connsiteY164" fmla="*/ 2134511 h 2344739"/>
              <a:gd name="connsiteX165" fmla="*/ 4083097 w 12192001"/>
              <a:gd name="connsiteY165" fmla="*/ 2107978 h 2344739"/>
              <a:gd name="connsiteX166" fmla="*/ 4074546 w 12192001"/>
              <a:gd name="connsiteY166" fmla="*/ 2107143 h 2344739"/>
              <a:gd name="connsiteX167" fmla="*/ 4074427 w 12192001"/>
              <a:gd name="connsiteY167" fmla="*/ 2106844 h 2344739"/>
              <a:gd name="connsiteX168" fmla="*/ 4065510 w 12192001"/>
              <a:gd name="connsiteY168" fmla="*/ 2105400 h 2344739"/>
              <a:gd name="connsiteX169" fmla="*/ 4058954 w 12192001"/>
              <a:gd name="connsiteY169" fmla="*/ 2105618 h 2344739"/>
              <a:gd name="connsiteX170" fmla="*/ 4042364 w 12192001"/>
              <a:gd name="connsiteY170" fmla="*/ 2103997 h 2344739"/>
              <a:gd name="connsiteX171" fmla="*/ 4036997 w 12192001"/>
              <a:gd name="connsiteY171" fmla="*/ 2101563 h 2344739"/>
              <a:gd name="connsiteX172" fmla="*/ 4035363 w 12192001"/>
              <a:gd name="connsiteY172" fmla="*/ 2097896 h 2344739"/>
              <a:gd name="connsiteX173" fmla="*/ 4033778 w 12192001"/>
              <a:gd name="connsiteY173" fmla="*/ 2098131 h 2344739"/>
              <a:gd name="connsiteX174" fmla="*/ 4004538 w 12192001"/>
              <a:gd name="connsiteY174" fmla="*/ 2085563 h 2344739"/>
              <a:gd name="connsiteX175" fmla="*/ 3936846 w 12192001"/>
              <a:gd name="connsiteY175" fmla="*/ 2068106 h 2344739"/>
              <a:gd name="connsiteX176" fmla="*/ 3897275 w 12192001"/>
              <a:gd name="connsiteY176" fmla="*/ 2062451 h 2344739"/>
              <a:gd name="connsiteX177" fmla="*/ 3789760 w 12192001"/>
              <a:gd name="connsiteY177" fmla="*/ 2042213 h 2344739"/>
              <a:gd name="connsiteX178" fmla="*/ 3682513 w 12192001"/>
              <a:gd name="connsiteY178" fmla="*/ 2018290 h 2344739"/>
              <a:gd name="connsiteX179" fmla="*/ 3610035 w 12192001"/>
              <a:gd name="connsiteY179" fmla="*/ 1986019 h 2344739"/>
              <a:gd name="connsiteX180" fmla="*/ 3603855 w 12192001"/>
              <a:gd name="connsiteY180" fmla="*/ 1987381 h 2344739"/>
              <a:gd name="connsiteX181" fmla="*/ 3594736 w 12192001"/>
              <a:gd name="connsiteY181" fmla="*/ 1987545 h 2344739"/>
              <a:gd name="connsiteX182" fmla="*/ 3594501 w 12192001"/>
              <a:gd name="connsiteY182" fmla="*/ 1987276 h 2344739"/>
              <a:gd name="connsiteX183" fmla="*/ 3585978 w 12192001"/>
              <a:gd name="connsiteY183" fmla="*/ 1987966 h 2344739"/>
              <a:gd name="connsiteX184" fmla="*/ 3536135 w 12192001"/>
              <a:gd name="connsiteY184" fmla="*/ 1978267 h 2344739"/>
              <a:gd name="connsiteX185" fmla="*/ 3473223 w 12192001"/>
              <a:gd name="connsiteY185" fmla="*/ 1974606 h 2344739"/>
              <a:gd name="connsiteX186" fmla="*/ 3400728 w 12192001"/>
              <a:gd name="connsiteY186" fmla="*/ 1962558 h 2344739"/>
              <a:gd name="connsiteX187" fmla="*/ 3363888 w 12192001"/>
              <a:gd name="connsiteY187" fmla="*/ 1979510 h 2344739"/>
              <a:gd name="connsiteX188" fmla="*/ 3344026 w 12192001"/>
              <a:gd name="connsiteY188" fmla="*/ 1981192 h 2344739"/>
              <a:gd name="connsiteX189" fmla="*/ 3341698 w 12192001"/>
              <a:gd name="connsiteY189" fmla="*/ 1980217 h 2344739"/>
              <a:gd name="connsiteX190" fmla="*/ 3262356 w 12192001"/>
              <a:gd name="connsiteY190" fmla="*/ 1986094 h 2344739"/>
              <a:gd name="connsiteX191" fmla="*/ 3142556 w 12192001"/>
              <a:gd name="connsiteY191" fmla="*/ 1993869 h 2344739"/>
              <a:gd name="connsiteX192" fmla="*/ 3030291 w 12192001"/>
              <a:gd name="connsiteY192" fmla="*/ 1996512 h 2344739"/>
              <a:gd name="connsiteX193" fmla="*/ 2781569 w 12192001"/>
              <a:gd name="connsiteY193" fmla="*/ 2018333 h 2344739"/>
              <a:gd name="connsiteX194" fmla="*/ 2646527 w 12192001"/>
              <a:gd name="connsiteY194" fmla="*/ 2028869 h 2344739"/>
              <a:gd name="connsiteX195" fmla="*/ 2568028 w 12192001"/>
              <a:gd name="connsiteY195" fmla="*/ 2002628 h 2344739"/>
              <a:gd name="connsiteX196" fmla="*/ 2443255 w 12192001"/>
              <a:gd name="connsiteY196" fmla="*/ 2016529 h 2344739"/>
              <a:gd name="connsiteX197" fmla="*/ 2315112 w 12192001"/>
              <a:gd name="connsiteY197" fmla="*/ 2024996 h 2344739"/>
              <a:gd name="connsiteX198" fmla="*/ 2208578 w 12192001"/>
              <a:gd name="connsiteY198" fmla="*/ 2019763 h 2344739"/>
              <a:gd name="connsiteX199" fmla="*/ 2094665 w 12192001"/>
              <a:gd name="connsiteY199" fmla="*/ 2003052 h 2344739"/>
              <a:gd name="connsiteX200" fmla="*/ 1997356 w 12192001"/>
              <a:gd name="connsiteY200" fmla="*/ 1995032 h 2344739"/>
              <a:gd name="connsiteX201" fmla="*/ 1928172 w 12192001"/>
              <a:gd name="connsiteY201" fmla="*/ 2016977 h 2344739"/>
              <a:gd name="connsiteX202" fmla="*/ 1921650 w 12192001"/>
              <a:gd name="connsiteY202" fmla="*/ 2012146 h 2344739"/>
              <a:gd name="connsiteX203" fmla="*/ 1873080 w 12192001"/>
              <a:gd name="connsiteY203" fmla="*/ 2013741 h 2344739"/>
              <a:gd name="connsiteX204" fmla="*/ 1786655 w 12192001"/>
              <a:gd name="connsiteY204" fmla="*/ 2041363 h 2344739"/>
              <a:gd name="connsiteX205" fmla="*/ 1738204 w 12192001"/>
              <a:gd name="connsiteY205" fmla="*/ 2036312 h 2344739"/>
              <a:gd name="connsiteX206" fmla="*/ 1675071 w 12192001"/>
              <a:gd name="connsiteY206" fmla="*/ 2019963 h 2344739"/>
              <a:gd name="connsiteX207" fmla="*/ 1608669 w 12192001"/>
              <a:gd name="connsiteY207" fmla="*/ 2013066 h 2344739"/>
              <a:gd name="connsiteX208" fmla="*/ 1496110 w 12192001"/>
              <a:gd name="connsiteY208" fmla="*/ 1987476 h 2344739"/>
              <a:gd name="connsiteX209" fmla="*/ 1149979 w 12192001"/>
              <a:gd name="connsiteY209" fmla="*/ 1938041 h 2344739"/>
              <a:gd name="connsiteX210" fmla="*/ 858269 w 12192001"/>
              <a:gd name="connsiteY210" fmla="*/ 1928608 h 2344739"/>
              <a:gd name="connsiteX211" fmla="*/ 837540 w 12192001"/>
              <a:gd name="connsiteY211" fmla="*/ 1929821 h 2344739"/>
              <a:gd name="connsiteX212" fmla="*/ 816809 w 12192001"/>
              <a:gd name="connsiteY212" fmla="*/ 1927857 h 2344739"/>
              <a:gd name="connsiteX213" fmla="*/ 811506 w 12192001"/>
              <a:gd name="connsiteY213" fmla="*/ 1930751 h 2344739"/>
              <a:gd name="connsiteX214" fmla="*/ 797041 w 12192001"/>
              <a:gd name="connsiteY214" fmla="*/ 1930446 h 2344739"/>
              <a:gd name="connsiteX215" fmla="*/ 767901 w 12192001"/>
              <a:gd name="connsiteY215" fmla="*/ 1932653 h 2344739"/>
              <a:gd name="connsiteX216" fmla="*/ 763053 w 12192001"/>
              <a:gd name="connsiteY216" fmla="*/ 1930432 h 2344739"/>
              <a:gd name="connsiteX217" fmla="*/ 720047 w 12192001"/>
              <a:gd name="connsiteY217" fmla="*/ 1929661 h 2344739"/>
              <a:gd name="connsiteX218" fmla="*/ 719742 w 12192001"/>
              <a:gd name="connsiteY218" fmla="*/ 1928399 h 2344739"/>
              <a:gd name="connsiteX219" fmla="*/ 708875 w 12192001"/>
              <a:gd name="connsiteY219" fmla="*/ 1922722 h 2344739"/>
              <a:gd name="connsiteX220" fmla="*/ 596792 w 12192001"/>
              <a:gd name="connsiteY220" fmla="*/ 1879864 h 2344739"/>
              <a:gd name="connsiteX221" fmla="*/ 578535 w 12192001"/>
              <a:gd name="connsiteY221" fmla="*/ 1877212 h 2344739"/>
              <a:gd name="connsiteX222" fmla="*/ 571717 w 12192001"/>
              <a:gd name="connsiteY222" fmla="*/ 1877401 h 2344739"/>
              <a:gd name="connsiteX223" fmla="*/ 445099 w 12192001"/>
              <a:gd name="connsiteY223" fmla="*/ 1839371 h 2344739"/>
              <a:gd name="connsiteX224" fmla="*/ 404015 w 12192001"/>
              <a:gd name="connsiteY224" fmla="*/ 1833548 h 2344739"/>
              <a:gd name="connsiteX225" fmla="*/ 292435 w 12192001"/>
              <a:gd name="connsiteY225" fmla="*/ 1812852 h 2344739"/>
              <a:gd name="connsiteX226" fmla="*/ 118381 w 12192001"/>
              <a:gd name="connsiteY226" fmla="*/ 1761047 h 2344739"/>
              <a:gd name="connsiteX227" fmla="*/ 15526 w 12192001"/>
              <a:gd name="connsiteY227" fmla="*/ 1758191 h 2344739"/>
              <a:gd name="connsiteX228" fmla="*/ 2 w 12192001"/>
              <a:gd name="connsiteY228" fmla="*/ 1752722 h 2344739"/>
              <a:gd name="connsiteX229" fmla="*/ 1 w 12192001"/>
              <a:gd name="connsiteY229" fmla="*/ 762497 h 2344739"/>
              <a:gd name="connsiteX230" fmla="*/ 0 w 12192001"/>
              <a:gd name="connsiteY230" fmla="*/ 762497 h 2344739"/>
              <a:gd name="connsiteX231" fmla="*/ 0 w 12192001"/>
              <a:gd name="connsiteY231" fmla="*/ 222213 h 2344739"/>
              <a:gd name="connsiteX232" fmla="*/ 0 w 12192001"/>
              <a:gd name="connsiteY232"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310853 w 12192001"/>
              <a:gd name="connsiteY111" fmla="*/ 2131431 h 2344739"/>
              <a:gd name="connsiteX112" fmla="*/ 7218559 w 12192001"/>
              <a:gd name="connsiteY112" fmla="*/ 2156680 h 2344739"/>
              <a:gd name="connsiteX113" fmla="*/ 7201101 w 12192001"/>
              <a:gd name="connsiteY113" fmla="*/ 2161230 h 2344739"/>
              <a:gd name="connsiteX114" fmla="*/ 7197004 w 12192001"/>
              <a:gd name="connsiteY114" fmla="*/ 2166588 h 2344739"/>
              <a:gd name="connsiteX115" fmla="*/ 7170808 w 12192001"/>
              <a:gd name="connsiteY115" fmla="*/ 2171236 h 2344739"/>
              <a:gd name="connsiteX116" fmla="*/ 7096988 w 12192001"/>
              <a:gd name="connsiteY116" fmla="*/ 2183464 h 2344739"/>
              <a:gd name="connsiteX117" fmla="*/ 7018496 w 12192001"/>
              <a:gd name="connsiteY117" fmla="*/ 2183090 h 2344739"/>
              <a:gd name="connsiteX118" fmla="*/ 6904146 w 12192001"/>
              <a:gd name="connsiteY118" fmla="*/ 2212596 h 2344739"/>
              <a:gd name="connsiteX119" fmla="*/ 6708222 w 12192001"/>
              <a:gd name="connsiteY119" fmla="*/ 2240551 h 2344739"/>
              <a:gd name="connsiteX120" fmla="*/ 6549454 w 12192001"/>
              <a:gd name="connsiteY120" fmla="*/ 2269327 h 2344739"/>
              <a:gd name="connsiteX121" fmla="*/ 6317560 w 12192001"/>
              <a:gd name="connsiteY121" fmla="*/ 2316127 h 2344739"/>
              <a:gd name="connsiteX122" fmla="*/ 6168674 w 12192001"/>
              <a:gd name="connsiteY122" fmla="*/ 2318214 h 2344739"/>
              <a:gd name="connsiteX123" fmla="*/ 6073848 w 12192001"/>
              <a:gd name="connsiteY123" fmla="*/ 2338676 h 2344739"/>
              <a:gd name="connsiteX124" fmla="*/ 6068529 w 12192001"/>
              <a:gd name="connsiteY124" fmla="*/ 2337139 h 2344739"/>
              <a:gd name="connsiteX125" fmla="*/ 6048638 w 12192001"/>
              <a:gd name="connsiteY125" fmla="*/ 2337822 h 2344739"/>
              <a:gd name="connsiteX126" fmla="*/ 6041285 w 12192001"/>
              <a:gd name="connsiteY126" fmla="*/ 2329473 h 2344739"/>
              <a:gd name="connsiteX127" fmla="*/ 6010090 w 12192001"/>
              <a:gd name="connsiteY127" fmla="*/ 2324380 h 2344739"/>
              <a:gd name="connsiteX128" fmla="*/ 5957375 w 12192001"/>
              <a:gd name="connsiteY128" fmla="*/ 2328024 h 2344739"/>
              <a:gd name="connsiteX129" fmla="*/ 5758919 w 12192001"/>
              <a:gd name="connsiteY129" fmla="*/ 2343716 h 2344739"/>
              <a:gd name="connsiteX130" fmla="*/ 5626960 w 12192001"/>
              <a:gd name="connsiteY130" fmla="*/ 2344739 h 2344739"/>
              <a:gd name="connsiteX131" fmla="*/ 5470906 w 12192001"/>
              <a:gd name="connsiteY131" fmla="*/ 2330719 h 2344739"/>
              <a:gd name="connsiteX132" fmla="*/ 5432761 w 12192001"/>
              <a:gd name="connsiteY132" fmla="*/ 2319466 h 2344739"/>
              <a:gd name="connsiteX133" fmla="*/ 5381669 w 12192001"/>
              <a:gd name="connsiteY133" fmla="*/ 2301764 h 2344739"/>
              <a:gd name="connsiteX134" fmla="*/ 5261764 w 12192001"/>
              <a:gd name="connsiteY134" fmla="*/ 2281347 h 2344739"/>
              <a:gd name="connsiteX135" fmla="*/ 5222961 w 12192001"/>
              <a:gd name="connsiteY135" fmla="*/ 2270223 h 2344739"/>
              <a:gd name="connsiteX136" fmla="*/ 5174660 w 12192001"/>
              <a:gd name="connsiteY136" fmla="*/ 2267233 h 2344739"/>
              <a:gd name="connsiteX137" fmla="*/ 5156554 w 12192001"/>
              <a:gd name="connsiteY137" fmla="*/ 2260010 h 2344739"/>
              <a:gd name="connsiteX138" fmla="*/ 5142599 w 12192001"/>
              <a:gd name="connsiteY138" fmla="*/ 2256610 h 2344739"/>
              <a:gd name="connsiteX139" fmla="*/ 5139596 w 12192001"/>
              <a:gd name="connsiteY139" fmla="*/ 2254509 h 2344739"/>
              <a:gd name="connsiteX140" fmla="*/ 5121659 w 12192001"/>
              <a:gd name="connsiteY140" fmla="*/ 2243656 h 2344739"/>
              <a:gd name="connsiteX141" fmla="*/ 5065790 w 12192001"/>
              <a:gd name="connsiteY141" fmla="*/ 2250227 h 2344739"/>
              <a:gd name="connsiteX142" fmla="*/ 5011514 w 12192001"/>
              <a:gd name="connsiteY142" fmla="*/ 2233846 h 2344739"/>
              <a:gd name="connsiteX143" fmla="*/ 4840441 w 12192001"/>
              <a:gd name="connsiteY143" fmla="*/ 2209829 h 2344739"/>
              <a:gd name="connsiteX144" fmla="*/ 4762447 w 12192001"/>
              <a:gd name="connsiteY144" fmla="*/ 2182061 h 2344739"/>
              <a:gd name="connsiteX145" fmla="*/ 4723186 w 12192001"/>
              <a:gd name="connsiteY145" fmla="*/ 2173047 h 2344739"/>
              <a:gd name="connsiteX146" fmla="*/ 4721176 w 12192001"/>
              <a:gd name="connsiteY146" fmla="*/ 2172298 h 2344739"/>
              <a:gd name="connsiteX147" fmla="*/ 4722111 w 12192001"/>
              <a:gd name="connsiteY147" fmla="*/ 2172087 h 2344739"/>
              <a:gd name="connsiteX148" fmla="*/ 4717202 w 12192001"/>
              <a:gd name="connsiteY148" fmla="*/ 2170817 h 2344739"/>
              <a:gd name="connsiteX149" fmla="*/ 4721176 w 12192001"/>
              <a:gd name="connsiteY149" fmla="*/ 2172298 h 2344739"/>
              <a:gd name="connsiteX150" fmla="*/ 4715526 w 12192001"/>
              <a:gd name="connsiteY150" fmla="*/ 2173573 h 2344739"/>
              <a:gd name="connsiteX151" fmla="*/ 4515814 w 12192001"/>
              <a:gd name="connsiteY151" fmla="*/ 2163671 h 2344739"/>
              <a:gd name="connsiteX152" fmla="*/ 4428543 w 12192001"/>
              <a:gd name="connsiteY152" fmla="*/ 2153020 h 2344739"/>
              <a:gd name="connsiteX153" fmla="*/ 4362875 w 12192001"/>
              <a:gd name="connsiteY153" fmla="*/ 2151674 h 2344739"/>
              <a:gd name="connsiteX154" fmla="*/ 4316966 w 12192001"/>
              <a:gd name="connsiteY154" fmla="*/ 2158289 h 2344739"/>
              <a:gd name="connsiteX155" fmla="*/ 4315110 w 12192001"/>
              <a:gd name="connsiteY155" fmla="*/ 2156948 h 2344739"/>
              <a:gd name="connsiteX156" fmla="*/ 4295144 w 12192001"/>
              <a:gd name="connsiteY156" fmla="*/ 2155069 h 2344739"/>
              <a:gd name="connsiteX157" fmla="*/ 4290064 w 12192001"/>
              <a:gd name="connsiteY157" fmla="*/ 2157986 h 2344739"/>
              <a:gd name="connsiteX158" fmla="*/ 4276142 w 12192001"/>
              <a:gd name="connsiteY158" fmla="*/ 2157740 h 2344739"/>
              <a:gd name="connsiteX159" fmla="*/ 4248117 w 12192001"/>
              <a:gd name="connsiteY159" fmla="*/ 2160064 h 2344739"/>
              <a:gd name="connsiteX160" fmla="*/ 4202051 w 12192001"/>
              <a:gd name="connsiteY160" fmla="*/ 2157269 h 2344739"/>
              <a:gd name="connsiteX161" fmla="*/ 4201745 w 12192001"/>
              <a:gd name="connsiteY161" fmla="*/ 2156010 h 2344739"/>
              <a:gd name="connsiteX162" fmla="*/ 4191248 w 12192001"/>
              <a:gd name="connsiteY162" fmla="*/ 2150376 h 2344739"/>
              <a:gd name="connsiteX163" fmla="*/ 4142745 w 12192001"/>
              <a:gd name="connsiteY163" fmla="*/ 2134511 h 2344739"/>
              <a:gd name="connsiteX164" fmla="*/ 4083097 w 12192001"/>
              <a:gd name="connsiteY164" fmla="*/ 2107978 h 2344739"/>
              <a:gd name="connsiteX165" fmla="*/ 4074546 w 12192001"/>
              <a:gd name="connsiteY165" fmla="*/ 2107143 h 2344739"/>
              <a:gd name="connsiteX166" fmla="*/ 4074427 w 12192001"/>
              <a:gd name="connsiteY166" fmla="*/ 2106844 h 2344739"/>
              <a:gd name="connsiteX167" fmla="*/ 4065510 w 12192001"/>
              <a:gd name="connsiteY167" fmla="*/ 2105400 h 2344739"/>
              <a:gd name="connsiteX168" fmla="*/ 4058954 w 12192001"/>
              <a:gd name="connsiteY168" fmla="*/ 2105618 h 2344739"/>
              <a:gd name="connsiteX169" fmla="*/ 4042364 w 12192001"/>
              <a:gd name="connsiteY169" fmla="*/ 2103997 h 2344739"/>
              <a:gd name="connsiteX170" fmla="*/ 4036997 w 12192001"/>
              <a:gd name="connsiteY170" fmla="*/ 2101563 h 2344739"/>
              <a:gd name="connsiteX171" fmla="*/ 4035363 w 12192001"/>
              <a:gd name="connsiteY171" fmla="*/ 2097896 h 2344739"/>
              <a:gd name="connsiteX172" fmla="*/ 4033778 w 12192001"/>
              <a:gd name="connsiteY172" fmla="*/ 2098131 h 2344739"/>
              <a:gd name="connsiteX173" fmla="*/ 4004538 w 12192001"/>
              <a:gd name="connsiteY173" fmla="*/ 2085563 h 2344739"/>
              <a:gd name="connsiteX174" fmla="*/ 3936846 w 12192001"/>
              <a:gd name="connsiteY174" fmla="*/ 2068106 h 2344739"/>
              <a:gd name="connsiteX175" fmla="*/ 3897275 w 12192001"/>
              <a:gd name="connsiteY175" fmla="*/ 2062451 h 2344739"/>
              <a:gd name="connsiteX176" fmla="*/ 3789760 w 12192001"/>
              <a:gd name="connsiteY176" fmla="*/ 2042213 h 2344739"/>
              <a:gd name="connsiteX177" fmla="*/ 3682513 w 12192001"/>
              <a:gd name="connsiteY177" fmla="*/ 2018290 h 2344739"/>
              <a:gd name="connsiteX178" fmla="*/ 3610035 w 12192001"/>
              <a:gd name="connsiteY178" fmla="*/ 1986019 h 2344739"/>
              <a:gd name="connsiteX179" fmla="*/ 3603855 w 12192001"/>
              <a:gd name="connsiteY179" fmla="*/ 1987381 h 2344739"/>
              <a:gd name="connsiteX180" fmla="*/ 3594736 w 12192001"/>
              <a:gd name="connsiteY180" fmla="*/ 1987545 h 2344739"/>
              <a:gd name="connsiteX181" fmla="*/ 3594501 w 12192001"/>
              <a:gd name="connsiteY181" fmla="*/ 1987276 h 2344739"/>
              <a:gd name="connsiteX182" fmla="*/ 3585978 w 12192001"/>
              <a:gd name="connsiteY182" fmla="*/ 1987966 h 2344739"/>
              <a:gd name="connsiteX183" fmla="*/ 3536135 w 12192001"/>
              <a:gd name="connsiteY183" fmla="*/ 1978267 h 2344739"/>
              <a:gd name="connsiteX184" fmla="*/ 3473223 w 12192001"/>
              <a:gd name="connsiteY184" fmla="*/ 1974606 h 2344739"/>
              <a:gd name="connsiteX185" fmla="*/ 3400728 w 12192001"/>
              <a:gd name="connsiteY185" fmla="*/ 1962558 h 2344739"/>
              <a:gd name="connsiteX186" fmla="*/ 3363888 w 12192001"/>
              <a:gd name="connsiteY186" fmla="*/ 1979510 h 2344739"/>
              <a:gd name="connsiteX187" fmla="*/ 3344026 w 12192001"/>
              <a:gd name="connsiteY187" fmla="*/ 1981192 h 2344739"/>
              <a:gd name="connsiteX188" fmla="*/ 3341698 w 12192001"/>
              <a:gd name="connsiteY188" fmla="*/ 1980217 h 2344739"/>
              <a:gd name="connsiteX189" fmla="*/ 3262356 w 12192001"/>
              <a:gd name="connsiteY189" fmla="*/ 1986094 h 2344739"/>
              <a:gd name="connsiteX190" fmla="*/ 3142556 w 12192001"/>
              <a:gd name="connsiteY190" fmla="*/ 1993869 h 2344739"/>
              <a:gd name="connsiteX191" fmla="*/ 3030291 w 12192001"/>
              <a:gd name="connsiteY191" fmla="*/ 1996512 h 2344739"/>
              <a:gd name="connsiteX192" fmla="*/ 2781569 w 12192001"/>
              <a:gd name="connsiteY192" fmla="*/ 2018333 h 2344739"/>
              <a:gd name="connsiteX193" fmla="*/ 2646527 w 12192001"/>
              <a:gd name="connsiteY193" fmla="*/ 2028869 h 2344739"/>
              <a:gd name="connsiteX194" fmla="*/ 2568028 w 12192001"/>
              <a:gd name="connsiteY194" fmla="*/ 2002628 h 2344739"/>
              <a:gd name="connsiteX195" fmla="*/ 2443255 w 12192001"/>
              <a:gd name="connsiteY195" fmla="*/ 2016529 h 2344739"/>
              <a:gd name="connsiteX196" fmla="*/ 2315112 w 12192001"/>
              <a:gd name="connsiteY196" fmla="*/ 2024996 h 2344739"/>
              <a:gd name="connsiteX197" fmla="*/ 2208578 w 12192001"/>
              <a:gd name="connsiteY197" fmla="*/ 2019763 h 2344739"/>
              <a:gd name="connsiteX198" fmla="*/ 2094665 w 12192001"/>
              <a:gd name="connsiteY198" fmla="*/ 2003052 h 2344739"/>
              <a:gd name="connsiteX199" fmla="*/ 1997356 w 12192001"/>
              <a:gd name="connsiteY199" fmla="*/ 1995032 h 2344739"/>
              <a:gd name="connsiteX200" fmla="*/ 1928172 w 12192001"/>
              <a:gd name="connsiteY200" fmla="*/ 2016977 h 2344739"/>
              <a:gd name="connsiteX201" fmla="*/ 1921650 w 12192001"/>
              <a:gd name="connsiteY201" fmla="*/ 2012146 h 2344739"/>
              <a:gd name="connsiteX202" fmla="*/ 1873080 w 12192001"/>
              <a:gd name="connsiteY202" fmla="*/ 2013741 h 2344739"/>
              <a:gd name="connsiteX203" fmla="*/ 1786655 w 12192001"/>
              <a:gd name="connsiteY203" fmla="*/ 2041363 h 2344739"/>
              <a:gd name="connsiteX204" fmla="*/ 1738204 w 12192001"/>
              <a:gd name="connsiteY204" fmla="*/ 2036312 h 2344739"/>
              <a:gd name="connsiteX205" fmla="*/ 1675071 w 12192001"/>
              <a:gd name="connsiteY205" fmla="*/ 2019963 h 2344739"/>
              <a:gd name="connsiteX206" fmla="*/ 1608669 w 12192001"/>
              <a:gd name="connsiteY206" fmla="*/ 2013066 h 2344739"/>
              <a:gd name="connsiteX207" fmla="*/ 1496110 w 12192001"/>
              <a:gd name="connsiteY207" fmla="*/ 1987476 h 2344739"/>
              <a:gd name="connsiteX208" fmla="*/ 1149979 w 12192001"/>
              <a:gd name="connsiteY208" fmla="*/ 1938041 h 2344739"/>
              <a:gd name="connsiteX209" fmla="*/ 858269 w 12192001"/>
              <a:gd name="connsiteY209" fmla="*/ 1928608 h 2344739"/>
              <a:gd name="connsiteX210" fmla="*/ 837540 w 12192001"/>
              <a:gd name="connsiteY210" fmla="*/ 1929821 h 2344739"/>
              <a:gd name="connsiteX211" fmla="*/ 816809 w 12192001"/>
              <a:gd name="connsiteY211" fmla="*/ 1927857 h 2344739"/>
              <a:gd name="connsiteX212" fmla="*/ 811506 w 12192001"/>
              <a:gd name="connsiteY212" fmla="*/ 1930751 h 2344739"/>
              <a:gd name="connsiteX213" fmla="*/ 797041 w 12192001"/>
              <a:gd name="connsiteY213" fmla="*/ 1930446 h 2344739"/>
              <a:gd name="connsiteX214" fmla="*/ 767901 w 12192001"/>
              <a:gd name="connsiteY214" fmla="*/ 1932653 h 2344739"/>
              <a:gd name="connsiteX215" fmla="*/ 763053 w 12192001"/>
              <a:gd name="connsiteY215" fmla="*/ 1930432 h 2344739"/>
              <a:gd name="connsiteX216" fmla="*/ 720047 w 12192001"/>
              <a:gd name="connsiteY216" fmla="*/ 1929661 h 2344739"/>
              <a:gd name="connsiteX217" fmla="*/ 719742 w 12192001"/>
              <a:gd name="connsiteY217" fmla="*/ 1928399 h 2344739"/>
              <a:gd name="connsiteX218" fmla="*/ 708875 w 12192001"/>
              <a:gd name="connsiteY218" fmla="*/ 1922722 h 2344739"/>
              <a:gd name="connsiteX219" fmla="*/ 596792 w 12192001"/>
              <a:gd name="connsiteY219" fmla="*/ 1879864 h 2344739"/>
              <a:gd name="connsiteX220" fmla="*/ 578535 w 12192001"/>
              <a:gd name="connsiteY220" fmla="*/ 1877212 h 2344739"/>
              <a:gd name="connsiteX221" fmla="*/ 571717 w 12192001"/>
              <a:gd name="connsiteY221" fmla="*/ 1877401 h 2344739"/>
              <a:gd name="connsiteX222" fmla="*/ 445099 w 12192001"/>
              <a:gd name="connsiteY222" fmla="*/ 1839371 h 2344739"/>
              <a:gd name="connsiteX223" fmla="*/ 404015 w 12192001"/>
              <a:gd name="connsiteY223" fmla="*/ 1833548 h 2344739"/>
              <a:gd name="connsiteX224" fmla="*/ 292435 w 12192001"/>
              <a:gd name="connsiteY224" fmla="*/ 1812852 h 2344739"/>
              <a:gd name="connsiteX225" fmla="*/ 118381 w 12192001"/>
              <a:gd name="connsiteY225" fmla="*/ 1761047 h 2344739"/>
              <a:gd name="connsiteX226" fmla="*/ 15526 w 12192001"/>
              <a:gd name="connsiteY226" fmla="*/ 1758191 h 2344739"/>
              <a:gd name="connsiteX227" fmla="*/ 2 w 12192001"/>
              <a:gd name="connsiteY227" fmla="*/ 1752722 h 2344739"/>
              <a:gd name="connsiteX228" fmla="*/ 1 w 12192001"/>
              <a:gd name="connsiteY228" fmla="*/ 762497 h 2344739"/>
              <a:gd name="connsiteX229" fmla="*/ 0 w 12192001"/>
              <a:gd name="connsiteY229" fmla="*/ 762497 h 2344739"/>
              <a:gd name="connsiteX230" fmla="*/ 0 w 12192001"/>
              <a:gd name="connsiteY230" fmla="*/ 222213 h 2344739"/>
              <a:gd name="connsiteX231" fmla="*/ 0 w 12192001"/>
              <a:gd name="connsiteY231"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312180 w 12192001"/>
              <a:gd name="connsiteY110" fmla="*/ 2132873 h 2344739"/>
              <a:gd name="connsiteX111" fmla="*/ 7218559 w 12192001"/>
              <a:gd name="connsiteY111" fmla="*/ 2156680 h 2344739"/>
              <a:gd name="connsiteX112" fmla="*/ 7201101 w 12192001"/>
              <a:gd name="connsiteY112" fmla="*/ 2161230 h 2344739"/>
              <a:gd name="connsiteX113" fmla="*/ 7197004 w 12192001"/>
              <a:gd name="connsiteY113" fmla="*/ 2166588 h 2344739"/>
              <a:gd name="connsiteX114" fmla="*/ 7170808 w 12192001"/>
              <a:gd name="connsiteY114" fmla="*/ 2171236 h 2344739"/>
              <a:gd name="connsiteX115" fmla="*/ 7096988 w 12192001"/>
              <a:gd name="connsiteY115" fmla="*/ 2183464 h 2344739"/>
              <a:gd name="connsiteX116" fmla="*/ 7018496 w 12192001"/>
              <a:gd name="connsiteY116" fmla="*/ 2183090 h 2344739"/>
              <a:gd name="connsiteX117" fmla="*/ 6904146 w 12192001"/>
              <a:gd name="connsiteY117" fmla="*/ 2212596 h 2344739"/>
              <a:gd name="connsiteX118" fmla="*/ 6708222 w 12192001"/>
              <a:gd name="connsiteY118" fmla="*/ 2240551 h 2344739"/>
              <a:gd name="connsiteX119" fmla="*/ 6549454 w 12192001"/>
              <a:gd name="connsiteY119" fmla="*/ 2269327 h 2344739"/>
              <a:gd name="connsiteX120" fmla="*/ 6317560 w 12192001"/>
              <a:gd name="connsiteY120" fmla="*/ 2316127 h 2344739"/>
              <a:gd name="connsiteX121" fmla="*/ 6168674 w 12192001"/>
              <a:gd name="connsiteY121" fmla="*/ 2318214 h 2344739"/>
              <a:gd name="connsiteX122" fmla="*/ 6073848 w 12192001"/>
              <a:gd name="connsiteY122" fmla="*/ 2338676 h 2344739"/>
              <a:gd name="connsiteX123" fmla="*/ 6068529 w 12192001"/>
              <a:gd name="connsiteY123" fmla="*/ 2337139 h 2344739"/>
              <a:gd name="connsiteX124" fmla="*/ 6048638 w 12192001"/>
              <a:gd name="connsiteY124" fmla="*/ 2337822 h 2344739"/>
              <a:gd name="connsiteX125" fmla="*/ 6041285 w 12192001"/>
              <a:gd name="connsiteY125" fmla="*/ 2329473 h 2344739"/>
              <a:gd name="connsiteX126" fmla="*/ 6010090 w 12192001"/>
              <a:gd name="connsiteY126" fmla="*/ 2324380 h 2344739"/>
              <a:gd name="connsiteX127" fmla="*/ 5957375 w 12192001"/>
              <a:gd name="connsiteY127" fmla="*/ 2328024 h 2344739"/>
              <a:gd name="connsiteX128" fmla="*/ 5758919 w 12192001"/>
              <a:gd name="connsiteY128" fmla="*/ 2343716 h 2344739"/>
              <a:gd name="connsiteX129" fmla="*/ 5626960 w 12192001"/>
              <a:gd name="connsiteY129" fmla="*/ 2344739 h 2344739"/>
              <a:gd name="connsiteX130" fmla="*/ 5470906 w 12192001"/>
              <a:gd name="connsiteY130" fmla="*/ 2330719 h 2344739"/>
              <a:gd name="connsiteX131" fmla="*/ 5432761 w 12192001"/>
              <a:gd name="connsiteY131" fmla="*/ 2319466 h 2344739"/>
              <a:gd name="connsiteX132" fmla="*/ 5381669 w 12192001"/>
              <a:gd name="connsiteY132" fmla="*/ 2301764 h 2344739"/>
              <a:gd name="connsiteX133" fmla="*/ 5261764 w 12192001"/>
              <a:gd name="connsiteY133" fmla="*/ 2281347 h 2344739"/>
              <a:gd name="connsiteX134" fmla="*/ 5222961 w 12192001"/>
              <a:gd name="connsiteY134" fmla="*/ 2270223 h 2344739"/>
              <a:gd name="connsiteX135" fmla="*/ 5174660 w 12192001"/>
              <a:gd name="connsiteY135" fmla="*/ 2267233 h 2344739"/>
              <a:gd name="connsiteX136" fmla="*/ 5156554 w 12192001"/>
              <a:gd name="connsiteY136" fmla="*/ 2260010 h 2344739"/>
              <a:gd name="connsiteX137" fmla="*/ 5142599 w 12192001"/>
              <a:gd name="connsiteY137" fmla="*/ 2256610 h 2344739"/>
              <a:gd name="connsiteX138" fmla="*/ 5139596 w 12192001"/>
              <a:gd name="connsiteY138" fmla="*/ 2254509 h 2344739"/>
              <a:gd name="connsiteX139" fmla="*/ 5121659 w 12192001"/>
              <a:gd name="connsiteY139" fmla="*/ 2243656 h 2344739"/>
              <a:gd name="connsiteX140" fmla="*/ 5065790 w 12192001"/>
              <a:gd name="connsiteY140" fmla="*/ 2250227 h 2344739"/>
              <a:gd name="connsiteX141" fmla="*/ 5011514 w 12192001"/>
              <a:gd name="connsiteY141" fmla="*/ 2233846 h 2344739"/>
              <a:gd name="connsiteX142" fmla="*/ 4840441 w 12192001"/>
              <a:gd name="connsiteY142" fmla="*/ 2209829 h 2344739"/>
              <a:gd name="connsiteX143" fmla="*/ 4762447 w 12192001"/>
              <a:gd name="connsiteY143" fmla="*/ 2182061 h 2344739"/>
              <a:gd name="connsiteX144" fmla="*/ 4723186 w 12192001"/>
              <a:gd name="connsiteY144" fmla="*/ 2173047 h 2344739"/>
              <a:gd name="connsiteX145" fmla="*/ 4721176 w 12192001"/>
              <a:gd name="connsiteY145" fmla="*/ 2172298 h 2344739"/>
              <a:gd name="connsiteX146" fmla="*/ 4722111 w 12192001"/>
              <a:gd name="connsiteY146" fmla="*/ 2172087 h 2344739"/>
              <a:gd name="connsiteX147" fmla="*/ 4717202 w 12192001"/>
              <a:gd name="connsiteY147" fmla="*/ 2170817 h 2344739"/>
              <a:gd name="connsiteX148" fmla="*/ 4721176 w 12192001"/>
              <a:gd name="connsiteY148" fmla="*/ 2172298 h 2344739"/>
              <a:gd name="connsiteX149" fmla="*/ 4715526 w 12192001"/>
              <a:gd name="connsiteY149" fmla="*/ 2173573 h 2344739"/>
              <a:gd name="connsiteX150" fmla="*/ 4515814 w 12192001"/>
              <a:gd name="connsiteY150" fmla="*/ 2163671 h 2344739"/>
              <a:gd name="connsiteX151" fmla="*/ 4428543 w 12192001"/>
              <a:gd name="connsiteY151" fmla="*/ 2153020 h 2344739"/>
              <a:gd name="connsiteX152" fmla="*/ 4362875 w 12192001"/>
              <a:gd name="connsiteY152" fmla="*/ 2151674 h 2344739"/>
              <a:gd name="connsiteX153" fmla="*/ 4316966 w 12192001"/>
              <a:gd name="connsiteY153" fmla="*/ 2158289 h 2344739"/>
              <a:gd name="connsiteX154" fmla="*/ 4315110 w 12192001"/>
              <a:gd name="connsiteY154" fmla="*/ 2156948 h 2344739"/>
              <a:gd name="connsiteX155" fmla="*/ 4295144 w 12192001"/>
              <a:gd name="connsiteY155" fmla="*/ 2155069 h 2344739"/>
              <a:gd name="connsiteX156" fmla="*/ 4290064 w 12192001"/>
              <a:gd name="connsiteY156" fmla="*/ 2157986 h 2344739"/>
              <a:gd name="connsiteX157" fmla="*/ 4276142 w 12192001"/>
              <a:gd name="connsiteY157" fmla="*/ 2157740 h 2344739"/>
              <a:gd name="connsiteX158" fmla="*/ 4248117 w 12192001"/>
              <a:gd name="connsiteY158" fmla="*/ 2160064 h 2344739"/>
              <a:gd name="connsiteX159" fmla="*/ 4202051 w 12192001"/>
              <a:gd name="connsiteY159" fmla="*/ 2157269 h 2344739"/>
              <a:gd name="connsiteX160" fmla="*/ 4201745 w 12192001"/>
              <a:gd name="connsiteY160" fmla="*/ 2156010 h 2344739"/>
              <a:gd name="connsiteX161" fmla="*/ 4191248 w 12192001"/>
              <a:gd name="connsiteY161" fmla="*/ 2150376 h 2344739"/>
              <a:gd name="connsiteX162" fmla="*/ 4142745 w 12192001"/>
              <a:gd name="connsiteY162" fmla="*/ 2134511 h 2344739"/>
              <a:gd name="connsiteX163" fmla="*/ 4083097 w 12192001"/>
              <a:gd name="connsiteY163" fmla="*/ 2107978 h 2344739"/>
              <a:gd name="connsiteX164" fmla="*/ 4074546 w 12192001"/>
              <a:gd name="connsiteY164" fmla="*/ 2107143 h 2344739"/>
              <a:gd name="connsiteX165" fmla="*/ 4074427 w 12192001"/>
              <a:gd name="connsiteY165" fmla="*/ 2106844 h 2344739"/>
              <a:gd name="connsiteX166" fmla="*/ 4065510 w 12192001"/>
              <a:gd name="connsiteY166" fmla="*/ 2105400 h 2344739"/>
              <a:gd name="connsiteX167" fmla="*/ 4058954 w 12192001"/>
              <a:gd name="connsiteY167" fmla="*/ 2105618 h 2344739"/>
              <a:gd name="connsiteX168" fmla="*/ 4042364 w 12192001"/>
              <a:gd name="connsiteY168" fmla="*/ 2103997 h 2344739"/>
              <a:gd name="connsiteX169" fmla="*/ 4036997 w 12192001"/>
              <a:gd name="connsiteY169" fmla="*/ 2101563 h 2344739"/>
              <a:gd name="connsiteX170" fmla="*/ 4035363 w 12192001"/>
              <a:gd name="connsiteY170" fmla="*/ 2097896 h 2344739"/>
              <a:gd name="connsiteX171" fmla="*/ 4033778 w 12192001"/>
              <a:gd name="connsiteY171" fmla="*/ 2098131 h 2344739"/>
              <a:gd name="connsiteX172" fmla="*/ 4004538 w 12192001"/>
              <a:gd name="connsiteY172" fmla="*/ 2085563 h 2344739"/>
              <a:gd name="connsiteX173" fmla="*/ 3936846 w 12192001"/>
              <a:gd name="connsiteY173" fmla="*/ 2068106 h 2344739"/>
              <a:gd name="connsiteX174" fmla="*/ 3897275 w 12192001"/>
              <a:gd name="connsiteY174" fmla="*/ 2062451 h 2344739"/>
              <a:gd name="connsiteX175" fmla="*/ 3789760 w 12192001"/>
              <a:gd name="connsiteY175" fmla="*/ 2042213 h 2344739"/>
              <a:gd name="connsiteX176" fmla="*/ 3682513 w 12192001"/>
              <a:gd name="connsiteY176" fmla="*/ 2018290 h 2344739"/>
              <a:gd name="connsiteX177" fmla="*/ 3610035 w 12192001"/>
              <a:gd name="connsiteY177" fmla="*/ 1986019 h 2344739"/>
              <a:gd name="connsiteX178" fmla="*/ 3603855 w 12192001"/>
              <a:gd name="connsiteY178" fmla="*/ 1987381 h 2344739"/>
              <a:gd name="connsiteX179" fmla="*/ 3594736 w 12192001"/>
              <a:gd name="connsiteY179" fmla="*/ 1987545 h 2344739"/>
              <a:gd name="connsiteX180" fmla="*/ 3594501 w 12192001"/>
              <a:gd name="connsiteY180" fmla="*/ 1987276 h 2344739"/>
              <a:gd name="connsiteX181" fmla="*/ 3585978 w 12192001"/>
              <a:gd name="connsiteY181" fmla="*/ 1987966 h 2344739"/>
              <a:gd name="connsiteX182" fmla="*/ 3536135 w 12192001"/>
              <a:gd name="connsiteY182" fmla="*/ 1978267 h 2344739"/>
              <a:gd name="connsiteX183" fmla="*/ 3473223 w 12192001"/>
              <a:gd name="connsiteY183" fmla="*/ 1974606 h 2344739"/>
              <a:gd name="connsiteX184" fmla="*/ 3400728 w 12192001"/>
              <a:gd name="connsiteY184" fmla="*/ 1962558 h 2344739"/>
              <a:gd name="connsiteX185" fmla="*/ 3363888 w 12192001"/>
              <a:gd name="connsiteY185" fmla="*/ 1979510 h 2344739"/>
              <a:gd name="connsiteX186" fmla="*/ 3344026 w 12192001"/>
              <a:gd name="connsiteY186" fmla="*/ 1981192 h 2344739"/>
              <a:gd name="connsiteX187" fmla="*/ 3341698 w 12192001"/>
              <a:gd name="connsiteY187" fmla="*/ 1980217 h 2344739"/>
              <a:gd name="connsiteX188" fmla="*/ 3262356 w 12192001"/>
              <a:gd name="connsiteY188" fmla="*/ 1986094 h 2344739"/>
              <a:gd name="connsiteX189" fmla="*/ 3142556 w 12192001"/>
              <a:gd name="connsiteY189" fmla="*/ 1993869 h 2344739"/>
              <a:gd name="connsiteX190" fmla="*/ 3030291 w 12192001"/>
              <a:gd name="connsiteY190" fmla="*/ 1996512 h 2344739"/>
              <a:gd name="connsiteX191" fmla="*/ 2781569 w 12192001"/>
              <a:gd name="connsiteY191" fmla="*/ 2018333 h 2344739"/>
              <a:gd name="connsiteX192" fmla="*/ 2646527 w 12192001"/>
              <a:gd name="connsiteY192" fmla="*/ 2028869 h 2344739"/>
              <a:gd name="connsiteX193" fmla="*/ 2568028 w 12192001"/>
              <a:gd name="connsiteY193" fmla="*/ 2002628 h 2344739"/>
              <a:gd name="connsiteX194" fmla="*/ 2443255 w 12192001"/>
              <a:gd name="connsiteY194" fmla="*/ 2016529 h 2344739"/>
              <a:gd name="connsiteX195" fmla="*/ 2315112 w 12192001"/>
              <a:gd name="connsiteY195" fmla="*/ 2024996 h 2344739"/>
              <a:gd name="connsiteX196" fmla="*/ 2208578 w 12192001"/>
              <a:gd name="connsiteY196" fmla="*/ 2019763 h 2344739"/>
              <a:gd name="connsiteX197" fmla="*/ 2094665 w 12192001"/>
              <a:gd name="connsiteY197" fmla="*/ 2003052 h 2344739"/>
              <a:gd name="connsiteX198" fmla="*/ 1997356 w 12192001"/>
              <a:gd name="connsiteY198" fmla="*/ 1995032 h 2344739"/>
              <a:gd name="connsiteX199" fmla="*/ 1928172 w 12192001"/>
              <a:gd name="connsiteY199" fmla="*/ 2016977 h 2344739"/>
              <a:gd name="connsiteX200" fmla="*/ 1921650 w 12192001"/>
              <a:gd name="connsiteY200" fmla="*/ 2012146 h 2344739"/>
              <a:gd name="connsiteX201" fmla="*/ 1873080 w 12192001"/>
              <a:gd name="connsiteY201" fmla="*/ 2013741 h 2344739"/>
              <a:gd name="connsiteX202" fmla="*/ 1786655 w 12192001"/>
              <a:gd name="connsiteY202" fmla="*/ 2041363 h 2344739"/>
              <a:gd name="connsiteX203" fmla="*/ 1738204 w 12192001"/>
              <a:gd name="connsiteY203" fmla="*/ 2036312 h 2344739"/>
              <a:gd name="connsiteX204" fmla="*/ 1675071 w 12192001"/>
              <a:gd name="connsiteY204" fmla="*/ 2019963 h 2344739"/>
              <a:gd name="connsiteX205" fmla="*/ 1608669 w 12192001"/>
              <a:gd name="connsiteY205" fmla="*/ 2013066 h 2344739"/>
              <a:gd name="connsiteX206" fmla="*/ 1496110 w 12192001"/>
              <a:gd name="connsiteY206" fmla="*/ 1987476 h 2344739"/>
              <a:gd name="connsiteX207" fmla="*/ 1149979 w 12192001"/>
              <a:gd name="connsiteY207" fmla="*/ 1938041 h 2344739"/>
              <a:gd name="connsiteX208" fmla="*/ 858269 w 12192001"/>
              <a:gd name="connsiteY208" fmla="*/ 1928608 h 2344739"/>
              <a:gd name="connsiteX209" fmla="*/ 837540 w 12192001"/>
              <a:gd name="connsiteY209" fmla="*/ 1929821 h 2344739"/>
              <a:gd name="connsiteX210" fmla="*/ 816809 w 12192001"/>
              <a:gd name="connsiteY210" fmla="*/ 1927857 h 2344739"/>
              <a:gd name="connsiteX211" fmla="*/ 811506 w 12192001"/>
              <a:gd name="connsiteY211" fmla="*/ 1930751 h 2344739"/>
              <a:gd name="connsiteX212" fmla="*/ 797041 w 12192001"/>
              <a:gd name="connsiteY212" fmla="*/ 1930446 h 2344739"/>
              <a:gd name="connsiteX213" fmla="*/ 767901 w 12192001"/>
              <a:gd name="connsiteY213" fmla="*/ 1932653 h 2344739"/>
              <a:gd name="connsiteX214" fmla="*/ 763053 w 12192001"/>
              <a:gd name="connsiteY214" fmla="*/ 1930432 h 2344739"/>
              <a:gd name="connsiteX215" fmla="*/ 720047 w 12192001"/>
              <a:gd name="connsiteY215" fmla="*/ 1929661 h 2344739"/>
              <a:gd name="connsiteX216" fmla="*/ 719742 w 12192001"/>
              <a:gd name="connsiteY216" fmla="*/ 1928399 h 2344739"/>
              <a:gd name="connsiteX217" fmla="*/ 708875 w 12192001"/>
              <a:gd name="connsiteY217" fmla="*/ 1922722 h 2344739"/>
              <a:gd name="connsiteX218" fmla="*/ 596792 w 12192001"/>
              <a:gd name="connsiteY218" fmla="*/ 1879864 h 2344739"/>
              <a:gd name="connsiteX219" fmla="*/ 578535 w 12192001"/>
              <a:gd name="connsiteY219" fmla="*/ 1877212 h 2344739"/>
              <a:gd name="connsiteX220" fmla="*/ 571717 w 12192001"/>
              <a:gd name="connsiteY220" fmla="*/ 1877401 h 2344739"/>
              <a:gd name="connsiteX221" fmla="*/ 445099 w 12192001"/>
              <a:gd name="connsiteY221" fmla="*/ 1839371 h 2344739"/>
              <a:gd name="connsiteX222" fmla="*/ 404015 w 12192001"/>
              <a:gd name="connsiteY222" fmla="*/ 1833548 h 2344739"/>
              <a:gd name="connsiteX223" fmla="*/ 292435 w 12192001"/>
              <a:gd name="connsiteY223" fmla="*/ 1812852 h 2344739"/>
              <a:gd name="connsiteX224" fmla="*/ 118381 w 12192001"/>
              <a:gd name="connsiteY224" fmla="*/ 1761047 h 2344739"/>
              <a:gd name="connsiteX225" fmla="*/ 15526 w 12192001"/>
              <a:gd name="connsiteY225" fmla="*/ 1758191 h 2344739"/>
              <a:gd name="connsiteX226" fmla="*/ 2 w 12192001"/>
              <a:gd name="connsiteY226" fmla="*/ 1752722 h 2344739"/>
              <a:gd name="connsiteX227" fmla="*/ 1 w 12192001"/>
              <a:gd name="connsiteY227" fmla="*/ 762497 h 2344739"/>
              <a:gd name="connsiteX228" fmla="*/ 0 w 12192001"/>
              <a:gd name="connsiteY228" fmla="*/ 762497 h 2344739"/>
              <a:gd name="connsiteX229" fmla="*/ 0 w 12192001"/>
              <a:gd name="connsiteY229" fmla="*/ 222213 h 2344739"/>
              <a:gd name="connsiteX230" fmla="*/ 0 w 12192001"/>
              <a:gd name="connsiteY230"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22499 w 12192001"/>
              <a:gd name="connsiteY25" fmla="*/ 999965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63053 w 12192001"/>
              <a:gd name="connsiteY213" fmla="*/ 1930432 h 2344739"/>
              <a:gd name="connsiteX214" fmla="*/ 720047 w 12192001"/>
              <a:gd name="connsiteY214" fmla="*/ 1929661 h 2344739"/>
              <a:gd name="connsiteX215" fmla="*/ 719742 w 12192001"/>
              <a:gd name="connsiteY215" fmla="*/ 1928399 h 2344739"/>
              <a:gd name="connsiteX216" fmla="*/ 708875 w 12192001"/>
              <a:gd name="connsiteY216" fmla="*/ 1922722 h 2344739"/>
              <a:gd name="connsiteX217" fmla="*/ 596792 w 12192001"/>
              <a:gd name="connsiteY217" fmla="*/ 1879864 h 2344739"/>
              <a:gd name="connsiteX218" fmla="*/ 578535 w 12192001"/>
              <a:gd name="connsiteY218" fmla="*/ 1877212 h 2344739"/>
              <a:gd name="connsiteX219" fmla="*/ 571717 w 12192001"/>
              <a:gd name="connsiteY219" fmla="*/ 1877401 h 2344739"/>
              <a:gd name="connsiteX220" fmla="*/ 445099 w 12192001"/>
              <a:gd name="connsiteY220" fmla="*/ 1839371 h 2344739"/>
              <a:gd name="connsiteX221" fmla="*/ 404015 w 12192001"/>
              <a:gd name="connsiteY221" fmla="*/ 1833548 h 2344739"/>
              <a:gd name="connsiteX222" fmla="*/ 292435 w 12192001"/>
              <a:gd name="connsiteY222" fmla="*/ 1812852 h 2344739"/>
              <a:gd name="connsiteX223" fmla="*/ 118381 w 12192001"/>
              <a:gd name="connsiteY223" fmla="*/ 1761047 h 2344739"/>
              <a:gd name="connsiteX224" fmla="*/ 15526 w 12192001"/>
              <a:gd name="connsiteY224" fmla="*/ 1758191 h 2344739"/>
              <a:gd name="connsiteX225" fmla="*/ 2 w 12192001"/>
              <a:gd name="connsiteY225" fmla="*/ 1752722 h 2344739"/>
              <a:gd name="connsiteX226" fmla="*/ 1 w 12192001"/>
              <a:gd name="connsiteY226" fmla="*/ 762497 h 2344739"/>
              <a:gd name="connsiteX227" fmla="*/ 0 w 12192001"/>
              <a:gd name="connsiteY227" fmla="*/ 762497 h 2344739"/>
              <a:gd name="connsiteX228" fmla="*/ 0 w 12192001"/>
              <a:gd name="connsiteY228" fmla="*/ 222213 h 2344739"/>
              <a:gd name="connsiteX229" fmla="*/ 0 w 12192001"/>
              <a:gd name="connsiteY229"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97041 w 12192001"/>
              <a:gd name="connsiteY211" fmla="*/ 1930446 h 2344739"/>
              <a:gd name="connsiteX212" fmla="*/ 767901 w 12192001"/>
              <a:gd name="connsiteY212" fmla="*/ 1932653 h 2344739"/>
              <a:gd name="connsiteX213" fmla="*/ 720047 w 12192001"/>
              <a:gd name="connsiteY213" fmla="*/ 1929661 h 2344739"/>
              <a:gd name="connsiteX214" fmla="*/ 719742 w 12192001"/>
              <a:gd name="connsiteY214" fmla="*/ 1928399 h 2344739"/>
              <a:gd name="connsiteX215" fmla="*/ 708875 w 12192001"/>
              <a:gd name="connsiteY215" fmla="*/ 1922722 h 2344739"/>
              <a:gd name="connsiteX216" fmla="*/ 596792 w 12192001"/>
              <a:gd name="connsiteY216" fmla="*/ 1879864 h 2344739"/>
              <a:gd name="connsiteX217" fmla="*/ 578535 w 12192001"/>
              <a:gd name="connsiteY217" fmla="*/ 1877212 h 2344739"/>
              <a:gd name="connsiteX218" fmla="*/ 571717 w 12192001"/>
              <a:gd name="connsiteY218" fmla="*/ 1877401 h 2344739"/>
              <a:gd name="connsiteX219" fmla="*/ 445099 w 12192001"/>
              <a:gd name="connsiteY219" fmla="*/ 1839371 h 2344739"/>
              <a:gd name="connsiteX220" fmla="*/ 404015 w 12192001"/>
              <a:gd name="connsiteY220" fmla="*/ 1833548 h 2344739"/>
              <a:gd name="connsiteX221" fmla="*/ 292435 w 12192001"/>
              <a:gd name="connsiteY221" fmla="*/ 1812852 h 2344739"/>
              <a:gd name="connsiteX222" fmla="*/ 118381 w 12192001"/>
              <a:gd name="connsiteY222" fmla="*/ 1761047 h 2344739"/>
              <a:gd name="connsiteX223" fmla="*/ 15526 w 12192001"/>
              <a:gd name="connsiteY223" fmla="*/ 1758191 h 2344739"/>
              <a:gd name="connsiteX224" fmla="*/ 2 w 12192001"/>
              <a:gd name="connsiteY224" fmla="*/ 1752722 h 2344739"/>
              <a:gd name="connsiteX225" fmla="*/ 1 w 12192001"/>
              <a:gd name="connsiteY225" fmla="*/ 762497 h 2344739"/>
              <a:gd name="connsiteX226" fmla="*/ 0 w 12192001"/>
              <a:gd name="connsiteY226" fmla="*/ 762497 h 2344739"/>
              <a:gd name="connsiteX227" fmla="*/ 0 w 12192001"/>
              <a:gd name="connsiteY227" fmla="*/ 222213 h 2344739"/>
              <a:gd name="connsiteX228" fmla="*/ 0 w 12192001"/>
              <a:gd name="connsiteY228"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67901 w 12192001"/>
              <a:gd name="connsiteY211" fmla="*/ 1932653 h 2344739"/>
              <a:gd name="connsiteX212" fmla="*/ 720047 w 12192001"/>
              <a:gd name="connsiteY212" fmla="*/ 1929661 h 2344739"/>
              <a:gd name="connsiteX213" fmla="*/ 719742 w 12192001"/>
              <a:gd name="connsiteY213" fmla="*/ 1928399 h 2344739"/>
              <a:gd name="connsiteX214" fmla="*/ 708875 w 12192001"/>
              <a:gd name="connsiteY214" fmla="*/ 1922722 h 2344739"/>
              <a:gd name="connsiteX215" fmla="*/ 596792 w 12192001"/>
              <a:gd name="connsiteY215" fmla="*/ 1879864 h 2344739"/>
              <a:gd name="connsiteX216" fmla="*/ 578535 w 12192001"/>
              <a:gd name="connsiteY216" fmla="*/ 1877212 h 2344739"/>
              <a:gd name="connsiteX217" fmla="*/ 571717 w 12192001"/>
              <a:gd name="connsiteY217" fmla="*/ 1877401 h 2344739"/>
              <a:gd name="connsiteX218" fmla="*/ 445099 w 12192001"/>
              <a:gd name="connsiteY218" fmla="*/ 1839371 h 2344739"/>
              <a:gd name="connsiteX219" fmla="*/ 404015 w 12192001"/>
              <a:gd name="connsiteY219" fmla="*/ 1833548 h 2344739"/>
              <a:gd name="connsiteX220" fmla="*/ 292435 w 12192001"/>
              <a:gd name="connsiteY220" fmla="*/ 1812852 h 2344739"/>
              <a:gd name="connsiteX221" fmla="*/ 118381 w 12192001"/>
              <a:gd name="connsiteY221" fmla="*/ 1761047 h 2344739"/>
              <a:gd name="connsiteX222" fmla="*/ 15526 w 12192001"/>
              <a:gd name="connsiteY222" fmla="*/ 1758191 h 2344739"/>
              <a:gd name="connsiteX223" fmla="*/ 2 w 12192001"/>
              <a:gd name="connsiteY223" fmla="*/ 1752722 h 2344739"/>
              <a:gd name="connsiteX224" fmla="*/ 1 w 12192001"/>
              <a:gd name="connsiteY224" fmla="*/ 762497 h 2344739"/>
              <a:gd name="connsiteX225" fmla="*/ 0 w 12192001"/>
              <a:gd name="connsiteY225" fmla="*/ 762497 h 2344739"/>
              <a:gd name="connsiteX226" fmla="*/ 0 w 12192001"/>
              <a:gd name="connsiteY226" fmla="*/ 222213 h 2344739"/>
              <a:gd name="connsiteX227" fmla="*/ 0 w 12192001"/>
              <a:gd name="connsiteY227"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762497 h 2344739"/>
              <a:gd name="connsiteX225" fmla="*/ 0 w 12192001"/>
              <a:gd name="connsiteY225" fmla="*/ 222213 h 2344739"/>
              <a:gd name="connsiteX226" fmla="*/ 0 w 12192001"/>
              <a:gd name="connsiteY226" fmla="*/ 0 h 2344739"/>
              <a:gd name="connsiteX0" fmla="*/ 0 w 12192001"/>
              <a:gd name="connsiteY0" fmla="*/ 0 h 2344739"/>
              <a:gd name="connsiteX1" fmla="*/ 12192000 w 12192001"/>
              <a:gd name="connsiteY1" fmla="*/ 0 h 2344739"/>
              <a:gd name="connsiteX2" fmla="*/ 12192000 w 12192001"/>
              <a:gd name="connsiteY2" fmla="*/ 222213 h 2344739"/>
              <a:gd name="connsiteX3" fmla="*/ 12192000 w 12192001"/>
              <a:gd name="connsiteY3" fmla="*/ 389190 h 2344739"/>
              <a:gd name="connsiteX4" fmla="*/ 12192001 w 12192001"/>
              <a:gd name="connsiteY4" fmla="*/ 579739 h 2344739"/>
              <a:gd name="connsiteX5" fmla="*/ 12184838 w 12192001"/>
              <a:gd name="connsiteY5" fmla="*/ 584189 h 2344739"/>
              <a:gd name="connsiteX6" fmla="*/ 12155215 w 12192001"/>
              <a:gd name="connsiteY6" fmla="*/ 597366 h 2344739"/>
              <a:gd name="connsiteX7" fmla="*/ 12138067 w 12192001"/>
              <a:gd name="connsiteY7" fmla="*/ 623179 h 2344739"/>
              <a:gd name="connsiteX8" fmla="*/ 12125179 w 12192001"/>
              <a:gd name="connsiteY8" fmla="*/ 624690 h 2344739"/>
              <a:gd name="connsiteX9" fmla="*/ 12122859 w 12192001"/>
              <a:gd name="connsiteY9" fmla="*/ 624794 h 2344739"/>
              <a:gd name="connsiteX10" fmla="*/ 12115706 w 12192001"/>
              <a:gd name="connsiteY10" fmla="*/ 628608 h 2344739"/>
              <a:gd name="connsiteX11" fmla="*/ 12098349 w 12192001"/>
              <a:gd name="connsiteY11" fmla="*/ 628139 h 2344739"/>
              <a:gd name="connsiteX12" fmla="*/ 12085925 w 12192001"/>
              <a:gd name="connsiteY12" fmla="*/ 636341 h 2344739"/>
              <a:gd name="connsiteX13" fmla="*/ 12029925 w 12192001"/>
              <a:gd name="connsiteY13" fmla="*/ 680009 h 2344739"/>
              <a:gd name="connsiteX14" fmla="*/ 11994685 w 12192001"/>
              <a:gd name="connsiteY14" fmla="*/ 703458 h 2344739"/>
              <a:gd name="connsiteX15" fmla="*/ 11978569 w 12192001"/>
              <a:gd name="connsiteY15" fmla="*/ 708161 h 2344739"/>
              <a:gd name="connsiteX16" fmla="*/ 11957898 w 12192001"/>
              <a:gd name="connsiteY16" fmla="*/ 717558 h 2344739"/>
              <a:gd name="connsiteX17" fmla="*/ 11919306 w 12192001"/>
              <a:gd name="connsiteY17" fmla="*/ 730883 h 2344739"/>
              <a:gd name="connsiteX18" fmla="*/ 11902508 w 12192001"/>
              <a:gd name="connsiteY18" fmla="*/ 742426 h 2344739"/>
              <a:gd name="connsiteX19" fmla="*/ 11893900 w 12192001"/>
              <a:gd name="connsiteY19" fmla="*/ 744791 h 2344739"/>
              <a:gd name="connsiteX20" fmla="*/ 11890820 w 12192001"/>
              <a:gd name="connsiteY20" fmla="*/ 755729 h 2344739"/>
              <a:gd name="connsiteX21" fmla="*/ 11869628 w 12192001"/>
              <a:gd name="connsiteY21" fmla="*/ 777816 h 2344739"/>
              <a:gd name="connsiteX22" fmla="*/ 11812228 w 12192001"/>
              <a:gd name="connsiteY22" fmla="*/ 797659 h 2344739"/>
              <a:gd name="connsiteX23" fmla="*/ 11748619 w 12192001"/>
              <a:gd name="connsiteY23" fmla="*/ 872002 h 2344739"/>
              <a:gd name="connsiteX24" fmla="*/ 11589545 w 12192001"/>
              <a:gd name="connsiteY24" fmla="*/ 963777 h 2344739"/>
              <a:gd name="connsiteX25" fmla="*/ 11505669 w 12192001"/>
              <a:gd name="connsiteY25" fmla="*/ 1033623 h 2344739"/>
              <a:gd name="connsiteX26" fmla="*/ 11279184 w 12192001"/>
              <a:gd name="connsiteY26" fmla="*/ 1223571 h 2344739"/>
              <a:gd name="connsiteX27" fmla="*/ 11227161 w 12192001"/>
              <a:gd name="connsiteY27" fmla="*/ 1276236 h 2344739"/>
              <a:gd name="connsiteX28" fmla="*/ 11216939 w 12192001"/>
              <a:gd name="connsiteY28" fmla="*/ 1275961 h 2344739"/>
              <a:gd name="connsiteX29" fmla="*/ 11216036 w 12192001"/>
              <a:gd name="connsiteY29" fmla="*/ 1275018 h 2344739"/>
              <a:gd name="connsiteX30" fmla="*/ 11187737 w 12192001"/>
              <a:gd name="connsiteY30" fmla="*/ 1292383 h 2344739"/>
              <a:gd name="connsiteX31" fmla="*/ 11183353 w 12192001"/>
              <a:gd name="connsiteY31" fmla="*/ 1292525 h 2344739"/>
              <a:gd name="connsiteX32" fmla="*/ 11165706 w 12192001"/>
              <a:gd name="connsiteY32" fmla="*/ 1306612 h 2344739"/>
              <a:gd name="connsiteX33" fmla="*/ 11156163 w 12192001"/>
              <a:gd name="connsiteY33" fmla="*/ 1312414 h 2344739"/>
              <a:gd name="connsiteX34" fmla="*/ 11154348 w 12192001"/>
              <a:gd name="connsiteY34" fmla="*/ 1317097 h 2344739"/>
              <a:gd name="connsiteX35" fmla="*/ 11139813 w 12192001"/>
              <a:gd name="connsiteY35" fmla="*/ 1324115 h 2344739"/>
              <a:gd name="connsiteX36" fmla="*/ 11137813 w 12192001"/>
              <a:gd name="connsiteY36" fmla="*/ 1323772 h 2344739"/>
              <a:gd name="connsiteX37" fmla="*/ 11127060 w 12192001"/>
              <a:gd name="connsiteY37" fmla="*/ 1333832 h 2344739"/>
              <a:gd name="connsiteX38" fmla="*/ 11119543 w 12192001"/>
              <a:gd name="connsiteY38" fmla="*/ 1347424 h 2344739"/>
              <a:gd name="connsiteX39" fmla="*/ 10893535 w 12192001"/>
              <a:gd name="connsiteY39" fmla="*/ 1473399 h 2344739"/>
              <a:gd name="connsiteX40" fmla="*/ 10772152 w 12192001"/>
              <a:gd name="connsiteY40" fmla="*/ 1523191 h 2344739"/>
              <a:gd name="connsiteX41" fmla="*/ 10626520 w 12192001"/>
              <a:gd name="connsiteY41" fmla="*/ 1559229 h 2344739"/>
              <a:gd name="connsiteX42" fmla="*/ 10580747 w 12192001"/>
              <a:gd name="connsiteY42" fmla="*/ 1568689 h 2344739"/>
              <a:gd name="connsiteX43" fmla="*/ 10546642 w 12192001"/>
              <a:gd name="connsiteY43" fmla="*/ 1598423 h 2344739"/>
              <a:gd name="connsiteX44" fmla="*/ 10528495 w 12192001"/>
              <a:gd name="connsiteY44" fmla="*/ 1596907 h 2344739"/>
              <a:gd name="connsiteX45" fmla="*/ 10525298 w 12192001"/>
              <a:gd name="connsiteY45" fmla="*/ 1596411 h 2344739"/>
              <a:gd name="connsiteX46" fmla="*/ 10513981 w 12192001"/>
              <a:gd name="connsiteY46" fmla="*/ 1599537 h 2344739"/>
              <a:gd name="connsiteX47" fmla="*/ 10490587 w 12192001"/>
              <a:gd name="connsiteY47" fmla="*/ 1594156 h 2344739"/>
              <a:gd name="connsiteX48" fmla="*/ 10470270 w 12192001"/>
              <a:gd name="connsiteY48" fmla="*/ 1601693 h 2344739"/>
              <a:gd name="connsiteX49" fmla="*/ 10375894 w 12192001"/>
              <a:gd name="connsiteY49" fmla="*/ 1644598 h 2344739"/>
              <a:gd name="connsiteX50" fmla="*/ 10318190 w 12192001"/>
              <a:gd name="connsiteY50" fmla="*/ 1666221 h 2344739"/>
              <a:gd name="connsiteX51" fmla="*/ 10294319 w 12192001"/>
              <a:gd name="connsiteY51" fmla="*/ 1668079 h 2344739"/>
              <a:gd name="connsiteX52" fmla="*/ 10262295 w 12192001"/>
              <a:gd name="connsiteY52" fmla="*/ 1674948 h 2344739"/>
              <a:gd name="connsiteX53" fmla="*/ 10204270 w 12192001"/>
              <a:gd name="connsiteY53" fmla="*/ 1682149 h 2344739"/>
              <a:gd name="connsiteX54" fmla="*/ 10176611 w 12192001"/>
              <a:gd name="connsiteY54" fmla="*/ 1692943 h 2344739"/>
              <a:gd name="connsiteX55" fmla="*/ 10163922 w 12192001"/>
              <a:gd name="connsiteY55" fmla="*/ 1693739 h 2344739"/>
              <a:gd name="connsiteX56" fmla="*/ 10155160 w 12192001"/>
              <a:gd name="connsiteY56" fmla="*/ 1707487 h 2344739"/>
              <a:gd name="connsiteX57" fmla="*/ 10117119 w 12192001"/>
              <a:gd name="connsiteY57" fmla="*/ 1731142 h 2344739"/>
              <a:gd name="connsiteX58" fmla="*/ 10100445 w 12192001"/>
              <a:gd name="connsiteY58" fmla="*/ 1742432 h 2344739"/>
              <a:gd name="connsiteX59" fmla="*/ 10082169 w 12192001"/>
              <a:gd name="connsiteY59" fmla="*/ 1743296 h 2344739"/>
              <a:gd name="connsiteX60" fmla="*/ 10039240 w 12192001"/>
              <a:gd name="connsiteY60" fmla="*/ 1741632 h 2344739"/>
              <a:gd name="connsiteX61" fmla="*/ 9960019 w 12192001"/>
              <a:gd name="connsiteY61" fmla="*/ 1757147 h 2344739"/>
              <a:gd name="connsiteX62" fmla="*/ 9847792 w 12192001"/>
              <a:gd name="connsiteY62" fmla="*/ 1763915 h 2344739"/>
              <a:gd name="connsiteX63" fmla="*/ 9728309 w 12192001"/>
              <a:gd name="connsiteY63" fmla="*/ 1784122 h 2344739"/>
              <a:gd name="connsiteX64" fmla="*/ 9584507 w 12192001"/>
              <a:gd name="connsiteY64" fmla="*/ 1795542 h 2344739"/>
              <a:gd name="connsiteX65" fmla="*/ 9343052 w 12192001"/>
              <a:gd name="connsiteY65" fmla="*/ 1841244 h 2344739"/>
              <a:gd name="connsiteX66" fmla="*/ 9231370 w 12192001"/>
              <a:gd name="connsiteY66" fmla="*/ 1893149 h 2344739"/>
              <a:gd name="connsiteX67" fmla="*/ 9194810 w 12192001"/>
              <a:gd name="connsiteY67" fmla="*/ 1903228 h 2344739"/>
              <a:gd name="connsiteX68" fmla="*/ 9189246 w 12192001"/>
              <a:gd name="connsiteY68" fmla="*/ 1912467 h 2344739"/>
              <a:gd name="connsiteX69" fmla="*/ 9113812 w 12192001"/>
              <a:gd name="connsiteY69" fmla="*/ 1919069 h 2344739"/>
              <a:gd name="connsiteX70" fmla="*/ 9053453 w 12192001"/>
              <a:gd name="connsiteY70" fmla="*/ 1910755 h 2344739"/>
              <a:gd name="connsiteX71" fmla="*/ 9005486 w 12192001"/>
              <a:gd name="connsiteY71" fmla="*/ 1914040 h 2344739"/>
              <a:gd name="connsiteX72" fmla="*/ 9005201 w 12192001"/>
              <a:gd name="connsiteY72" fmla="*/ 1913800 h 2344739"/>
              <a:gd name="connsiteX73" fmla="*/ 8996232 w 12192001"/>
              <a:gd name="connsiteY73" fmla="*/ 1915011 h 2344739"/>
              <a:gd name="connsiteX74" fmla="*/ 8990394 w 12192001"/>
              <a:gd name="connsiteY74" fmla="*/ 1917072 h 2344739"/>
              <a:gd name="connsiteX75" fmla="*/ 8974337 w 12192001"/>
              <a:gd name="connsiteY75" fmla="*/ 1920298 h 2344739"/>
              <a:gd name="connsiteX76" fmla="*/ 8968011 w 12192001"/>
              <a:gd name="connsiteY76" fmla="*/ 1919598 h 2344739"/>
              <a:gd name="connsiteX77" fmla="*/ 8963048 w 12192001"/>
              <a:gd name="connsiteY77" fmla="*/ 1917373 h 2344739"/>
              <a:gd name="connsiteX78" fmla="*/ 8928988 w 12192001"/>
              <a:gd name="connsiteY78" fmla="*/ 1914185 h 2344739"/>
              <a:gd name="connsiteX79" fmla="*/ 8752444 w 12192001"/>
              <a:gd name="connsiteY79" fmla="*/ 1933417 h 2344739"/>
              <a:gd name="connsiteX80" fmla="*/ 8707847 w 12192001"/>
              <a:gd name="connsiteY80" fmla="*/ 1935518 h 2344739"/>
              <a:gd name="connsiteX81" fmla="*/ 8596071 w 12192001"/>
              <a:gd name="connsiteY81" fmla="*/ 1944090 h 2344739"/>
              <a:gd name="connsiteX82" fmla="*/ 8525230 w 12192001"/>
              <a:gd name="connsiteY82" fmla="*/ 1929248 h 2344739"/>
              <a:gd name="connsiteX83" fmla="*/ 8510983 w 12192001"/>
              <a:gd name="connsiteY83" fmla="*/ 1935163 h 2344739"/>
              <a:gd name="connsiteX84" fmla="*/ 8506167 w 12192001"/>
              <a:gd name="connsiteY84" fmla="*/ 1938164 h 2344739"/>
              <a:gd name="connsiteX85" fmla="*/ 8497968 w 12192001"/>
              <a:gd name="connsiteY85" fmla="*/ 1940902 h 2344739"/>
              <a:gd name="connsiteX86" fmla="*/ 8497594 w 12192001"/>
              <a:gd name="connsiteY86" fmla="*/ 1940723 h 2344739"/>
              <a:gd name="connsiteX87" fmla="*/ 8490249 w 12192001"/>
              <a:gd name="connsiteY87" fmla="*/ 1943773 h 2344739"/>
              <a:gd name="connsiteX88" fmla="*/ 8367182 w 12192001"/>
              <a:gd name="connsiteY88" fmla="*/ 1957815 h 2344739"/>
              <a:gd name="connsiteX89" fmla="*/ 8353799 w 12192001"/>
              <a:gd name="connsiteY89" fmla="*/ 1958009 h 2344739"/>
              <a:gd name="connsiteX90" fmla="*/ 8352373 w 12192001"/>
              <a:gd name="connsiteY90" fmla="*/ 1957169 h 2344739"/>
              <a:gd name="connsiteX91" fmla="*/ 8320104 w 12192001"/>
              <a:gd name="connsiteY91" fmla="*/ 1974587 h 2344739"/>
              <a:gd name="connsiteX92" fmla="*/ 8314433 w 12192001"/>
              <a:gd name="connsiteY92" fmla="*/ 1974913 h 2344739"/>
              <a:gd name="connsiteX93" fmla="*/ 8295174 w 12192001"/>
              <a:gd name="connsiteY93" fmla="*/ 1988808 h 2344739"/>
              <a:gd name="connsiteX94" fmla="*/ 8284276 w 12192001"/>
              <a:gd name="connsiteY94" fmla="*/ 1994631 h 2344739"/>
              <a:gd name="connsiteX95" fmla="*/ 8283150 w 12192001"/>
              <a:gd name="connsiteY95" fmla="*/ 1999074 h 2344739"/>
              <a:gd name="connsiteX96" fmla="*/ 8266076 w 12192001"/>
              <a:gd name="connsiteY96" fmla="*/ 2006249 h 2344739"/>
              <a:gd name="connsiteX97" fmla="*/ 8263377 w 12192001"/>
              <a:gd name="connsiteY97" fmla="*/ 2006019 h 2344739"/>
              <a:gd name="connsiteX98" fmla="*/ 8252033 w 12192001"/>
              <a:gd name="connsiteY98" fmla="*/ 2015862 h 2344739"/>
              <a:gd name="connsiteX99" fmla="*/ 8245834 w 12192001"/>
              <a:gd name="connsiteY99" fmla="*/ 2028854 h 2344739"/>
              <a:gd name="connsiteX100" fmla="*/ 8090272 w 12192001"/>
              <a:gd name="connsiteY100" fmla="*/ 2075015 h 2344739"/>
              <a:gd name="connsiteX101" fmla="*/ 7905407 w 12192001"/>
              <a:gd name="connsiteY101" fmla="*/ 2116988 h 2344739"/>
              <a:gd name="connsiteX102" fmla="*/ 7718745 w 12192001"/>
              <a:gd name="connsiteY102" fmla="*/ 2142703 h 2344739"/>
              <a:gd name="connsiteX103" fmla="*/ 7614347 w 12192001"/>
              <a:gd name="connsiteY103" fmla="*/ 2139232 h 2344739"/>
              <a:gd name="connsiteX104" fmla="*/ 7527543 w 12192001"/>
              <a:gd name="connsiteY104" fmla="*/ 2145060 h 2344739"/>
              <a:gd name="connsiteX105" fmla="*/ 7519571 w 12192001"/>
              <a:gd name="connsiteY105" fmla="*/ 2147613 h 2344739"/>
              <a:gd name="connsiteX106" fmla="*/ 7507411 w 12192001"/>
              <a:gd name="connsiteY106" fmla="*/ 2148948 h 2344739"/>
              <a:gd name="connsiteX107" fmla="*/ 7507040 w 12192001"/>
              <a:gd name="connsiteY107" fmla="*/ 2148621 h 2344739"/>
              <a:gd name="connsiteX108" fmla="*/ 7495795 w 12192001"/>
              <a:gd name="connsiteY108" fmla="*/ 2150573 h 2344739"/>
              <a:gd name="connsiteX109" fmla="*/ 7405391 w 12192001"/>
              <a:gd name="connsiteY109" fmla="*/ 2142468 h 2344739"/>
              <a:gd name="connsiteX110" fmla="*/ 7218559 w 12192001"/>
              <a:gd name="connsiteY110" fmla="*/ 2156680 h 2344739"/>
              <a:gd name="connsiteX111" fmla="*/ 7201101 w 12192001"/>
              <a:gd name="connsiteY111" fmla="*/ 2161230 h 2344739"/>
              <a:gd name="connsiteX112" fmla="*/ 7197004 w 12192001"/>
              <a:gd name="connsiteY112" fmla="*/ 2166588 h 2344739"/>
              <a:gd name="connsiteX113" fmla="*/ 7170808 w 12192001"/>
              <a:gd name="connsiteY113" fmla="*/ 2171236 h 2344739"/>
              <a:gd name="connsiteX114" fmla="*/ 7096988 w 12192001"/>
              <a:gd name="connsiteY114" fmla="*/ 2183464 h 2344739"/>
              <a:gd name="connsiteX115" fmla="*/ 7018496 w 12192001"/>
              <a:gd name="connsiteY115" fmla="*/ 2183090 h 2344739"/>
              <a:gd name="connsiteX116" fmla="*/ 6904146 w 12192001"/>
              <a:gd name="connsiteY116" fmla="*/ 2212596 h 2344739"/>
              <a:gd name="connsiteX117" fmla="*/ 6708222 w 12192001"/>
              <a:gd name="connsiteY117" fmla="*/ 2240551 h 2344739"/>
              <a:gd name="connsiteX118" fmla="*/ 6549454 w 12192001"/>
              <a:gd name="connsiteY118" fmla="*/ 2269327 h 2344739"/>
              <a:gd name="connsiteX119" fmla="*/ 6317560 w 12192001"/>
              <a:gd name="connsiteY119" fmla="*/ 2316127 h 2344739"/>
              <a:gd name="connsiteX120" fmla="*/ 6168674 w 12192001"/>
              <a:gd name="connsiteY120" fmla="*/ 2318214 h 2344739"/>
              <a:gd name="connsiteX121" fmla="*/ 6073848 w 12192001"/>
              <a:gd name="connsiteY121" fmla="*/ 2338676 h 2344739"/>
              <a:gd name="connsiteX122" fmla="*/ 6068529 w 12192001"/>
              <a:gd name="connsiteY122" fmla="*/ 2337139 h 2344739"/>
              <a:gd name="connsiteX123" fmla="*/ 6048638 w 12192001"/>
              <a:gd name="connsiteY123" fmla="*/ 2337822 h 2344739"/>
              <a:gd name="connsiteX124" fmla="*/ 6041285 w 12192001"/>
              <a:gd name="connsiteY124" fmla="*/ 2329473 h 2344739"/>
              <a:gd name="connsiteX125" fmla="*/ 6010090 w 12192001"/>
              <a:gd name="connsiteY125" fmla="*/ 2324380 h 2344739"/>
              <a:gd name="connsiteX126" fmla="*/ 5957375 w 12192001"/>
              <a:gd name="connsiteY126" fmla="*/ 2328024 h 2344739"/>
              <a:gd name="connsiteX127" fmla="*/ 5758919 w 12192001"/>
              <a:gd name="connsiteY127" fmla="*/ 2343716 h 2344739"/>
              <a:gd name="connsiteX128" fmla="*/ 5626960 w 12192001"/>
              <a:gd name="connsiteY128" fmla="*/ 2344739 h 2344739"/>
              <a:gd name="connsiteX129" fmla="*/ 5470906 w 12192001"/>
              <a:gd name="connsiteY129" fmla="*/ 2330719 h 2344739"/>
              <a:gd name="connsiteX130" fmla="*/ 5432761 w 12192001"/>
              <a:gd name="connsiteY130" fmla="*/ 2319466 h 2344739"/>
              <a:gd name="connsiteX131" fmla="*/ 5381669 w 12192001"/>
              <a:gd name="connsiteY131" fmla="*/ 2301764 h 2344739"/>
              <a:gd name="connsiteX132" fmla="*/ 5261764 w 12192001"/>
              <a:gd name="connsiteY132" fmla="*/ 2281347 h 2344739"/>
              <a:gd name="connsiteX133" fmla="*/ 5222961 w 12192001"/>
              <a:gd name="connsiteY133" fmla="*/ 2270223 h 2344739"/>
              <a:gd name="connsiteX134" fmla="*/ 5174660 w 12192001"/>
              <a:gd name="connsiteY134" fmla="*/ 2267233 h 2344739"/>
              <a:gd name="connsiteX135" fmla="*/ 5156554 w 12192001"/>
              <a:gd name="connsiteY135" fmla="*/ 2260010 h 2344739"/>
              <a:gd name="connsiteX136" fmla="*/ 5142599 w 12192001"/>
              <a:gd name="connsiteY136" fmla="*/ 2256610 h 2344739"/>
              <a:gd name="connsiteX137" fmla="*/ 5139596 w 12192001"/>
              <a:gd name="connsiteY137" fmla="*/ 2254509 h 2344739"/>
              <a:gd name="connsiteX138" fmla="*/ 5121659 w 12192001"/>
              <a:gd name="connsiteY138" fmla="*/ 2243656 h 2344739"/>
              <a:gd name="connsiteX139" fmla="*/ 5065790 w 12192001"/>
              <a:gd name="connsiteY139" fmla="*/ 2250227 h 2344739"/>
              <a:gd name="connsiteX140" fmla="*/ 5011514 w 12192001"/>
              <a:gd name="connsiteY140" fmla="*/ 2233846 h 2344739"/>
              <a:gd name="connsiteX141" fmla="*/ 4840441 w 12192001"/>
              <a:gd name="connsiteY141" fmla="*/ 2209829 h 2344739"/>
              <a:gd name="connsiteX142" fmla="*/ 4762447 w 12192001"/>
              <a:gd name="connsiteY142" fmla="*/ 2182061 h 2344739"/>
              <a:gd name="connsiteX143" fmla="*/ 4723186 w 12192001"/>
              <a:gd name="connsiteY143" fmla="*/ 2173047 h 2344739"/>
              <a:gd name="connsiteX144" fmla="*/ 4721176 w 12192001"/>
              <a:gd name="connsiteY144" fmla="*/ 2172298 h 2344739"/>
              <a:gd name="connsiteX145" fmla="*/ 4722111 w 12192001"/>
              <a:gd name="connsiteY145" fmla="*/ 2172087 h 2344739"/>
              <a:gd name="connsiteX146" fmla="*/ 4717202 w 12192001"/>
              <a:gd name="connsiteY146" fmla="*/ 2170817 h 2344739"/>
              <a:gd name="connsiteX147" fmla="*/ 4721176 w 12192001"/>
              <a:gd name="connsiteY147" fmla="*/ 2172298 h 2344739"/>
              <a:gd name="connsiteX148" fmla="*/ 4715526 w 12192001"/>
              <a:gd name="connsiteY148" fmla="*/ 2173573 h 2344739"/>
              <a:gd name="connsiteX149" fmla="*/ 4515814 w 12192001"/>
              <a:gd name="connsiteY149" fmla="*/ 2163671 h 2344739"/>
              <a:gd name="connsiteX150" fmla="*/ 4428543 w 12192001"/>
              <a:gd name="connsiteY150" fmla="*/ 2153020 h 2344739"/>
              <a:gd name="connsiteX151" fmla="*/ 4362875 w 12192001"/>
              <a:gd name="connsiteY151" fmla="*/ 2151674 h 2344739"/>
              <a:gd name="connsiteX152" fmla="*/ 4316966 w 12192001"/>
              <a:gd name="connsiteY152" fmla="*/ 2158289 h 2344739"/>
              <a:gd name="connsiteX153" fmla="*/ 4315110 w 12192001"/>
              <a:gd name="connsiteY153" fmla="*/ 2156948 h 2344739"/>
              <a:gd name="connsiteX154" fmla="*/ 4295144 w 12192001"/>
              <a:gd name="connsiteY154" fmla="*/ 2155069 h 2344739"/>
              <a:gd name="connsiteX155" fmla="*/ 4290064 w 12192001"/>
              <a:gd name="connsiteY155" fmla="*/ 2157986 h 2344739"/>
              <a:gd name="connsiteX156" fmla="*/ 4276142 w 12192001"/>
              <a:gd name="connsiteY156" fmla="*/ 2157740 h 2344739"/>
              <a:gd name="connsiteX157" fmla="*/ 4248117 w 12192001"/>
              <a:gd name="connsiteY157" fmla="*/ 2160064 h 2344739"/>
              <a:gd name="connsiteX158" fmla="*/ 4202051 w 12192001"/>
              <a:gd name="connsiteY158" fmla="*/ 2157269 h 2344739"/>
              <a:gd name="connsiteX159" fmla="*/ 4201745 w 12192001"/>
              <a:gd name="connsiteY159" fmla="*/ 2156010 h 2344739"/>
              <a:gd name="connsiteX160" fmla="*/ 4191248 w 12192001"/>
              <a:gd name="connsiteY160" fmla="*/ 2150376 h 2344739"/>
              <a:gd name="connsiteX161" fmla="*/ 4142745 w 12192001"/>
              <a:gd name="connsiteY161" fmla="*/ 2134511 h 2344739"/>
              <a:gd name="connsiteX162" fmla="*/ 4083097 w 12192001"/>
              <a:gd name="connsiteY162" fmla="*/ 2107978 h 2344739"/>
              <a:gd name="connsiteX163" fmla="*/ 4074546 w 12192001"/>
              <a:gd name="connsiteY163" fmla="*/ 2107143 h 2344739"/>
              <a:gd name="connsiteX164" fmla="*/ 4074427 w 12192001"/>
              <a:gd name="connsiteY164" fmla="*/ 2106844 h 2344739"/>
              <a:gd name="connsiteX165" fmla="*/ 4065510 w 12192001"/>
              <a:gd name="connsiteY165" fmla="*/ 2105400 h 2344739"/>
              <a:gd name="connsiteX166" fmla="*/ 4058954 w 12192001"/>
              <a:gd name="connsiteY166" fmla="*/ 2105618 h 2344739"/>
              <a:gd name="connsiteX167" fmla="*/ 4042364 w 12192001"/>
              <a:gd name="connsiteY167" fmla="*/ 2103997 h 2344739"/>
              <a:gd name="connsiteX168" fmla="*/ 4036997 w 12192001"/>
              <a:gd name="connsiteY168" fmla="*/ 2101563 h 2344739"/>
              <a:gd name="connsiteX169" fmla="*/ 4035363 w 12192001"/>
              <a:gd name="connsiteY169" fmla="*/ 2097896 h 2344739"/>
              <a:gd name="connsiteX170" fmla="*/ 4033778 w 12192001"/>
              <a:gd name="connsiteY170" fmla="*/ 2098131 h 2344739"/>
              <a:gd name="connsiteX171" fmla="*/ 4004538 w 12192001"/>
              <a:gd name="connsiteY171" fmla="*/ 2085563 h 2344739"/>
              <a:gd name="connsiteX172" fmla="*/ 3936846 w 12192001"/>
              <a:gd name="connsiteY172" fmla="*/ 2068106 h 2344739"/>
              <a:gd name="connsiteX173" fmla="*/ 3897275 w 12192001"/>
              <a:gd name="connsiteY173" fmla="*/ 2062451 h 2344739"/>
              <a:gd name="connsiteX174" fmla="*/ 3789760 w 12192001"/>
              <a:gd name="connsiteY174" fmla="*/ 2042213 h 2344739"/>
              <a:gd name="connsiteX175" fmla="*/ 3682513 w 12192001"/>
              <a:gd name="connsiteY175" fmla="*/ 2018290 h 2344739"/>
              <a:gd name="connsiteX176" fmla="*/ 3610035 w 12192001"/>
              <a:gd name="connsiteY176" fmla="*/ 1986019 h 2344739"/>
              <a:gd name="connsiteX177" fmla="*/ 3603855 w 12192001"/>
              <a:gd name="connsiteY177" fmla="*/ 1987381 h 2344739"/>
              <a:gd name="connsiteX178" fmla="*/ 3594736 w 12192001"/>
              <a:gd name="connsiteY178" fmla="*/ 1987545 h 2344739"/>
              <a:gd name="connsiteX179" fmla="*/ 3594501 w 12192001"/>
              <a:gd name="connsiteY179" fmla="*/ 1987276 h 2344739"/>
              <a:gd name="connsiteX180" fmla="*/ 3585978 w 12192001"/>
              <a:gd name="connsiteY180" fmla="*/ 1987966 h 2344739"/>
              <a:gd name="connsiteX181" fmla="*/ 3536135 w 12192001"/>
              <a:gd name="connsiteY181" fmla="*/ 1978267 h 2344739"/>
              <a:gd name="connsiteX182" fmla="*/ 3473223 w 12192001"/>
              <a:gd name="connsiteY182" fmla="*/ 1974606 h 2344739"/>
              <a:gd name="connsiteX183" fmla="*/ 3400728 w 12192001"/>
              <a:gd name="connsiteY183" fmla="*/ 1962558 h 2344739"/>
              <a:gd name="connsiteX184" fmla="*/ 3363888 w 12192001"/>
              <a:gd name="connsiteY184" fmla="*/ 1979510 h 2344739"/>
              <a:gd name="connsiteX185" fmla="*/ 3344026 w 12192001"/>
              <a:gd name="connsiteY185" fmla="*/ 1981192 h 2344739"/>
              <a:gd name="connsiteX186" fmla="*/ 3341698 w 12192001"/>
              <a:gd name="connsiteY186" fmla="*/ 1980217 h 2344739"/>
              <a:gd name="connsiteX187" fmla="*/ 3262356 w 12192001"/>
              <a:gd name="connsiteY187" fmla="*/ 1986094 h 2344739"/>
              <a:gd name="connsiteX188" fmla="*/ 3142556 w 12192001"/>
              <a:gd name="connsiteY188" fmla="*/ 1993869 h 2344739"/>
              <a:gd name="connsiteX189" fmla="*/ 3030291 w 12192001"/>
              <a:gd name="connsiteY189" fmla="*/ 1996512 h 2344739"/>
              <a:gd name="connsiteX190" fmla="*/ 2781569 w 12192001"/>
              <a:gd name="connsiteY190" fmla="*/ 2018333 h 2344739"/>
              <a:gd name="connsiteX191" fmla="*/ 2646527 w 12192001"/>
              <a:gd name="connsiteY191" fmla="*/ 2028869 h 2344739"/>
              <a:gd name="connsiteX192" fmla="*/ 2568028 w 12192001"/>
              <a:gd name="connsiteY192" fmla="*/ 2002628 h 2344739"/>
              <a:gd name="connsiteX193" fmla="*/ 2443255 w 12192001"/>
              <a:gd name="connsiteY193" fmla="*/ 2016529 h 2344739"/>
              <a:gd name="connsiteX194" fmla="*/ 2315112 w 12192001"/>
              <a:gd name="connsiteY194" fmla="*/ 2024996 h 2344739"/>
              <a:gd name="connsiteX195" fmla="*/ 2208578 w 12192001"/>
              <a:gd name="connsiteY195" fmla="*/ 2019763 h 2344739"/>
              <a:gd name="connsiteX196" fmla="*/ 2094665 w 12192001"/>
              <a:gd name="connsiteY196" fmla="*/ 2003052 h 2344739"/>
              <a:gd name="connsiteX197" fmla="*/ 1997356 w 12192001"/>
              <a:gd name="connsiteY197" fmla="*/ 1995032 h 2344739"/>
              <a:gd name="connsiteX198" fmla="*/ 1928172 w 12192001"/>
              <a:gd name="connsiteY198" fmla="*/ 2016977 h 2344739"/>
              <a:gd name="connsiteX199" fmla="*/ 1921650 w 12192001"/>
              <a:gd name="connsiteY199" fmla="*/ 2012146 h 2344739"/>
              <a:gd name="connsiteX200" fmla="*/ 1873080 w 12192001"/>
              <a:gd name="connsiteY200" fmla="*/ 2013741 h 2344739"/>
              <a:gd name="connsiteX201" fmla="*/ 1786655 w 12192001"/>
              <a:gd name="connsiteY201" fmla="*/ 2041363 h 2344739"/>
              <a:gd name="connsiteX202" fmla="*/ 1738204 w 12192001"/>
              <a:gd name="connsiteY202" fmla="*/ 2036312 h 2344739"/>
              <a:gd name="connsiteX203" fmla="*/ 1675071 w 12192001"/>
              <a:gd name="connsiteY203" fmla="*/ 2019963 h 2344739"/>
              <a:gd name="connsiteX204" fmla="*/ 1608669 w 12192001"/>
              <a:gd name="connsiteY204" fmla="*/ 2013066 h 2344739"/>
              <a:gd name="connsiteX205" fmla="*/ 1496110 w 12192001"/>
              <a:gd name="connsiteY205" fmla="*/ 1987476 h 2344739"/>
              <a:gd name="connsiteX206" fmla="*/ 1149979 w 12192001"/>
              <a:gd name="connsiteY206" fmla="*/ 1938041 h 2344739"/>
              <a:gd name="connsiteX207" fmla="*/ 858269 w 12192001"/>
              <a:gd name="connsiteY207" fmla="*/ 1928608 h 2344739"/>
              <a:gd name="connsiteX208" fmla="*/ 837540 w 12192001"/>
              <a:gd name="connsiteY208" fmla="*/ 1929821 h 2344739"/>
              <a:gd name="connsiteX209" fmla="*/ 816809 w 12192001"/>
              <a:gd name="connsiteY209" fmla="*/ 1927857 h 2344739"/>
              <a:gd name="connsiteX210" fmla="*/ 811506 w 12192001"/>
              <a:gd name="connsiteY210" fmla="*/ 1930751 h 2344739"/>
              <a:gd name="connsiteX211" fmla="*/ 720047 w 12192001"/>
              <a:gd name="connsiteY211" fmla="*/ 1929661 h 2344739"/>
              <a:gd name="connsiteX212" fmla="*/ 719742 w 12192001"/>
              <a:gd name="connsiteY212" fmla="*/ 1928399 h 2344739"/>
              <a:gd name="connsiteX213" fmla="*/ 708875 w 12192001"/>
              <a:gd name="connsiteY213" fmla="*/ 1922722 h 2344739"/>
              <a:gd name="connsiteX214" fmla="*/ 596792 w 12192001"/>
              <a:gd name="connsiteY214" fmla="*/ 1879864 h 2344739"/>
              <a:gd name="connsiteX215" fmla="*/ 578535 w 12192001"/>
              <a:gd name="connsiteY215" fmla="*/ 1877212 h 2344739"/>
              <a:gd name="connsiteX216" fmla="*/ 571717 w 12192001"/>
              <a:gd name="connsiteY216" fmla="*/ 1877401 h 2344739"/>
              <a:gd name="connsiteX217" fmla="*/ 445099 w 12192001"/>
              <a:gd name="connsiteY217" fmla="*/ 1839371 h 2344739"/>
              <a:gd name="connsiteX218" fmla="*/ 404015 w 12192001"/>
              <a:gd name="connsiteY218" fmla="*/ 1833548 h 2344739"/>
              <a:gd name="connsiteX219" fmla="*/ 292435 w 12192001"/>
              <a:gd name="connsiteY219" fmla="*/ 1812852 h 2344739"/>
              <a:gd name="connsiteX220" fmla="*/ 118381 w 12192001"/>
              <a:gd name="connsiteY220" fmla="*/ 1761047 h 2344739"/>
              <a:gd name="connsiteX221" fmla="*/ 15526 w 12192001"/>
              <a:gd name="connsiteY221" fmla="*/ 1758191 h 2344739"/>
              <a:gd name="connsiteX222" fmla="*/ 2 w 12192001"/>
              <a:gd name="connsiteY222" fmla="*/ 1752722 h 2344739"/>
              <a:gd name="connsiteX223" fmla="*/ 1 w 12192001"/>
              <a:gd name="connsiteY223" fmla="*/ 762497 h 2344739"/>
              <a:gd name="connsiteX224" fmla="*/ 0 w 12192001"/>
              <a:gd name="connsiteY224" fmla="*/ 222213 h 2344739"/>
              <a:gd name="connsiteX225" fmla="*/ 0 w 12192001"/>
              <a:gd name="connsiteY225"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53521 w 12193149"/>
              <a:gd name="connsiteY90" fmla="*/ 1957169 h 2344739"/>
              <a:gd name="connsiteX91" fmla="*/ 8321252 w 12193149"/>
              <a:gd name="connsiteY91" fmla="*/ 1974587 h 2344739"/>
              <a:gd name="connsiteX92" fmla="*/ 8315581 w 12193149"/>
              <a:gd name="connsiteY92" fmla="*/ 1974913 h 2344739"/>
              <a:gd name="connsiteX93" fmla="*/ 8296322 w 12193149"/>
              <a:gd name="connsiteY93" fmla="*/ 1988808 h 2344739"/>
              <a:gd name="connsiteX94" fmla="*/ 8285424 w 12193149"/>
              <a:gd name="connsiteY94" fmla="*/ 1994631 h 2344739"/>
              <a:gd name="connsiteX95" fmla="*/ 8284298 w 12193149"/>
              <a:gd name="connsiteY95" fmla="*/ 1999074 h 2344739"/>
              <a:gd name="connsiteX96" fmla="*/ 8267224 w 12193149"/>
              <a:gd name="connsiteY96" fmla="*/ 2006249 h 2344739"/>
              <a:gd name="connsiteX97" fmla="*/ 8264525 w 12193149"/>
              <a:gd name="connsiteY97" fmla="*/ 2006019 h 2344739"/>
              <a:gd name="connsiteX98" fmla="*/ 8253181 w 12193149"/>
              <a:gd name="connsiteY98" fmla="*/ 2015862 h 2344739"/>
              <a:gd name="connsiteX99" fmla="*/ 8246982 w 12193149"/>
              <a:gd name="connsiteY99" fmla="*/ 2028854 h 2344739"/>
              <a:gd name="connsiteX100" fmla="*/ 8091420 w 12193149"/>
              <a:gd name="connsiteY100" fmla="*/ 2075015 h 2344739"/>
              <a:gd name="connsiteX101" fmla="*/ 7906555 w 12193149"/>
              <a:gd name="connsiteY101" fmla="*/ 2116988 h 2344739"/>
              <a:gd name="connsiteX102" fmla="*/ 7719893 w 12193149"/>
              <a:gd name="connsiteY102" fmla="*/ 2142703 h 2344739"/>
              <a:gd name="connsiteX103" fmla="*/ 7615495 w 12193149"/>
              <a:gd name="connsiteY103" fmla="*/ 2139232 h 2344739"/>
              <a:gd name="connsiteX104" fmla="*/ 7528691 w 12193149"/>
              <a:gd name="connsiteY104" fmla="*/ 2145060 h 2344739"/>
              <a:gd name="connsiteX105" fmla="*/ 7520719 w 12193149"/>
              <a:gd name="connsiteY105" fmla="*/ 2147613 h 2344739"/>
              <a:gd name="connsiteX106" fmla="*/ 7508559 w 12193149"/>
              <a:gd name="connsiteY106" fmla="*/ 2148948 h 2344739"/>
              <a:gd name="connsiteX107" fmla="*/ 7508188 w 12193149"/>
              <a:gd name="connsiteY107" fmla="*/ 2148621 h 2344739"/>
              <a:gd name="connsiteX108" fmla="*/ 7496943 w 12193149"/>
              <a:gd name="connsiteY108" fmla="*/ 2150573 h 2344739"/>
              <a:gd name="connsiteX109" fmla="*/ 7406539 w 12193149"/>
              <a:gd name="connsiteY109" fmla="*/ 2142468 h 2344739"/>
              <a:gd name="connsiteX110" fmla="*/ 7219707 w 12193149"/>
              <a:gd name="connsiteY110" fmla="*/ 2156680 h 2344739"/>
              <a:gd name="connsiteX111" fmla="*/ 7202249 w 12193149"/>
              <a:gd name="connsiteY111" fmla="*/ 2161230 h 2344739"/>
              <a:gd name="connsiteX112" fmla="*/ 7198152 w 12193149"/>
              <a:gd name="connsiteY112" fmla="*/ 2166588 h 2344739"/>
              <a:gd name="connsiteX113" fmla="*/ 7171956 w 12193149"/>
              <a:gd name="connsiteY113" fmla="*/ 2171236 h 2344739"/>
              <a:gd name="connsiteX114" fmla="*/ 7098136 w 12193149"/>
              <a:gd name="connsiteY114" fmla="*/ 2183464 h 2344739"/>
              <a:gd name="connsiteX115" fmla="*/ 7019644 w 12193149"/>
              <a:gd name="connsiteY115" fmla="*/ 2183090 h 2344739"/>
              <a:gd name="connsiteX116" fmla="*/ 6905294 w 12193149"/>
              <a:gd name="connsiteY116" fmla="*/ 2212596 h 2344739"/>
              <a:gd name="connsiteX117" fmla="*/ 6709370 w 12193149"/>
              <a:gd name="connsiteY117" fmla="*/ 2240551 h 2344739"/>
              <a:gd name="connsiteX118" fmla="*/ 6550602 w 12193149"/>
              <a:gd name="connsiteY118" fmla="*/ 2269327 h 2344739"/>
              <a:gd name="connsiteX119" fmla="*/ 6318708 w 12193149"/>
              <a:gd name="connsiteY119" fmla="*/ 2316127 h 2344739"/>
              <a:gd name="connsiteX120" fmla="*/ 6169822 w 12193149"/>
              <a:gd name="connsiteY120" fmla="*/ 2318214 h 2344739"/>
              <a:gd name="connsiteX121" fmla="*/ 6074996 w 12193149"/>
              <a:gd name="connsiteY121" fmla="*/ 2338676 h 2344739"/>
              <a:gd name="connsiteX122" fmla="*/ 6069677 w 12193149"/>
              <a:gd name="connsiteY122" fmla="*/ 2337139 h 2344739"/>
              <a:gd name="connsiteX123" fmla="*/ 6049786 w 12193149"/>
              <a:gd name="connsiteY123" fmla="*/ 2337822 h 2344739"/>
              <a:gd name="connsiteX124" fmla="*/ 6042433 w 12193149"/>
              <a:gd name="connsiteY124" fmla="*/ 2329473 h 2344739"/>
              <a:gd name="connsiteX125" fmla="*/ 6011238 w 12193149"/>
              <a:gd name="connsiteY125" fmla="*/ 2324380 h 2344739"/>
              <a:gd name="connsiteX126" fmla="*/ 5958523 w 12193149"/>
              <a:gd name="connsiteY126" fmla="*/ 2328024 h 2344739"/>
              <a:gd name="connsiteX127" fmla="*/ 5760067 w 12193149"/>
              <a:gd name="connsiteY127" fmla="*/ 2343716 h 2344739"/>
              <a:gd name="connsiteX128" fmla="*/ 5628108 w 12193149"/>
              <a:gd name="connsiteY128" fmla="*/ 2344739 h 2344739"/>
              <a:gd name="connsiteX129" fmla="*/ 5472054 w 12193149"/>
              <a:gd name="connsiteY129" fmla="*/ 2330719 h 2344739"/>
              <a:gd name="connsiteX130" fmla="*/ 5433909 w 12193149"/>
              <a:gd name="connsiteY130" fmla="*/ 2319466 h 2344739"/>
              <a:gd name="connsiteX131" fmla="*/ 5382817 w 12193149"/>
              <a:gd name="connsiteY131" fmla="*/ 2301764 h 2344739"/>
              <a:gd name="connsiteX132" fmla="*/ 5262912 w 12193149"/>
              <a:gd name="connsiteY132" fmla="*/ 2281347 h 2344739"/>
              <a:gd name="connsiteX133" fmla="*/ 5224109 w 12193149"/>
              <a:gd name="connsiteY133" fmla="*/ 2270223 h 2344739"/>
              <a:gd name="connsiteX134" fmla="*/ 5175808 w 12193149"/>
              <a:gd name="connsiteY134" fmla="*/ 2267233 h 2344739"/>
              <a:gd name="connsiteX135" fmla="*/ 5157702 w 12193149"/>
              <a:gd name="connsiteY135" fmla="*/ 2260010 h 2344739"/>
              <a:gd name="connsiteX136" fmla="*/ 5143747 w 12193149"/>
              <a:gd name="connsiteY136" fmla="*/ 2256610 h 2344739"/>
              <a:gd name="connsiteX137" fmla="*/ 5140744 w 12193149"/>
              <a:gd name="connsiteY137" fmla="*/ 2254509 h 2344739"/>
              <a:gd name="connsiteX138" fmla="*/ 5122807 w 12193149"/>
              <a:gd name="connsiteY138" fmla="*/ 2243656 h 2344739"/>
              <a:gd name="connsiteX139" fmla="*/ 5066938 w 12193149"/>
              <a:gd name="connsiteY139" fmla="*/ 2250227 h 2344739"/>
              <a:gd name="connsiteX140" fmla="*/ 5012662 w 12193149"/>
              <a:gd name="connsiteY140" fmla="*/ 2233846 h 2344739"/>
              <a:gd name="connsiteX141" fmla="*/ 4841589 w 12193149"/>
              <a:gd name="connsiteY141" fmla="*/ 2209829 h 2344739"/>
              <a:gd name="connsiteX142" fmla="*/ 4763595 w 12193149"/>
              <a:gd name="connsiteY142" fmla="*/ 2182061 h 2344739"/>
              <a:gd name="connsiteX143" fmla="*/ 4724334 w 12193149"/>
              <a:gd name="connsiteY143" fmla="*/ 2173047 h 2344739"/>
              <a:gd name="connsiteX144" fmla="*/ 4722324 w 12193149"/>
              <a:gd name="connsiteY144" fmla="*/ 2172298 h 2344739"/>
              <a:gd name="connsiteX145" fmla="*/ 4723259 w 12193149"/>
              <a:gd name="connsiteY145" fmla="*/ 2172087 h 2344739"/>
              <a:gd name="connsiteX146" fmla="*/ 4718350 w 12193149"/>
              <a:gd name="connsiteY146" fmla="*/ 2170817 h 2344739"/>
              <a:gd name="connsiteX147" fmla="*/ 4722324 w 12193149"/>
              <a:gd name="connsiteY147" fmla="*/ 2172298 h 2344739"/>
              <a:gd name="connsiteX148" fmla="*/ 4716674 w 12193149"/>
              <a:gd name="connsiteY148" fmla="*/ 2173573 h 2344739"/>
              <a:gd name="connsiteX149" fmla="*/ 4516962 w 12193149"/>
              <a:gd name="connsiteY149" fmla="*/ 2163671 h 2344739"/>
              <a:gd name="connsiteX150" fmla="*/ 4429691 w 12193149"/>
              <a:gd name="connsiteY150" fmla="*/ 2153020 h 2344739"/>
              <a:gd name="connsiteX151" fmla="*/ 4364023 w 12193149"/>
              <a:gd name="connsiteY151" fmla="*/ 2151674 h 2344739"/>
              <a:gd name="connsiteX152" fmla="*/ 4318114 w 12193149"/>
              <a:gd name="connsiteY152" fmla="*/ 2158289 h 2344739"/>
              <a:gd name="connsiteX153" fmla="*/ 4316258 w 12193149"/>
              <a:gd name="connsiteY153" fmla="*/ 2156948 h 2344739"/>
              <a:gd name="connsiteX154" fmla="*/ 4296292 w 12193149"/>
              <a:gd name="connsiteY154" fmla="*/ 2155069 h 2344739"/>
              <a:gd name="connsiteX155" fmla="*/ 4291212 w 12193149"/>
              <a:gd name="connsiteY155" fmla="*/ 2157986 h 2344739"/>
              <a:gd name="connsiteX156" fmla="*/ 4277290 w 12193149"/>
              <a:gd name="connsiteY156" fmla="*/ 2157740 h 2344739"/>
              <a:gd name="connsiteX157" fmla="*/ 4249265 w 12193149"/>
              <a:gd name="connsiteY157" fmla="*/ 2160064 h 2344739"/>
              <a:gd name="connsiteX158" fmla="*/ 4203199 w 12193149"/>
              <a:gd name="connsiteY158" fmla="*/ 2157269 h 2344739"/>
              <a:gd name="connsiteX159" fmla="*/ 4202893 w 12193149"/>
              <a:gd name="connsiteY159" fmla="*/ 2156010 h 2344739"/>
              <a:gd name="connsiteX160" fmla="*/ 4192396 w 12193149"/>
              <a:gd name="connsiteY160" fmla="*/ 2150376 h 2344739"/>
              <a:gd name="connsiteX161" fmla="*/ 4143893 w 12193149"/>
              <a:gd name="connsiteY161" fmla="*/ 2134511 h 2344739"/>
              <a:gd name="connsiteX162" fmla="*/ 4084245 w 12193149"/>
              <a:gd name="connsiteY162" fmla="*/ 2107978 h 2344739"/>
              <a:gd name="connsiteX163" fmla="*/ 4075694 w 12193149"/>
              <a:gd name="connsiteY163" fmla="*/ 2107143 h 2344739"/>
              <a:gd name="connsiteX164" fmla="*/ 4075575 w 12193149"/>
              <a:gd name="connsiteY164" fmla="*/ 2106844 h 2344739"/>
              <a:gd name="connsiteX165" fmla="*/ 4066658 w 12193149"/>
              <a:gd name="connsiteY165" fmla="*/ 2105400 h 2344739"/>
              <a:gd name="connsiteX166" fmla="*/ 4060102 w 12193149"/>
              <a:gd name="connsiteY166" fmla="*/ 2105618 h 2344739"/>
              <a:gd name="connsiteX167" fmla="*/ 4043512 w 12193149"/>
              <a:gd name="connsiteY167" fmla="*/ 2103997 h 2344739"/>
              <a:gd name="connsiteX168" fmla="*/ 4038145 w 12193149"/>
              <a:gd name="connsiteY168" fmla="*/ 2101563 h 2344739"/>
              <a:gd name="connsiteX169" fmla="*/ 4036511 w 12193149"/>
              <a:gd name="connsiteY169" fmla="*/ 2097896 h 2344739"/>
              <a:gd name="connsiteX170" fmla="*/ 4034926 w 12193149"/>
              <a:gd name="connsiteY170" fmla="*/ 2098131 h 2344739"/>
              <a:gd name="connsiteX171" fmla="*/ 4005686 w 12193149"/>
              <a:gd name="connsiteY171" fmla="*/ 2085563 h 2344739"/>
              <a:gd name="connsiteX172" fmla="*/ 3937994 w 12193149"/>
              <a:gd name="connsiteY172" fmla="*/ 2068106 h 2344739"/>
              <a:gd name="connsiteX173" fmla="*/ 3898423 w 12193149"/>
              <a:gd name="connsiteY173" fmla="*/ 2062451 h 2344739"/>
              <a:gd name="connsiteX174" fmla="*/ 3790908 w 12193149"/>
              <a:gd name="connsiteY174" fmla="*/ 2042213 h 2344739"/>
              <a:gd name="connsiteX175" fmla="*/ 3683661 w 12193149"/>
              <a:gd name="connsiteY175" fmla="*/ 2018290 h 2344739"/>
              <a:gd name="connsiteX176" fmla="*/ 3611183 w 12193149"/>
              <a:gd name="connsiteY176" fmla="*/ 1986019 h 2344739"/>
              <a:gd name="connsiteX177" fmla="*/ 3605003 w 12193149"/>
              <a:gd name="connsiteY177" fmla="*/ 1987381 h 2344739"/>
              <a:gd name="connsiteX178" fmla="*/ 3595884 w 12193149"/>
              <a:gd name="connsiteY178" fmla="*/ 1987545 h 2344739"/>
              <a:gd name="connsiteX179" fmla="*/ 3595649 w 12193149"/>
              <a:gd name="connsiteY179" fmla="*/ 1987276 h 2344739"/>
              <a:gd name="connsiteX180" fmla="*/ 3587126 w 12193149"/>
              <a:gd name="connsiteY180" fmla="*/ 1987966 h 2344739"/>
              <a:gd name="connsiteX181" fmla="*/ 3537283 w 12193149"/>
              <a:gd name="connsiteY181" fmla="*/ 1978267 h 2344739"/>
              <a:gd name="connsiteX182" fmla="*/ 3474371 w 12193149"/>
              <a:gd name="connsiteY182" fmla="*/ 1974606 h 2344739"/>
              <a:gd name="connsiteX183" fmla="*/ 3401876 w 12193149"/>
              <a:gd name="connsiteY183" fmla="*/ 1962558 h 2344739"/>
              <a:gd name="connsiteX184" fmla="*/ 3365036 w 12193149"/>
              <a:gd name="connsiteY184" fmla="*/ 1979510 h 2344739"/>
              <a:gd name="connsiteX185" fmla="*/ 3345174 w 12193149"/>
              <a:gd name="connsiteY185" fmla="*/ 1981192 h 2344739"/>
              <a:gd name="connsiteX186" fmla="*/ 3342846 w 12193149"/>
              <a:gd name="connsiteY186" fmla="*/ 1980217 h 2344739"/>
              <a:gd name="connsiteX187" fmla="*/ 3263504 w 12193149"/>
              <a:gd name="connsiteY187" fmla="*/ 1986094 h 2344739"/>
              <a:gd name="connsiteX188" fmla="*/ 3143704 w 12193149"/>
              <a:gd name="connsiteY188" fmla="*/ 1993869 h 2344739"/>
              <a:gd name="connsiteX189" fmla="*/ 3031439 w 12193149"/>
              <a:gd name="connsiteY189" fmla="*/ 1996512 h 2344739"/>
              <a:gd name="connsiteX190" fmla="*/ 2782717 w 12193149"/>
              <a:gd name="connsiteY190" fmla="*/ 2018333 h 2344739"/>
              <a:gd name="connsiteX191" fmla="*/ 2647675 w 12193149"/>
              <a:gd name="connsiteY191" fmla="*/ 2028869 h 2344739"/>
              <a:gd name="connsiteX192" fmla="*/ 2569176 w 12193149"/>
              <a:gd name="connsiteY192" fmla="*/ 2002628 h 2344739"/>
              <a:gd name="connsiteX193" fmla="*/ 2444403 w 12193149"/>
              <a:gd name="connsiteY193" fmla="*/ 2016529 h 2344739"/>
              <a:gd name="connsiteX194" fmla="*/ 2316260 w 12193149"/>
              <a:gd name="connsiteY194" fmla="*/ 2024996 h 2344739"/>
              <a:gd name="connsiteX195" fmla="*/ 2209726 w 12193149"/>
              <a:gd name="connsiteY195" fmla="*/ 2019763 h 2344739"/>
              <a:gd name="connsiteX196" fmla="*/ 2095813 w 12193149"/>
              <a:gd name="connsiteY196" fmla="*/ 2003052 h 2344739"/>
              <a:gd name="connsiteX197" fmla="*/ 1998504 w 12193149"/>
              <a:gd name="connsiteY197" fmla="*/ 1995032 h 2344739"/>
              <a:gd name="connsiteX198" fmla="*/ 1929320 w 12193149"/>
              <a:gd name="connsiteY198" fmla="*/ 2016977 h 2344739"/>
              <a:gd name="connsiteX199" fmla="*/ 1922798 w 12193149"/>
              <a:gd name="connsiteY199" fmla="*/ 2012146 h 2344739"/>
              <a:gd name="connsiteX200" fmla="*/ 1874228 w 12193149"/>
              <a:gd name="connsiteY200" fmla="*/ 2013741 h 2344739"/>
              <a:gd name="connsiteX201" fmla="*/ 1787803 w 12193149"/>
              <a:gd name="connsiteY201" fmla="*/ 2041363 h 2344739"/>
              <a:gd name="connsiteX202" fmla="*/ 1739352 w 12193149"/>
              <a:gd name="connsiteY202" fmla="*/ 2036312 h 2344739"/>
              <a:gd name="connsiteX203" fmla="*/ 1676219 w 12193149"/>
              <a:gd name="connsiteY203" fmla="*/ 2019963 h 2344739"/>
              <a:gd name="connsiteX204" fmla="*/ 1609817 w 12193149"/>
              <a:gd name="connsiteY204" fmla="*/ 2013066 h 2344739"/>
              <a:gd name="connsiteX205" fmla="*/ 1497258 w 12193149"/>
              <a:gd name="connsiteY205" fmla="*/ 1987476 h 2344739"/>
              <a:gd name="connsiteX206" fmla="*/ 1151127 w 12193149"/>
              <a:gd name="connsiteY206" fmla="*/ 1938041 h 2344739"/>
              <a:gd name="connsiteX207" fmla="*/ 859417 w 12193149"/>
              <a:gd name="connsiteY207" fmla="*/ 1928608 h 2344739"/>
              <a:gd name="connsiteX208" fmla="*/ 838688 w 12193149"/>
              <a:gd name="connsiteY208" fmla="*/ 1929821 h 2344739"/>
              <a:gd name="connsiteX209" fmla="*/ 817957 w 12193149"/>
              <a:gd name="connsiteY209" fmla="*/ 1927857 h 2344739"/>
              <a:gd name="connsiteX210" fmla="*/ 812654 w 12193149"/>
              <a:gd name="connsiteY210" fmla="*/ 1930751 h 2344739"/>
              <a:gd name="connsiteX211" fmla="*/ 721195 w 12193149"/>
              <a:gd name="connsiteY211" fmla="*/ 1929661 h 2344739"/>
              <a:gd name="connsiteX212" fmla="*/ 720890 w 12193149"/>
              <a:gd name="connsiteY212" fmla="*/ 1928399 h 2344739"/>
              <a:gd name="connsiteX213" fmla="*/ 710023 w 12193149"/>
              <a:gd name="connsiteY213" fmla="*/ 1922722 h 2344739"/>
              <a:gd name="connsiteX214" fmla="*/ 597940 w 12193149"/>
              <a:gd name="connsiteY214" fmla="*/ 1879864 h 2344739"/>
              <a:gd name="connsiteX215" fmla="*/ 579683 w 12193149"/>
              <a:gd name="connsiteY215" fmla="*/ 1877212 h 2344739"/>
              <a:gd name="connsiteX216" fmla="*/ 572865 w 12193149"/>
              <a:gd name="connsiteY216" fmla="*/ 1877401 h 2344739"/>
              <a:gd name="connsiteX217" fmla="*/ 446247 w 12193149"/>
              <a:gd name="connsiteY217" fmla="*/ 1839371 h 2344739"/>
              <a:gd name="connsiteX218" fmla="*/ 405163 w 12193149"/>
              <a:gd name="connsiteY218" fmla="*/ 1833548 h 2344739"/>
              <a:gd name="connsiteX219" fmla="*/ 293583 w 12193149"/>
              <a:gd name="connsiteY219" fmla="*/ 1812852 h 2344739"/>
              <a:gd name="connsiteX220" fmla="*/ 119529 w 12193149"/>
              <a:gd name="connsiteY220" fmla="*/ 1761047 h 2344739"/>
              <a:gd name="connsiteX221" fmla="*/ 16674 w 12193149"/>
              <a:gd name="connsiteY221" fmla="*/ 1758191 h 2344739"/>
              <a:gd name="connsiteX222" fmla="*/ 1150 w 12193149"/>
              <a:gd name="connsiteY222" fmla="*/ 1752722 h 2344739"/>
              <a:gd name="connsiteX223" fmla="*/ 1148 w 12193149"/>
              <a:gd name="connsiteY223" fmla="*/ 222213 h 2344739"/>
              <a:gd name="connsiteX224" fmla="*/ 1148 w 12193149"/>
              <a:gd name="connsiteY224"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90394 w 12193149"/>
              <a:gd name="connsiteY68" fmla="*/ 1912467 h 2344739"/>
              <a:gd name="connsiteX69" fmla="*/ 9114960 w 12193149"/>
              <a:gd name="connsiteY69" fmla="*/ 1919069 h 2344739"/>
              <a:gd name="connsiteX70" fmla="*/ 9054601 w 12193149"/>
              <a:gd name="connsiteY70" fmla="*/ 1910755 h 2344739"/>
              <a:gd name="connsiteX71" fmla="*/ 9006634 w 12193149"/>
              <a:gd name="connsiteY71" fmla="*/ 1914040 h 2344739"/>
              <a:gd name="connsiteX72" fmla="*/ 9006349 w 12193149"/>
              <a:gd name="connsiteY72" fmla="*/ 1913800 h 2344739"/>
              <a:gd name="connsiteX73" fmla="*/ 8997380 w 12193149"/>
              <a:gd name="connsiteY73" fmla="*/ 1915011 h 2344739"/>
              <a:gd name="connsiteX74" fmla="*/ 8991542 w 12193149"/>
              <a:gd name="connsiteY74" fmla="*/ 1917072 h 2344739"/>
              <a:gd name="connsiteX75" fmla="*/ 8975485 w 12193149"/>
              <a:gd name="connsiteY75" fmla="*/ 1920298 h 2344739"/>
              <a:gd name="connsiteX76" fmla="*/ 8969159 w 12193149"/>
              <a:gd name="connsiteY76" fmla="*/ 1919598 h 2344739"/>
              <a:gd name="connsiteX77" fmla="*/ 8964196 w 12193149"/>
              <a:gd name="connsiteY77" fmla="*/ 1917373 h 2344739"/>
              <a:gd name="connsiteX78" fmla="*/ 8930136 w 12193149"/>
              <a:gd name="connsiteY78" fmla="*/ 1914185 h 2344739"/>
              <a:gd name="connsiteX79" fmla="*/ 8753592 w 12193149"/>
              <a:gd name="connsiteY79" fmla="*/ 1933417 h 2344739"/>
              <a:gd name="connsiteX80" fmla="*/ 8708995 w 12193149"/>
              <a:gd name="connsiteY80" fmla="*/ 1935518 h 2344739"/>
              <a:gd name="connsiteX81" fmla="*/ 8597219 w 12193149"/>
              <a:gd name="connsiteY81" fmla="*/ 1944090 h 2344739"/>
              <a:gd name="connsiteX82" fmla="*/ 8526378 w 12193149"/>
              <a:gd name="connsiteY82" fmla="*/ 1929248 h 2344739"/>
              <a:gd name="connsiteX83" fmla="*/ 8512131 w 12193149"/>
              <a:gd name="connsiteY83" fmla="*/ 1935163 h 2344739"/>
              <a:gd name="connsiteX84" fmla="*/ 8507315 w 12193149"/>
              <a:gd name="connsiteY84" fmla="*/ 1938164 h 2344739"/>
              <a:gd name="connsiteX85" fmla="*/ 8499116 w 12193149"/>
              <a:gd name="connsiteY85" fmla="*/ 1940902 h 2344739"/>
              <a:gd name="connsiteX86" fmla="*/ 8498742 w 12193149"/>
              <a:gd name="connsiteY86" fmla="*/ 1940723 h 2344739"/>
              <a:gd name="connsiteX87" fmla="*/ 8491397 w 12193149"/>
              <a:gd name="connsiteY87" fmla="*/ 1943773 h 2344739"/>
              <a:gd name="connsiteX88" fmla="*/ 8368330 w 12193149"/>
              <a:gd name="connsiteY88" fmla="*/ 1957815 h 2344739"/>
              <a:gd name="connsiteX89" fmla="*/ 8354947 w 12193149"/>
              <a:gd name="connsiteY89" fmla="*/ 1958009 h 2344739"/>
              <a:gd name="connsiteX90" fmla="*/ 8321252 w 12193149"/>
              <a:gd name="connsiteY90" fmla="*/ 1974587 h 2344739"/>
              <a:gd name="connsiteX91" fmla="*/ 8315581 w 12193149"/>
              <a:gd name="connsiteY91" fmla="*/ 1974913 h 2344739"/>
              <a:gd name="connsiteX92" fmla="*/ 8296322 w 12193149"/>
              <a:gd name="connsiteY92" fmla="*/ 1988808 h 2344739"/>
              <a:gd name="connsiteX93" fmla="*/ 8285424 w 12193149"/>
              <a:gd name="connsiteY93" fmla="*/ 1994631 h 2344739"/>
              <a:gd name="connsiteX94" fmla="*/ 8284298 w 12193149"/>
              <a:gd name="connsiteY94" fmla="*/ 1999074 h 2344739"/>
              <a:gd name="connsiteX95" fmla="*/ 8267224 w 12193149"/>
              <a:gd name="connsiteY95" fmla="*/ 2006249 h 2344739"/>
              <a:gd name="connsiteX96" fmla="*/ 8264525 w 12193149"/>
              <a:gd name="connsiteY96" fmla="*/ 2006019 h 2344739"/>
              <a:gd name="connsiteX97" fmla="*/ 8253181 w 12193149"/>
              <a:gd name="connsiteY97" fmla="*/ 2015862 h 2344739"/>
              <a:gd name="connsiteX98" fmla="*/ 8246982 w 12193149"/>
              <a:gd name="connsiteY98" fmla="*/ 2028854 h 2344739"/>
              <a:gd name="connsiteX99" fmla="*/ 8091420 w 12193149"/>
              <a:gd name="connsiteY99" fmla="*/ 2075015 h 2344739"/>
              <a:gd name="connsiteX100" fmla="*/ 7906555 w 12193149"/>
              <a:gd name="connsiteY100" fmla="*/ 2116988 h 2344739"/>
              <a:gd name="connsiteX101" fmla="*/ 7719893 w 12193149"/>
              <a:gd name="connsiteY101" fmla="*/ 2142703 h 2344739"/>
              <a:gd name="connsiteX102" fmla="*/ 7615495 w 12193149"/>
              <a:gd name="connsiteY102" fmla="*/ 2139232 h 2344739"/>
              <a:gd name="connsiteX103" fmla="*/ 7528691 w 12193149"/>
              <a:gd name="connsiteY103" fmla="*/ 2145060 h 2344739"/>
              <a:gd name="connsiteX104" fmla="*/ 7520719 w 12193149"/>
              <a:gd name="connsiteY104" fmla="*/ 2147613 h 2344739"/>
              <a:gd name="connsiteX105" fmla="*/ 7508559 w 12193149"/>
              <a:gd name="connsiteY105" fmla="*/ 2148948 h 2344739"/>
              <a:gd name="connsiteX106" fmla="*/ 7508188 w 12193149"/>
              <a:gd name="connsiteY106" fmla="*/ 2148621 h 2344739"/>
              <a:gd name="connsiteX107" fmla="*/ 7496943 w 12193149"/>
              <a:gd name="connsiteY107" fmla="*/ 2150573 h 2344739"/>
              <a:gd name="connsiteX108" fmla="*/ 7406539 w 12193149"/>
              <a:gd name="connsiteY108" fmla="*/ 2142468 h 2344739"/>
              <a:gd name="connsiteX109" fmla="*/ 7219707 w 12193149"/>
              <a:gd name="connsiteY109" fmla="*/ 2156680 h 2344739"/>
              <a:gd name="connsiteX110" fmla="*/ 7202249 w 12193149"/>
              <a:gd name="connsiteY110" fmla="*/ 2161230 h 2344739"/>
              <a:gd name="connsiteX111" fmla="*/ 7198152 w 12193149"/>
              <a:gd name="connsiteY111" fmla="*/ 2166588 h 2344739"/>
              <a:gd name="connsiteX112" fmla="*/ 7171956 w 12193149"/>
              <a:gd name="connsiteY112" fmla="*/ 2171236 h 2344739"/>
              <a:gd name="connsiteX113" fmla="*/ 7098136 w 12193149"/>
              <a:gd name="connsiteY113" fmla="*/ 2183464 h 2344739"/>
              <a:gd name="connsiteX114" fmla="*/ 7019644 w 12193149"/>
              <a:gd name="connsiteY114" fmla="*/ 2183090 h 2344739"/>
              <a:gd name="connsiteX115" fmla="*/ 6905294 w 12193149"/>
              <a:gd name="connsiteY115" fmla="*/ 2212596 h 2344739"/>
              <a:gd name="connsiteX116" fmla="*/ 6709370 w 12193149"/>
              <a:gd name="connsiteY116" fmla="*/ 2240551 h 2344739"/>
              <a:gd name="connsiteX117" fmla="*/ 6550602 w 12193149"/>
              <a:gd name="connsiteY117" fmla="*/ 2269327 h 2344739"/>
              <a:gd name="connsiteX118" fmla="*/ 6318708 w 12193149"/>
              <a:gd name="connsiteY118" fmla="*/ 2316127 h 2344739"/>
              <a:gd name="connsiteX119" fmla="*/ 6169822 w 12193149"/>
              <a:gd name="connsiteY119" fmla="*/ 2318214 h 2344739"/>
              <a:gd name="connsiteX120" fmla="*/ 6074996 w 12193149"/>
              <a:gd name="connsiteY120" fmla="*/ 2338676 h 2344739"/>
              <a:gd name="connsiteX121" fmla="*/ 6069677 w 12193149"/>
              <a:gd name="connsiteY121" fmla="*/ 2337139 h 2344739"/>
              <a:gd name="connsiteX122" fmla="*/ 6049786 w 12193149"/>
              <a:gd name="connsiteY122" fmla="*/ 2337822 h 2344739"/>
              <a:gd name="connsiteX123" fmla="*/ 6042433 w 12193149"/>
              <a:gd name="connsiteY123" fmla="*/ 2329473 h 2344739"/>
              <a:gd name="connsiteX124" fmla="*/ 6011238 w 12193149"/>
              <a:gd name="connsiteY124" fmla="*/ 2324380 h 2344739"/>
              <a:gd name="connsiteX125" fmla="*/ 5958523 w 12193149"/>
              <a:gd name="connsiteY125" fmla="*/ 2328024 h 2344739"/>
              <a:gd name="connsiteX126" fmla="*/ 5760067 w 12193149"/>
              <a:gd name="connsiteY126" fmla="*/ 2343716 h 2344739"/>
              <a:gd name="connsiteX127" fmla="*/ 5628108 w 12193149"/>
              <a:gd name="connsiteY127" fmla="*/ 2344739 h 2344739"/>
              <a:gd name="connsiteX128" fmla="*/ 5472054 w 12193149"/>
              <a:gd name="connsiteY128" fmla="*/ 2330719 h 2344739"/>
              <a:gd name="connsiteX129" fmla="*/ 5433909 w 12193149"/>
              <a:gd name="connsiteY129" fmla="*/ 2319466 h 2344739"/>
              <a:gd name="connsiteX130" fmla="*/ 5382817 w 12193149"/>
              <a:gd name="connsiteY130" fmla="*/ 2301764 h 2344739"/>
              <a:gd name="connsiteX131" fmla="*/ 5262912 w 12193149"/>
              <a:gd name="connsiteY131" fmla="*/ 2281347 h 2344739"/>
              <a:gd name="connsiteX132" fmla="*/ 5224109 w 12193149"/>
              <a:gd name="connsiteY132" fmla="*/ 2270223 h 2344739"/>
              <a:gd name="connsiteX133" fmla="*/ 5175808 w 12193149"/>
              <a:gd name="connsiteY133" fmla="*/ 2267233 h 2344739"/>
              <a:gd name="connsiteX134" fmla="*/ 5157702 w 12193149"/>
              <a:gd name="connsiteY134" fmla="*/ 2260010 h 2344739"/>
              <a:gd name="connsiteX135" fmla="*/ 5143747 w 12193149"/>
              <a:gd name="connsiteY135" fmla="*/ 2256610 h 2344739"/>
              <a:gd name="connsiteX136" fmla="*/ 5140744 w 12193149"/>
              <a:gd name="connsiteY136" fmla="*/ 2254509 h 2344739"/>
              <a:gd name="connsiteX137" fmla="*/ 5122807 w 12193149"/>
              <a:gd name="connsiteY137" fmla="*/ 2243656 h 2344739"/>
              <a:gd name="connsiteX138" fmla="*/ 5066938 w 12193149"/>
              <a:gd name="connsiteY138" fmla="*/ 2250227 h 2344739"/>
              <a:gd name="connsiteX139" fmla="*/ 5012662 w 12193149"/>
              <a:gd name="connsiteY139" fmla="*/ 2233846 h 2344739"/>
              <a:gd name="connsiteX140" fmla="*/ 4841589 w 12193149"/>
              <a:gd name="connsiteY140" fmla="*/ 2209829 h 2344739"/>
              <a:gd name="connsiteX141" fmla="*/ 4763595 w 12193149"/>
              <a:gd name="connsiteY141" fmla="*/ 2182061 h 2344739"/>
              <a:gd name="connsiteX142" fmla="*/ 4724334 w 12193149"/>
              <a:gd name="connsiteY142" fmla="*/ 2173047 h 2344739"/>
              <a:gd name="connsiteX143" fmla="*/ 4722324 w 12193149"/>
              <a:gd name="connsiteY143" fmla="*/ 2172298 h 2344739"/>
              <a:gd name="connsiteX144" fmla="*/ 4723259 w 12193149"/>
              <a:gd name="connsiteY144" fmla="*/ 2172087 h 2344739"/>
              <a:gd name="connsiteX145" fmla="*/ 4718350 w 12193149"/>
              <a:gd name="connsiteY145" fmla="*/ 2170817 h 2344739"/>
              <a:gd name="connsiteX146" fmla="*/ 4722324 w 12193149"/>
              <a:gd name="connsiteY146" fmla="*/ 2172298 h 2344739"/>
              <a:gd name="connsiteX147" fmla="*/ 4716674 w 12193149"/>
              <a:gd name="connsiteY147" fmla="*/ 2173573 h 2344739"/>
              <a:gd name="connsiteX148" fmla="*/ 4516962 w 12193149"/>
              <a:gd name="connsiteY148" fmla="*/ 2163671 h 2344739"/>
              <a:gd name="connsiteX149" fmla="*/ 4429691 w 12193149"/>
              <a:gd name="connsiteY149" fmla="*/ 2153020 h 2344739"/>
              <a:gd name="connsiteX150" fmla="*/ 4364023 w 12193149"/>
              <a:gd name="connsiteY150" fmla="*/ 2151674 h 2344739"/>
              <a:gd name="connsiteX151" fmla="*/ 4318114 w 12193149"/>
              <a:gd name="connsiteY151" fmla="*/ 2158289 h 2344739"/>
              <a:gd name="connsiteX152" fmla="*/ 4316258 w 12193149"/>
              <a:gd name="connsiteY152" fmla="*/ 2156948 h 2344739"/>
              <a:gd name="connsiteX153" fmla="*/ 4296292 w 12193149"/>
              <a:gd name="connsiteY153" fmla="*/ 2155069 h 2344739"/>
              <a:gd name="connsiteX154" fmla="*/ 4291212 w 12193149"/>
              <a:gd name="connsiteY154" fmla="*/ 2157986 h 2344739"/>
              <a:gd name="connsiteX155" fmla="*/ 4277290 w 12193149"/>
              <a:gd name="connsiteY155" fmla="*/ 2157740 h 2344739"/>
              <a:gd name="connsiteX156" fmla="*/ 4249265 w 12193149"/>
              <a:gd name="connsiteY156" fmla="*/ 2160064 h 2344739"/>
              <a:gd name="connsiteX157" fmla="*/ 4203199 w 12193149"/>
              <a:gd name="connsiteY157" fmla="*/ 2157269 h 2344739"/>
              <a:gd name="connsiteX158" fmla="*/ 4202893 w 12193149"/>
              <a:gd name="connsiteY158" fmla="*/ 2156010 h 2344739"/>
              <a:gd name="connsiteX159" fmla="*/ 4192396 w 12193149"/>
              <a:gd name="connsiteY159" fmla="*/ 2150376 h 2344739"/>
              <a:gd name="connsiteX160" fmla="*/ 4143893 w 12193149"/>
              <a:gd name="connsiteY160" fmla="*/ 2134511 h 2344739"/>
              <a:gd name="connsiteX161" fmla="*/ 4084245 w 12193149"/>
              <a:gd name="connsiteY161" fmla="*/ 2107978 h 2344739"/>
              <a:gd name="connsiteX162" fmla="*/ 4075694 w 12193149"/>
              <a:gd name="connsiteY162" fmla="*/ 2107143 h 2344739"/>
              <a:gd name="connsiteX163" fmla="*/ 4075575 w 12193149"/>
              <a:gd name="connsiteY163" fmla="*/ 2106844 h 2344739"/>
              <a:gd name="connsiteX164" fmla="*/ 4066658 w 12193149"/>
              <a:gd name="connsiteY164" fmla="*/ 2105400 h 2344739"/>
              <a:gd name="connsiteX165" fmla="*/ 4060102 w 12193149"/>
              <a:gd name="connsiteY165" fmla="*/ 2105618 h 2344739"/>
              <a:gd name="connsiteX166" fmla="*/ 4043512 w 12193149"/>
              <a:gd name="connsiteY166" fmla="*/ 2103997 h 2344739"/>
              <a:gd name="connsiteX167" fmla="*/ 4038145 w 12193149"/>
              <a:gd name="connsiteY167" fmla="*/ 2101563 h 2344739"/>
              <a:gd name="connsiteX168" fmla="*/ 4036511 w 12193149"/>
              <a:gd name="connsiteY168" fmla="*/ 2097896 h 2344739"/>
              <a:gd name="connsiteX169" fmla="*/ 4034926 w 12193149"/>
              <a:gd name="connsiteY169" fmla="*/ 2098131 h 2344739"/>
              <a:gd name="connsiteX170" fmla="*/ 4005686 w 12193149"/>
              <a:gd name="connsiteY170" fmla="*/ 2085563 h 2344739"/>
              <a:gd name="connsiteX171" fmla="*/ 3937994 w 12193149"/>
              <a:gd name="connsiteY171" fmla="*/ 2068106 h 2344739"/>
              <a:gd name="connsiteX172" fmla="*/ 3898423 w 12193149"/>
              <a:gd name="connsiteY172" fmla="*/ 2062451 h 2344739"/>
              <a:gd name="connsiteX173" fmla="*/ 3790908 w 12193149"/>
              <a:gd name="connsiteY173" fmla="*/ 2042213 h 2344739"/>
              <a:gd name="connsiteX174" fmla="*/ 3683661 w 12193149"/>
              <a:gd name="connsiteY174" fmla="*/ 2018290 h 2344739"/>
              <a:gd name="connsiteX175" fmla="*/ 3611183 w 12193149"/>
              <a:gd name="connsiteY175" fmla="*/ 1986019 h 2344739"/>
              <a:gd name="connsiteX176" fmla="*/ 3605003 w 12193149"/>
              <a:gd name="connsiteY176" fmla="*/ 1987381 h 2344739"/>
              <a:gd name="connsiteX177" fmla="*/ 3595884 w 12193149"/>
              <a:gd name="connsiteY177" fmla="*/ 1987545 h 2344739"/>
              <a:gd name="connsiteX178" fmla="*/ 3595649 w 12193149"/>
              <a:gd name="connsiteY178" fmla="*/ 1987276 h 2344739"/>
              <a:gd name="connsiteX179" fmla="*/ 3587126 w 12193149"/>
              <a:gd name="connsiteY179" fmla="*/ 1987966 h 2344739"/>
              <a:gd name="connsiteX180" fmla="*/ 3537283 w 12193149"/>
              <a:gd name="connsiteY180" fmla="*/ 1978267 h 2344739"/>
              <a:gd name="connsiteX181" fmla="*/ 3474371 w 12193149"/>
              <a:gd name="connsiteY181" fmla="*/ 1974606 h 2344739"/>
              <a:gd name="connsiteX182" fmla="*/ 3401876 w 12193149"/>
              <a:gd name="connsiteY182" fmla="*/ 1962558 h 2344739"/>
              <a:gd name="connsiteX183" fmla="*/ 3365036 w 12193149"/>
              <a:gd name="connsiteY183" fmla="*/ 1979510 h 2344739"/>
              <a:gd name="connsiteX184" fmla="*/ 3345174 w 12193149"/>
              <a:gd name="connsiteY184" fmla="*/ 1981192 h 2344739"/>
              <a:gd name="connsiteX185" fmla="*/ 3342846 w 12193149"/>
              <a:gd name="connsiteY185" fmla="*/ 1980217 h 2344739"/>
              <a:gd name="connsiteX186" fmla="*/ 3263504 w 12193149"/>
              <a:gd name="connsiteY186" fmla="*/ 1986094 h 2344739"/>
              <a:gd name="connsiteX187" fmla="*/ 3143704 w 12193149"/>
              <a:gd name="connsiteY187" fmla="*/ 1993869 h 2344739"/>
              <a:gd name="connsiteX188" fmla="*/ 3031439 w 12193149"/>
              <a:gd name="connsiteY188" fmla="*/ 1996512 h 2344739"/>
              <a:gd name="connsiteX189" fmla="*/ 2782717 w 12193149"/>
              <a:gd name="connsiteY189" fmla="*/ 2018333 h 2344739"/>
              <a:gd name="connsiteX190" fmla="*/ 2647675 w 12193149"/>
              <a:gd name="connsiteY190" fmla="*/ 2028869 h 2344739"/>
              <a:gd name="connsiteX191" fmla="*/ 2569176 w 12193149"/>
              <a:gd name="connsiteY191" fmla="*/ 2002628 h 2344739"/>
              <a:gd name="connsiteX192" fmla="*/ 2444403 w 12193149"/>
              <a:gd name="connsiteY192" fmla="*/ 2016529 h 2344739"/>
              <a:gd name="connsiteX193" fmla="*/ 2316260 w 12193149"/>
              <a:gd name="connsiteY193" fmla="*/ 2024996 h 2344739"/>
              <a:gd name="connsiteX194" fmla="*/ 2209726 w 12193149"/>
              <a:gd name="connsiteY194" fmla="*/ 2019763 h 2344739"/>
              <a:gd name="connsiteX195" fmla="*/ 2095813 w 12193149"/>
              <a:gd name="connsiteY195" fmla="*/ 2003052 h 2344739"/>
              <a:gd name="connsiteX196" fmla="*/ 1998504 w 12193149"/>
              <a:gd name="connsiteY196" fmla="*/ 1995032 h 2344739"/>
              <a:gd name="connsiteX197" fmla="*/ 1929320 w 12193149"/>
              <a:gd name="connsiteY197" fmla="*/ 2016977 h 2344739"/>
              <a:gd name="connsiteX198" fmla="*/ 1922798 w 12193149"/>
              <a:gd name="connsiteY198" fmla="*/ 2012146 h 2344739"/>
              <a:gd name="connsiteX199" fmla="*/ 1874228 w 12193149"/>
              <a:gd name="connsiteY199" fmla="*/ 2013741 h 2344739"/>
              <a:gd name="connsiteX200" fmla="*/ 1787803 w 12193149"/>
              <a:gd name="connsiteY200" fmla="*/ 2041363 h 2344739"/>
              <a:gd name="connsiteX201" fmla="*/ 1739352 w 12193149"/>
              <a:gd name="connsiteY201" fmla="*/ 2036312 h 2344739"/>
              <a:gd name="connsiteX202" fmla="*/ 1676219 w 12193149"/>
              <a:gd name="connsiteY202" fmla="*/ 2019963 h 2344739"/>
              <a:gd name="connsiteX203" fmla="*/ 1609817 w 12193149"/>
              <a:gd name="connsiteY203" fmla="*/ 2013066 h 2344739"/>
              <a:gd name="connsiteX204" fmla="*/ 1497258 w 12193149"/>
              <a:gd name="connsiteY204" fmla="*/ 1987476 h 2344739"/>
              <a:gd name="connsiteX205" fmla="*/ 1151127 w 12193149"/>
              <a:gd name="connsiteY205" fmla="*/ 1938041 h 2344739"/>
              <a:gd name="connsiteX206" fmla="*/ 859417 w 12193149"/>
              <a:gd name="connsiteY206" fmla="*/ 1928608 h 2344739"/>
              <a:gd name="connsiteX207" fmla="*/ 838688 w 12193149"/>
              <a:gd name="connsiteY207" fmla="*/ 1929821 h 2344739"/>
              <a:gd name="connsiteX208" fmla="*/ 817957 w 12193149"/>
              <a:gd name="connsiteY208" fmla="*/ 1927857 h 2344739"/>
              <a:gd name="connsiteX209" fmla="*/ 812654 w 12193149"/>
              <a:gd name="connsiteY209" fmla="*/ 1930751 h 2344739"/>
              <a:gd name="connsiteX210" fmla="*/ 721195 w 12193149"/>
              <a:gd name="connsiteY210" fmla="*/ 1929661 h 2344739"/>
              <a:gd name="connsiteX211" fmla="*/ 720890 w 12193149"/>
              <a:gd name="connsiteY211" fmla="*/ 1928399 h 2344739"/>
              <a:gd name="connsiteX212" fmla="*/ 710023 w 12193149"/>
              <a:gd name="connsiteY212" fmla="*/ 1922722 h 2344739"/>
              <a:gd name="connsiteX213" fmla="*/ 597940 w 12193149"/>
              <a:gd name="connsiteY213" fmla="*/ 1879864 h 2344739"/>
              <a:gd name="connsiteX214" fmla="*/ 579683 w 12193149"/>
              <a:gd name="connsiteY214" fmla="*/ 1877212 h 2344739"/>
              <a:gd name="connsiteX215" fmla="*/ 572865 w 12193149"/>
              <a:gd name="connsiteY215" fmla="*/ 1877401 h 2344739"/>
              <a:gd name="connsiteX216" fmla="*/ 446247 w 12193149"/>
              <a:gd name="connsiteY216" fmla="*/ 1839371 h 2344739"/>
              <a:gd name="connsiteX217" fmla="*/ 405163 w 12193149"/>
              <a:gd name="connsiteY217" fmla="*/ 1833548 h 2344739"/>
              <a:gd name="connsiteX218" fmla="*/ 293583 w 12193149"/>
              <a:gd name="connsiteY218" fmla="*/ 1812852 h 2344739"/>
              <a:gd name="connsiteX219" fmla="*/ 119529 w 12193149"/>
              <a:gd name="connsiteY219" fmla="*/ 1761047 h 2344739"/>
              <a:gd name="connsiteX220" fmla="*/ 16674 w 12193149"/>
              <a:gd name="connsiteY220" fmla="*/ 1758191 h 2344739"/>
              <a:gd name="connsiteX221" fmla="*/ 1150 w 12193149"/>
              <a:gd name="connsiteY221" fmla="*/ 1752722 h 2344739"/>
              <a:gd name="connsiteX222" fmla="*/ 1148 w 12193149"/>
              <a:gd name="connsiteY222" fmla="*/ 222213 h 2344739"/>
              <a:gd name="connsiteX223" fmla="*/ 1148 w 12193149"/>
              <a:gd name="connsiteY223"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114960 w 12193149"/>
              <a:gd name="connsiteY68" fmla="*/ 1919069 h 2344739"/>
              <a:gd name="connsiteX69" fmla="*/ 9054601 w 12193149"/>
              <a:gd name="connsiteY69" fmla="*/ 1910755 h 2344739"/>
              <a:gd name="connsiteX70" fmla="*/ 9006634 w 12193149"/>
              <a:gd name="connsiteY70" fmla="*/ 1914040 h 2344739"/>
              <a:gd name="connsiteX71" fmla="*/ 9006349 w 12193149"/>
              <a:gd name="connsiteY71" fmla="*/ 1913800 h 2344739"/>
              <a:gd name="connsiteX72" fmla="*/ 8997380 w 12193149"/>
              <a:gd name="connsiteY72" fmla="*/ 1915011 h 2344739"/>
              <a:gd name="connsiteX73" fmla="*/ 8991542 w 12193149"/>
              <a:gd name="connsiteY73" fmla="*/ 1917072 h 2344739"/>
              <a:gd name="connsiteX74" fmla="*/ 8975485 w 12193149"/>
              <a:gd name="connsiteY74" fmla="*/ 1920298 h 2344739"/>
              <a:gd name="connsiteX75" fmla="*/ 8969159 w 12193149"/>
              <a:gd name="connsiteY75" fmla="*/ 1919598 h 2344739"/>
              <a:gd name="connsiteX76" fmla="*/ 8964196 w 12193149"/>
              <a:gd name="connsiteY76" fmla="*/ 1917373 h 2344739"/>
              <a:gd name="connsiteX77" fmla="*/ 8930136 w 12193149"/>
              <a:gd name="connsiteY77" fmla="*/ 1914185 h 2344739"/>
              <a:gd name="connsiteX78" fmla="*/ 8753592 w 12193149"/>
              <a:gd name="connsiteY78" fmla="*/ 1933417 h 2344739"/>
              <a:gd name="connsiteX79" fmla="*/ 8708995 w 12193149"/>
              <a:gd name="connsiteY79" fmla="*/ 1935518 h 2344739"/>
              <a:gd name="connsiteX80" fmla="*/ 8597219 w 12193149"/>
              <a:gd name="connsiteY80" fmla="*/ 1944090 h 2344739"/>
              <a:gd name="connsiteX81" fmla="*/ 8526378 w 12193149"/>
              <a:gd name="connsiteY81" fmla="*/ 1929248 h 2344739"/>
              <a:gd name="connsiteX82" fmla="*/ 8512131 w 12193149"/>
              <a:gd name="connsiteY82" fmla="*/ 1935163 h 2344739"/>
              <a:gd name="connsiteX83" fmla="*/ 8507315 w 12193149"/>
              <a:gd name="connsiteY83" fmla="*/ 1938164 h 2344739"/>
              <a:gd name="connsiteX84" fmla="*/ 8499116 w 12193149"/>
              <a:gd name="connsiteY84" fmla="*/ 1940902 h 2344739"/>
              <a:gd name="connsiteX85" fmla="*/ 8498742 w 12193149"/>
              <a:gd name="connsiteY85" fmla="*/ 1940723 h 2344739"/>
              <a:gd name="connsiteX86" fmla="*/ 8491397 w 12193149"/>
              <a:gd name="connsiteY86" fmla="*/ 1943773 h 2344739"/>
              <a:gd name="connsiteX87" fmla="*/ 8368330 w 12193149"/>
              <a:gd name="connsiteY87" fmla="*/ 1957815 h 2344739"/>
              <a:gd name="connsiteX88" fmla="*/ 8354947 w 12193149"/>
              <a:gd name="connsiteY88" fmla="*/ 1958009 h 2344739"/>
              <a:gd name="connsiteX89" fmla="*/ 8321252 w 12193149"/>
              <a:gd name="connsiteY89" fmla="*/ 1974587 h 2344739"/>
              <a:gd name="connsiteX90" fmla="*/ 8315581 w 12193149"/>
              <a:gd name="connsiteY90" fmla="*/ 1974913 h 2344739"/>
              <a:gd name="connsiteX91" fmla="*/ 8296322 w 12193149"/>
              <a:gd name="connsiteY91" fmla="*/ 1988808 h 2344739"/>
              <a:gd name="connsiteX92" fmla="*/ 8285424 w 12193149"/>
              <a:gd name="connsiteY92" fmla="*/ 1994631 h 2344739"/>
              <a:gd name="connsiteX93" fmla="*/ 8284298 w 12193149"/>
              <a:gd name="connsiteY93" fmla="*/ 1999074 h 2344739"/>
              <a:gd name="connsiteX94" fmla="*/ 8267224 w 12193149"/>
              <a:gd name="connsiteY94" fmla="*/ 2006249 h 2344739"/>
              <a:gd name="connsiteX95" fmla="*/ 8264525 w 12193149"/>
              <a:gd name="connsiteY95" fmla="*/ 2006019 h 2344739"/>
              <a:gd name="connsiteX96" fmla="*/ 8253181 w 12193149"/>
              <a:gd name="connsiteY96" fmla="*/ 2015862 h 2344739"/>
              <a:gd name="connsiteX97" fmla="*/ 8246982 w 12193149"/>
              <a:gd name="connsiteY97" fmla="*/ 2028854 h 2344739"/>
              <a:gd name="connsiteX98" fmla="*/ 8091420 w 12193149"/>
              <a:gd name="connsiteY98" fmla="*/ 2075015 h 2344739"/>
              <a:gd name="connsiteX99" fmla="*/ 7906555 w 12193149"/>
              <a:gd name="connsiteY99" fmla="*/ 2116988 h 2344739"/>
              <a:gd name="connsiteX100" fmla="*/ 7719893 w 12193149"/>
              <a:gd name="connsiteY100" fmla="*/ 2142703 h 2344739"/>
              <a:gd name="connsiteX101" fmla="*/ 7615495 w 12193149"/>
              <a:gd name="connsiteY101" fmla="*/ 2139232 h 2344739"/>
              <a:gd name="connsiteX102" fmla="*/ 7528691 w 12193149"/>
              <a:gd name="connsiteY102" fmla="*/ 2145060 h 2344739"/>
              <a:gd name="connsiteX103" fmla="*/ 7520719 w 12193149"/>
              <a:gd name="connsiteY103" fmla="*/ 2147613 h 2344739"/>
              <a:gd name="connsiteX104" fmla="*/ 7508559 w 12193149"/>
              <a:gd name="connsiteY104" fmla="*/ 2148948 h 2344739"/>
              <a:gd name="connsiteX105" fmla="*/ 7508188 w 12193149"/>
              <a:gd name="connsiteY105" fmla="*/ 2148621 h 2344739"/>
              <a:gd name="connsiteX106" fmla="*/ 7496943 w 12193149"/>
              <a:gd name="connsiteY106" fmla="*/ 2150573 h 2344739"/>
              <a:gd name="connsiteX107" fmla="*/ 7406539 w 12193149"/>
              <a:gd name="connsiteY107" fmla="*/ 2142468 h 2344739"/>
              <a:gd name="connsiteX108" fmla="*/ 7219707 w 12193149"/>
              <a:gd name="connsiteY108" fmla="*/ 2156680 h 2344739"/>
              <a:gd name="connsiteX109" fmla="*/ 7202249 w 12193149"/>
              <a:gd name="connsiteY109" fmla="*/ 2161230 h 2344739"/>
              <a:gd name="connsiteX110" fmla="*/ 7198152 w 12193149"/>
              <a:gd name="connsiteY110" fmla="*/ 2166588 h 2344739"/>
              <a:gd name="connsiteX111" fmla="*/ 7171956 w 12193149"/>
              <a:gd name="connsiteY111" fmla="*/ 2171236 h 2344739"/>
              <a:gd name="connsiteX112" fmla="*/ 7098136 w 12193149"/>
              <a:gd name="connsiteY112" fmla="*/ 2183464 h 2344739"/>
              <a:gd name="connsiteX113" fmla="*/ 7019644 w 12193149"/>
              <a:gd name="connsiteY113" fmla="*/ 2183090 h 2344739"/>
              <a:gd name="connsiteX114" fmla="*/ 6905294 w 12193149"/>
              <a:gd name="connsiteY114" fmla="*/ 2212596 h 2344739"/>
              <a:gd name="connsiteX115" fmla="*/ 6709370 w 12193149"/>
              <a:gd name="connsiteY115" fmla="*/ 2240551 h 2344739"/>
              <a:gd name="connsiteX116" fmla="*/ 6550602 w 12193149"/>
              <a:gd name="connsiteY116" fmla="*/ 2269327 h 2344739"/>
              <a:gd name="connsiteX117" fmla="*/ 6318708 w 12193149"/>
              <a:gd name="connsiteY117" fmla="*/ 2316127 h 2344739"/>
              <a:gd name="connsiteX118" fmla="*/ 6169822 w 12193149"/>
              <a:gd name="connsiteY118" fmla="*/ 2318214 h 2344739"/>
              <a:gd name="connsiteX119" fmla="*/ 6074996 w 12193149"/>
              <a:gd name="connsiteY119" fmla="*/ 2338676 h 2344739"/>
              <a:gd name="connsiteX120" fmla="*/ 6069677 w 12193149"/>
              <a:gd name="connsiteY120" fmla="*/ 2337139 h 2344739"/>
              <a:gd name="connsiteX121" fmla="*/ 6049786 w 12193149"/>
              <a:gd name="connsiteY121" fmla="*/ 2337822 h 2344739"/>
              <a:gd name="connsiteX122" fmla="*/ 6042433 w 12193149"/>
              <a:gd name="connsiteY122" fmla="*/ 2329473 h 2344739"/>
              <a:gd name="connsiteX123" fmla="*/ 6011238 w 12193149"/>
              <a:gd name="connsiteY123" fmla="*/ 2324380 h 2344739"/>
              <a:gd name="connsiteX124" fmla="*/ 5958523 w 12193149"/>
              <a:gd name="connsiteY124" fmla="*/ 2328024 h 2344739"/>
              <a:gd name="connsiteX125" fmla="*/ 5760067 w 12193149"/>
              <a:gd name="connsiteY125" fmla="*/ 2343716 h 2344739"/>
              <a:gd name="connsiteX126" fmla="*/ 5628108 w 12193149"/>
              <a:gd name="connsiteY126" fmla="*/ 2344739 h 2344739"/>
              <a:gd name="connsiteX127" fmla="*/ 5472054 w 12193149"/>
              <a:gd name="connsiteY127" fmla="*/ 2330719 h 2344739"/>
              <a:gd name="connsiteX128" fmla="*/ 5433909 w 12193149"/>
              <a:gd name="connsiteY128" fmla="*/ 2319466 h 2344739"/>
              <a:gd name="connsiteX129" fmla="*/ 5382817 w 12193149"/>
              <a:gd name="connsiteY129" fmla="*/ 2301764 h 2344739"/>
              <a:gd name="connsiteX130" fmla="*/ 5262912 w 12193149"/>
              <a:gd name="connsiteY130" fmla="*/ 2281347 h 2344739"/>
              <a:gd name="connsiteX131" fmla="*/ 5224109 w 12193149"/>
              <a:gd name="connsiteY131" fmla="*/ 2270223 h 2344739"/>
              <a:gd name="connsiteX132" fmla="*/ 5175808 w 12193149"/>
              <a:gd name="connsiteY132" fmla="*/ 2267233 h 2344739"/>
              <a:gd name="connsiteX133" fmla="*/ 5157702 w 12193149"/>
              <a:gd name="connsiteY133" fmla="*/ 2260010 h 2344739"/>
              <a:gd name="connsiteX134" fmla="*/ 5143747 w 12193149"/>
              <a:gd name="connsiteY134" fmla="*/ 2256610 h 2344739"/>
              <a:gd name="connsiteX135" fmla="*/ 5140744 w 12193149"/>
              <a:gd name="connsiteY135" fmla="*/ 2254509 h 2344739"/>
              <a:gd name="connsiteX136" fmla="*/ 5122807 w 12193149"/>
              <a:gd name="connsiteY136" fmla="*/ 2243656 h 2344739"/>
              <a:gd name="connsiteX137" fmla="*/ 5066938 w 12193149"/>
              <a:gd name="connsiteY137" fmla="*/ 2250227 h 2344739"/>
              <a:gd name="connsiteX138" fmla="*/ 5012662 w 12193149"/>
              <a:gd name="connsiteY138" fmla="*/ 2233846 h 2344739"/>
              <a:gd name="connsiteX139" fmla="*/ 4841589 w 12193149"/>
              <a:gd name="connsiteY139" fmla="*/ 2209829 h 2344739"/>
              <a:gd name="connsiteX140" fmla="*/ 4763595 w 12193149"/>
              <a:gd name="connsiteY140" fmla="*/ 2182061 h 2344739"/>
              <a:gd name="connsiteX141" fmla="*/ 4724334 w 12193149"/>
              <a:gd name="connsiteY141" fmla="*/ 2173047 h 2344739"/>
              <a:gd name="connsiteX142" fmla="*/ 4722324 w 12193149"/>
              <a:gd name="connsiteY142" fmla="*/ 2172298 h 2344739"/>
              <a:gd name="connsiteX143" fmla="*/ 4723259 w 12193149"/>
              <a:gd name="connsiteY143" fmla="*/ 2172087 h 2344739"/>
              <a:gd name="connsiteX144" fmla="*/ 4718350 w 12193149"/>
              <a:gd name="connsiteY144" fmla="*/ 2170817 h 2344739"/>
              <a:gd name="connsiteX145" fmla="*/ 4722324 w 12193149"/>
              <a:gd name="connsiteY145" fmla="*/ 2172298 h 2344739"/>
              <a:gd name="connsiteX146" fmla="*/ 4716674 w 12193149"/>
              <a:gd name="connsiteY146" fmla="*/ 2173573 h 2344739"/>
              <a:gd name="connsiteX147" fmla="*/ 4516962 w 12193149"/>
              <a:gd name="connsiteY147" fmla="*/ 2163671 h 2344739"/>
              <a:gd name="connsiteX148" fmla="*/ 4429691 w 12193149"/>
              <a:gd name="connsiteY148" fmla="*/ 2153020 h 2344739"/>
              <a:gd name="connsiteX149" fmla="*/ 4364023 w 12193149"/>
              <a:gd name="connsiteY149" fmla="*/ 2151674 h 2344739"/>
              <a:gd name="connsiteX150" fmla="*/ 4318114 w 12193149"/>
              <a:gd name="connsiteY150" fmla="*/ 2158289 h 2344739"/>
              <a:gd name="connsiteX151" fmla="*/ 4316258 w 12193149"/>
              <a:gd name="connsiteY151" fmla="*/ 2156948 h 2344739"/>
              <a:gd name="connsiteX152" fmla="*/ 4296292 w 12193149"/>
              <a:gd name="connsiteY152" fmla="*/ 2155069 h 2344739"/>
              <a:gd name="connsiteX153" fmla="*/ 4291212 w 12193149"/>
              <a:gd name="connsiteY153" fmla="*/ 2157986 h 2344739"/>
              <a:gd name="connsiteX154" fmla="*/ 4277290 w 12193149"/>
              <a:gd name="connsiteY154" fmla="*/ 2157740 h 2344739"/>
              <a:gd name="connsiteX155" fmla="*/ 4249265 w 12193149"/>
              <a:gd name="connsiteY155" fmla="*/ 2160064 h 2344739"/>
              <a:gd name="connsiteX156" fmla="*/ 4203199 w 12193149"/>
              <a:gd name="connsiteY156" fmla="*/ 2157269 h 2344739"/>
              <a:gd name="connsiteX157" fmla="*/ 4202893 w 12193149"/>
              <a:gd name="connsiteY157" fmla="*/ 2156010 h 2344739"/>
              <a:gd name="connsiteX158" fmla="*/ 4192396 w 12193149"/>
              <a:gd name="connsiteY158" fmla="*/ 2150376 h 2344739"/>
              <a:gd name="connsiteX159" fmla="*/ 4143893 w 12193149"/>
              <a:gd name="connsiteY159" fmla="*/ 2134511 h 2344739"/>
              <a:gd name="connsiteX160" fmla="*/ 4084245 w 12193149"/>
              <a:gd name="connsiteY160" fmla="*/ 2107978 h 2344739"/>
              <a:gd name="connsiteX161" fmla="*/ 4075694 w 12193149"/>
              <a:gd name="connsiteY161" fmla="*/ 2107143 h 2344739"/>
              <a:gd name="connsiteX162" fmla="*/ 4075575 w 12193149"/>
              <a:gd name="connsiteY162" fmla="*/ 2106844 h 2344739"/>
              <a:gd name="connsiteX163" fmla="*/ 4066658 w 12193149"/>
              <a:gd name="connsiteY163" fmla="*/ 2105400 h 2344739"/>
              <a:gd name="connsiteX164" fmla="*/ 4060102 w 12193149"/>
              <a:gd name="connsiteY164" fmla="*/ 2105618 h 2344739"/>
              <a:gd name="connsiteX165" fmla="*/ 4043512 w 12193149"/>
              <a:gd name="connsiteY165" fmla="*/ 2103997 h 2344739"/>
              <a:gd name="connsiteX166" fmla="*/ 4038145 w 12193149"/>
              <a:gd name="connsiteY166" fmla="*/ 2101563 h 2344739"/>
              <a:gd name="connsiteX167" fmla="*/ 4036511 w 12193149"/>
              <a:gd name="connsiteY167" fmla="*/ 2097896 h 2344739"/>
              <a:gd name="connsiteX168" fmla="*/ 4034926 w 12193149"/>
              <a:gd name="connsiteY168" fmla="*/ 2098131 h 2344739"/>
              <a:gd name="connsiteX169" fmla="*/ 4005686 w 12193149"/>
              <a:gd name="connsiteY169" fmla="*/ 2085563 h 2344739"/>
              <a:gd name="connsiteX170" fmla="*/ 3937994 w 12193149"/>
              <a:gd name="connsiteY170" fmla="*/ 2068106 h 2344739"/>
              <a:gd name="connsiteX171" fmla="*/ 3898423 w 12193149"/>
              <a:gd name="connsiteY171" fmla="*/ 2062451 h 2344739"/>
              <a:gd name="connsiteX172" fmla="*/ 3790908 w 12193149"/>
              <a:gd name="connsiteY172" fmla="*/ 2042213 h 2344739"/>
              <a:gd name="connsiteX173" fmla="*/ 3683661 w 12193149"/>
              <a:gd name="connsiteY173" fmla="*/ 2018290 h 2344739"/>
              <a:gd name="connsiteX174" fmla="*/ 3611183 w 12193149"/>
              <a:gd name="connsiteY174" fmla="*/ 1986019 h 2344739"/>
              <a:gd name="connsiteX175" fmla="*/ 3605003 w 12193149"/>
              <a:gd name="connsiteY175" fmla="*/ 1987381 h 2344739"/>
              <a:gd name="connsiteX176" fmla="*/ 3595884 w 12193149"/>
              <a:gd name="connsiteY176" fmla="*/ 1987545 h 2344739"/>
              <a:gd name="connsiteX177" fmla="*/ 3595649 w 12193149"/>
              <a:gd name="connsiteY177" fmla="*/ 1987276 h 2344739"/>
              <a:gd name="connsiteX178" fmla="*/ 3587126 w 12193149"/>
              <a:gd name="connsiteY178" fmla="*/ 1987966 h 2344739"/>
              <a:gd name="connsiteX179" fmla="*/ 3537283 w 12193149"/>
              <a:gd name="connsiteY179" fmla="*/ 1978267 h 2344739"/>
              <a:gd name="connsiteX180" fmla="*/ 3474371 w 12193149"/>
              <a:gd name="connsiteY180" fmla="*/ 1974606 h 2344739"/>
              <a:gd name="connsiteX181" fmla="*/ 3401876 w 12193149"/>
              <a:gd name="connsiteY181" fmla="*/ 1962558 h 2344739"/>
              <a:gd name="connsiteX182" fmla="*/ 3365036 w 12193149"/>
              <a:gd name="connsiteY182" fmla="*/ 1979510 h 2344739"/>
              <a:gd name="connsiteX183" fmla="*/ 3345174 w 12193149"/>
              <a:gd name="connsiteY183" fmla="*/ 1981192 h 2344739"/>
              <a:gd name="connsiteX184" fmla="*/ 3342846 w 12193149"/>
              <a:gd name="connsiteY184" fmla="*/ 1980217 h 2344739"/>
              <a:gd name="connsiteX185" fmla="*/ 3263504 w 12193149"/>
              <a:gd name="connsiteY185" fmla="*/ 1986094 h 2344739"/>
              <a:gd name="connsiteX186" fmla="*/ 3143704 w 12193149"/>
              <a:gd name="connsiteY186" fmla="*/ 1993869 h 2344739"/>
              <a:gd name="connsiteX187" fmla="*/ 3031439 w 12193149"/>
              <a:gd name="connsiteY187" fmla="*/ 1996512 h 2344739"/>
              <a:gd name="connsiteX188" fmla="*/ 2782717 w 12193149"/>
              <a:gd name="connsiteY188" fmla="*/ 2018333 h 2344739"/>
              <a:gd name="connsiteX189" fmla="*/ 2647675 w 12193149"/>
              <a:gd name="connsiteY189" fmla="*/ 2028869 h 2344739"/>
              <a:gd name="connsiteX190" fmla="*/ 2569176 w 12193149"/>
              <a:gd name="connsiteY190" fmla="*/ 2002628 h 2344739"/>
              <a:gd name="connsiteX191" fmla="*/ 2444403 w 12193149"/>
              <a:gd name="connsiteY191" fmla="*/ 2016529 h 2344739"/>
              <a:gd name="connsiteX192" fmla="*/ 2316260 w 12193149"/>
              <a:gd name="connsiteY192" fmla="*/ 2024996 h 2344739"/>
              <a:gd name="connsiteX193" fmla="*/ 2209726 w 12193149"/>
              <a:gd name="connsiteY193" fmla="*/ 2019763 h 2344739"/>
              <a:gd name="connsiteX194" fmla="*/ 2095813 w 12193149"/>
              <a:gd name="connsiteY194" fmla="*/ 2003052 h 2344739"/>
              <a:gd name="connsiteX195" fmla="*/ 1998504 w 12193149"/>
              <a:gd name="connsiteY195" fmla="*/ 1995032 h 2344739"/>
              <a:gd name="connsiteX196" fmla="*/ 1929320 w 12193149"/>
              <a:gd name="connsiteY196" fmla="*/ 2016977 h 2344739"/>
              <a:gd name="connsiteX197" fmla="*/ 1922798 w 12193149"/>
              <a:gd name="connsiteY197" fmla="*/ 2012146 h 2344739"/>
              <a:gd name="connsiteX198" fmla="*/ 1874228 w 12193149"/>
              <a:gd name="connsiteY198" fmla="*/ 2013741 h 2344739"/>
              <a:gd name="connsiteX199" fmla="*/ 1787803 w 12193149"/>
              <a:gd name="connsiteY199" fmla="*/ 2041363 h 2344739"/>
              <a:gd name="connsiteX200" fmla="*/ 1739352 w 12193149"/>
              <a:gd name="connsiteY200" fmla="*/ 2036312 h 2344739"/>
              <a:gd name="connsiteX201" fmla="*/ 1676219 w 12193149"/>
              <a:gd name="connsiteY201" fmla="*/ 2019963 h 2344739"/>
              <a:gd name="connsiteX202" fmla="*/ 1609817 w 12193149"/>
              <a:gd name="connsiteY202" fmla="*/ 2013066 h 2344739"/>
              <a:gd name="connsiteX203" fmla="*/ 1497258 w 12193149"/>
              <a:gd name="connsiteY203" fmla="*/ 1987476 h 2344739"/>
              <a:gd name="connsiteX204" fmla="*/ 1151127 w 12193149"/>
              <a:gd name="connsiteY204" fmla="*/ 1938041 h 2344739"/>
              <a:gd name="connsiteX205" fmla="*/ 859417 w 12193149"/>
              <a:gd name="connsiteY205" fmla="*/ 1928608 h 2344739"/>
              <a:gd name="connsiteX206" fmla="*/ 838688 w 12193149"/>
              <a:gd name="connsiteY206" fmla="*/ 1929821 h 2344739"/>
              <a:gd name="connsiteX207" fmla="*/ 817957 w 12193149"/>
              <a:gd name="connsiteY207" fmla="*/ 1927857 h 2344739"/>
              <a:gd name="connsiteX208" fmla="*/ 812654 w 12193149"/>
              <a:gd name="connsiteY208" fmla="*/ 1930751 h 2344739"/>
              <a:gd name="connsiteX209" fmla="*/ 721195 w 12193149"/>
              <a:gd name="connsiteY209" fmla="*/ 1929661 h 2344739"/>
              <a:gd name="connsiteX210" fmla="*/ 720890 w 12193149"/>
              <a:gd name="connsiteY210" fmla="*/ 1928399 h 2344739"/>
              <a:gd name="connsiteX211" fmla="*/ 710023 w 12193149"/>
              <a:gd name="connsiteY211" fmla="*/ 1922722 h 2344739"/>
              <a:gd name="connsiteX212" fmla="*/ 597940 w 12193149"/>
              <a:gd name="connsiteY212" fmla="*/ 1879864 h 2344739"/>
              <a:gd name="connsiteX213" fmla="*/ 579683 w 12193149"/>
              <a:gd name="connsiteY213" fmla="*/ 1877212 h 2344739"/>
              <a:gd name="connsiteX214" fmla="*/ 572865 w 12193149"/>
              <a:gd name="connsiteY214" fmla="*/ 1877401 h 2344739"/>
              <a:gd name="connsiteX215" fmla="*/ 446247 w 12193149"/>
              <a:gd name="connsiteY215" fmla="*/ 1839371 h 2344739"/>
              <a:gd name="connsiteX216" fmla="*/ 405163 w 12193149"/>
              <a:gd name="connsiteY216" fmla="*/ 1833548 h 2344739"/>
              <a:gd name="connsiteX217" fmla="*/ 293583 w 12193149"/>
              <a:gd name="connsiteY217" fmla="*/ 1812852 h 2344739"/>
              <a:gd name="connsiteX218" fmla="*/ 119529 w 12193149"/>
              <a:gd name="connsiteY218" fmla="*/ 1761047 h 2344739"/>
              <a:gd name="connsiteX219" fmla="*/ 16674 w 12193149"/>
              <a:gd name="connsiteY219" fmla="*/ 1758191 h 2344739"/>
              <a:gd name="connsiteX220" fmla="*/ 1150 w 12193149"/>
              <a:gd name="connsiteY220" fmla="*/ 1752722 h 2344739"/>
              <a:gd name="connsiteX221" fmla="*/ 1148 w 12193149"/>
              <a:gd name="connsiteY221" fmla="*/ 222213 h 2344739"/>
              <a:gd name="connsiteX222" fmla="*/ 1148 w 12193149"/>
              <a:gd name="connsiteY222"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95958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44200 w 12193149"/>
              <a:gd name="connsiteY65" fmla="*/ 1841244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101593 w 12193149"/>
              <a:gd name="connsiteY58" fmla="*/ 1742432 h 2344739"/>
              <a:gd name="connsiteX59" fmla="*/ 10083317 w 12193149"/>
              <a:gd name="connsiteY59" fmla="*/ 1743296 h 2344739"/>
              <a:gd name="connsiteX60" fmla="*/ 10040388 w 12193149"/>
              <a:gd name="connsiteY60" fmla="*/ 1741632 h 2344739"/>
              <a:gd name="connsiteX61" fmla="*/ 9961167 w 12193149"/>
              <a:gd name="connsiteY61" fmla="*/ 1757147 h 2344739"/>
              <a:gd name="connsiteX62" fmla="*/ 9848940 w 12193149"/>
              <a:gd name="connsiteY62" fmla="*/ 1763915 h 2344739"/>
              <a:gd name="connsiteX63" fmla="*/ 9729457 w 12193149"/>
              <a:gd name="connsiteY63" fmla="*/ 1784122 h 2344739"/>
              <a:gd name="connsiteX64" fmla="*/ 9585655 w 12193149"/>
              <a:gd name="connsiteY64" fmla="*/ 1795542 h 2344739"/>
              <a:gd name="connsiteX65" fmla="*/ 9338590 w 12193149"/>
              <a:gd name="connsiteY65" fmla="*/ 1869293 h 2344739"/>
              <a:gd name="connsiteX66" fmla="*/ 9232518 w 12193149"/>
              <a:gd name="connsiteY66" fmla="*/ 1893149 h 2344739"/>
              <a:gd name="connsiteX67" fmla="*/ 9156690 w 12193149"/>
              <a:gd name="connsiteY67" fmla="*/ 1903228 h 2344739"/>
              <a:gd name="connsiteX68" fmla="*/ 9054601 w 12193149"/>
              <a:gd name="connsiteY68" fmla="*/ 1910755 h 2344739"/>
              <a:gd name="connsiteX69" fmla="*/ 9006634 w 12193149"/>
              <a:gd name="connsiteY69" fmla="*/ 1914040 h 2344739"/>
              <a:gd name="connsiteX70" fmla="*/ 9006349 w 12193149"/>
              <a:gd name="connsiteY70" fmla="*/ 1913800 h 2344739"/>
              <a:gd name="connsiteX71" fmla="*/ 8997380 w 12193149"/>
              <a:gd name="connsiteY71" fmla="*/ 1915011 h 2344739"/>
              <a:gd name="connsiteX72" fmla="*/ 8991542 w 12193149"/>
              <a:gd name="connsiteY72" fmla="*/ 1917072 h 2344739"/>
              <a:gd name="connsiteX73" fmla="*/ 8975485 w 12193149"/>
              <a:gd name="connsiteY73" fmla="*/ 1920298 h 2344739"/>
              <a:gd name="connsiteX74" fmla="*/ 8969159 w 12193149"/>
              <a:gd name="connsiteY74" fmla="*/ 1919598 h 2344739"/>
              <a:gd name="connsiteX75" fmla="*/ 8964196 w 12193149"/>
              <a:gd name="connsiteY75" fmla="*/ 1917373 h 2344739"/>
              <a:gd name="connsiteX76" fmla="*/ 8930136 w 12193149"/>
              <a:gd name="connsiteY76" fmla="*/ 1914185 h 2344739"/>
              <a:gd name="connsiteX77" fmla="*/ 8753592 w 12193149"/>
              <a:gd name="connsiteY77" fmla="*/ 1933417 h 2344739"/>
              <a:gd name="connsiteX78" fmla="*/ 8708995 w 12193149"/>
              <a:gd name="connsiteY78" fmla="*/ 1935518 h 2344739"/>
              <a:gd name="connsiteX79" fmla="*/ 8597219 w 12193149"/>
              <a:gd name="connsiteY79" fmla="*/ 1944090 h 2344739"/>
              <a:gd name="connsiteX80" fmla="*/ 8526378 w 12193149"/>
              <a:gd name="connsiteY80" fmla="*/ 1929248 h 2344739"/>
              <a:gd name="connsiteX81" fmla="*/ 8512131 w 12193149"/>
              <a:gd name="connsiteY81" fmla="*/ 1935163 h 2344739"/>
              <a:gd name="connsiteX82" fmla="*/ 8507315 w 12193149"/>
              <a:gd name="connsiteY82" fmla="*/ 1938164 h 2344739"/>
              <a:gd name="connsiteX83" fmla="*/ 8499116 w 12193149"/>
              <a:gd name="connsiteY83" fmla="*/ 1940902 h 2344739"/>
              <a:gd name="connsiteX84" fmla="*/ 8498742 w 12193149"/>
              <a:gd name="connsiteY84" fmla="*/ 1940723 h 2344739"/>
              <a:gd name="connsiteX85" fmla="*/ 8491397 w 12193149"/>
              <a:gd name="connsiteY85" fmla="*/ 1943773 h 2344739"/>
              <a:gd name="connsiteX86" fmla="*/ 8368330 w 12193149"/>
              <a:gd name="connsiteY86" fmla="*/ 1957815 h 2344739"/>
              <a:gd name="connsiteX87" fmla="*/ 8354947 w 12193149"/>
              <a:gd name="connsiteY87" fmla="*/ 1958009 h 2344739"/>
              <a:gd name="connsiteX88" fmla="*/ 8321252 w 12193149"/>
              <a:gd name="connsiteY88" fmla="*/ 1974587 h 2344739"/>
              <a:gd name="connsiteX89" fmla="*/ 8315581 w 12193149"/>
              <a:gd name="connsiteY89" fmla="*/ 1974913 h 2344739"/>
              <a:gd name="connsiteX90" fmla="*/ 8296322 w 12193149"/>
              <a:gd name="connsiteY90" fmla="*/ 1988808 h 2344739"/>
              <a:gd name="connsiteX91" fmla="*/ 8285424 w 12193149"/>
              <a:gd name="connsiteY91" fmla="*/ 1994631 h 2344739"/>
              <a:gd name="connsiteX92" fmla="*/ 8284298 w 12193149"/>
              <a:gd name="connsiteY92" fmla="*/ 1999074 h 2344739"/>
              <a:gd name="connsiteX93" fmla="*/ 8267224 w 12193149"/>
              <a:gd name="connsiteY93" fmla="*/ 2006249 h 2344739"/>
              <a:gd name="connsiteX94" fmla="*/ 8264525 w 12193149"/>
              <a:gd name="connsiteY94" fmla="*/ 2006019 h 2344739"/>
              <a:gd name="connsiteX95" fmla="*/ 8253181 w 12193149"/>
              <a:gd name="connsiteY95" fmla="*/ 2015862 h 2344739"/>
              <a:gd name="connsiteX96" fmla="*/ 8246982 w 12193149"/>
              <a:gd name="connsiteY96" fmla="*/ 2028854 h 2344739"/>
              <a:gd name="connsiteX97" fmla="*/ 8091420 w 12193149"/>
              <a:gd name="connsiteY97" fmla="*/ 2075015 h 2344739"/>
              <a:gd name="connsiteX98" fmla="*/ 7906555 w 12193149"/>
              <a:gd name="connsiteY98" fmla="*/ 2116988 h 2344739"/>
              <a:gd name="connsiteX99" fmla="*/ 7719893 w 12193149"/>
              <a:gd name="connsiteY99" fmla="*/ 2142703 h 2344739"/>
              <a:gd name="connsiteX100" fmla="*/ 7615495 w 12193149"/>
              <a:gd name="connsiteY100" fmla="*/ 2139232 h 2344739"/>
              <a:gd name="connsiteX101" fmla="*/ 7528691 w 12193149"/>
              <a:gd name="connsiteY101" fmla="*/ 2145060 h 2344739"/>
              <a:gd name="connsiteX102" fmla="*/ 7520719 w 12193149"/>
              <a:gd name="connsiteY102" fmla="*/ 2147613 h 2344739"/>
              <a:gd name="connsiteX103" fmla="*/ 7508559 w 12193149"/>
              <a:gd name="connsiteY103" fmla="*/ 2148948 h 2344739"/>
              <a:gd name="connsiteX104" fmla="*/ 7508188 w 12193149"/>
              <a:gd name="connsiteY104" fmla="*/ 2148621 h 2344739"/>
              <a:gd name="connsiteX105" fmla="*/ 7496943 w 12193149"/>
              <a:gd name="connsiteY105" fmla="*/ 2150573 h 2344739"/>
              <a:gd name="connsiteX106" fmla="*/ 7406539 w 12193149"/>
              <a:gd name="connsiteY106" fmla="*/ 2142468 h 2344739"/>
              <a:gd name="connsiteX107" fmla="*/ 7219707 w 12193149"/>
              <a:gd name="connsiteY107" fmla="*/ 2156680 h 2344739"/>
              <a:gd name="connsiteX108" fmla="*/ 7202249 w 12193149"/>
              <a:gd name="connsiteY108" fmla="*/ 2161230 h 2344739"/>
              <a:gd name="connsiteX109" fmla="*/ 7198152 w 12193149"/>
              <a:gd name="connsiteY109" fmla="*/ 2166588 h 2344739"/>
              <a:gd name="connsiteX110" fmla="*/ 7171956 w 12193149"/>
              <a:gd name="connsiteY110" fmla="*/ 2171236 h 2344739"/>
              <a:gd name="connsiteX111" fmla="*/ 7098136 w 12193149"/>
              <a:gd name="connsiteY111" fmla="*/ 2183464 h 2344739"/>
              <a:gd name="connsiteX112" fmla="*/ 7019644 w 12193149"/>
              <a:gd name="connsiteY112" fmla="*/ 2183090 h 2344739"/>
              <a:gd name="connsiteX113" fmla="*/ 6905294 w 12193149"/>
              <a:gd name="connsiteY113" fmla="*/ 2212596 h 2344739"/>
              <a:gd name="connsiteX114" fmla="*/ 6709370 w 12193149"/>
              <a:gd name="connsiteY114" fmla="*/ 2240551 h 2344739"/>
              <a:gd name="connsiteX115" fmla="*/ 6550602 w 12193149"/>
              <a:gd name="connsiteY115" fmla="*/ 2269327 h 2344739"/>
              <a:gd name="connsiteX116" fmla="*/ 6318708 w 12193149"/>
              <a:gd name="connsiteY116" fmla="*/ 2316127 h 2344739"/>
              <a:gd name="connsiteX117" fmla="*/ 6169822 w 12193149"/>
              <a:gd name="connsiteY117" fmla="*/ 2318214 h 2344739"/>
              <a:gd name="connsiteX118" fmla="*/ 6074996 w 12193149"/>
              <a:gd name="connsiteY118" fmla="*/ 2338676 h 2344739"/>
              <a:gd name="connsiteX119" fmla="*/ 6069677 w 12193149"/>
              <a:gd name="connsiteY119" fmla="*/ 2337139 h 2344739"/>
              <a:gd name="connsiteX120" fmla="*/ 6049786 w 12193149"/>
              <a:gd name="connsiteY120" fmla="*/ 2337822 h 2344739"/>
              <a:gd name="connsiteX121" fmla="*/ 6042433 w 12193149"/>
              <a:gd name="connsiteY121" fmla="*/ 2329473 h 2344739"/>
              <a:gd name="connsiteX122" fmla="*/ 6011238 w 12193149"/>
              <a:gd name="connsiteY122" fmla="*/ 2324380 h 2344739"/>
              <a:gd name="connsiteX123" fmla="*/ 5958523 w 12193149"/>
              <a:gd name="connsiteY123" fmla="*/ 2328024 h 2344739"/>
              <a:gd name="connsiteX124" fmla="*/ 5760067 w 12193149"/>
              <a:gd name="connsiteY124" fmla="*/ 2343716 h 2344739"/>
              <a:gd name="connsiteX125" fmla="*/ 5628108 w 12193149"/>
              <a:gd name="connsiteY125" fmla="*/ 2344739 h 2344739"/>
              <a:gd name="connsiteX126" fmla="*/ 5472054 w 12193149"/>
              <a:gd name="connsiteY126" fmla="*/ 2330719 h 2344739"/>
              <a:gd name="connsiteX127" fmla="*/ 5433909 w 12193149"/>
              <a:gd name="connsiteY127" fmla="*/ 2319466 h 2344739"/>
              <a:gd name="connsiteX128" fmla="*/ 5382817 w 12193149"/>
              <a:gd name="connsiteY128" fmla="*/ 2301764 h 2344739"/>
              <a:gd name="connsiteX129" fmla="*/ 5262912 w 12193149"/>
              <a:gd name="connsiteY129" fmla="*/ 2281347 h 2344739"/>
              <a:gd name="connsiteX130" fmla="*/ 5224109 w 12193149"/>
              <a:gd name="connsiteY130" fmla="*/ 2270223 h 2344739"/>
              <a:gd name="connsiteX131" fmla="*/ 5175808 w 12193149"/>
              <a:gd name="connsiteY131" fmla="*/ 2267233 h 2344739"/>
              <a:gd name="connsiteX132" fmla="*/ 5157702 w 12193149"/>
              <a:gd name="connsiteY132" fmla="*/ 2260010 h 2344739"/>
              <a:gd name="connsiteX133" fmla="*/ 5143747 w 12193149"/>
              <a:gd name="connsiteY133" fmla="*/ 2256610 h 2344739"/>
              <a:gd name="connsiteX134" fmla="*/ 5140744 w 12193149"/>
              <a:gd name="connsiteY134" fmla="*/ 2254509 h 2344739"/>
              <a:gd name="connsiteX135" fmla="*/ 5122807 w 12193149"/>
              <a:gd name="connsiteY135" fmla="*/ 2243656 h 2344739"/>
              <a:gd name="connsiteX136" fmla="*/ 5066938 w 12193149"/>
              <a:gd name="connsiteY136" fmla="*/ 2250227 h 2344739"/>
              <a:gd name="connsiteX137" fmla="*/ 5012662 w 12193149"/>
              <a:gd name="connsiteY137" fmla="*/ 2233846 h 2344739"/>
              <a:gd name="connsiteX138" fmla="*/ 4841589 w 12193149"/>
              <a:gd name="connsiteY138" fmla="*/ 2209829 h 2344739"/>
              <a:gd name="connsiteX139" fmla="*/ 4763595 w 12193149"/>
              <a:gd name="connsiteY139" fmla="*/ 2182061 h 2344739"/>
              <a:gd name="connsiteX140" fmla="*/ 4724334 w 12193149"/>
              <a:gd name="connsiteY140" fmla="*/ 2173047 h 2344739"/>
              <a:gd name="connsiteX141" fmla="*/ 4722324 w 12193149"/>
              <a:gd name="connsiteY141" fmla="*/ 2172298 h 2344739"/>
              <a:gd name="connsiteX142" fmla="*/ 4723259 w 12193149"/>
              <a:gd name="connsiteY142" fmla="*/ 2172087 h 2344739"/>
              <a:gd name="connsiteX143" fmla="*/ 4718350 w 12193149"/>
              <a:gd name="connsiteY143" fmla="*/ 2170817 h 2344739"/>
              <a:gd name="connsiteX144" fmla="*/ 4722324 w 12193149"/>
              <a:gd name="connsiteY144" fmla="*/ 2172298 h 2344739"/>
              <a:gd name="connsiteX145" fmla="*/ 4716674 w 12193149"/>
              <a:gd name="connsiteY145" fmla="*/ 2173573 h 2344739"/>
              <a:gd name="connsiteX146" fmla="*/ 4516962 w 12193149"/>
              <a:gd name="connsiteY146" fmla="*/ 2163671 h 2344739"/>
              <a:gd name="connsiteX147" fmla="*/ 4429691 w 12193149"/>
              <a:gd name="connsiteY147" fmla="*/ 2153020 h 2344739"/>
              <a:gd name="connsiteX148" fmla="*/ 4364023 w 12193149"/>
              <a:gd name="connsiteY148" fmla="*/ 2151674 h 2344739"/>
              <a:gd name="connsiteX149" fmla="*/ 4318114 w 12193149"/>
              <a:gd name="connsiteY149" fmla="*/ 2158289 h 2344739"/>
              <a:gd name="connsiteX150" fmla="*/ 4316258 w 12193149"/>
              <a:gd name="connsiteY150" fmla="*/ 2156948 h 2344739"/>
              <a:gd name="connsiteX151" fmla="*/ 4296292 w 12193149"/>
              <a:gd name="connsiteY151" fmla="*/ 2155069 h 2344739"/>
              <a:gd name="connsiteX152" fmla="*/ 4291212 w 12193149"/>
              <a:gd name="connsiteY152" fmla="*/ 2157986 h 2344739"/>
              <a:gd name="connsiteX153" fmla="*/ 4277290 w 12193149"/>
              <a:gd name="connsiteY153" fmla="*/ 2157740 h 2344739"/>
              <a:gd name="connsiteX154" fmla="*/ 4249265 w 12193149"/>
              <a:gd name="connsiteY154" fmla="*/ 2160064 h 2344739"/>
              <a:gd name="connsiteX155" fmla="*/ 4203199 w 12193149"/>
              <a:gd name="connsiteY155" fmla="*/ 2157269 h 2344739"/>
              <a:gd name="connsiteX156" fmla="*/ 4202893 w 12193149"/>
              <a:gd name="connsiteY156" fmla="*/ 2156010 h 2344739"/>
              <a:gd name="connsiteX157" fmla="*/ 4192396 w 12193149"/>
              <a:gd name="connsiteY157" fmla="*/ 2150376 h 2344739"/>
              <a:gd name="connsiteX158" fmla="*/ 4143893 w 12193149"/>
              <a:gd name="connsiteY158" fmla="*/ 2134511 h 2344739"/>
              <a:gd name="connsiteX159" fmla="*/ 4084245 w 12193149"/>
              <a:gd name="connsiteY159" fmla="*/ 2107978 h 2344739"/>
              <a:gd name="connsiteX160" fmla="*/ 4075694 w 12193149"/>
              <a:gd name="connsiteY160" fmla="*/ 2107143 h 2344739"/>
              <a:gd name="connsiteX161" fmla="*/ 4075575 w 12193149"/>
              <a:gd name="connsiteY161" fmla="*/ 2106844 h 2344739"/>
              <a:gd name="connsiteX162" fmla="*/ 4066658 w 12193149"/>
              <a:gd name="connsiteY162" fmla="*/ 2105400 h 2344739"/>
              <a:gd name="connsiteX163" fmla="*/ 4060102 w 12193149"/>
              <a:gd name="connsiteY163" fmla="*/ 2105618 h 2344739"/>
              <a:gd name="connsiteX164" fmla="*/ 4043512 w 12193149"/>
              <a:gd name="connsiteY164" fmla="*/ 2103997 h 2344739"/>
              <a:gd name="connsiteX165" fmla="*/ 4038145 w 12193149"/>
              <a:gd name="connsiteY165" fmla="*/ 2101563 h 2344739"/>
              <a:gd name="connsiteX166" fmla="*/ 4036511 w 12193149"/>
              <a:gd name="connsiteY166" fmla="*/ 2097896 h 2344739"/>
              <a:gd name="connsiteX167" fmla="*/ 4034926 w 12193149"/>
              <a:gd name="connsiteY167" fmla="*/ 2098131 h 2344739"/>
              <a:gd name="connsiteX168" fmla="*/ 4005686 w 12193149"/>
              <a:gd name="connsiteY168" fmla="*/ 2085563 h 2344739"/>
              <a:gd name="connsiteX169" fmla="*/ 3937994 w 12193149"/>
              <a:gd name="connsiteY169" fmla="*/ 2068106 h 2344739"/>
              <a:gd name="connsiteX170" fmla="*/ 3898423 w 12193149"/>
              <a:gd name="connsiteY170" fmla="*/ 2062451 h 2344739"/>
              <a:gd name="connsiteX171" fmla="*/ 3790908 w 12193149"/>
              <a:gd name="connsiteY171" fmla="*/ 2042213 h 2344739"/>
              <a:gd name="connsiteX172" fmla="*/ 3683661 w 12193149"/>
              <a:gd name="connsiteY172" fmla="*/ 2018290 h 2344739"/>
              <a:gd name="connsiteX173" fmla="*/ 3611183 w 12193149"/>
              <a:gd name="connsiteY173" fmla="*/ 1986019 h 2344739"/>
              <a:gd name="connsiteX174" fmla="*/ 3605003 w 12193149"/>
              <a:gd name="connsiteY174" fmla="*/ 1987381 h 2344739"/>
              <a:gd name="connsiteX175" fmla="*/ 3595884 w 12193149"/>
              <a:gd name="connsiteY175" fmla="*/ 1987545 h 2344739"/>
              <a:gd name="connsiteX176" fmla="*/ 3595649 w 12193149"/>
              <a:gd name="connsiteY176" fmla="*/ 1987276 h 2344739"/>
              <a:gd name="connsiteX177" fmla="*/ 3587126 w 12193149"/>
              <a:gd name="connsiteY177" fmla="*/ 1987966 h 2344739"/>
              <a:gd name="connsiteX178" fmla="*/ 3537283 w 12193149"/>
              <a:gd name="connsiteY178" fmla="*/ 1978267 h 2344739"/>
              <a:gd name="connsiteX179" fmla="*/ 3474371 w 12193149"/>
              <a:gd name="connsiteY179" fmla="*/ 1974606 h 2344739"/>
              <a:gd name="connsiteX180" fmla="*/ 3401876 w 12193149"/>
              <a:gd name="connsiteY180" fmla="*/ 1962558 h 2344739"/>
              <a:gd name="connsiteX181" fmla="*/ 3365036 w 12193149"/>
              <a:gd name="connsiteY181" fmla="*/ 1979510 h 2344739"/>
              <a:gd name="connsiteX182" fmla="*/ 3345174 w 12193149"/>
              <a:gd name="connsiteY182" fmla="*/ 1981192 h 2344739"/>
              <a:gd name="connsiteX183" fmla="*/ 3342846 w 12193149"/>
              <a:gd name="connsiteY183" fmla="*/ 1980217 h 2344739"/>
              <a:gd name="connsiteX184" fmla="*/ 3263504 w 12193149"/>
              <a:gd name="connsiteY184" fmla="*/ 1986094 h 2344739"/>
              <a:gd name="connsiteX185" fmla="*/ 3143704 w 12193149"/>
              <a:gd name="connsiteY185" fmla="*/ 1993869 h 2344739"/>
              <a:gd name="connsiteX186" fmla="*/ 3031439 w 12193149"/>
              <a:gd name="connsiteY186" fmla="*/ 1996512 h 2344739"/>
              <a:gd name="connsiteX187" fmla="*/ 2782717 w 12193149"/>
              <a:gd name="connsiteY187" fmla="*/ 2018333 h 2344739"/>
              <a:gd name="connsiteX188" fmla="*/ 2647675 w 12193149"/>
              <a:gd name="connsiteY188" fmla="*/ 2028869 h 2344739"/>
              <a:gd name="connsiteX189" fmla="*/ 2569176 w 12193149"/>
              <a:gd name="connsiteY189" fmla="*/ 2002628 h 2344739"/>
              <a:gd name="connsiteX190" fmla="*/ 2444403 w 12193149"/>
              <a:gd name="connsiteY190" fmla="*/ 2016529 h 2344739"/>
              <a:gd name="connsiteX191" fmla="*/ 2316260 w 12193149"/>
              <a:gd name="connsiteY191" fmla="*/ 2024996 h 2344739"/>
              <a:gd name="connsiteX192" fmla="*/ 2209726 w 12193149"/>
              <a:gd name="connsiteY192" fmla="*/ 2019763 h 2344739"/>
              <a:gd name="connsiteX193" fmla="*/ 2095813 w 12193149"/>
              <a:gd name="connsiteY193" fmla="*/ 2003052 h 2344739"/>
              <a:gd name="connsiteX194" fmla="*/ 1998504 w 12193149"/>
              <a:gd name="connsiteY194" fmla="*/ 1995032 h 2344739"/>
              <a:gd name="connsiteX195" fmla="*/ 1929320 w 12193149"/>
              <a:gd name="connsiteY195" fmla="*/ 2016977 h 2344739"/>
              <a:gd name="connsiteX196" fmla="*/ 1922798 w 12193149"/>
              <a:gd name="connsiteY196" fmla="*/ 2012146 h 2344739"/>
              <a:gd name="connsiteX197" fmla="*/ 1874228 w 12193149"/>
              <a:gd name="connsiteY197" fmla="*/ 2013741 h 2344739"/>
              <a:gd name="connsiteX198" fmla="*/ 1787803 w 12193149"/>
              <a:gd name="connsiteY198" fmla="*/ 2041363 h 2344739"/>
              <a:gd name="connsiteX199" fmla="*/ 1739352 w 12193149"/>
              <a:gd name="connsiteY199" fmla="*/ 2036312 h 2344739"/>
              <a:gd name="connsiteX200" fmla="*/ 1676219 w 12193149"/>
              <a:gd name="connsiteY200" fmla="*/ 2019963 h 2344739"/>
              <a:gd name="connsiteX201" fmla="*/ 1609817 w 12193149"/>
              <a:gd name="connsiteY201" fmla="*/ 2013066 h 2344739"/>
              <a:gd name="connsiteX202" fmla="*/ 1497258 w 12193149"/>
              <a:gd name="connsiteY202" fmla="*/ 1987476 h 2344739"/>
              <a:gd name="connsiteX203" fmla="*/ 1151127 w 12193149"/>
              <a:gd name="connsiteY203" fmla="*/ 1938041 h 2344739"/>
              <a:gd name="connsiteX204" fmla="*/ 859417 w 12193149"/>
              <a:gd name="connsiteY204" fmla="*/ 1928608 h 2344739"/>
              <a:gd name="connsiteX205" fmla="*/ 838688 w 12193149"/>
              <a:gd name="connsiteY205" fmla="*/ 1929821 h 2344739"/>
              <a:gd name="connsiteX206" fmla="*/ 817957 w 12193149"/>
              <a:gd name="connsiteY206" fmla="*/ 1927857 h 2344739"/>
              <a:gd name="connsiteX207" fmla="*/ 812654 w 12193149"/>
              <a:gd name="connsiteY207" fmla="*/ 1930751 h 2344739"/>
              <a:gd name="connsiteX208" fmla="*/ 721195 w 12193149"/>
              <a:gd name="connsiteY208" fmla="*/ 1929661 h 2344739"/>
              <a:gd name="connsiteX209" fmla="*/ 720890 w 12193149"/>
              <a:gd name="connsiteY209" fmla="*/ 1928399 h 2344739"/>
              <a:gd name="connsiteX210" fmla="*/ 710023 w 12193149"/>
              <a:gd name="connsiteY210" fmla="*/ 1922722 h 2344739"/>
              <a:gd name="connsiteX211" fmla="*/ 597940 w 12193149"/>
              <a:gd name="connsiteY211" fmla="*/ 1879864 h 2344739"/>
              <a:gd name="connsiteX212" fmla="*/ 579683 w 12193149"/>
              <a:gd name="connsiteY212" fmla="*/ 1877212 h 2344739"/>
              <a:gd name="connsiteX213" fmla="*/ 572865 w 12193149"/>
              <a:gd name="connsiteY213" fmla="*/ 1877401 h 2344739"/>
              <a:gd name="connsiteX214" fmla="*/ 446247 w 12193149"/>
              <a:gd name="connsiteY214" fmla="*/ 1839371 h 2344739"/>
              <a:gd name="connsiteX215" fmla="*/ 405163 w 12193149"/>
              <a:gd name="connsiteY215" fmla="*/ 1833548 h 2344739"/>
              <a:gd name="connsiteX216" fmla="*/ 293583 w 12193149"/>
              <a:gd name="connsiteY216" fmla="*/ 1812852 h 2344739"/>
              <a:gd name="connsiteX217" fmla="*/ 119529 w 12193149"/>
              <a:gd name="connsiteY217" fmla="*/ 1761047 h 2344739"/>
              <a:gd name="connsiteX218" fmla="*/ 16674 w 12193149"/>
              <a:gd name="connsiteY218" fmla="*/ 1758191 h 2344739"/>
              <a:gd name="connsiteX219" fmla="*/ 1150 w 12193149"/>
              <a:gd name="connsiteY219" fmla="*/ 1752722 h 2344739"/>
              <a:gd name="connsiteX220" fmla="*/ 1148 w 12193149"/>
              <a:gd name="connsiteY220" fmla="*/ 222213 h 2344739"/>
              <a:gd name="connsiteX221" fmla="*/ 1148 w 12193149"/>
              <a:gd name="connsiteY221"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585655 w 12193149"/>
              <a:gd name="connsiteY63" fmla="*/ 1795542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406539 w 12193149"/>
              <a:gd name="connsiteY105" fmla="*/ 2142468 h 2344739"/>
              <a:gd name="connsiteX106" fmla="*/ 7219707 w 12193149"/>
              <a:gd name="connsiteY106" fmla="*/ 2156680 h 2344739"/>
              <a:gd name="connsiteX107" fmla="*/ 7202249 w 12193149"/>
              <a:gd name="connsiteY107" fmla="*/ 2161230 h 2344739"/>
              <a:gd name="connsiteX108" fmla="*/ 7198152 w 12193149"/>
              <a:gd name="connsiteY108" fmla="*/ 2166588 h 2344739"/>
              <a:gd name="connsiteX109" fmla="*/ 7171956 w 12193149"/>
              <a:gd name="connsiteY109" fmla="*/ 2171236 h 2344739"/>
              <a:gd name="connsiteX110" fmla="*/ 7098136 w 12193149"/>
              <a:gd name="connsiteY110" fmla="*/ 2183464 h 2344739"/>
              <a:gd name="connsiteX111" fmla="*/ 7019644 w 12193149"/>
              <a:gd name="connsiteY111" fmla="*/ 2183090 h 2344739"/>
              <a:gd name="connsiteX112" fmla="*/ 6905294 w 12193149"/>
              <a:gd name="connsiteY112" fmla="*/ 2212596 h 2344739"/>
              <a:gd name="connsiteX113" fmla="*/ 6709370 w 12193149"/>
              <a:gd name="connsiteY113" fmla="*/ 2240551 h 2344739"/>
              <a:gd name="connsiteX114" fmla="*/ 6550602 w 12193149"/>
              <a:gd name="connsiteY114" fmla="*/ 2269327 h 2344739"/>
              <a:gd name="connsiteX115" fmla="*/ 6318708 w 12193149"/>
              <a:gd name="connsiteY115" fmla="*/ 2316127 h 2344739"/>
              <a:gd name="connsiteX116" fmla="*/ 6169822 w 12193149"/>
              <a:gd name="connsiteY116" fmla="*/ 2318214 h 2344739"/>
              <a:gd name="connsiteX117" fmla="*/ 6074996 w 12193149"/>
              <a:gd name="connsiteY117" fmla="*/ 2338676 h 2344739"/>
              <a:gd name="connsiteX118" fmla="*/ 6069677 w 12193149"/>
              <a:gd name="connsiteY118" fmla="*/ 2337139 h 2344739"/>
              <a:gd name="connsiteX119" fmla="*/ 6049786 w 12193149"/>
              <a:gd name="connsiteY119" fmla="*/ 2337822 h 2344739"/>
              <a:gd name="connsiteX120" fmla="*/ 6042433 w 12193149"/>
              <a:gd name="connsiteY120" fmla="*/ 2329473 h 2344739"/>
              <a:gd name="connsiteX121" fmla="*/ 6011238 w 12193149"/>
              <a:gd name="connsiteY121" fmla="*/ 2324380 h 2344739"/>
              <a:gd name="connsiteX122" fmla="*/ 5958523 w 12193149"/>
              <a:gd name="connsiteY122" fmla="*/ 2328024 h 2344739"/>
              <a:gd name="connsiteX123" fmla="*/ 5760067 w 12193149"/>
              <a:gd name="connsiteY123" fmla="*/ 2343716 h 2344739"/>
              <a:gd name="connsiteX124" fmla="*/ 5628108 w 12193149"/>
              <a:gd name="connsiteY124" fmla="*/ 2344739 h 2344739"/>
              <a:gd name="connsiteX125" fmla="*/ 5472054 w 12193149"/>
              <a:gd name="connsiteY125" fmla="*/ 2330719 h 2344739"/>
              <a:gd name="connsiteX126" fmla="*/ 5433909 w 12193149"/>
              <a:gd name="connsiteY126" fmla="*/ 2319466 h 2344739"/>
              <a:gd name="connsiteX127" fmla="*/ 5382817 w 12193149"/>
              <a:gd name="connsiteY127" fmla="*/ 2301764 h 2344739"/>
              <a:gd name="connsiteX128" fmla="*/ 5262912 w 12193149"/>
              <a:gd name="connsiteY128" fmla="*/ 2281347 h 2344739"/>
              <a:gd name="connsiteX129" fmla="*/ 5224109 w 12193149"/>
              <a:gd name="connsiteY129" fmla="*/ 2270223 h 2344739"/>
              <a:gd name="connsiteX130" fmla="*/ 5175808 w 12193149"/>
              <a:gd name="connsiteY130" fmla="*/ 2267233 h 2344739"/>
              <a:gd name="connsiteX131" fmla="*/ 5157702 w 12193149"/>
              <a:gd name="connsiteY131" fmla="*/ 2260010 h 2344739"/>
              <a:gd name="connsiteX132" fmla="*/ 5143747 w 12193149"/>
              <a:gd name="connsiteY132" fmla="*/ 2256610 h 2344739"/>
              <a:gd name="connsiteX133" fmla="*/ 5140744 w 12193149"/>
              <a:gd name="connsiteY133" fmla="*/ 2254509 h 2344739"/>
              <a:gd name="connsiteX134" fmla="*/ 5122807 w 12193149"/>
              <a:gd name="connsiteY134" fmla="*/ 2243656 h 2344739"/>
              <a:gd name="connsiteX135" fmla="*/ 5066938 w 12193149"/>
              <a:gd name="connsiteY135" fmla="*/ 2250227 h 2344739"/>
              <a:gd name="connsiteX136" fmla="*/ 5012662 w 12193149"/>
              <a:gd name="connsiteY136" fmla="*/ 2233846 h 2344739"/>
              <a:gd name="connsiteX137" fmla="*/ 4841589 w 12193149"/>
              <a:gd name="connsiteY137" fmla="*/ 2209829 h 2344739"/>
              <a:gd name="connsiteX138" fmla="*/ 4763595 w 12193149"/>
              <a:gd name="connsiteY138" fmla="*/ 2182061 h 2344739"/>
              <a:gd name="connsiteX139" fmla="*/ 4724334 w 12193149"/>
              <a:gd name="connsiteY139" fmla="*/ 2173047 h 2344739"/>
              <a:gd name="connsiteX140" fmla="*/ 4722324 w 12193149"/>
              <a:gd name="connsiteY140" fmla="*/ 2172298 h 2344739"/>
              <a:gd name="connsiteX141" fmla="*/ 4723259 w 12193149"/>
              <a:gd name="connsiteY141" fmla="*/ 2172087 h 2344739"/>
              <a:gd name="connsiteX142" fmla="*/ 4718350 w 12193149"/>
              <a:gd name="connsiteY142" fmla="*/ 2170817 h 2344739"/>
              <a:gd name="connsiteX143" fmla="*/ 4722324 w 12193149"/>
              <a:gd name="connsiteY143" fmla="*/ 2172298 h 2344739"/>
              <a:gd name="connsiteX144" fmla="*/ 4716674 w 12193149"/>
              <a:gd name="connsiteY144" fmla="*/ 2173573 h 2344739"/>
              <a:gd name="connsiteX145" fmla="*/ 4516962 w 12193149"/>
              <a:gd name="connsiteY145" fmla="*/ 2163671 h 2344739"/>
              <a:gd name="connsiteX146" fmla="*/ 4429691 w 12193149"/>
              <a:gd name="connsiteY146" fmla="*/ 2153020 h 2344739"/>
              <a:gd name="connsiteX147" fmla="*/ 4364023 w 12193149"/>
              <a:gd name="connsiteY147" fmla="*/ 2151674 h 2344739"/>
              <a:gd name="connsiteX148" fmla="*/ 4318114 w 12193149"/>
              <a:gd name="connsiteY148" fmla="*/ 2158289 h 2344739"/>
              <a:gd name="connsiteX149" fmla="*/ 4316258 w 12193149"/>
              <a:gd name="connsiteY149" fmla="*/ 2156948 h 2344739"/>
              <a:gd name="connsiteX150" fmla="*/ 4296292 w 12193149"/>
              <a:gd name="connsiteY150" fmla="*/ 2155069 h 2344739"/>
              <a:gd name="connsiteX151" fmla="*/ 4291212 w 12193149"/>
              <a:gd name="connsiteY151" fmla="*/ 2157986 h 2344739"/>
              <a:gd name="connsiteX152" fmla="*/ 4277290 w 12193149"/>
              <a:gd name="connsiteY152" fmla="*/ 2157740 h 2344739"/>
              <a:gd name="connsiteX153" fmla="*/ 4249265 w 12193149"/>
              <a:gd name="connsiteY153" fmla="*/ 2160064 h 2344739"/>
              <a:gd name="connsiteX154" fmla="*/ 4203199 w 12193149"/>
              <a:gd name="connsiteY154" fmla="*/ 2157269 h 2344739"/>
              <a:gd name="connsiteX155" fmla="*/ 4202893 w 12193149"/>
              <a:gd name="connsiteY155" fmla="*/ 2156010 h 2344739"/>
              <a:gd name="connsiteX156" fmla="*/ 4192396 w 12193149"/>
              <a:gd name="connsiteY156" fmla="*/ 2150376 h 2344739"/>
              <a:gd name="connsiteX157" fmla="*/ 4143893 w 12193149"/>
              <a:gd name="connsiteY157" fmla="*/ 2134511 h 2344739"/>
              <a:gd name="connsiteX158" fmla="*/ 4084245 w 12193149"/>
              <a:gd name="connsiteY158" fmla="*/ 2107978 h 2344739"/>
              <a:gd name="connsiteX159" fmla="*/ 4075694 w 12193149"/>
              <a:gd name="connsiteY159" fmla="*/ 2107143 h 2344739"/>
              <a:gd name="connsiteX160" fmla="*/ 4075575 w 12193149"/>
              <a:gd name="connsiteY160" fmla="*/ 2106844 h 2344739"/>
              <a:gd name="connsiteX161" fmla="*/ 4066658 w 12193149"/>
              <a:gd name="connsiteY161" fmla="*/ 2105400 h 2344739"/>
              <a:gd name="connsiteX162" fmla="*/ 4060102 w 12193149"/>
              <a:gd name="connsiteY162" fmla="*/ 2105618 h 2344739"/>
              <a:gd name="connsiteX163" fmla="*/ 4043512 w 12193149"/>
              <a:gd name="connsiteY163" fmla="*/ 2103997 h 2344739"/>
              <a:gd name="connsiteX164" fmla="*/ 4038145 w 12193149"/>
              <a:gd name="connsiteY164" fmla="*/ 2101563 h 2344739"/>
              <a:gd name="connsiteX165" fmla="*/ 4036511 w 12193149"/>
              <a:gd name="connsiteY165" fmla="*/ 2097896 h 2344739"/>
              <a:gd name="connsiteX166" fmla="*/ 4034926 w 12193149"/>
              <a:gd name="connsiteY166" fmla="*/ 2098131 h 2344739"/>
              <a:gd name="connsiteX167" fmla="*/ 4005686 w 12193149"/>
              <a:gd name="connsiteY167" fmla="*/ 2085563 h 2344739"/>
              <a:gd name="connsiteX168" fmla="*/ 3937994 w 12193149"/>
              <a:gd name="connsiteY168" fmla="*/ 2068106 h 2344739"/>
              <a:gd name="connsiteX169" fmla="*/ 3898423 w 12193149"/>
              <a:gd name="connsiteY169" fmla="*/ 2062451 h 2344739"/>
              <a:gd name="connsiteX170" fmla="*/ 3790908 w 12193149"/>
              <a:gd name="connsiteY170" fmla="*/ 2042213 h 2344739"/>
              <a:gd name="connsiteX171" fmla="*/ 3683661 w 12193149"/>
              <a:gd name="connsiteY171" fmla="*/ 2018290 h 2344739"/>
              <a:gd name="connsiteX172" fmla="*/ 3611183 w 12193149"/>
              <a:gd name="connsiteY172" fmla="*/ 1986019 h 2344739"/>
              <a:gd name="connsiteX173" fmla="*/ 3605003 w 12193149"/>
              <a:gd name="connsiteY173" fmla="*/ 1987381 h 2344739"/>
              <a:gd name="connsiteX174" fmla="*/ 3595884 w 12193149"/>
              <a:gd name="connsiteY174" fmla="*/ 1987545 h 2344739"/>
              <a:gd name="connsiteX175" fmla="*/ 3595649 w 12193149"/>
              <a:gd name="connsiteY175" fmla="*/ 1987276 h 2344739"/>
              <a:gd name="connsiteX176" fmla="*/ 3587126 w 12193149"/>
              <a:gd name="connsiteY176" fmla="*/ 1987966 h 2344739"/>
              <a:gd name="connsiteX177" fmla="*/ 3537283 w 12193149"/>
              <a:gd name="connsiteY177" fmla="*/ 1978267 h 2344739"/>
              <a:gd name="connsiteX178" fmla="*/ 3474371 w 12193149"/>
              <a:gd name="connsiteY178" fmla="*/ 1974606 h 2344739"/>
              <a:gd name="connsiteX179" fmla="*/ 3401876 w 12193149"/>
              <a:gd name="connsiteY179" fmla="*/ 1962558 h 2344739"/>
              <a:gd name="connsiteX180" fmla="*/ 3365036 w 12193149"/>
              <a:gd name="connsiteY180" fmla="*/ 1979510 h 2344739"/>
              <a:gd name="connsiteX181" fmla="*/ 3345174 w 12193149"/>
              <a:gd name="connsiteY181" fmla="*/ 1981192 h 2344739"/>
              <a:gd name="connsiteX182" fmla="*/ 3342846 w 12193149"/>
              <a:gd name="connsiteY182" fmla="*/ 1980217 h 2344739"/>
              <a:gd name="connsiteX183" fmla="*/ 3263504 w 12193149"/>
              <a:gd name="connsiteY183" fmla="*/ 1986094 h 2344739"/>
              <a:gd name="connsiteX184" fmla="*/ 3143704 w 12193149"/>
              <a:gd name="connsiteY184" fmla="*/ 1993869 h 2344739"/>
              <a:gd name="connsiteX185" fmla="*/ 3031439 w 12193149"/>
              <a:gd name="connsiteY185" fmla="*/ 1996512 h 2344739"/>
              <a:gd name="connsiteX186" fmla="*/ 2782717 w 12193149"/>
              <a:gd name="connsiteY186" fmla="*/ 2018333 h 2344739"/>
              <a:gd name="connsiteX187" fmla="*/ 2647675 w 12193149"/>
              <a:gd name="connsiteY187" fmla="*/ 2028869 h 2344739"/>
              <a:gd name="connsiteX188" fmla="*/ 2569176 w 12193149"/>
              <a:gd name="connsiteY188" fmla="*/ 2002628 h 2344739"/>
              <a:gd name="connsiteX189" fmla="*/ 2444403 w 12193149"/>
              <a:gd name="connsiteY189" fmla="*/ 2016529 h 2344739"/>
              <a:gd name="connsiteX190" fmla="*/ 2316260 w 12193149"/>
              <a:gd name="connsiteY190" fmla="*/ 2024996 h 2344739"/>
              <a:gd name="connsiteX191" fmla="*/ 2209726 w 12193149"/>
              <a:gd name="connsiteY191" fmla="*/ 2019763 h 2344739"/>
              <a:gd name="connsiteX192" fmla="*/ 2095813 w 12193149"/>
              <a:gd name="connsiteY192" fmla="*/ 2003052 h 2344739"/>
              <a:gd name="connsiteX193" fmla="*/ 1998504 w 12193149"/>
              <a:gd name="connsiteY193" fmla="*/ 1995032 h 2344739"/>
              <a:gd name="connsiteX194" fmla="*/ 1929320 w 12193149"/>
              <a:gd name="connsiteY194" fmla="*/ 2016977 h 2344739"/>
              <a:gd name="connsiteX195" fmla="*/ 1922798 w 12193149"/>
              <a:gd name="connsiteY195" fmla="*/ 2012146 h 2344739"/>
              <a:gd name="connsiteX196" fmla="*/ 1874228 w 12193149"/>
              <a:gd name="connsiteY196" fmla="*/ 2013741 h 2344739"/>
              <a:gd name="connsiteX197" fmla="*/ 1787803 w 12193149"/>
              <a:gd name="connsiteY197" fmla="*/ 2041363 h 2344739"/>
              <a:gd name="connsiteX198" fmla="*/ 1739352 w 12193149"/>
              <a:gd name="connsiteY198" fmla="*/ 2036312 h 2344739"/>
              <a:gd name="connsiteX199" fmla="*/ 1676219 w 12193149"/>
              <a:gd name="connsiteY199" fmla="*/ 2019963 h 2344739"/>
              <a:gd name="connsiteX200" fmla="*/ 1609817 w 12193149"/>
              <a:gd name="connsiteY200" fmla="*/ 2013066 h 2344739"/>
              <a:gd name="connsiteX201" fmla="*/ 1497258 w 12193149"/>
              <a:gd name="connsiteY201" fmla="*/ 1987476 h 2344739"/>
              <a:gd name="connsiteX202" fmla="*/ 1151127 w 12193149"/>
              <a:gd name="connsiteY202" fmla="*/ 1938041 h 2344739"/>
              <a:gd name="connsiteX203" fmla="*/ 859417 w 12193149"/>
              <a:gd name="connsiteY203" fmla="*/ 1928608 h 2344739"/>
              <a:gd name="connsiteX204" fmla="*/ 838688 w 12193149"/>
              <a:gd name="connsiteY204" fmla="*/ 1929821 h 2344739"/>
              <a:gd name="connsiteX205" fmla="*/ 817957 w 12193149"/>
              <a:gd name="connsiteY205" fmla="*/ 1927857 h 2344739"/>
              <a:gd name="connsiteX206" fmla="*/ 812654 w 12193149"/>
              <a:gd name="connsiteY206" fmla="*/ 1930751 h 2344739"/>
              <a:gd name="connsiteX207" fmla="*/ 721195 w 12193149"/>
              <a:gd name="connsiteY207" fmla="*/ 1929661 h 2344739"/>
              <a:gd name="connsiteX208" fmla="*/ 720890 w 12193149"/>
              <a:gd name="connsiteY208" fmla="*/ 1928399 h 2344739"/>
              <a:gd name="connsiteX209" fmla="*/ 710023 w 12193149"/>
              <a:gd name="connsiteY209" fmla="*/ 1922722 h 2344739"/>
              <a:gd name="connsiteX210" fmla="*/ 597940 w 12193149"/>
              <a:gd name="connsiteY210" fmla="*/ 1879864 h 2344739"/>
              <a:gd name="connsiteX211" fmla="*/ 579683 w 12193149"/>
              <a:gd name="connsiteY211" fmla="*/ 1877212 h 2344739"/>
              <a:gd name="connsiteX212" fmla="*/ 572865 w 12193149"/>
              <a:gd name="connsiteY212" fmla="*/ 1877401 h 2344739"/>
              <a:gd name="connsiteX213" fmla="*/ 446247 w 12193149"/>
              <a:gd name="connsiteY213" fmla="*/ 1839371 h 2344739"/>
              <a:gd name="connsiteX214" fmla="*/ 405163 w 12193149"/>
              <a:gd name="connsiteY214" fmla="*/ 1833548 h 2344739"/>
              <a:gd name="connsiteX215" fmla="*/ 293583 w 12193149"/>
              <a:gd name="connsiteY215" fmla="*/ 1812852 h 2344739"/>
              <a:gd name="connsiteX216" fmla="*/ 119529 w 12193149"/>
              <a:gd name="connsiteY216" fmla="*/ 1761047 h 2344739"/>
              <a:gd name="connsiteX217" fmla="*/ 16674 w 12193149"/>
              <a:gd name="connsiteY217" fmla="*/ 1758191 h 2344739"/>
              <a:gd name="connsiteX218" fmla="*/ 1150 w 12193149"/>
              <a:gd name="connsiteY218" fmla="*/ 1752722 h 2344739"/>
              <a:gd name="connsiteX219" fmla="*/ 1148 w 12193149"/>
              <a:gd name="connsiteY219" fmla="*/ 222213 h 2344739"/>
              <a:gd name="connsiteX220" fmla="*/ 1148 w 12193149"/>
              <a:gd name="connsiteY220"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749767 w 12193149"/>
              <a:gd name="connsiteY23" fmla="*/ 872002 h 2344739"/>
              <a:gd name="connsiteX24" fmla="*/ 11590693 w 12193149"/>
              <a:gd name="connsiteY24" fmla="*/ 963777 h 2344739"/>
              <a:gd name="connsiteX25" fmla="*/ 11506817 w 12193149"/>
              <a:gd name="connsiteY25" fmla="*/ 1033623 h 2344739"/>
              <a:gd name="connsiteX26" fmla="*/ 11280332 w 12193149"/>
              <a:gd name="connsiteY26" fmla="*/ 1223571 h 2344739"/>
              <a:gd name="connsiteX27" fmla="*/ 11228309 w 12193149"/>
              <a:gd name="connsiteY27" fmla="*/ 1276236 h 2344739"/>
              <a:gd name="connsiteX28" fmla="*/ 11218087 w 12193149"/>
              <a:gd name="connsiteY28" fmla="*/ 1275961 h 2344739"/>
              <a:gd name="connsiteX29" fmla="*/ 11217184 w 12193149"/>
              <a:gd name="connsiteY29" fmla="*/ 1275018 h 2344739"/>
              <a:gd name="connsiteX30" fmla="*/ 11188885 w 12193149"/>
              <a:gd name="connsiteY30" fmla="*/ 1292383 h 2344739"/>
              <a:gd name="connsiteX31" fmla="*/ 11184501 w 12193149"/>
              <a:gd name="connsiteY31" fmla="*/ 1292525 h 2344739"/>
              <a:gd name="connsiteX32" fmla="*/ 11166854 w 12193149"/>
              <a:gd name="connsiteY32" fmla="*/ 1306612 h 2344739"/>
              <a:gd name="connsiteX33" fmla="*/ 11157311 w 12193149"/>
              <a:gd name="connsiteY33" fmla="*/ 1312414 h 2344739"/>
              <a:gd name="connsiteX34" fmla="*/ 11155496 w 12193149"/>
              <a:gd name="connsiteY34" fmla="*/ 1317097 h 2344739"/>
              <a:gd name="connsiteX35" fmla="*/ 11140961 w 12193149"/>
              <a:gd name="connsiteY35" fmla="*/ 1324115 h 2344739"/>
              <a:gd name="connsiteX36" fmla="*/ 11138961 w 12193149"/>
              <a:gd name="connsiteY36" fmla="*/ 1323772 h 2344739"/>
              <a:gd name="connsiteX37" fmla="*/ 11128208 w 12193149"/>
              <a:gd name="connsiteY37" fmla="*/ 1333832 h 2344739"/>
              <a:gd name="connsiteX38" fmla="*/ 11120691 w 12193149"/>
              <a:gd name="connsiteY38" fmla="*/ 1347424 h 2344739"/>
              <a:gd name="connsiteX39" fmla="*/ 10894683 w 12193149"/>
              <a:gd name="connsiteY39" fmla="*/ 1473399 h 2344739"/>
              <a:gd name="connsiteX40" fmla="*/ 10773300 w 12193149"/>
              <a:gd name="connsiteY40" fmla="*/ 1523191 h 2344739"/>
              <a:gd name="connsiteX41" fmla="*/ 10627668 w 12193149"/>
              <a:gd name="connsiteY41" fmla="*/ 1559229 h 2344739"/>
              <a:gd name="connsiteX42" fmla="*/ 10581895 w 12193149"/>
              <a:gd name="connsiteY42" fmla="*/ 1568689 h 2344739"/>
              <a:gd name="connsiteX43" fmla="*/ 10547790 w 12193149"/>
              <a:gd name="connsiteY43" fmla="*/ 1598423 h 2344739"/>
              <a:gd name="connsiteX44" fmla="*/ 10529643 w 12193149"/>
              <a:gd name="connsiteY44" fmla="*/ 1596907 h 2344739"/>
              <a:gd name="connsiteX45" fmla="*/ 10526446 w 12193149"/>
              <a:gd name="connsiteY45" fmla="*/ 1596411 h 2344739"/>
              <a:gd name="connsiteX46" fmla="*/ 10515129 w 12193149"/>
              <a:gd name="connsiteY46" fmla="*/ 1599537 h 2344739"/>
              <a:gd name="connsiteX47" fmla="*/ 10491735 w 12193149"/>
              <a:gd name="connsiteY47" fmla="*/ 1594156 h 2344739"/>
              <a:gd name="connsiteX48" fmla="*/ 10471418 w 12193149"/>
              <a:gd name="connsiteY48" fmla="*/ 1601693 h 2344739"/>
              <a:gd name="connsiteX49" fmla="*/ 10377042 w 12193149"/>
              <a:gd name="connsiteY49" fmla="*/ 1644598 h 2344739"/>
              <a:gd name="connsiteX50" fmla="*/ 10319338 w 12193149"/>
              <a:gd name="connsiteY50" fmla="*/ 1666221 h 2344739"/>
              <a:gd name="connsiteX51" fmla="*/ 10295467 w 12193149"/>
              <a:gd name="connsiteY51" fmla="*/ 1668079 h 2344739"/>
              <a:gd name="connsiteX52" fmla="*/ 10263443 w 12193149"/>
              <a:gd name="connsiteY52" fmla="*/ 1674948 h 2344739"/>
              <a:gd name="connsiteX53" fmla="*/ 10205418 w 12193149"/>
              <a:gd name="connsiteY53" fmla="*/ 1682149 h 2344739"/>
              <a:gd name="connsiteX54" fmla="*/ 10177759 w 12193149"/>
              <a:gd name="connsiteY54" fmla="*/ 1692943 h 2344739"/>
              <a:gd name="connsiteX55" fmla="*/ 10165070 w 12193149"/>
              <a:gd name="connsiteY55" fmla="*/ 1693739 h 2344739"/>
              <a:gd name="connsiteX56" fmla="*/ 10156308 w 12193149"/>
              <a:gd name="connsiteY56" fmla="*/ 1707487 h 2344739"/>
              <a:gd name="connsiteX57" fmla="*/ 10118267 w 12193149"/>
              <a:gd name="connsiteY57" fmla="*/ 1731142 h 2344739"/>
              <a:gd name="connsiteX58" fmla="*/ 10083317 w 12193149"/>
              <a:gd name="connsiteY58" fmla="*/ 1743296 h 2344739"/>
              <a:gd name="connsiteX59" fmla="*/ 10040388 w 12193149"/>
              <a:gd name="connsiteY59" fmla="*/ 1741632 h 2344739"/>
              <a:gd name="connsiteX60" fmla="*/ 9961167 w 12193149"/>
              <a:gd name="connsiteY60" fmla="*/ 1757147 h 2344739"/>
              <a:gd name="connsiteX61" fmla="*/ 9848940 w 12193149"/>
              <a:gd name="connsiteY61" fmla="*/ 1763915 h 2344739"/>
              <a:gd name="connsiteX62" fmla="*/ 9729457 w 12193149"/>
              <a:gd name="connsiteY62" fmla="*/ 1784122 h 2344739"/>
              <a:gd name="connsiteX63" fmla="*/ 9613704 w 12193149"/>
              <a:gd name="connsiteY63" fmla="*/ 1812371 h 2344739"/>
              <a:gd name="connsiteX64" fmla="*/ 9338590 w 12193149"/>
              <a:gd name="connsiteY64" fmla="*/ 1869293 h 2344739"/>
              <a:gd name="connsiteX65" fmla="*/ 9232518 w 12193149"/>
              <a:gd name="connsiteY65" fmla="*/ 1893149 h 2344739"/>
              <a:gd name="connsiteX66" fmla="*/ 9156690 w 12193149"/>
              <a:gd name="connsiteY66" fmla="*/ 1903228 h 2344739"/>
              <a:gd name="connsiteX67" fmla="*/ 9054601 w 12193149"/>
              <a:gd name="connsiteY67" fmla="*/ 1910755 h 2344739"/>
              <a:gd name="connsiteX68" fmla="*/ 9006634 w 12193149"/>
              <a:gd name="connsiteY68" fmla="*/ 1914040 h 2344739"/>
              <a:gd name="connsiteX69" fmla="*/ 9006349 w 12193149"/>
              <a:gd name="connsiteY69" fmla="*/ 1913800 h 2344739"/>
              <a:gd name="connsiteX70" fmla="*/ 8997380 w 12193149"/>
              <a:gd name="connsiteY70" fmla="*/ 1915011 h 2344739"/>
              <a:gd name="connsiteX71" fmla="*/ 8991542 w 12193149"/>
              <a:gd name="connsiteY71" fmla="*/ 1917072 h 2344739"/>
              <a:gd name="connsiteX72" fmla="*/ 8975485 w 12193149"/>
              <a:gd name="connsiteY72" fmla="*/ 1920298 h 2344739"/>
              <a:gd name="connsiteX73" fmla="*/ 8969159 w 12193149"/>
              <a:gd name="connsiteY73" fmla="*/ 1919598 h 2344739"/>
              <a:gd name="connsiteX74" fmla="*/ 8964196 w 12193149"/>
              <a:gd name="connsiteY74" fmla="*/ 1917373 h 2344739"/>
              <a:gd name="connsiteX75" fmla="*/ 8930136 w 12193149"/>
              <a:gd name="connsiteY75" fmla="*/ 1914185 h 2344739"/>
              <a:gd name="connsiteX76" fmla="*/ 8753592 w 12193149"/>
              <a:gd name="connsiteY76" fmla="*/ 1933417 h 2344739"/>
              <a:gd name="connsiteX77" fmla="*/ 8708995 w 12193149"/>
              <a:gd name="connsiteY77" fmla="*/ 1935518 h 2344739"/>
              <a:gd name="connsiteX78" fmla="*/ 8597219 w 12193149"/>
              <a:gd name="connsiteY78" fmla="*/ 1944090 h 2344739"/>
              <a:gd name="connsiteX79" fmla="*/ 8526378 w 12193149"/>
              <a:gd name="connsiteY79" fmla="*/ 1929248 h 2344739"/>
              <a:gd name="connsiteX80" fmla="*/ 8512131 w 12193149"/>
              <a:gd name="connsiteY80" fmla="*/ 1935163 h 2344739"/>
              <a:gd name="connsiteX81" fmla="*/ 8507315 w 12193149"/>
              <a:gd name="connsiteY81" fmla="*/ 1938164 h 2344739"/>
              <a:gd name="connsiteX82" fmla="*/ 8499116 w 12193149"/>
              <a:gd name="connsiteY82" fmla="*/ 1940902 h 2344739"/>
              <a:gd name="connsiteX83" fmla="*/ 8498742 w 12193149"/>
              <a:gd name="connsiteY83" fmla="*/ 1940723 h 2344739"/>
              <a:gd name="connsiteX84" fmla="*/ 8491397 w 12193149"/>
              <a:gd name="connsiteY84" fmla="*/ 1943773 h 2344739"/>
              <a:gd name="connsiteX85" fmla="*/ 8368330 w 12193149"/>
              <a:gd name="connsiteY85" fmla="*/ 1957815 h 2344739"/>
              <a:gd name="connsiteX86" fmla="*/ 8354947 w 12193149"/>
              <a:gd name="connsiteY86" fmla="*/ 1958009 h 2344739"/>
              <a:gd name="connsiteX87" fmla="*/ 8321252 w 12193149"/>
              <a:gd name="connsiteY87" fmla="*/ 1974587 h 2344739"/>
              <a:gd name="connsiteX88" fmla="*/ 8315581 w 12193149"/>
              <a:gd name="connsiteY88" fmla="*/ 1974913 h 2344739"/>
              <a:gd name="connsiteX89" fmla="*/ 8296322 w 12193149"/>
              <a:gd name="connsiteY89" fmla="*/ 1988808 h 2344739"/>
              <a:gd name="connsiteX90" fmla="*/ 8285424 w 12193149"/>
              <a:gd name="connsiteY90" fmla="*/ 1994631 h 2344739"/>
              <a:gd name="connsiteX91" fmla="*/ 8284298 w 12193149"/>
              <a:gd name="connsiteY91" fmla="*/ 1999074 h 2344739"/>
              <a:gd name="connsiteX92" fmla="*/ 8267224 w 12193149"/>
              <a:gd name="connsiteY92" fmla="*/ 2006249 h 2344739"/>
              <a:gd name="connsiteX93" fmla="*/ 8264525 w 12193149"/>
              <a:gd name="connsiteY93" fmla="*/ 2006019 h 2344739"/>
              <a:gd name="connsiteX94" fmla="*/ 8253181 w 12193149"/>
              <a:gd name="connsiteY94" fmla="*/ 2015862 h 2344739"/>
              <a:gd name="connsiteX95" fmla="*/ 8246982 w 12193149"/>
              <a:gd name="connsiteY95" fmla="*/ 2028854 h 2344739"/>
              <a:gd name="connsiteX96" fmla="*/ 8091420 w 12193149"/>
              <a:gd name="connsiteY96" fmla="*/ 2075015 h 2344739"/>
              <a:gd name="connsiteX97" fmla="*/ 7906555 w 12193149"/>
              <a:gd name="connsiteY97" fmla="*/ 2116988 h 2344739"/>
              <a:gd name="connsiteX98" fmla="*/ 7719893 w 12193149"/>
              <a:gd name="connsiteY98" fmla="*/ 2142703 h 2344739"/>
              <a:gd name="connsiteX99" fmla="*/ 7615495 w 12193149"/>
              <a:gd name="connsiteY99" fmla="*/ 2139232 h 2344739"/>
              <a:gd name="connsiteX100" fmla="*/ 7528691 w 12193149"/>
              <a:gd name="connsiteY100" fmla="*/ 2145060 h 2344739"/>
              <a:gd name="connsiteX101" fmla="*/ 7520719 w 12193149"/>
              <a:gd name="connsiteY101" fmla="*/ 2147613 h 2344739"/>
              <a:gd name="connsiteX102" fmla="*/ 7508559 w 12193149"/>
              <a:gd name="connsiteY102" fmla="*/ 2148948 h 2344739"/>
              <a:gd name="connsiteX103" fmla="*/ 7508188 w 12193149"/>
              <a:gd name="connsiteY103" fmla="*/ 2148621 h 2344739"/>
              <a:gd name="connsiteX104" fmla="*/ 7496943 w 12193149"/>
              <a:gd name="connsiteY104" fmla="*/ 2150573 h 2344739"/>
              <a:gd name="connsiteX105" fmla="*/ 7219707 w 12193149"/>
              <a:gd name="connsiteY105" fmla="*/ 2156680 h 2344739"/>
              <a:gd name="connsiteX106" fmla="*/ 7202249 w 12193149"/>
              <a:gd name="connsiteY106" fmla="*/ 2161230 h 2344739"/>
              <a:gd name="connsiteX107" fmla="*/ 7198152 w 12193149"/>
              <a:gd name="connsiteY107" fmla="*/ 2166588 h 2344739"/>
              <a:gd name="connsiteX108" fmla="*/ 7171956 w 12193149"/>
              <a:gd name="connsiteY108" fmla="*/ 2171236 h 2344739"/>
              <a:gd name="connsiteX109" fmla="*/ 7098136 w 12193149"/>
              <a:gd name="connsiteY109" fmla="*/ 2183464 h 2344739"/>
              <a:gd name="connsiteX110" fmla="*/ 7019644 w 12193149"/>
              <a:gd name="connsiteY110" fmla="*/ 2183090 h 2344739"/>
              <a:gd name="connsiteX111" fmla="*/ 6905294 w 12193149"/>
              <a:gd name="connsiteY111" fmla="*/ 2212596 h 2344739"/>
              <a:gd name="connsiteX112" fmla="*/ 6709370 w 12193149"/>
              <a:gd name="connsiteY112" fmla="*/ 2240551 h 2344739"/>
              <a:gd name="connsiteX113" fmla="*/ 6550602 w 12193149"/>
              <a:gd name="connsiteY113" fmla="*/ 2269327 h 2344739"/>
              <a:gd name="connsiteX114" fmla="*/ 6318708 w 12193149"/>
              <a:gd name="connsiteY114" fmla="*/ 2316127 h 2344739"/>
              <a:gd name="connsiteX115" fmla="*/ 6169822 w 12193149"/>
              <a:gd name="connsiteY115" fmla="*/ 2318214 h 2344739"/>
              <a:gd name="connsiteX116" fmla="*/ 6074996 w 12193149"/>
              <a:gd name="connsiteY116" fmla="*/ 2338676 h 2344739"/>
              <a:gd name="connsiteX117" fmla="*/ 6069677 w 12193149"/>
              <a:gd name="connsiteY117" fmla="*/ 2337139 h 2344739"/>
              <a:gd name="connsiteX118" fmla="*/ 6049786 w 12193149"/>
              <a:gd name="connsiteY118" fmla="*/ 2337822 h 2344739"/>
              <a:gd name="connsiteX119" fmla="*/ 6042433 w 12193149"/>
              <a:gd name="connsiteY119" fmla="*/ 2329473 h 2344739"/>
              <a:gd name="connsiteX120" fmla="*/ 6011238 w 12193149"/>
              <a:gd name="connsiteY120" fmla="*/ 2324380 h 2344739"/>
              <a:gd name="connsiteX121" fmla="*/ 5958523 w 12193149"/>
              <a:gd name="connsiteY121" fmla="*/ 2328024 h 2344739"/>
              <a:gd name="connsiteX122" fmla="*/ 5760067 w 12193149"/>
              <a:gd name="connsiteY122" fmla="*/ 2343716 h 2344739"/>
              <a:gd name="connsiteX123" fmla="*/ 5628108 w 12193149"/>
              <a:gd name="connsiteY123" fmla="*/ 2344739 h 2344739"/>
              <a:gd name="connsiteX124" fmla="*/ 5472054 w 12193149"/>
              <a:gd name="connsiteY124" fmla="*/ 2330719 h 2344739"/>
              <a:gd name="connsiteX125" fmla="*/ 5433909 w 12193149"/>
              <a:gd name="connsiteY125" fmla="*/ 2319466 h 2344739"/>
              <a:gd name="connsiteX126" fmla="*/ 5382817 w 12193149"/>
              <a:gd name="connsiteY126" fmla="*/ 2301764 h 2344739"/>
              <a:gd name="connsiteX127" fmla="*/ 5262912 w 12193149"/>
              <a:gd name="connsiteY127" fmla="*/ 2281347 h 2344739"/>
              <a:gd name="connsiteX128" fmla="*/ 5224109 w 12193149"/>
              <a:gd name="connsiteY128" fmla="*/ 2270223 h 2344739"/>
              <a:gd name="connsiteX129" fmla="*/ 5175808 w 12193149"/>
              <a:gd name="connsiteY129" fmla="*/ 2267233 h 2344739"/>
              <a:gd name="connsiteX130" fmla="*/ 5157702 w 12193149"/>
              <a:gd name="connsiteY130" fmla="*/ 2260010 h 2344739"/>
              <a:gd name="connsiteX131" fmla="*/ 5143747 w 12193149"/>
              <a:gd name="connsiteY131" fmla="*/ 2256610 h 2344739"/>
              <a:gd name="connsiteX132" fmla="*/ 5140744 w 12193149"/>
              <a:gd name="connsiteY132" fmla="*/ 2254509 h 2344739"/>
              <a:gd name="connsiteX133" fmla="*/ 5122807 w 12193149"/>
              <a:gd name="connsiteY133" fmla="*/ 2243656 h 2344739"/>
              <a:gd name="connsiteX134" fmla="*/ 5066938 w 12193149"/>
              <a:gd name="connsiteY134" fmla="*/ 2250227 h 2344739"/>
              <a:gd name="connsiteX135" fmla="*/ 5012662 w 12193149"/>
              <a:gd name="connsiteY135" fmla="*/ 2233846 h 2344739"/>
              <a:gd name="connsiteX136" fmla="*/ 4841589 w 12193149"/>
              <a:gd name="connsiteY136" fmla="*/ 2209829 h 2344739"/>
              <a:gd name="connsiteX137" fmla="*/ 4763595 w 12193149"/>
              <a:gd name="connsiteY137" fmla="*/ 2182061 h 2344739"/>
              <a:gd name="connsiteX138" fmla="*/ 4724334 w 12193149"/>
              <a:gd name="connsiteY138" fmla="*/ 2173047 h 2344739"/>
              <a:gd name="connsiteX139" fmla="*/ 4722324 w 12193149"/>
              <a:gd name="connsiteY139" fmla="*/ 2172298 h 2344739"/>
              <a:gd name="connsiteX140" fmla="*/ 4723259 w 12193149"/>
              <a:gd name="connsiteY140" fmla="*/ 2172087 h 2344739"/>
              <a:gd name="connsiteX141" fmla="*/ 4718350 w 12193149"/>
              <a:gd name="connsiteY141" fmla="*/ 2170817 h 2344739"/>
              <a:gd name="connsiteX142" fmla="*/ 4722324 w 12193149"/>
              <a:gd name="connsiteY142" fmla="*/ 2172298 h 2344739"/>
              <a:gd name="connsiteX143" fmla="*/ 4716674 w 12193149"/>
              <a:gd name="connsiteY143" fmla="*/ 2173573 h 2344739"/>
              <a:gd name="connsiteX144" fmla="*/ 4516962 w 12193149"/>
              <a:gd name="connsiteY144" fmla="*/ 2163671 h 2344739"/>
              <a:gd name="connsiteX145" fmla="*/ 4429691 w 12193149"/>
              <a:gd name="connsiteY145" fmla="*/ 2153020 h 2344739"/>
              <a:gd name="connsiteX146" fmla="*/ 4364023 w 12193149"/>
              <a:gd name="connsiteY146" fmla="*/ 2151674 h 2344739"/>
              <a:gd name="connsiteX147" fmla="*/ 4318114 w 12193149"/>
              <a:gd name="connsiteY147" fmla="*/ 2158289 h 2344739"/>
              <a:gd name="connsiteX148" fmla="*/ 4316258 w 12193149"/>
              <a:gd name="connsiteY148" fmla="*/ 2156948 h 2344739"/>
              <a:gd name="connsiteX149" fmla="*/ 4296292 w 12193149"/>
              <a:gd name="connsiteY149" fmla="*/ 2155069 h 2344739"/>
              <a:gd name="connsiteX150" fmla="*/ 4291212 w 12193149"/>
              <a:gd name="connsiteY150" fmla="*/ 2157986 h 2344739"/>
              <a:gd name="connsiteX151" fmla="*/ 4277290 w 12193149"/>
              <a:gd name="connsiteY151" fmla="*/ 2157740 h 2344739"/>
              <a:gd name="connsiteX152" fmla="*/ 4249265 w 12193149"/>
              <a:gd name="connsiteY152" fmla="*/ 2160064 h 2344739"/>
              <a:gd name="connsiteX153" fmla="*/ 4203199 w 12193149"/>
              <a:gd name="connsiteY153" fmla="*/ 2157269 h 2344739"/>
              <a:gd name="connsiteX154" fmla="*/ 4202893 w 12193149"/>
              <a:gd name="connsiteY154" fmla="*/ 2156010 h 2344739"/>
              <a:gd name="connsiteX155" fmla="*/ 4192396 w 12193149"/>
              <a:gd name="connsiteY155" fmla="*/ 2150376 h 2344739"/>
              <a:gd name="connsiteX156" fmla="*/ 4143893 w 12193149"/>
              <a:gd name="connsiteY156" fmla="*/ 2134511 h 2344739"/>
              <a:gd name="connsiteX157" fmla="*/ 4084245 w 12193149"/>
              <a:gd name="connsiteY157" fmla="*/ 2107978 h 2344739"/>
              <a:gd name="connsiteX158" fmla="*/ 4075694 w 12193149"/>
              <a:gd name="connsiteY158" fmla="*/ 2107143 h 2344739"/>
              <a:gd name="connsiteX159" fmla="*/ 4075575 w 12193149"/>
              <a:gd name="connsiteY159" fmla="*/ 2106844 h 2344739"/>
              <a:gd name="connsiteX160" fmla="*/ 4066658 w 12193149"/>
              <a:gd name="connsiteY160" fmla="*/ 2105400 h 2344739"/>
              <a:gd name="connsiteX161" fmla="*/ 4060102 w 12193149"/>
              <a:gd name="connsiteY161" fmla="*/ 2105618 h 2344739"/>
              <a:gd name="connsiteX162" fmla="*/ 4043512 w 12193149"/>
              <a:gd name="connsiteY162" fmla="*/ 2103997 h 2344739"/>
              <a:gd name="connsiteX163" fmla="*/ 4038145 w 12193149"/>
              <a:gd name="connsiteY163" fmla="*/ 2101563 h 2344739"/>
              <a:gd name="connsiteX164" fmla="*/ 4036511 w 12193149"/>
              <a:gd name="connsiteY164" fmla="*/ 2097896 h 2344739"/>
              <a:gd name="connsiteX165" fmla="*/ 4034926 w 12193149"/>
              <a:gd name="connsiteY165" fmla="*/ 2098131 h 2344739"/>
              <a:gd name="connsiteX166" fmla="*/ 4005686 w 12193149"/>
              <a:gd name="connsiteY166" fmla="*/ 2085563 h 2344739"/>
              <a:gd name="connsiteX167" fmla="*/ 3937994 w 12193149"/>
              <a:gd name="connsiteY167" fmla="*/ 2068106 h 2344739"/>
              <a:gd name="connsiteX168" fmla="*/ 3898423 w 12193149"/>
              <a:gd name="connsiteY168" fmla="*/ 2062451 h 2344739"/>
              <a:gd name="connsiteX169" fmla="*/ 3790908 w 12193149"/>
              <a:gd name="connsiteY169" fmla="*/ 2042213 h 2344739"/>
              <a:gd name="connsiteX170" fmla="*/ 3683661 w 12193149"/>
              <a:gd name="connsiteY170" fmla="*/ 2018290 h 2344739"/>
              <a:gd name="connsiteX171" fmla="*/ 3611183 w 12193149"/>
              <a:gd name="connsiteY171" fmla="*/ 1986019 h 2344739"/>
              <a:gd name="connsiteX172" fmla="*/ 3605003 w 12193149"/>
              <a:gd name="connsiteY172" fmla="*/ 1987381 h 2344739"/>
              <a:gd name="connsiteX173" fmla="*/ 3595884 w 12193149"/>
              <a:gd name="connsiteY173" fmla="*/ 1987545 h 2344739"/>
              <a:gd name="connsiteX174" fmla="*/ 3595649 w 12193149"/>
              <a:gd name="connsiteY174" fmla="*/ 1987276 h 2344739"/>
              <a:gd name="connsiteX175" fmla="*/ 3587126 w 12193149"/>
              <a:gd name="connsiteY175" fmla="*/ 1987966 h 2344739"/>
              <a:gd name="connsiteX176" fmla="*/ 3537283 w 12193149"/>
              <a:gd name="connsiteY176" fmla="*/ 1978267 h 2344739"/>
              <a:gd name="connsiteX177" fmla="*/ 3474371 w 12193149"/>
              <a:gd name="connsiteY177" fmla="*/ 1974606 h 2344739"/>
              <a:gd name="connsiteX178" fmla="*/ 3401876 w 12193149"/>
              <a:gd name="connsiteY178" fmla="*/ 1962558 h 2344739"/>
              <a:gd name="connsiteX179" fmla="*/ 3365036 w 12193149"/>
              <a:gd name="connsiteY179" fmla="*/ 1979510 h 2344739"/>
              <a:gd name="connsiteX180" fmla="*/ 3345174 w 12193149"/>
              <a:gd name="connsiteY180" fmla="*/ 1981192 h 2344739"/>
              <a:gd name="connsiteX181" fmla="*/ 3342846 w 12193149"/>
              <a:gd name="connsiteY181" fmla="*/ 1980217 h 2344739"/>
              <a:gd name="connsiteX182" fmla="*/ 3263504 w 12193149"/>
              <a:gd name="connsiteY182" fmla="*/ 1986094 h 2344739"/>
              <a:gd name="connsiteX183" fmla="*/ 3143704 w 12193149"/>
              <a:gd name="connsiteY183" fmla="*/ 1993869 h 2344739"/>
              <a:gd name="connsiteX184" fmla="*/ 3031439 w 12193149"/>
              <a:gd name="connsiteY184" fmla="*/ 1996512 h 2344739"/>
              <a:gd name="connsiteX185" fmla="*/ 2782717 w 12193149"/>
              <a:gd name="connsiteY185" fmla="*/ 2018333 h 2344739"/>
              <a:gd name="connsiteX186" fmla="*/ 2647675 w 12193149"/>
              <a:gd name="connsiteY186" fmla="*/ 2028869 h 2344739"/>
              <a:gd name="connsiteX187" fmla="*/ 2569176 w 12193149"/>
              <a:gd name="connsiteY187" fmla="*/ 2002628 h 2344739"/>
              <a:gd name="connsiteX188" fmla="*/ 2444403 w 12193149"/>
              <a:gd name="connsiteY188" fmla="*/ 2016529 h 2344739"/>
              <a:gd name="connsiteX189" fmla="*/ 2316260 w 12193149"/>
              <a:gd name="connsiteY189" fmla="*/ 2024996 h 2344739"/>
              <a:gd name="connsiteX190" fmla="*/ 2209726 w 12193149"/>
              <a:gd name="connsiteY190" fmla="*/ 2019763 h 2344739"/>
              <a:gd name="connsiteX191" fmla="*/ 2095813 w 12193149"/>
              <a:gd name="connsiteY191" fmla="*/ 2003052 h 2344739"/>
              <a:gd name="connsiteX192" fmla="*/ 1998504 w 12193149"/>
              <a:gd name="connsiteY192" fmla="*/ 1995032 h 2344739"/>
              <a:gd name="connsiteX193" fmla="*/ 1929320 w 12193149"/>
              <a:gd name="connsiteY193" fmla="*/ 2016977 h 2344739"/>
              <a:gd name="connsiteX194" fmla="*/ 1922798 w 12193149"/>
              <a:gd name="connsiteY194" fmla="*/ 2012146 h 2344739"/>
              <a:gd name="connsiteX195" fmla="*/ 1874228 w 12193149"/>
              <a:gd name="connsiteY195" fmla="*/ 2013741 h 2344739"/>
              <a:gd name="connsiteX196" fmla="*/ 1787803 w 12193149"/>
              <a:gd name="connsiteY196" fmla="*/ 2041363 h 2344739"/>
              <a:gd name="connsiteX197" fmla="*/ 1739352 w 12193149"/>
              <a:gd name="connsiteY197" fmla="*/ 2036312 h 2344739"/>
              <a:gd name="connsiteX198" fmla="*/ 1676219 w 12193149"/>
              <a:gd name="connsiteY198" fmla="*/ 2019963 h 2344739"/>
              <a:gd name="connsiteX199" fmla="*/ 1609817 w 12193149"/>
              <a:gd name="connsiteY199" fmla="*/ 2013066 h 2344739"/>
              <a:gd name="connsiteX200" fmla="*/ 1497258 w 12193149"/>
              <a:gd name="connsiteY200" fmla="*/ 1987476 h 2344739"/>
              <a:gd name="connsiteX201" fmla="*/ 1151127 w 12193149"/>
              <a:gd name="connsiteY201" fmla="*/ 1938041 h 2344739"/>
              <a:gd name="connsiteX202" fmla="*/ 859417 w 12193149"/>
              <a:gd name="connsiteY202" fmla="*/ 1928608 h 2344739"/>
              <a:gd name="connsiteX203" fmla="*/ 838688 w 12193149"/>
              <a:gd name="connsiteY203" fmla="*/ 1929821 h 2344739"/>
              <a:gd name="connsiteX204" fmla="*/ 817957 w 12193149"/>
              <a:gd name="connsiteY204" fmla="*/ 1927857 h 2344739"/>
              <a:gd name="connsiteX205" fmla="*/ 812654 w 12193149"/>
              <a:gd name="connsiteY205" fmla="*/ 1930751 h 2344739"/>
              <a:gd name="connsiteX206" fmla="*/ 721195 w 12193149"/>
              <a:gd name="connsiteY206" fmla="*/ 1929661 h 2344739"/>
              <a:gd name="connsiteX207" fmla="*/ 720890 w 12193149"/>
              <a:gd name="connsiteY207" fmla="*/ 1928399 h 2344739"/>
              <a:gd name="connsiteX208" fmla="*/ 710023 w 12193149"/>
              <a:gd name="connsiteY208" fmla="*/ 1922722 h 2344739"/>
              <a:gd name="connsiteX209" fmla="*/ 597940 w 12193149"/>
              <a:gd name="connsiteY209" fmla="*/ 1879864 h 2344739"/>
              <a:gd name="connsiteX210" fmla="*/ 579683 w 12193149"/>
              <a:gd name="connsiteY210" fmla="*/ 1877212 h 2344739"/>
              <a:gd name="connsiteX211" fmla="*/ 572865 w 12193149"/>
              <a:gd name="connsiteY211" fmla="*/ 1877401 h 2344739"/>
              <a:gd name="connsiteX212" fmla="*/ 446247 w 12193149"/>
              <a:gd name="connsiteY212" fmla="*/ 1839371 h 2344739"/>
              <a:gd name="connsiteX213" fmla="*/ 405163 w 12193149"/>
              <a:gd name="connsiteY213" fmla="*/ 1833548 h 2344739"/>
              <a:gd name="connsiteX214" fmla="*/ 293583 w 12193149"/>
              <a:gd name="connsiteY214" fmla="*/ 1812852 h 2344739"/>
              <a:gd name="connsiteX215" fmla="*/ 119529 w 12193149"/>
              <a:gd name="connsiteY215" fmla="*/ 1761047 h 2344739"/>
              <a:gd name="connsiteX216" fmla="*/ 16674 w 12193149"/>
              <a:gd name="connsiteY216" fmla="*/ 1758191 h 2344739"/>
              <a:gd name="connsiteX217" fmla="*/ 1150 w 12193149"/>
              <a:gd name="connsiteY217" fmla="*/ 1752722 h 2344739"/>
              <a:gd name="connsiteX218" fmla="*/ 1148 w 12193149"/>
              <a:gd name="connsiteY218" fmla="*/ 222213 h 2344739"/>
              <a:gd name="connsiteX219" fmla="*/ 1148 w 12193149"/>
              <a:gd name="connsiteY219"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8 w 12193149"/>
              <a:gd name="connsiteY3" fmla="*/ 389190 h 2344739"/>
              <a:gd name="connsiteX4" fmla="*/ 12193149 w 12193149"/>
              <a:gd name="connsiteY4" fmla="*/ 579739 h 2344739"/>
              <a:gd name="connsiteX5" fmla="*/ 12185986 w 12193149"/>
              <a:gd name="connsiteY5" fmla="*/ 584189 h 2344739"/>
              <a:gd name="connsiteX6" fmla="*/ 12156363 w 12193149"/>
              <a:gd name="connsiteY6" fmla="*/ 597366 h 2344739"/>
              <a:gd name="connsiteX7" fmla="*/ 12139215 w 12193149"/>
              <a:gd name="connsiteY7" fmla="*/ 623179 h 2344739"/>
              <a:gd name="connsiteX8" fmla="*/ 12126327 w 12193149"/>
              <a:gd name="connsiteY8" fmla="*/ 624690 h 2344739"/>
              <a:gd name="connsiteX9" fmla="*/ 12124007 w 12193149"/>
              <a:gd name="connsiteY9" fmla="*/ 624794 h 2344739"/>
              <a:gd name="connsiteX10" fmla="*/ 12116854 w 12193149"/>
              <a:gd name="connsiteY10" fmla="*/ 628608 h 2344739"/>
              <a:gd name="connsiteX11" fmla="*/ 12099497 w 12193149"/>
              <a:gd name="connsiteY11" fmla="*/ 628139 h 2344739"/>
              <a:gd name="connsiteX12" fmla="*/ 12087073 w 12193149"/>
              <a:gd name="connsiteY12" fmla="*/ 636341 h 2344739"/>
              <a:gd name="connsiteX13" fmla="*/ 12031073 w 12193149"/>
              <a:gd name="connsiteY13" fmla="*/ 680009 h 2344739"/>
              <a:gd name="connsiteX14" fmla="*/ 11995833 w 12193149"/>
              <a:gd name="connsiteY14" fmla="*/ 703458 h 2344739"/>
              <a:gd name="connsiteX15" fmla="*/ 11979717 w 12193149"/>
              <a:gd name="connsiteY15" fmla="*/ 708161 h 2344739"/>
              <a:gd name="connsiteX16" fmla="*/ 11959046 w 12193149"/>
              <a:gd name="connsiteY16" fmla="*/ 717558 h 2344739"/>
              <a:gd name="connsiteX17" fmla="*/ 11920454 w 12193149"/>
              <a:gd name="connsiteY17" fmla="*/ 730883 h 2344739"/>
              <a:gd name="connsiteX18" fmla="*/ 11903656 w 12193149"/>
              <a:gd name="connsiteY18" fmla="*/ 742426 h 2344739"/>
              <a:gd name="connsiteX19" fmla="*/ 11895048 w 12193149"/>
              <a:gd name="connsiteY19" fmla="*/ 744791 h 2344739"/>
              <a:gd name="connsiteX20" fmla="*/ 11891968 w 12193149"/>
              <a:gd name="connsiteY20" fmla="*/ 755729 h 2344739"/>
              <a:gd name="connsiteX21" fmla="*/ 11870776 w 12193149"/>
              <a:gd name="connsiteY21" fmla="*/ 777816 h 2344739"/>
              <a:gd name="connsiteX22" fmla="*/ 11813376 w 12193149"/>
              <a:gd name="connsiteY22" fmla="*/ 797659 h 2344739"/>
              <a:gd name="connsiteX23" fmla="*/ 11590693 w 12193149"/>
              <a:gd name="connsiteY23" fmla="*/ 963777 h 2344739"/>
              <a:gd name="connsiteX24" fmla="*/ 11506817 w 12193149"/>
              <a:gd name="connsiteY24" fmla="*/ 1033623 h 2344739"/>
              <a:gd name="connsiteX25" fmla="*/ 11280332 w 12193149"/>
              <a:gd name="connsiteY25" fmla="*/ 1223571 h 2344739"/>
              <a:gd name="connsiteX26" fmla="*/ 11228309 w 12193149"/>
              <a:gd name="connsiteY26" fmla="*/ 1276236 h 2344739"/>
              <a:gd name="connsiteX27" fmla="*/ 11218087 w 12193149"/>
              <a:gd name="connsiteY27" fmla="*/ 1275961 h 2344739"/>
              <a:gd name="connsiteX28" fmla="*/ 11217184 w 12193149"/>
              <a:gd name="connsiteY28" fmla="*/ 1275018 h 2344739"/>
              <a:gd name="connsiteX29" fmla="*/ 11188885 w 12193149"/>
              <a:gd name="connsiteY29" fmla="*/ 1292383 h 2344739"/>
              <a:gd name="connsiteX30" fmla="*/ 11184501 w 12193149"/>
              <a:gd name="connsiteY30" fmla="*/ 1292525 h 2344739"/>
              <a:gd name="connsiteX31" fmla="*/ 11166854 w 12193149"/>
              <a:gd name="connsiteY31" fmla="*/ 1306612 h 2344739"/>
              <a:gd name="connsiteX32" fmla="*/ 11157311 w 12193149"/>
              <a:gd name="connsiteY32" fmla="*/ 1312414 h 2344739"/>
              <a:gd name="connsiteX33" fmla="*/ 11155496 w 12193149"/>
              <a:gd name="connsiteY33" fmla="*/ 1317097 h 2344739"/>
              <a:gd name="connsiteX34" fmla="*/ 11140961 w 12193149"/>
              <a:gd name="connsiteY34" fmla="*/ 1324115 h 2344739"/>
              <a:gd name="connsiteX35" fmla="*/ 11138961 w 12193149"/>
              <a:gd name="connsiteY35" fmla="*/ 1323772 h 2344739"/>
              <a:gd name="connsiteX36" fmla="*/ 11128208 w 12193149"/>
              <a:gd name="connsiteY36" fmla="*/ 1333832 h 2344739"/>
              <a:gd name="connsiteX37" fmla="*/ 11120691 w 12193149"/>
              <a:gd name="connsiteY37" fmla="*/ 1347424 h 2344739"/>
              <a:gd name="connsiteX38" fmla="*/ 10894683 w 12193149"/>
              <a:gd name="connsiteY38" fmla="*/ 1473399 h 2344739"/>
              <a:gd name="connsiteX39" fmla="*/ 10773300 w 12193149"/>
              <a:gd name="connsiteY39" fmla="*/ 1523191 h 2344739"/>
              <a:gd name="connsiteX40" fmla="*/ 10627668 w 12193149"/>
              <a:gd name="connsiteY40" fmla="*/ 1559229 h 2344739"/>
              <a:gd name="connsiteX41" fmla="*/ 10581895 w 12193149"/>
              <a:gd name="connsiteY41" fmla="*/ 1568689 h 2344739"/>
              <a:gd name="connsiteX42" fmla="*/ 10547790 w 12193149"/>
              <a:gd name="connsiteY42" fmla="*/ 1598423 h 2344739"/>
              <a:gd name="connsiteX43" fmla="*/ 10529643 w 12193149"/>
              <a:gd name="connsiteY43" fmla="*/ 1596907 h 2344739"/>
              <a:gd name="connsiteX44" fmla="*/ 10526446 w 12193149"/>
              <a:gd name="connsiteY44" fmla="*/ 1596411 h 2344739"/>
              <a:gd name="connsiteX45" fmla="*/ 10515129 w 12193149"/>
              <a:gd name="connsiteY45" fmla="*/ 1599537 h 2344739"/>
              <a:gd name="connsiteX46" fmla="*/ 10491735 w 12193149"/>
              <a:gd name="connsiteY46" fmla="*/ 1594156 h 2344739"/>
              <a:gd name="connsiteX47" fmla="*/ 10471418 w 12193149"/>
              <a:gd name="connsiteY47" fmla="*/ 1601693 h 2344739"/>
              <a:gd name="connsiteX48" fmla="*/ 10377042 w 12193149"/>
              <a:gd name="connsiteY48" fmla="*/ 1644598 h 2344739"/>
              <a:gd name="connsiteX49" fmla="*/ 10319338 w 12193149"/>
              <a:gd name="connsiteY49" fmla="*/ 1666221 h 2344739"/>
              <a:gd name="connsiteX50" fmla="*/ 10295467 w 12193149"/>
              <a:gd name="connsiteY50" fmla="*/ 1668079 h 2344739"/>
              <a:gd name="connsiteX51" fmla="*/ 10263443 w 12193149"/>
              <a:gd name="connsiteY51" fmla="*/ 1674948 h 2344739"/>
              <a:gd name="connsiteX52" fmla="*/ 10205418 w 12193149"/>
              <a:gd name="connsiteY52" fmla="*/ 1682149 h 2344739"/>
              <a:gd name="connsiteX53" fmla="*/ 10177759 w 12193149"/>
              <a:gd name="connsiteY53" fmla="*/ 1692943 h 2344739"/>
              <a:gd name="connsiteX54" fmla="*/ 10165070 w 12193149"/>
              <a:gd name="connsiteY54" fmla="*/ 1693739 h 2344739"/>
              <a:gd name="connsiteX55" fmla="*/ 10156308 w 12193149"/>
              <a:gd name="connsiteY55" fmla="*/ 1707487 h 2344739"/>
              <a:gd name="connsiteX56" fmla="*/ 10118267 w 12193149"/>
              <a:gd name="connsiteY56" fmla="*/ 1731142 h 2344739"/>
              <a:gd name="connsiteX57" fmla="*/ 10083317 w 12193149"/>
              <a:gd name="connsiteY57" fmla="*/ 1743296 h 2344739"/>
              <a:gd name="connsiteX58" fmla="*/ 10040388 w 12193149"/>
              <a:gd name="connsiteY58" fmla="*/ 1741632 h 2344739"/>
              <a:gd name="connsiteX59" fmla="*/ 9961167 w 12193149"/>
              <a:gd name="connsiteY59" fmla="*/ 1757147 h 2344739"/>
              <a:gd name="connsiteX60" fmla="*/ 9848940 w 12193149"/>
              <a:gd name="connsiteY60" fmla="*/ 1763915 h 2344739"/>
              <a:gd name="connsiteX61" fmla="*/ 9729457 w 12193149"/>
              <a:gd name="connsiteY61" fmla="*/ 1784122 h 2344739"/>
              <a:gd name="connsiteX62" fmla="*/ 9613704 w 12193149"/>
              <a:gd name="connsiteY62" fmla="*/ 1812371 h 2344739"/>
              <a:gd name="connsiteX63" fmla="*/ 9338590 w 12193149"/>
              <a:gd name="connsiteY63" fmla="*/ 1869293 h 2344739"/>
              <a:gd name="connsiteX64" fmla="*/ 9232518 w 12193149"/>
              <a:gd name="connsiteY64" fmla="*/ 1893149 h 2344739"/>
              <a:gd name="connsiteX65" fmla="*/ 9156690 w 12193149"/>
              <a:gd name="connsiteY65" fmla="*/ 1903228 h 2344739"/>
              <a:gd name="connsiteX66" fmla="*/ 9054601 w 12193149"/>
              <a:gd name="connsiteY66" fmla="*/ 1910755 h 2344739"/>
              <a:gd name="connsiteX67" fmla="*/ 9006634 w 12193149"/>
              <a:gd name="connsiteY67" fmla="*/ 1914040 h 2344739"/>
              <a:gd name="connsiteX68" fmla="*/ 9006349 w 12193149"/>
              <a:gd name="connsiteY68" fmla="*/ 1913800 h 2344739"/>
              <a:gd name="connsiteX69" fmla="*/ 8997380 w 12193149"/>
              <a:gd name="connsiteY69" fmla="*/ 1915011 h 2344739"/>
              <a:gd name="connsiteX70" fmla="*/ 8991542 w 12193149"/>
              <a:gd name="connsiteY70" fmla="*/ 1917072 h 2344739"/>
              <a:gd name="connsiteX71" fmla="*/ 8975485 w 12193149"/>
              <a:gd name="connsiteY71" fmla="*/ 1920298 h 2344739"/>
              <a:gd name="connsiteX72" fmla="*/ 8969159 w 12193149"/>
              <a:gd name="connsiteY72" fmla="*/ 1919598 h 2344739"/>
              <a:gd name="connsiteX73" fmla="*/ 8964196 w 12193149"/>
              <a:gd name="connsiteY73" fmla="*/ 1917373 h 2344739"/>
              <a:gd name="connsiteX74" fmla="*/ 8930136 w 12193149"/>
              <a:gd name="connsiteY74" fmla="*/ 1914185 h 2344739"/>
              <a:gd name="connsiteX75" fmla="*/ 8753592 w 12193149"/>
              <a:gd name="connsiteY75" fmla="*/ 1933417 h 2344739"/>
              <a:gd name="connsiteX76" fmla="*/ 8708995 w 12193149"/>
              <a:gd name="connsiteY76" fmla="*/ 1935518 h 2344739"/>
              <a:gd name="connsiteX77" fmla="*/ 8597219 w 12193149"/>
              <a:gd name="connsiteY77" fmla="*/ 1944090 h 2344739"/>
              <a:gd name="connsiteX78" fmla="*/ 8526378 w 12193149"/>
              <a:gd name="connsiteY78" fmla="*/ 1929248 h 2344739"/>
              <a:gd name="connsiteX79" fmla="*/ 8512131 w 12193149"/>
              <a:gd name="connsiteY79" fmla="*/ 1935163 h 2344739"/>
              <a:gd name="connsiteX80" fmla="*/ 8507315 w 12193149"/>
              <a:gd name="connsiteY80" fmla="*/ 1938164 h 2344739"/>
              <a:gd name="connsiteX81" fmla="*/ 8499116 w 12193149"/>
              <a:gd name="connsiteY81" fmla="*/ 1940902 h 2344739"/>
              <a:gd name="connsiteX82" fmla="*/ 8498742 w 12193149"/>
              <a:gd name="connsiteY82" fmla="*/ 1940723 h 2344739"/>
              <a:gd name="connsiteX83" fmla="*/ 8491397 w 12193149"/>
              <a:gd name="connsiteY83" fmla="*/ 1943773 h 2344739"/>
              <a:gd name="connsiteX84" fmla="*/ 8368330 w 12193149"/>
              <a:gd name="connsiteY84" fmla="*/ 1957815 h 2344739"/>
              <a:gd name="connsiteX85" fmla="*/ 8354947 w 12193149"/>
              <a:gd name="connsiteY85" fmla="*/ 1958009 h 2344739"/>
              <a:gd name="connsiteX86" fmla="*/ 8321252 w 12193149"/>
              <a:gd name="connsiteY86" fmla="*/ 1974587 h 2344739"/>
              <a:gd name="connsiteX87" fmla="*/ 8315581 w 12193149"/>
              <a:gd name="connsiteY87" fmla="*/ 1974913 h 2344739"/>
              <a:gd name="connsiteX88" fmla="*/ 8296322 w 12193149"/>
              <a:gd name="connsiteY88" fmla="*/ 1988808 h 2344739"/>
              <a:gd name="connsiteX89" fmla="*/ 8285424 w 12193149"/>
              <a:gd name="connsiteY89" fmla="*/ 1994631 h 2344739"/>
              <a:gd name="connsiteX90" fmla="*/ 8284298 w 12193149"/>
              <a:gd name="connsiteY90" fmla="*/ 1999074 h 2344739"/>
              <a:gd name="connsiteX91" fmla="*/ 8267224 w 12193149"/>
              <a:gd name="connsiteY91" fmla="*/ 2006249 h 2344739"/>
              <a:gd name="connsiteX92" fmla="*/ 8264525 w 12193149"/>
              <a:gd name="connsiteY92" fmla="*/ 2006019 h 2344739"/>
              <a:gd name="connsiteX93" fmla="*/ 8253181 w 12193149"/>
              <a:gd name="connsiteY93" fmla="*/ 2015862 h 2344739"/>
              <a:gd name="connsiteX94" fmla="*/ 8246982 w 12193149"/>
              <a:gd name="connsiteY94" fmla="*/ 2028854 h 2344739"/>
              <a:gd name="connsiteX95" fmla="*/ 8091420 w 12193149"/>
              <a:gd name="connsiteY95" fmla="*/ 2075015 h 2344739"/>
              <a:gd name="connsiteX96" fmla="*/ 7906555 w 12193149"/>
              <a:gd name="connsiteY96" fmla="*/ 2116988 h 2344739"/>
              <a:gd name="connsiteX97" fmla="*/ 7719893 w 12193149"/>
              <a:gd name="connsiteY97" fmla="*/ 2142703 h 2344739"/>
              <a:gd name="connsiteX98" fmla="*/ 7615495 w 12193149"/>
              <a:gd name="connsiteY98" fmla="*/ 2139232 h 2344739"/>
              <a:gd name="connsiteX99" fmla="*/ 7528691 w 12193149"/>
              <a:gd name="connsiteY99" fmla="*/ 2145060 h 2344739"/>
              <a:gd name="connsiteX100" fmla="*/ 7520719 w 12193149"/>
              <a:gd name="connsiteY100" fmla="*/ 2147613 h 2344739"/>
              <a:gd name="connsiteX101" fmla="*/ 7508559 w 12193149"/>
              <a:gd name="connsiteY101" fmla="*/ 2148948 h 2344739"/>
              <a:gd name="connsiteX102" fmla="*/ 7508188 w 12193149"/>
              <a:gd name="connsiteY102" fmla="*/ 2148621 h 2344739"/>
              <a:gd name="connsiteX103" fmla="*/ 7496943 w 12193149"/>
              <a:gd name="connsiteY103" fmla="*/ 2150573 h 2344739"/>
              <a:gd name="connsiteX104" fmla="*/ 7219707 w 12193149"/>
              <a:gd name="connsiteY104" fmla="*/ 2156680 h 2344739"/>
              <a:gd name="connsiteX105" fmla="*/ 7202249 w 12193149"/>
              <a:gd name="connsiteY105" fmla="*/ 2161230 h 2344739"/>
              <a:gd name="connsiteX106" fmla="*/ 7198152 w 12193149"/>
              <a:gd name="connsiteY106" fmla="*/ 2166588 h 2344739"/>
              <a:gd name="connsiteX107" fmla="*/ 7171956 w 12193149"/>
              <a:gd name="connsiteY107" fmla="*/ 2171236 h 2344739"/>
              <a:gd name="connsiteX108" fmla="*/ 7098136 w 12193149"/>
              <a:gd name="connsiteY108" fmla="*/ 2183464 h 2344739"/>
              <a:gd name="connsiteX109" fmla="*/ 7019644 w 12193149"/>
              <a:gd name="connsiteY109" fmla="*/ 2183090 h 2344739"/>
              <a:gd name="connsiteX110" fmla="*/ 6905294 w 12193149"/>
              <a:gd name="connsiteY110" fmla="*/ 2212596 h 2344739"/>
              <a:gd name="connsiteX111" fmla="*/ 6709370 w 12193149"/>
              <a:gd name="connsiteY111" fmla="*/ 2240551 h 2344739"/>
              <a:gd name="connsiteX112" fmla="*/ 6550602 w 12193149"/>
              <a:gd name="connsiteY112" fmla="*/ 2269327 h 2344739"/>
              <a:gd name="connsiteX113" fmla="*/ 6318708 w 12193149"/>
              <a:gd name="connsiteY113" fmla="*/ 2316127 h 2344739"/>
              <a:gd name="connsiteX114" fmla="*/ 6169822 w 12193149"/>
              <a:gd name="connsiteY114" fmla="*/ 2318214 h 2344739"/>
              <a:gd name="connsiteX115" fmla="*/ 6074996 w 12193149"/>
              <a:gd name="connsiteY115" fmla="*/ 2338676 h 2344739"/>
              <a:gd name="connsiteX116" fmla="*/ 6069677 w 12193149"/>
              <a:gd name="connsiteY116" fmla="*/ 2337139 h 2344739"/>
              <a:gd name="connsiteX117" fmla="*/ 6049786 w 12193149"/>
              <a:gd name="connsiteY117" fmla="*/ 2337822 h 2344739"/>
              <a:gd name="connsiteX118" fmla="*/ 6042433 w 12193149"/>
              <a:gd name="connsiteY118" fmla="*/ 2329473 h 2344739"/>
              <a:gd name="connsiteX119" fmla="*/ 6011238 w 12193149"/>
              <a:gd name="connsiteY119" fmla="*/ 2324380 h 2344739"/>
              <a:gd name="connsiteX120" fmla="*/ 5958523 w 12193149"/>
              <a:gd name="connsiteY120" fmla="*/ 2328024 h 2344739"/>
              <a:gd name="connsiteX121" fmla="*/ 5760067 w 12193149"/>
              <a:gd name="connsiteY121" fmla="*/ 2343716 h 2344739"/>
              <a:gd name="connsiteX122" fmla="*/ 5628108 w 12193149"/>
              <a:gd name="connsiteY122" fmla="*/ 2344739 h 2344739"/>
              <a:gd name="connsiteX123" fmla="*/ 5472054 w 12193149"/>
              <a:gd name="connsiteY123" fmla="*/ 2330719 h 2344739"/>
              <a:gd name="connsiteX124" fmla="*/ 5433909 w 12193149"/>
              <a:gd name="connsiteY124" fmla="*/ 2319466 h 2344739"/>
              <a:gd name="connsiteX125" fmla="*/ 5382817 w 12193149"/>
              <a:gd name="connsiteY125" fmla="*/ 2301764 h 2344739"/>
              <a:gd name="connsiteX126" fmla="*/ 5262912 w 12193149"/>
              <a:gd name="connsiteY126" fmla="*/ 2281347 h 2344739"/>
              <a:gd name="connsiteX127" fmla="*/ 5224109 w 12193149"/>
              <a:gd name="connsiteY127" fmla="*/ 2270223 h 2344739"/>
              <a:gd name="connsiteX128" fmla="*/ 5175808 w 12193149"/>
              <a:gd name="connsiteY128" fmla="*/ 2267233 h 2344739"/>
              <a:gd name="connsiteX129" fmla="*/ 5157702 w 12193149"/>
              <a:gd name="connsiteY129" fmla="*/ 2260010 h 2344739"/>
              <a:gd name="connsiteX130" fmla="*/ 5143747 w 12193149"/>
              <a:gd name="connsiteY130" fmla="*/ 2256610 h 2344739"/>
              <a:gd name="connsiteX131" fmla="*/ 5140744 w 12193149"/>
              <a:gd name="connsiteY131" fmla="*/ 2254509 h 2344739"/>
              <a:gd name="connsiteX132" fmla="*/ 5122807 w 12193149"/>
              <a:gd name="connsiteY132" fmla="*/ 2243656 h 2344739"/>
              <a:gd name="connsiteX133" fmla="*/ 5066938 w 12193149"/>
              <a:gd name="connsiteY133" fmla="*/ 2250227 h 2344739"/>
              <a:gd name="connsiteX134" fmla="*/ 5012662 w 12193149"/>
              <a:gd name="connsiteY134" fmla="*/ 2233846 h 2344739"/>
              <a:gd name="connsiteX135" fmla="*/ 4841589 w 12193149"/>
              <a:gd name="connsiteY135" fmla="*/ 2209829 h 2344739"/>
              <a:gd name="connsiteX136" fmla="*/ 4763595 w 12193149"/>
              <a:gd name="connsiteY136" fmla="*/ 2182061 h 2344739"/>
              <a:gd name="connsiteX137" fmla="*/ 4724334 w 12193149"/>
              <a:gd name="connsiteY137" fmla="*/ 2173047 h 2344739"/>
              <a:gd name="connsiteX138" fmla="*/ 4722324 w 12193149"/>
              <a:gd name="connsiteY138" fmla="*/ 2172298 h 2344739"/>
              <a:gd name="connsiteX139" fmla="*/ 4723259 w 12193149"/>
              <a:gd name="connsiteY139" fmla="*/ 2172087 h 2344739"/>
              <a:gd name="connsiteX140" fmla="*/ 4718350 w 12193149"/>
              <a:gd name="connsiteY140" fmla="*/ 2170817 h 2344739"/>
              <a:gd name="connsiteX141" fmla="*/ 4722324 w 12193149"/>
              <a:gd name="connsiteY141" fmla="*/ 2172298 h 2344739"/>
              <a:gd name="connsiteX142" fmla="*/ 4716674 w 12193149"/>
              <a:gd name="connsiteY142" fmla="*/ 2173573 h 2344739"/>
              <a:gd name="connsiteX143" fmla="*/ 4516962 w 12193149"/>
              <a:gd name="connsiteY143" fmla="*/ 2163671 h 2344739"/>
              <a:gd name="connsiteX144" fmla="*/ 4429691 w 12193149"/>
              <a:gd name="connsiteY144" fmla="*/ 2153020 h 2344739"/>
              <a:gd name="connsiteX145" fmla="*/ 4364023 w 12193149"/>
              <a:gd name="connsiteY145" fmla="*/ 2151674 h 2344739"/>
              <a:gd name="connsiteX146" fmla="*/ 4318114 w 12193149"/>
              <a:gd name="connsiteY146" fmla="*/ 2158289 h 2344739"/>
              <a:gd name="connsiteX147" fmla="*/ 4316258 w 12193149"/>
              <a:gd name="connsiteY147" fmla="*/ 2156948 h 2344739"/>
              <a:gd name="connsiteX148" fmla="*/ 4296292 w 12193149"/>
              <a:gd name="connsiteY148" fmla="*/ 2155069 h 2344739"/>
              <a:gd name="connsiteX149" fmla="*/ 4291212 w 12193149"/>
              <a:gd name="connsiteY149" fmla="*/ 2157986 h 2344739"/>
              <a:gd name="connsiteX150" fmla="*/ 4277290 w 12193149"/>
              <a:gd name="connsiteY150" fmla="*/ 2157740 h 2344739"/>
              <a:gd name="connsiteX151" fmla="*/ 4249265 w 12193149"/>
              <a:gd name="connsiteY151" fmla="*/ 2160064 h 2344739"/>
              <a:gd name="connsiteX152" fmla="*/ 4203199 w 12193149"/>
              <a:gd name="connsiteY152" fmla="*/ 2157269 h 2344739"/>
              <a:gd name="connsiteX153" fmla="*/ 4202893 w 12193149"/>
              <a:gd name="connsiteY153" fmla="*/ 2156010 h 2344739"/>
              <a:gd name="connsiteX154" fmla="*/ 4192396 w 12193149"/>
              <a:gd name="connsiteY154" fmla="*/ 2150376 h 2344739"/>
              <a:gd name="connsiteX155" fmla="*/ 4143893 w 12193149"/>
              <a:gd name="connsiteY155" fmla="*/ 2134511 h 2344739"/>
              <a:gd name="connsiteX156" fmla="*/ 4084245 w 12193149"/>
              <a:gd name="connsiteY156" fmla="*/ 2107978 h 2344739"/>
              <a:gd name="connsiteX157" fmla="*/ 4075694 w 12193149"/>
              <a:gd name="connsiteY157" fmla="*/ 2107143 h 2344739"/>
              <a:gd name="connsiteX158" fmla="*/ 4075575 w 12193149"/>
              <a:gd name="connsiteY158" fmla="*/ 2106844 h 2344739"/>
              <a:gd name="connsiteX159" fmla="*/ 4066658 w 12193149"/>
              <a:gd name="connsiteY159" fmla="*/ 2105400 h 2344739"/>
              <a:gd name="connsiteX160" fmla="*/ 4060102 w 12193149"/>
              <a:gd name="connsiteY160" fmla="*/ 2105618 h 2344739"/>
              <a:gd name="connsiteX161" fmla="*/ 4043512 w 12193149"/>
              <a:gd name="connsiteY161" fmla="*/ 2103997 h 2344739"/>
              <a:gd name="connsiteX162" fmla="*/ 4038145 w 12193149"/>
              <a:gd name="connsiteY162" fmla="*/ 2101563 h 2344739"/>
              <a:gd name="connsiteX163" fmla="*/ 4036511 w 12193149"/>
              <a:gd name="connsiteY163" fmla="*/ 2097896 h 2344739"/>
              <a:gd name="connsiteX164" fmla="*/ 4034926 w 12193149"/>
              <a:gd name="connsiteY164" fmla="*/ 2098131 h 2344739"/>
              <a:gd name="connsiteX165" fmla="*/ 4005686 w 12193149"/>
              <a:gd name="connsiteY165" fmla="*/ 2085563 h 2344739"/>
              <a:gd name="connsiteX166" fmla="*/ 3937994 w 12193149"/>
              <a:gd name="connsiteY166" fmla="*/ 2068106 h 2344739"/>
              <a:gd name="connsiteX167" fmla="*/ 3898423 w 12193149"/>
              <a:gd name="connsiteY167" fmla="*/ 2062451 h 2344739"/>
              <a:gd name="connsiteX168" fmla="*/ 3790908 w 12193149"/>
              <a:gd name="connsiteY168" fmla="*/ 2042213 h 2344739"/>
              <a:gd name="connsiteX169" fmla="*/ 3683661 w 12193149"/>
              <a:gd name="connsiteY169" fmla="*/ 2018290 h 2344739"/>
              <a:gd name="connsiteX170" fmla="*/ 3611183 w 12193149"/>
              <a:gd name="connsiteY170" fmla="*/ 1986019 h 2344739"/>
              <a:gd name="connsiteX171" fmla="*/ 3605003 w 12193149"/>
              <a:gd name="connsiteY171" fmla="*/ 1987381 h 2344739"/>
              <a:gd name="connsiteX172" fmla="*/ 3595884 w 12193149"/>
              <a:gd name="connsiteY172" fmla="*/ 1987545 h 2344739"/>
              <a:gd name="connsiteX173" fmla="*/ 3595649 w 12193149"/>
              <a:gd name="connsiteY173" fmla="*/ 1987276 h 2344739"/>
              <a:gd name="connsiteX174" fmla="*/ 3587126 w 12193149"/>
              <a:gd name="connsiteY174" fmla="*/ 1987966 h 2344739"/>
              <a:gd name="connsiteX175" fmla="*/ 3537283 w 12193149"/>
              <a:gd name="connsiteY175" fmla="*/ 1978267 h 2344739"/>
              <a:gd name="connsiteX176" fmla="*/ 3474371 w 12193149"/>
              <a:gd name="connsiteY176" fmla="*/ 1974606 h 2344739"/>
              <a:gd name="connsiteX177" fmla="*/ 3401876 w 12193149"/>
              <a:gd name="connsiteY177" fmla="*/ 1962558 h 2344739"/>
              <a:gd name="connsiteX178" fmla="*/ 3365036 w 12193149"/>
              <a:gd name="connsiteY178" fmla="*/ 1979510 h 2344739"/>
              <a:gd name="connsiteX179" fmla="*/ 3345174 w 12193149"/>
              <a:gd name="connsiteY179" fmla="*/ 1981192 h 2344739"/>
              <a:gd name="connsiteX180" fmla="*/ 3342846 w 12193149"/>
              <a:gd name="connsiteY180" fmla="*/ 1980217 h 2344739"/>
              <a:gd name="connsiteX181" fmla="*/ 3263504 w 12193149"/>
              <a:gd name="connsiteY181" fmla="*/ 1986094 h 2344739"/>
              <a:gd name="connsiteX182" fmla="*/ 3143704 w 12193149"/>
              <a:gd name="connsiteY182" fmla="*/ 1993869 h 2344739"/>
              <a:gd name="connsiteX183" fmla="*/ 3031439 w 12193149"/>
              <a:gd name="connsiteY183" fmla="*/ 1996512 h 2344739"/>
              <a:gd name="connsiteX184" fmla="*/ 2782717 w 12193149"/>
              <a:gd name="connsiteY184" fmla="*/ 2018333 h 2344739"/>
              <a:gd name="connsiteX185" fmla="*/ 2647675 w 12193149"/>
              <a:gd name="connsiteY185" fmla="*/ 2028869 h 2344739"/>
              <a:gd name="connsiteX186" fmla="*/ 2569176 w 12193149"/>
              <a:gd name="connsiteY186" fmla="*/ 2002628 h 2344739"/>
              <a:gd name="connsiteX187" fmla="*/ 2444403 w 12193149"/>
              <a:gd name="connsiteY187" fmla="*/ 2016529 h 2344739"/>
              <a:gd name="connsiteX188" fmla="*/ 2316260 w 12193149"/>
              <a:gd name="connsiteY188" fmla="*/ 2024996 h 2344739"/>
              <a:gd name="connsiteX189" fmla="*/ 2209726 w 12193149"/>
              <a:gd name="connsiteY189" fmla="*/ 2019763 h 2344739"/>
              <a:gd name="connsiteX190" fmla="*/ 2095813 w 12193149"/>
              <a:gd name="connsiteY190" fmla="*/ 2003052 h 2344739"/>
              <a:gd name="connsiteX191" fmla="*/ 1998504 w 12193149"/>
              <a:gd name="connsiteY191" fmla="*/ 1995032 h 2344739"/>
              <a:gd name="connsiteX192" fmla="*/ 1929320 w 12193149"/>
              <a:gd name="connsiteY192" fmla="*/ 2016977 h 2344739"/>
              <a:gd name="connsiteX193" fmla="*/ 1922798 w 12193149"/>
              <a:gd name="connsiteY193" fmla="*/ 2012146 h 2344739"/>
              <a:gd name="connsiteX194" fmla="*/ 1874228 w 12193149"/>
              <a:gd name="connsiteY194" fmla="*/ 2013741 h 2344739"/>
              <a:gd name="connsiteX195" fmla="*/ 1787803 w 12193149"/>
              <a:gd name="connsiteY195" fmla="*/ 2041363 h 2344739"/>
              <a:gd name="connsiteX196" fmla="*/ 1739352 w 12193149"/>
              <a:gd name="connsiteY196" fmla="*/ 2036312 h 2344739"/>
              <a:gd name="connsiteX197" fmla="*/ 1676219 w 12193149"/>
              <a:gd name="connsiteY197" fmla="*/ 2019963 h 2344739"/>
              <a:gd name="connsiteX198" fmla="*/ 1609817 w 12193149"/>
              <a:gd name="connsiteY198" fmla="*/ 2013066 h 2344739"/>
              <a:gd name="connsiteX199" fmla="*/ 1497258 w 12193149"/>
              <a:gd name="connsiteY199" fmla="*/ 1987476 h 2344739"/>
              <a:gd name="connsiteX200" fmla="*/ 1151127 w 12193149"/>
              <a:gd name="connsiteY200" fmla="*/ 1938041 h 2344739"/>
              <a:gd name="connsiteX201" fmla="*/ 859417 w 12193149"/>
              <a:gd name="connsiteY201" fmla="*/ 1928608 h 2344739"/>
              <a:gd name="connsiteX202" fmla="*/ 838688 w 12193149"/>
              <a:gd name="connsiteY202" fmla="*/ 1929821 h 2344739"/>
              <a:gd name="connsiteX203" fmla="*/ 817957 w 12193149"/>
              <a:gd name="connsiteY203" fmla="*/ 1927857 h 2344739"/>
              <a:gd name="connsiteX204" fmla="*/ 812654 w 12193149"/>
              <a:gd name="connsiteY204" fmla="*/ 1930751 h 2344739"/>
              <a:gd name="connsiteX205" fmla="*/ 721195 w 12193149"/>
              <a:gd name="connsiteY205" fmla="*/ 1929661 h 2344739"/>
              <a:gd name="connsiteX206" fmla="*/ 720890 w 12193149"/>
              <a:gd name="connsiteY206" fmla="*/ 1928399 h 2344739"/>
              <a:gd name="connsiteX207" fmla="*/ 710023 w 12193149"/>
              <a:gd name="connsiteY207" fmla="*/ 1922722 h 2344739"/>
              <a:gd name="connsiteX208" fmla="*/ 597940 w 12193149"/>
              <a:gd name="connsiteY208" fmla="*/ 1879864 h 2344739"/>
              <a:gd name="connsiteX209" fmla="*/ 579683 w 12193149"/>
              <a:gd name="connsiteY209" fmla="*/ 1877212 h 2344739"/>
              <a:gd name="connsiteX210" fmla="*/ 572865 w 12193149"/>
              <a:gd name="connsiteY210" fmla="*/ 1877401 h 2344739"/>
              <a:gd name="connsiteX211" fmla="*/ 446247 w 12193149"/>
              <a:gd name="connsiteY211" fmla="*/ 1839371 h 2344739"/>
              <a:gd name="connsiteX212" fmla="*/ 405163 w 12193149"/>
              <a:gd name="connsiteY212" fmla="*/ 1833548 h 2344739"/>
              <a:gd name="connsiteX213" fmla="*/ 293583 w 12193149"/>
              <a:gd name="connsiteY213" fmla="*/ 1812852 h 2344739"/>
              <a:gd name="connsiteX214" fmla="*/ 119529 w 12193149"/>
              <a:gd name="connsiteY214" fmla="*/ 1761047 h 2344739"/>
              <a:gd name="connsiteX215" fmla="*/ 16674 w 12193149"/>
              <a:gd name="connsiteY215" fmla="*/ 1758191 h 2344739"/>
              <a:gd name="connsiteX216" fmla="*/ 1150 w 12193149"/>
              <a:gd name="connsiteY216" fmla="*/ 1752722 h 2344739"/>
              <a:gd name="connsiteX217" fmla="*/ 1148 w 12193149"/>
              <a:gd name="connsiteY217" fmla="*/ 222213 h 2344739"/>
              <a:gd name="connsiteX218" fmla="*/ 1148 w 12193149"/>
              <a:gd name="connsiteY218" fmla="*/ 0 h 2344739"/>
              <a:gd name="connsiteX0" fmla="*/ 1148 w 12193149"/>
              <a:gd name="connsiteY0" fmla="*/ 0 h 2344739"/>
              <a:gd name="connsiteX1" fmla="*/ 12193148 w 12193149"/>
              <a:gd name="connsiteY1" fmla="*/ 0 h 2344739"/>
              <a:gd name="connsiteX2" fmla="*/ 12193148 w 12193149"/>
              <a:gd name="connsiteY2" fmla="*/ 222213 h 2344739"/>
              <a:gd name="connsiteX3" fmla="*/ 12193149 w 12193149"/>
              <a:gd name="connsiteY3" fmla="*/ 579739 h 2344739"/>
              <a:gd name="connsiteX4" fmla="*/ 12185986 w 12193149"/>
              <a:gd name="connsiteY4" fmla="*/ 584189 h 2344739"/>
              <a:gd name="connsiteX5" fmla="*/ 12156363 w 12193149"/>
              <a:gd name="connsiteY5" fmla="*/ 597366 h 2344739"/>
              <a:gd name="connsiteX6" fmla="*/ 12139215 w 12193149"/>
              <a:gd name="connsiteY6" fmla="*/ 623179 h 2344739"/>
              <a:gd name="connsiteX7" fmla="*/ 12126327 w 12193149"/>
              <a:gd name="connsiteY7" fmla="*/ 624690 h 2344739"/>
              <a:gd name="connsiteX8" fmla="*/ 12124007 w 12193149"/>
              <a:gd name="connsiteY8" fmla="*/ 624794 h 2344739"/>
              <a:gd name="connsiteX9" fmla="*/ 12116854 w 12193149"/>
              <a:gd name="connsiteY9" fmla="*/ 628608 h 2344739"/>
              <a:gd name="connsiteX10" fmla="*/ 12099497 w 12193149"/>
              <a:gd name="connsiteY10" fmla="*/ 628139 h 2344739"/>
              <a:gd name="connsiteX11" fmla="*/ 12087073 w 12193149"/>
              <a:gd name="connsiteY11" fmla="*/ 636341 h 2344739"/>
              <a:gd name="connsiteX12" fmla="*/ 12031073 w 12193149"/>
              <a:gd name="connsiteY12" fmla="*/ 680009 h 2344739"/>
              <a:gd name="connsiteX13" fmla="*/ 11995833 w 12193149"/>
              <a:gd name="connsiteY13" fmla="*/ 703458 h 2344739"/>
              <a:gd name="connsiteX14" fmla="*/ 11979717 w 12193149"/>
              <a:gd name="connsiteY14" fmla="*/ 708161 h 2344739"/>
              <a:gd name="connsiteX15" fmla="*/ 11959046 w 12193149"/>
              <a:gd name="connsiteY15" fmla="*/ 717558 h 2344739"/>
              <a:gd name="connsiteX16" fmla="*/ 11920454 w 12193149"/>
              <a:gd name="connsiteY16" fmla="*/ 730883 h 2344739"/>
              <a:gd name="connsiteX17" fmla="*/ 11903656 w 12193149"/>
              <a:gd name="connsiteY17" fmla="*/ 742426 h 2344739"/>
              <a:gd name="connsiteX18" fmla="*/ 11895048 w 12193149"/>
              <a:gd name="connsiteY18" fmla="*/ 744791 h 2344739"/>
              <a:gd name="connsiteX19" fmla="*/ 11891968 w 12193149"/>
              <a:gd name="connsiteY19" fmla="*/ 755729 h 2344739"/>
              <a:gd name="connsiteX20" fmla="*/ 11870776 w 12193149"/>
              <a:gd name="connsiteY20" fmla="*/ 777816 h 2344739"/>
              <a:gd name="connsiteX21" fmla="*/ 11813376 w 12193149"/>
              <a:gd name="connsiteY21" fmla="*/ 797659 h 2344739"/>
              <a:gd name="connsiteX22" fmla="*/ 11590693 w 12193149"/>
              <a:gd name="connsiteY22" fmla="*/ 963777 h 2344739"/>
              <a:gd name="connsiteX23" fmla="*/ 11506817 w 12193149"/>
              <a:gd name="connsiteY23" fmla="*/ 1033623 h 2344739"/>
              <a:gd name="connsiteX24" fmla="*/ 11280332 w 12193149"/>
              <a:gd name="connsiteY24" fmla="*/ 1223571 h 2344739"/>
              <a:gd name="connsiteX25" fmla="*/ 11228309 w 12193149"/>
              <a:gd name="connsiteY25" fmla="*/ 1276236 h 2344739"/>
              <a:gd name="connsiteX26" fmla="*/ 11218087 w 12193149"/>
              <a:gd name="connsiteY26" fmla="*/ 1275961 h 2344739"/>
              <a:gd name="connsiteX27" fmla="*/ 11217184 w 12193149"/>
              <a:gd name="connsiteY27" fmla="*/ 1275018 h 2344739"/>
              <a:gd name="connsiteX28" fmla="*/ 11188885 w 12193149"/>
              <a:gd name="connsiteY28" fmla="*/ 1292383 h 2344739"/>
              <a:gd name="connsiteX29" fmla="*/ 11184501 w 12193149"/>
              <a:gd name="connsiteY29" fmla="*/ 1292525 h 2344739"/>
              <a:gd name="connsiteX30" fmla="*/ 11166854 w 12193149"/>
              <a:gd name="connsiteY30" fmla="*/ 1306612 h 2344739"/>
              <a:gd name="connsiteX31" fmla="*/ 11157311 w 12193149"/>
              <a:gd name="connsiteY31" fmla="*/ 1312414 h 2344739"/>
              <a:gd name="connsiteX32" fmla="*/ 11155496 w 12193149"/>
              <a:gd name="connsiteY32" fmla="*/ 1317097 h 2344739"/>
              <a:gd name="connsiteX33" fmla="*/ 11140961 w 12193149"/>
              <a:gd name="connsiteY33" fmla="*/ 1324115 h 2344739"/>
              <a:gd name="connsiteX34" fmla="*/ 11138961 w 12193149"/>
              <a:gd name="connsiteY34" fmla="*/ 1323772 h 2344739"/>
              <a:gd name="connsiteX35" fmla="*/ 11128208 w 12193149"/>
              <a:gd name="connsiteY35" fmla="*/ 1333832 h 2344739"/>
              <a:gd name="connsiteX36" fmla="*/ 11120691 w 12193149"/>
              <a:gd name="connsiteY36" fmla="*/ 1347424 h 2344739"/>
              <a:gd name="connsiteX37" fmla="*/ 10894683 w 12193149"/>
              <a:gd name="connsiteY37" fmla="*/ 1473399 h 2344739"/>
              <a:gd name="connsiteX38" fmla="*/ 10773300 w 12193149"/>
              <a:gd name="connsiteY38" fmla="*/ 1523191 h 2344739"/>
              <a:gd name="connsiteX39" fmla="*/ 10627668 w 12193149"/>
              <a:gd name="connsiteY39" fmla="*/ 1559229 h 2344739"/>
              <a:gd name="connsiteX40" fmla="*/ 10581895 w 12193149"/>
              <a:gd name="connsiteY40" fmla="*/ 1568689 h 2344739"/>
              <a:gd name="connsiteX41" fmla="*/ 10547790 w 12193149"/>
              <a:gd name="connsiteY41" fmla="*/ 1598423 h 2344739"/>
              <a:gd name="connsiteX42" fmla="*/ 10529643 w 12193149"/>
              <a:gd name="connsiteY42" fmla="*/ 1596907 h 2344739"/>
              <a:gd name="connsiteX43" fmla="*/ 10526446 w 12193149"/>
              <a:gd name="connsiteY43" fmla="*/ 1596411 h 2344739"/>
              <a:gd name="connsiteX44" fmla="*/ 10515129 w 12193149"/>
              <a:gd name="connsiteY44" fmla="*/ 1599537 h 2344739"/>
              <a:gd name="connsiteX45" fmla="*/ 10491735 w 12193149"/>
              <a:gd name="connsiteY45" fmla="*/ 1594156 h 2344739"/>
              <a:gd name="connsiteX46" fmla="*/ 10471418 w 12193149"/>
              <a:gd name="connsiteY46" fmla="*/ 1601693 h 2344739"/>
              <a:gd name="connsiteX47" fmla="*/ 10377042 w 12193149"/>
              <a:gd name="connsiteY47" fmla="*/ 1644598 h 2344739"/>
              <a:gd name="connsiteX48" fmla="*/ 10319338 w 12193149"/>
              <a:gd name="connsiteY48" fmla="*/ 1666221 h 2344739"/>
              <a:gd name="connsiteX49" fmla="*/ 10295467 w 12193149"/>
              <a:gd name="connsiteY49" fmla="*/ 1668079 h 2344739"/>
              <a:gd name="connsiteX50" fmla="*/ 10263443 w 12193149"/>
              <a:gd name="connsiteY50" fmla="*/ 1674948 h 2344739"/>
              <a:gd name="connsiteX51" fmla="*/ 10205418 w 12193149"/>
              <a:gd name="connsiteY51" fmla="*/ 1682149 h 2344739"/>
              <a:gd name="connsiteX52" fmla="*/ 10177759 w 12193149"/>
              <a:gd name="connsiteY52" fmla="*/ 1692943 h 2344739"/>
              <a:gd name="connsiteX53" fmla="*/ 10165070 w 12193149"/>
              <a:gd name="connsiteY53" fmla="*/ 1693739 h 2344739"/>
              <a:gd name="connsiteX54" fmla="*/ 10156308 w 12193149"/>
              <a:gd name="connsiteY54" fmla="*/ 1707487 h 2344739"/>
              <a:gd name="connsiteX55" fmla="*/ 10118267 w 12193149"/>
              <a:gd name="connsiteY55" fmla="*/ 1731142 h 2344739"/>
              <a:gd name="connsiteX56" fmla="*/ 10083317 w 12193149"/>
              <a:gd name="connsiteY56" fmla="*/ 1743296 h 2344739"/>
              <a:gd name="connsiteX57" fmla="*/ 10040388 w 12193149"/>
              <a:gd name="connsiteY57" fmla="*/ 1741632 h 2344739"/>
              <a:gd name="connsiteX58" fmla="*/ 9961167 w 12193149"/>
              <a:gd name="connsiteY58" fmla="*/ 1757147 h 2344739"/>
              <a:gd name="connsiteX59" fmla="*/ 9848940 w 12193149"/>
              <a:gd name="connsiteY59" fmla="*/ 1763915 h 2344739"/>
              <a:gd name="connsiteX60" fmla="*/ 9729457 w 12193149"/>
              <a:gd name="connsiteY60" fmla="*/ 1784122 h 2344739"/>
              <a:gd name="connsiteX61" fmla="*/ 9613704 w 12193149"/>
              <a:gd name="connsiteY61" fmla="*/ 1812371 h 2344739"/>
              <a:gd name="connsiteX62" fmla="*/ 9338590 w 12193149"/>
              <a:gd name="connsiteY62" fmla="*/ 1869293 h 2344739"/>
              <a:gd name="connsiteX63" fmla="*/ 9232518 w 12193149"/>
              <a:gd name="connsiteY63" fmla="*/ 1893149 h 2344739"/>
              <a:gd name="connsiteX64" fmla="*/ 9156690 w 12193149"/>
              <a:gd name="connsiteY64" fmla="*/ 1903228 h 2344739"/>
              <a:gd name="connsiteX65" fmla="*/ 9054601 w 12193149"/>
              <a:gd name="connsiteY65" fmla="*/ 1910755 h 2344739"/>
              <a:gd name="connsiteX66" fmla="*/ 9006634 w 12193149"/>
              <a:gd name="connsiteY66" fmla="*/ 1914040 h 2344739"/>
              <a:gd name="connsiteX67" fmla="*/ 9006349 w 12193149"/>
              <a:gd name="connsiteY67" fmla="*/ 1913800 h 2344739"/>
              <a:gd name="connsiteX68" fmla="*/ 8997380 w 12193149"/>
              <a:gd name="connsiteY68" fmla="*/ 1915011 h 2344739"/>
              <a:gd name="connsiteX69" fmla="*/ 8991542 w 12193149"/>
              <a:gd name="connsiteY69" fmla="*/ 1917072 h 2344739"/>
              <a:gd name="connsiteX70" fmla="*/ 8975485 w 12193149"/>
              <a:gd name="connsiteY70" fmla="*/ 1920298 h 2344739"/>
              <a:gd name="connsiteX71" fmla="*/ 8969159 w 12193149"/>
              <a:gd name="connsiteY71" fmla="*/ 1919598 h 2344739"/>
              <a:gd name="connsiteX72" fmla="*/ 8964196 w 12193149"/>
              <a:gd name="connsiteY72" fmla="*/ 1917373 h 2344739"/>
              <a:gd name="connsiteX73" fmla="*/ 8930136 w 12193149"/>
              <a:gd name="connsiteY73" fmla="*/ 1914185 h 2344739"/>
              <a:gd name="connsiteX74" fmla="*/ 8753592 w 12193149"/>
              <a:gd name="connsiteY74" fmla="*/ 1933417 h 2344739"/>
              <a:gd name="connsiteX75" fmla="*/ 8708995 w 12193149"/>
              <a:gd name="connsiteY75" fmla="*/ 1935518 h 2344739"/>
              <a:gd name="connsiteX76" fmla="*/ 8597219 w 12193149"/>
              <a:gd name="connsiteY76" fmla="*/ 1944090 h 2344739"/>
              <a:gd name="connsiteX77" fmla="*/ 8526378 w 12193149"/>
              <a:gd name="connsiteY77" fmla="*/ 1929248 h 2344739"/>
              <a:gd name="connsiteX78" fmla="*/ 8512131 w 12193149"/>
              <a:gd name="connsiteY78" fmla="*/ 1935163 h 2344739"/>
              <a:gd name="connsiteX79" fmla="*/ 8507315 w 12193149"/>
              <a:gd name="connsiteY79" fmla="*/ 1938164 h 2344739"/>
              <a:gd name="connsiteX80" fmla="*/ 8499116 w 12193149"/>
              <a:gd name="connsiteY80" fmla="*/ 1940902 h 2344739"/>
              <a:gd name="connsiteX81" fmla="*/ 8498742 w 12193149"/>
              <a:gd name="connsiteY81" fmla="*/ 1940723 h 2344739"/>
              <a:gd name="connsiteX82" fmla="*/ 8491397 w 12193149"/>
              <a:gd name="connsiteY82" fmla="*/ 1943773 h 2344739"/>
              <a:gd name="connsiteX83" fmla="*/ 8368330 w 12193149"/>
              <a:gd name="connsiteY83" fmla="*/ 1957815 h 2344739"/>
              <a:gd name="connsiteX84" fmla="*/ 8354947 w 12193149"/>
              <a:gd name="connsiteY84" fmla="*/ 1958009 h 2344739"/>
              <a:gd name="connsiteX85" fmla="*/ 8321252 w 12193149"/>
              <a:gd name="connsiteY85" fmla="*/ 1974587 h 2344739"/>
              <a:gd name="connsiteX86" fmla="*/ 8315581 w 12193149"/>
              <a:gd name="connsiteY86" fmla="*/ 1974913 h 2344739"/>
              <a:gd name="connsiteX87" fmla="*/ 8296322 w 12193149"/>
              <a:gd name="connsiteY87" fmla="*/ 1988808 h 2344739"/>
              <a:gd name="connsiteX88" fmla="*/ 8285424 w 12193149"/>
              <a:gd name="connsiteY88" fmla="*/ 1994631 h 2344739"/>
              <a:gd name="connsiteX89" fmla="*/ 8284298 w 12193149"/>
              <a:gd name="connsiteY89" fmla="*/ 1999074 h 2344739"/>
              <a:gd name="connsiteX90" fmla="*/ 8267224 w 12193149"/>
              <a:gd name="connsiteY90" fmla="*/ 2006249 h 2344739"/>
              <a:gd name="connsiteX91" fmla="*/ 8264525 w 12193149"/>
              <a:gd name="connsiteY91" fmla="*/ 2006019 h 2344739"/>
              <a:gd name="connsiteX92" fmla="*/ 8253181 w 12193149"/>
              <a:gd name="connsiteY92" fmla="*/ 2015862 h 2344739"/>
              <a:gd name="connsiteX93" fmla="*/ 8246982 w 12193149"/>
              <a:gd name="connsiteY93" fmla="*/ 2028854 h 2344739"/>
              <a:gd name="connsiteX94" fmla="*/ 8091420 w 12193149"/>
              <a:gd name="connsiteY94" fmla="*/ 2075015 h 2344739"/>
              <a:gd name="connsiteX95" fmla="*/ 7906555 w 12193149"/>
              <a:gd name="connsiteY95" fmla="*/ 2116988 h 2344739"/>
              <a:gd name="connsiteX96" fmla="*/ 7719893 w 12193149"/>
              <a:gd name="connsiteY96" fmla="*/ 2142703 h 2344739"/>
              <a:gd name="connsiteX97" fmla="*/ 7615495 w 12193149"/>
              <a:gd name="connsiteY97" fmla="*/ 2139232 h 2344739"/>
              <a:gd name="connsiteX98" fmla="*/ 7528691 w 12193149"/>
              <a:gd name="connsiteY98" fmla="*/ 2145060 h 2344739"/>
              <a:gd name="connsiteX99" fmla="*/ 7520719 w 12193149"/>
              <a:gd name="connsiteY99" fmla="*/ 2147613 h 2344739"/>
              <a:gd name="connsiteX100" fmla="*/ 7508559 w 12193149"/>
              <a:gd name="connsiteY100" fmla="*/ 2148948 h 2344739"/>
              <a:gd name="connsiteX101" fmla="*/ 7508188 w 12193149"/>
              <a:gd name="connsiteY101" fmla="*/ 2148621 h 2344739"/>
              <a:gd name="connsiteX102" fmla="*/ 7496943 w 12193149"/>
              <a:gd name="connsiteY102" fmla="*/ 2150573 h 2344739"/>
              <a:gd name="connsiteX103" fmla="*/ 7219707 w 12193149"/>
              <a:gd name="connsiteY103" fmla="*/ 2156680 h 2344739"/>
              <a:gd name="connsiteX104" fmla="*/ 7202249 w 12193149"/>
              <a:gd name="connsiteY104" fmla="*/ 2161230 h 2344739"/>
              <a:gd name="connsiteX105" fmla="*/ 7198152 w 12193149"/>
              <a:gd name="connsiteY105" fmla="*/ 2166588 h 2344739"/>
              <a:gd name="connsiteX106" fmla="*/ 7171956 w 12193149"/>
              <a:gd name="connsiteY106" fmla="*/ 2171236 h 2344739"/>
              <a:gd name="connsiteX107" fmla="*/ 7098136 w 12193149"/>
              <a:gd name="connsiteY107" fmla="*/ 2183464 h 2344739"/>
              <a:gd name="connsiteX108" fmla="*/ 7019644 w 12193149"/>
              <a:gd name="connsiteY108" fmla="*/ 2183090 h 2344739"/>
              <a:gd name="connsiteX109" fmla="*/ 6905294 w 12193149"/>
              <a:gd name="connsiteY109" fmla="*/ 2212596 h 2344739"/>
              <a:gd name="connsiteX110" fmla="*/ 6709370 w 12193149"/>
              <a:gd name="connsiteY110" fmla="*/ 2240551 h 2344739"/>
              <a:gd name="connsiteX111" fmla="*/ 6550602 w 12193149"/>
              <a:gd name="connsiteY111" fmla="*/ 2269327 h 2344739"/>
              <a:gd name="connsiteX112" fmla="*/ 6318708 w 12193149"/>
              <a:gd name="connsiteY112" fmla="*/ 2316127 h 2344739"/>
              <a:gd name="connsiteX113" fmla="*/ 6169822 w 12193149"/>
              <a:gd name="connsiteY113" fmla="*/ 2318214 h 2344739"/>
              <a:gd name="connsiteX114" fmla="*/ 6074996 w 12193149"/>
              <a:gd name="connsiteY114" fmla="*/ 2338676 h 2344739"/>
              <a:gd name="connsiteX115" fmla="*/ 6069677 w 12193149"/>
              <a:gd name="connsiteY115" fmla="*/ 2337139 h 2344739"/>
              <a:gd name="connsiteX116" fmla="*/ 6049786 w 12193149"/>
              <a:gd name="connsiteY116" fmla="*/ 2337822 h 2344739"/>
              <a:gd name="connsiteX117" fmla="*/ 6042433 w 12193149"/>
              <a:gd name="connsiteY117" fmla="*/ 2329473 h 2344739"/>
              <a:gd name="connsiteX118" fmla="*/ 6011238 w 12193149"/>
              <a:gd name="connsiteY118" fmla="*/ 2324380 h 2344739"/>
              <a:gd name="connsiteX119" fmla="*/ 5958523 w 12193149"/>
              <a:gd name="connsiteY119" fmla="*/ 2328024 h 2344739"/>
              <a:gd name="connsiteX120" fmla="*/ 5760067 w 12193149"/>
              <a:gd name="connsiteY120" fmla="*/ 2343716 h 2344739"/>
              <a:gd name="connsiteX121" fmla="*/ 5628108 w 12193149"/>
              <a:gd name="connsiteY121" fmla="*/ 2344739 h 2344739"/>
              <a:gd name="connsiteX122" fmla="*/ 5472054 w 12193149"/>
              <a:gd name="connsiteY122" fmla="*/ 2330719 h 2344739"/>
              <a:gd name="connsiteX123" fmla="*/ 5433909 w 12193149"/>
              <a:gd name="connsiteY123" fmla="*/ 2319466 h 2344739"/>
              <a:gd name="connsiteX124" fmla="*/ 5382817 w 12193149"/>
              <a:gd name="connsiteY124" fmla="*/ 2301764 h 2344739"/>
              <a:gd name="connsiteX125" fmla="*/ 5262912 w 12193149"/>
              <a:gd name="connsiteY125" fmla="*/ 2281347 h 2344739"/>
              <a:gd name="connsiteX126" fmla="*/ 5224109 w 12193149"/>
              <a:gd name="connsiteY126" fmla="*/ 2270223 h 2344739"/>
              <a:gd name="connsiteX127" fmla="*/ 5175808 w 12193149"/>
              <a:gd name="connsiteY127" fmla="*/ 2267233 h 2344739"/>
              <a:gd name="connsiteX128" fmla="*/ 5157702 w 12193149"/>
              <a:gd name="connsiteY128" fmla="*/ 2260010 h 2344739"/>
              <a:gd name="connsiteX129" fmla="*/ 5143747 w 12193149"/>
              <a:gd name="connsiteY129" fmla="*/ 2256610 h 2344739"/>
              <a:gd name="connsiteX130" fmla="*/ 5140744 w 12193149"/>
              <a:gd name="connsiteY130" fmla="*/ 2254509 h 2344739"/>
              <a:gd name="connsiteX131" fmla="*/ 5122807 w 12193149"/>
              <a:gd name="connsiteY131" fmla="*/ 2243656 h 2344739"/>
              <a:gd name="connsiteX132" fmla="*/ 5066938 w 12193149"/>
              <a:gd name="connsiteY132" fmla="*/ 2250227 h 2344739"/>
              <a:gd name="connsiteX133" fmla="*/ 5012662 w 12193149"/>
              <a:gd name="connsiteY133" fmla="*/ 2233846 h 2344739"/>
              <a:gd name="connsiteX134" fmla="*/ 4841589 w 12193149"/>
              <a:gd name="connsiteY134" fmla="*/ 2209829 h 2344739"/>
              <a:gd name="connsiteX135" fmla="*/ 4763595 w 12193149"/>
              <a:gd name="connsiteY135" fmla="*/ 2182061 h 2344739"/>
              <a:gd name="connsiteX136" fmla="*/ 4724334 w 12193149"/>
              <a:gd name="connsiteY136" fmla="*/ 2173047 h 2344739"/>
              <a:gd name="connsiteX137" fmla="*/ 4722324 w 12193149"/>
              <a:gd name="connsiteY137" fmla="*/ 2172298 h 2344739"/>
              <a:gd name="connsiteX138" fmla="*/ 4723259 w 12193149"/>
              <a:gd name="connsiteY138" fmla="*/ 2172087 h 2344739"/>
              <a:gd name="connsiteX139" fmla="*/ 4718350 w 12193149"/>
              <a:gd name="connsiteY139" fmla="*/ 2170817 h 2344739"/>
              <a:gd name="connsiteX140" fmla="*/ 4722324 w 12193149"/>
              <a:gd name="connsiteY140" fmla="*/ 2172298 h 2344739"/>
              <a:gd name="connsiteX141" fmla="*/ 4716674 w 12193149"/>
              <a:gd name="connsiteY141" fmla="*/ 2173573 h 2344739"/>
              <a:gd name="connsiteX142" fmla="*/ 4516962 w 12193149"/>
              <a:gd name="connsiteY142" fmla="*/ 2163671 h 2344739"/>
              <a:gd name="connsiteX143" fmla="*/ 4429691 w 12193149"/>
              <a:gd name="connsiteY143" fmla="*/ 2153020 h 2344739"/>
              <a:gd name="connsiteX144" fmla="*/ 4364023 w 12193149"/>
              <a:gd name="connsiteY144" fmla="*/ 2151674 h 2344739"/>
              <a:gd name="connsiteX145" fmla="*/ 4318114 w 12193149"/>
              <a:gd name="connsiteY145" fmla="*/ 2158289 h 2344739"/>
              <a:gd name="connsiteX146" fmla="*/ 4316258 w 12193149"/>
              <a:gd name="connsiteY146" fmla="*/ 2156948 h 2344739"/>
              <a:gd name="connsiteX147" fmla="*/ 4296292 w 12193149"/>
              <a:gd name="connsiteY147" fmla="*/ 2155069 h 2344739"/>
              <a:gd name="connsiteX148" fmla="*/ 4291212 w 12193149"/>
              <a:gd name="connsiteY148" fmla="*/ 2157986 h 2344739"/>
              <a:gd name="connsiteX149" fmla="*/ 4277290 w 12193149"/>
              <a:gd name="connsiteY149" fmla="*/ 2157740 h 2344739"/>
              <a:gd name="connsiteX150" fmla="*/ 4249265 w 12193149"/>
              <a:gd name="connsiteY150" fmla="*/ 2160064 h 2344739"/>
              <a:gd name="connsiteX151" fmla="*/ 4203199 w 12193149"/>
              <a:gd name="connsiteY151" fmla="*/ 2157269 h 2344739"/>
              <a:gd name="connsiteX152" fmla="*/ 4202893 w 12193149"/>
              <a:gd name="connsiteY152" fmla="*/ 2156010 h 2344739"/>
              <a:gd name="connsiteX153" fmla="*/ 4192396 w 12193149"/>
              <a:gd name="connsiteY153" fmla="*/ 2150376 h 2344739"/>
              <a:gd name="connsiteX154" fmla="*/ 4143893 w 12193149"/>
              <a:gd name="connsiteY154" fmla="*/ 2134511 h 2344739"/>
              <a:gd name="connsiteX155" fmla="*/ 4084245 w 12193149"/>
              <a:gd name="connsiteY155" fmla="*/ 2107978 h 2344739"/>
              <a:gd name="connsiteX156" fmla="*/ 4075694 w 12193149"/>
              <a:gd name="connsiteY156" fmla="*/ 2107143 h 2344739"/>
              <a:gd name="connsiteX157" fmla="*/ 4075575 w 12193149"/>
              <a:gd name="connsiteY157" fmla="*/ 2106844 h 2344739"/>
              <a:gd name="connsiteX158" fmla="*/ 4066658 w 12193149"/>
              <a:gd name="connsiteY158" fmla="*/ 2105400 h 2344739"/>
              <a:gd name="connsiteX159" fmla="*/ 4060102 w 12193149"/>
              <a:gd name="connsiteY159" fmla="*/ 2105618 h 2344739"/>
              <a:gd name="connsiteX160" fmla="*/ 4043512 w 12193149"/>
              <a:gd name="connsiteY160" fmla="*/ 2103997 h 2344739"/>
              <a:gd name="connsiteX161" fmla="*/ 4038145 w 12193149"/>
              <a:gd name="connsiteY161" fmla="*/ 2101563 h 2344739"/>
              <a:gd name="connsiteX162" fmla="*/ 4036511 w 12193149"/>
              <a:gd name="connsiteY162" fmla="*/ 2097896 h 2344739"/>
              <a:gd name="connsiteX163" fmla="*/ 4034926 w 12193149"/>
              <a:gd name="connsiteY163" fmla="*/ 2098131 h 2344739"/>
              <a:gd name="connsiteX164" fmla="*/ 4005686 w 12193149"/>
              <a:gd name="connsiteY164" fmla="*/ 2085563 h 2344739"/>
              <a:gd name="connsiteX165" fmla="*/ 3937994 w 12193149"/>
              <a:gd name="connsiteY165" fmla="*/ 2068106 h 2344739"/>
              <a:gd name="connsiteX166" fmla="*/ 3898423 w 12193149"/>
              <a:gd name="connsiteY166" fmla="*/ 2062451 h 2344739"/>
              <a:gd name="connsiteX167" fmla="*/ 3790908 w 12193149"/>
              <a:gd name="connsiteY167" fmla="*/ 2042213 h 2344739"/>
              <a:gd name="connsiteX168" fmla="*/ 3683661 w 12193149"/>
              <a:gd name="connsiteY168" fmla="*/ 2018290 h 2344739"/>
              <a:gd name="connsiteX169" fmla="*/ 3611183 w 12193149"/>
              <a:gd name="connsiteY169" fmla="*/ 1986019 h 2344739"/>
              <a:gd name="connsiteX170" fmla="*/ 3605003 w 12193149"/>
              <a:gd name="connsiteY170" fmla="*/ 1987381 h 2344739"/>
              <a:gd name="connsiteX171" fmla="*/ 3595884 w 12193149"/>
              <a:gd name="connsiteY171" fmla="*/ 1987545 h 2344739"/>
              <a:gd name="connsiteX172" fmla="*/ 3595649 w 12193149"/>
              <a:gd name="connsiteY172" fmla="*/ 1987276 h 2344739"/>
              <a:gd name="connsiteX173" fmla="*/ 3587126 w 12193149"/>
              <a:gd name="connsiteY173" fmla="*/ 1987966 h 2344739"/>
              <a:gd name="connsiteX174" fmla="*/ 3537283 w 12193149"/>
              <a:gd name="connsiteY174" fmla="*/ 1978267 h 2344739"/>
              <a:gd name="connsiteX175" fmla="*/ 3474371 w 12193149"/>
              <a:gd name="connsiteY175" fmla="*/ 1974606 h 2344739"/>
              <a:gd name="connsiteX176" fmla="*/ 3401876 w 12193149"/>
              <a:gd name="connsiteY176" fmla="*/ 1962558 h 2344739"/>
              <a:gd name="connsiteX177" fmla="*/ 3365036 w 12193149"/>
              <a:gd name="connsiteY177" fmla="*/ 1979510 h 2344739"/>
              <a:gd name="connsiteX178" fmla="*/ 3345174 w 12193149"/>
              <a:gd name="connsiteY178" fmla="*/ 1981192 h 2344739"/>
              <a:gd name="connsiteX179" fmla="*/ 3342846 w 12193149"/>
              <a:gd name="connsiteY179" fmla="*/ 1980217 h 2344739"/>
              <a:gd name="connsiteX180" fmla="*/ 3263504 w 12193149"/>
              <a:gd name="connsiteY180" fmla="*/ 1986094 h 2344739"/>
              <a:gd name="connsiteX181" fmla="*/ 3143704 w 12193149"/>
              <a:gd name="connsiteY181" fmla="*/ 1993869 h 2344739"/>
              <a:gd name="connsiteX182" fmla="*/ 3031439 w 12193149"/>
              <a:gd name="connsiteY182" fmla="*/ 1996512 h 2344739"/>
              <a:gd name="connsiteX183" fmla="*/ 2782717 w 12193149"/>
              <a:gd name="connsiteY183" fmla="*/ 2018333 h 2344739"/>
              <a:gd name="connsiteX184" fmla="*/ 2647675 w 12193149"/>
              <a:gd name="connsiteY184" fmla="*/ 2028869 h 2344739"/>
              <a:gd name="connsiteX185" fmla="*/ 2569176 w 12193149"/>
              <a:gd name="connsiteY185" fmla="*/ 2002628 h 2344739"/>
              <a:gd name="connsiteX186" fmla="*/ 2444403 w 12193149"/>
              <a:gd name="connsiteY186" fmla="*/ 2016529 h 2344739"/>
              <a:gd name="connsiteX187" fmla="*/ 2316260 w 12193149"/>
              <a:gd name="connsiteY187" fmla="*/ 2024996 h 2344739"/>
              <a:gd name="connsiteX188" fmla="*/ 2209726 w 12193149"/>
              <a:gd name="connsiteY188" fmla="*/ 2019763 h 2344739"/>
              <a:gd name="connsiteX189" fmla="*/ 2095813 w 12193149"/>
              <a:gd name="connsiteY189" fmla="*/ 2003052 h 2344739"/>
              <a:gd name="connsiteX190" fmla="*/ 1998504 w 12193149"/>
              <a:gd name="connsiteY190" fmla="*/ 1995032 h 2344739"/>
              <a:gd name="connsiteX191" fmla="*/ 1929320 w 12193149"/>
              <a:gd name="connsiteY191" fmla="*/ 2016977 h 2344739"/>
              <a:gd name="connsiteX192" fmla="*/ 1922798 w 12193149"/>
              <a:gd name="connsiteY192" fmla="*/ 2012146 h 2344739"/>
              <a:gd name="connsiteX193" fmla="*/ 1874228 w 12193149"/>
              <a:gd name="connsiteY193" fmla="*/ 2013741 h 2344739"/>
              <a:gd name="connsiteX194" fmla="*/ 1787803 w 12193149"/>
              <a:gd name="connsiteY194" fmla="*/ 2041363 h 2344739"/>
              <a:gd name="connsiteX195" fmla="*/ 1739352 w 12193149"/>
              <a:gd name="connsiteY195" fmla="*/ 2036312 h 2344739"/>
              <a:gd name="connsiteX196" fmla="*/ 1676219 w 12193149"/>
              <a:gd name="connsiteY196" fmla="*/ 2019963 h 2344739"/>
              <a:gd name="connsiteX197" fmla="*/ 1609817 w 12193149"/>
              <a:gd name="connsiteY197" fmla="*/ 2013066 h 2344739"/>
              <a:gd name="connsiteX198" fmla="*/ 1497258 w 12193149"/>
              <a:gd name="connsiteY198" fmla="*/ 1987476 h 2344739"/>
              <a:gd name="connsiteX199" fmla="*/ 1151127 w 12193149"/>
              <a:gd name="connsiteY199" fmla="*/ 1938041 h 2344739"/>
              <a:gd name="connsiteX200" fmla="*/ 859417 w 12193149"/>
              <a:gd name="connsiteY200" fmla="*/ 1928608 h 2344739"/>
              <a:gd name="connsiteX201" fmla="*/ 838688 w 12193149"/>
              <a:gd name="connsiteY201" fmla="*/ 1929821 h 2344739"/>
              <a:gd name="connsiteX202" fmla="*/ 817957 w 12193149"/>
              <a:gd name="connsiteY202" fmla="*/ 1927857 h 2344739"/>
              <a:gd name="connsiteX203" fmla="*/ 812654 w 12193149"/>
              <a:gd name="connsiteY203" fmla="*/ 1930751 h 2344739"/>
              <a:gd name="connsiteX204" fmla="*/ 721195 w 12193149"/>
              <a:gd name="connsiteY204" fmla="*/ 1929661 h 2344739"/>
              <a:gd name="connsiteX205" fmla="*/ 720890 w 12193149"/>
              <a:gd name="connsiteY205" fmla="*/ 1928399 h 2344739"/>
              <a:gd name="connsiteX206" fmla="*/ 710023 w 12193149"/>
              <a:gd name="connsiteY206" fmla="*/ 1922722 h 2344739"/>
              <a:gd name="connsiteX207" fmla="*/ 597940 w 12193149"/>
              <a:gd name="connsiteY207" fmla="*/ 1879864 h 2344739"/>
              <a:gd name="connsiteX208" fmla="*/ 579683 w 12193149"/>
              <a:gd name="connsiteY208" fmla="*/ 1877212 h 2344739"/>
              <a:gd name="connsiteX209" fmla="*/ 572865 w 12193149"/>
              <a:gd name="connsiteY209" fmla="*/ 1877401 h 2344739"/>
              <a:gd name="connsiteX210" fmla="*/ 446247 w 12193149"/>
              <a:gd name="connsiteY210" fmla="*/ 1839371 h 2344739"/>
              <a:gd name="connsiteX211" fmla="*/ 405163 w 12193149"/>
              <a:gd name="connsiteY211" fmla="*/ 1833548 h 2344739"/>
              <a:gd name="connsiteX212" fmla="*/ 293583 w 12193149"/>
              <a:gd name="connsiteY212" fmla="*/ 1812852 h 2344739"/>
              <a:gd name="connsiteX213" fmla="*/ 119529 w 12193149"/>
              <a:gd name="connsiteY213" fmla="*/ 1761047 h 2344739"/>
              <a:gd name="connsiteX214" fmla="*/ 16674 w 12193149"/>
              <a:gd name="connsiteY214" fmla="*/ 1758191 h 2344739"/>
              <a:gd name="connsiteX215" fmla="*/ 1150 w 12193149"/>
              <a:gd name="connsiteY215" fmla="*/ 1752722 h 2344739"/>
              <a:gd name="connsiteX216" fmla="*/ 1148 w 12193149"/>
              <a:gd name="connsiteY216" fmla="*/ 222213 h 2344739"/>
              <a:gd name="connsiteX217" fmla="*/ 1148 w 12193149"/>
              <a:gd name="connsiteY217" fmla="*/ 0 h 2344739"/>
              <a:gd name="connsiteX0" fmla="*/ 1148 w 12193149"/>
              <a:gd name="connsiteY0" fmla="*/ 0 h 2344739"/>
              <a:gd name="connsiteX1" fmla="*/ 12193148 w 12193149"/>
              <a:gd name="connsiteY1" fmla="*/ 0 h 2344739"/>
              <a:gd name="connsiteX2" fmla="*/ 12193149 w 12193149"/>
              <a:gd name="connsiteY2" fmla="*/ 579739 h 2344739"/>
              <a:gd name="connsiteX3" fmla="*/ 12185986 w 12193149"/>
              <a:gd name="connsiteY3" fmla="*/ 584189 h 2344739"/>
              <a:gd name="connsiteX4" fmla="*/ 12156363 w 12193149"/>
              <a:gd name="connsiteY4" fmla="*/ 597366 h 2344739"/>
              <a:gd name="connsiteX5" fmla="*/ 12139215 w 12193149"/>
              <a:gd name="connsiteY5" fmla="*/ 623179 h 2344739"/>
              <a:gd name="connsiteX6" fmla="*/ 12126327 w 12193149"/>
              <a:gd name="connsiteY6" fmla="*/ 624690 h 2344739"/>
              <a:gd name="connsiteX7" fmla="*/ 12124007 w 12193149"/>
              <a:gd name="connsiteY7" fmla="*/ 624794 h 2344739"/>
              <a:gd name="connsiteX8" fmla="*/ 12116854 w 12193149"/>
              <a:gd name="connsiteY8" fmla="*/ 628608 h 2344739"/>
              <a:gd name="connsiteX9" fmla="*/ 12099497 w 12193149"/>
              <a:gd name="connsiteY9" fmla="*/ 628139 h 2344739"/>
              <a:gd name="connsiteX10" fmla="*/ 12087073 w 12193149"/>
              <a:gd name="connsiteY10" fmla="*/ 636341 h 2344739"/>
              <a:gd name="connsiteX11" fmla="*/ 12031073 w 12193149"/>
              <a:gd name="connsiteY11" fmla="*/ 680009 h 2344739"/>
              <a:gd name="connsiteX12" fmla="*/ 11995833 w 12193149"/>
              <a:gd name="connsiteY12" fmla="*/ 703458 h 2344739"/>
              <a:gd name="connsiteX13" fmla="*/ 11979717 w 12193149"/>
              <a:gd name="connsiteY13" fmla="*/ 708161 h 2344739"/>
              <a:gd name="connsiteX14" fmla="*/ 11959046 w 12193149"/>
              <a:gd name="connsiteY14" fmla="*/ 717558 h 2344739"/>
              <a:gd name="connsiteX15" fmla="*/ 11920454 w 12193149"/>
              <a:gd name="connsiteY15" fmla="*/ 730883 h 2344739"/>
              <a:gd name="connsiteX16" fmla="*/ 11903656 w 12193149"/>
              <a:gd name="connsiteY16" fmla="*/ 742426 h 2344739"/>
              <a:gd name="connsiteX17" fmla="*/ 11895048 w 12193149"/>
              <a:gd name="connsiteY17" fmla="*/ 744791 h 2344739"/>
              <a:gd name="connsiteX18" fmla="*/ 11891968 w 12193149"/>
              <a:gd name="connsiteY18" fmla="*/ 755729 h 2344739"/>
              <a:gd name="connsiteX19" fmla="*/ 11870776 w 12193149"/>
              <a:gd name="connsiteY19" fmla="*/ 777816 h 2344739"/>
              <a:gd name="connsiteX20" fmla="*/ 11813376 w 12193149"/>
              <a:gd name="connsiteY20" fmla="*/ 797659 h 2344739"/>
              <a:gd name="connsiteX21" fmla="*/ 11590693 w 12193149"/>
              <a:gd name="connsiteY21" fmla="*/ 963777 h 2344739"/>
              <a:gd name="connsiteX22" fmla="*/ 11506817 w 12193149"/>
              <a:gd name="connsiteY22" fmla="*/ 1033623 h 2344739"/>
              <a:gd name="connsiteX23" fmla="*/ 11280332 w 12193149"/>
              <a:gd name="connsiteY23" fmla="*/ 1223571 h 2344739"/>
              <a:gd name="connsiteX24" fmla="*/ 11228309 w 12193149"/>
              <a:gd name="connsiteY24" fmla="*/ 1276236 h 2344739"/>
              <a:gd name="connsiteX25" fmla="*/ 11218087 w 12193149"/>
              <a:gd name="connsiteY25" fmla="*/ 1275961 h 2344739"/>
              <a:gd name="connsiteX26" fmla="*/ 11217184 w 12193149"/>
              <a:gd name="connsiteY26" fmla="*/ 1275018 h 2344739"/>
              <a:gd name="connsiteX27" fmla="*/ 11188885 w 12193149"/>
              <a:gd name="connsiteY27" fmla="*/ 1292383 h 2344739"/>
              <a:gd name="connsiteX28" fmla="*/ 11184501 w 12193149"/>
              <a:gd name="connsiteY28" fmla="*/ 1292525 h 2344739"/>
              <a:gd name="connsiteX29" fmla="*/ 11166854 w 12193149"/>
              <a:gd name="connsiteY29" fmla="*/ 1306612 h 2344739"/>
              <a:gd name="connsiteX30" fmla="*/ 11157311 w 12193149"/>
              <a:gd name="connsiteY30" fmla="*/ 1312414 h 2344739"/>
              <a:gd name="connsiteX31" fmla="*/ 11155496 w 12193149"/>
              <a:gd name="connsiteY31" fmla="*/ 1317097 h 2344739"/>
              <a:gd name="connsiteX32" fmla="*/ 11140961 w 12193149"/>
              <a:gd name="connsiteY32" fmla="*/ 1324115 h 2344739"/>
              <a:gd name="connsiteX33" fmla="*/ 11138961 w 12193149"/>
              <a:gd name="connsiteY33" fmla="*/ 1323772 h 2344739"/>
              <a:gd name="connsiteX34" fmla="*/ 11128208 w 12193149"/>
              <a:gd name="connsiteY34" fmla="*/ 1333832 h 2344739"/>
              <a:gd name="connsiteX35" fmla="*/ 11120691 w 12193149"/>
              <a:gd name="connsiteY35" fmla="*/ 1347424 h 2344739"/>
              <a:gd name="connsiteX36" fmla="*/ 10894683 w 12193149"/>
              <a:gd name="connsiteY36" fmla="*/ 1473399 h 2344739"/>
              <a:gd name="connsiteX37" fmla="*/ 10773300 w 12193149"/>
              <a:gd name="connsiteY37" fmla="*/ 1523191 h 2344739"/>
              <a:gd name="connsiteX38" fmla="*/ 10627668 w 12193149"/>
              <a:gd name="connsiteY38" fmla="*/ 1559229 h 2344739"/>
              <a:gd name="connsiteX39" fmla="*/ 10581895 w 12193149"/>
              <a:gd name="connsiteY39" fmla="*/ 1568689 h 2344739"/>
              <a:gd name="connsiteX40" fmla="*/ 10547790 w 12193149"/>
              <a:gd name="connsiteY40" fmla="*/ 1598423 h 2344739"/>
              <a:gd name="connsiteX41" fmla="*/ 10529643 w 12193149"/>
              <a:gd name="connsiteY41" fmla="*/ 1596907 h 2344739"/>
              <a:gd name="connsiteX42" fmla="*/ 10526446 w 12193149"/>
              <a:gd name="connsiteY42" fmla="*/ 1596411 h 2344739"/>
              <a:gd name="connsiteX43" fmla="*/ 10515129 w 12193149"/>
              <a:gd name="connsiteY43" fmla="*/ 1599537 h 2344739"/>
              <a:gd name="connsiteX44" fmla="*/ 10491735 w 12193149"/>
              <a:gd name="connsiteY44" fmla="*/ 1594156 h 2344739"/>
              <a:gd name="connsiteX45" fmla="*/ 10471418 w 12193149"/>
              <a:gd name="connsiteY45" fmla="*/ 1601693 h 2344739"/>
              <a:gd name="connsiteX46" fmla="*/ 10377042 w 12193149"/>
              <a:gd name="connsiteY46" fmla="*/ 1644598 h 2344739"/>
              <a:gd name="connsiteX47" fmla="*/ 10319338 w 12193149"/>
              <a:gd name="connsiteY47" fmla="*/ 1666221 h 2344739"/>
              <a:gd name="connsiteX48" fmla="*/ 10295467 w 12193149"/>
              <a:gd name="connsiteY48" fmla="*/ 1668079 h 2344739"/>
              <a:gd name="connsiteX49" fmla="*/ 10263443 w 12193149"/>
              <a:gd name="connsiteY49" fmla="*/ 1674948 h 2344739"/>
              <a:gd name="connsiteX50" fmla="*/ 10205418 w 12193149"/>
              <a:gd name="connsiteY50" fmla="*/ 1682149 h 2344739"/>
              <a:gd name="connsiteX51" fmla="*/ 10177759 w 12193149"/>
              <a:gd name="connsiteY51" fmla="*/ 1692943 h 2344739"/>
              <a:gd name="connsiteX52" fmla="*/ 10165070 w 12193149"/>
              <a:gd name="connsiteY52" fmla="*/ 1693739 h 2344739"/>
              <a:gd name="connsiteX53" fmla="*/ 10156308 w 12193149"/>
              <a:gd name="connsiteY53" fmla="*/ 1707487 h 2344739"/>
              <a:gd name="connsiteX54" fmla="*/ 10118267 w 12193149"/>
              <a:gd name="connsiteY54" fmla="*/ 1731142 h 2344739"/>
              <a:gd name="connsiteX55" fmla="*/ 10083317 w 12193149"/>
              <a:gd name="connsiteY55" fmla="*/ 1743296 h 2344739"/>
              <a:gd name="connsiteX56" fmla="*/ 10040388 w 12193149"/>
              <a:gd name="connsiteY56" fmla="*/ 1741632 h 2344739"/>
              <a:gd name="connsiteX57" fmla="*/ 9961167 w 12193149"/>
              <a:gd name="connsiteY57" fmla="*/ 1757147 h 2344739"/>
              <a:gd name="connsiteX58" fmla="*/ 9848940 w 12193149"/>
              <a:gd name="connsiteY58" fmla="*/ 1763915 h 2344739"/>
              <a:gd name="connsiteX59" fmla="*/ 9729457 w 12193149"/>
              <a:gd name="connsiteY59" fmla="*/ 1784122 h 2344739"/>
              <a:gd name="connsiteX60" fmla="*/ 9613704 w 12193149"/>
              <a:gd name="connsiteY60" fmla="*/ 1812371 h 2344739"/>
              <a:gd name="connsiteX61" fmla="*/ 9338590 w 12193149"/>
              <a:gd name="connsiteY61" fmla="*/ 1869293 h 2344739"/>
              <a:gd name="connsiteX62" fmla="*/ 9232518 w 12193149"/>
              <a:gd name="connsiteY62" fmla="*/ 1893149 h 2344739"/>
              <a:gd name="connsiteX63" fmla="*/ 9156690 w 12193149"/>
              <a:gd name="connsiteY63" fmla="*/ 1903228 h 2344739"/>
              <a:gd name="connsiteX64" fmla="*/ 9054601 w 12193149"/>
              <a:gd name="connsiteY64" fmla="*/ 1910755 h 2344739"/>
              <a:gd name="connsiteX65" fmla="*/ 9006634 w 12193149"/>
              <a:gd name="connsiteY65" fmla="*/ 1914040 h 2344739"/>
              <a:gd name="connsiteX66" fmla="*/ 9006349 w 12193149"/>
              <a:gd name="connsiteY66" fmla="*/ 1913800 h 2344739"/>
              <a:gd name="connsiteX67" fmla="*/ 8997380 w 12193149"/>
              <a:gd name="connsiteY67" fmla="*/ 1915011 h 2344739"/>
              <a:gd name="connsiteX68" fmla="*/ 8991542 w 12193149"/>
              <a:gd name="connsiteY68" fmla="*/ 1917072 h 2344739"/>
              <a:gd name="connsiteX69" fmla="*/ 8975485 w 12193149"/>
              <a:gd name="connsiteY69" fmla="*/ 1920298 h 2344739"/>
              <a:gd name="connsiteX70" fmla="*/ 8969159 w 12193149"/>
              <a:gd name="connsiteY70" fmla="*/ 1919598 h 2344739"/>
              <a:gd name="connsiteX71" fmla="*/ 8964196 w 12193149"/>
              <a:gd name="connsiteY71" fmla="*/ 1917373 h 2344739"/>
              <a:gd name="connsiteX72" fmla="*/ 8930136 w 12193149"/>
              <a:gd name="connsiteY72" fmla="*/ 1914185 h 2344739"/>
              <a:gd name="connsiteX73" fmla="*/ 8753592 w 12193149"/>
              <a:gd name="connsiteY73" fmla="*/ 1933417 h 2344739"/>
              <a:gd name="connsiteX74" fmla="*/ 8708995 w 12193149"/>
              <a:gd name="connsiteY74" fmla="*/ 1935518 h 2344739"/>
              <a:gd name="connsiteX75" fmla="*/ 8597219 w 12193149"/>
              <a:gd name="connsiteY75" fmla="*/ 1944090 h 2344739"/>
              <a:gd name="connsiteX76" fmla="*/ 8526378 w 12193149"/>
              <a:gd name="connsiteY76" fmla="*/ 1929248 h 2344739"/>
              <a:gd name="connsiteX77" fmla="*/ 8512131 w 12193149"/>
              <a:gd name="connsiteY77" fmla="*/ 1935163 h 2344739"/>
              <a:gd name="connsiteX78" fmla="*/ 8507315 w 12193149"/>
              <a:gd name="connsiteY78" fmla="*/ 1938164 h 2344739"/>
              <a:gd name="connsiteX79" fmla="*/ 8499116 w 12193149"/>
              <a:gd name="connsiteY79" fmla="*/ 1940902 h 2344739"/>
              <a:gd name="connsiteX80" fmla="*/ 8498742 w 12193149"/>
              <a:gd name="connsiteY80" fmla="*/ 1940723 h 2344739"/>
              <a:gd name="connsiteX81" fmla="*/ 8491397 w 12193149"/>
              <a:gd name="connsiteY81" fmla="*/ 1943773 h 2344739"/>
              <a:gd name="connsiteX82" fmla="*/ 8368330 w 12193149"/>
              <a:gd name="connsiteY82" fmla="*/ 1957815 h 2344739"/>
              <a:gd name="connsiteX83" fmla="*/ 8354947 w 12193149"/>
              <a:gd name="connsiteY83" fmla="*/ 1958009 h 2344739"/>
              <a:gd name="connsiteX84" fmla="*/ 8321252 w 12193149"/>
              <a:gd name="connsiteY84" fmla="*/ 1974587 h 2344739"/>
              <a:gd name="connsiteX85" fmla="*/ 8315581 w 12193149"/>
              <a:gd name="connsiteY85" fmla="*/ 1974913 h 2344739"/>
              <a:gd name="connsiteX86" fmla="*/ 8296322 w 12193149"/>
              <a:gd name="connsiteY86" fmla="*/ 1988808 h 2344739"/>
              <a:gd name="connsiteX87" fmla="*/ 8285424 w 12193149"/>
              <a:gd name="connsiteY87" fmla="*/ 1994631 h 2344739"/>
              <a:gd name="connsiteX88" fmla="*/ 8284298 w 12193149"/>
              <a:gd name="connsiteY88" fmla="*/ 1999074 h 2344739"/>
              <a:gd name="connsiteX89" fmla="*/ 8267224 w 12193149"/>
              <a:gd name="connsiteY89" fmla="*/ 2006249 h 2344739"/>
              <a:gd name="connsiteX90" fmla="*/ 8264525 w 12193149"/>
              <a:gd name="connsiteY90" fmla="*/ 2006019 h 2344739"/>
              <a:gd name="connsiteX91" fmla="*/ 8253181 w 12193149"/>
              <a:gd name="connsiteY91" fmla="*/ 2015862 h 2344739"/>
              <a:gd name="connsiteX92" fmla="*/ 8246982 w 12193149"/>
              <a:gd name="connsiteY92" fmla="*/ 2028854 h 2344739"/>
              <a:gd name="connsiteX93" fmla="*/ 8091420 w 12193149"/>
              <a:gd name="connsiteY93" fmla="*/ 2075015 h 2344739"/>
              <a:gd name="connsiteX94" fmla="*/ 7906555 w 12193149"/>
              <a:gd name="connsiteY94" fmla="*/ 2116988 h 2344739"/>
              <a:gd name="connsiteX95" fmla="*/ 7719893 w 12193149"/>
              <a:gd name="connsiteY95" fmla="*/ 2142703 h 2344739"/>
              <a:gd name="connsiteX96" fmla="*/ 7615495 w 12193149"/>
              <a:gd name="connsiteY96" fmla="*/ 2139232 h 2344739"/>
              <a:gd name="connsiteX97" fmla="*/ 7528691 w 12193149"/>
              <a:gd name="connsiteY97" fmla="*/ 2145060 h 2344739"/>
              <a:gd name="connsiteX98" fmla="*/ 7520719 w 12193149"/>
              <a:gd name="connsiteY98" fmla="*/ 2147613 h 2344739"/>
              <a:gd name="connsiteX99" fmla="*/ 7508559 w 12193149"/>
              <a:gd name="connsiteY99" fmla="*/ 2148948 h 2344739"/>
              <a:gd name="connsiteX100" fmla="*/ 7508188 w 12193149"/>
              <a:gd name="connsiteY100" fmla="*/ 2148621 h 2344739"/>
              <a:gd name="connsiteX101" fmla="*/ 7496943 w 12193149"/>
              <a:gd name="connsiteY101" fmla="*/ 2150573 h 2344739"/>
              <a:gd name="connsiteX102" fmla="*/ 7219707 w 12193149"/>
              <a:gd name="connsiteY102" fmla="*/ 2156680 h 2344739"/>
              <a:gd name="connsiteX103" fmla="*/ 7202249 w 12193149"/>
              <a:gd name="connsiteY103" fmla="*/ 2161230 h 2344739"/>
              <a:gd name="connsiteX104" fmla="*/ 7198152 w 12193149"/>
              <a:gd name="connsiteY104" fmla="*/ 2166588 h 2344739"/>
              <a:gd name="connsiteX105" fmla="*/ 7171956 w 12193149"/>
              <a:gd name="connsiteY105" fmla="*/ 2171236 h 2344739"/>
              <a:gd name="connsiteX106" fmla="*/ 7098136 w 12193149"/>
              <a:gd name="connsiteY106" fmla="*/ 2183464 h 2344739"/>
              <a:gd name="connsiteX107" fmla="*/ 7019644 w 12193149"/>
              <a:gd name="connsiteY107" fmla="*/ 2183090 h 2344739"/>
              <a:gd name="connsiteX108" fmla="*/ 6905294 w 12193149"/>
              <a:gd name="connsiteY108" fmla="*/ 2212596 h 2344739"/>
              <a:gd name="connsiteX109" fmla="*/ 6709370 w 12193149"/>
              <a:gd name="connsiteY109" fmla="*/ 2240551 h 2344739"/>
              <a:gd name="connsiteX110" fmla="*/ 6550602 w 12193149"/>
              <a:gd name="connsiteY110" fmla="*/ 2269327 h 2344739"/>
              <a:gd name="connsiteX111" fmla="*/ 6318708 w 12193149"/>
              <a:gd name="connsiteY111" fmla="*/ 2316127 h 2344739"/>
              <a:gd name="connsiteX112" fmla="*/ 6169822 w 12193149"/>
              <a:gd name="connsiteY112" fmla="*/ 2318214 h 2344739"/>
              <a:gd name="connsiteX113" fmla="*/ 6074996 w 12193149"/>
              <a:gd name="connsiteY113" fmla="*/ 2338676 h 2344739"/>
              <a:gd name="connsiteX114" fmla="*/ 6069677 w 12193149"/>
              <a:gd name="connsiteY114" fmla="*/ 2337139 h 2344739"/>
              <a:gd name="connsiteX115" fmla="*/ 6049786 w 12193149"/>
              <a:gd name="connsiteY115" fmla="*/ 2337822 h 2344739"/>
              <a:gd name="connsiteX116" fmla="*/ 6042433 w 12193149"/>
              <a:gd name="connsiteY116" fmla="*/ 2329473 h 2344739"/>
              <a:gd name="connsiteX117" fmla="*/ 6011238 w 12193149"/>
              <a:gd name="connsiteY117" fmla="*/ 2324380 h 2344739"/>
              <a:gd name="connsiteX118" fmla="*/ 5958523 w 12193149"/>
              <a:gd name="connsiteY118" fmla="*/ 2328024 h 2344739"/>
              <a:gd name="connsiteX119" fmla="*/ 5760067 w 12193149"/>
              <a:gd name="connsiteY119" fmla="*/ 2343716 h 2344739"/>
              <a:gd name="connsiteX120" fmla="*/ 5628108 w 12193149"/>
              <a:gd name="connsiteY120" fmla="*/ 2344739 h 2344739"/>
              <a:gd name="connsiteX121" fmla="*/ 5472054 w 12193149"/>
              <a:gd name="connsiteY121" fmla="*/ 2330719 h 2344739"/>
              <a:gd name="connsiteX122" fmla="*/ 5433909 w 12193149"/>
              <a:gd name="connsiteY122" fmla="*/ 2319466 h 2344739"/>
              <a:gd name="connsiteX123" fmla="*/ 5382817 w 12193149"/>
              <a:gd name="connsiteY123" fmla="*/ 2301764 h 2344739"/>
              <a:gd name="connsiteX124" fmla="*/ 5262912 w 12193149"/>
              <a:gd name="connsiteY124" fmla="*/ 2281347 h 2344739"/>
              <a:gd name="connsiteX125" fmla="*/ 5224109 w 12193149"/>
              <a:gd name="connsiteY125" fmla="*/ 2270223 h 2344739"/>
              <a:gd name="connsiteX126" fmla="*/ 5175808 w 12193149"/>
              <a:gd name="connsiteY126" fmla="*/ 2267233 h 2344739"/>
              <a:gd name="connsiteX127" fmla="*/ 5157702 w 12193149"/>
              <a:gd name="connsiteY127" fmla="*/ 2260010 h 2344739"/>
              <a:gd name="connsiteX128" fmla="*/ 5143747 w 12193149"/>
              <a:gd name="connsiteY128" fmla="*/ 2256610 h 2344739"/>
              <a:gd name="connsiteX129" fmla="*/ 5140744 w 12193149"/>
              <a:gd name="connsiteY129" fmla="*/ 2254509 h 2344739"/>
              <a:gd name="connsiteX130" fmla="*/ 5122807 w 12193149"/>
              <a:gd name="connsiteY130" fmla="*/ 2243656 h 2344739"/>
              <a:gd name="connsiteX131" fmla="*/ 5066938 w 12193149"/>
              <a:gd name="connsiteY131" fmla="*/ 2250227 h 2344739"/>
              <a:gd name="connsiteX132" fmla="*/ 5012662 w 12193149"/>
              <a:gd name="connsiteY132" fmla="*/ 2233846 h 2344739"/>
              <a:gd name="connsiteX133" fmla="*/ 4841589 w 12193149"/>
              <a:gd name="connsiteY133" fmla="*/ 2209829 h 2344739"/>
              <a:gd name="connsiteX134" fmla="*/ 4763595 w 12193149"/>
              <a:gd name="connsiteY134" fmla="*/ 2182061 h 2344739"/>
              <a:gd name="connsiteX135" fmla="*/ 4724334 w 12193149"/>
              <a:gd name="connsiteY135" fmla="*/ 2173047 h 2344739"/>
              <a:gd name="connsiteX136" fmla="*/ 4722324 w 12193149"/>
              <a:gd name="connsiteY136" fmla="*/ 2172298 h 2344739"/>
              <a:gd name="connsiteX137" fmla="*/ 4723259 w 12193149"/>
              <a:gd name="connsiteY137" fmla="*/ 2172087 h 2344739"/>
              <a:gd name="connsiteX138" fmla="*/ 4718350 w 12193149"/>
              <a:gd name="connsiteY138" fmla="*/ 2170817 h 2344739"/>
              <a:gd name="connsiteX139" fmla="*/ 4722324 w 12193149"/>
              <a:gd name="connsiteY139" fmla="*/ 2172298 h 2344739"/>
              <a:gd name="connsiteX140" fmla="*/ 4716674 w 12193149"/>
              <a:gd name="connsiteY140" fmla="*/ 2173573 h 2344739"/>
              <a:gd name="connsiteX141" fmla="*/ 4516962 w 12193149"/>
              <a:gd name="connsiteY141" fmla="*/ 2163671 h 2344739"/>
              <a:gd name="connsiteX142" fmla="*/ 4429691 w 12193149"/>
              <a:gd name="connsiteY142" fmla="*/ 2153020 h 2344739"/>
              <a:gd name="connsiteX143" fmla="*/ 4364023 w 12193149"/>
              <a:gd name="connsiteY143" fmla="*/ 2151674 h 2344739"/>
              <a:gd name="connsiteX144" fmla="*/ 4318114 w 12193149"/>
              <a:gd name="connsiteY144" fmla="*/ 2158289 h 2344739"/>
              <a:gd name="connsiteX145" fmla="*/ 4316258 w 12193149"/>
              <a:gd name="connsiteY145" fmla="*/ 2156948 h 2344739"/>
              <a:gd name="connsiteX146" fmla="*/ 4296292 w 12193149"/>
              <a:gd name="connsiteY146" fmla="*/ 2155069 h 2344739"/>
              <a:gd name="connsiteX147" fmla="*/ 4291212 w 12193149"/>
              <a:gd name="connsiteY147" fmla="*/ 2157986 h 2344739"/>
              <a:gd name="connsiteX148" fmla="*/ 4277290 w 12193149"/>
              <a:gd name="connsiteY148" fmla="*/ 2157740 h 2344739"/>
              <a:gd name="connsiteX149" fmla="*/ 4249265 w 12193149"/>
              <a:gd name="connsiteY149" fmla="*/ 2160064 h 2344739"/>
              <a:gd name="connsiteX150" fmla="*/ 4203199 w 12193149"/>
              <a:gd name="connsiteY150" fmla="*/ 2157269 h 2344739"/>
              <a:gd name="connsiteX151" fmla="*/ 4202893 w 12193149"/>
              <a:gd name="connsiteY151" fmla="*/ 2156010 h 2344739"/>
              <a:gd name="connsiteX152" fmla="*/ 4192396 w 12193149"/>
              <a:gd name="connsiteY152" fmla="*/ 2150376 h 2344739"/>
              <a:gd name="connsiteX153" fmla="*/ 4143893 w 12193149"/>
              <a:gd name="connsiteY153" fmla="*/ 2134511 h 2344739"/>
              <a:gd name="connsiteX154" fmla="*/ 4084245 w 12193149"/>
              <a:gd name="connsiteY154" fmla="*/ 2107978 h 2344739"/>
              <a:gd name="connsiteX155" fmla="*/ 4075694 w 12193149"/>
              <a:gd name="connsiteY155" fmla="*/ 2107143 h 2344739"/>
              <a:gd name="connsiteX156" fmla="*/ 4075575 w 12193149"/>
              <a:gd name="connsiteY156" fmla="*/ 2106844 h 2344739"/>
              <a:gd name="connsiteX157" fmla="*/ 4066658 w 12193149"/>
              <a:gd name="connsiteY157" fmla="*/ 2105400 h 2344739"/>
              <a:gd name="connsiteX158" fmla="*/ 4060102 w 12193149"/>
              <a:gd name="connsiteY158" fmla="*/ 2105618 h 2344739"/>
              <a:gd name="connsiteX159" fmla="*/ 4043512 w 12193149"/>
              <a:gd name="connsiteY159" fmla="*/ 2103997 h 2344739"/>
              <a:gd name="connsiteX160" fmla="*/ 4038145 w 12193149"/>
              <a:gd name="connsiteY160" fmla="*/ 2101563 h 2344739"/>
              <a:gd name="connsiteX161" fmla="*/ 4036511 w 12193149"/>
              <a:gd name="connsiteY161" fmla="*/ 2097896 h 2344739"/>
              <a:gd name="connsiteX162" fmla="*/ 4034926 w 12193149"/>
              <a:gd name="connsiteY162" fmla="*/ 2098131 h 2344739"/>
              <a:gd name="connsiteX163" fmla="*/ 4005686 w 12193149"/>
              <a:gd name="connsiteY163" fmla="*/ 2085563 h 2344739"/>
              <a:gd name="connsiteX164" fmla="*/ 3937994 w 12193149"/>
              <a:gd name="connsiteY164" fmla="*/ 2068106 h 2344739"/>
              <a:gd name="connsiteX165" fmla="*/ 3898423 w 12193149"/>
              <a:gd name="connsiteY165" fmla="*/ 2062451 h 2344739"/>
              <a:gd name="connsiteX166" fmla="*/ 3790908 w 12193149"/>
              <a:gd name="connsiteY166" fmla="*/ 2042213 h 2344739"/>
              <a:gd name="connsiteX167" fmla="*/ 3683661 w 12193149"/>
              <a:gd name="connsiteY167" fmla="*/ 2018290 h 2344739"/>
              <a:gd name="connsiteX168" fmla="*/ 3611183 w 12193149"/>
              <a:gd name="connsiteY168" fmla="*/ 1986019 h 2344739"/>
              <a:gd name="connsiteX169" fmla="*/ 3605003 w 12193149"/>
              <a:gd name="connsiteY169" fmla="*/ 1987381 h 2344739"/>
              <a:gd name="connsiteX170" fmla="*/ 3595884 w 12193149"/>
              <a:gd name="connsiteY170" fmla="*/ 1987545 h 2344739"/>
              <a:gd name="connsiteX171" fmla="*/ 3595649 w 12193149"/>
              <a:gd name="connsiteY171" fmla="*/ 1987276 h 2344739"/>
              <a:gd name="connsiteX172" fmla="*/ 3587126 w 12193149"/>
              <a:gd name="connsiteY172" fmla="*/ 1987966 h 2344739"/>
              <a:gd name="connsiteX173" fmla="*/ 3537283 w 12193149"/>
              <a:gd name="connsiteY173" fmla="*/ 1978267 h 2344739"/>
              <a:gd name="connsiteX174" fmla="*/ 3474371 w 12193149"/>
              <a:gd name="connsiteY174" fmla="*/ 1974606 h 2344739"/>
              <a:gd name="connsiteX175" fmla="*/ 3401876 w 12193149"/>
              <a:gd name="connsiteY175" fmla="*/ 1962558 h 2344739"/>
              <a:gd name="connsiteX176" fmla="*/ 3365036 w 12193149"/>
              <a:gd name="connsiteY176" fmla="*/ 1979510 h 2344739"/>
              <a:gd name="connsiteX177" fmla="*/ 3345174 w 12193149"/>
              <a:gd name="connsiteY177" fmla="*/ 1981192 h 2344739"/>
              <a:gd name="connsiteX178" fmla="*/ 3342846 w 12193149"/>
              <a:gd name="connsiteY178" fmla="*/ 1980217 h 2344739"/>
              <a:gd name="connsiteX179" fmla="*/ 3263504 w 12193149"/>
              <a:gd name="connsiteY179" fmla="*/ 1986094 h 2344739"/>
              <a:gd name="connsiteX180" fmla="*/ 3143704 w 12193149"/>
              <a:gd name="connsiteY180" fmla="*/ 1993869 h 2344739"/>
              <a:gd name="connsiteX181" fmla="*/ 3031439 w 12193149"/>
              <a:gd name="connsiteY181" fmla="*/ 1996512 h 2344739"/>
              <a:gd name="connsiteX182" fmla="*/ 2782717 w 12193149"/>
              <a:gd name="connsiteY182" fmla="*/ 2018333 h 2344739"/>
              <a:gd name="connsiteX183" fmla="*/ 2647675 w 12193149"/>
              <a:gd name="connsiteY183" fmla="*/ 2028869 h 2344739"/>
              <a:gd name="connsiteX184" fmla="*/ 2569176 w 12193149"/>
              <a:gd name="connsiteY184" fmla="*/ 2002628 h 2344739"/>
              <a:gd name="connsiteX185" fmla="*/ 2444403 w 12193149"/>
              <a:gd name="connsiteY185" fmla="*/ 2016529 h 2344739"/>
              <a:gd name="connsiteX186" fmla="*/ 2316260 w 12193149"/>
              <a:gd name="connsiteY186" fmla="*/ 2024996 h 2344739"/>
              <a:gd name="connsiteX187" fmla="*/ 2209726 w 12193149"/>
              <a:gd name="connsiteY187" fmla="*/ 2019763 h 2344739"/>
              <a:gd name="connsiteX188" fmla="*/ 2095813 w 12193149"/>
              <a:gd name="connsiteY188" fmla="*/ 2003052 h 2344739"/>
              <a:gd name="connsiteX189" fmla="*/ 1998504 w 12193149"/>
              <a:gd name="connsiteY189" fmla="*/ 1995032 h 2344739"/>
              <a:gd name="connsiteX190" fmla="*/ 1929320 w 12193149"/>
              <a:gd name="connsiteY190" fmla="*/ 2016977 h 2344739"/>
              <a:gd name="connsiteX191" fmla="*/ 1922798 w 12193149"/>
              <a:gd name="connsiteY191" fmla="*/ 2012146 h 2344739"/>
              <a:gd name="connsiteX192" fmla="*/ 1874228 w 12193149"/>
              <a:gd name="connsiteY192" fmla="*/ 2013741 h 2344739"/>
              <a:gd name="connsiteX193" fmla="*/ 1787803 w 12193149"/>
              <a:gd name="connsiteY193" fmla="*/ 2041363 h 2344739"/>
              <a:gd name="connsiteX194" fmla="*/ 1739352 w 12193149"/>
              <a:gd name="connsiteY194" fmla="*/ 2036312 h 2344739"/>
              <a:gd name="connsiteX195" fmla="*/ 1676219 w 12193149"/>
              <a:gd name="connsiteY195" fmla="*/ 2019963 h 2344739"/>
              <a:gd name="connsiteX196" fmla="*/ 1609817 w 12193149"/>
              <a:gd name="connsiteY196" fmla="*/ 2013066 h 2344739"/>
              <a:gd name="connsiteX197" fmla="*/ 1497258 w 12193149"/>
              <a:gd name="connsiteY197" fmla="*/ 1987476 h 2344739"/>
              <a:gd name="connsiteX198" fmla="*/ 1151127 w 12193149"/>
              <a:gd name="connsiteY198" fmla="*/ 1938041 h 2344739"/>
              <a:gd name="connsiteX199" fmla="*/ 859417 w 12193149"/>
              <a:gd name="connsiteY199" fmla="*/ 1928608 h 2344739"/>
              <a:gd name="connsiteX200" fmla="*/ 838688 w 12193149"/>
              <a:gd name="connsiteY200" fmla="*/ 1929821 h 2344739"/>
              <a:gd name="connsiteX201" fmla="*/ 817957 w 12193149"/>
              <a:gd name="connsiteY201" fmla="*/ 1927857 h 2344739"/>
              <a:gd name="connsiteX202" fmla="*/ 812654 w 12193149"/>
              <a:gd name="connsiteY202" fmla="*/ 1930751 h 2344739"/>
              <a:gd name="connsiteX203" fmla="*/ 721195 w 12193149"/>
              <a:gd name="connsiteY203" fmla="*/ 1929661 h 2344739"/>
              <a:gd name="connsiteX204" fmla="*/ 720890 w 12193149"/>
              <a:gd name="connsiteY204" fmla="*/ 1928399 h 2344739"/>
              <a:gd name="connsiteX205" fmla="*/ 710023 w 12193149"/>
              <a:gd name="connsiteY205" fmla="*/ 1922722 h 2344739"/>
              <a:gd name="connsiteX206" fmla="*/ 597940 w 12193149"/>
              <a:gd name="connsiteY206" fmla="*/ 1879864 h 2344739"/>
              <a:gd name="connsiteX207" fmla="*/ 579683 w 12193149"/>
              <a:gd name="connsiteY207" fmla="*/ 1877212 h 2344739"/>
              <a:gd name="connsiteX208" fmla="*/ 572865 w 12193149"/>
              <a:gd name="connsiteY208" fmla="*/ 1877401 h 2344739"/>
              <a:gd name="connsiteX209" fmla="*/ 446247 w 12193149"/>
              <a:gd name="connsiteY209" fmla="*/ 1839371 h 2344739"/>
              <a:gd name="connsiteX210" fmla="*/ 405163 w 12193149"/>
              <a:gd name="connsiteY210" fmla="*/ 1833548 h 2344739"/>
              <a:gd name="connsiteX211" fmla="*/ 293583 w 12193149"/>
              <a:gd name="connsiteY211" fmla="*/ 1812852 h 2344739"/>
              <a:gd name="connsiteX212" fmla="*/ 119529 w 12193149"/>
              <a:gd name="connsiteY212" fmla="*/ 1761047 h 2344739"/>
              <a:gd name="connsiteX213" fmla="*/ 16674 w 12193149"/>
              <a:gd name="connsiteY213" fmla="*/ 1758191 h 2344739"/>
              <a:gd name="connsiteX214" fmla="*/ 1150 w 12193149"/>
              <a:gd name="connsiteY214" fmla="*/ 1752722 h 2344739"/>
              <a:gd name="connsiteX215" fmla="*/ 1148 w 12193149"/>
              <a:gd name="connsiteY215" fmla="*/ 222213 h 2344739"/>
              <a:gd name="connsiteX216" fmla="*/ 1148 w 12193149"/>
              <a:gd name="connsiteY216" fmla="*/ 0 h 2344739"/>
              <a:gd name="connsiteX0" fmla="*/ 1148 w 12193149"/>
              <a:gd name="connsiteY0" fmla="*/ 818782 h 3163521"/>
              <a:gd name="connsiteX1" fmla="*/ 12181789 w 12193149"/>
              <a:gd name="connsiteY1" fmla="*/ 0 h 3163521"/>
              <a:gd name="connsiteX2" fmla="*/ 12193149 w 12193149"/>
              <a:gd name="connsiteY2" fmla="*/ 1398521 h 3163521"/>
              <a:gd name="connsiteX3" fmla="*/ 12185986 w 12193149"/>
              <a:gd name="connsiteY3" fmla="*/ 1402971 h 3163521"/>
              <a:gd name="connsiteX4" fmla="*/ 12156363 w 12193149"/>
              <a:gd name="connsiteY4" fmla="*/ 1416148 h 3163521"/>
              <a:gd name="connsiteX5" fmla="*/ 12139215 w 12193149"/>
              <a:gd name="connsiteY5" fmla="*/ 1441961 h 3163521"/>
              <a:gd name="connsiteX6" fmla="*/ 12126327 w 12193149"/>
              <a:gd name="connsiteY6" fmla="*/ 1443472 h 3163521"/>
              <a:gd name="connsiteX7" fmla="*/ 12124007 w 12193149"/>
              <a:gd name="connsiteY7" fmla="*/ 1443576 h 3163521"/>
              <a:gd name="connsiteX8" fmla="*/ 12116854 w 12193149"/>
              <a:gd name="connsiteY8" fmla="*/ 1447390 h 3163521"/>
              <a:gd name="connsiteX9" fmla="*/ 12099497 w 12193149"/>
              <a:gd name="connsiteY9" fmla="*/ 1446921 h 3163521"/>
              <a:gd name="connsiteX10" fmla="*/ 12087073 w 12193149"/>
              <a:gd name="connsiteY10" fmla="*/ 1455123 h 3163521"/>
              <a:gd name="connsiteX11" fmla="*/ 12031073 w 12193149"/>
              <a:gd name="connsiteY11" fmla="*/ 1498791 h 3163521"/>
              <a:gd name="connsiteX12" fmla="*/ 11995833 w 12193149"/>
              <a:gd name="connsiteY12" fmla="*/ 1522240 h 3163521"/>
              <a:gd name="connsiteX13" fmla="*/ 11979717 w 12193149"/>
              <a:gd name="connsiteY13" fmla="*/ 1526943 h 3163521"/>
              <a:gd name="connsiteX14" fmla="*/ 11959046 w 12193149"/>
              <a:gd name="connsiteY14" fmla="*/ 1536340 h 3163521"/>
              <a:gd name="connsiteX15" fmla="*/ 11920454 w 12193149"/>
              <a:gd name="connsiteY15" fmla="*/ 1549665 h 3163521"/>
              <a:gd name="connsiteX16" fmla="*/ 11903656 w 12193149"/>
              <a:gd name="connsiteY16" fmla="*/ 1561208 h 3163521"/>
              <a:gd name="connsiteX17" fmla="*/ 11895048 w 12193149"/>
              <a:gd name="connsiteY17" fmla="*/ 1563573 h 3163521"/>
              <a:gd name="connsiteX18" fmla="*/ 11891968 w 12193149"/>
              <a:gd name="connsiteY18" fmla="*/ 1574511 h 3163521"/>
              <a:gd name="connsiteX19" fmla="*/ 11870776 w 12193149"/>
              <a:gd name="connsiteY19" fmla="*/ 1596598 h 3163521"/>
              <a:gd name="connsiteX20" fmla="*/ 11813376 w 12193149"/>
              <a:gd name="connsiteY20" fmla="*/ 1616441 h 3163521"/>
              <a:gd name="connsiteX21" fmla="*/ 11590693 w 12193149"/>
              <a:gd name="connsiteY21" fmla="*/ 1782559 h 3163521"/>
              <a:gd name="connsiteX22" fmla="*/ 11506817 w 12193149"/>
              <a:gd name="connsiteY22" fmla="*/ 1852405 h 3163521"/>
              <a:gd name="connsiteX23" fmla="*/ 11280332 w 12193149"/>
              <a:gd name="connsiteY23" fmla="*/ 2042353 h 3163521"/>
              <a:gd name="connsiteX24" fmla="*/ 11228309 w 12193149"/>
              <a:gd name="connsiteY24" fmla="*/ 2095018 h 3163521"/>
              <a:gd name="connsiteX25" fmla="*/ 11218087 w 12193149"/>
              <a:gd name="connsiteY25" fmla="*/ 2094743 h 3163521"/>
              <a:gd name="connsiteX26" fmla="*/ 11217184 w 12193149"/>
              <a:gd name="connsiteY26" fmla="*/ 2093800 h 3163521"/>
              <a:gd name="connsiteX27" fmla="*/ 11188885 w 12193149"/>
              <a:gd name="connsiteY27" fmla="*/ 2111165 h 3163521"/>
              <a:gd name="connsiteX28" fmla="*/ 11184501 w 12193149"/>
              <a:gd name="connsiteY28" fmla="*/ 2111307 h 3163521"/>
              <a:gd name="connsiteX29" fmla="*/ 11166854 w 12193149"/>
              <a:gd name="connsiteY29" fmla="*/ 2125394 h 3163521"/>
              <a:gd name="connsiteX30" fmla="*/ 11157311 w 12193149"/>
              <a:gd name="connsiteY30" fmla="*/ 2131196 h 3163521"/>
              <a:gd name="connsiteX31" fmla="*/ 11155496 w 12193149"/>
              <a:gd name="connsiteY31" fmla="*/ 2135879 h 3163521"/>
              <a:gd name="connsiteX32" fmla="*/ 11140961 w 12193149"/>
              <a:gd name="connsiteY32" fmla="*/ 2142897 h 3163521"/>
              <a:gd name="connsiteX33" fmla="*/ 11138961 w 12193149"/>
              <a:gd name="connsiteY33" fmla="*/ 2142554 h 3163521"/>
              <a:gd name="connsiteX34" fmla="*/ 11128208 w 12193149"/>
              <a:gd name="connsiteY34" fmla="*/ 2152614 h 3163521"/>
              <a:gd name="connsiteX35" fmla="*/ 11120691 w 12193149"/>
              <a:gd name="connsiteY35" fmla="*/ 2166206 h 3163521"/>
              <a:gd name="connsiteX36" fmla="*/ 10894683 w 12193149"/>
              <a:gd name="connsiteY36" fmla="*/ 2292181 h 3163521"/>
              <a:gd name="connsiteX37" fmla="*/ 10773300 w 12193149"/>
              <a:gd name="connsiteY37" fmla="*/ 2341973 h 3163521"/>
              <a:gd name="connsiteX38" fmla="*/ 10627668 w 12193149"/>
              <a:gd name="connsiteY38" fmla="*/ 2378011 h 3163521"/>
              <a:gd name="connsiteX39" fmla="*/ 10581895 w 12193149"/>
              <a:gd name="connsiteY39" fmla="*/ 2387471 h 3163521"/>
              <a:gd name="connsiteX40" fmla="*/ 10547790 w 12193149"/>
              <a:gd name="connsiteY40" fmla="*/ 2417205 h 3163521"/>
              <a:gd name="connsiteX41" fmla="*/ 10529643 w 12193149"/>
              <a:gd name="connsiteY41" fmla="*/ 2415689 h 3163521"/>
              <a:gd name="connsiteX42" fmla="*/ 10526446 w 12193149"/>
              <a:gd name="connsiteY42" fmla="*/ 2415193 h 3163521"/>
              <a:gd name="connsiteX43" fmla="*/ 10515129 w 12193149"/>
              <a:gd name="connsiteY43" fmla="*/ 2418319 h 3163521"/>
              <a:gd name="connsiteX44" fmla="*/ 10491735 w 12193149"/>
              <a:gd name="connsiteY44" fmla="*/ 2412938 h 3163521"/>
              <a:gd name="connsiteX45" fmla="*/ 10471418 w 12193149"/>
              <a:gd name="connsiteY45" fmla="*/ 2420475 h 3163521"/>
              <a:gd name="connsiteX46" fmla="*/ 10377042 w 12193149"/>
              <a:gd name="connsiteY46" fmla="*/ 2463380 h 3163521"/>
              <a:gd name="connsiteX47" fmla="*/ 10319338 w 12193149"/>
              <a:gd name="connsiteY47" fmla="*/ 2485003 h 3163521"/>
              <a:gd name="connsiteX48" fmla="*/ 10295467 w 12193149"/>
              <a:gd name="connsiteY48" fmla="*/ 2486861 h 3163521"/>
              <a:gd name="connsiteX49" fmla="*/ 10263443 w 12193149"/>
              <a:gd name="connsiteY49" fmla="*/ 2493730 h 3163521"/>
              <a:gd name="connsiteX50" fmla="*/ 10205418 w 12193149"/>
              <a:gd name="connsiteY50" fmla="*/ 2500931 h 3163521"/>
              <a:gd name="connsiteX51" fmla="*/ 10177759 w 12193149"/>
              <a:gd name="connsiteY51" fmla="*/ 2511725 h 3163521"/>
              <a:gd name="connsiteX52" fmla="*/ 10165070 w 12193149"/>
              <a:gd name="connsiteY52" fmla="*/ 2512521 h 3163521"/>
              <a:gd name="connsiteX53" fmla="*/ 10156308 w 12193149"/>
              <a:gd name="connsiteY53" fmla="*/ 2526269 h 3163521"/>
              <a:gd name="connsiteX54" fmla="*/ 10118267 w 12193149"/>
              <a:gd name="connsiteY54" fmla="*/ 2549924 h 3163521"/>
              <a:gd name="connsiteX55" fmla="*/ 10083317 w 12193149"/>
              <a:gd name="connsiteY55" fmla="*/ 2562078 h 3163521"/>
              <a:gd name="connsiteX56" fmla="*/ 10040388 w 12193149"/>
              <a:gd name="connsiteY56" fmla="*/ 2560414 h 3163521"/>
              <a:gd name="connsiteX57" fmla="*/ 9961167 w 12193149"/>
              <a:gd name="connsiteY57" fmla="*/ 2575929 h 3163521"/>
              <a:gd name="connsiteX58" fmla="*/ 9848940 w 12193149"/>
              <a:gd name="connsiteY58" fmla="*/ 2582697 h 3163521"/>
              <a:gd name="connsiteX59" fmla="*/ 9729457 w 12193149"/>
              <a:gd name="connsiteY59" fmla="*/ 2602904 h 3163521"/>
              <a:gd name="connsiteX60" fmla="*/ 9613704 w 12193149"/>
              <a:gd name="connsiteY60" fmla="*/ 2631153 h 3163521"/>
              <a:gd name="connsiteX61" fmla="*/ 9338590 w 12193149"/>
              <a:gd name="connsiteY61" fmla="*/ 2688075 h 3163521"/>
              <a:gd name="connsiteX62" fmla="*/ 9232518 w 12193149"/>
              <a:gd name="connsiteY62" fmla="*/ 2711931 h 3163521"/>
              <a:gd name="connsiteX63" fmla="*/ 9156690 w 12193149"/>
              <a:gd name="connsiteY63" fmla="*/ 2722010 h 3163521"/>
              <a:gd name="connsiteX64" fmla="*/ 9054601 w 12193149"/>
              <a:gd name="connsiteY64" fmla="*/ 2729537 h 3163521"/>
              <a:gd name="connsiteX65" fmla="*/ 9006634 w 12193149"/>
              <a:gd name="connsiteY65" fmla="*/ 2732822 h 3163521"/>
              <a:gd name="connsiteX66" fmla="*/ 9006349 w 12193149"/>
              <a:gd name="connsiteY66" fmla="*/ 2732582 h 3163521"/>
              <a:gd name="connsiteX67" fmla="*/ 8997380 w 12193149"/>
              <a:gd name="connsiteY67" fmla="*/ 2733793 h 3163521"/>
              <a:gd name="connsiteX68" fmla="*/ 8991542 w 12193149"/>
              <a:gd name="connsiteY68" fmla="*/ 2735854 h 3163521"/>
              <a:gd name="connsiteX69" fmla="*/ 8975485 w 12193149"/>
              <a:gd name="connsiteY69" fmla="*/ 2739080 h 3163521"/>
              <a:gd name="connsiteX70" fmla="*/ 8969159 w 12193149"/>
              <a:gd name="connsiteY70" fmla="*/ 2738380 h 3163521"/>
              <a:gd name="connsiteX71" fmla="*/ 8964196 w 12193149"/>
              <a:gd name="connsiteY71" fmla="*/ 2736155 h 3163521"/>
              <a:gd name="connsiteX72" fmla="*/ 8930136 w 12193149"/>
              <a:gd name="connsiteY72" fmla="*/ 2732967 h 3163521"/>
              <a:gd name="connsiteX73" fmla="*/ 8753592 w 12193149"/>
              <a:gd name="connsiteY73" fmla="*/ 2752199 h 3163521"/>
              <a:gd name="connsiteX74" fmla="*/ 8708995 w 12193149"/>
              <a:gd name="connsiteY74" fmla="*/ 2754300 h 3163521"/>
              <a:gd name="connsiteX75" fmla="*/ 8597219 w 12193149"/>
              <a:gd name="connsiteY75" fmla="*/ 2762872 h 3163521"/>
              <a:gd name="connsiteX76" fmla="*/ 8526378 w 12193149"/>
              <a:gd name="connsiteY76" fmla="*/ 2748030 h 3163521"/>
              <a:gd name="connsiteX77" fmla="*/ 8512131 w 12193149"/>
              <a:gd name="connsiteY77" fmla="*/ 2753945 h 3163521"/>
              <a:gd name="connsiteX78" fmla="*/ 8507315 w 12193149"/>
              <a:gd name="connsiteY78" fmla="*/ 2756946 h 3163521"/>
              <a:gd name="connsiteX79" fmla="*/ 8499116 w 12193149"/>
              <a:gd name="connsiteY79" fmla="*/ 2759684 h 3163521"/>
              <a:gd name="connsiteX80" fmla="*/ 8498742 w 12193149"/>
              <a:gd name="connsiteY80" fmla="*/ 2759505 h 3163521"/>
              <a:gd name="connsiteX81" fmla="*/ 8491397 w 12193149"/>
              <a:gd name="connsiteY81" fmla="*/ 2762555 h 3163521"/>
              <a:gd name="connsiteX82" fmla="*/ 8368330 w 12193149"/>
              <a:gd name="connsiteY82" fmla="*/ 2776597 h 3163521"/>
              <a:gd name="connsiteX83" fmla="*/ 8354947 w 12193149"/>
              <a:gd name="connsiteY83" fmla="*/ 2776791 h 3163521"/>
              <a:gd name="connsiteX84" fmla="*/ 8321252 w 12193149"/>
              <a:gd name="connsiteY84" fmla="*/ 2793369 h 3163521"/>
              <a:gd name="connsiteX85" fmla="*/ 8315581 w 12193149"/>
              <a:gd name="connsiteY85" fmla="*/ 2793695 h 3163521"/>
              <a:gd name="connsiteX86" fmla="*/ 8296322 w 12193149"/>
              <a:gd name="connsiteY86" fmla="*/ 2807590 h 3163521"/>
              <a:gd name="connsiteX87" fmla="*/ 8285424 w 12193149"/>
              <a:gd name="connsiteY87" fmla="*/ 2813413 h 3163521"/>
              <a:gd name="connsiteX88" fmla="*/ 8284298 w 12193149"/>
              <a:gd name="connsiteY88" fmla="*/ 2817856 h 3163521"/>
              <a:gd name="connsiteX89" fmla="*/ 8267224 w 12193149"/>
              <a:gd name="connsiteY89" fmla="*/ 2825031 h 3163521"/>
              <a:gd name="connsiteX90" fmla="*/ 8264525 w 12193149"/>
              <a:gd name="connsiteY90" fmla="*/ 2824801 h 3163521"/>
              <a:gd name="connsiteX91" fmla="*/ 8253181 w 12193149"/>
              <a:gd name="connsiteY91" fmla="*/ 2834644 h 3163521"/>
              <a:gd name="connsiteX92" fmla="*/ 8246982 w 12193149"/>
              <a:gd name="connsiteY92" fmla="*/ 2847636 h 3163521"/>
              <a:gd name="connsiteX93" fmla="*/ 8091420 w 12193149"/>
              <a:gd name="connsiteY93" fmla="*/ 2893797 h 3163521"/>
              <a:gd name="connsiteX94" fmla="*/ 7906555 w 12193149"/>
              <a:gd name="connsiteY94" fmla="*/ 2935770 h 3163521"/>
              <a:gd name="connsiteX95" fmla="*/ 7719893 w 12193149"/>
              <a:gd name="connsiteY95" fmla="*/ 2961485 h 3163521"/>
              <a:gd name="connsiteX96" fmla="*/ 7615495 w 12193149"/>
              <a:gd name="connsiteY96" fmla="*/ 2958014 h 3163521"/>
              <a:gd name="connsiteX97" fmla="*/ 7528691 w 12193149"/>
              <a:gd name="connsiteY97" fmla="*/ 2963842 h 3163521"/>
              <a:gd name="connsiteX98" fmla="*/ 7520719 w 12193149"/>
              <a:gd name="connsiteY98" fmla="*/ 2966395 h 3163521"/>
              <a:gd name="connsiteX99" fmla="*/ 7508559 w 12193149"/>
              <a:gd name="connsiteY99" fmla="*/ 2967730 h 3163521"/>
              <a:gd name="connsiteX100" fmla="*/ 7508188 w 12193149"/>
              <a:gd name="connsiteY100" fmla="*/ 2967403 h 3163521"/>
              <a:gd name="connsiteX101" fmla="*/ 7496943 w 12193149"/>
              <a:gd name="connsiteY101" fmla="*/ 2969355 h 3163521"/>
              <a:gd name="connsiteX102" fmla="*/ 7219707 w 12193149"/>
              <a:gd name="connsiteY102" fmla="*/ 2975462 h 3163521"/>
              <a:gd name="connsiteX103" fmla="*/ 7202249 w 12193149"/>
              <a:gd name="connsiteY103" fmla="*/ 2980012 h 3163521"/>
              <a:gd name="connsiteX104" fmla="*/ 7198152 w 12193149"/>
              <a:gd name="connsiteY104" fmla="*/ 2985370 h 3163521"/>
              <a:gd name="connsiteX105" fmla="*/ 7171956 w 12193149"/>
              <a:gd name="connsiteY105" fmla="*/ 2990018 h 3163521"/>
              <a:gd name="connsiteX106" fmla="*/ 7098136 w 12193149"/>
              <a:gd name="connsiteY106" fmla="*/ 3002246 h 3163521"/>
              <a:gd name="connsiteX107" fmla="*/ 7019644 w 12193149"/>
              <a:gd name="connsiteY107" fmla="*/ 3001872 h 3163521"/>
              <a:gd name="connsiteX108" fmla="*/ 6905294 w 12193149"/>
              <a:gd name="connsiteY108" fmla="*/ 3031378 h 3163521"/>
              <a:gd name="connsiteX109" fmla="*/ 6709370 w 12193149"/>
              <a:gd name="connsiteY109" fmla="*/ 3059333 h 3163521"/>
              <a:gd name="connsiteX110" fmla="*/ 6550602 w 12193149"/>
              <a:gd name="connsiteY110" fmla="*/ 3088109 h 3163521"/>
              <a:gd name="connsiteX111" fmla="*/ 6318708 w 12193149"/>
              <a:gd name="connsiteY111" fmla="*/ 3134909 h 3163521"/>
              <a:gd name="connsiteX112" fmla="*/ 6169822 w 12193149"/>
              <a:gd name="connsiteY112" fmla="*/ 3136996 h 3163521"/>
              <a:gd name="connsiteX113" fmla="*/ 6074996 w 12193149"/>
              <a:gd name="connsiteY113" fmla="*/ 3157458 h 3163521"/>
              <a:gd name="connsiteX114" fmla="*/ 6069677 w 12193149"/>
              <a:gd name="connsiteY114" fmla="*/ 3155921 h 3163521"/>
              <a:gd name="connsiteX115" fmla="*/ 6049786 w 12193149"/>
              <a:gd name="connsiteY115" fmla="*/ 3156604 h 3163521"/>
              <a:gd name="connsiteX116" fmla="*/ 6042433 w 12193149"/>
              <a:gd name="connsiteY116" fmla="*/ 3148255 h 3163521"/>
              <a:gd name="connsiteX117" fmla="*/ 6011238 w 12193149"/>
              <a:gd name="connsiteY117" fmla="*/ 3143162 h 3163521"/>
              <a:gd name="connsiteX118" fmla="*/ 5958523 w 12193149"/>
              <a:gd name="connsiteY118" fmla="*/ 3146806 h 3163521"/>
              <a:gd name="connsiteX119" fmla="*/ 5760067 w 12193149"/>
              <a:gd name="connsiteY119" fmla="*/ 3162498 h 3163521"/>
              <a:gd name="connsiteX120" fmla="*/ 5628108 w 12193149"/>
              <a:gd name="connsiteY120" fmla="*/ 3163521 h 3163521"/>
              <a:gd name="connsiteX121" fmla="*/ 5472054 w 12193149"/>
              <a:gd name="connsiteY121" fmla="*/ 3149501 h 3163521"/>
              <a:gd name="connsiteX122" fmla="*/ 5433909 w 12193149"/>
              <a:gd name="connsiteY122" fmla="*/ 3138248 h 3163521"/>
              <a:gd name="connsiteX123" fmla="*/ 5382817 w 12193149"/>
              <a:gd name="connsiteY123" fmla="*/ 3120546 h 3163521"/>
              <a:gd name="connsiteX124" fmla="*/ 5262912 w 12193149"/>
              <a:gd name="connsiteY124" fmla="*/ 3100129 h 3163521"/>
              <a:gd name="connsiteX125" fmla="*/ 5224109 w 12193149"/>
              <a:gd name="connsiteY125" fmla="*/ 3089005 h 3163521"/>
              <a:gd name="connsiteX126" fmla="*/ 5175808 w 12193149"/>
              <a:gd name="connsiteY126" fmla="*/ 3086015 h 3163521"/>
              <a:gd name="connsiteX127" fmla="*/ 5157702 w 12193149"/>
              <a:gd name="connsiteY127" fmla="*/ 3078792 h 3163521"/>
              <a:gd name="connsiteX128" fmla="*/ 5143747 w 12193149"/>
              <a:gd name="connsiteY128" fmla="*/ 3075392 h 3163521"/>
              <a:gd name="connsiteX129" fmla="*/ 5140744 w 12193149"/>
              <a:gd name="connsiteY129" fmla="*/ 3073291 h 3163521"/>
              <a:gd name="connsiteX130" fmla="*/ 5122807 w 12193149"/>
              <a:gd name="connsiteY130" fmla="*/ 3062438 h 3163521"/>
              <a:gd name="connsiteX131" fmla="*/ 5066938 w 12193149"/>
              <a:gd name="connsiteY131" fmla="*/ 3069009 h 3163521"/>
              <a:gd name="connsiteX132" fmla="*/ 5012662 w 12193149"/>
              <a:gd name="connsiteY132" fmla="*/ 3052628 h 3163521"/>
              <a:gd name="connsiteX133" fmla="*/ 4841589 w 12193149"/>
              <a:gd name="connsiteY133" fmla="*/ 3028611 h 3163521"/>
              <a:gd name="connsiteX134" fmla="*/ 4763595 w 12193149"/>
              <a:gd name="connsiteY134" fmla="*/ 3000843 h 3163521"/>
              <a:gd name="connsiteX135" fmla="*/ 4724334 w 12193149"/>
              <a:gd name="connsiteY135" fmla="*/ 2991829 h 3163521"/>
              <a:gd name="connsiteX136" fmla="*/ 4722324 w 12193149"/>
              <a:gd name="connsiteY136" fmla="*/ 2991080 h 3163521"/>
              <a:gd name="connsiteX137" fmla="*/ 4723259 w 12193149"/>
              <a:gd name="connsiteY137" fmla="*/ 2990869 h 3163521"/>
              <a:gd name="connsiteX138" fmla="*/ 4718350 w 12193149"/>
              <a:gd name="connsiteY138" fmla="*/ 2989599 h 3163521"/>
              <a:gd name="connsiteX139" fmla="*/ 4722324 w 12193149"/>
              <a:gd name="connsiteY139" fmla="*/ 2991080 h 3163521"/>
              <a:gd name="connsiteX140" fmla="*/ 4716674 w 12193149"/>
              <a:gd name="connsiteY140" fmla="*/ 2992355 h 3163521"/>
              <a:gd name="connsiteX141" fmla="*/ 4516962 w 12193149"/>
              <a:gd name="connsiteY141" fmla="*/ 2982453 h 3163521"/>
              <a:gd name="connsiteX142" fmla="*/ 4429691 w 12193149"/>
              <a:gd name="connsiteY142" fmla="*/ 2971802 h 3163521"/>
              <a:gd name="connsiteX143" fmla="*/ 4364023 w 12193149"/>
              <a:gd name="connsiteY143" fmla="*/ 2970456 h 3163521"/>
              <a:gd name="connsiteX144" fmla="*/ 4318114 w 12193149"/>
              <a:gd name="connsiteY144" fmla="*/ 2977071 h 3163521"/>
              <a:gd name="connsiteX145" fmla="*/ 4316258 w 12193149"/>
              <a:gd name="connsiteY145" fmla="*/ 2975730 h 3163521"/>
              <a:gd name="connsiteX146" fmla="*/ 4296292 w 12193149"/>
              <a:gd name="connsiteY146" fmla="*/ 2973851 h 3163521"/>
              <a:gd name="connsiteX147" fmla="*/ 4291212 w 12193149"/>
              <a:gd name="connsiteY147" fmla="*/ 2976768 h 3163521"/>
              <a:gd name="connsiteX148" fmla="*/ 4277290 w 12193149"/>
              <a:gd name="connsiteY148" fmla="*/ 2976522 h 3163521"/>
              <a:gd name="connsiteX149" fmla="*/ 4249265 w 12193149"/>
              <a:gd name="connsiteY149" fmla="*/ 2978846 h 3163521"/>
              <a:gd name="connsiteX150" fmla="*/ 4203199 w 12193149"/>
              <a:gd name="connsiteY150" fmla="*/ 2976051 h 3163521"/>
              <a:gd name="connsiteX151" fmla="*/ 4202893 w 12193149"/>
              <a:gd name="connsiteY151" fmla="*/ 2974792 h 3163521"/>
              <a:gd name="connsiteX152" fmla="*/ 4192396 w 12193149"/>
              <a:gd name="connsiteY152" fmla="*/ 2969158 h 3163521"/>
              <a:gd name="connsiteX153" fmla="*/ 4143893 w 12193149"/>
              <a:gd name="connsiteY153" fmla="*/ 2953293 h 3163521"/>
              <a:gd name="connsiteX154" fmla="*/ 4084245 w 12193149"/>
              <a:gd name="connsiteY154" fmla="*/ 2926760 h 3163521"/>
              <a:gd name="connsiteX155" fmla="*/ 4075694 w 12193149"/>
              <a:gd name="connsiteY155" fmla="*/ 2925925 h 3163521"/>
              <a:gd name="connsiteX156" fmla="*/ 4075575 w 12193149"/>
              <a:gd name="connsiteY156" fmla="*/ 2925626 h 3163521"/>
              <a:gd name="connsiteX157" fmla="*/ 4066658 w 12193149"/>
              <a:gd name="connsiteY157" fmla="*/ 2924182 h 3163521"/>
              <a:gd name="connsiteX158" fmla="*/ 4060102 w 12193149"/>
              <a:gd name="connsiteY158" fmla="*/ 2924400 h 3163521"/>
              <a:gd name="connsiteX159" fmla="*/ 4043512 w 12193149"/>
              <a:gd name="connsiteY159" fmla="*/ 2922779 h 3163521"/>
              <a:gd name="connsiteX160" fmla="*/ 4038145 w 12193149"/>
              <a:gd name="connsiteY160" fmla="*/ 2920345 h 3163521"/>
              <a:gd name="connsiteX161" fmla="*/ 4036511 w 12193149"/>
              <a:gd name="connsiteY161" fmla="*/ 2916678 h 3163521"/>
              <a:gd name="connsiteX162" fmla="*/ 4034926 w 12193149"/>
              <a:gd name="connsiteY162" fmla="*/ 2916913 h 3163521"/>
              <a:gd name="connsiteX163" fmla="*/ 4005686 w 12193149"/>
              <a:gd name="connsiteY163" fmla="*/ 2904345 h 3163521"/>
              <a:gd name="connsiteX164" fmla="*/ 3937994 w 12193149"/>
              <a:gd name="connsiteY164" fmla="*/ 2886888 h 3163521"/>
              <a:gd name="connsiteX165" fmla="*/ 3898423 w 12193149"/>
              <a:gd name="connsiteY165" fmla="*/ 2881233 h 3163521"/>
              <a:gd name="connsiteX166" fmla="*/ 3790908 w 12193149"/>
              <a:gd name="connsiteY166" fmla="*/ 2860995 h 3163521"/>
              <a:gd name="connsiteX167" fmla="*/ 3683661 w 12193149"/>
              <a:gd name="connsiteY167" fmla="*/ 2837072 h 3163521"/>
              <a:gd name="connsiteX168" fmla="*/ 3611183 w 12193149"/>
              <a:gd name="connsiteY168" fmla="*/ 2804801 h 3163521"/>
              <a:gd name="connsiteX169" fmla="*/ 3605003 w 12193149"/>
              <a:gd name="connsiteY169" fmla="*/ 2806163 h 3163521"/>
              <a:gd name="connsiteX170" fmla="*/ 3595884 w 12193149"/>
              <a:gd name="connsiteY170" fmla="*/ 2806327 h 3163521"/>
              <a:gd name="connsiteX171" fmla="*/ 3595649 w 12193149"/>
              <a:gd name="connsiteY171" fmla="*/ 2806058 h 3163521"/>
              <a:gd name="connsiteX172" fmla="*/ 3587126 w 12193149"/>
              <a:gd name="connsiteY172" fmla="*/ 2806748 h 3163521"/>
              <a:gd name="connsiteX173" fmla="*/ 3537283 w 12193149"/>
              <a:gd name="connsiteY173" fmla="*/ 2797049 h 3163521"/>
              <a:gd name="connsiteX174" fmla="*/ 3474371 w 12193149"/>
              <a:gd name="connsiteY174" fmla="*/ 2793388 h 3163521"/>
              <a:gd name="connsiteX175" fmla="*/ 3401876 w 12193149"/>
              <a:gd name="connsiteY175" fmla="*/ 2781340 h 3163521"/>
              <a:gd name="connsiteX176" fmla="*/ 3365036 w 12193149"/>
              <a:gd name="connsiteY176" fmla="*/ 2798292 h 3163521"/>
              <a:gd name="connsiteX177" fmla="*/ 3345174 w 12193149"/>
              <a:gd name="connsiteY177" fmla="*/ 2799974 h 3163521"/>
              <a:gd name="connsiteX178" fmla="*/ 3342846 w 12193149"/>
              <a:gd name="connsiteY178" fmla="*/ 2798999 h 3163521"/>
              <a:gd name="connsiteX179" fmla="*/ 3263504 w 12193149"/>
              <a:gd name="connsiteY179" fmla="*/ 2804876 h 3163521"/>
              <a:gd name="connsiteX180" fmla="*/ 3143704 w 12193149"/>
              <a:gd name="connsiteY180" fmla="*/ 2812651 h 3163521"/>
              <a:gd name="connsiteX181" fmla="*/ 3031439 w 12193149"/>
              <a:gd name="connsiteY181" fmla="*/ 2815294 h 3163521"/>
              <a:gd name="connsiteX182" fmla="*/ 2782717 w 12193149"/>
              <a:gd name="connsiteY182" fmla="*/ 2837115 h 3163521"/>
              <a:gd name="connsiteX183" fmla="*/ 2647675 w 12193149"/>
              <a:gd name="connsiteY183" fmla="*/ 2847651 h 3163521"/>
              <a:gd name="connsiteX184" fmla="*/ 2569176 w 12193149"/>
              <a:gd name="connsiteY184" fmla="*/ 2821410 h 3163521"/>
              <a:gd name="connsiteX185" fmla="*/ 2444403 w 12193149"/>
              <a:gd name="connsiteY185" fmla="*/ 2835311 h 3163521"/>
              <a:gd name="connsiteX186" fmla="*/ 2316260 w 12193149"/>
              <a:gd name="connsiteY186" fmla="*/ 2843778 h 3163521"/>
              <a:gd name="connsiteX187" fmla="*/ 2209726 w 12193149"/>
              <a:gd name="connsiteY187" fmla="*/ 2838545 h 3163521"/>
              <a:gd name="connsiteX188" fmla="*/ 2095813 w 12193149"/>
              <a:gd name="connsiteY188" fmla="*/ 2821834 h 3163521"/>
              <a:gd name="connsiteX189" fmla="*/ 1998504 w 12193149"/>
              <a:gd name="connsiteY189" fmla="*/ 2813814 h 3163521"/>
              <a:gd name="connsiteX190" fmla="*/ 1929320 w 12193149"/>
              <a:gd name="connsiteY190" fmla="*/ 2835759 h 3163521"/>
              <a:gd name="connsiteX191" fmla="*/ 1922798 w 12193149"/>
              <a:gd name="connsiteY191" fmla="*/ 2830928 h 3163521"/>
              <a:gd name="connsiteX192" fmla="*/ 1874228 w 12193149"/>
              <a:gd name="connsiteY192" fmla="*/ 2832523 h 3163521"/>
              <a:gd name="connsiteX193" fmla="*/ 1787803 w 12193149"/>
              <a:gd name="connsiteY193" fmla="*/ 2860145 h 3163521"/>
              <a:gd name="connsiteX194" fmla="*/ 1739352 w 12193149"/>
              <a:gd name="connsiteY194" fmla="*/ 2855094 h 3163521"/>
              <a:gd name="connsiteX195" fmla="*/ 1676219 w 12193149"/>
              <a:gd name="connsiteY195" fmla="*/ 2838745 h 3163521"/>
              <a:gd name="connsiteX196" fmla="*/ 1609817 w 12193149"/>
              <a:gd name="connsiteY196" fmla="*/ 2831848 h 3163521"/>
              <a:gd name="connsiteX197" fmla="*/ 1497258 w 12193149"/>
              <a:gd name="connsiteY197" fmla="*/ 2806258 h 3163521"/>
              <a:gd name="connsiteX198" fmla="*/ 1151127 w 12193149"/>
              <a:gd name="connsiteY198" fmla="*/ 2756823 h 3163521"/>
              <a:gd name="connsiteX199" fmla="*/ 859417 w 12193149"/>
              <a:gd name="connsiteY199" fmla="*/ 2747390 h 3163521"/>
              <a:gd name="connsiteX200" fmla="*/ 838688 w 12193149"/>
              <a:gd name="connsiteY200" fmla="*/ 2748603 h 3163521"/>
              <a:gd name="connsiteX201" fmla="*/ 817957 w 12193149"/>
              <a:gd name="connsiteY201" fmla="*/ 2746639 h 3163521"/>
              <a:gd name="connsiteX202" fmla="*/ 812654 w 12193149"/>
              <a:gd name="connsiteY202" fmla="*/ 2749533 h 3163521"/>
              <a:gd name="connsiteX203" fmla="*/ 721195 w 12193149"/>
              <a:gd name="connsiteY203" fmla="*/ 2748443 h 3163521"/>
              <a:gd name="connsiteX204" fmla="*/ 720890 w 12193149"/>
              <a:gd name="connsiteY204" fmla="*/ 2747181 h 3163521"/>
              <a:gd name="connsiteX205" fmla="*/ 710023 w 12193149"/>
              <a:gd name="connsiteY205" fmla="*/ 2741504 h 3163521"/>
              <a:gd name="connsiteX206" fmla="*/ 597940 w 12193149"/>
              <a:gd name="connsiteY206" fmla="*/ 2698646 h 3163521"/>
              <a:gd name="connsiteX207" fmla="*/ 579683 w 12193149"/>
              <a:gd name="connsiteY207" fmla="*/ 2695994 h 3163521"/>
              <a:gd name="connsiteX208" fmla="*/ 572865 w 12193149"/>
              <a:gd name="connsiteY208" fmla="*/ 2696183 h 3163521"/>
              <a:gd name="connsiteX209" fmla="*/ 446247 w 12193149"/>
              <a:gd name="connsiteY209" fmla="*/ 2658153 h 3163521"/>
              <a:gd name="connsiteX210" fmla="*/ 405163 w 12193149"/>
              <a:gd name="connsiteY210" fmla="*/ 2652330 h 3163521"/>
              <a:gd name="connsiteX211" fmla="*/ 293583 w 12193149"/>
              <a:gd name="connsiteY211" fmla="*/ 2631634 h 3163521"/>
              <a:gd name="connsiteX212" fmla="*/ 119529 w 12193149"/>
              <a:gd name="connsiteY212" fmla="*/ 2579829 h 3163521"/>
              <a:gd name="connsiteX213" fmla="*/ 16674 w 12193149"/>
              <a:gd name="connsiteY213" fmla="*/ 2576973 h 3163521"/>
              <a:gd name="connsiteX214" fmla="*/ 1150 w 12193149"/>
              <a:gd name="connsiteY214" fmla="*/ 2571504 h 3163521"/>
              <a:gd name="connsiteX215" fmla="*/ 1148 w 12193149"/>
              <a:gd name="connsiteY215" fmla="*/ 1040995 h 3163521"/>
              <a:gd name="connsiteX216" fmla="*/ 1148 w 12193149"/>
              <a:gd name="connsiteY216" fmla="*/ 818782 h 3163521"/>
              <a:gd name="connsiteX0" fmla="*/ 1148 w 12193149"/>
              <a:gd name="connsiteY0" fmla="*/ 0 h 3171710"/>
              <a:gd name="connsiteX1" fmla="*/ 12181789 w 12193149"/>
              <a:gd name="connsiteY1" fmla="*/ 8189 h 3171710"/>
              <a:gd name="connsiteX2" fmla="*/ 12193149 w 12193149"/>
              <a:gd name="connsiteY2" fmla="*/ 1406710 h 3171710"/>
              <a:gd name="connsiteX3" fmla="*/ 12185986 w 12193149"/>
              <a:gd name="connsiteY3" fmla="*/ 1411160 h 3171710"/>
              <a:gd name="connsiteX4" fmla="*/ 12156363 w 12193149"/>
              <a:gd name="connsiteY4" fmla="*/ 1424337 h 3171710"/>
              <a:gd name="connsiteX5" fmla="*/ 12139215 w 12193149"/>
              <a:gd name="connsiteY5" fmla="*/ 1450150 h 3171710"/>
              <a:gd name="connsiteX6" fmla="*/ 12126327 w 12193149"/>
              <a:gd name="connsiteY6" fmla="*/ 1451661 h 3171710"/>
              <a:gd name="connsiteX7" fmla="*/ 12124007 w 12193149"/>
              <a:gd name="connsiteY7" fmla="*/ 1451765 h 3171710"/>
              <a:gd name="connsiteX8" fmla="*/ 12116854 w 12193149"/>
              <a:gd name="connsiteY8" fmla="*/ 1455579 h 3171710"/>
              <a:gd name="connsiteX9" fmla="*/ 12099497 w 12193149"/>
              <a:gd name="connsiteY9" fmla="*/ 1455110 h 3171710"/>
              <a:gd name="connsiteX10" fmla="*/ 12087073 w 12193149"/>
              <a:gd name="connsiteY10" fmla="*/ 1463312 h 3171710"/>
              <a:gd name="connsiteX11" fmla="*/ 12031073 w 12193149"/>
              <a:gd name="connsiteY11" fmla="*/ 1506980 h 3171710"/>
              <a:gd name="connsiteX12" fmla="*/ 11995833 w 12193149"/>
              <a:gd name="connsiteY12" fmla="*/ 1530429 h 3171710"/>
              <a:gd name="connsiteX13" fmla="*/ 11979717 w 12193149"/>
              <a:gd name="connsiteY13" fmla="*/ 1535132 h 3171710"/>
              <a:gd name="connsiteX14" fmla="*/ 11959046 w 12193149"/>
              <a:gd name="connsiteY14" fmla="*/ 1544529 h 3171710"/>
              <a:gd name="connsiteX15" fmla="*/ 11920454 w 12193149"/>
              <a:gd name="connsiteY15" fmla="*/ 1557854 h 3171710"/>
              <a:gd name="connsiteX16" fmla="*/ 11903656 w 12193149"/>
              <a:gd name="connsiteY16" fmla="*/ 1569397 h 3171710"/>
              <a:gd name="connsiteX17" fmla="*/ 11895048 w 12193149"/>
              <a:gd name="connsiteY17" fmla="*/ 1571762 h 3171710"/>
              <a:gd name="connsiteX18" fmla="*/ 11891968 w 12193149"/>
              <a:gd name="connsiteY18" fmla="*/ 1582700 h 3171710"/>
              <a:gd name="connsiteX19" fmla="*/ 11870776 w 12193149"/>
              <a:gd name="connsiteY19" fmla="*/ 1604787 h 3171710"/>
              <a:gd name="connsiteX20" fmla="*/ 11813376 w 12193149"/>
              <a:gd name="connsiteY20" fmla="*/ 1624630 h 3171710"/>
              <a:gd name="connsiteX21" fmla="*/ 11590693 w 12193149"/>
              <a:gd name="connsiteY21" fmla="*/ 1790748 h 3171710"/>
              <a:gd name="connsiteX22" fmla="*/ 11506817 w 12193149"/>
              <a:gd name="connsiteY22" fmla="*/ 1860594 h 3171710"/>
              <a:gd name="connsiteX23" fmla="*/ 11280332 w 12193149"/>
              <a:gd name="connsiteY23" fmla="*/ 2050542 h 3171710"/>
              <a:gd name="connsiteX24" fmla="*/ 11228309 w 12193149"/>
              <a:gd name="connsiteY24" fmla="*/ 2103207 h 3171710"/>
              <a:gd name="connsiteX25" fmla="*/ 11218087 w 12193149"/>
              <a:gd name="connsiteY25" fmla="*/ 2102932 h 3171710"/>
              <a:gd name="connsiteX26" fmla="*/ 11217184 w 12193149"/>
              <a:gd name="connsiteY26" fmla="*/ 2101989 h 3171710"/>
              <a:gd name="connsiteX27" fmla="*/ 11188885 w 12193149"/>
              <a:gd name="connsiteY27" fmla="*/ 2119354 h 3171710"/>
              <a:gd name="connsiteX28" fmla="*/ 11184501 w 12193149"/>
              <a:gd name="connsiteY28" fmla="*/ 2119496 h 3171710"/>
              <a:gd name="connsiteX29" fmla="*/ 11166854 w 12193149"/>
              <a:gd name="connsiteY29" fmla="*/ 2133583 h 3171710"/>
              <a:gd name="connsiteX30" fmla="*/ 11157311 w 12193149"/>
              <a:gd name="connsiteY30" fmla="*/ 2139385 h 3171710"/>
              <a:gd name="connsiteX31" fmla="*/ 11155496 w 12193149"/>
              <a:gd name="connsiteY31" fmla="*/ 2144068 h 3171710"/>
              <a:gd name="connsiteX32" fmla="*/ 11140961 w 12193149"/>
              <a:gd name="connsiteY32" fmla="*/ 2151086 h 3171710"/>
              <a:gd name="connsiteX33" fmla="*/ 11138961 w 12193149"/>
              <a:gd name="connsiteY33" fmla="*/ 2150743 h 3171710"/>
              <a:gd name="connsiteX34" fmla="*/ 11128208 w 12193149"/>
              <a:gd name="connsiteY34" fmla="*/ 2160803 h 3171710"/>
              <a:gd name="connsiteX35" fmla="*/ 11120691 w 12193149"/>
              <a:gd name="connsiteY35" fmla="*/ 2174395 h 3171710"/>
              <a:gd name="connsiteX36" fmla="*/ 10894683 w 12193149"/>
              <a:gd name="connsiteY36" fmla="*/ 2300370 h 3171710"/>
              <a:gd name="connsiteX37" fmla="*/ 10773300 w 12193149"/>
              <a:gd name="connsiteY37" fmla="*/ 2350162 h 3171710"/>
              <a:gd name="connsiteX38" fmla="*/ 10627668 w 12193149"/>
              <a:gd name="connsiteY38" fmla="*/ 2386200 h 3171710"/>
              <a:gd name="connsiteX39" fmla="*/ 10581895 w 12193149"/>
              <a:gd name="connsiteY39" fmla="*/ 2395660 h 3171710"/>
              <a:gd name="connsiteX40" fmla="*/ 10547790 w 12193149"/>
              <a:gd name="connsiteY40" fmla="*/ 2425394 h 3171710"/>
              <a:gd name="connsiteX41" fmla="*/ 10529643 w 12193149"/>
              <a:gd name="connsiteY41" fmla="*/ 2423878 h 3171710"/>
              <a:gd name="connsiteX42" fmla="*/ 10526446 w 12193149"/>
              <a:gd name="connsiteY42" fmla="*/ 2423382 h 3171710"/>
              <a:gd name="connsiteX43" fmla="*/ 10515129 w 12193149"/>
              <a:gd name="connsiteY43" fmla="*/ 2426508 h 3171710"/>
              <a:gd name="connsiteX44" fmla="*/ 10491735 w 12193149"/>
              <a:gd name="connsiteY44" fmla="*/ 2421127 h 3171710"/>
              <a:gd name="connsiteX45" fmla="*/ 10471418 w 12193149"/>
              <a:gd name="connsiteY45" fmla="*/ 2428664 h 3171710"/>
              <a:gd name="connsiteX46" fmla="*/ 10377042 w 12193149"/>
              <a:gd name="connsiteY46" fmla="*/ 2471569 h 3171710"/>
              <a:gd name="connsiteX47" fmla="*/ 10319338 w 12193149"/>
              <a:gd name="connsiteY47" fmla="*/ 2493192 h 3171710"/>
              <a:gd name="connsiteX48" fmla="*/ 10295467 w 12193149"/>
              <a:gd name="connsiteY48" fmla="*/ 2495050 h 3171710"/>
              <a:gd name="connsiteX49" fmla="*/ 10263443 w 12193149"/>
              <a:gd name="connsiteY49" fmla="*/ 2501919 h 3171710"/>
              <a:gd name="connsiteX50" fmla="*/ 10205418 w 12193149"/>
              <a:gd name="connsiteY50" fmla="*/ 2509120 h 3171710"/>
              <a:gd name="connsiteX51" fmla="*/ 10177759 w 12193149"/>
              <a:gd name="connsiteY51" fmla="*/ 2519914 h 3171710"/>
              <a:gd name="connsiteX52" fmla="*/ 10165070 w 12193149"/>
              <a:gd name="connsiteY52" fmla="*/ 2520710 h 3171710"/>
              <a:gd name="connsiteX53" fmla="*/ 10156308 w 12193149"/>
              <a:gd name="connsiteY53" fmla="*/ 2534458 h 3171710"/>
              <a:gd name="connsiteX54" fmla="*/ 10118267 w 12193149"/>
              <a:gd name="connsiteY54" fmla="*/ 2558113 h 3171710"/>
              <a:gd name="connsiteX55" fmla="*/ 10083317 w 12193149"/>
              <a:gd name="connsiteY55" fmla="*/ 2570267 h 3171710"/>
              <a:gd name="connsiteX56" fmla="*/ 10040388 w 12193149"/>
              <a:gd name="connsiteY56" fmla="*/ 2568603 h 3171710"/>
              <a:gd name="connsiteX57" fmla="*/ 9961167 w 12193149"/>
              <a:gd name="connsiteY57" fmla="*/ 2584118 h 3171710"/>
              <a:gd name="connsiteX58" fmla="*/ 9848940 w 12193149"/>
              <a:gd name="connsiteY58" fmla="*/ 2590886 h 3171710"/>
              <a:gd name="connsiteX59" fmla="*/ 9729457 w 12193149"/>
              <a:gd name="connsiteY59" fmla="*/ 2611093 h 3171710"/>
              <a:gd name="connsiteX60" fmla="*/ 9613704 w 12193149"/>
              <a:gd name="connsiteY60" fmla="*/ 2639342 h 3171710"/>
              <a:gd name="connsiteX61" fmla="*/ 9338590 w 12193149"/>
              <a:gd name="connsiteY61" fmla="*/ 2696264 h 3171710"/>
              <a:gd name="connsiteX62" fmla="*/ 9232518 w 12193149"/>
              <a:gd name="connsiteY62" fmla="*/ 2720120 h 3171710"/>
              <a:gd name="connsiteX63" fmla="*/ 9156690 w 12193149"/>
              <a:gd name="connsiteY63" fmla="*/ 2730199 h 3171710"/>
              <a:gd name="connsiteX64" fmla="*/ 9054601 w 12193149"/>
              <a:gd name="connsiteY64" fmla="*/ 2737726 h 3171710"/>
              <a:gd name="connsiteX65" fmla="*/ 9006634 w 12193149"/>
              <a:gd name="connsiteY65" fmla="*/ 2741011 h 3171710"/>
              <a:gd name="connsiteX66" fmla="*/ 9006349 w 12193149"/>
              <a:gd name="connsiteY66" fmla="*/ 2740771 h 3171710"/>
              <a:gd name="connsiteX67" fmla="*/ 8997380 w 12193149"/>
              <a:gd name="connsiteY67" fmla="*/ 2741982 h 3171710"/>
              <a:gd name="connsiteX68" fmla="*/ 8991542 w 12193149"/>
              <a:gd name="connsiteY68" fmla="*/ 2744043 h 3171710"/>
              <a:gd name="connsiteX69" fmla="*/ 8975485 w 12193149"/>
              <a:gd name="connsiteY69" fmla="*/ 2747269 h 3171710"/>
              <a:gd name="connsiteX70" fmla="*/ 8969159 w 12193149"/>
              <a:gd name="connsiteY70" fmla="*/ 2746569 h 3171710"/>
              <a:gd name="connsiteX71" fmla="*/ 8964196 w 12193149"/>
              <a:gd name="connsiteY71" fmla="*/ 2744344 h 3171710"/>
              <a:gd name="connsiteX72" fmla="*/ 8930136 w 12193149"/>
              <a:gd name="connsiteY72" fmla="*/ 2741156 h 3171710"/>
              <a:gd name="connsiteX73" fmla="*/ 8753592 w 12193149"/>
              <a:gd name="connsiteY73" fmla="*/ 2760388 h 3171710"/>
              <a:gd name="connsiteX74" fmla="*/ 8708995 w 12193149"/>
              <a:gd name="connsiteY74" fmla="*/ 2762489 h 3171710"/>
              <a:gd name="connsiteX75" fmla="*/ 8597219 w 12193149"/>
              <a:gd name="connsiteY75" fmla="*/ 2771061 h 3171710"/>
              <a:gd name="connsiteX76" fmla="*/ 8526378 w 12193149"/>
              <a:gd name="connsiteY76" fmla="*/ 2756219 h 3171710"/>
              <a:gd name="connsiteX77" fmla="*/ 8512131 w 12193149"/>
              <a:gd name="connsiteY77" fmla="*/ 2762134 h 3171710"/>
              <a:gd name="connsiteX78" fmla="*/ 8507315 w 12193149"/>
              <a:gd name="connsiteY78" fmla="*/ 2765135 h 3171710"/>
              <a:gd name="connsiteX79" fmla="*/ 8499116 w 12193149"/>
              <a:gd name="connsiteY79" fmla="*/ 2767873 h 3171710"/>
              <a:gd name="connsiteX80" fmla="*/ 8498742 w 12193149"/>
              <a:gd name="connsiteY80" fmla="*/ 2767694 h 3171710"/>
              <a:gd name="connsiteX81" fmla="*/ 8491397 w 12193149"/>
              <a:gd name="connsiteY81" fmla="*/ 2770744 h 3171710"/>
              <a:gd name="connsiteX82" fmla="*/ 8368330 w 12193149"/>
              <a:gd name="connsiteY82" fmla="*/ 2784786 h 3171710"/>
              <a:gd name="connsiteX83" fmla="*/ 8354947 w 12193149"/>
              <a:gd name="connsiteY83" fmla="*/ 2784980 h 3171710"/>
              <a:gd name="connsiteX84" fmla="*/ 8321252 w 12193149"/>
              <a:gd name="connsiteY84" fmla="*/ 2801558 h 3171710"/>
              <a:gd name="connsiteX85" fmla="*/ 8315581 w 12193149"/>
              <a:gd name="connsiteY85" fmla="*/ 2801884 h 3171710"/>
              <a:gd name="connsiteX86" fmla="*/ 8296322 w 12193149"/>
              <a:gd name="connsiteY86" fmla="*/ 2815779 h 3171710"/>
              <a:gd name="connsiteX87" fmla="*/ 8285424 w 12193149"/>
              <a:gd name="connsiteY87" fmla="*/ 2821602 h 3171710"/>
              <a:gd name="connsiteX88" fmla="*/ 8284298 w 12193149"/>
              <a:gd name="connsiteY88" fmla="*/ 2826045 h 3171710"/>
              <a:gd name="connsiteX89" fmla="*/ 8267224 w 12193149"/>
              <a:gd name="connsiteY89" fmla="*/ 2833220 h 3171710"/>
              <a:gd name="connsiteX90" fmla="*/ 8264525 w 12193149"/>
              <a:gd name="connsiteY90" fmla="*/ 2832990 h 3171710"/>
              <a:gd name="connsiteX91" fmla="*/ 8253181 w 12193149"/>
              <a:gd name="connsiteY91" fmla="*/ 2842833 h 3171710"/>
              <a:gd name="connsiteX92" fmla="*/ 8246982 w 12193149"/>
              <a:gd name="connsiteY92" fmla="*/ 2855825 h 3171710"/>
              <a:gd name="connsiteX93" fmla="*/ 8091420 w 12193149"/>
              <a:gd name="connsiteY93" fmla="*/ 2901986 h 3171710"/>
              <a:gd name="connsiteX94" fmla="*/ 7906555 w 12193149"/>
              <a:gd name="connsiteY94" fmla="*/ 2943959 h 3171710"/>
              <a:gd name="connsiteX95" fmla="*/ 7719893 w 12193149"/>
              <a:gd name="connsiteY95" fmla="*/ 2969674 h 3171710"/>
              <a:gd name="connsiteX96" fmla="*/ 7615495 w 12193149"/>
              <a:gd name="connsiteY96" fmla="*/ 2966203 h 3171710"/>
              <a:gd name="connsiteX97" fmla="*/ 7528691 w 12193149"/>
              <a:gd name="connsiteY97" fmla="*/ 2972031 h 3171710"/>
              <a:gd name="connsiteX98" fmla="*/ 7520719 w 12193149"/>
              <a:gd name="connsiteY98" fmla="*/ 2974584 h 3171710"/>
              <a:gd name="connsiteX99" fmla="*/ 7508559 w 12193149"/>
              <a:gd name="connsiteY99" fmla="*/ 2975919 h 3171710"/>
              <a:gd name="connsiteX100" fmla="*/ 7508188 w 12193149"/>
              <a:gd name="connsiteY100" fmla="*/ 2975592 h 3171710"/>
              <a:gd name="connsiteX101" fmla="*/ 7496943 w 12193149"/>
              <a:gd name="connsiteY101" fmla="*/ 2977544 h 3171710"/>
              <a:gd name="connsiteX102" fmla="*/ 7219707 w 12193149"/>
              <a:gd name="connsiteY102" fmla="*/ 2983651 h 3171710"/>
              <a:gd name="connsiteX103" fmla="*/ 7202249 w 12193149"/>
              <a:gd name="connsiteY103" fmla="*/ 2988201 h 3171710"/>
              <a:gd name="connsiteX104" fmla="*/ 7198152 w 12193149"/>
              <a:gd name="connsiteY104" fmla="*/ 2993559 h 3171710"/>
              <a:gd name="connsiteX105" fmla="*/ 7171956 w 12193149"/>
              <a:gd name="connsiteY105" fmla="*/ 2998207 h 3171710"/>
              <a:gd name="connsiteX106" fmla="*/ 7098136 w 12193149"/>
              <a:gd name="connsiteY106" fmla="*/ 3010435 h 3171710"/>
              <a:gd name="connsiteX107" fmla="*/ 7019644 w 12193149"/>
              <a:gd name="connsiteY107" fmla="*/ 3010061 h 3171710"/>
              <a:gd name="connsiteX108" fmla="*/ 6905294 w 12193149"/>
              <a:gd name="connsiteY108" fmla="*/ 3039567 h 3171710"/>
              <a:gd name="connsiteX109" fmla="*/ 6709370 w 12193149"/>
              <a:gd name="connsiteY109" fmla="*/ 3067522 h 3171710"/>
              <a:gd name="connsiteX110" fmla="*/ 6550602 w 12193149"/>
              <a:gd name="connsiteY110" fmla="*/ 3096298 h 3171710"/>
              <a:gd name="connsiteX111" fmla="*/ 6318708 w 12193149"/>
              <a:gd name="connsiteY111" fmla="*/ 3143098 h 3171710"/>
              <a:gd name="connsiteX112" fmla="*/ 6169822 w 12193149"/>
              <a:gd name="connsiteY112" fmla="*/ 3145185 h 3171710"/>
              <a:gd name="connsiteX113" fmla="*/ 6074996 w 12193149"/>
              <a:gd name="connsiteY113" fmla="*/ 3165647 h 3171710"/>
              <a:gd name="connsiteX114" fmla="*/ 6069677 w 12193149"/>
              <a:gd name="connsiteY114" fmla="*/ 3164110 h 3171710"/>
              <a:gd name="connsiteX115" fmla="*/ 6049786 w 12193149"/>
              <a:gd name="connsiteY115" fmla="*/ 3164793 h 3171710"/>
              <a:gd name="connsiteX116" fmla="*/ 6042433 w 12193149"/>
              <a:gd name="connsiteY116" fmla="*/ 3156444 h 3171710"/>
              <a:gd name="connsiteX117" fmla="*/ 6011238 w 12193149"/>
              <a:gd name="connsiteY117" fmla="*/ 3151351 h 3171710"/>
              <a:gd name="connsiteX118" fmla="*/ 5958523 w 12193149"/>
              <a:gd name="connsiteY118" fmla="*/ 3154995 h 3171710"/>
              <a:gd name="connsiteX119" fmla="*/ 5760067 w 12193149"/>
              <a:gd name="connsiteY119" fmla="*/ 3170687 h 3171710"/>
              <a:gd name="connsiteX120" fmla="*/ 5628108 w 12193149"/>
              <a:gd name="connsiteY120" fmla="*/ 3171710 h 3171710"/>
              <a:gd name="connsiteX121" fmla="*/ 5472054 w 12193149"/>
              <a:gd name="connsiteY121" fmla="*/ 3157690 h 3171710"/>
              <a:gd name="connsiteX122" fmla="*/ 5433909 w 12193149"/>
              <a:gd name="connsiteY122" fmla="*/ 3146437 h 3171710"/>
              <a:gd name="connsiteX123" fmla="*/ 5382817 w 12193149"/>
              <a:gd name="connsiteY123" fmla="*/ 3128735 h 3171710"/>
              <a:gd name="connsiteX124" fmla="*/ 5262912 w 12193149"/>
              <a:gd name="connsiteY124" fmla="*/ 3108318 h 3171710"/>
              <a:gd name="connsiteX125" fmla="*/ 5224109 w 12193149"/>
              <a:gd name="connsiteY125" fmla="*/ 3097194 h 3171710"/>
              <a:gd name="connsiteX126" fmla="*/ 5175808 w 12193149"/>
              <a:gd name="connsiteY126" fmla="*/ 3094204 h 3171710"/>
              <a:gd name="connsiteX127" fmla="*/ 5157702 w 12193149"/>
              <a:gd name="connsiteY127" fmla="*/ 3086981 h 3171710"/>
              <a:gd name="connsiteX128" fmla="*/ 5143747 w 12193149"/>
              <a:gd name="connsiteY128" fmla="*/ 3083581 h 3171710"/>
              <a:gd name="connsiteX129" fmla="*/ 5140744 w 12193149"/>
              <a:gd name="connsiteY129" fmla="*/ 3081480 h 3171710"/>
              <a:gd name="connsiteX130" fmla="*/ 5122807 w 12193149"/>
              <a:gd name="connsiteY130" fmla="*/ 3070627 h 3171710"/>
              <a:gd name="connsiteX131" fmla="*/ 5066938 w 12193149"/>
              <a:gd name="connsiteY131" fmla="*/ 3077198 h 3171710"/>
              <a:gd name="connsiteX132" fmla="*/ 5012662 w 12193149"/>
              <a:gd name="connsiteY132" fmla="*/ 3060817 h 3171710"/>
              <a:gd name="connsiteX133" fmla="*/ 4841589 w 12193149"/>
              <a:gd name="connsiteY133" fmla="*/ 3036800 h 3171710"/>
              <a:gd name="connsiteX134" fmla="*/ 4763595 w 12193149"/>
              <a:gd name="connsiteY134" fmla="*/ 3009032 h 3171710"/>
              <a:gd name="connsiteX135" fmla="*/ 4724334 w 12193149"/>
              <a:gd name="connsiteY135" fmla="*/ 3000018 h 3171710"/>
              <a:gd name="connsiteX136" fmla="*/ 4722324 w 12193149"/>
              <a:gd name="connsiteY136" fmla="*/ 2999269 h 3171710"/>
              <a:gd name="connsiteX137" fmla="*/ 4723259 w 12193149"/>
              <a:gd name="connsiteY137" fmla="*/ 2999058 h 3171710"/>
              <a:gd name="connsiteX138" fmla="*/ 4718350 w 12193149"/>
              <a:gd name="connsiteY138" fmla="*/ 2997788 h 3171710"/>
              <a:gd name="connsiteX139" fmla="*/ 4722324 w 12193149"/>
              <a:gd name="connsiteY139" fmla="*/ 2999269 h 3171710"/>
              <a:gd name="connsiteX140" fmla="*/ 4716674 w 12193149"/>
              <a:gd name="connsiteY140" fmla="*/ 3000544 h 3171710"/>
              <a:gd name="connsiteX141" fmla="*/ 4516962 w 12193149"/>
              <a:gd name="connsiteY141" fmla="*/ 2990642 h 3171710"/>
              <a:gd name="connsiteX142" fmla="*/ 4429691 w 12193149"/>
              <a:gd name="connsiteY142" fmla="*/ 2979991 h 3171710"/>
              <a:gd name="connsiteX143" fmla="*/ 4364023 w 12193149"/>
              <a:gd name="connsiteY143" fmla="*/ 2978645 h 3171710"/>
              <a:gd name="connsiteX144" fmla="*/ 4318114 w 12193149"/>
              <a:gd name="connsiteY144" fmla="*/ 2985260 h 3171710"/>
              <a:gd name="connsiteX145" fmla="*/ 4316258 w 12193149"/>
              <a:gd name="connsiteY145" fmla="*/ 2983919 h 3171710"/>
              <a:gd name="connsiteX146" fmla="*/ 4296292 w 12193149"/>
              <a:gd name="connsiteY146" fmla="*/ 2982040 h 3171710"/>
              <a:gd name="connsiteX147" fmla="*/ 4291212 w 12193149"/>
              <a:gd name="connsiteY147" fmla="*/ 2984957 h 3171710"/>
              <a:gd name="connsiteX148" fmla="*/ 4277290 w 12193149"/>
              <a:gd name="connsiteY148" fmla="*/ 2984711 h 3171710"/>
              <a:gd name="connsiteX149" fmla="*/ 4249265 w 12193149"/>
              <a:gd name="connsiteY149" fmla="*/ 2987035 h 3171710"/>
              <a:gd name="connsiteX150" fmla="*/ 4203199 w 12193149"/>
              <a:gd name="connsiteY150" fmla="*/ 2984240 h 3171710"/>
              <a:gd name="connsiteX151" fmla="*/ 4202893 w 12193149"/>
              <a:gd name="connsiteY151" fmla="*/ 2982981 h 3171710"/>
              <a:gd name="connsiteX152" fmla="*/ 4192396 w 12193149"/>
              <a:gd name="connsiteY152" fmla="*/ 2977347 h 3171710"/>
              <a:gd name="connsiteX153" fmla="*/ 4143893 w 12193149"/>
              <a:gd name="connsiteY153" fmla="*/ 2961482 h 3171710"/>
              <a:gd name="connsiteX154" fmla="*/ 4084245 w 12193149"/>
              <a:gd name="connsiteY154" fmla="*/ 2934949 h 3171710"/>
              <a:gd name="connsiteX155" fmla="*/ 4075694 w 12193149"/>
              <a:gd name="connsiteY155" fmla="*/ 2934114 h 3171710"/>
              <a:gd name="connsiteX156" fmla="*/ 4075575 w 12193149"/>
              <a:gd name="connsiteY156" fmla="*/ 2933815 h 3171710"/>
              <a:gd name="connsiteX157" fmla="*/ 4066658 w 12193149"/>
              <a:gd name="connsiteY157" fmla="*/ 2932371 h 3171710"/>
              <a:gd name="connsiteX158" fmla="*/ 4060102 w 12193149"/>
              <a:gd name="connsiteY158" fmla="*/ 2932589 h 3171710"/>
              <a:gd name="connsiteX159" fmla="*/ 4043512 w 12193149"/>
              <a:gd name="connsiteY159" fmla="*/ 2930968 h 3171710"/>
              <a:gd name="connsiteX160" fmla="*/ 4038145 w 12193149"/>
              <a:gd name="connsiteY160" fmla="*/ 2928534 h 3171710"/>
              <a:gd name="connsiteX161" fmla="*/ 4036511 w 12193149"/>
              <a:gd name="connsiteY161" fmla="*/ 2924867 h 3171710"/>
              <a:gd name="connsiteX162" fmla="*/ 4034926 w 12193149"/>
              <a:gd name="connsiteY162" fmla="*/ 2925102 h 3171710"/>
              <a:gd name="connsiteX163" fmla="*/ 4005686 w 12193149"/>
              <a:gd name="connsiteY163" fmla="*/ 2912534 h 3171710"/>
              <a:gd name="connsiteX164" fmla="*/ 3937994 w 12193149"/>
              <a:gd name="connsiteY164" fmla="*/ 2895077 h 3171710"/>
              <a:gd name="connsiteX165" fmla="*/ 3898423 w 12193149"/>
              <a:gd name="connsiteY165" fmla="*/ 2889422 h 3171710"/>
              <a:gd name="connsiteX166" fmla="*/ 3790908 w 12193149"/>
              <a:gd name="connsiteY166" fmla="*/ 2869184 h 3171710"/>
              <a:gd name="connsiteX167" fmla="*/ 3683661 w 12193149"/>
              <a:gd name="connsiteY167" fmla="*/ 2845261 h 3171710"/>
              <a:gd name="connsiteX168" fmla="*/ 3611183 w 12193149"/>
              <a:gd name="connsiteY168" fmla="*/ 2812990 h 3171710"/>
              <a:gd name="connsiteX169" fmla="*/ 3605003 w 12193149"/>
              <a:gd name="connsiteY169" fmla="*/ 2814352 h 3171710"/>
              <a:gd name="connsiteX170" fmla="*/ 3595884 w 12193149"/>
              <a:gd name="connsiteY170" fmla="*/ 2814516 h 3171710"/>
              <a:gd name="connsiteX171" fmla="*/ 3595649 w 12193149"/>
              <a:gd name="connsiteY171" fmla="*/ 2814247 h 3171710"/>
              <a:gd name="connsiteX172" fmla="*/ 3587126 w 12193149"/>
              <a:gd name="connsiteY172" fmla="*/ 2814937 h 3171710"/>
              <a:gd name="connsiteX173" fmla="*/ 3537283 w 12193149"/>
              <a:gd name="connsiteY173" fmla="*/ 2805238 h 3171710"/>
              <a:gd name="connsiteX174" fmla="*/ 3474371 w 12193149"/>
              <a:gd name="connsiteY174" fmla="*/ 2801577 h 3171710"/>
              <a:gd name="connsiteX175" fmla="*/ 3401876 w 12193149"/>
              <a:gd name="connsiteY175" fmla="*/ 2789529 h 3171710"/>
              <a:gd name="connsiteX176" fmla="*/ 3365036 w 12193149"/>
              <a:gd name="connsiteY176" fmla="*/ 2806481 h 3171710"/>
              <a:gd name="connsiteX177" fmla="*/ 3345174 w 12193149"/>
              <a:gd name="connsiteY177" fmla="*/ 2808163 h 3171710"/>
              <a:gd name="connsiteX178" fmla="*/ 3342846 w 12193149"/>
              <a:gd name="connsiteY178" fmla="*/ 2807188 h 3171710"/>
              <a:gd name="connsiteX179" fmla="*/ 3263504 w 12193149"/>
              <a:gd name="connsiteY179" fmla="*/ 2813065 h 3171710"/>
              <a:gd name="connsiteX180" fmla="*/ 3143704 w 12193149"/>
              <a:gd name="connsiteY180" fmla="*/ 2820840 h 3171710"/>
              <a:gd name="connsiteX181" fmla="*/ 3031439 w 12193149"/>
              <a:gd name="connsiteY181" fmla="*/ 2823483 h 3171710"/>
              <a:gd name="connsiteX182" fmla="*/ 2782717 w 12193149"/>
              <a:gd name="connsiteY182" fmla="*/ 2845304 h 3171710"/>
              <a:gd name="connsiteX183" fmla="*/ 2647675 w 12193149"/>
              <a:gd name="connsiteY183" fmla="*/ 2855840 h 3171710"/>
              <a:gd name="connsiteX184" fmla="*/ 2569176 w 12193149"/>
              <a:gd name="connsiteY184" fmla="*/ 2829599 h 3171710"/>
              <a:gd name="connsiteX185" fmla="*/ 2444403 w 12193149"/>
              <a:gd name="connsiteY185" fmla="*/ 2843500 h 3171710"/>
              <a:gd name="connsiteX186" fmla="*/ 2316260 w 12193149"/>
              <a:gd name="connsiteY186" fmla="*/ 2851967 h 3171710"/>
              <a:gd name="connsiteX187" fmla="*/ 2209726 w 12193149"/>
              <a:gd name="connsiteY187" fmla="*/ 2846734 h 3171710"/>
              <a:gd name="connsiteX188" fmla="*/ 2095813 w 12193149"/>
              <a:gd name="connsiteY188" fmla="*/ 2830023 h 3171710"/>
              <a:gd name="connsiteX189" fmla="*/ 1998504 w 12193149"/>
              <a:gd name="connsiteY189" fmla="*/ 2822003 h 3171710"/>
              <a:gd name="connsiteX190" fmla="*/ 1929320 w 12193149"/>
              <a:gd name="connsiteY190" fmla="*/ 2843948 h 3171710"/>
              <a:gd name="connsiteX191" fmla="*/ 1922798 w 12193149"/>
              <a:gd name="connsiteY191" fmla="*/ 2839117 h 3171710"/>
              <a:gd name="connsiteX192" fmla="*/ 1874228 w 12193149"/>
              <a:gd name="connsiteY192" fmla="*/ 2840712 h 3171710"/>
              <a:gd name="connsiteX193" fmla="*/ 1787803 w 12193149"/>
              <a:gd name="connsiteY193" fmla="*/ 2868334 h 3171710"/>
              <a:gd name="connsiteX194" fmla="*/ 1739352 w 12193149"/>
              <a:gd name="connsiteY194" fmla="*/ 2863283 h 3171710"/>
              <a:gd name="connsiteX195" fmla="*/ 1676219 w 12193149"/>
              <a:gd name="connsiteY195" fmla="*/ 2846934 h 3171710"/>
              <a:gd name="connsiteX196" fmla="*/ 1609817 w 12193149"/>
              <a:gd name="connsiteY196" fmla="*/ 2840037 h 3171710"/>
              <a:gd name="connsiteX197" fmla="*/ 1497258 w 12193149"/>
              <a:gd name="connsiteY197" fmla="*/ 2814447 h 3171710"/>
              <a:gd name="connsiteX198" fmla="*/ 1151127 w 12193149"/>
              <a:gd name="connsiteY198" fmla="*/ 2765012 h 3171710"/>
              <a:gd name="connsiteX199" fmla="*/ 859417 w 12193149"/>
              <a:gd name="connsiteY199" fmla="*/ 2755579 h 3171710"/>
              <a:gd name="connsiteX200" fmla="*/ 838688 w 12193149"/>
              <a:gd name="connsiteY200" fmla="*/ 2756792 h 3171710"/>
              <a:gd name="connsiteX201" fmla="*/ 817957 w 12193149"/>
              <a:gd name="connsiteY201" fmla="*/ 2754828 h 3171710"/>
              <a:gd name="connsiteX202" fmla="*/ 812654 w 12193149"/>
              <a:gd name="connsiteY202" fmla="*/ 2757722 h 3171710"/>
              <a:gd name="connsiteX203" fmla="*/ 721195 w 12193149"/>
              <a:gd name="connsiteY203" fmla="*/ 2756632 h 3171710"/>
              <a:gd name="connsiteX204" fmla="*/ 720890 w 12193149"/>
              <a:gd name="connsiteY204" fmla="*/ 2755370 h 3171710"/>
              <a:gd name="connsiteX205" fmla="*/ 710023 w 12193149"/>
              <a:gd name="connsiteY205" fmla="*/ 2749693 h 3171710"/>
              <a:gd name="connsiteX206" fmla="*/ 597940 w 12193149"/>
              <a:gd name="connsiteY206" fmla="*/ 2706835 h 3171710"/>
              <a:gd name="connsiteX207" fmla="*/ 579683 w 12193149"/>
              <a:gd name="connsiteY207" fmla="*/ 2704183 h 3171710"/>
              <a:gd name="connsiteX208" fmla="*/ 572865 w 12193149"/>
              <a:gd name="connsiteY208" fmla="*/ 2704372 h 3171710"/>
              <a:gd name="connsiteX209" fmla="*/ 446247 w 12193149"/>
              <a:gd name="connsiteY209" fmla="*/ 2666342 h 3171710"/>
              <a:gd name="connsiteX210" fmla="*/ 405163 w 12193149"/>
              <a:gd name="connsiteY210" fmla="*/ 2660519 h 3171710"/>
              <a:gd name="connsiteX211" fmla="*/ 293583 w 12193149"/>
              <a:gd name="connsiteY211" fmla="*/ 2639823 h 3171710"/>
              <a:gd name="connsiteX212" fmla="*/ 119529 w 12193149"/>
              <a:gd name="connsiteY212" fmla="*/ 2588018 h 3171710"/>
              <a:gd name="connsiteX213" fmla="*/ 16674 w 12193149"/>
              <a:gd name="connsiteY213" fmla="*/ 2585162 h 3171710"/>
              <a:gd name="connsiteX214" fmla="*/ 1150 w 12193149"/>
              <a:gd name="connsiteY214" fmla="*/ 2579693 h 3171710"/>
              <a:gd name="connsiteX215" fmla="*/ 1148 w 12193149"/>
              <a:gd name="connsiteY215" fmla="*/ 1049184 h 3171710"/>
              <a:gd name="connsiteX216" fmla="*/ 1148 w 12193149"/>
              <a:gd name="connsiteY216" fmla="*/ 0 h 3171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Lst>
            <a:rect l="l" t="t" r="r" b="b"/>
            <a:pathLst>
              <a:path w="12193149" h="3171710">
                <a:moveTo>
                  <a:pt x="1148" y="0"/>
                </a:moveTo>
                <a:lnTo>
                  <a:pt x="12181789" y="8189"/>
                </a:lnTo>
                <a:cubicBezTo>
                  <a:pt x="12181789" y="201435"/>
                  <a:pt x="12193149" y="1213464"/>
                  <a:pt x="12193149" y="1406710"/>
                </a:cubicBezTo>
                <a:lnTo>
                  <a:pt x="12185986" y="1411160"/>
                </a:lnTo>
                <a:cubicBezTo>
                  <a:pt x="12156393" y="1404401"/>
                  <a:pt x="12176978" y="1415299"/>
                  <a:pt x="12156363" y="1424337"/>
                </a:cubicBezTo>
                <a:cubicBezTo>
                  <a:pt x="12172308" y="1438279"/>
                  <a:pt x="12127905" y="1429847"/>
                  <a:pt x="12139215" y="1450150"/>
                </a:cubicBezTo>
                <a:cubicBezTo>
                  <a:pt x="12135103" y="1451151"/>
                  <a:pt x="12130766" y="1451483"/>
                  <a:pt x="12126327" y="1451661"/>
                </a:cubicBezTo>
                <a:lnTo>
                  <a:pt x="12124007" y="1451765"/>
                </a:lnTo>
                <a:lnTo>
                  <a:pt x="12116854" y="1455579"/>
                </a:lnTo>
                <a:lnTo>
                  <a:pt x="12099497" y="1455110"/>
                </a:lnTo>
                <a:cubicBezTo>
                  <a:pt x="12095162" y="1456775"/>
                  <a:pt x="12090978" y="1459336"/>
                  <a:pt x="12087073" y="1463312"/>
                </a:cubicBezTo>
                <a:cubicBezTo>
                  <a:pt x="12078890" y="1483714"/>
                  <a:pt x="12040481" y="1480817"/>
                  <a:pt x="12031073" y="1506980"/>
                </a:cubicBezTo>
                <a:cubicBezTo>
                  <a:pt x="12026399" y="1515225"/>
                  <a:pt x="12004497" y="1532326"/>
                  <a:pt x="11995833" y="1530429"/>
                </a:cubicBezTo>
                <a:cubicBezTo>
                  <a:pt x="11990333" y="1532938"/>
                  <a:pt x="11986699" y="1539016"/>
                  <a:pt x="11979717" y="1535132"/>
                </a:cubicBezTo>
                <a:cubicBezTo>
                  <a:pt x="11970382" y="1531211"/>
                  <a:pt x="11963763" y="1554233"/>
                  <a:pt x="11959046" y="1544529"/>
                </a:cubicBezTo>
                <a:lnTo>
                  <a:pt x="11920454" y="1557854"/>
                </a:lnTo>
                <a:cubicBezTo>
                  <a:pt x="11919152" y="1564914"/>
                  <a:pt x="11912619" y="1567116"/>
                  <a:pt x="11903656" y="1569397"/>
                </a:cubicBezTo>
                <a:lnTo>
                  <a:pt x="11895048" y="1571762"/>
                </a:lnTo>
                <a:lnTo>
                  <a:pt x="11891968" y="1582700"/>
                </a:lnTo>
                <a:cubicBezTo>
                  <a:pt x="11881074" y="1573372"/>
                  <a:pt x="11884523" y="1604713"/>
                  <a:pt x="11870776" y="1604787"/>
                </a:cubicBezTo>
                <a:lnTo>
                  <a:pt x="11813376" y="1624630"/>
                </a:lnTo>
                <a:lnTo>
                  <a:pt x="11590693" y="1790748"/>
                </a:lnTo>
                <a:cubicBezTo>
                  <a:pt x="11550201" y="1817685"/>
                  <a:pt x="11542649" y="1767741"/>
                  <a:pt x="11506817" y="1860594"/>
                </a:cubicBezTo>
                <a:cubicBezTo>
                  <a:pt x="11450023" y="1916431"/>
                  <a:pt x="11337127" y="2017145"/>
                  <a:pt x="11280332" y="2050542"/>
                </a:cubicBezTo>
                <a:cubicBezTo>
                  <a:pt x="11267547" y="2058142"/>
                  <a:pt x="11229147" y="2123560"/>
                  <a:pt x="11228309" y="2103207"/>
                </a:cubicBezTo>
                <a:cubicBezTo>
                  <a:pt x="11223950" y="2105174"/>
                  <a:pt x="11220761" y="2104651"/>
                  <a:pt x="11218087" y="2102932"/>
                </a:cubicBezTo>
                <a:lnTo>
                  <a:pt x="11217184" y="2101989"/>
                </a:lnTo>
                <a:lnTo>
                  <a:pt x="11188885" y="2119354"/>
                </a:lnTo>
                <a:lnTo>
                  <a:pt x="11184501" y="2119496"/>
                </a:lnTo>
                <a:lnTo>
                  <a:pt x="11166854" y="2133583"/>
                </a:lnTo>
                <a:lnTo>
                  <a:pt x="11157311" y="2139385"/>
                </a:lnTo>
                <a:lnTo>
                  <a:pt x="11155496" y="2144068"/>
                </a:lnTo>
                <a:cubicBezTo>
                  <a:pt x="11153045" y="2147436"/>
                  <a:pt x="11148902" y="2150083"/>
                  <a:pt x="11140961" y="2151086"/>
                </a:cubicBezTo>
                <a:lnTo>
                  <a:pt x="11138961" y="2150743"/>
                </a:lnTo>
                <a:lnTo>
                  <a:pt x="11128208" y="2160803"/>
                </a:lnTo>
                <a:cubicBezTo>
                  <a:pt x="11124962" y="2164785"/>
                  <a:pt x="11122359" y="2169258"/>
                  <a:pt x="11120691" y="2174395"/>
                </a:cubicBezTo>
                <a:cubicBezTo>
                  <a:pt x="11081770" y="2197656"/>
                  <a:pt x="10952581" y="2271077"/>
                  <a:pt x="10894683" y="2300370"/>
                </a:cubicBezTo>
                <a:cubicBezTo>
                  <a:pt x="10861781" y="2315405"/>
                  <a:pt x="10817803" y="2335857"/>
                  <a:pt x="10773300" y="2350162"/>
                </a:cubicBezTo>
                <a:cubicBezTo>
                  <a:pt x="10733414" y="2394390"/>
                  <a:pt x="10677791" y="2353706"/>
                  <a:pt x="10627668" y="2386200"/>
                </a:cubicBezTo>
                <a:cubicBezTo>
                  <a:pt x="10590276" y="2369074"/>
                  <a:pt x="10613693" y="2389253"/>
                  <a:pt x="10581895" y="2395660"/>
                </a:cubicBezTo>
                <a:cubicBezTo>
                  <a:pt x="10597733" y="2418627"/>
                  <a:pt x="10540912" y="2395212"/>
                  <a:pt x="10547790" y="2425394"/>
                </a:cubicBezTo>
                <a:cubicBezTo>
                  <a:pt x="10541784" y="2425603"/>
                  <a:pt x="10535750" y="2424857"/>
                  <a:pt x="10529643" y="2423878"/>
                </a:cubicBezTo>
                <a:lnTo>
                  <a:pt x="10526446" y="2423382"/>
                </a:lnTo>
                <a:lnTo>
                  <a:pt x="10515129" y="2426508"/>
                </a:lnTo>
                <a:lnTo>
                  <a:pt x="10491735" y="2421127"/>
                </a:lnTo>
                <a:cubicBezTo>
                  <a:pt x="10485147" y="2422161"/>
                  <a:pt x="10478389" y="2424430"/>
                  <a:pt x="10471418" y="2428664"/>
                </a:cubicBezTo>
                <a:cubicBezTo>
                  <a:pt x="10451763" y="2453636"/>
                  <a:pt x="10400774" y="2439247"/>
                  <a:pt x="10377042" y="2471569"/>
                </a:cubicBezTo>
                <a:cubicBezTo>
                  <a:pt x="10367240" y="2481286"/>
                  <a:pt x="10330319" y="2498097"/>
                  <a:pt x="10319338" y="2493192"/>
                </a:cubicBezTo>
                <a:cubicBezTo>
                  <a:pt x="10310813" y="2495031"/>
                  <a:pt x="10303331" y="2502144"/>
                  <a:pt x="10295467" y="2495050"/>
                </a:cubicBezTo>
                <a:cubicBezTo>
                  <a:pt x="10284420" y="2487261"/>
                  <a:pt x="10265794" y="2516157"/>
                  <a:pt x="10263443" y="2501919"/>
                </a:cubicBezTo>
                <a:lnTo>
                  <a:pt x="10205418" y="2509120"/>
                </a:lnTo>
                <a:cubicBezTo>
                  <a:pt x="10200696" y="2518180"/>
                  <a:pt x="10190895" y="2519327"/>
                  <a:pt x="10177759" y="2519914"/>
                </a:cubicBezTo>
                <a:lnTo>
                  <a:pt x="10165070" y="2520710"/>
                </a:lnTo>
                <a:lnTo>
                  <a:pt x="10156308" y="2534458"/>
                </a:lnTo>
                <a:cubicBezTo>
                  <a:pt x="10145406" y="2519028"/>
                  <a:pt x="10136981" y="2561781"/>
                  <a:pt x="10118267" y="2558113"/>
                </a:cubicBezTo>
                <a:lnTo>
                  <a:pt x="10083317" y="2570267"/>
                </a:lnTo>
                <a:cubicBezTo>
                  <a:pt x="10075718" y="2568198"/>
                  <a:pt x="10048011" y="2569526"/>
                  <a:pt x="10040388" y="2568603"/>
                </a:cubicBezTo>
                <a:cubicBezTo>
                  <a:pt x="9999609" y="2578704"/>
                  <a:pt x="9985545" y="2579194"/>
                  <a:pt x="9961167" y="2584118"/>
                </a:cubicBezTo>
                <a:cubicBezTo>
                  <a:pt x="9920131" y="2584260"/>
                  <a:pt x="9889892" y="2581061"/>
                  <a:pt x="9848940" y="2590886"/>
                </a:cubicBezTo>
                <a:lnTo>
                  <a:pt x="9729457" y="2611093"/>
                </a:lnTo>
                <a:cubicBezTo>
                  <a:pt x="9676207" y="2601507"/>
                  <a:pt x="9631235" y="2626730"/>
                  <a:pt x="9613704" y="2639342"/>
                </a:cubicBezTo>
                <a:cubicBezTo>
                  <a:pt x="9548152" y="2653618"/>
                  <a:pt x="9410970" y="2690964"/>
                  <a:pt x="9338590" y="2696264"/>
                </a:cubicBezTo>
                <a:lnTo>
                  <a:pt x="9232518" y="2720120"/>
                </a:lnTo>
                <a:lnTo>
                  <a:pt x="9156690" y="2730199"/>
                </a:lnTo>
                <a:lnTo>
                  <a:pt x="9054601" y="2737726"/>
                </a:lnTo>
                <a:lnTo>
                  <a:pt x="9006634" y="2741011"/>
                </a:lnTo>
                <a:lnTo>
                  <a:pt x="9006349" y="2740771"/>
                </a:lnTo>
                <a:cubicBezTo>
                  <a:pt x="9004294" y="2740551"/>
                  <a:pt x="9001475" y="2740879"/>
                  <a:pt x="8997380" y="2741982"/>
                </a:cubicBezTo>
                <a:lnTo>
                  <a:pt x="8991542" y="2744043"/>
                </a:lnTo>
                <a:lnTo>
                  <a:pt x="8975485" y="2747269"/>
                </a:lnTo>
                <a:lnTo>
                  <a:pt x="8969159" y="2746569"/>
                </a:lnTo>
                <a:lnTo>
                  <a:pt x="8964196" y="2744344"/>
                </a:lnTo>
                <a:cubicBezTo>
                  <a:pt x="8955841" y="2752295"/>
                  <a:pt x="8956668" y="2761243"/>
                  <a:pt x="8930136" y="2741156"/>
                </a:cubicBezTo>
                <a:cubicBezTo>
                  <a:pt x="8899182" y="2742176"/>
                  <a:pt x="8790451" y="2756831"/>
                  <a:pt x="8753592" y="2760388"/>
                </a:cubicBezTo>
                <a:cubicBezTo>
                  <a:pt x="8720970" y="2771108"/>
                  <a:pt x="8749345" y="2757447"/>
                  <a:pt x="8708995" y="2762489"/>
                </a:cubicBezTo>
                <a:cubicBezTo>
                  <a:pt x="8672757" y="2782024"/>
                  <a:pt x="8640293" y="2765584"/>
                  <a:pt x="8597219" y="2771061"/>
                </a:cubicBezTo>
                <a:lnTo>
                  <a:pt x="8526378" y="2756219"/>
                </a:lnTo>
                <a:lnTo>
                  <a:pt x="8512131" y="2762134"/>
                </a:lnTo>
                <a:lnTo>
                  <a:pt x="8507315" y="2765135"/>
                </a:lnTo>
                <a:cubicBezTo>
                  <a:pt x="8503797" y="2766912"/>
                  <a:pt x="8501196" y="2767723"/>
                  <a:pt x="8499116" y="2767873"/>
                </a:cubicBezTo>
                <a:lnTo>
                  <a:pt x="8498742" y="2767694"/>
                </a:lnTo>
                <a:lnTo>
                  <a:pt x="8491397" y="2770744"/>
                </a:lnTo>
                <a:lnTo>
                  <a:pt x="8368330" y="2784786"/>
                </a:lnTo>
                <a:cubicBezTo>
                  <a:pt x="8363173" y="2786811"/>
                  <a:pt x="8358881" y="2786463"/>
                  <a:pt x="8354947" y="2784980"/>
                </a:cubicBezTo>
                <a:lnTo>
                  <a:pt x="8321252" y="2801558"/>
                </a:lnTo>
                <a:lnTo>
                  <a:pt x="8315581" y="2801884"/>
                </a:lnTo>
                <a:lnTo>
                  <a:pt x="8296322" y="2815779"/>
                </a:lnTo>
                <a:lnTo>
                  <a:pt x="8285424" y="2821602"/>
                </a:lnTo>
                <a:lnTo>
                  <a:pt x="8284298" y="2826045"/>
                </a:lnTo>
                <a:cubicBezTo>
                  <a:pt x="8281994" y="2829290"/>
                  <a:pt x="8277300" y="2831938"/>
                  <a:pt x="8267224" y="2833220"/>
                </a:cubicBezTo>
                <a:lnTo>
                  <a:pt x="8264525" y="2832990"/>
                </a:lnTo>
                <a:lnTo>
                  <a:pt x="8253181" y="2842833"/>
                </a:lnTo>
                <a:cubicBezTo>
                  <a:pt x="8250007" y="2846683"/>
                  <a:pt x="8247795" y="2850965"/>
                  <a:pt x="8246982" y="2855825"/>
                </a:cubicBezTo>
                <a:cubicBezTo>
                  <a:pt x="8182975" y="2852918"/>
                  <a:pt x="8148279" y="2887040"/>
                  <a:pt x="8091420" y="2901986"/>
                </a:cubicBezTo>
                <a:cubicBezTo>
                  <a:pt x="8026616" y="2925128"/>
                  <a:pt x="7968218" y="2946364"/>
                  <a:pt x="7906555" y="2943959"/>
                </a:cubicBezTo>
                <a:cubicBezTo>
                  <a:pt x="7836267" y="2958871"/>
                  <a:pt x="7782114" y="2961102"/>
                  <a:pt x="7719893" y="2969674"/>
                </a:cubicBezTo>
                <a:lnTo>
                  <a:pt x="7615495" y="2966203"/>
                </a:lnTo>
                <a:lnTo>
                  <a:pt x="7528691" y="2972031"/>
                </a:lnTo>
                <a:lnTo>
                  <a:pt x="7520719" y="2974584"/>
                </a:lnTo>
                <a:cubicBezTo>
                  <a:pt x="7515141" y="2975923"/>
                  <a:pt x="7511320" y="2976273"/>
                  <a:pt x="7508559" y="2975919"/>
                </a:cubicBezTo>
                <a:lnTo>
                  <a:pt x="7508188" y="2975592"/>
                </a:lnTo>
                <a:lnTo>
                  <a:pt x="7496943" y="2977544"/>
                </a:lnTo>
                <a:lnTo>
                  <a:pt x="7219707" y="2983651"/>
                </a:lnTo>
                <a:lnTo>
                  <a:pt x="7202249" y="2988201"/>
                </a:lnTo>
                <a:lnTo>
                  <a:pt x="7198152" y="2993559"/>
                </a:lnTo>
                <a:cubicBezTo>
                  <a:pt x="7193259" y="2997082"/>
                  <a:pt x="7185654" y="2999221"/>
                  <a:pt x="7171956" y="2998207"/>
                </a:cubicBezTo>
                <a:lnTo>
                  <a:pt x="7098136" y="3010435"/>
                </a:lnTo>
                <a:cubicBezTo>
                  <a:pt x="7062296" y="3011413"/>
                  <a:pt x="7051336" y="3012390"/>
                  <a:pt x="7019644" y="3010061"/>
                </a:cubicBezTo>
                <a:cubicBezTo>
                  <a:pt x="6938675" y="3020999"/>
                  <a:pt x="6944793" y="3045165"/>
                  <a:pt x="6905294" y="3039567"/>
                </a:cubicBezTo>
                <a:cubicBezTo>
                  <a:pt x="6873070" y="3034359"/>
                  <a:pt x="6789137" y="3053433"/>
                  <a:pt x="6709370" y="3067522"/>
                </a:cubicBezTo>
                <a:cubicBezTo>
                  <a:pt x="6650254" y="3076977"/>
                  <a:pt x="6629253" y="3091078"/>
                  <a:pt x="6550602" y="3096298"/>
                </a:cubicBezTo>
                <a:cubicBezTo>
                  <a:pt x="6473302" y="3140388"/>
                  <a:pt x="6410843" y="3116665"/>
                  <a:pt x="6318708" y="3143098"/>
                </a:cubicBezTo>
                <a:cubicBezTo>
                  <a:pt x="6298698" y="3158620"/>
                  <a:pt x="6210439" y="3141427"/>
                  <a:pt x="6169822" y="3145185"/>
                </a:cubicBezTo>
                <a:cubicBezTo>
                  <a:pt x="6129203" y="3148943"/>
                  <a:pt x="6091688" y="3162491"/>
                  <a:pt x="6074996" y="3165647"/>
                </a:cubicBezTo>
                <a:lnTo>
                  <a:pt x="6069677" y="3164110"/>
                </a:lnTo>
                <a:lnTo>
                  <a:pt x="6049786" y="3164793"/>
                </a:lnTo>
                <a:lnTo>
                  <a:pt x="6042433" y="3156444"/>
                </a:lnTo>
                <a:lnTo>
                  <a:pt x="6011238" y="3151351"/>
                </a:lnTo>
                <a:cubicBezTo>
                  <a:pt x="5999830" y="3150764"/>
                  <a:pt x="5971276" y="3151677"/>
                  <a:pt x="5958523" y="3154995"/>
                </a:cubicBezTo>
                <a:lnTo>
                  <a:pt x="5760067" y="3170687"/>
                </a:lnTo>
                <a:lnTo>
                  <a:pt x="5628108" y="3171710"/>
                </a:lnTo>
                <a:lnTo>
                  <a:pt x="5472054" y="3157690"/>
                </a:lnTo>
                <a:cubicBezTo>
                  <a:pt x="5479284" y="3144662"/>
                  <a:pt x="5440157" y="3158728"/>
                  <a:pt x="5433909" y="3146437"/>
                </a:cubicBezTo>
                <a:cubicBezTo>
                  <a:pt x="5430517" y="3136405"/>
                  <a:pt x="5392976" y="3131721"/>
                  <a:pt x="5382817" y="3128735"/>
                </a:cubicBezTo>
                <a:lnTo>
                  <a:pt x="5262912" y="3108318"/>
                </a:lnTo>
                <a:cubicBezTo>
                  <a:pt x="5252746" y="3108134"/>
                  <a:pt x="5231699" y="3099824"/>
                  <a:pt x="5224109" y="3097194"/>
                </a:cubicBezTo>
                <a:lnTo>
                  <a:pt x="5175808" y="3094204"/>
                </a:lnTo>
                <a:lnTo>
                  <a:pt x="5157702" y="3086981"/>
                </a:lnTo>
                <a:lnTo>
                  <a:pt x="5143747" y="3083581"/>
                </a:lnTo>
                <a:lnTo>
                  <a:pt x="5140744" y="3081480"/>
                </a:lnTo>
                <a:cubicBezTo>
                  <a:pt x="5135026" y="3077440"/>
                  <a:pt x="5129229" y="3073629"/>
                  <a:pt x="5122807" y="3070627"/>
                </a:cubicBezTo>
                <a:cubicBezTo>
                  <a:pt x="5109467" y="3099246"/>
                  <a:pt x="5066004" y="3049810"/>
                  <a:pt x="5066938" y="3077198"/>
                </a:cubicBezTo>
                <a:cubicBezTo>
                  <a:pt x="5029345" y="3065682"/>
                  <a:pt x="5040096" y="3094771"/>
                  <a:pt x="5012662" y="3060817"/>
                </a:cubicBezTo>
                <a:cubicBezTo>
                  <a:pt x="4938174" y="3061200"/>
                  <a:pt x="4917504" y="3074207"/>
                  <a:pt x="4841589" y="3036800"/>
                </a:cubicBezTo>
                <a:cubicBezTo>
                  <a:pt x="4807890" y="3020158"/>
                  <a:pt x="4785258" y="3009012"/>
                  <a:pt x="4763595" y="3009032"/>
                </a:cubicBezTo>
                <a:cubicBezTo>
                  <a:pt x="4742475" y="3004532"/>
                  <a:pt x="4730631" y="3001709"/>
                  <a:pt x="4724334" y="3000018"/>
                </a:cubicBezTo>
                <a:lnTo>
                  <a:pt x="4722324" y="2999269"/>
                </a:lnTo>
                <a:lnTo>
                  <a:pt x="4723259" y="2999058"/>
                </a:lnTo>
                <a:cubicBezTo>
                  <a:pt x="4722296" y="2998416"/>
                  <a:pt x="4719415" y="2997810"/>
                  <a:pt x="4718350" y="2997788"/>
                </a:cubicBezTo>
                <a:lnTo>
                  <a:pt x="4722324" y="2999269"/>
                </a:lnTo>
                <a:lnTo>
                  <a:pt x="4716674" y="3000544"/>
                </a:lnTo>
                <a:cubicBezTo>
                  <a:pt x="4681300" y="2993588"/>
                  <a:pt x="4525895" y="2992780"/>
                  <a:pt x="4516962" y="2990642"/>
                </a:cubicBezTo>
                <a:cubicBezTo>
                  <a:pt x="4458971" y="2977530"/>
                  <a:pt x="4463810" y="2976789"/>
                  <a:pt x="4429691" y="2979991"/>
                </a:cubicBezTo>
                <a:cubicBezTo>
                  <a:pt x="4424455" y="2983362"/>
                  <a:pt x="4370126" y="2977068"/>
                  <a:pt x="4364023" y="2978645"/>
                </a:cubicBezTo>
                <a:lnTo>
                  <a:pt x="4318114" y="2985260"/>
                </a:lnTo>
                <a:lnTo>
                  <a:pt x="4316258" y="2983919"/>
                </a:lnTo>
                <a:cubicBezTo>
                  <a:pt x="4307275" y="2980548"/>
                  <a:pt x="4301145" y="2980549"/>
                  <a:pt x="4296292" y="2982040"/>
                </a:cubicBezTo>
                <a:lnTo>
                  <a:pt x="4291212" y="2984957"/>
                </a:lnTo>
                <a:lnTo>
                  <a:pt x="4277290" y="2984711"/>
                </a:lnTo>
                <a:lnTo>
                  <a:pt x="4249265" y="2987035"/>
                </a:lnTo>
                <a:lnTo>
                  <a:pt x="4203199" y="2984240"/>
                </a:lnTo>
                <a:cubicBezTo>
                  <a:pt x="4203096" y="2983820"/>
                  <a:pt x="4202995" y="2983401"/>
                  <a:pt x="4202893" y="2982981"/>
                </a:cubicBezTo>
                <a:cubicBezTo>
                  <a:pt x="4201267" y="2980144"/>
                  <a:pt x="4198292" y="2978025"/>
                  <a:pt x="4192396" y="2977347"/>
                </a:cubicBezTo>
                <a:cubicBezTo>
                  <a:pt x="4205365" y="2960058"/>
                  <a:pt x="4162425" y="2961953"/>
                  <a:pt x="4143893" y="2961482"/>
                </a:cubicBezTo>
                <a:cubicBezTo>
                  <a:pt x="4125868" y="2954416"/>
                  <a:pt x="4100250" y="2940836"/>
                  <a:pt x="4084245" y="2934949"/>
                </a:cubicBezTo>
                <a:lnTo>
                  <a:pt x="4075694" y="2934114"/>
                </a:lnTo>
                <a:cubicBezTo>
                  <a:pt x="4075655" y="2934013"/>
                  <a:pt x="4075614" y="2933914"/>
                  <a:pt x="4075575" y="2933815"/>
                </a:cubicBezTo>
                <a:cubicBezTo>
                  <a:pt x="4073829" y="2933031"/>
                  <a:pt x="4071057" y="2932530"/>
                  <a:pt x="4066658" y="2932371"/>
                </a:cubicBezTo>
                <a:lnTo>
                  <a:pt x="4060102" y="2932589"/>
                </a:lnTo>
                <a:lnTo>
                  <a:pt x="4043512" y="2930968"/>
                </a:lnTo>
                <a:lnTo>
                  <a:pt x="4038145" y="2928534"/>
                </a:lnTo>
                <a:lnTo>
                  <a:pt x="4036511" y="2924867"/>
                </a:lnTo>
                <a:lnTo>
                  <a:pt x="4034926" y="2925102"/>
                </a:lnTo>
                <a:cubicBezTo>
                  <a:pt x="4022576" y="2929966"/>
                  <a:pt x="4018025" y="2938342"/>
                  <a:pt x="4005686" y="2912534"/>
                </a:cubicBezTo>
                <a:lnTo>
                  <a:pt x="3937994" y="2895077"/>
                </a:lnTo>
                <a:cubicBezTo>
                  <a:pt x="3921658" y="2902801"/>
                  <a:pt x="3909686" y="2898112"/>
                  <a:pt x="3898423" y="2889422"/>
                </a:cubicBezTo>
                <a:cubicBezTo>
                  <a:pt x="3862243" y="2889918"/>
                  <a:pt x="3830779" y="2876048"/>
                  <a:pt x="3790908" y="2869184"/>
                </a:cubicBezTo>
                <a:cubicBezTo>
                  <a:pt x="3742158" y="2854478"/>
                  <a:pt x="3726280" y="2852501"/>
                  <a:pt x="3683661" y="2845261"/>
                </a:cubicBezTo>
                <a:lnTo>
                  <a:pt x="3611183" y="2812990"/>
                </a:lnTo>
                <a:lnTo>
                  <a:pt x="3605003" y="2814352"/>
                </a:lnTo>
                <a:cubicBezTo>
                  <a:pt x="3600731" y="2814971"/>
                  <a:pt x="3597877" y="2814971"/>
                  <a:pt x="3595884" y="2814516"/>
                </a:cubicBezTo>
                <a:lnTo>
                  <a:pt x="3595649" y="2814247"/>
                </a:lnTo>
                <a:lnTo>
                  <a:pt x="3587126" y="2814937"/>
                </a:lnTo>
                <a:cubicBezTo>
                  <a:pt x="3572774" y="2816728"/>
                  <a:pt x="3550540" y="2802529"/>
                  <a:pt x="3537283" y="2805238"/>
                </a:cubicBezTo>
                <a:cubicBezTo>
                  <a:pt x="3515092" y="2800942"/>
                  <a:pt x="3489773" y="2807207"/>
                  <a:pt x="3474371" y="2801577"/>
                </a:cubicBezTo>
                <a:lnTo>
                  <a:pt x="3401876" y="2789529"/>
                </a:lnTo>
                <a:lnTo>
                  <a:pt x="3365036" y="2806481"/>
                </a:lnTo>
                <a:cubicBezTo>
                  <a:pt x="3361007" y="2808779"/>
                  <a:pt x="3355145" y="2809857"/>
                  <a:pt x="3345174" y="2808163"/>
                </a:cubicBezTo>
                <a:lnTo>
                  <a:pt x="3342846" y="2807188"/>
                </a:lnTo>
                <a:cubicBezTo>
                  <a:pt x="3337528" y="2809659"/>
                  <a:pt x="3296694" y="2810789"/>
                  <a:pt x="3263504" y="2813065"/>
                </a:cubicBezTo>
                <a:cubicBezTo>
                  <a:pt x="3210873" y="2815406"/>
                  <a:pt x="3204538" y="2823378"/>
                  <a:pt x="3143704" y="2820840"/>
                </a:cubicBezTo>
                <a:cubicBezTo>
                  <a:pt x="3083839" y="2822069"/>
                  <a:pt x="3073438" y="2828075"/>
                  <a:pt x="3031439" y="2823483"/>
                </a:cubicBezTo>
                <a:lnTo>
                  <a:pt x="2782717" y="2845304"/>
                </a:lnTo>
                <a:cubicBezTo>
                  <a:pt x="2720447" y="2872959"/>
                  <a:pt x="2718750" y="2842390"/>
                  <a:pt x="2647675" y="2855840"/>
                </a:cubicBezTo>
                <a:cubicBezTo>
                  <a:pt x="2583664" y="2795905"/>
                  <a:pt x="2609849" y="2834173"/>
                  <a:pt x="2569176" y="2829599"/>
                </a:cubicBezTo>
                <a:lnTo>
                  <a:pt x="2444403" y="2843500"/>
                </a:lnTo>
                <a:cubicBezTo>
                  <a:pt x="2412730" y="2860060"/>
                  <a:pt x="2355175" y="2829971"/>
                  <a:pt x="2316260" y="2851967"/>
                </a:cubicBezTo>
                <a:cubicBezTo>
                  <a:pt x="2277148" y="2852505"/>
                  <a:pt x="2234330" y="2848310"/>
                  <a:pt x="2209726" y="2846734"/>
                </a:cubicBezTo>
                <a:cubicBezTo>
                  <a:pt x="2172984" y="2843077"/>
                  <a:pt x="2131016" y="2834145"/>
                  <a:pt x="2095813" y="2830023"/>
                </a:cubicBezTo>
                <a:cubicBezTo>
                  <a:pt x="2078687" y="2843632"/>
                  <a:pt x="2046700" y="2821328"/>
                  <a:pt x="1998504" y="2822003"/>
                </a:cubicBezTo>
                <a:cubicBezTo>
                  <a:pt x="1979851" y="2837650"/>
                  <a:pt x="1965997" y="2822267"/>
                  <a:pt x="1929320" y="2843948"/>
                </a:cubicBezTo>
                <a:cubicBezTo>
                  <a:pt x="1927506" y="2842156"/>
                  <a:pt x="1925308" y="2840529"/>
                  <a:pt x="1922798" y="2839117"/>
                </a:cubicBezTo>
                <a:cubicBezTo>
                  <a:pt x="1908224" y="2830923"/>
                  <a:pt x="1886476" y="2831636"/>
                  <a:pt x="1874228" y="2840712"/>
                </a:cubicBezTo>
                <a:cubicBezTo>
                  <a:pt x="1844711" y="2855471"/>
                  <a:pt x="1815838" y="2863248"/>
                  <a:pt x="1787803" y="2868334"/>
                </a:cubicBezTo>
                <a:lnTo>
                  <a:pt x="1739352" y="2863283"/>
                </a:lnTo>
                <a:cubicBezTo>
                  <a:pt x="1720756" y="2859717"/>
                  <a:pt x="1697809" y="2850808"/>
                  <a:pt x="1676219" y="2846934"/>
                </a:cubicBezTo>
                <a:cubicBezTo>
                  <a:pt x="1653856" y="2845729"/>
                  <a:pt x="1629782" y="2852334"/>
                  <a:pt x="1609817" y="2840037"/>
                </a:cubicBezTo>
                <a:cubicBezTo>
                  <a:pt x="1570834" y="2828361"/>
                  <a:pt x="1525521" y="2848516"/>
                  <a:pt x="1497258" y="2814447"/>
                </a:cubicBezTo>
                <a:cubicBezTo>
                  <a:pt x="1419429" y="2799738"/>
                  <a:pt x="1265224" y="2779725"/>
                  <a:pt x="1151127" y="2765012"/>
                </a:cubicBezTo>
                <a:cubicBezTo>
                  <a:pt x="1044820" y="2755201"/>
                  <a:pt x="911490" y="2756949"/>
                  <a:pt x="859417" y="2755579"/>
                </a:cubicBezTo>
                <a:lnTo>
                  <a:pt x="838688" y="2756792"/>
                </a:lnTo>
                <a:cubicBezTo>
                  <a:pt x="829380" y="2753383"/>
                  <a:pt x="823010" y="2753358"/>
                  <a:pt x="817957" y="2754828"/>
                </a:cubicBezTo>
                <a:lnTo>
                  <a:pt x="812654" y="2757722"/>
                </a:lnTo>
                <a:lnTo>
                  <a:pt x="721195" y="2756632"/>
                </a:lnTo>
                <a:cubicBezTo>
                  <a:pt x="721095" y="2756212"/>
                  <a:pt x="720991" y="2755791"/>
                  <a:pt x="720890" y="2755370"/>
                </a:cubicBezTo>
                <a:cubicBezTo>
                  <a:pt x="719222" y="2752527"/>
                  <a:pt x="716144" y="2750395"/>
                  <a:pt x="710023" y="2749693"/>
                </a:cubicBezTo>
                <a:cubicBezTo>
                  <a:pt x="689532" y="2741604"/>
                  <a:pt x="619665" y="2714421"/>
                  <a:pt x="597940" y="2706835"/>
                </a:cubicBezTo>
                <a:cubicBezTo>
                  <a:pt x="587430" y="2706236"/>
                  <a:pt x="583862" y="2704593"/>
                  <a:pt x="579683" y="2704183"/>
                </a:cubicBezTo>
                <a:lnTo>
                  <a:pt x="572865" y="2704372"/>
                </a:lnTo>
                <a:cubicBezTo>
                  <a:pt x="550627" y="2698066"/>
                  <a:pt x="474197" y="2673651"/>
                  <a:pt x="446247" y="2666342"/>
                </a:cubicBezTo>
                <a:cubicBezTo>
                  <a:pt x="429213" y="2673994"/>
                  <a:pt x="416808" y="2669256"/>
                  <a:pt x="405163" y="2660519"/>
                </a:cubicBezTo>
                <a:cubicBezTo>
                  <a:pt x="367566" y="2660861"/>
                  <a:pt x="334968" y="2646856"/>
                  <a:pt x="293583" y="2639823"/>
                </a:cubicBezTo>
                <a:lnTo>
                  <a:pt x="119529" y="2588018"/>
                </a:lnTo>
                <a:cubicBezTo>
                  <a:pt x="73377" y="2578908"/>
                  <a:pt x="36403" y="2586550"/>
                  <a:pt x="16674" y="2585162"/>
                </a:cubicBezTo>
                <a:lnTo>
                  <a:pt x="1150" y="2579693"/>
                </a:lnTo>
                <a:cubicBezTo>
                  <a:pt x="-1438" y="2323697"/>
                  <a:pt x="1148" y="1341304"/>
                  <a:pt x="1148" y="1049184"/>
                </a:cubicBezTo>
                <a:lnTo>
                  <a:pt x="1148"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 xmlns:a16="http://schemas.microsoft.com/office/drawing/2014/main" id="{0327CCA4-2B94-B181-DC83-E3FA69D07C39}"/>
              </a:ext>
            </a:extLst>
          </p:cNvPr>
          <p:cNvSpPr>
            <a:spLocks noGrp="1"/>
          </p:cNvSpPr>
          <p:nvPr>
            <p:ph type="title"/>
          </p:nvPr>
        </p:nvSpPr>
        <p:spPr>
          <a:xfrm>
            <a:off x="1137036" y="548640"/>
            <a:ext cx="9916632" cy="1188720"/>
          </a:xfrm>
        </p:spPr>
        <p:txBody>
          <a:bodyPr>
            <a:normAutofit/>
          </a:bodyPr>
          <a:lstStyle/>
          <a:p>
            <a:pPr algn="ctr"/>
            <a:r>
              <a:rPr lang="en-US" b="1" dirty="0">
                <a:solidFill>
                  <a:schemeClr val="tx2"/>
                </a:solidFill>
                <a:latin typeface="Calibri" panose="020F0502020204030204" pitchFamily="34" charset="0"/>
                <a:ea typeface="Calibri" panose="020F0502020204030204" pitchFamily="34" charset="0"/>
                <a:cs typeface="Calibri" panose="020F0502020204030204" pitchFamily="34" charset="0"/>
              </a:rPr>
              <a:t>References</a:t>
            </a:r>
            <a:endParaRPr lang="en-GB" b="1" dirty="0">
              <a:solidFill>
                <a:schemeClr val="tx2"/>
              </a:solidFill>
              <a:latin typeface="Calibri" panose="020F0502020204030204" pitchFamily="34" charset="0"/>
              <a:ea typeface="Calibri" panose="020F0502020204030204" pitchFamily="34" charset="0"/>
              <a:cs typeface="Calibri" panose="020F0502020204030204" pitchFamily="34" charset="0"/>
            </a:endParaRPr>
          </a:p>
        </p:txBody>
      </p:sp>
      <p:sp>
        <p:nvSpPr>
          <p:cNvPr id="7" name="Content Placeholder 2">
            <a:extLst>
              <a:ext uri="{FF2B5EF4-FFF2-40B4-BE49-F238E27FC236}">
                <a16:creationId xmlns="" xmlns:a16="http://schemas.microsoft.com/office/drawing/2014/main" id="{73F0F1D2-EB0B-FD0C-BD90-8A04A763FDB5}"/>
              </a:ext>
            </a:extLst>
          </p:cNvPr>
          <p:cNvSpPr>
            <a:spLocks noGrp="1"/>
          </p:cNvSpPr>
          <p:nvPr>
            <p:ph idx="1"/>
          </p:nvPr>
        </p:nvSpPr>
        <p:spPr>
          <a:xfrm>
            <a:off x="1137036" y="2431767"/>
            <a:ext cx="9916631" cy="3685156"/>
          </a:xfrm>
        </p:spPr>
        <p:txBody>
          <a:bodyPr anchor="ctr">
            <a:noAutofit/>
          </a:bodyPr>
          <a:lstStyle/>
          <a:p>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Behl, R. (2020) </a:t>
            </a:r>
            <a:r>
              <a:rPr lang="en-GB" sz="1600" i="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Information Technology for Management</a:t>
            </a:r>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New Delhi: McGraw Hill.</a:t>
            </a:r>
            <a:endParaRPr lang="en-GB" sz="1600" dirty="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endParaRPr>
          </a:p>
          <a:p>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Laudon, K.C., Laudon, J. and Traver, C.G. (2025) </a:t>
            </a:r>
            <a:r>
              <a:rPr lang="en-GB" sz="1600" i="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Management information systems: Managing the digital firm, global edition (book)</a:t>
            </a:r>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18th ed. London, England: Pearson Education.</a:t>
            </a:r>
            <a:endParaRPr lang="en-GB" sz="1600" dirty="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endParaRPr>
          </a:p>
          <a:p>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Microsoft (2023) </a:t>
            </a:r>
            <a:r>
              <a:rPr lang="en-GB" sz="1600" i="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Microsoft 365 documentation</a:t>
            </a:r>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t>
            </a:r>
            <a:r>
              <a:rPr lang="en-GB" sz="1600" i="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Microsoft.com</a:t>
            </a:r>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Available at: </a:t>
            </a:r>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hlinkClick r:id="rId3"/>
              </a:rPr>
              <a:t>https://learn.microsoft.com/en-us/microsoft-365/?view=o365-worldwide</a:t>
            </a:r>
            <a:endPar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endParaRPr>
          </a:p>
          <a:p>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(Accessed: March 10, 2026).</a:t>
            </a:r>
            <a:endParaRPr lang="en-GB" sz="1600" dirty="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endParaRPr>
          </a:p>
          <a:p>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National Cyber Security Centre (2023) </a:t>
            </a:r>
            <a:r>
              <a:rPr lang="en-GB" sz="1600" i="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Advice &amp; guidance</a:t>
            </a:r>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t>
            </a:r>
            <a:r>
              <a:rPr lang="en-GB" sz="1600" i="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National Cyber Security Centre</a:t>
            </a:r>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Available at: </a:t>
            </a:r>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hlinkClick r:id="rId4"/>
              </a:rPr>
              <a:t>https://www.ncsc.gov.uk/section/advice-guidance/all-topics</a:t>
            </a:r>
            <a:endPar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endParaRPr>
          </a:p>
          <a:p>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(Accessed: March 10, 2026).</a:t>
            </a:r>
            <a:endParaRPr lang="en-GB" sz="1600" dirty="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endParaRPr>
          </a:p>
          <a:p>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Pfleeger, C., Pfleeger, S.L. and Coles-Kemp, L. (2023) </a:t>
            </a:r>
            <a:r>
              <a:rPr lang="en-GB" sz="1600" i="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Security in Computing</a:t>
            </a:r>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6th Edition. Addison-Wesley Professional.</a:t>
            </a:r>
            <a:endParaRPr lang="en-GB" sz="1600" dirty="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endParaRPr>
          </a:p>
          <a:p>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Stair, R. and Reynolds, G. (2018) </a:t>
            </a:r>
            <a:r>
              <a:rPr lang="en-GB" sz="1600" i="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Principles of Information Systems</a:t>
            </a:r>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Cengage Learning.</a:t>
            </a:r>
            <a:endParaRPr lang="en-GB" sz="1600" dirty="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endParaRPr>
          </a:p>
          <a:p>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Turban, E., Pollard, C. and Wood, G. (2025) </a:t>
            </a:r>
            <a:r>
              <a:rPr lang="en-GB" sz="1600" i="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Information technology for management, with eBook access code: Navigating the digital divide to enhance local and global performance, growth, and sustainability</a:t>
            </a:r>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13th ed. Nashville, TN: John Wiley &amp; Sons.</a:t>
            </a:r>
            <a:endParaRPr lang="en-GB" sz="1600" dirty="0">
              <a:solidFill>
                <a:schemeClr val="tx1">
                  <a:lumMod val="85000"/>
                  <a:lumOff val="15000"/>
                </a:schemeClr>
              </a:solidFill>
              <a:effectLst/>
              <a:latin typeface="Calibri" panose="020F0502020204030204" pitchFamily="34" charset="0"/>
              <a:ea typeface="Calibri" panose="020F0502020204030204" pitchFamily="34" charset="0"/>
              <a:cs typeface="Calibri" panose="020F0502020204030204" pitchFamily="34" charset="0"/>
            </a:endParaRPr>
          </a:p>
          <a:p>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Whitman, M. and </a:t>
            </a:r>
            <a:r>
              <a:rPr lang="en-GB" sz="1600" dirty="0" err="1">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Mattord</a:t>
            </a:r>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H. (2021) </a:t>
            </a:r>
            <a:r>
              <a:rPr lang="en-GB" sz="1600" i="1"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Principles of information security</a:t>
            </a:r>
            <a:r>
              <a:rPr lang="en-GB" sz="1600" dirty="0">
                <a:solidFill>
                  <a:schemeClr val="tx1">
                    <a:lumMod val="85000"/>
                    <a:lumOff val="15000"/>
                  </a:schemeClr>
                </a:solidFill>
                <a:latin typeface="Calibri" panose="020F0502020204030204" pitchFamily="34" charset="0"/>
                <a:ea typeface="Calibri" panose="020F0502020204030204" pitchFamily="34" charset="0"/>
                <a:cs typeface="Calibri" panose="020F0502020204030204" pitchFamily="34" charset="0"/>
              </a:rPr>
              <a:t>. 7th ed. Florence, AL: Course Technology.</a:t>
            </a:r>
          </a:p>
        </p:txBody>
      </p:sp>
    </p:spTree>
    <p:extLst>
      <p:ext uri="{BB962C8B-B14F-4D97-AF65-F5344CB8AC3E}">
        <p14:creationId xmlns="" xmlns:p14="http://schemas.microsoft.com/office/powerpoint/2010/main" val="18041462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2"/>
          <p:cNvSpPr/>
          <p:nvPr/>
        </p:nvSpPr>
        <p:spPr>
          <a:xfrm>
            <a:off x="365760" y="60960"/>
            <a:ext cx="9144000" cy="975360"/>
          </a:xfrm>
          <a:prstGeom prst="rect">
            <a:avLst/>
          </a:prstGeom>
          <a:noFill/>
          <a:ln/>
        </p:spPr>
        <p:txBody>
          <a:bodyPr wrap="square" lIns="0" tIns="0" rIns="0" bIns="0" rtlCol="0" anchor="ctr"/>
          <a:lstStyle/>
          <a:p>
            <a:r>
              <a:rPr lang="en-US" sz="3467" b="1" dirty="0">
                <a:solidFill>
                  <a:srgbClr val="FFFFFF"/>
                </a:solidFill>
                <a:latin typeface="Trebuchet MS" pitchFamily="34" charset="0"/>
                <a:ea typeface="Trebuchet MS" pitchFamily="34" charset="-122"/>
                <a:cs typeface="Trebuchet MS" pitchFamily="34" charset="-120"/>
              </a:rPr>
              <a:t>References</a:t>
            </a:r>
            <a:endParaRPr lang="en-US" sz="3467" dirty="0"/>
          </a:p>
        </p:txBody>
      </p:sp>
      <p:sp>
        <p:nvSpPr>
          <p:cNvPr id="6" name="Text 4"/>
          <p:cNvSpPr/>
          <p:nvPr/>
        </p:nvSpPr>
        <p:spPr>
          <a:xfrm>
            <a:off x="7905750" y="82677"/>
            <a:ext cx="4145280" cy="426720"/>
          </a:xfrm>
          <a:prstGeom prst="rect">
            <a:avLst/>
          </a:prstGeom>
          <a:noFill/>
          <a:ln/>
        </p:spPr>
        <p:txBody>
          <a:bodyPr wrap="square" lIns="0" tIns="0" rIns="0" bIns="0" rtlCol="0" anchor="ctr"/>
          <a:lstStyle/>
          <a:p>
            <a:pPr algn="r"/>
            <a:endParaRPr lang="en-US" sz="1200" dirty="0"/>
          </a:p>
        </p:txBody>
      </p:sp>
      <p:sp>
        <p:nvSpPr>
          <p:cNvPr id="7" name="Text 5"/>
          <p:cNvSpPr/>
          <p:nvPr/>
        </p:nvSpPr>
        <p:spPr>
          <a:xfrm>
            <a:off x="365760" y="1280160"/>
            <a:ext cx="11460480" cy="731520"/>
          </a:xfrm>
          <a:prstGeom prst="rect">
            <a:avLst/>
          </a:prstGeom>
          <a:noFill/>
          <a:ln/>
        </p:spPr>
        <p:txBody>
          <a:bodyPr wrap="square" rtlCol="0" anchor="ctr"/>
          <a:lstStyle/>
          <a:p>
            <a:pPr>
              <a:spcBef>
                <a:spcPts val="267"/>
              </a:spcBef>
            </a:pPr>
            <a:r>
              <a:rPr lang="en-US" sz="1600" dirty="0">
                <a:solidFill>
                  <a:srgbClr val="1A2E35"/>
                </a:solidFill>
                <a:latin typeface="Calibri" pitchFamily="34" charset="0"/>
                <a:ea typeface="Calibri" pitchFamily="34" charset="-122"/>
                <a:cs typeface="Calibri" pitchFamily="34" charset="-120"/>
              </a:rPr>
              <a:t>Care Quality Commission (2023). Regulation 17: Good governance.</a:t>
            </a:r>
          </a:p>
          <a:p>
            <a:pPr>
              <a:spcBef>
                <a:spcPts val="267"/>
              </a:spcBef>
            </a:pPr>
            <a:r>
              <a:rPr lang="en-US" sz="1600" dirty="0">
                <a:solidFill>
                  <a:srgbClr val="1A2E35"/>
                </a:solidFill>
                <a:latin typeface="Calibri" pitchFamily="34" charset="0"/>
                <a:ea typeface="Calibri" pitchFamily="34" charset="-122"/>
                <a:cs typeface="Calibri" pitchFamily="34" charset="-120"/>
              </a:rPr>
              <a:t> Available at: </a:t>
            </a:r>
            <a:r>
              <a:rPr lang="en-US" sz="1600" dirty="0">
                <a:solidFill>
                  <a:srgbClr val="1A2E35"/>
                </a:solidFill>
                <a:latin typeface="Calibri" pitchFamily="34" charset="0"/>
                <a:ea typeface="Calibri" pitchFamily="34" charset="-122"/>
                <a:cs typeface="Calibri" pitchFamily="34" charset="-120"/>
                <a:hlinkClick r:id="rId3"/>
              </a:rPr>
              <a:t>https://www.cqc.org.uk/guidance-providers/regulations/regulation-17-good-governance</a:t>
            </a:r>
            <a:endParaRPr lang="en-US" sz="1600" dirty="0">
              <a:solidFill>
                <a:srgbClr val="1A2E35"/>
              </a:solidFill>
              <a:latin typeface="Calibri" pitchFamily="34" charset="0"/>
              <a:ea typeface="Calibri" pitchFamily="34" charset="-122"/>
              <a:cs typeface="Calibri" pitchFamily="34" charset="-120"/>
            </a:endParaRPr>
          </a:p>
          <a:p>
            <a:pPr>
              <a:spcBef>
                <a:spcPts val="267"/>
              </a:spcBef>
            </a:pPr>
            <a:r>
              <a:rPr lang="en-US" sz="1600" dirty="0">
                <a:solidFill>
                  <a:srgbClr val="1A2E35"/>
                </a:solidFill>
                <a:latin typeface="Calibri" pitchFamily="34" charset="0"/>
                <a:ea typeface="Calibri" pitchFamily="34" charset="-122"/>
                <a:cs typeface="Calibri" pitchFamily="34" charset="-120"/>
              </a:rPr>
              <a:t>[Accessed 10 March 2026].</a:t>
            </a:r>
            <a:endParaRPr lang="en-US" sz="1600" dirty="0"/>
          </a:p>
        </p:txBody>
      </p:sp>
      <p:sp>
        <p:nvSpPr>
          <p:cNvPr id="8" name="Text 6"/>
          <p:cNvSpPr/>
          <p:nvPr/>
        </p:nvSpPr>
        <p:spPr>
          <a:xfrm>
            <a:off x="365760" y="2048256"/>
            <a:ext cx="11460480" cy="731520"/>
          </a:xfrm>
          <a:prstGeom prst="rect">
            <a:avLst/>
          </a:prstGeom>
          <a:noFill/>
          <a:ln/>
        </p:spPr>
        <p:txBody>
          <a:bodyPr wrap="square" rtlCol="0" anchor="ctr"/>
          <a:lstStyle/>
          <a:p>
            <a:pPr>
              <a:spcBef>
                <a:spcPts val="267"/>
              </a:spcBef>
            </a:pPr>
            <a:r>
              <a:rPr lang="en-US" sz="1600" dirty="0">
                <a:solidFill>
                  <a:srgbClr val="1A2E35"/>
                </a:solidFill>
                <a:latin typeface="Calibri" pitchFamily="34" charset="0"/>
                <a:ea typeface="Calibri" pitchFamily="34" charset="-122"/>
                <a:cs typeface="Calibri" pitchFamily="34" charset="-120"/>
              </a:rPr>
              <a:t>Davenport, T.H. (2013). Process Innovation: Reengineering Work through Information Technology. Boston: Harvard Business School Press.</a:t>
            </a:r>
            <a:endParaRPr lang="en-US" sz="1600" dirty="0"/>
          </a:p>
        </p:txBody>
      </p:sp>
      <p:sp>
        <p:nvSpPr>
          <p:cNvPr id="9" name="Text 7"/>
          <p:cNvSpPr/>
          <p:nvPr/>
        </p:nvSpPr>
        <p:spPr>
          <a:xfrm>
            <a:off x="365760" y="2816352"/>
            <a:ext cx="11460480" cy="731520"/>
          </a:xfrm>
          <a:prstGeom prst="rect">
            <a:avLst/>
          </a:prstGeom>
          <a:noFill/>
          <a:ln/>
        </p:spPr>
        <p:txBody>
          <a:bodyPr wrap="square" rtlCol="0" anchor="ctr"/>
          <a:lstStyle/>
          <a:p>
            <a:pPr>
              <a:spcBef>
                <a:spcPts val="267"/>
              </a:spcBef>
            </a:pPr>
            <a:r>
              <a:rPr lang="en-US" sz="1600" dirty="0">
                <a:solidFill>
                  <a:srgbClr val="1A2E35"/>
                </a:solidFill>
                <a:latin typeface="Calibri" pitchFamily="34" charset="0"/>
                <a:ea typeface="Calibri" pitchFamily="34" charset="-122"/>
                <a:cs typeface="Calibri" pitchFamily="34" charset="-120"/>
              </a:rPr>
              <a:t>Information Commissioner's Office (2023). Guide to the UK General Data Protection Regulation (UK GDPR). </a:t>
            </a:r>
          </a:p>
          <a:p>
            <a:pPr>
              <a:spcBef>
                <a:spcPts val="267"/>
              </a:spcBef>
            </a:pPr>
            <a:r>
              <a:rPr lang="en-US" sz="1600" dirty="0">
                <a:solidFill>
                  <a:srgbClr val="1A2E35"/>
                </a:solidFill>
                <a:latin typeface="Calibri" pitchFamily="34" charset="0"/>
                <a:ea typeface="Calibri" pitchFamily="34" charset="-122"/>
                <a:cs typeface="Calibri" pitchFamily="34" charset="-120"/>
              </a:rPr>
              <a:t>Available at: https://ico.org.uk/for-organisations/guide-to-data-protection/guide-to-the-general-data-protection-regulation-gdpr/ </a:t>
            </a:r>
          </a:p>
          <a:p>
            <a:pPr>
              <a:spcBef>
                <a:spcPts val="267"/>
              </a:spcBef>
            </a:pPr>
            <a:r>
              <a:rPr lang="en-US" sz="1600" dirty="0">
                <a:solidFill>
                  <a:srgbClr val="1A2E35"/>
                </a:solidFill>
                <a:latin typeface="Calibri" pitchFamily="34" charset="0"/>
                <a:ea typeface="Calibri" pitchFamily="34" charset="-122"/>
                <a:cs typeface="Calibri" pitchFamily="34" charset="-120"/>
              </a:rPr>
              <a:t>[Accessed 10 March 2026].</a:t>
            </a:r>
            <a:endParaRPr lang="en-US" sz="1600" dirty="0"/>
          </a:p>
        </p:txBody>
      </p:sp>
      <p:sp>
        <p:nvSpPr>
          <p:cNvPr id="10" name="Text 8"/>
          <p:cNvSpPr/>
          <p:nvPr/>
        </p:nvSpPr>
        <p:spPr>
          <a:xfrm>
            <a:off x="365760" y="3584448"/>
            <a:ext cx="11460480" cy="731520"/>
          </a:xfrm>
          <a:prstGeom prst="rect">
            <a:avLst/>
          </a:prstGeom>
          <a:noFill/>
          <a:ln/>
        </p:spPr>
        <p:txBody>
          <a:bodyPr wrap="square" rtlCol="0" anchor="ctr"/>
          <a:lstStyle/>
          <a:p>
            <a:pPr>
              <a:spcBef>
                <a:spcPts val="267"/>
              </a:spcBef>
            </a:pPr>
            <a:r>
              <a:rPr lang="en-US" sz="1600" dirty="0">
                <a:solidFill>
                  <a:srgbClr val="1A2E35"/>
                </a:solidFill>
                <a:latin typeface="Calibri" pitchFamily="34" charset="0"/>
                <a:ea typeface="Calibri" pitchFamily="34" charset="-122"/>
                <a:cs typeface="Calibri" pitchFamily="34" charset="-120"/>
              </a:rPr>
              <a:t>Lapointe, L. and Rivard, S. (2005). A multilevel model of resistance to information technology implementation. MIS Quarterly, 29(3), pp.461–491.</a:t>
            </a:r>
            <a:endParaRPr lang="en-US" sz="1600" dirty="0"/>
          </a:p>
        </p:txBody>
      </p:sp>
      <p:sp>
        <p:nvSpPr>
          <p:cNvPr id="11" name="Text 9"/>
          <p:cNvSpPr/>
          <p:nvPr/>
        </p:nvSpPr>
        <p:spPr>
          <a:xfrm>
            <a:off x="365760" y="4352544"/>
            <a:ext cx="11460480" cy="731520"/>
          </a:xfrm>
          <a:prstGeom prst="rect">
            <a:avLst/>
          </a:prstGeom>
          <a:noFill/>
          <a:ln/>
        </p:spPr>
        <p:txBody>
          <a:bodyPr wrap="square" rtlCol="0" anchor="ctr"/>
          <a:lstStyle/>
          <a:p>
            <a:pPr>
              <a:spcBef>
                <a:spcPts val="267"/>
              </a:spcBef>
            </a:pPr>
            <a:r>
              <a:rPr lang="en-US" sz="1600" dirty="0">
                <a:solidFill>
                  <a:srgbClr val="1A2E35"/>
                </a:solidFill>
                <a:latin typeface="Calibri" pitchFamily="34" charset="0"/>
                <a:ea typeface="Calibri" pitchFamily="34" charset="-122"/>
                <a:cs typeface="Calibri" pitchFamily="34" charset="-120"/>
              </a:rPr>
              <a:t>Microsoft (2024). OneDrive for Business: Cloud Storage and File Sharing.</a:t>
            </a:r>
          </a:p>
          <a:p>
            <a:pPr>
              <a:spcBef>
                <a:spcPts val="267"/>
              </a:spcBef>
            </a:pPr>
            <a:r>
              <a:rPr lang="en-US" sz="1600" dirty="0">
                <a:solidFill>
                  <a:srgbClr val="1A2E35"/>
                </a:solidFill>
                <a:latin typeface="Calibri" pitchFamily="34" charset="0"/>
                <a:ea typeface="Calibri" pitchFamily="34" charset="-122"/>
                <a:cs typeface="Calibri" pitchFamily="34" charset="-120"/>
              </a:rPr>
              <a:t> Available at: </a:t>
            </a:r>
            <a:r>
              <a:rPr lang="en-US" sz="1600" dirty="0">
                <a:solidFill>
                  <a:srgbClr val="1A2E35"/>
                </a:solidFill>
                <a:latin typeface="Calibri" pitchFamily="34" charset="0"/>
                <a:ea typeface="Calibri" pitchFamily="34" charset="-122"/>
                <a:cs typeface="Calibri" pitchFamily="34" charset="-120"/>
                <a:hlinkClick r:id="rId4"/>
              </a:rPr>
              <a:t>https://www.microsoft.com/en-gb/microsoft-365/onedrive/onedrive-for-business</a:t>
            </a:r>
            <a:endParaRPr lang="en-US" sz="1600" dirty="0">
              <a:solidFill>
                <a:srgbClr val="1A2E35"/>
              </a:solidFill>
              <a:latin typeface="Calibri" pitchFamily="34" charset="0"/>
              <a:ea typeface="Calibri" pitchFamily="34" charset="-122"/>
              <a:cs typeface="Calibri" pitchFamily="34" charset="-120"/>
            </a:endParaRPr>
          </a:p>
          <a:p>
            <a:pPr>
              <a:spcBef>
                <a:spcPts val="267"/>
              </a:spcBef>
            </a:pPr>
            <a:r>
              <a:rPr lang="en-US" sz="1600" dirty="0">
                <a:solidFill>
                  <a:srgbClr val="1A2E35"/>
                </a:solidFill>
                <a:latin typeface="Calibri" pitchFamily="34" charset="0"/>
                <a:ea typeface="Calibri" pitchFamily="34" charset="-122"/>
                <a:cs typeface="Calibri" pitchFamily="34" charset="-120"/>
              </a:rPr>
              <a:t> [Accessed 10 March 2026].</a:t>
            </a:r>
            <a:endParaRPr lang="en-US" sz="1600" dirty="0"/>
          </a:p>
        </p:txBody>
      </p:sp>
      <p:sp>
        <p:nvSpPr>
          <p:cNvPr id="12" name="Text 10"/>
          <p:cNvSpPr/>
          <p:nvPr/>
        </p:nvSpPr>
        <p:spPr>
          <a:xfrm>
            <a:off x="365760" y="5120640"/>
            <a:ext cx="11460480" cy="731520"/>
          </a:xfrm>
          <a:prstGeom prst="rect">
            <a:avLst/>
          </a:prstGeom>
          <a:noFill/>
          <a:ln/>
        </p:spPr>
        <p:txBody>
          <a:bodyPr wrap="square" rtlCol="0" anchor="ctr"/>
          <a:lstStyle/>
          <a:p>
            <a:pPr>
              <a:spcBef>
                <a:spcPts val="267"/>
              </a:spcBef>
            </a:pPr>
            <a:r>
              <a:rPr lang="en-US" sz="1600" dirty="0">
                <a:solidFill>
                  <a:srgbClr val="1A2E35"/>
                </a:solidFill>
                <a:latin typeface="Calibri" pitchFamily="34" charset="0"/>
                <a:ea typeface="Calibri" pitchFamily="34" charset="-122"/>
                <a:cs typeface="Calibri" pitchFamily="34" charset="-120"/>
              </a:rPr>
              <a:t>Microsoft (2024). OneDrive security and compliance overview.</a:t>
            </a:r>
          </a:p>
          <a:p>
            <a:pPr>
              <a:spcBef>
                <a:spcPts val="267"/>
              </a:spcBef>
            </a:pPr>
            <a:r>
              <a:rPr lang="en-US" sz="1600" dirty="0">
                <a:solidFill>
                  <a:srgbClr val="1A2E35"/>
                </a:solidFill>
                <a:latin typeface="Calibri" pitchFamily="34" charset="0"/>
                <a:ea typeface="Calibri" pitchFamily="34" charset="-122"/>
                <a:cs typeface="Calibri" pitchFamily="34" charset="-120"/>
              </a:rPr>
              <a:t> Available at: https://learn.microsoft.com/en-us/sharepoint/safeguarding-your-data </a:t>
            </a:r>
          </a:p>
          <a:p>
            <a:pPr>
              <a:spcBef>
                <a:spcPts val="267"/>
              </a:spcBef>
            </a:pPr>
            <a:r>
              <a:rPr lang="en-US" sz="1600" dirty="0">
                <a:solidFill>
                  <a:srgbClr val="1A2E35"/>
                </a:solidFill>
                <a:latin typeface="Calibri" pitchFamily="34" charset="0"/>
                <a:ea typeface="Calibri" pitchFamily="34" charset="-122"/>
                <a:cs typeface="Calibri" pitchFamily="34" charset="-120"/>
              </a:rPr>
              <a:t>[Accessed 10 March 2026].</a:t>
            </a:r>
            <a:endParaRPr lang="en-US" sz="1600" dirty="0"/>
          </a:p>
        </p:txBody>
      </p:sp>
      <p:sp>
        <p:nvSpPr>
          <p:cNvPr id="13" name="Text 11"/>
          <p:cNvSpPr/>
          <p:nvPr/>
        </p:nvSpPr>
        <p:spPr>
          <a:xfrm>
            <a:off x="365760" y="5888736"/>
            <a:ext cx="11460480" cy="731520"/>
          </a:xfrm>
          <a:prstGeom prst="rect">
            <a:avLst/>
          </a:prstGeom>
          <a:noFill/>
          <a:ln/>
        </p:spPr>
        <p:txBody>
          <a:bodyPr wrap="square" rtlCol="0" anchor="ctr"/>
          <a:lstStyle/>
          <a:p>
            <a:pPr>
              <a:spcBef>
                <a:spcPts val="267"/>
              </a:spcBef>
            </a:pPr>
            <a:r>
              <a:rPr lang="en-US" sz="1600" dirty="0">
                <a:solidFill>
                  <a:srgbClr val="1A2E35"/>
                </a:solidFill>
                <a:latin typeface="Calibri" pitchFamily="34" charset="0"/>
                <a:ea typeface="Calibri" pitchFamily="34" charset="-122"/>
                <a:cs typeface="Calibri" pitchFamily="34" charset="-120"/>
              </a:rPr>
              <a:t>O'Brien, J.A. and Marakas, G.M. (2011). Management Information Systems. 10th edn. New York: McGraw-Hill</a:t>
            </a:r>
            <a:r>
              <a:rPr lang="en-US" sz="1400" dirty="0">
                <a:solidFill>
                  <a:srgbClr val="1A2E35"/>
                </a:solidFill>
                <a:latin typeface="Calibri" pitchFamily="34" charset="0"/>
                <a:ea typeface="Calibri" pitchFamily="34" charset="-122"/>
                <a:cs typeface="Calibri" pitchFamily="34" charset="-120"/>
              </a:rPr>
              <a:t>.</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175</TotalTime>
  <Words>3034</Words>
  <Application>Microsoft Office PowerPoint</Application>
  <PresentationFormat>Custom</PresentationFormat>
  <Paragraphs>255</Paragraphs>
  <Slides>17</Slides>
  <Notes>16</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Slide 1</vt:lpstr>
      <vt:lpstr>Scheduling and Care Records at Greenfield </vt:lpstr>
      <vt:lpstr>Improving Work Efficiency with Excel</vt:lpstr>
      <vt:lpstr>Benefits of Using Excel</vt:lpstr>
      <vt:lpstr>Limitations of Excel</vt:lpstr>
      <vt:lpstr>Slide 6</vt:lpstr>
      <vt:lpstr>Slide 7</vt:lpstr>
      <vt:lpstr>Slide 8</vt:lpstr>
      <vt:lpstr>Slide 9</vt:lpstr>
      <vt:lpstr>Slide 10</vt:lpstr>
      <vt:lpstr>Digital Safety Plan for Greenfield</vt:lpstr>
      <vt:lpstr>Secure Access Controls</vt:lpstr>
      <vt:lpstr>Email Awareness</vt:lpstr>
      <vt:lpstr>Data Protection Checklist</vt:lpstr>
      <vt:lpstr>Conclusion</vt:lpstr>
      <vt:lpstr>References</vt:lpstr>
      <vt:lpstr>Slide 17</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abir9402</dc:creator>
  <cp:lastModifiedBy>user</cp:lastModifiedBy>
  <cp:revision>91</cp:revision>
  <dcterms:created xsi:type="dcterms:W3CDTF">2026-03-10T18:32:04Z</dcterms:created>
  <dcterms:modified xsi:type="dcterms:W3CDTF">2026-03-15T21:25:59Z</dcterms:modified>
</cp:coreProperties>
</file>