
<file path=[Content_Types].xml><?xml version="1.0" encoding="utf-8"?>
<Types xmlns="http://schemas.openxmlformats.org/package/2006/content-types">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64"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6159E4D9-9A06-4AA8-AA25-D9741002E12B}">
  <a:tblStyle styleId="{6159E4D9-9A06-4AA8-AA25-D9741002E12B}" styleName="Table_0">
    <a:wholeTbl>
      <a:tcTxStyle b="off" i="off">
        <a:font>
          <a:latin typeface="Times New Roman"/>
          <a:ea typeface="Times New Roman"/>
          <a:cs typeface="Times New Roman"/>
        </a:font>
        <a:schemeClr val="dk1"/>
      </a:tcTxStyle>
      <a:tcStyle>
        <a:tcBdr>
          <a:left>
            <a:ln cap="flat" cmpd="sng" w="12700">
              <a:solidFill>
                <a:schemeClr val="lt1"/>
              </a:solidFill>
              <a:prstDash val="solid"/>
              <a:round/>
              <a:headEnd len="sm" w="sm" type="none"/>
              <a:tailEnd len="sm" w="sm" type="none"/>
            </a:ln>
          </a:left>
          <a:right>
            <a:ln cap="flat" cmpd="sng" w="12700">
              <a:solidFill>
                <a:schemeClr val="lt1"/>
              </a:solidFill>
              <a:prstDash val="solid"/>
              <a:round/>
              <a:headEnd len="sm" w="sm" type="none"/>
              <a:tailEnd len="sm" w="sm" type="none"/>
            </a:ln>
          </a:right>
          <a:top>
            <a:ln cap="flat" cmpd="sng" w="12700">
              <a:solidFill>
                <a:schemeClr val="lt1"/>
              </a:solidFill>
              <a:prstDash val="solid"/>
              <a:round/>
              <a:headEnd len="sm" w="sm" type="none"/>
              <a:tailEnd len="sm" w="sm" type="none"/>
            </a:ln>
          </a:top>
          <a:bottom>
            <a:ln cap="flat" cmpd="sng" w="12700">
              <a:solidFill>
                <a:schemeClr val="lt1"/>
              </a:solidFill>
              <a:prstDash val="solid"/>
              <a:round/>
              <a:headEnd len="sm" w="sm" type="none"/>
              <a:tailEnd len="sm" w="sm" type="none"/>
            </a:ln>
          </a:bottom>
          <a:insideH>
            <a:ln cap="flat" cmpd="sng" w="12700">
              <a:solidFill>
                <a:schemeClr val="lt1"/>
              </a:solidFill>
              <a:prstDash val="solid"/>
              <a:round/>
              <a:headEnd len="sm" w="sm" type="none"/>
              <a:tailEnd len="sm" w="sm" type="none"/>
            </a:ln>
          </a:insideH>
          <a:insideV>
            <a:ln cap="flat" cmpd="sng" w="12700">
              <a:solidFill>
                <a:schemeClr val="lt1"/>
              </a:solidFill>
              <a:prstDash val="solid"/>
              <a:round/>
              <a:headEnd len="sm" w="sm" type="none"/>
              <a:tailEnd len="sm" w="sm" type="none"/>
            </a:ln>
          </a:insideV>
        </a:tcBdr>
        <a:fill>
          <a:solidFill>
            <a:srgbClr val="F1ECF5"/>
          </a:solidFill>
        </a:fill>
      </a:tcStyle>
    </a:wholeTbl>
    <a:band1H>
      <a:tcTxStyle/>
      <a:tcStyle>
        <a:fill>
          <a:solidFill>
            <a:srgbClr val="E2D8EA"/>
          </a:solidFill>
        </a:fill>
      </a:tcStyle>
    </a:band1H>
    <a:band2H>
      <a:tcTxStyle/>
    </a:band2H>
    <a:band1V>
      <a:tcTxStyle/>
      <a:tcStyle>
        <a:fill>
          <a:solidFill>
            <a:srgbClr val="E2D8EA"/>
          </a:solidFill>
        </a:fill>
      </a:tcStyle>
    </a:band1V>
    <a:band2V>
      <a:tcTxStyle/>
    </a:band2V>
    <a:lastCol>
      <a:tcTxStyle b="on" i="off">
        <a:font>
          <a:latin typeface="Times New Roman"/>
          <a:ea typeface="Times New Roman"/>
          <a:cs typeface="Times New Roman"/>
        </a:font>
        <a:schemeClr val="lt1"/>
      </a:tcTxStyle>
      <a:tcStyle>
        <a:fill>
          <a:solidFill>
            <a:schemeClr val="accent1"/>
          </a:solidFill>
        </a:fill>
      </a:tcStyle>
    </a:lastCol>
    <a:firstCol>
      <a:tcTxStyle b="on" i="off">
        <a:font>
          <a:latin typeface="Times New Roman"/>
          <a:ea typeface="Times New Roman"/>
          <a:cs typeface="Times New Roman"/>
        </a:font>
        <a:schemeClr val="lt1"/>
      </a:tcTxStyle>
      <a:tcStyle>
        <a:fill>
          <a:solidFill>
            <a:schemeClr val="accent1"/>
          </a:solidFill>
        </a:fill>
      </a:tcStyle>
    </a:firstCol>
    <a:lastRow>
      <a:tcTxStyle b="on" i="off">
        <a:font>
          <a:latin typeface="Times New Roman"/>
          <a:ea typeface="Times New Roman"/>
          <a:cs typeface="Times New Roman"/>
        </a:font>
        <a:schemeClr val="lt1"/>
      </a:tcTxStyle>
      <a:tcStyle>
        <a:tcBdr>
          <a:top>
            <a:ln cap="flat" cmpd="sng" w="38100">
              <a:solidFill>
                <a:schemeClr val="lt1"/>
              </a:solidFill>
              <a:prstDash val="solid"/>
              <a:round/>
              <a:headEnd len="sm" w="sm" type="none"/>
              <a:tailEnd len="sm" w="sm" type="none"/>
            </a:ln>
          </a:top>
        </a:tcBdr>
        <a:fill>
          <a:solidFill>
            <a:schemeClr val="accent1"/>
          </a:solidFill>
        </a:fill>
      </a:tcStyle>
    </a:lastRow>
    <a:seCell>
      <a:tcTxStyle/>
    </a:seCell>
    <a:swCell>
      <a:tcTxStyle/>
    </a:swCell>
    <a:firstRow>
      <a:tcTxStyle b="on" i="off">
        <a:font>
          <a:latin typeface="Times New Roman"/>
          <a:ea typeface="Times New Roman"/>
          <a:cs typeface="Times New Roman"/>
        </a:font>
        <a:schemeClr val="lt1"/>
      </a:tcTxStyle>
      <a:tcStyle>
        <a:tcBdr>
          <a:bottom>
            <a:ln cap="flat" cmpd="sng" w="38100">
              <a:solidFill>
                <a:schemeClr val="lt1"/>
              </a:solidFill>
              <a:prstDash val="solid"/>
              <a:round/>
              <a:headEnd len="sm" w="sm" type="none"/>
              <a:tailEnd len="sm" w="sm" type="none"/>
            </a:ln>
          </a:bottom>
        </a:tcBdr>
        <a:fill>
          <a:solidFill>
            <a:schemeClr val="accent1"/>
          </a:solidFill>
        </a:fill>
      </a:tcStyle>
    </a:firstRow>
    <a:neCell>
      <a:tcTxStyle/>
    </a:neCell>
    <a:nwCell>
      <a:tcTxStyle/>
    </a:nwCell>
  </a:tblStyle>
</a:tblStyleLst>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11" Type="http://schemas.openxmlformats.org/officeDocument/2006/relationships/slide" Target="slides/slide6.xml"/><Relationship Id="rId10" Type="http://schemas.openxmlformats.org/officeDocument/2006/relationships/slide" Target="slides/slide5.xml"/><Relationship Id="rId21" Type="http://schemas.openxmlformats.org/officeDocument/2006/relationships/slide" Target="slides/slide16.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slide" Target="slides/slide14.xml"/><Relationship Id="rId6" Type="http://schemas.openxmlformats.org/officeDocument/2006/relationships/slide" Target="slides/slide1.xml"/><Relationship Id="rId18" Type="http://schemas.openxmlformats.org/officeDocument/2006/relationships/slide" Target="slides/slide13.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www.google.com/goto?url=CAESiQEB6zswFYBd2snzz4JBkZoJfMR8NoN8xTSyJjzYGnHLe6JEORGr5_I0rKFl-SZZZ4TUacRbXEIgmy4eYHIphvHa_PgcVAdb457HM85UshWmX0jKHl4B9vcvopmRwv7-X7Xd_mjGHnOpfzWLUMfy4Qy8GcRrvTbA8i1ggeUDh43thElyIXpa4SAqKQ" TargetMode="External"/><Relationship Id="rId3" Type="http://schemas.openxmlformats.org/officeDocument/2006/relationships/hyperlink" Target="https://www.google.com/goto?url=CAESoAEB6zswFUR1gTdl4WD2FE0Lo3zRU6r_uNdsNgghiCyyLfMMAQi4XaEAQWFaBIDMjel_mM04VboA6CewefWlhNEwziPo5H7cvTzIqpzpPbywOfmXMqMtPCkXNjJgzhrnFyQx8x8y77P4nJMoSrBoRryngRUMDWZ6_2A9DUpjfiEUAXt_HKy8-HXzJzQtnCtOigpWKWb-Xix6fgayW_KUocYX%20%20" TargetMode="External"/><Relationship Id="rId4" Type="http://schemas.openxmlformats.org/officeDocument/2006/relationships/hyperlink" Target="https://www.google.com/goto?url=CAESoAEB6zswFUR1gTdl4WD2FE0Lo3zRU6r_uNdsNgghiCyyLfMMAQi4XaEAQWFaBIDMjel_mM04VboA6CewefWlhNEwziPo5H7cvTzIqpzpPbywOfmXMqMtPCkXNjJgzhrnFyQx8x8y77P4nJMoSrBoRryngRUMDWZ6_2A9DUpjfiEUAXt_HKy8-HXzJzQtnCtOigpWKWb-Xix6fgayW_KUocYX%20%20" TargetMode="External"/><Relationship Id="rId9" Type="http://schemas.openxmlformats.org/officeDocument/2006/relationships/hyperlink" Target="https://www.google.com/goto?url=CAESZwHrOzAVzHavAB1bXgf9KO1qH_6XTTTffDdFOJCQI15c95fkhNo0DeIOWL00Yj48jIpXMQ6typLqYWQ10e2xBTFJ3hzzbNbTLndA5mNCiy7iJZS8lq49YQxDxH04fKvUjvM3rNshbbk" TargetMode="External"/><Relationship Id="rId5" Type="http://schemas.openxmlformats.org/officeDocument/2006/relationships/hyperlink" Target="https://www.google.com/goto?url=CAESoAEB6zswFUR1gTdl4WD2FE0Lo3zRU6r_uNdsNgghiCyyLfMMAQi4XaEAQWFaBIDMjel_mM04VboA6CewefWlhNEwziPo5H7cvTzIqpzpPbywOfmXMqMtPCkXNjJgzhrnFyQx8x8y77P4nJMoSrBoRryngRUMDWZ6_2A9DUpjfiEUAXt_HKy8-HXzJzQtnCtOigpWKWb-Xix6fgayW_KUocYX%20%20" TargetMode="External"/><Relationship Id="rId6" Type="http://schemas.openxmlformats.org/officeDocument/2006/relationships/hyperlink" Target="https://www.google.com/goto?url=CAESoAEB6zswFUR1gTdl4WD2FE0Lo3zRU6r_uNdsNgghiCyyLfMMAQi4XaEAQWFaBIDMjel_mM04VboA6CewefWlhNEwziPo5H7cvTzIqpzpPbywOfmXMqMtPCkXNjJgzhrnFyQx8x8y77P4nJMoSrBoRryngRUMDWZ6_2A9DUpjfiEUAXt_HKy8-HXzJzQtnCtOigpWKWb-Xix6fgayW_KUocYX%20%20" TargetMode="External"/><Relationship Id="rId7" Type="http://schemas.openxmlformats.org/officeDocument/2006/relationships/hyperlink" Target="https://www.google.com/goto?url=CAESmgEB6zswFb5aFDm18VnvmLFxJKrpzJZzorE0U8Q7513ftR1Sla35gMcp7WGBHI5PHi6sism2J8S3OMOk768uJEenvPC1eMATk_Nx2hoFJAdLeVjQ51ZmU4z0bNaIVqn3rhoWkncSS-9xeUzuroZgyXdHjI05SpYIWzynbwwZIdDYCGB6vxHe7iUST3K7fFyfsE7k6LhlTh_9mXqW" TargetMode="External"/><Relationship Id="rId8" Type="http://schemas.openxmlformats.org/officeDocument/2006/relationships/hyperlink" Target="https://www.google.com/goto?url=CAESqwEB6zswFQ2I-JboPxEjhUuTZGM-84QXh6jHYRR5aaTZ4m8ddJEo4ljxnNueThLRuCapKr0cIJZt9gxIouhwZcu-F5f7VbH-BqM4a7zgWQmaMf4YoLy9KezV7tW2kKwNqDJkBtAU6bYpVTQS9uAR1CrZ1dYeiFyqmVehOt6EyUQEbiViOxOJtRUcxUDB7IeIeCJi6pAGaBJPljzLpx_hMcLLMfuaJPqBNTFkvfE" TargetMode="Externa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3" name="Shape 143"/>
        <p:cNvGrpSpPr/>
        <p:nvPr/>
      </p:nvGrpSpPr>
      <p:grpSpPr>
        <a:xfrm>
          <a:off x="0" y="0"/>
          <a:ext cx="0" cy="0"/>
          <a:chOff x="0" y="0"/>
          <a:chExt cx="0" cy="0"/>
        </a:xfrm>
      </p:grpSpPr>
      <p:sp>
        <p:nvSpPr>
          <p:cNvPr id="144" name="Google Shape;144;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5" name="Google Shape;145;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9" name="Shape 149"/>
        <p:cNvGrpSpPr/>
        <p:nvPr/>
      </p:nvGrpSpPr>
      <p:grpSpPr>
        <a:xfrm>
          <a:off x="0" y="0"/>
          <a:ext cx="0" cy="0"/>
          <a:chOff x="0" y="0"/>
          <a:chExt cx="0" cy="0"/>
        </a:xfrm>
      </p:grpSpPr>
      <p:sp>
        <p:nvSpPr>
          <p:cNvPr id="150" name="Google Shape;150;p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51" name="Google Shape;151;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5" name="Shape 155"/>
        <p:cNvGrpSpPr/>
        <p:nvPr/>
      </p:nvGrpSpPr>
      <p:grpSpPr>
        <a:xfrm>
          <a:off x="0" y="0"/>
          <a:ext cx="0" cy="0"/>
          <a:chOff x="0" y="0"/>
          <a:chExt cx="0" cy="0"/>
        </a:xfrm>
      </p:grpSpPr>
      <p:sp>
        <p:nvSpPr>
          <p:cNvPr id="156" name="Google Shape;156;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7" name="Google Shape;157;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spcBef>
                <a:spcPts val="0"/>
              </a:spcBef>
              <a:spcAft>
                <a:spcPts val="0"/>
              </a:spcAft>
              <a:buNone/>
            </a:pPr>
            <a:r>
              <a:rPr lang="en-GB"/>
              <a:t>It was founded by Michael Marks and Thomas Spencer in 1884, England. It functions with the help of more than 1500 stores and employs over 60,000 people across the UK. The annual revenue of the brand is approximately £13 billion (Marks &amp; Spencer, 2024).</a:t>
            </a:r>
            <a:endParaRPr/>
          </a:p>
          <a:p>
            <a:pPr indent="0" lvl="0" marL="0" rtl="0" algn="just">
              <a:spcBef>
                <a:spcPts val="0"/>
              </a:spcBef>
              <a:spcAft>
                <a:spcPts val="0"/>
              </a:spcAft>
              <a:buNone/>
            </a:pPr>
            <a:r>
              <a:rPr lang="en-GB"/>
              <a:t>The presentation will explain two leadership theories and their impact on the operational practices of the organisation. It will evaluate the effectiveness of the leadership styles on people, organisational performance and work ethics. It will also compare both the leadership styles to explain which can be the more appropriate approach. </a:t>
            </a:r>
            <a:endParaRPr/>
          </a:p>
          <a:p>
            <a:pPr indent="0" lvl="0" marL="0" rtl="0" algn="just">
              <a:spcBef>
                <a:spcPts val="0"/>
              </a:spcBef>
              <a:spcAft>
                <a:spcPts val="0"/>
              </a:spcAft>
              <a:buNone/>
            </a:pPr>
            <a:r>
              <a:t/>
            </a:r>
            <a:endParaRPr/>
          </a:p>
        </p:txBody>
      </p:sp>
      <p:sp>
        <p:nvSpPr>
          <p:cNvPr id="158" name="Google Shape;158;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4" name="Shape 164"/>
        <p:cNvGrpSpPr/>
        <p:nvPr/>
      </p:nvGrpSpPr>
      <p:grpSpPr>
        <a:xfrm>
          <a:off x="0" y="0"/>
          <a:ext cx="0" cy="0"/>
          <a:chOff x="0" y="0"/>
          <a:chExt cx="0" cy="0"/>
        </a:xfrm>
      </p:grpSpPr>
      <p:sp>
        <p:nvSpPr>
          <p:cNvPr id="165" name="Google Shape;165;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6" name="Google Shape;166;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just">
              <a:lnSpc>
                <a:spcPct val="100000"/>
              </a:lnSpc>
              <a:spcBef>
                <a:spcPts val="0"/>
              </a:spcBef>
              <a:spcAft>
                <a:spcPts val="0"/>
              </a:spcAft>
              <a:buClr>
                <a:schemeClr val="dk1"/>
              </a:buClr>
              <a:buSzPts val="1200"/>
              <a:buFont typeface="Calibri"/>
              <a:buNone/>
            </a:pPr>
            <a:r>
              <a:rPr lang="en-GB">
                <a:solidFill>
                  <a:schemeClr val="dk1"/>
                </a:solidFill>
              </a:rPr>
              <a:t>Overdependence on historic successes, an inability to transform its operational practices as per modern market requirements and postponed digital integration made the firm vulnerable to macro-economic disruptions</a:t>
            </a:r>
            <a:endParaRPr>
              <a:solidFill>
                <a:schemeClr val="dk1"/>
              </a:solidFill>
            </a:endParaRPr>
          </a:p>
          <a:p>
            <a:pPr indent="0" lvl="0" marL="0" rtl="0" algn="just">
              <a:spcBef>
                <a:spcPts val="0"/>
              </a:spcBef>
              <a:spcAft>
                <a:spcPts val="0"/>
              </a:spcAft>
              <a:buNone/>
            </a:pPr>
            <a:r>
              <a:rPr lang="en-GB"/>
              <a:t>Therefore, after multiple attempts, the brand was able to adapt a strategic leadership strategy with the aim to upgrade its retail operations. </a:t>
            </a:r>
            <a:endParaRPr/>
          </a:p>
        </p:txBody>
      </p:sp>
      <p:sp>
        <p:nvSpPr>
          <p:cNvPr id="167" name="Google Shape;167;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2" name="Shape 172"/>
        <p:cNvGrpSpPr/>
        <p:nvPr/>
      </p:nvGrpSpPr>
      <p:grpSpPr>
        <a:xfrm>
          <a:off x="0" y="0"/>
          <a:ext cx="0" cy="0"/>
          <a:chOff x="0" y="0"/>
          <a:chExt cx="0" cy="0"/>
        </a:xfrm>
      </p:grpSpPr>
      <p:sp>
        <p:nvSpPr>
          <p:cNvPr id="173" name="Google Shape;173;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4" name="Google Shape;174;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just">
              <a:lnSpc>
                <a:spcPct val="100000"/>
              </a:lnSpc>
              <a:spcBef>
                <a:spcPts val="0"/>
              </a:spcBef>
              <a:spcAft>
                <a:spcPts val="0"/>
              </a:spcAft>
              <a:buClr>
                <a:schemeClr val="dk1"/>
              </a:buClr>
              <a:buSzPts val="1200"/>
              <a:buFont typeface="Calibri"/>
              <a:buNone/>
            </a:pPr>
            <a:r>
              <a:rPr lang="en-GB"/>
              <a:t>The brand has multi-storey retail showrooms located in the high streets of the United Kingdom. But the maintenance budget for these retail stores was quite high and consumers also avoided to purchase from physical shopping mediums. </a:t>
            </a:r>
            <a:endParaRPr/>
          </a:p>
          <a:p>
            <a:pPr indent="0" lvl="0" marL="0" rtl="0" algn="just">
              <a:spcBef>
                <a:spcPts val="0"/>
              </a:spcBef>
              <a:spcAft>
                <a:spcPts val="0"/>
              </a:spcAft>
              <a:buNone/>
            </a:pPr>
            <a:r>
              <a:rPr lang="en-GB"/>
              <a:t>As the competitors of M&amp;S developed e-commerce platforms, the firm took a prolonged period to develop its own digital platform. </a:t>
            </a:r>
            <a:endParaRPr/>
          </a:p>
          <a:p>
            <a:pPr indent="0" lvl="0" marL="0" rtl="0" algn="just">
              <a:spcBef>
                <a:spcPts val="0"/>
              </a:spcBef>
              <a:spcAft>
                <a:spcPts val="0"/>
              </a:spcAft>
              <a:buNone/>
            </a:pPr>
            <a:r>
              <a:rPr lang="en-GB"/>
              <a:t>Further, it also faced intense competition from brands like Zara and H&amp;M as they offered fashionwear at an affordable price range which was also in alignment with current trends (Soares, 2024). </a:t>
            </a:r>
            <a:endParaRPr/>
          </a:p>
          <a:p>
            <a:pPr indent="0" lvl="0" marL="0" rtl="0" algn="just">
              <a:spcBef>
                <a:spcPts val="0"/>
              </a:spcBef>
              <a:spcAft>
                <a:spcPts val="0"/>
              </a:spcAft>
              <a:buNone/>
            </a:pPr>
            <a:r>
              <a:rPr lang="en-GB"/>
              <a:t>Its outdated supply chain practices and technology were not able to adapt to the modern retail upgrads.</a:t>
            </a:r>
            <a:endParaRPr/>
          </a:p>
          <a:p>
            <a:pPr indent="0" lvl="0" marL="0" rtl="0" algn="just">
              <a:spcBef>
                <a:spcPts val="0"/>
              </a:spcBef>
              <a:spcAft>
                <a:spcPts val="0"/>
              </a:spcAft>
              <a:buNone/>
            </a:pPr>
            <a:r>
              <a:rPr lang="en-GB"/>
              <a:t>The 2025 cyber-attack forced the firm to stop its e-commerce services for more than seven weeks. The annual profit dropped by 24% and the loss was approximately £131.3 million specifically in business recovery (Reuters, 2026). </a:t>
            </a:r>
            <a:endParaRPr/>
          </a:p>
          <a:p>
            <a:pPr indent="0" lvl="0" marL="0" rtl="0" algn="l">
              <a:spcBef>
                <a:spcPts val="0"/>
              </a:spcBef>
              <a:spcAft>
                <a:spcPts val="0"/>
              </a:spcAft>
              <a:buNone/>
            </a:pPr>
            <a:r>
              <a:t/>
            </a:r>
            <a:endParaRPr/>
          </a:p>
        </p:txBody>
      </p:sp>
      <p:sp>
        <p:nvSpPr>
          <p:cNvPr id="175" name="Google Shape;175;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0" name="Shape 180"/>
        <p:cNvGrpSpPr/>
        <p:nvPr/>
      </p:nvGrpSpPr>
      <p:grpSpPr>
        <a:xfrm>
          <a:off x="0" y="0"/>
          <a:ext cx="0" cy="0"/>
          <a:chOff x="0" y="0"/>
          <a:chExt cx="0" cy="0"/>
        </a:xfrm>
      </p:grpSpPr>
      <p:sp>
        <p:nvSpPr>
          <p:cNvPr id="181" name="Google Shape;181;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2" name="Google Shape;182;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just">
              <a:lnSpc>
                <a:spcPct val="150000"/>
              </a:lnSpc>
              <a:spcBef>
                <a:spcPts val="0"/>
              </a:spcBef>
              <a:spcAft>
                <a:spcPts val="0"/>
              </a:spcAft>
              <a:buNone/>
            </a:pPr>
            <a:r>
              <a:rPr b="1" lang="en-GB" sz="1200">
                <a:latin typeface="Times New Roman"/>
                <a:ea typeface="Times New Roman"/>
                <a:cs typeface="Times New Roman"/>
                <a:sym typeface="Times New Roman"/>
              </a:rPr>
              <a:t>Brief explanation:</a:t>
            </a:r>
            <a:r>
              <a:rPr lang="en-GB" sz="1200">
                <a:latin typeface="Times New Roman"/>
                <a:ea typeface="Times New Roman"/>
                <a:cs typeface="Times New Roman"/>
                <a:sym typeface="Times New Roman"/>
              </a:rPr>
              <a:t> Instead of depending on reward strategy, transformational leaders set the vision and drives large-scale organisational change. It includes four core components, inspirational motivation, intellectual stimulation, individualised consideration and idealised influence. </a:t>
            </a:r>
            <a:endParaRPr sz="1200">
              <a:latin typeface="Times New Roman"/>
              <a:ea typeface="Times New Roman"/>
              <a:cs typeface="Times New Roman"/>
              <a:sym typeface="Times New Roman"/>
            </a:endParaRPr>
          </a:p>
          <a:p>
            <a:pPr indent="0" lvl="0" marL="0" marR="0" rtl="0" algn="just">
              <a:lnSpc>
                <a:spcPct val="150000"/>
              </a:lnSpc>
              <a:spcBef>
                <a:spcPts val="800"/>
              </a:spcBef>
              <a:spcAft>
                <a:spcPts val="0"/>
              </a:spcAft>
              <a:buNone/>
            </a:pPr>
            <a:r>
              <a:rPr b="1" lang="en-GB" sz="1200">
                <a:latin typeface="Times New Roman"/>
                <a:ea typeface="Times New Roman"/>
                <a:cs typeface="Times New Roman"/>
                <a:sym typeface="Times New Roman"/>
              </a:rPr>
              <a:t>Application to organisation:</a:t>
            </a:r>
            <a:r>
              <a:rPr lang="en-GB" sz="1200">
                <a:latin typeface="Times New Roman"/>
                <a:ea typeface="Times New Roman"/>
                <a:cs typeface="Times New Roman"/>
                <a:sym typeface="Times New Roman"/>
              </a:rPr>
              <a:t> Leaders used intellectual stimulation to puts pressure on its team members to continuously refine their work practices and avoid the static mindset which highlights that consumer loyalty would last forever. Further, they worked directly with retail employees, mitigated corporate silos and prioritised building long-term consumer trust. </a:t>
            </a:r>
            <a:endParaRPr sz="1200">
              <a:latin typeface="Times New Roman"/>
              <a:ea typeface="Times New Roman"/>
              <a:cs typeface="Times New Roman"/>
              <a:sym typeface="Times New Roman"/>
            </a:endParaRPr>
          </a:p>
          <a:p>
            <a:pPr indent="0" lvl="0" marL="0" rtl="0" algn="l">
              <a:spcBef>
                <a:spcPts val="800"/>
              </a:spcBef>
              <a:spcAft>
                <a:spcPts val="0"/>
              </a:spcAft>
              <a:buNone/>
            </a:pPr>
            <a:r>
              <a:t/>
            </a:r>
            <a:endParaRPr/>
          </a:p>
        </p:txBody>
      </p:sp>
      <p:sp>
        <p:nvSpPr>
          <p:cNvPr id="183" name="Google Shape;183;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8" name="Shape 188"/>
        <p:cNvGrpSpPr/>
        <p:nvPr/>
      </p:nvGrpSpPr>
      <p:grpSpPr>
        <a:xfrm>
          <a:off x="0" y="0"/>
          <a:ext cx="0" cy="0"/>
          <a:chOff x="0" y="0"/>
          <a:chExt cx="0" cy="0"/>
        </a:xfrm>
      </p:grpSpPr>
      <p:sp>
        <p:nvSpPr>
          <p:cNvPr id="189" name="Google Shape;189;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0" name="Google Shape;190;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just">
              <a:lnSpc>
                <a:spcPct val="150000"/>
              </a:lnSpc>
              <a:spcBef>
                <a:spcPts val="0"/>
              </a:spcBef>
              <a:spcAft>
                <a:spcPts val="0"/>
              </a:spcAft>
              <a:buNone/>
            </a:pPr>
            <a:r>
              <a:rPr lang="en-GB" sz="1200">
                <a:latin typeface="Times New Roman"/>
                <a:ea typeface="Times New Roman"/>
                <a:cs typeface="Times New Roman"/>
                <a:sym typeface="Times New Roman"/>
              </a:rPr>
              <a:t>The above table explains the key strengths and limitations of the transformational leadership. </a:t>
            </a:r>
            <a:endParaRPr sz="1200">
              <a:latin typeface="Times New Roman"/>
              <a:ea typeface="Times New Roman"/>
              <a:cs typeface="Times New Roman"/>
              <a:sym typeface="Times New Roman"/>
            </a:endParaRPr>
          </a:p>
          <a:p>
            <a:pPr indent="0" lvl="0" marL="0" rtl="0" algn="l">
              <a:spcBef>
                <a:spcPts val="800"/>
              </a:spcBef>
              <a:spcAft>
                <a:spcPts val="0"/>
              </a:spcAft>
              <a:buNone/>
            </a:pPr>
            <a:r>
              <a:t/>
            </a:r>
            <a:endParaRPr/>
          </a:p>
        </p:txBody>
      </p:sp>
      <p:sp>
        <p:nvSpPr>
          <p:cNvPr id="191" name="Google Shape;191;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6" name="Shape 196"/>
        <p:cNvGrpSpPr/>
        <p:nvPr/>
      </p:nvGrpSpPr>
      <p:grpSpPr>
        <a:xfrm>
          <a:off x="0" y="0"/>
          <a:ext cx="0" cy="0"/>
          <a:chOff x="0" y="0"/>
          <a:chExt cx="0" cy="0"/>
        </a:xfrm>
      </p:grpSpPr>
      <p:sp>
        <p:nvSpPr>
          <p:cNvPr id="197" name="Google Shape;197;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8" name="Google Shape;198;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spcBef>
                <a:spcPts val="0"/>
              </a:spcBef>
              <a:spcAft>
                <a:spcPts val="0"/>
              </a:spcAft>
              <a:buNone/>
            </a:pPr>
            <a:r>
              <a:rPr b="1" lang="en-GB" sz="1200">
                <a:solidFill>
                  <a:schemeClr val="dk1"/>
                </a:solidFill>
                <a:latin typeface="Calibri"/>
                <a:ea typeface="Calibri"/>
                <a:cs typeface="Calibri"/>
                <a:sym typeface="Calibri"/>
              </a:rPr>
              <a:t>Brief Explanation:</a:t>
            </a:r>
            <a:r>
              <a:rPr lang="en-GB" sz="1200">
                <a:solidFill>
                  <a:schemeClr val="dk1"/>
                </a:solidFill>
                <a:latin typeface="Calibri"/>
                <a:ea typeface="Calibri"/>
                <a:cs typeface="Calibri"/>
                <a:sym typeface="Calibri"/>
              </a:rPr>
              <a:t> It depends on linear command chains, pre-defined rigid work guidelines and performance metrics. Transactional leaders emphasise on optimising work efficiency rather than refining workplace culture. It is entirely centred on three pillars, active management, and passive management and reward strategies. </a:t>
            </a:r>
            <a:endParaRPr sz="1200">
              <a:solidFill>
                <a:schemeClr val="dk1"/>
              </a:solidFill>
              <a:latin typeface="Calibri"/>
              <a:ea typeface="Calibri"/>
              <a:cs typeface="Calibri"/>
              <a:sym typeface="Calibri"/>
            </a:endParaRPr>
          </a:p>
          <a:p>
            <a:pPr indent="0" lvl="0" marL="0" rtl="0" algn="just">
              <a:spcBef>
                <a:spcPts val="0"/>
              </a:spcBef>
              <a:spcAft>
                <a:spcPts val="0"/>
              </a:spcAft>
              <a:buNone/>
            </a:pPr>
            <a:r>
              <a:rPr b="1" lang="en-GB" sz="1200">
                <a:solidFill>
                  <a:schemeClr val="dk1"/>
                </a:solidFill>
                <a:latin typeface="Calibri"/>
                <a:ea typeface="Calibri"/>
                <a:cs typeface="Calibri"/>
                <a:sym typeface="Calibri"/>
              </a:rPr>
              <a:t>Application to the organisation: </a:t>
            </a:r>
            <a:r>
              <a:rPr lang="en-GB" sz="1200">
                <a:solidFill>
                  <a:schemeClr val="dk1"/>
                </a:solidFill>
                <a:latin typeface="Calibri"/>
                <a:ea typeface="Calibri"/>
                <a:cs typeface="Calibri"/>
                <a:sym typeface="Calibri"/>
              </a:rPr>
              <a:t>Leaders used rigid data based frameworks in order to ensure that they were entirely accountable for achieving centralised sales targets. Further, performance of employees was evaluated with the help of rigid KPIs (Key Performance Indicators). They were also provided rewards in the form of bonuses or financial incentives. The revenue generation across diverse retail stores was evaluated using financial indicators (Joy, 2025). So, in case the profit was under the expected boundaries, the specific showroom was either transformed into a food hall or it was permanently closed. </a:t>
            </a:r>
            <a:endParaRPr sz="1200">
              <a:solidFill>
                <a:schemeClr val="dk1"/>
              </a:solidFill>
              <a:latin typeface="Calibri"/>
              <a:ea typeface="Calibri"/>
              <a:cs typeface="Calibri"/>
              <a:sym typeface="Calibri"/>
            </a:endParaRPr>
          </a:p>
          <a:p>
            <a:pPr indent="0" lvl="0" marL="0" rtl="0" algn="just">
              <a:spcBef>
                <a:spcPts val="0"/>
              </a:spcBef>
              <a:spcAft>
                <a:spcPts val="0"/>
              </a:spcAft>
              <a:buNone/>
            </a:pPr>
            <a:r>
              <a:t/>
            </a:r>
            <a:endParaRPr/>
          </a:p>
        </p:txBody>
      </p:sp>
      <p:sp>
        <p:nvSpPr>
          <p:cNvPr id="199" name="Google Shape;199;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4" name="Shape 204"/>
        <p:cNvGrpSpPr/>
        <p:nvPr/>
      </p:nvGrpSpPr>
      <p:grpSpPr>
        <a:xfrm>
          <a:off x="0" y="0"/>
          <a:ext cx="0" cy="0"/>
          <a:chOff x="0" y="0"/>
          <a:chExt cx="0" cy="0"/>
        </a:xfrm>
      </p:grpSpPr>
      <p:sp>
        <p:nvSpPr>
          <p:cNvPr id="205" name="Google Shape;205;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6" name="Google Shape;206;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just">
              <a:lnSpc>
                <a:spcPct val="150000"/>
              </a:lnSpc>
              <a:spcBef>
                <a:spcPts val="0"/>
              </a:spcBef>
              <a:spcAft>
                <a:spcPts val="0"/>
              </a:spcAft>
              <a:buNone/>
            </a:pPr>
            <a:r>
              <a:rPr lang="en-GB" sz="1200">
                <a:latin typeface="Times New Roman"/>
                <a:ea typeface="Times New Roman"/>
                <a:cs typeface="Times New Roman"/>
                <a:sym typeface="Times New Roman"/>
              </a:rPr>
              <a:t>The above table describes about the operational strengths and limitations of the transactional leadership. </a:t>
            </a:r>
            <a:endParaRPr sz="1200">
              <a:latin typeface="Times New Roman"/>
              <a:ea typeface="Times New Roman"/>
              <a:cs typeface="Times New Roman"/>
              <a:sym typeface="Times New Roman"/>
            </a:endParaRPr>
          </a:p>
        </p:txBody>
      </p:sp>
      <p:sp>
        <p:nvSpPr>
          <p:cNvPr id="207" name="Google Shape;207;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2" name="Shape 212"/>
        <p:cNvGrpSpPr/>
        <p:nvPr/>
      </p:nvGrpSpPr>
      <p:grpSpPr>
        <a:xfrm>
          <a:off x="0" y="0"/>
          <a:ext cx="0" cy="0"/>
          <a:chOff x="0" y="0"/>
          <a:chExt cx="0" cy="0"/>
        </a:xfrm>
      </p:grpSpPr>
      <p:sp>
        <p:nvSpPr>
          <p:cNvPr id="213" name="Google Shape;213;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4" name="Google Shape;214;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just">
              <a:lnSpc>
                <a:spcPct val="150000"/>
              </a:lnSpc>
              <a:spcBef>
                <a:spcPts val="0"/>
              </a:spcBef>
              <a:spcAft>
                <a:spcPts val="0"/>
              </a:spcAft>
              <a:buNone/>
            </a:pPr>
            <a:r>
              <a:rPr lang="en-GB" sz="1200">
                <a:latin typeface="Times New Roman"/>
                <a:ea typeface="Times New Roman"/>
                <a:cs typeface="Times New Roman"/>
                <a:sym typeface="Times New Roman"/>
              </a:rPr>
              <a:t>The above table explains the impact of leadership styles on people and organisational performance. </a:t>
            </a:r>
            <a:endParaRPr sz="1200">
              <a:latin typeface="Times New Roman"/>
              <a:ea typeface="Times New Roman"/>
              <a:cs typeface="Times New Roman"/>
              <a:sym typeface="Times New Roman"/>
            </a:endParaRPr>
          </a:p>
          <a:p>
            <a:pPr indent="0" lvl="0" marL="0" rtl="0" algn="l">
              <a:spcBef>
                <a:spcPts val="800"/>
              </a:spcBef>
              <a:spcAft>
                <a:spcPts val="0"/>
              </a:spcAft>
              <a:buNone/>
            </a:pPr>
            <a:r>
              <a:t/>
            </a:r>
            <a:endParaRPr/>
          </a:p>
        </p:txBody>
      </p:sp>
      <p:sp>
        <p:nvSpPr>
          <p:cNvPr id="215" name="Google Shape;215;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9" name="Shape 219"/>
        <p:cNvGrpSpPr/>
        <p:nvPr/>
      </p:nvGrpSpPr>
      <p:grpSpPr>
        <a:xfrm>
          <a:off x="0" y="0"/>
          <a:ext cx="0" cy="0"/>
          <a:chOff x="0" y="0"/>
          <a:chExt cx="0" cy="0"/>
        </a:xfrm>
      </p:grpSpPr>
      <p:sp>
        <p:nvSpPr>
          <p:cNvPr id="220" name="Google Shape;220;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21" name="Google Shape;221;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just">
              <a:lnSpc>
                <a:spcPct val="150000"/>
              </a:lnSpc>
              <a:spcBef>
                <a:spcPts val="0"/>
              </a:spcBef>
              <a:spcAft>
                <a:spcPts val="0"/>
              </a:spcAft>
              <a:buNone/>
            </a:pPr>
            <a:r>
              <a:rPr lang="en-GB" sz="1200">
                <a:latin typeface="Times New Roman"/>
                <a:ea typeface="Times New Roman"/>
                <a:cs typeface="Times New Roman"/>
                <a:sym typeface="Times New Roman"/>
              </a:rPr>
              <a:t>So, it is important for leaders to focus on adapting dynamic practices like directing, coaching, delegating or supporting on the basis of market demands and psychological health of employees. </a:t>
            </a:r>
            <a:endParaRPr sz="1200">
              <a:latin typeface="Times New Roman"/>
              <a:ea typeface="Times New Roman"/>
              <a:cs typeface="Times New Roman"/>
              <a:sym typeface="Times New Roman"/>
            </a:endParaRPr>
          </a:p>
          <a:p>
            <a:pPr indent="0" lvl="0" marL="0" marR="0" rtl="0" algn="just">
              <a:lnSpc>
                <a:spcPct val="150000"/>
              </a:lnSpc>
              <a:spcBef>
                <a:spcPts val="800"/>
              </a:spcBef>
              <a:spcAft>
                <a:spcPts val="0"/>
              </a:spcAft>
              <a:buNone/>
            </a:pPr>
            <a:r>
              <a:rPr b="1" lang="en-GB" sz="1200">
                <a:latin typeface="Times New Roman"/>
                <a:ea typeface="Times New Roman"/>
                <a:cs typeface="Times New Roman"/>
                <a:sym typeface="Times New Roman"/>
              </a:rPr>
              <a:t>Justification:</a:t>
            </a:r>
            <a:r>
              <a:rPr lang="en-GB" sz="1200">
                <a:latin typeface="Times New Roman"/>
                <a:ea typeface="Times New Roman"/>
                <a:cs typeface="Times New Roman"/>
                <a:sym typeface="Times New Roman"/>
              </a:rPr>
              <a:t> So, utilising a different approach could have been a better alternative to drive employee morale and maintain low high staff turnover rates. </a:t>
            </a:r>
            <a:endParaRPr sz="1200">
              <a:latin typeface="Times New Roman"/>
              <a:ea typeface="Times New Roman"/>
              <a:cs typeface="Times New Roman"/>
              <a:sym typeface="Times New Roman"/>
            </a:endParaRPr>
          </a:p>
          <a:p>
            <a:pPr indent="0" lvl="0" marL="0" rtl="0" algn="just">
              <a:spcBef>
                <a:spcPts val="800"/>
              </a:spcBef>
              <a:spcAft>
                <a:spcPts val="0"/>
              </a:spcAft>
              <a:buNone/>
            </a:pPr>
            <a:r>
              <a:t/>
            </a:r>
            <a:endParaRPr sz="1200">
              <a:solidFill>
                <a:schemeClr val="dk1"/>
              </a:solidFill>
              <a:latin typeface="Calibri"/>
              <a:ea typeface="Calibri"/>
              <a:cs typeface="Calibri"/>
              <a:sym typeface="Calibri"/>
            </a:endParaRPr>
          </a:p>
        </p:txBody>
      </p:sp>
      <p:sp>
        <p:nvSpPr>
          <p:cNvPr id="222" name="Google Shape;222;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7" name="Shape 227"/>
        <p:cNvGrpSpPr/>
        <p:nvPr/>
      </p:nvGrpSpPr>
      <p:grpSpPr>
        <a:xfrm>
          <a:off x="0" y="0"/>
          <a:ext cx="0" cy="0"/>
          <a:chOff x="0" y="0"/>
          <a:chExt cx="0" cy="0"/>
        </a:xfrm>
      </p:grpSpPr>
      <p:sp>
        <p:nvSpPr>
          <p:cNvPr id="228" name="Google Shape;228;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29" name="Google Shape;229;p1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spcBef>
                <a:spcPts val="0"/>
              </a:spcBef>
              <a:spcAft>
                <a:spcPts val="0"/>
              </a:spcAft>
              <a:buNone/>
            </a:pPr>
            <a:r>
              <a:rPr b="1" lang="en-GB" sz="1200">
                <a:solidFill>
                  <a:schemeClr val="dk1"/>
                </a:solidFill>
                <a:latin typeface="Calibri"/>
                <a:ea typeface="Calibri"/>
                <a:cs typeface="Calibri"/>
                <a:sym typeface="Calibri"/>
              </a:rPr>
              <a:t>Tesco Plc:</a:t>
            </a:r>
            <a:r>
              <a:rPr lang="en-GB" sz="1200">
                <a:solidFill>
                  <a:schemeClr val="dk1"/>
                </a:solidFill>
                <a:latin typeface="Calibri"/>
                <a:ea typeface="Calibri"/>
                <a:cs typeface="Calibri"/>
                <a:sym typeface="Calibri"/>
              </a:rPr>
              <a:t> Employees also needed clear work instructions to optimise their work efficiency and maintain work morale. So, it used a situational leadership approach to restructure its managerial roles and resolve conflicting situations. The CEO, Ken Murphy provided commercial ownership to staff members so that they can execute work practices as per their regional requirements. </a:t>
            </a:r>
            <a:endParaRPr/>
          </a:p>
          <a:p>
            <a:pPr indent="0" lvl="0" marL="0" rtl="0" algn="just">
              <a:spcBef>
                <a:spcPts val="0"/>
              </a:spcBef>
              <a:spcAft>
                <a:spcPts val="0"/>
              </a:spcAft>
              <a:buNone/>
            </a:pPr>
            <a:r>
              <a:rPr b="1" lang="en-GB" sz="1200">
                <a:solidFill>
                  <a:schemeClr val="dk1"/>
                </a:solidFill>
                <a:latin typeface="Calibri"/>
                <a:ea typeface="Calibri"/>
                <a:cs typeface="Calibri"/>
                <a:sym typeface="Calibri"/>
              </a:rPr>
              <a:t>Easy Jet Plc:</a:t>
            </a:r>
            <a:r>
              <a:rPr lang="en-GB" sz="1200">
                <a:solidFill>
                  <a:schemeClr val="dk1"/>
                </a:solidFill>
                <a:latin typeface="Calibri"/>
                <a:ea typeface="Calibri"/>
                <a:cs typeface="Calibri"/>
                <a:sym typeface="Calibri"/>
              </a:rPr>
              <a:t> So, the leader, dame Carolyn McCall adapted situational leadership style and tried to understand the diverse perceptions of its employees and provided them with flexible work shifts. </a:t>
            </a:r>
            <a:endParaRPr sz="1200">
              <a:solidFill>
                <a:schemeClr val="dk1"/>
              </a:solidFill>
              <a:latin typeface="Calibri"/>
              <a:ea typeface="Calibri"/>
              <a:cs typeface="Calibri"/>
              <a:sym typeface="Calibri"/>
            </a:endParaRPr>
          </a:p>
          <a:p>
            <a:pPr indent="0" lvl="0" marL="0" rtl="0" algn="just">
              <a:spcBef>
                <a:spcPts val="0"/>
              </a:spcBef>
              <a:spcAft>
                <a:spcPts val="0"/>
              </a:spcAft>
              <a:buNone/>
            </a:pPr>
            <a:r>
              <a:rPr b="1" lang="en-GB" sz="1200">
                <a:solidFill>
                  <a:schemeClr val="dk1"/>
                </a:solidFill>
                <a:latin typeface="Calibri"/>
                <a:ea typeface="Calibri"/>
                <a:cs typeface="Calibri"/>
                <a:sym typeface="Calibri"/>
              </a:rPr>
              <a:t>Rolls Royce Holdings Plc:</a:t>
            </a:r>
            <a:r>
              <a:rPr lang="en-GB" sz="1200">
                <a:solidFill>
                  <a:schemeClr val="dk1"/>
                </a:solidFill>
                <a:latin typeface="Calibri"/>
                <a:ea typeface="Calibri"/>
                <a:cs typeface="Calibri"/>
                <a:sym typeface="Calibri"/>
              </a:rPr>
              <a:t> When several technical bottlenecks were identified in the engines, the team did not have adequate structural information to find the underlying defect and solve it (Yazdani, D., 2022). Therefore, in order to navigate this challenge, the firm utilised a situational approach and focused on maintaining employee motivation, listening to their perspectives and implement it wherever needed. </a:t>
            </a:r>
            <a:endParaRPr sz="1200">
              <a:solidFill>
                <a:schemeClr val="dk1"/>
              </a:solidFill>
              <a:latin typeface="Calibri"/>
              <a:ea typeface="Calibri"/>
              <a:cs typeface="Calibri"/>
              <a:sym typeface="Calibri"/>
            </a:endParaRPr>
          </a:p>
          <a:p>
            <a:pPr indent="0" lvl="0" marL="0" rtl="0" algn="just">
              <a:spcBef>
                <a:spcPts val="0"/>
              </a:spcBef>
              <a:spcAft>
                <a:spcPts val="0"/>
              </a:spcAft>
              <a:buNone/>
            </a:pPr>
            <a:r>
              <a:rPr b="1" lang="en-GB" sz="1200">
                <a:solidFill>
                  <a:schemeClr val="dk1"/>
                </a:solidFill>
                <a:latin typeface="Calibri"/>
                <a:ea typeface="Calibri"/>
                <a:cs typeface="Calibri"/>
                <a:sym typeface="Calibri"/>
              </a:rPr>
              <a:t>Asda:</a:t>
            </a:r>
            <a:r>
              <a:rPr lang="en-GB" sz="1200">
                <a:solidFill>
                  <a:schemeClr val="dk1"/>
                </a:solidFill>
                <a:latin typeface="Calibri"/>
                <a:ea typeface="Calibri"/>
                <a:cs typeface="Calibri"/>
                <a:sym typeface="Calibri"/>
              </a:rPr>
              <a:t> When the brand suffered from bankruptcy, staff members did not have sufficient   knowledge to handle the loss. So, the leader, Norman gave importance to evaluating the financial investment strategies and price cutting strategies. </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230" name="Google Shape;230;p1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5" name="Shape 235"/>
        <p:cNvGrpSpPr/>
        <p:nvPr/>
      </p:nvGrpSpPr>
      <p:grpSpPr>
        <a:xfrm>
          <a:off x="0" y="0"/>
          <a:ext cx="0" cy="0"/>
          <a:chOff x="0" y="0"/>
          <a:chExt cx="0" cy="0"/>
        </a:xfrm>
      </p:grpSpPr>
      <p:sp>
        <p:nvSpPr>
          <p:cNvPr id="236" name="Google Shape;236;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37" name="Google Shape;237;p1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just">
              <a:lnSpc>
                <a:spcPct val="150000"/>
              </a:lnSpc>
              <a:spcBef>
                <a:spcPts val="0"/>
              </a:spcBef>
              <a:spcAft>
                <a:spcPts val="0"/>
              </a:spcAft>
              <a:buNone/>
            </a:pPr>
            <a:r>
              <a:rPr lang="en-GB" sz="1200">
                <a:latin typeface="Times New Roman"/>
                <a:ea typeface="Times New Roman"/>
                <a:cs typeface="Times New Roman"/>
                <a:sym typeface="Times New Roman"/>
              </a:rPr>
              <a:t>Though this helped in ensuring that the work was completed within the allocated timeline, it increased conflict situations and restricted the creative freedom of the team. Therefore, I realised that true leadership needs to exhibit high empathy and adaptability instead of staying adherent to rigid work practices. </a:t>
            </a:r>
            <a:endParaRPr sz="1200">
              <a:latin typeface="Times New Roman"/>
              <a:ea typeface="Times New Roman"/>
              <a:cs typeface="Times New Roman"/>
              <a:sym typeface="Times New Roman"/>
            </a:endParaRPr>
          </a:p>
          <a:p>
            <a:pPr indent="0" lvl="0" marL="0" rtl="0" algn="l">
              <a:spcBef>
                <a:spcPts val="800"/>
              </a:spcBef>
              <a:spcAft>
                <a:spcPts val="0"/>
              </a:spcAft>
              <a:buNone/>
            </a:pPr>
            <a:r>
              <a:t/>
            </a:r>
            <a:endParaRPr/>
          </a:p>
        </p:txBody>
      </p:sp>
      <p:sp>
        <p:nvSpPr>
          <p:cNvPr id="238" name="Google Shape;238;p1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3" name="Shape 243"/>
        <p:cNvGrpSpPr/>
        <p:nvPr/>
      </p:nvGrpSpPr>
      <p:grpSpPr>
        <a:xfrm>
          <a:off x="0" y="0"/>
          <a:ext cx="0" cy="0"/>
          <a:chOff x="0" y="0"/>
          <a:chExt cx="0" cy="0"/>
        </a:xfrm>
      </p:grpSpPr>
      <p:sp>
        <p:nvSpPr>
          <p:cNvPr id="244" name="Google Shape;244;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45" name="Google Shape;245;p1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spcBef>
                <a:spcPts val="0"/>
              </a:spcBef>
              <a:spcAft>
                <a:spcPts val="0"/>
              </a:spcAft>
              <a:buNone/>
            </a:pPr>
            <a:r>
              <a:rPr lang="en-GB" sz="1200">
                <a:solidFill>
                  <a:schemeClr val="dk1"/>
                </a:solidFill>
                <a:latin typeface="Calibri"/>
                <a:ea typeface="Calibri"/>
                <a:cs typeface="Calibri"/>
                <a:sym typeface="Calibri"/>
              </a:rPr>
              <a:t>However, it created psychological stress and lowered employee morale. So, the firm could have used the situational leadership approach to surpass this vulnerable phase. </a:t>
            </a:r>
            <a:br>
              <a:rPr lang="en-GB" sz="1200">
                <a:solidFill>
                  <a:schemeClr val="dk1"/>
                </a:solidFill>
                <a:latin typeface="Calibri"/>
                <a:ea typeface="Calibri"/>
                <a:cs typeface="Calibri"/>
                <a:sym typeface="Calibri"/>
              </a:rPr>
            </a:br>
            <a:endParaRPr/>
          </a:p>
        </p:txBody>
      </p:sp>
      <p:sp>
        <p:nvSpPr>
          <p:cNvPr id="246" name="Google Shape;246;p1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1" name="Shape 251"/>
        <p:cNvGrpSpPr/>
        <p:nvPr/>
      </p:nvGrpSpPr>
      <p:grpSpPr>
        <a:xfrm>
          <a:off x="0" y="0"/>
          <a:ext cx="0" cy="0"/>
          <a:chOff x="0" y="0"/>
          <a:chExt cx="0" cy="0"/>
        </a:xfrm>
      </p:grpSpPr>
      <p:sp>
        <p:nvSpPr>
          <p:cNvPr id="252" name="Google Shape;252;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53" name="Google Shape;253;p1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171450" lvl="0" marL="171450" rtl="0" algn="just">
              <a:spcBef>
                <a:spcPts val="0"/>
              </a:spcBef>
              <a:spcAft>
                <a:spcPts val="0"/>
              </a:spcAft>
              <a:buClr>
                <a:schemeClr val="dk1"/>
              </a:buClr>
              <a:buSzPts val="1200"/>
              <a:buFont typeface="Arial"/>
              <a:buChar char="•"/>
            </a:pPr>
            <a:r>
              <a:rPr lang="en-GB" sz="1200">
                <a:solidFill>
                  <a:schemeClr val="dk1"/>
                </a:solidFill>
                <a:latin typeface="Calibri"/>
                <a:ea typeface="Calibri"/>
                <a:cs typeface="Calibri"/>
                <a:sym typeface="Calibri"/>
              </a:rPr>
              <a:t>Soares, M.B., (2024). </a:t>
            </a:r>
            <a:r>
              <a:rPr i="1" lang="en-GB" sz="1200">
                <a:solidFill>
                  <a:schemeClr val="dk1"/>
                </a:solidFill>
                <a:latin typeface="Calibri"/>
                <a:ea typeface="Calibri"/>
                <a:cs typeface="Calibri"/>
                <a:sym typeface="Calibri"/>
              </a:rPr>
              <a:t>Enhancing Competitiveness and Differentiation Strategies in Integrated Supply Chain A Case Study of Fast Fashion</a:t>
            </a:r>
            <a:r>
              <a:rPr lang="en-GB" sz="1200">
                <a:solidFill>
                  <a:schemeClr val="dk1"/>
                </a:solidFill>
                <a:latin typeface="Calibri"/>
                <a:ea typeface="Calibri"/>
                <a:cs typeface="Calibri"/>
                <a:sym typeface="Calibri"/>
              </a:rPr>
              <a:t> (Master's thesis, Universidade de Coimbra (Portugal)).</a:t>
            </a:r>
            <a:endParaRPr/>
          </a:p>
          <a:p>
            <a:pPr indent="-171450" lvl="0" marL="171450" rtl="0" algn="just">
              <a:spcBef>
                <a:spcPts val="0"/>
              </a:spcBef>
              <a:spcAft>
                <a:spcPts val="0"/>
              </a:spcAft>
              <a:buClr>
                <a:schemeClr val="dk1"/>
              </a:buClr>
              <a:buSzPts val="1200"/>
              <a:buFont typeface="Arial"/>
              <a:buChar char="•"/>
            </a:pPr>
            <a:r>
              <a:rPr lang="en-GB" sz="1200">
                <a:solidFill>
                  <a:schemeClr val="dk1"/>
                </a:solidFill>
                <a:latin typeface="Calibri"/>
                <a:ea typeface="Calibri"/>
                <a:cs typeface="Calibri"/>
                <a:sym typeface="Calibri"/>
              </a:rPr>
              <a:t>Suharto, S., (2023). Strategic leadership: Effective leadership in strategic management. </a:t>
            </a:r>
            <a:r>
              <a:rPr i="1" lang="en-GB" sz="1200">
                <a:solidFill>
                  <a:schemeClr val="dk1"/>
                </a:solidFill>
                <a:latin typeface="Calibri"/>
                <a:ea typeface="Calibri"/>
                <a:cs typeface="Calibri"/>
                <a:sym typeface="Calibri"/>
              </a:rPr>
              <a:t>Jurnal Ilmiah Multidisiplin Indonesia (JIM-ID)</a:t>
            </a:r>
            <a:r>
              <a:rPr lang="en-GB" sz="1200">
                <a:solidFill>
                  <a:schemeClr val="dk1"/>
                </a:solidFill>
                <a:latin typeface="Calibri"/>
                <a:ea typeface="Calibri"/>
                <a:cs typeface="Calibri"/>
                <a:sym typeface="Calibri"/>
              </a:rPr>
              <a:t>, </a:t>
            </a:r>
            <a:r>
              <a:rPr i="1" lang="en-GB" sz="1200">
                <a:solidFill>
                  <a:schemeClr val="dk1"/>
                </a:solidFill>
                <a:latin typeface="Calibri"/>
                <a:ea typeface="Calibri"/>
                <a:cs typeface="Calibri"/>
                <a:sym typeface="Calibri"/>
              </a:rPr>
              <a:t>2</a:t>
            </a:r>
            <a:r>
              <a:rPr lang="en-GB" sz="1200">
                <a:solidFill>
                  <a:schemeClr val="dk1"/>
                </a:solidFill>
                <a:latin typeface="Calibri"/>
                <a:ea typeface="Calibri"/>
                <a:cs typeface="Calibri"/>
                <a:sym typeface="Calibri"/>
              </a:rPr>
              <a:t>(01), pp.38-44.</a:t>
            </a:r>
            <a:endParaRPr/>
          </a:p>
          <a:p>
            <a:pPr indent="-171450" lvl="0" marL="171450" rtl="0" algn="just">
              <a:spcBef>
                <a:spcPts val="0"/>
              </a:spcBef>
              <a:spcAft>
                <a:spcPts val="0"/>
              </a:spcAft>
              <a:buClr>
                <a:schemeClr val="dk1"/>
              </a:buClr>
              <a:buSzPts val="1200"/>
              <a:buFont typeface="Arial"/>
              <a:buChar char="•"/>
            </a:pPr>
            <a:r>
              <a:rPr lang="en-GB" sz="1200">
                <a:solidFill>
                  <a:schemeClr val="dk1"/>
                </a:solidFill>
                <a:latin typeface="Calibri"/>
                <a:ea typeface="Calibri"/>
                <a:cs typeface="Calibri"/>
                <a:sym typeface="Calibri"/>
              </a:rPr>
              <a:t>Swan, W., (2024). Transactional leadership. In </a:t>
            </a:r>
            <a:r>
              <a:rPr i="1" lang="en-GB" sz="1200">
                <a:solidFill>
                  <a:schemeClr val="dk1"/>
                </a:solidFill>
                <a:latin typeface="Calibri"/>
                <a:ea typeface="Calibri"/>
                <a:cs typeface="Calibri"/>
                <a:sym typeface="Calibri"/>
              </a:rPr>
              <a:t>Global encyclopedia of public administration, public policy, and governance</a:t>
            </a:r>
            <a:r>
              <a:rPr lang="en-GB" sz="1200">
                <a:solidFill>
                  <a:schemeClr val="dk1"/>
                </a:solidFill>
                <a:latin typeface="Calibri"/>
                <a:ea typeface="Calibri"/>
                <a:cs typeface="Calibri"/>
                <a:sym typeface="Calibri"/>
              </a:rPr>
              <a:t> (pp. 12834-12837). Cham: Springer International Publishing.</a:t>
            </a:r>
            <a:endParaRPr/>
          </a:p>
          <a:p>
            <a:pPr indent="-171450" lvl="0" marL="171450" rtl="0" algn="just">
              <a:spcBef>
                <a:spcPts val="0"/>
              </a:spcBef>
              <a:spcAft>
                <a:spcPts val="0"/>
              </a:spcAft>
              <a:buClr>
                <a:schemeClr val="dk1"/>
              </a:buClr>
              <a:buSzPts val="1200"/>
              <a:buFont typeface="Arial"/>
              <a:buChar char="•"/>
            </a:pPr>
            <a:r>
              <a:rPr lang="en-GB" sz="1200">
                <a:solidFill>
                  <a:schemeClr val="dk1"/>
                </a:solidFill>
                <a:latin typeface="Calibri"/>
                <a:ea typeface="Calibri"/>
                <a:cs typeface="Calibri"/>
                <a:sym typeface="Calibri"/>
              </a:rPr>
              <a:t>Wichmann, J.R., Wiegand, N. and Reinartz, W.J., (2022). The platformization of brands. Journal of Marketing, 86(1), pp.109-131.</a:t>
            </a:r>
            <a:endParaRPr/>
          </a:p>
          <a:p>
            <a:pPr indent="-171450" lvl="0" marL="171450" rtl="0" algn="just">
              <a:spcBef>
                <a:spcPts val="0"/>
              </a:spcBef>
              <a:spcAft>
                <a:spcPts val="0"/>
              </a:spcAft>
              <a:buClr>
                <a:schemeClr val="dk1"/>
              </a:buClr>
              <a:buSzPts val="1200"/>
              <a:buFont typeface="Arial"/>
              <a:buChar char="•"/>
            </a:pPr>
            <a:r>
              <a:rPr lang="en-GB" sz="1200">
                <a:solidFill>
                  <a:schemeClr val="dk1"/>
                </a:solidFill>
                <a:latin typeface="Calibri"/>
                <a:ea typeface="Calibri"/>
                <a:cs typeface="Calibri"/>
                <a:sym typeface="Calibri"/>
              </a:rPr>
              <a:t>Yazdani, D., (2022). 23 Case study–the engineering of complex systems with portfolio. </a:t>
            </a:r>
            <a:r>
              <a:rPr i="1" lang="en-GB" sz="1200">
                <a:solidFill>
                  <a:schemeClr val="dk1"/>
                </a:solidFill>
                <a:latin typeface="Calibri"/>
                <a:ea typeface="Calibri"/>
                <a:cs typeface="Calibri"/>
                <a:sym typeface="Calibri"/>
              </a:rPr>
              <a:t>Strategic Portfolio Management: In the Multi-Project and Program Organisation</a:t>
            </a:r>
            <a:r>
              <a:rPr lang="en-GB" sz="1200">
                <a:solidFill>
                  <a:schemeClr val="dk1"/>
                </a:solidFill>
                <a:latin typeface="Calibri"/>
                <a:ea typeface="Calibri"/>
                <a:cs typeface="Calibri"/>
                <a:sym typeface="Calibri"/>
              </a:rPr>
              <a:t>, p.387.</a:t>
            </a:r>
            <a:endParaRPr/>
          </a:p>
          <a:p>
            <a:pPr indent="0" lvl="0" marL="0" marR="0" rtl="0" algn="l">
              <a:lnSpc>
                <a:spcPct val="100000"/>
              </a:lnSpc>
              <a:spcBef>
                <a:spcPts val="0"/>
              </a:spcBef>
              <a:spcAft>
                <a:spcPts val="0"/>
              </a:spcAft>
              <a:buClr>
                <a:schemeClr val="dk1"/>
              </a:buClr>
              <a:buSzPts val="1200"/>
              <a:buFont typeface="Calibri"/>
              <a:buNone/>
            </a:pPr>
            <a:r>
              <a:rPr lang="en-GB" sz="1200" u="sng">
                <a:solidFill>
                  <a:schemeClr val="dk1"/>
                </a:solidFill>
                <a:latin typeface="Calibri"/>
                <a:ea typeface="Calibri"/>
                <a:cs typeface="Calibri"/>
                <a:sym typeface="Calibri"/>
              </a:rPr>
              <a:t>Online </a:t>
            </a:r>
            <a:endParaRPr sz="1200">
              <a:solidFill>
                <a:schemeClr val="dk1"/>
              </a:solidFill>
              <a:latin typeface="Calibri"/>
              <a:ea typeface="Calibri"/>
              <a:cs typeface="Calibri"/>
              <a:sym typeface="Calibri"/>
            </a:endParaRPr>
          </a:p>
          <a:p>
            <a:pPr indent="-171450" lvl="0" marL="171450" rtl="0" algn="just">
              <a:spcBef>
                <a:spcPts val="0"/>
              </a:spcBef>
              <a:spcAft>
                <a:spcPts val="0"/>
              </a:spcAft>
              <a:buClr>
                <a:schemeClr val="dk1"/>
              </a:buClr>
              <a:buSzPts val="1200"/>
              <a:buFont typeface="Arial"/>
              <a:buChar char="•"/>
            </a:pPr>
            <a:r>
              <a:rPr lang="en-GB" sz="1200">
                <a:solidFill>
                  <a:schemeClr val="dk1"/>
                </a:solidFill>
                <a:latin typeface="Calibri"/>
                <a:ea typeface="Calibri"/>
                <a:cs typeface="Calibri"/>
                <a:sym typeface="Calibri"/>
              </a:rPr>
              <a:t>Glassdoor.co.in, (2026). </a:t>
            </a:r>
            <a:r>
              <a:rPr i="1" lang="en-GB" sz="1200">
                <a:solidFill>
                  <a:schemeClr val="dk1"/>
                </a:solidFill>
                <a:latin typeface="Calibri"/>
                <a:ea typeface="Calibri"/>
                <a:cs typeface="Calibri"/>
                <a:sym typeface="Calibri"/>
              </a:rPr>
              <a:t>Easy Jet</a:t>
            </a:r>
            <a:r>
              <a:rPr lang="en-GB" sz="1200">
                <a:solidFill>
                  <a:schemeClr val="dk1"/>
                </a:solidFill>
                <a:latin typeface="Calibri"/>
                <a:ea typeface="Calibri"/>
                <a:cs typeface="Calibri"/>
                <a:sym typeface="Calibri"/>
              </a:rPr>
              <a:t>. (Online). Accessed From: &lt; </a:t>
            </a:r>
            <a:r>
              <a:rPr lang="en-GB" sz="1200" u="sng">
                <a:solidFill>
                  <a:schemeClr val="hlink"/>
                </a:solidFill>
                <a:latin typeface="Calibri"/>
                <a:ea typeface="Calibri"/>
                <a:cs typeface="Calibri"/>
                <a:sym typeface="Calibri"/>
                <a:hlinkClick r:id="rId2"/>
              </a:rPr>
              <a:t>https://www.google.com/goto?url=CAESiQEB6zswFYBd2snzz4JBkZoJfMR8NoN8xTSyJjzYGnHLe6JEORGr5_I0rKFl-SZZZ4TUacRbXEIgmy4eYHIphvHa_PgcVAdb457HM85UshWmX0jKHl4B9vcvopmRwv7-X7Xd_mjGHnOpfzWLUMfy4Qy8GcRrvTbA8i1ggeUDh43thElyIXpa4SAqKQ</a:t>
            </a:r>
            <a:r>
              <a:rPr lang="en-GB" sz="1200">
                <a:solidFill>
                  <a:schemeClr val="dk1"/>
                </a:solidFill>
                <a:latin typeface="Calibri"/>
                <a:ea typeface="Calibri"/>
                <a:cs typeface="Calibri"/>
                <a:sym typeface="Calibri"/>
              </a:rPr>
              <a:t>  &gt;. Accessed On: 29</a:t>
            </a:r>
            <a:r>
              <a:rPr baseline="30000" lang="en-GB" sz="1200">
                <a:solidFill>
                  <a:schemeClr val="dk1"/>
                </a:solidFill>
                <a:latin typeface="Calibri"/>
                <a:ea typeface="Calibri"/>
                <a:cs typeface="Calibri"/>
                <a:sym typeface="Calibri"/>
              </a:rPr>
              <a:t>th</a:t>
            </a:r>
            <a:r>
              <a:rPr lang="en-GB" sz="1200">
                <a:solidFill>
                  <a:schemeClr val="dk1"/>
                </a:solidFill>
                <a:latin typeface="Calibri"/>
                <a:ea typeface="Calibri"/>
                <a:cs typeface="Calibri"/>
                <a:sym typeface="Calibri"/>
              </a:rPr>
              <a:t> September, 2026. </a:t>
            </a:r>
            <a:endParaRPr sz="1200">
              <a:solidFill>
                <a:schemeClr val="dk1"/>
              </a:solidFill>
              <a:latin typeface="Calibri"/>
              <a:ea typeface="Calibri"/>
              <a:cs typeface="Calibri"/>
              <a:sym typeface="Calibri"/>
            </a:endParaRPr>
          </a:p>
          <a:p>
            <a:pPr indent="-171450" lvl="0" marL="171450" rtl="0" algn="just">
              <a:spcBef>
                <a:spcPts val="0"/>
              </a:spcBef>
              <a:spcAft>
                <a:spcPts val="0"/>
              </a:spcAft>
              <a:buClr>
                <a:schemeClr val="dk1"/>
              </a:buClr>
              <a:buSzPts val="1200"/>
              <a:buFont typeface="Arial"/>
              <a:buChar char="•"/>
            </a:pPr>
            <a:r>
              <a:rPr lang="en-GB" sz="1200">
                <a:solidFill>
                  <a:schemeClr val="dk1"/>
                </a:solidFill>
                <a:latin typeface="Calibri"/>
                <a:ea typeface="Calibri"/>
                <a:cs typeface="Calibri"/>
                <a:sym typeface="Calibri"/>
              </a:rPr>
              <a:t>Marks &amp; Spencer, (2024). </a:t>
            </a:r>
            <a:r>
              <a:rPr i="1" lang="en-GB" sz="1200">
                <a:solidFill>
                  <a:schemeClr val="dk1"/>
                </a:solidFill>
                <a:latin typeface="Calibri"/>
                <a:ea typeface="Calibri"/>
                <a:cs typeface="Calibri"/>
                <a:sym typeface="Calibri"/>
              </a:rPr>
              <a:t>Net worth</a:t>
            </a:r>
            <a:r>
              <a:rPr lang="en-GB" sz="1200">
                <a:solidFill>
                  <a:schemeClr val="dk1"/>
                </a:solidFill>
                <a:latin typeface="Calibri"/>
                <a:ea typeface="Calibri"/>
                <a:cs typeface="Calibri"/>
                <a:sym typeface="Calibri"/>
              </a:rPr>
              <a:t>. (Online). Accessed From: </a:t>
            </a:r>
            <a:r>
              <a:rPr lang="en-GB" sz="1200" u="sng">
                <a:solidFill>
                  <a:schemeClr val="hlink"/>
                </a:solidFill>
                <a:latin typeface="Calibri"/>
                <a:ea typeface="Calibri"/>
                <a:cs typeface="Calibri"/>
                <a:sym typeface="Calibri"/>
                <a:hlinkClick r:id="rId3"/>
              </a:rPr>
              <a:t>https://www.google.com/goto?url=CAESoAEB6zswFUR1gTdl4WD2FE0Lo3zRU6r_uNdsNgghiCyyLfMMAQi4XaEAQWFaBIDMjel_mM04VboA6CewefWlhNEwziPo5H7cvTzIqpzpPbywOfmXMqMtPCkXNjJgzhrnFyQx8x8y77P4nJMoSrBoRryngRUMDWZ6_2A9DUpjfiEUAXt_HKy8-HXzJzQtnCtOigpWKWb-Xix6fgayW_KUocYX </a:t>
            </a:r>
            <a:r>
              <a:rPr lang="en-GB" sz="1200">
                <a:solidFill>
                  <a:schemeClr val="dk1"/>
                </a:solidFill>
                <a:latin typeface="Calibri"/>
                <a:ea typeface="Calibri"/>
                <a:cs typeface="Calibri"/>
                <a:sym typeface="Calibri"/>
              </a:rPr>
              <a:t> &gt;. Accessed On: 29</a:t>
            </a:r>
            <a:r>
              <a:rPr baseline="30000" lang="en-GB" sz="1200">
                <a:solidFill>
                  <a:schemeClr val="dk1"/>
                </a:solidFill>
                <a:latin typeface="Calibri"/>
                <a:ea typeface="Calibri"/>
                <a:cs typeface="Calibri"/>
                <a:sym typeface="Calibri"/>
              </a:rPr>
              <a:t>th</a:t>
            </a:r>
            <a:r>
              <a:rPr lang="en-GB" sz="1200">
                <a:solidFill>
                  <a:schemeClr val="dk1"/>
                </a:solidFill>
                <a:latin typeface="Calibri"/>
                <a:ea typeface="Calibri"/>
                <a:cs typeface="Calibri"/>
                <a:sym typeface="Calibri"/>
              </a:rPr>
              <a:t> September, 2026. </a:t>
            </a:r>
            <a:endParaRPr sz="1200">
              <a:solidFill>
                <a:schemeClr val="dk1"/>
              </a:solidFill>
              <a:latin typeface="Calibri"/>
              <a:ea typeface="Calibri"/>
              <a:cs typeface="Calibri"/>
              <a:sym typeface="Calibri"/>
            </a:endParaRPr>
          </a:p>
          <a:p>
            <a:pPr indent="-171450" lvl="0" marL="171450" rtl="0" algn="just">
              <a:spcBef>
                <a:spcPts val="0"/>
              </a:spcBef>
              <a:spcAft>
                <a:spcPts val="0"/>
              </a:spcAft>
              <a:buClr>
                <a:schemeClr val="dk1"/>
              </a:buClr>
              <a:buSzPts val="1200"/>
              <a:buFont typeface="Arial"/>
              <a:buChar char="•"/>
            </a:pPr>
            <a:r>
              <a:rPr lang="en-GB" sz="1200">
                <a:solidFill>
                  <a:schemeClr val="dk1"/>
                </a:solidFill>
                <a:latin typeface="Calibri"/>
                <a:ea typeface="Calibri"/>
                <a:cs typeface="Calibri"/>
                <a:sym typeface="Calibri"/>
              </a:rPr>
              <a:t>Marks &amp; Spencer, (2026). </a:t>
            </a:r>
            <a:r>
              <a:rPr i="1" lang="en-GB" sz="1200">
                <a:solidFill>
                  <a:schemeClr val="dk1"/>
                </a:solidFill>
                <a:latin typeface="Calibri"/>
                <a:ea typeface="Calibri"/>
                <a:cs typeface="Calibri"/>
                <a:sym typeface="Calibri"/>
              </a:rPr>
              <a:t>About us </a:t>
            </a:r>
            <a:r>
              <a:rPr lang="en-GB" sz="1200">
                <a:solidFill>
                  <a:schemeClr val="dk1"/>
                </a:solidFill>
                <a:latin typeface="Calibri"/>
                <a:ea typeface="Calibri"/>
                <a:cs typeface="Calibri"/>
                <a:sym typeface="Calibri"/>
              </a:rPr>
              <a:t>. (Online). Accessed From: </a:t>
            </a:r>
            <a:r>
              <a:rPr lang="en-GB" sz="1200" u="sng">
                <a:solidFill>
                  <a:schemeClr val="hlink"/>
                </a:solidFill>
                <a:latin typeface="Calibri"/>
                <a:ea typeface="Calibri"/>
                <a:cs typeface="Calibri"/>
                <a:sym typeface="Calibri"/>
                <a:hlinkClick r:id="rId4"/>
              </a:rPr>
              <a:t>h</a:t>
            </a:r>
            <a:r>
              <a:rPr lang="en-GB" sz="1200" u="sng" strike="noStrike">
                <a:solidFill>
                  <a:schemeClr val="hlink"/>
                </a:solidFill>
                <a:latin typeface="Calibri"/>
                <a:ea typeface="Calibri"/>
                <a:cs typeface="Calibri"/>
                <a:sym typeface="Calibri"/>
                <a:hlinkClick r:id="rId5"/>
              </a:rPr>
              <a:t> </a:t>
            </a:r>
            <a:r>
              <a:rPr lang="en-GB" sz="1200" u="sng">
                <a:solidFill>
                  <a:schemeClr val="hlink"/>
                </a:solidFill>
                <a:latin typeface="Calibri"/>
                <a:ea typeface="Calibri"/>
                <a:cs typeface="Calibri"/>
                <a:sym typeface="Calibri"/>
                <a:hlinkClick r:id="rId6"/>
              </a:rPr>
              <a:t>https://www.google.com/goto?url=CAESZgHrOzAVv3AZ1XxhyZxDYLOiqlrF2po0LhjgHGAIKMZzqN0Ru1L37Hboxv4qQfhoU_bNuUhh52btabIEWqcbFpDDllXGX2OHWXBXLt1mLNR2om0NcrhLCG9YHmfSpzBHOdVN0NpR3w</a:t>
            </a:r>
            <a:r>
              <a:rPr lang="en-GB" sz="1200">
                <a:solidFill>
                  <a:schemeClr val="dk1"/>
                </a:solidFill>
                <a:latin typeface="Calibri"/>
                <a:ea typeface="Calibri"/>
                <a:cs typeface="Calibri"/>
                <a:sym typeface="Calibri"/>
              </a:rPr>
              <a:t>  &gt;. Accessed On: 29</a:t>
            </a:r>
            <a:r>
              <a:rPr baseline="30000" lang="en-GB" sz="1200">
                <a:solidFill>
                  <a:schemeClr val="dk1"/>
                </a:solidFill>
                <a:latin typeface="Calibri"/>
                <a:ea typeface="Calibri"/>
                <a:cs typeface="Calibri"/>
                <a:sym typeface="Calibri"/>
              </a:rPr>
              <a:t>th</a:t>
            </a:r>
            <a:r>
              <a:rPr lang="en-GB" sz="1200">
                <a:solidFill>
                  <a:schemeClr val="dk1"/>
                </a:solidFill>
                <a:latin typeface="Calibri"/>
                <a:ea typeface="Calibri"/>
                <a:cs typeface="Calibri"/>
                <a:sym typeface="Calibri"/>
              </a:rPr>
              <a:t> September, 2026. </a:t>
            </a:r>
            <a:endParaRPr sz="1200">
              <a:solidFill>
                <a:schemeClr val="dk1"/>
              </a:solidFill>
              <a:latin typeface="Calibri"/>
              <a:ea typeface="Calibri"/>
              <a:cs typeface="Calibri"/>
              <a:sym typeface="Calibri"/>
            </a:endParaRPr>
          </a:p>
          <a:p>
            <a:pPr indent="-171450" lvl="0" marL="171450" rtl="0" algn="just">
              <a:spcBef>
                <a:spcPts val="0"/>
              </a:spcBef>
              <a:spcAft>
                <a:spcPts val="0"/>
              </a:spcAft>
              <a:buClr>
                <a:schemeClr val="dk1"/>
              </a:buClr>
              <a:buSzPts val="1200"/>
              <a:buFont typeface="Arial"/>
              <a:buChar char="•"/>
            </a:pPr>
            <a:r>
              <a:rPr lang="en-GB" sz="1200">
                <a:solidFill>
                  <a:schemeClr val="dk1"/>
                </a:solidFill>
                <a:latin typeface="Calibri"/>
                <a:ea typeface="Calibri"/>
                <a:cs typeface="Calibri"/>
                <a:sym typeface="Calibri"/>
              </a:rPr>
              <a:t>Research Prospect, (2026). </a:t>
            </a:r>
            <a:r>
              <a:rPr i="1" lang="en-GB" sz="1200">
                <a:solidFill>
                  <a:schemeClr val="dk1"/>
                </a:solidFill>
                <a:latin typeface="Calibri"/>
                <a:ea typeface="Calibri"/>
                <a:cs typeface="Calibri"/>
                <a:sym typeface="Calibri"/>
              </a:rPr>
              <a:t>Tesco Plc</a:t>
            </a:r>
            <a:r>
              <a:rPr lang="en-GB" sz="1200">
                <a:solidFill>
                  <a:schemeClr val="dk1"/>
                </a:solidFill>
                <a:latin typeface="Calibri"/>
                <a:ea typeface="Calibri"/>
                <a:cs typeface="Calibri"/>
                <a:sym typeface="Calibri"/>
              </a:rPr>
              <a:t>. (Online). Accessed From: &lt; </a:t>
            </a:r>
            <a:r>
              <a:rPr lang="en-GB" sz="1200" u="sng">
                <a:solidFill>
                  <a:schemeClr val="hlink"/>
                </a:solidFill>
                <a:latin typeface="Calibri"/>
                <a:ea typeface="Calibri"/>
                <a:cs typeface="Calibri"/>
                <a:sym typeface="Calibri"/>
                <a:hlinkClick r:id="rId7"/>
              </a:rPr>
              <a:t>https://www.google.com/goto?url=CAESmgEB6zswFb5aFDm18VnvmLFxJKrpzJZzorE0U8Q7513ftR1Sla35gMcp7WGBHI5PHi6sism2J8S3OMOk768uJEenvPC1eMATk_Nx2hoFJAdLeVjQ51ZmU4z0bNaIVqn3rhoWkncSS-9xeUzuroZgyXdHjI05SpYIWzynbwwZIdDYCGB6vxHe7iUST3K7fFyfsE7k6LhlTh_9mXqW</a:t>
            </a:r>
            <a:r>
              <a:rPr lang="en-GB" sz="1200">
                <a:solidFill>
                  <a:schemeClr val="dk1"/>
                </a:solidFill>
                <a:latin typeface="Calibri"/>
                <a:ea typeface="Calibri"/>
                <a:cs typeface="Calibri"/>
                <a:sym typeface="Calibri"/>
              </a:rPr>
              <a:t> &gt;. Accessed On: 29</a:t>
            </a:r>
            <a:r>
              <a:rPr baseline="30000" lang="en-GB" sz="1200">
                <a:solidFill>
                  <a:schemeClr val="dk1"/>
                </a:solidFill>
                <a:latin typeface="Calibri"/>
                <a:ea typeface="Calibri"/>
                <a:cs typeface="Calibri"/>
                <a:sym typeface="Calibri"/>
              </a:rPr>
              <a:t>th</a:t>
            </a:r>
            <a:r>
              <a:rPr lang="en-GB" sz="1200">
                <a:solidFill>
                  <a:schemeClr val="dk1"/>
                </a:solidFill>
                <a:latin typeface="Calibri"/>
                <a:ea typeface="Calibri"/>
                <a:cs typeface="Calibri"/>
                <a:sym typeface="Calibri"/>
              </a:rPr>
              <a:t> September, 2026. </a:t>
            </a:r>
            <a:endParaRPr sz="1200">
              <a:solidFill>
                <a:schemeClr val="dk1"/>
              </a:solidFill>
              <a:latin typeface="Calibri"/>
              <a:ea typeface="Calibri"/>
              <a:cs typeface="Calibri"/>
              <a:sym typeface="Calibri"/>
            </a:endParaRPr>
          </a:p>
          <a:p>
            <a:pPr indent="-171450" lvl="0" marL="171450" rtl="0" algn="just">
              <a:spcBef>
                <a:spcPts val="0"/>
              </a:spcBef>
              <a:spcAft>
                <a:spcPts val="0"/>
              </a:spcAft>
              <a:buClr>
                <a:schemeClr val="dk1"/>
              </a:buClr>
              <a:buSzPts val="1200"/>
              <a:buFont typeface="Arial"/>
              <a:buChar char="•"/>
            </a:pPr>
            <a:r>
              <a:rPr lang="en-GB" sz="1200">
                <a:solidFill>
                  <a:schemeClr val="dk1"/>
                </a:solidFill>
                <a:latin typeface="Calibri"/>
                <a:ea typeface="Calibri"/>
                <a:cs typeface="Calibri"/>
                <a:sym typeface="Calibri"/>
              </a:rPr>
              <a:t>Reuters, (2026). </a:t>
            </a:r>
            <a:r>
              <a:rPr i="1" lang="en-GB" sz="1200">
                <a:solidFill>
                  <a:schemeClr val="dk1"/>
                </a:solidFill>
                <a:latin typeface="Calibri"/>
                <a:ea typeface="Calibri"/>
                <a:cs typeface="Calibri"/>
                <a:sym typeface="Calibri"/>
              </a:rPr>
              <a:t>M&amp;S expects profit recovery after cyber hack-driven slump</a:t>
            </a:r>
            <a:r>
              <a:rPr lang="en-GB" sz="1200">
                <a:solidFill>
                  <a:schemeClr val="dk1"/>
                </a:solidFill>
                <a:latin typeface="Calibri"/>
                <a:ea typeface="Calibri"/>
                <a:cs typeface="Calibri"/>
                <a:sym typeface="Calibri"/>
              </a:rPr>
              <a:t>. (Online). Accessed From: &lt; </a:t>
            </a:r>
            <a:r>
              <a:rPr lang="en-GB" sz="1200" u="sng">
                <a:solidFill>
                  <a:schemeClr val="hlink"/>
                </a:solidFill>
                <a:latin typeface="Calibri"/>
                <a:ea typeface="Calibri"/>
                <a:cs typeface="Calibri"/>
                <a:sym typeface="Calibri"/>
                <a:hlinkClick r:id="rId8"/>
              </a:rPr>
              <a:t>https://www.google.com/goto?url=CAESqwEB6zswFQ2I-JboPxEjhUuTZGM-84QXh6jHYRR5aaTZ4m8ddJEo4ljxnNueThLRuCapKr0cIJZt9gxIouhwZcu-F5f7VbH-BqM4a7zgWQmaMf4YoLy9KezV7tW2kKwNqDJkBtAU6bYpVTQS9uAR1CrZ1dYeiFyqmVehOt6EyUQEbiViOxOJtRUcxUDB7IeIeCJi6pAGaBJPljzLpx_hMcLLMfuaJPqBNTFkvfE</a:t>
            </a:r>
            <a:r>
              <a:rPr lang="en-GB" sz="1200">
                <a:solidFill>
                  <a:schemeClr val="dk1"/>
                </a:solidFill>
                <a:latin typeface="Calibri"/>
                <a:ea typeface="Calibri"/>
                <a:cs typeface="Calibri"/>
                <a:sym typeface="Calibri"/>
              </a:rPr>
              <a:t> &gt;. Accessed On: 29</a:t>
            </a:r>
            <a:r>
              <a:rPr baseline="30000" lang="en-GB" sz="1200">
                <a:solidFill>
                  <a:schemeClr val="dk1"/>
                </a:solidFill>
                <a:latin typeface="Calibri"/>
                <a:ea typeface="Calibri"/>
                <a:cs typeface="Calibri"/>
                <a:sym typeface="Calibri"/>
              </a:rPr>
              <a:t>th</a:t>
            </a:r>
            <a:r>
              <a:rPr lang="en-GB" sz="1200">
                <a:solidFill>
                  <a:schemeClr val="dk1"/>
                </a:solidFill>
                <a:latin typeface="Calibri"/>
                <a:ea typeface="Calibri"/>
                <a:cs typeface="Calibri"/>
                <a:sym typeface="Calibri"/>
              </a:rPr>
              <a:t> September, 2026. </a:t>
            </a:r>
            <a:endParaRPr sz="1200">
              <a:solidFill>
                <a:schemeClr val="dk1"/>
              </a:solidFill>
              <a:latin typeface="Calibri"/>
              <a:ea typeface="Calibri"/>
              <a:cs typeface="Calibri"/>
              <a:sym typeface="Calibri"/>
            </a:endParaRPr>
          </a:p>
          <a:p>
            <a:pPr indent="-171450" lvl="0" marL="171450" rtl="0" algn="just">
              <a:spcBef>
                <a:spcPts val="0"/>
              </a:spcBef>
              <a:spcAft>
                <a:spcPts val="0"/>
              </a:spcAft>
              <a:buClr>
                <a:schemeClr val="dk1"/>
              </a:buClr>
              <a:buSzPts val="1200"/>
              <a:buFont typeface="Arial"/>
              <a:buChar char="•"/>
            </a:pPr>
            <a:r>
              <a:rPr lang="en-GB" sz="1200">
                <a:solidFill>
                  <a:schemeClr val="dk1"/>
                </a:solidFill>
                <a:latin typeface="Calibri"/>
                <a:ea typeface="Calibri"/>
                <a:cs typeface="Calibri"/>
                <a:sym typeface="Calibri"/>
              </a:rPr>
              <a:t>Scribd, (2026). </a:t>
            </a:r>
            <a:r>
              <a:rPr i="1" lang="en-GB" sz="1200">
                <a:solidFill>
                  <a:schemeClr val="dk1"/>
                </a:solidFill>
                <a:latin typeface="Calibri"/>
                <a:ea typeface="Calibri"/>
                <a:cs typeface="Calibri"/>
                <a:sym typeface="Calibri"/>
              </a:rPr>
              <a:t>Marks &amp; Spencer's 1990s Decline Analysis</a:t>
            </a:r>
            <a:r>
              <a:rPr lang="en-GB" sz="1200">
                <a:solidFill>
                  <a:schemeClr val="dk1"/>
                </a:solidFill>
                <a:latin typeface="Calibri"/>
                <a:ea typeface="Calibri"/>
                <a:cs typeface="Calibri"/>
                <a:sym typeface="Calibri"/>
              </a:rPr>
              <a:t>. (Online). Accessed From: &lt; </a:t>
            </a:r>
            <a:r>
              <a:rPr lang="en-GB" sz="1200" u="sng">
                <a:solidFill>
                  <a:schemeClr val="hlink"/>
                </a:solidFill>
                <a:latin typeface="Calibri"/>
                <a:ea typeface="Calibri"/>
                <a:cs typeface="Calibri"/>
                <a:sym typeface="Calibri"/>
                <a:hlinkClick r:id="rId9"/>
              </a:rPr>
              <a:t>https://www.google.com/goto?url=CAESZwHrOzAVzHavAB1bXgf9KO1qH_6XTTTffDdFOJCQI15c95fkhNo0DeIOWL00Yj48jIpXMQ6typLqYWQ10e2xBTFJ3hzzbNbTLndA5mNCiy7iJZS8lq49YQxDxH04fKvUjvM3rNshbbk</a:t>
            </a:r>
            <a:r>
              <a:rPr lang="en-GB" sz="1200">
                <a:solidFill>
                  <a:schemeClr val="dk1"/>
                </a:solidFill>
                <a:latin typeface="Calibri"/>
                <a:ea typeface="Calibri"/>
                <a:cs typeface="Calibri"/>
                <a:sym typeface="Calibri"/>
              </a:rPr>
              <a:t> &gt;. Accessed On: 29</a:t>
            </a:r>
            <a:r>
              <a:rPr baseline="30000" lang="en-GB" sz="1200">
                <a:solidFill>
                  <a:schemeClr val="dk1"/>
                </a:solidFill>
                <a:latin typeface="Calibri"/>
                <a:ea typeface="Calibri"/>
                <a:cs typeface="Calibri"/>
                <a:sym typeface="Calibri"/>
              </a:rPr>
              <a:t>th</a:t>
            </a:r>
            <a:r>
              <a:rPr lang="en-GB" sz="1200">
                <a:solidFill>
                  <a:schemeClr val="dk1"/>
                </a:solidFill>
                <a:latin typeface="Calibri"/>
                <a:ea typeface="Calibri"/>
                <a:cs typeface="Calibri"/>
                <a:sym typeface="Calibri"/>
              </a:rPr>
              <a:t> September, 2026.</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254" name="Google Shape;254;p1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8" name="Shape 258"/>
        <p:cNvGrpSpPr/>
        <p:nvPr/>
      </p:nvGrpSpPr>
      <p:grpSpPr>
        <a:xfrm>
          <a:off x="0" y="0"/>
          <a:ext cx="0" cy="0"/>
          <a:chOff x="0" y="0"/>
          <a:chExt cx="0" cy="0"/>
        </a:xfrm>
      </p:grpSpPr>
      <p:sp>
        <p:nvSpPr>
          <p:cNvPr id="259" name="Google Shape;259;p1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60" name="Google Shape;260;p1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type="title">
  <p:cSld name="TITLE">
    <p:spTree>
      <p:nvGrpSpPr>
        <p:cNvPr id="26" name="Shape 26"/>
        <p:cNvGrpSpPr/>
        <p:nvPr/>
      </p:nvGrpSpPr>
      <p:grpSpPr>
        <a:xfrm>
          <a:off x="0" y="0"/>
          <a:ext cx="0" cy="0"/>
          <a:chOff x="0" y="0"/>
          <a:chExt cx="0" cy="0"/>
        </a:xfrm>
      </p:grpSpPr>
      <p:grpSp>
        <p:nvGrpSpPr>
          <p:cNvPr id="27" name="Google Shape;27;p2"/>
          <p:cNvGrpSpPr/>
          <p:nvPr/>
        </p:nvGrpSpPr>
        <p:grpSpPr>
          <a:xfrm>
            <a:off x="0" y="-8467"/>
            <a:ext cx="12192000" cy="6866467"/>
            <a:chOff x="0" y="-8467"/>
            <a:chExt cx="12192000" cy="6866467"/>
          </a:xfrm>
        </p:grpSpPr>
        <p:cxnSp>
          <p:nvCxnSpPr>
            <p:cNvPr id="28" name="Google Shape;28;p2"/>
            <p:cNvCxnSpPr/>
            <p:nvPr/>
          </p:nvCxnSpPr>
          <p:spPr>
            <a:xfrm>
              <a:off x="9371012" y="0"/>
              <a:ext cx="1219200" cy="6858000"/>
            </a:xfrm>
            <a:prstGeom prst="straightConnector1">
              <a:avLst/>
            </a:prstGeom>
            <a:noFill/>
            <a:ln cap="flat" cmpd="sng" w="9525">
              <a:solidFill>
                <a:schemeClr val="accent1">
                  <a:alpha val="70196"/>
                </a:schemeClr>
              </a:solidFill>
              <a:prstDash val="solid"/>
              <a:round/>
              <a:headEnd len="sm" w="sm" type="none"/>
              <a:tailEnd len="sm" w="sm" type="none"/>
            </a:ln>
          </p:spPr>
        </p:cxnSp>
        <p:cxnSp>
          <p:nvCxnSpPr>
            <p:cNvPr id="29" name="Google Shape;29;p2"/>
            <p:cNvCxnSpPr/>
            <p:nvPr/>
          </p:nvCxnSpPr>
          <p:spPr>
            <a:xfrm flipH="1">
              <a:off x="7425267" y="3681413"/>
              <a:ext cx="4763558" cy="3176587"/>
            </a:xfrm>
            <a:prstGeom prst="straightConnector1">
              <a:avLst/>
            </a:prstGeom>
            <a:noFill/>
            <a:ln cap="flat" cmpd="sng" w="9525">
              <a:solidFill>
                <a:schemeClr val="accent1">
                  <a:alpha val="70196"/>
                </a:schemeClr>
              </a:solidFill>
              <a:prstDash val="solid"/>
              <a:round/>
              <a:headEnd len="sm" w="sm" type="none"/>
              <a:tailEnd len="sm" w="sm" type="none"/>
            </a:ln>
          </p:spPr>
        </p:cxnSp>
        <p:sp>
          <p:nvSpPr>
            <p:cNvPr id="30" name="Google Shape;30;p2"/>
            <p:cNvSpPr/>
            <p:nvPr/>
          </p:nvSpPr>
          <p:spPr>
            <a:xfrm>
              <a:off x="9181476"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36078"/>
              </a:schemeClr>
            </a:solidFill>
            <a:ln>
              <a:noFill/>
            </a:ln>
          </p:spPr>
        </p:sp>
        <p:sp>
          <p:nvSpPr>
            <p:cNvPr id="31" name="Google Shape;31;p2"/>
            <p:cNvSpPr/>
            <p:nvPr/>
          </p:nvSpPr>
          <p:spPr>
            <a:xfrm>
              <a:off x="9603442" y="-8467"/>
              <a:ext cx="258855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32" name="Google Shape;32;p2"/>
            <p:cNvSpPr/>
            <p:nvPr/>
          </p:nvSpPr>
          <p:spPr>
            <a:xfrm>
              <a:off x="8932333" y="3048000"/>
              <a:ext cx="3259667" cy="3810000"/>
            </a:xfrm>
            <a:prstGeom prst="triangle">
              <a:avLst>
                <a:gd fmla="val 100000" name="adj"/>
              </a:avLst>
            </a:prstGeom>
            <a:solidFill>
              <a:schemeClr val="accent1">
                <a:alpha val="72157"/>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 name="Google Shape;33;p2"/>
            <p:cNvSpPr/>
            <p:nvPr/>
          </p:nvSpPr>
          <p:spPr>
            <a:xfrm>
              <a:off x="9334500" y="-8467"/>
              <a:ext cx="2854326"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864EA9">
                <a:alpha val="50196"/>
              </a:srgbClr>
            </a:solidFill>
            <a:ln>
              <a:noFill/>
            </a:ln>
          </p:spPr>
        </p:sp>
        <p:sp>
          <p:nvSpPr>
            <p:cNvPr id="34" name="Google Shape;34;p2"/>
            <p:cNvSpPr/>
            <p:nvPr/>
          </p:nvSpPr>
          <p:spPr>
            <a:xfrm>
              <a:off x="10898730" y="-8467"/>
              <a:ext cx="1290094" cy="6866467"/>
            </a:xfrm>
            <a:custGeom>
              <a:rect b="b" l="l" r="r" t="t"/>
              <a:pathLst>
                <a:path extrusionOk="0" h="6858000" w="1290094">
                  <a:moveTo>
                    <a:pt x="1019735" y="0"/>
                  </a:moveTo>
                  <a:lnTo>
                    <a:pt x="1290094" y="0"/>
                  </a:lnTo>
                  <a:lnTo>
                    <a:pt x="1290094" y="6858000"/>
                  </a:lnTo>
                  <a:lnTo>
                    <a:pt x="0" y="6858000"/>
                  </a:lnTo>
                  <a:lnTo>
                    <a:pt x="1019735" y="0"/>
                  </a:lnTo>
                  <a:close/>
                </a:path>
              </a:pathLst>
            </a:custGeom>
            <a:solidFill>
              <a:srgbClr val="864EA9">
                <a:alpha val="70196"/>
              </a:srgbClr>
            </a:solidFill>
            <a:ln>
              <a:noFill/>
            </a:ln>
          </p:spPr>
        </p:sp>
        <p:sp>
          <p:nvSpPr>
            <p:cNvPr id="35" name="Google Shape;35;p2"/>
            <p:cNvSpPr/>
            <p:nvPr/>
          </p:nvSpPr>
          <p:spPr>
            <a:xfrm>
              <a:off x="10938999" y="-8467"/>
              <a:ext cx="1249825" cy="6866467"/>
            </a:xfrm>
            <a:custGeom>
              <a:rect b="b" l="l" r="r" t="t"/>
              <a:pathLst>
                <a:path extrusionOk="0" h="6858000" w="1249825">
                  <a:moveTo>
                    <a:pt x="0" y="0"/>
                  </a:moveTo>
                  <a:lnTo>
                    <a:pt x="1249825" y="0"/>
                  </a:lnTo>
                  <a:lnTo>
                    <a:pt x="1249825" y="6858000"/>
                  </a:lnTo>
                  <a:lnTo>
                    <a:pt x="1109382" y="6858000"/>
                  </a:lnTo>
                  <a:lnTo>
                    <a:pt x="0" y="0"/>
                  </a:lnTo>
                  <a:close/>
                </a:path>
              </a:pathLst>
            </a:custGeom>
            <a:solidFill>
              <a:srgbClr val="593470">
                <a:alpha val="80000"/>
              </a:srgbClr>
            </a:solidFill>
            <a:ln>
              <a:noFill/>
            </a:ln>
          </p:spPr>
        </p:sp>
        <p:sp>
          <p:nvSpPr>
            <p:cNvPr id="36" name="Google Shape;36;p2"/>
            <p:cNvSpPr/>
            <p:nvPr/>
          </p:nvSpPr>
          <p:spPr>
            <a:xfrm>
              <a:off x="10371666" y="3589867"/>
              <a:ext cx="1817159" cy="3268133"/>
            </a:xfrm>
            <a:prstGeom prst="triangle">
              <a:avLst>
                <a:gd fmla="val 100000" name="adj"/>
              </a:avLst>
            </a:prstGeom>
            <a:solidFill>
              <a:srgbClr val="593470">
                <a:alpha val="65882"/>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2"/>
            <p:cNvSpPr/>
            <p:nvPr/>
          </p:nvSpPr>
          <p:spPr>
            <a:xfrm rot="10800000">
              <a:off x="0" y="0"/>
              <a:ext cx="842596" cy="5666154"/>
            </a:xfrm>
            <a:prstGeom prst="triangle">
              <a:avLst>
                <a:gd fmla="val 100000" name="adj"/>
              </a:avLst>
            </a:prstGeom>
            <a:solidFill>
              <a:srgbClr val="864EA9">
                <a:alpha val="70196"/>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8" name="Google Shape;38;p2"/>
          <p:cNvSpPr txBox="1"/>
          <p:nvPr>
            <p:ph type="ctrTitle"/>
          </p:nvPr>
        </p:nvSpPr>
        <p:spPr>
          <a:xfrm>
            <a:off x="1507067" y="2404534"/>
            <a:ext cx="7766936" cy="1646302"/>
          </a:xfrm>
          <a:prstGeom prst="rect">
            <a:avLst/>
          </a:prstGeom>
          <a:noFill/>
          <a:ln>
            <a:noFill/>
          </a:ln>
        </p:spPr>
        <p:txBody>
          <a:bodyPr anchorCtr="0" anchor="b" bIns="45700" lIns="91425" spcFirstLastPara="1" rIns="91425" wrap="square" tIns="45700">
            <a:noAutofit/>
          </a:bodyPr>
          <a:lstStyle>
            <a:lvl1pPr lvl="0" algn="r">
              <a:spcBef>
                <a:spcPts val="0"/>
              </a:spcBef>
              <a:spcAft>
                <a:spcPts val="0"/>
              </a:spcAft>
              <a:buClr>
                <a:srgbClr val="864EA9"/>
              </a:buClr>
              <a:buSzPts val="5400"/>
              <a:buFont typeface="Times New Roman"/>
              <a:buNone/>
              <a:defRPr sz="5400">
                <a:solidFill>
                  <a:srgbClr val="864EA9"/>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2"/>
          <p:cNvSpPr txBox="1"/>
          <p:nvPr>
            <p:ph idx="1" type="subTitle"/>
          </p:nvPr>
        </p:nvSpPr>
        <p:spPr>
          <a:xfrm>
            <a:off x="1507067" y="4050833"/>
            <a:ext cx="7766936" cy="1096899"/>
          </a:xfrm>
          <a:prstGeom prst="rect">
            <a:avLst/>
          </a:prstGeom>
          <a:noFill/>
          <a:ln>
            <a:noFill/>
          </a:ln>
        </p:spPr>
        <p:txBody>
          <a:bodyPr anchorCtr="0" anchor="t" bIns="45700" lIns="91425" spcFirstLastPara="1" rIns="91425" wrap="square" tIns="45700">
            <a:normAutofit/>
          </a:bodyPr>
          <a:lstStyle>
            <a:lvl1pPr lvl="0" algn="r">
              <a:spcBef>
                <a:spcPts val="1000"/>
              </a:spcBef>
              <a:spcAft>
                <a:spcPts val="0"/>
              </a:spcAft>
              <a:buSzPts val="1440"/>
              <a:buNone/>
              <a:defRPr>
                <a:solidFill>
                  <a:srgbClr val="7F7F7F"/>
                </a:solidFill>
              </a:defRPr>
            </a:lvl1pPr>
            <a:lvl2pPr lvl="1" algn="ctr">
              <a:spcBef>
                <a:spcPts val="1000"/>
              </a:spcBef>
              <a:spcAft>
                <a:spcPts val="0"/>
              </a:spcAft>
              <a:buSzPts val="1280"/>
              <a:buNone/>
              <a:defRPr>
                <a:solidFill>
                  <a:srgbClr val="888888"/>
                </a:solidFill>
              </a:defRPr>
            </a:lvl2pPr>
            <a:lvl3pPr lvl="2" algn="ctr">
              <a:spcBef>
                <a:spcPts val="1000"/>
              </a:spcBef>
              <a:spcAft>
                <a:spcPts val="0"/>
              </a:spcAft>
              <a:buSzPts val="1120"/>
              <a:buNone/>
              <a:defRPr>
                <a:solidFill>
                  <a:srgbClr val="888888"/>
                </a:solidFill>
              </a:defRPr>
            </a:lvl3pPr>
            <a:lvl4pPr lvl="3" algn="ctr">
              <a:spcBef>
                <a:spcPts val="1000"/>
              </a:spcBef>
              <a:spcAft>
                <a:spcPts val="0"/>
              </a:spcAft>
              <a:buSzPts val="960"/>
              <a:buNone/>
              <a:defRPr>
                <a:solidFill>
                  <a:srgbClr val="888888"/>
                </a:solidFill>
              </a:defRPr>
            </a:lvl4pPr>
            <a:lvl5pPr lvl="4" algn="ctr">
              <a:spcBef>
                <a:spcPts val="1000"/>
              </a:spcBef>
              <a:spcAft>
                <a:spcPts val="0"/>
              </a:spcAft>
              <a:buSzPts val="960"/>
              <a:buNone/>
              <a:defRPr>
                <a:solidFill>
                  <a:srgbClr val="888888"/>
                </a:solidFill>
              </a:defRPr>
            </a:lvl5pPr>
            <a:lvl6pPr lvl="5" algn="ctr">
              <a:spcBef>
                <a:spcPts val="1000"/>
              </a:spcBef>
              <a:spcAft>
                <a:spcPts val="0"/>
              </a:spcAft>
              <a:buSzPts val="960"/>
              <a:buNone/>
              <a:defRPr>
                <a:solidFill>
                  <a:srgbClr val="888888"/>
                </a:solidFill>
              </a:defRPr>
            </a:lvl6pPr>
            <a:lvl7pPr lvl="6" algn="ctr">
              <a:spcBef>
                <a:spcPts val="1000"/>
              </a:spcBef>
              <a:spcAft>
                <a:spcPts val="0"/>
              </a:spcAft>
              <a:buSzPts val="960"/>
              <a:buNone/>
              <a:defRPr>
                <a:solidFill>
                  <a:srgbClr val="888888"/>
                </a:solidFill>
              </a:defRPr>
            </a:lvl7pPr>
            <a:lvl8pPr lvl="7" algn="ctr">
              <a:spcBef>
                <a:spcPts val="1000"/>
              </a:spcBef>
              <a:spcAft>
                <a:spcPts val="0"/>
              </a:spcAft>
              <a:buSzPts val="960"/>
              <a:buNone/>
              <a:defRPr>
                <a:solidFill>
                  <a:srgbClr val="888888"/>
                </a:solidFill>
              </a:defRPr>
            </a:lvl8pPr>
            <a:lvl9pPr lvl="8" algn="ctr">
              <a:spcBef>
                <a:spcPts val="1000"/>
              </a:spcBef>
              <a:spcAft>
                <a:spcPts val="0"/>
              </a:spcAft>
              <a:buSzPts val="960"/>
              <a:buNone/>
              <a:defRPr>
                <a:solidFill>
                  <a:srgbClr val="888888"/>
                </a:solidFill>
              </a:defRPr>
            </a:lvl9pPr>
          </a:lstStyle>
          <a:p/>
        </p:txBody>
      </p:sp>
      <p:sp>
        <p:nvSpPr>
          <p:cNvPr id="40" name="Google Shape;40;p2"/>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1" name="Google Shape;41;p2"/>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2" name="Google Shape;42;p2"/>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43" name="Shape 43"/>
        <p:cNvGrpSpPr/>
        <p:nvPr/>
      </p:nvGrpSpPr>
      <p:grpSpPr>
        <a:xfrm>
          <a:off x="0" y="0"/>
          <a:ext cx="0" cy="0"/>
          <a:chOff x="0" y="0"/>
          <a:chExt cx="0" cy="0"/>
        </a:xfrm>
      </p:grpSpPr>
      <p:sp>
        <p:nvSpPr>
          <p:cNvPr id="44" name="Google Shape;44;p3"/>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rgbClr val="864EA9"/>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5" name="Google Shape;45;p3"/>
          <p:cNvSpPr txBox="1"/>
          <p:nvPr>
            <p:ph idx="1" type="body"/>
          </p:nvPr>
        </p:nvSpPr>
        <p:spPr>
          <a:xfrm>
            <a:off x="677334" y="2160589"/>
            <a:ext cx="8596668" cy="3880773"/>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40" lvl="2" marL="1371600" algn="l">
              <a:spcBef>
                <a:spcPts val="1000"/>
              </a:spcBef>
              <a:spcAft>
                <a:spcPts val="0"/>
              </a:spcAft>
              <a:buSzPts val="1440"/>
              <a:buChar char="►"/>
              <a:defRPr/>
            </a:lvl3pPr>
            <a:lvl4pPr indent="-320040" lvl="3" marL="1828800" algn="l">
              <a:spcBef>
                <a:spcPts val="1000"/>
              </a:spcBef>
              <a:spcAft>
                <a:spcPts val="0"/>
              </a:spcAft>
              <a:buSzPts val="1440"/>
              <a:buChar char="►"/>
              <a:defRPr/>
            </a:lvl4pPr>
            <a:lvl5pPr indent="-320040" lvl="4" marL="2286000" algn="l">
              <a:spcBef>
                <a:spcPts val="1000"/>
              </a:spcBef>
              <a:spcAft>
                <a:spcPts val="0"/>
              </a:spcAft>
              <a:buSzPts val="1440"/>
              <a:buChar char="►"/>
              <a:defRPr/>
            </a:lvl5pPr>
            <a:lvl6pPr indent="-320040" lvl="5" marL="2743200" algn="l">
              <a:spcBef>
                <a:spcPts val="1000"/>
              </a:spcBef>
              <a:spcAft>
                <a:spcPts val="0"/>
              </a:spcAft>
              <a:buSzPts val="1440"/>
              <a:buChar char="►"/>
              <a:defRPr/>
            </a:lvl6pPr>
            <a:lvl7pPr indent="-320040"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46" name="Google Shape;46;p3"/>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3"/>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3"/>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49" name="Shape 49"/>
        <p:cNvGrpSpPr/>
        <p:nvPr/>
      </p:nvGrpSpPr>
      <p:grpSpPr>
        <a:xfrm>
          <a:off x="0" y="0"/>
          <a:ext cx="0" cy="0"/>
          <a:chOff x="0" y="0"/>
          <a:chExt cx="0" cy="0"/>
        </a:xfrm>
      </p:grpSpPr>
      <p:sp>
        <p:nvSpPr>
          <p:cNvPr id="50" name="Google Shape;50;p4"/>
          <p:cNvSpPr txBox="1"/>
          <p:nvPr>
            <p:ph type="title"/>
          </p:nvPr>
        </p:nvSpPr>
        <p:spPr>
          <a:xfrm>
            <a:off x="677335" y="2700867"/>
            <a:ext cx="8596668" cy="1826581"/>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rgbClr val="864EA9"/>
              </a:buClr>
              <a:buSzPts val="4000"/>
              <a:buFont typeface="Times New Roman"/>
              <a:buNone/>
              <a:defRPr b="0" sz="40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4"/>
          <p:cNvSpPr txBox="1"/>
          <p:nvPr>
            <p:ph idx="1" type="body"/>
          </p:nvPr>
        </p:nvSpPr>
        <p:spPr>
          <a:xfrm>
            <a:off x="677335" y="4527448"/>
            <a:ext cx="8596668" cy="860400"/>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600"/>
              <a:buNone/>
              <a:defRPr sz="2000">
                <a:solidFill>
                  <a:srgbClr val="7F7F7F"/>
                </a:solidFill>
              </a:defRPr>
            </a:lvl1pPr>
            <a:lvl2pPr indent="-228600" lvl="1" marL="914400" algn="l">
              <a:spcBef>
                <a:spcPts val="1000"/>
              </a:spcBef>
              <a:spcAft>
                <a:spcPts val="0"/>
              </a:spcAft>
              <a:buSzPts val="1440"/>
              <a:buNone/>
              <a:defRPr sz="1800">
                <a:solidFill>
                  <a:srgbClr val="888888"/>
                </a:solidFill>
              </a:defRPr>
            </a:lvl2pPr>
            <a:lvl3pPr indent="-228600" lvl="2" marL="1371600" algn="l">
              <a:spcBef>
                <a:spcPts val="1000"/>
              </a:spcBef>
              <a:spcAft>
                <a:spcPts val="0"/>
              </a:spcAft>
              <a:buSzPts val="1280"/>
              <a:buNone/>
              <a:defRPr sz="1600">
                <a:solidFill>
                  <a:srgbClr val="888888"/>
                </a:solidFill>
              </a:defRPr>
            </a:lvl3pPr>
            <a:lvl4pPr indent="-228600" lvl="3" marL="1828800" algn="l">
              <a:spcBef>
                <a:spcPts val="1000"/>
              </a:spcBef>
              <a:spcAft>
                <a:spcPts val="0"/>
              </a:spcAft>
              <a:buSzPts val="1120"/>
              <a:buNone/>
              <a:defRPr sz="1400">
                <a:solidFill>
                  <a:srgbClr val="888888"/>
                </a:solidFill>
              </a:defRPr>
            </a:lvl4pPr>
            <a:lvl5pPr indent="-228600" lvl="4" marL="2286000" algn="l">
              <a:spcBef>
                <a:spcPts val="1000"/>
              </a:spcBef>
              <a:spcAft>
                <a:spcPts val="0"/>
              </a:spcAft>
              <a:buSzPts val="1120"/>
              <a:buNone/>
              <a:defRPr sz="1400">
                <a:solidFill>
                  <a:srgbClr val="888888"/>
                </a:solidFill>
              </a:defRPr>
            </a:lvl5pPr>
            <a:lvl6pPr indent="-228600" lvl="5" marL="2743200" algn="l">
              <a:spcBef>
                <a:spcPts val="1000"/>
              </a:spcBef>
              <a:spcAft>
                <a:spcPts val="0"/>
              </a:spcAft>
              <a:buSzPts val="1120"/>
              <a:buNone/>
              <a:defRPr sz="1400">
                <a:solidFill>
                  <a:srgbClr val="888888"/>
                </a:solidFill>
              </a:defRPr>
            </a:lvl6pPr>
            <a:lvl7pPr indent="-228600" lvl="6" marL="3200400" algn="l">
              <a:spcBef>
                <a:spcPts val="1000"/>
              </a:spcBef>
              <a:spcAft>
                <a:spcPts val="0"/>
              </a:spcAft>
              <a:buSzPts val="1120"/>
              <a:buNone/>
              <a:defRPr sz="1400">
                <a:solidFill>
                  <a:srgbClr val="888888"/>
                </a:solidFill>
              </a:defRPr>
            </a:lvl7pPr>
            <a:lvl8pPr indent="-228600" lvl="7" marL="3657600" algn="l">
              <a:spcBef>
                <a:spcPts val="1000"/>
              </a:spcBef>
              <a:spcAft>
                <a:spcPts val="0"/>
              </a:spcAft>
              <a:buSzPts val="1120"/>
              <a:buNone/>
              <a:defRPr sz="1400">
                <a:solidFill>
                  <a:srgbClr val="888888"/>
                </a:solidFill>
              </a:defRPr>
            </a:lvl8pPr>
            <a:lvl9pPr indent="-228600" lvl="8" marL="4114800" algn="l">
              <a:spcBef>
                <a:spcPts val="1000"/>
              </a:spcBef>
              <a:spcAft>
                <a:spcPts val="0"/>
              </a:spcAft>
              <a:buSzPts val="1120"/>
              <a:buNone/>
              <a:defRPr sz="1400">
                <a:solidFill>
                  <a:srgbClr val="888888"/>
                </a:solidFill>
              </a:defRPr>
            </a:lvl9pPr>
          </a:lstStyle>
          <a:p/>
        </p:txBody>
      </p:sp>
      <p:sp>
        <p:nvSpPr>
          <p:cNvPr id="52" name="Google Shape;52;p4"/>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4"/>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4" name="Google Shape;54;p4"/>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55" name="Shape 55"/>
        <p:cNvGrpSpPr/>
        <p:nvPr/>
      </p:nvGrpSpPr>
      <p:grpSpPr>
        <a:xfrm>
          <a:off x="0" y="0"/>
          <a:ext cx="0" cy="0"/>
          <a:chOff x="0" y="0"/>
          <a:chExt cx="0" cy="0"/>
        </a:xfrm>
      </p:grpSpPr>
      <p:sp>
        <p:nvSpPr>
          <p:cNvPr id="56" name="Google Shape;56;p5"/>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rgbClr val="864EA9"/>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5"/>
          <p:cNvSpPr txBox="1"/>
          <p:nvPr>
            <p:ph idx="1" type="body"/>
          </p:nvPr>
        </p:nvSpPr>
        <p:spPr>
          <a:xfrm>
            <a:off x="677334" y="2160589"/>
            <a:ext cx="4184035" cy="3880772"/>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40" lvl="2" marL="1371600" algn="l">
              <a:spcBef>
                <a:spcPts val="1000"/>
              </a:spcBef>
              <a:spcAft>
                <a:spcPts val="0"/>
              </a:spcAft>
              <a:buSzPts val="1440"/>
              <a:buChar char="►"/>
              <a:defRPr/>
            </a:lvl3pPr>
            <a:lvl4pPr indent="-320040" lvl="3" marL="1828800" algn="l">
              <a:spcBef>
                <a:spcPts val="1000"/>
              </a:spcBef>
              <a:spcAft>
                <a:spcPts val="0"/>
              </a:spcAft>
              <a:buSzPts val="1440"/>
              <a:buChar char="►"/>
              <a:defRPr/>
            </a:lvl4pPr>
            <a:lvl5pPr indent="-320040" lvl="4" marL="2286000" algn="l">
              <a:spcBef>
                <a:spcPts val="1000"/>
              </a:spcBef>
              <a:spcAft>
                <a:spcPts val="0"/>
              </a:spcAft>
              <a:buSzPts val="1440"/>
              <a:buChar char="►"/>
              <a:defRPr/>
            </a:lvl5pPr>
            <a:lvl6pPr indent="-320040" lvl="5" marL="2743200" algn="l">
              <a:spcBef>
                <a:spcPts val="1000"/>
              </a:spcBef>
              <a:spcAft>
                <a:spcPts val="0"/>
              </a:spcAft>
              <a:buSzPts val="1440"/>
              <a:buChar char="►"/>
              <a:defRPr/>
            </a:lvl6pPr>
            <a:lvl7pPr indent="-320040"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58" name="Google Shape;58;p5"/>
          <p:cNvSpPr txBox="1"/>
          <p:nvPr>
            <p:ph idx="2" type="body"/>
          </p:nvPr>
        </p:nvSpPr>
        <p:spPr>
          <a:xfrm>
            <a:off x="5089970" y="2160589"/>
            <a:ext cx="4184034" cy="3880773"/>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40" lvl="2" marL="1371600" algn="l">
              <a:spcBef>
                <a:spcPts val="1000"/>
              </a:spcBef>
              <a:spcAft>
                <a:spcPts val="0"/>
              </a:spcAft>
              <a:buSzPts val="1440"/>
              <a:buChar char="►"/>
              <a:defRPr/>
            </a:lvl3pPr>
            <a:lvl4pPr indent="-320040" lvl="3" marL="1828800" algn="l">
              <a:spcBef>
                <a:spcPts val="1000"/>
              </a:spcBef>
              <a:spcAft>
                <a:spcPts val="0"/>
              </a:spcAft>
              <a:buSzPts val="1440"/>
              <a:buChar char="►"/>
              <a:defRPr/>
            </a:lvl4pPr>
            <a:lvl5pPr indent="-320040" lvl="4" marL="2286000" algn="l">
              <a:spcBef>
                <a:spcPts val="1000"/>
              </a:spcBef>
              <a:spcAft>
                <a:spcPts val="0"/>
              </a:spcAft>
              <a:buSzPts val="1440"/>
              <a:buChar char="►"/>
              <a:defRPr/>
            </a:lvl5pPr>
            <a:lvl6pPr indent="-320040" lvl="5" marL="2743200" algn="l">
              <a:spcBef>
                <a:spcPts val="1000"/>
              </a:spcBef>
              <a:spcAft>
                <a:spcPts val="0"/>
              </a:spcAft>
              <a:buSzPts val="1440"/>
              <a:buChar char="►"/>
              <a:defRPr/>
            </a:lvl6pPr>
            <a:lvl7pPr indent="-320040"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59" name="Google Shape;59;p5"/>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5"/>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1" name="Google Shape;61;p5"/>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62" name="Shape 62"/>
        <p:cNvGrpSpPr/>
        <p:nvPr/>
      </p:nvGrpSpPr>
      <p:grpSpPr>
        <a:xfrm>
          <a:off x="0" y="0"/>
          <a:ext cx="0" cy="0"/>
          <a:chOff x="0" y="0"/>
          <a:chExt cx="0" cy="0"/>
        </a:xfrm>
      </p:grpSpPr>
      <p:sp>
        <p:nvSpPr>
          <p:cNvPr id="63" name="Google Shape;63;p6"/>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rgbClr val="864EA9"/>
              </a:buClr>
              <a:buSzPts val="3600"/>
              <a:buFont typeface="Times New Roman"/>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6"/>
          <p:cNvSpPr txBox="1"/>
          <p:nvPr>
            <p:ph idx="1" type="body"/>
          </p:nvPr>
        </p:nvSpPr>
        <p:spPr>
          <a:xfrm>
            <a:off x="675745" y="2160983"/>
            <a:ext cx="4185623"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None/>
              <a:defRPr b="0" sz="2400"/>
            </a:lvl1pPr>
            <a:lvl2pPr indent="-228600" lvl="1" marL="914400" algn="l">
              <a:spcBef>
                <a:spcPts val="1000"/>
              </a:spcBef>
              <a:spcAft>
                <a:spcPts val="0"/>
              </a:spcAft>
              <a:buSzPts val="1600"/>
              <a:buNone/>
              <a:defRPr b="1" sz="2000"/>
            </a:lvl2pPr>
            <a:lvl3pPr indent="-228600" lvl="2" marL="1371600" algn="l">
              <a:spcBef>
                <a:spcPts val="1000"/>
              </a:spcBef>
              <a:spcAft>
                <a:spcPts val="0"/>
              </a:spcAft>
              <a:buSzPts val="1440"/>
              <a:buNone/>
              <a:defRPr b="1" sz="1800"/>
            </a:lvl3pPr>
            <a:lvl4pPr indent="-228600" lvl="3" marL="1828800" algn="l">
              <a:spcBef>
                <a:spcPts val="1000"/>
              </a:spcBef>
              <a:spcAft>
                <a:spcPts val="0"/>
              </a:spcAft>
              <a:buSzPts val="1280"/>
              <a:buNone/>
              <a:defRPr b="1" sz="1600"/>
            </a:lvl4pPr>
            <a:lvl5pPr indent="-228600" lvl="4" marL="2286000" algn="l">
              <a:spcBef>
                <a:spcPts val="1000"/>
              </a:spcBef>
              <a:spcAft>
                <a:spcPts val="0"/>
              </a:spcAft>
              <a:buSzPts val="1280"/>
              <a:buNone/>
              <a:defRPr b="1" sz="1600"/>
            </a:lvl5pPr>
            <a:lvl6pPr indent="-228600" lvl="5" marL="2743200" algn="l">
              <a:spcBef>
                <a:spcPts val="1000"/>
              </a:spcBef>
              <a:spcAft>
                <a:spcPts val="0"/>
              </a:spcAft>
              <a:buSzPts val="1280"/>
              <a:buNone/>
              <a:defRPr b="1" sz="1600"/>
            </a:lvl6pPr>
            <a:lvl7pPr indent="-228600" lvl="6" marL="3200400" algn="l">
              <a:spcBef>
                <a:spcPts val="1000"/>
              </a:spcBef>
              <a:spcAft>
                <a:spcPts val="0"/>
              </a:spcAft>
              <a:buSzPts val="1280"/>
              <a:buNone/>
              <a:defRPr b="1" sz="1600"/>
            </a:lvl7pPr>
            <a:lvl8pPr indent="-228600" lvl="7" marL="3657600" algn="l">
              <a:spcBef>
                <a:spcPts val="1000"/>
              </a:spcBef>
              <a:spcAft>
                <a:spcPts val="0"/>
              </a:spcAft>
              <a:buSzPts val="1280"/>
              <a:buNone/>
              <a:defRPr b="1" sz="1600"/>
            </a:lvl8pPr>
            <a:lvl9pPr indent="-228600" lvl="8" marL="4114800" algn="l">
              <a:spcBef>
                <a:spcPts val="1000"/>
              </a:spcBef>
              <a:spcAft>
                <a:spcPts val="0"/>
              </a:spcAft>
              <a:buSzPts val="1280"/>
              <a:buNone/>
              <a:defRPr b="1" sz="1600"/>
            </a:lvl9pPr>
          </a:lstStyle>
          <a:p/>
        </p:txBody>
      </p:sp>
      <p:sp>
        <p:nvSpPr>
          <p:cNvPr id="65" name="Google Shape;65;p6"/>
          <p:cNvSpPr txBox="1"/>
          <p:nvPr>
            <p:ph idx="2" type="body"/>
          </p:nvPr>
        </p:nvSpPr>
        <p:spPr>
          <a:xfrm>
            <a:off x="675745" y="2737245"/>
            <a:ext cx="4185623" cy="3304117"/>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40" lvl="2" marL="1371600" algn="l">
              <a:spcBef>
                <a:spcPts val="1000"/>
              </a:spcBef>
              <a:spcAft>
                <a:spcPts val="0"/>
              </a:spcAft>
              <a:buSzPts val="1440"/>
              <a:buChar char="►"/>
              <a:defRPr/>
            </a:lvl3pPr>
            <a:lvl4pPr indent="-320040" lvl="3" marL="1828800" algn="l">
              <a:spcBef>
                <a:spcPts val="1000"/>
              </a:spcBef>
              <a:spcAft>
                <a:spcPts val="0"/>
              </a:spcAft>
              <a:buSzPts val="1440"/>
              <a:buChar char="►"/>
              <a:defRPr/>
            </a:lvl4pPr>
            <a:lvl5pPr indent="-320040" lvl="4" marL="2286000" algn="l">
              <a:spcBef>
                <a:spcPts val="1000"/>
              </a:spcBef>
              <a:spcAft>
                <a:spcPts val="0"/>
              </a:spcAft>
              <a:buSzPts val="1440"/>
              <a:buChar char="►"/>
              <a:defRPr/>
            </a:lvl5pPr>
            <a:lvl6pPr indent="-320040" lvl="5" marL="2743200" algn="l">
              <a:spcBef>
                <a:spcPts val="1000"/>
              </a:spcBef>
              <a:spcAft>
                <a:spcPts val="0"/>
              </a:spcAft>
              <a:buSzPts val="1440"/>
              <a:buChar char="►"/>
              <a:defRPr/>
            </a:lvl6pPr>
            <a:lvl7pPr indent="-320040"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66" name="Google Shape;66;p6"/>
          <p:cNvSpPr txBox="1"/>
          <p:nvPr>
            <p:ph idx="3" type="body"/>
          </p:nvPr>
        </p:nvSpPr>
        <p:spPr>
          <a:xfrm>
            <a:off x="5088383" y="2160983"/>
            <a:ext cx="4185618"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None/>
              <a:defRPr b="0" sz="2400"/>
            </a:lvl1pPr>
            <a:lvl2pPr indent="-228600" lvl="1" marL="914400" algn="l">
              <a:spcBef>
                <a:spcPts val="1000"/>
              </a:spcBef>
              <a:spcAft>
                <a:spcPts val="0"/>
              </a:spcAft>
              <a:buSzPts val="1600"/>
              <a:buNone/>
              <a:defRPr b="1" sz="2000"/>
            </a:lvl2pPr>
            <a:lvl3pPr indent="-228600" lvl="2" marL="1371600" algn="l">
              <a:spcBef>
                <a:spcPts val="1000"/>
              </a:spcBef>
              <a:spcAft>
                <a:spcPts val="0"/>
              </a:spcAft>
              <a:buSzPts val="1440"/>
              <a:buNone/>
              <a:defRPr b="1" sz="1800"/>
            </a:lvl3pPr>
            <a:lvl4pPr indent="-228600" lvl="3" marL="1828800" algn="l">
              <a:spcBef>
                <a:spcPts val="1000"/>
              </a:spcBef>
              <a:spcAft>
                <a:spcPts val="0"/>
              </a:spcAft>
              <a:buSzPts val="1280"/>
              <a:buNone/>
              <a:defRPr b="1" sz="1600"/>
            </a:lvl4pPr>
            <a:lvl5pPr indent="-228600" lvl="4" marL="2286000" algn="l">
              <a:spcBef>
                <a:spcPts val="1000"/>
              </a:spcBef>
              <a:spcAft>
                <a:spcPts val="0"/>
              </a:spcAft>
              <a:buSzPts val="1280"/>
              <a:buNone/>
              <a:defRPr b="1" sz="1600"/>
            </a:lvl5pPr>
            <a:lvl6pPr indent="-228600" lvl="5" marL="2743200" algn="l">
              <a:spcBef>
                <a:spcPts val="1000"/>
              </a:spcBef>
              <a:spcAft>
                <a:spcPts val="0"/>
              </a:spcAft>
              <a:buSzPts val="1280"/>
              <a:buNone/>
              <a:defRPr b="1" sz="1600"/>
            </a:lvl6pPr>
            <a:lvl7pPr indent="-228600" lvl="6" marL="3200400" algn="l">
              <a:spcBef>
                <a:spcPts val="1000"/>
              </a:spcBef>
              <a:spcAft>
                <a:spcPts val="0"/>
              </a:spcAft>
              <a:buSzPts val="1280"/>
              <a:buNone/>
              <a:defRPr b="1" sz="1600"/>
            </a:lvl7pPr>
            <a:lvl8pPr indent="-228600" lvl="7" marL="3657600" algn="l">
              <a:spcBef>
                <a:spcPts val="1000"/>
              </a:spcBef>
              <a:spcAft>
                <a:spcPts val="0"/>
              </a:spcAft>
              <a:buSzPts val="1280"/>
              <a:buNone/>
              <a:defRPr b="1" sz="1600"/>
            </a:lvl8pPr>
            <a:lvl9pPr indent="-228600" lvl="8" marL="4114800" algn="l">
              <a:spcBef>
                <a:spcPts val="1000"/>
              </a:spcBef>
              <a:spcAft>
                <a:spcPts val="0"/>
              </a:spcAft>
              <a:buSzPts val="1280"/>
              <a:buNone/>
              <a:defRPr b="1" sz="1600"/>
            </a:lvl9pPr>
          </a:lstStyle>
          <a:p/>
        </p:txBody>
      </p:sp>
      <p:sp>
        <p:nvSpPr>
          <p:cNvPr id="67" name="Google Shape;67;p6"/>
          <p:cNvSpPr txBox="1"/>
          <p:nvPr>
            <p:ph idx="4" type="body"/>
          </p:nvPr>
        </p:nvSpPr>
        <p:spPr>
          <a:xfrm>
            <a:off x="5088384" y="2737245"/>
            <a:ext cx="4185617" cy="3304117"/>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40" lvl="2" marL="1371600" algn="l">
              <a:spcBef>
                <a:spcPts val="1000"/>
              </a:spcBef>
              <a:spcAft>
                <a:spcPts val="0"/>
              </a:spcAft>
              <a:buSzPts val="1440"/>
              <a:buChar char="►"/>
              <a:defRPr/>
            </a:lvl3pPr>
            <a:lvl4pPr indent="-320040" lvl="3" marL="1828800" algn="l">
              <a:spcBef>
                <a:spcPts val="1000"/>
              </a:spcBef>
              <a:spcAft>
                <a:spcPts val="0"/>
              </a:spcAft>
              <a:buSzPts val="1440"/>
              <a:buChar char="►"/>
              <a:defRPr/>
            </a:lvl4pPr>
            <a:lvl5pPr indent="-320040" lvl="4" marL="2286000" algn="l">
              <a:spcBef>
                <a:spcPts val="1000"/>
              </a:spcBef>
              <a:spcAft>
                <a:spcPts val="0"/>
              </a:spcAft>
              <a:buSzPts val="1440"/>
              <a:buChar char="►"/>
              <a:defRPr/>
            </a:lvl5pPr>
            <a:lvl6pPr indent="-320040" lvl="5" marL="2743200" algn="l">
              <a:spcBef>
                <a:spcPts val="1000"/>
              </a:spcBef>
              <a:spcAft>
                <a:spcPts val="0"/>
              </a:spcAft>
              <a:buSzPts val="1440"/>
              <a:buChar char="►"/>
              <a:defRPr/>
            </a:lvl6pPr>
            <a:lvl7pPr indent="-320040"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68" name="Google Shape;68;p6"/>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9" name="Google Shape;69;p6"/>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6"/>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71" name="Shape 71"/>
        <p:cNvGrpSpPr/>
        <p:nvPr/>
      </p:nvGrpSpPr>
      <p:grpSpPr>
        <a:xfrm>
          <a:off x="0" y="0"/>
          <a:ext cx="0" cy="0"/>
          <a:chOff x="0" y="0"/>
          <a:chExt cx="0" cy="0"/>
        </a:xfrm>
      </p:grpSpPr>
      <p:sp>
        <p:nvSpPr>
          <p:cNvPr id="72" name="Google Shape;72;p7"/>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rgbClr val="864EA9"/>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7"/>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4" name="Google Shape;74;p7"/>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5" name="Google Shape;75;p7"/>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76" name="Shape 76"/>
        <p:cNvGrpSpPr/>
        <p:nvPr/>
      </p:nvGrpSpPr>
      <p:grpSpPr>
        <a:xfrm>
          <a:off x="0" y="0"/>
          <a:ext cx="0" cy="0"/>
          <a:chOff x="0" y="0"/>
          <a:chExt cx="0" cy="0"/>
        </a:xfrm>
      </p:grpSpPr>
      <p:sp>
        <p:nvSpPr>
          <p:cNvPr id="77" name="Google Shape;77;p8"/>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8"/>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8"/>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80" name="Shape 80"/>
        <p:cNvGrpSpPr/>
        <p:nvPr/>
      </p:nvGrpSpPr>
      <p:grpSpPr>
        <a:xfrm>
          <a:off x="0" y="0"/>
          <a:ext cx="0" cy="0"/>
          <a:chOff x="0" y="0"/>
          <a:chExt cx="0" cy="0"/>
        </a:xfrm>
      </p:grpSpPr>
      <p:sp>
        <p:nvSpPr>
          <p:cNvPr id="81" name="Google Shape;81;p9"/>
          <p:cNvSpPr txBox="1"/>
          <p:nvPr>
            <p:ph type="title"/>
          </p:nvPr>
        </p:nvSpPr>
        <p:spPr>
          <a:xfrm>
            <a:off x="677334" y="1498604"/>
            <a:ext cx="3854528" cy="1278466"/>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rgbClr val="864EA9"/>
              </a:buClr>
              <a:buSzPts val="2000"/>
              <a:buFont typeface="Times New Roman"/>
              <a:buNone/>
              <a:defRPr sz="20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9"/>
          <p:cNvSpPr txBox="1"/>
          <p:nvPr>
            <p:ph idx="1" type="body"/>
          </p:nvPr>
        </p:nvSpPr>
        <p:spPr>
          <a:xfrm>
            <a:off x="4760461" y="514924"/>
            <a:ext cx="4513541" cy="5526437"/>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40" lvl="2" marL="1371600" algn="l">
              <a:spcBef>
                <a:spcPts val="1000"/>
              </a:spcBef>
              <a:spcAft>
                <a:spcPts val="0"/>
              </a:spcAft>
              <a:buSzPts val="1440"/>
              <a:buChar char="►"/>
              <a:defRPr/>
            </a:lvl3pPr>
            <a:lvl4pPr indent="-320040" lvl="3" marL="1828800" algn="l">
              <a:spcBef>
                <a:spcPts val="1000"/>
              </a:spcBef>
              <a:spcAft>
                <a:spcPts val="0"/>
              </a:spcAft>
              <a:buSzPts val="1440"/>
              <a:buChar char="►"/>
              <a:defRPr/>
            </a:lvl4pPr>
            <a:lvl5pPr indent="-320040" lvl="4" marL="2286000" algn="l">
              <a:spcBef>
                <a:spcPts val="1000"/>
              </a:spcBef>
              <a:spcAft>
                <a:spcPts val="0"/>
              </a:spcAft>
              <a:buSzPts val="1440"/>
              <a:buChar char="►"/>
              <a:defRPr/>
            </a:lvl5pPr>
            <a:lvl6pPr indent="-320040" lvl="5" marL="2743200" algn="l">
              <a:spcBef>
                <a:spcPts val="1000"/>
              </a:spcBef>
              <a:spcAft>
                <a:spcPts val="0"/>
              </a:spcAft>
              <a:buSzPts val="1440"/>
              <a:buChar char="►"/>
              <a:defRPr/>
            </a:lvl6pPr>
            <a:lvl7pPr indent="-320040"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83" name="Google Shape;83;p9"/>
          <p:cNvSpPr txBox="1"/>
          <p:nvPr>
            <p:ph idx="2" type="body"/>
          </p:nvPr>
        </p:nvSpPr>
        <p:spPr>
          <a:xfrm>
            <a:off x="677334" y="2777069"/>
            <a:ext cx="3854528" cy="2584449"/>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120"/>
              <a:buNone/>
              <a:defRPr sz="1400"/>
            </a:lvl1pPr>
            <a:lvl2pPr indent="-228600" lvl="1" marL="914400" algn="l">
              <a:spcBef>
                <a:spcPts val="1000"/>
              </a:spcBef>
              <a:spcAft>
                <a:spcPts val="0"/>
              </a:spcAft>
              <a:buSzPts val="1120"/>
              <a:buNone/>
              <a:defRPr sz="1400"/>
            </a:lvl2pPr>
            <a:lvl3pPr indent="-228600" lvl="2" marL="1371600" algn="l">
              <a:spcBef>
                <a:spcPts val="1000"/>
              </a:spcBef>
              <a:spcAft>
                <a:spcPts val="0"/>
              </a:spcAft>
              <a:buSzPts val="960"/>
              <a:buNone/>
              <a:defRPr sz="1200"/>
            </a:lvl3pPr>
            <a:lvl4pPr indent="-228600" lvl="3" marL="1828800" algn="l">
              <a:spcBef>
                <a:spcPts val="1000"/>
              </a:spcBef>
              <a:spcAft>
                <a:spcPts val="0"/>
              </a:spcAft>
              <a:buSzPts val="800"/>
              <a:buNone/>
              <a:defRPr sz="1000"/>
            </a:lvl4pPr>
            <a:lvl5pPr indent="-228600" lvl="4" marL="2286000" algn="l">
              <a:spcBef>
                <a:spcPts val="1000"/>
              </a:spcBef>
              <a:spcAft>
                <a:spcPts val="0"/>
              </a:spcAft>
              <a:buSzPts val="800"/>
              <a:buNone/>
              <a:defRPr sz="1000"/>
            </a:lvl5pPr>
            <a:lvl6pPr indent="-228600" lvl="5" marL="2743200" algn="l">
              <a:spcBef>
                <a:spcPts val="1000"/>
              </a:spcBef>
              <a:spcAft>
                <a:spcPts val="0"/>
              </a:spcAft>
              <a:buSzPts val="800"/>
              <a:buNone/>
              <a:defRPr sz="1000"/>
            </a:lvl6pPr>
            <a:lvl7pPr indent="-228600" lvl="6" marL="3200400" algn="l">
              <a:spcBef>
                <a:spcPts val="1000"/>
              </a:spcBef>
              <a:spcAft>
                <a:spcPts val="0"/>
              </a:spcAft>
              <a:buSzPts val="800"/>
              <a:buNone/>
              <a:defRPr sz="1000"/>
            </a:lvl7pPr>
            <a:lvl8pPr indent="-228600" lvl="7" marL="3657600" algn="l">
              <a:spcBef>
                <a:spcPts val="1000"/>
              </a:spcBef>
              <a:spcAft>
                <a:spcPts val="0"/>
              </a:spcAft>
              <a:buSzPts val="800"/>
              <a:buNone/>
              <a:defRPr sz="1000"/>
            </a:lvl8pPr>
            <a:lvl9pPr indent="-228600" lvl="8" marL="4114800" algn="l">
              <a:spcBef>
                <a:spcPts val="1000"/>
              </a:spcBef>
              <a:spcAft>
                <a:spcPts val="0"/>
              </a:spcAft>
              <a:buSzPts val="800"/>
              <a:buNone/>
              <a:defRPr sz="1000"/>
            </a:lvl9pPr>
          </a:lstStyle>
          <a:p/>
        </p:txBody>
      </p:sp>
      <p:sp>
        <p:nvSpPr>
          <p:cNvPr id="84" name="Google Shape;84;p9"/>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5" name="Google Shape;85;p9"/>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6" name="Google Shape;86;p9"/>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87" name="Shape 87"/>
        <p:cNvGrpSpPr/>
        <p:nvPr/>
      </p:nvGrpSpPr>
      <p:grpSpPr>
        <a:xfrm>
          <a:off x="0" y="0"/>
          <a:ext cx="0" cy="0"/>
          <a:chOff x="0" y="0"/>
          <a:chExt cx="0" cy="0"/>
        </a:xfrm>
      </p:grpSpPr>
      <p:sp>
        <p:nvSpPr>
          <p:cNvPr id="88" name="Google Shape;88;p10"/>
          <p:cNvSpPr txBox="1"/>
          <p:nvPr>
            <p:ph type="title"/>
          </p:nvPr>
        </p:nvSpPr>
        <p:spPr>
          <a:xfrm>
            <a:off x="677334" y="4800600"/>
            <a:ext cx="8596667" cy="56673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rgbClr val="864EA9"/>
              </a:buClr>
              <a:buSzPts val="2400"/>
              <a:buFont typeface="Times New Roman"/>
              <a:buNone/>
              <a:defRPr b="0" sz="2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9" name="Google Shape;89;p10"/>
          <p:cNvSpPr/>
          <p:nvPr>
            <p:ph idx="2" type="pic"/>
          </p:nvPr>
        </p:nvSpPr>
        <p:spPr>
          <a:xfrm>
            <a:off x="677334" y="609600"/>
            <a:ext cx="8596668" cy="3845718"/>
          </a:xfrm>
          <a:prstGeom prst="rect">
            <a:avLst/>
          </a:prstGeom>
          <a:noFill/>
          <a:ln>
            <a:noFill/>
          </a:ln>
        </p:spPr>
      </p:sp>
      <p:sp>
        <p:nvSpPr>
          <p:cNvPr id="90" name="Google Shape;90;p10"/>
          <p:cNvSpPr txBox="1"/>
          <p:nvPr>
            <p:ph idx="1" type="body"/>
          </p:nvPr>
        </p:nvSpPr>
        <p:spPr>
          <a:xfrm>
            <a:off x="677334" y="5367338"/>
            <a:ext cx="8596667" cy="674024"/>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960"/>
              <a:buNone/>
              <a:defRPr sz="1200"/>
            </a:lvl1pPr>
            <a:lvl2pPr indent="-228600" lvl="1" marL="914400" algn="l">
              <a:spcBef>
                <a:spcPts val="1000"/>
              </a:spcBef>
              <a:spcAft>
                <a:spcPts val="0"/>
              </a:spcAft>
              <a:buSzPts val="960"/>
              <a:buNone/>
              <a:defRPr sz="1200"/>
            </a:lvl2pPr>
            <a:lvl3pPr indent="-228600" lvl="2" marL="1371600" algn="l">
              <a:spcBef>
                <a:spcPts val="1000"/>
              </a:spcBef>
              <a:spcAft>
                <a:spcPts val="0"/>
              </a:spcAft>
              <a:buSzPts val="800"/>
              <a:buNone/>
              <a:defRPr sz="1000"/>
            </a:lvl3pPr>
            <a:lvl4pPr indent="-228600" lvl="3" marL="1828800" algn="l">
              <a:spcBef>
                <a:spcPts val="1000"/>
              </a:spcBef>
              <a:spcAft>
                <a:spcPts val="0"/>
              </a:spcAft>
              <a:buSzPts val="720"/>
              <a:buNone/>
              <a:defRPr sz="900"/>
            </a:lvl4pPr>
            <a:lvl5pPr indent="-228600" lvl="4" marL="2286000" algn="l">
              <a:spcBef>
                <a:spcPts val="1000"/>
              </a:spcBef>
              <a:spcAft>
                <a:spcPts val="0"/>
              </a:spcAft>
              <a:buSzPts val="720"/>
              <a:buNone/>
              <a:defRPr sz="900"/>
            </a:lvl5pPr>
            <a:lvl6pPr indent="-228600" lvl="5" marL="2743200" algn="l">
              <a:spcBef>
                <a:spcPts val="1000"/>
              </a:spcBef>
              <a:spcAft>
                <a:spcPts val="0"/>
              </a:spcAft>
              <a:buSzPts val="720"/>
              <a:buNone/>
              <a:defRPr sz="900"/>
            </a:lvl6pPr>
            <a:lvl7pPr indent="-228600" lvl="6" marL="3200400" algn="l">
              <a:spcBef>
                <a:spcPts val="1000"/>
              </a:spcBef>
              <a:spcAft>
                <a:spcPts val="0"/>
              </a:spcAft>
              <a:buSzPts val="720"/>
              <a:buNone/>
              <a:defRPr sz="900"/>
            </a:lvl7pPr>
            <a:lvl8pPr indent="-228600" lvl="7" marL="3657600" algn="l">
              <a:spcBef>
                <a:spcPts val="1000"/>
              </a:spcBef>
              <a:spcAft>
                <a:spcPts val="0"/>
              </a:spcAft>
              <a:buSzPts val="720"/>
              <a:buNone/>
              <a:defRPr sz="900"/>
            </a:lvl8pPr>
            <a:lvl9pPr indent="-228600" lvl="8" marL="4114800" algn="l">
              <a:spcBef>
                <a:spcPts val="1000"/>
              </a:spcBef>
              <a:spcAft>
                <a:spcPts val="0"/>
              </a:spcAft>
              <a:buSzPts val="720"/>
              <a:buNone/>
              <a:defRPr sz="900"/>
            </a:lvl9pPr>
          </a:lstStyle>
          <a:p/>
        </p:txBody>
      </p:sp>
      <p:sp>
        <p:nvSpPr>
          <p:cNvPr id="91" name="Google Shape;91;p10"/>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2" name="Google Shape;92;p10"/>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3" name="Google Shape;93;p10"/>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aption">
  <p:cSld name="Title and Caption">
    <p:spTree>
      <p:nvGrpSpPr>
        <p:cNvPr id="94" name="Shape 94"/>
        <p:cNvGrpSpPr/>
        <p:nvPr/>
      </p:nvGrpSpPr>
      <p:grpSpPr>
        <a:xfrm>
          <a:off x="0" y="0"/>
          <a:ext cx="0" cy="0"/>
          <a:chOff x="0" y="0"/>
          <a:chExt cx="0" cy="0"/>
        </a:xfrm>
      </p:grpSpPr>
      <p:sp>
        <p:nvSpPr>
          <p:cNvPr id="95" name="Google Shape;95;p11"/>
          <p:cNvSpPr txBox="1"/>
          <p:nvPr>
            <p:ph type="title"/>
          </p:nvPr>
        </p:nvSpPr>
        <p:spPr>
          <a:xfrm>
            <a:off x="677335" y="609600"/>
            <a:ext cx="8596668" cy="34036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rgbClr val="864EA9"/>
              </a:buClr>
              <a:buSzPts val="4400"/>
              <a:buFont typeface="Times New Roman"/>
              <a:buNone/>
              <a:defRPr b="0" sz="44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6" name="Google Shape;96;p11"/>
          <p:cNvSpPr txBox="1"/>
          <p:nvPr>
            <p:ph idx="1" type="body"/>
          </p:nvPr>
        </p:nvSpPr>
        <p:spPr>
          <a:xfrm>
            <a:off x="677335" y="4470400"/>
            <a:ext cx="8596668" cy="1570962"/>
          </a:xfrm>
          <a:prstGeom prst="rect">
            <a:avLst/>
          </a:prstGeom>
          <a:noFill/>
          <a:ln>
            <a:noFill/>
          </a:ln>
        </p:spPr>
        <p:txBody>
          <a:bodyPr anchorCtr="0" anchor="ctr" bIns="45700" lIns="91425" spcFirstLastPara="1" rIns="91425" wrap="square" tIns="45700">
            <a:normAutofit/>
          </a:bodyPr>
          <a:lstStyle>
            <a:lvl1pPr indent="-228600" lvl="0" marL="457200" algn="l">
              <a:spcBef>
                <a:spcPts val="1000"/>
              </a:spcBef>
              <a:spcAft>
                <a:spcPts val="0"/>
              </a:spcAft>
              <a:buSzPts val="1440"/>
              <a:buNone/>
              <a:defRPr sz="1800">
                <a:solidFill>
                  <a:srgbClr val="3F3F3F"/>
                </a:solidFill>
              </a:defRPr>
            </a:lvl1pPr>
            <a:lvl2pPr indent="-228600" lvl="1" marL="914400" algn="l">
              <a:spcBef>
                <a:spcPts val="1000"/>
              </a:spcBef>
              <a:spcAft>
                <a:spcPts val="0"/>
              </a:spcAft>
              <a:buSzPts val="1440"/>
              <a:buNone/>
              <a:defRPr sz="1800">
                <a:solidFill>
                  <a:srgbClr val="888888"/>
                </a:solidFill>
              </a:defRPr>
            </a:lvl2pPr>
            <a:lvl3pPr indent="-228600" lvl="2" marL="1371600" algn="l">
              <a:spcBef>
                <a:spcPts val="1000"/>
              </a:spcBef>
              <a:spcAft>
                <a:spcPts val="0"/>
              </a:spcAft>
              <a:buSzPts val="1280"/>
              <a:buNone/>
              <a:defRPr sz="1600">
                <a:solidFill>
                  <a:srgbClr val="888888"/>
                </a:solidFill>
              </a:defRPr>
            </a:lvl3pPr>
            <a:lvl4pPr indent="-228600" lvl="3" marL="1828800" algn="l">
              <a:spcBef>
                <a:spcPts val="1000"/>
              </a:spcBef>
              <a:spcAft>
                <a:spcPts val="0"/>
              </a:spcAft>
              <a:buSzPts val="1120"/>
              <a:buNone/>
              <a:defRPr sz="1400">
                <a:solidFill>
                  <a:srgbClr val="888888"/>
                </a:solidFill>
              </a:defRPr>
            </a:lvl4pPr>
            <a:lvl5pPr indent="-228600" lvl="4" marL="2286000" algn="l">
              <a:spcBef>
                <a:spcPts val="1000"/>
              </a:spcBef>
              <a:spcAft>
                <a:spcPts val="0"/>
              </a:spcAft>
              <a:buSzPts val="1120"/>
              <a:buNone/>
              <a:defRPr sz="1400">
                <a:solidFill>
                  <a:srgbClr val="888888"/>
                </a:solidFill>
              </a:defRPr>
            </a:lvl5pPr>
            <a:lvl6pPr indent="-228600" lvl="5" marL="2743200" algn="l">
              <a:spcBef>
                <a:spcPts val="1000"/>
              </a:spcBef>
              <a:spcAft>
                <a:spcPts val="0"/>
              </a:spcAft>
              <a:buSzPts val="1120"/>
              <a:buNone/>
              <a:defRPr sz="1400">
                <a:solidFill>
                  <a:srgbClr val="888888"/>
                </a:solidFill>
              </a:defRPr>
            </a:lvl6pPr>
            <a:lvl7pPr indent="-228600" lvl="6" marL="3200400" algn="l">
              <a:spcBef>
                <a:spcPts val="1000"/>
              </a:spcBef>
              <a:spcAft>
                <a:spcPts val="0"/>
              </a:spcAft>
              <a:buSzPts val="1120"/>
              <a:buNone/>
              <a:defRPr sz="1400">
                <a:solidFill>
                  <a:srgbClr val="888888"/>
                </a:solidFill>
              </a:defRPr>
            </a:lvl7pPr>
            <a:lvl8pPr indent="-228600" lvl="7" marL="3657600" algn="l">
              <a:spcBef>
                <a:spcPts val="1000"/>
              </a:spcBef>
              <a:spcAft>
                <a:spcPts val="0"/>
              </a:spcAft>
              <a:buSzPts val="1120"/>
              <a:buNone/>
              <a:defRPr sz="1400">
                <a:solidFill>
                  <a:srgbClr val="888888"/>
                </a:solidFill>
              </a:defRPr>
            </a:lvl8pPr>
            <a:lvl9pPr indent="-228600" lvl="8" marL="4114800" algn="l">
              <a:spcBef>
                <a:spcPts val="1000"/>
              </a:spcBef>
              <a:spcAft>
                <a:spcPts val="0"/>
              </a:spcAft>
              <a:buSzPts val="1120"/>
              <a:buNone/>
              <a:defRPr sz="1400">
                <a:solidFill>
                  <a:srgbClr val="888888"/>
                </a:solidFill>
              </a:defRPr>
            </a:lvl9pPr>
          </a:lstStyle>
          <a:p/>
        </p:txBody>
      </p:sp>
      <p:sp>
        <p:nvSpPr>
          <p:cNvPr id="97" name="Google Shape;97;p11"/>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8" name="Google Shape;98;p11"/>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9" name="Google Shape;99;p11"/>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with Caption">
  <p:cSld name="Quote with Caption">
    <p:spTree>
      <p:nvGrpSpPr>
        <p:cNvPr id="100" name="Shape 100"/>
        <p:cNvGrpSpPr/>
        <p:nvPr/>
      </p:nvGrpSpPr>
      <p:grpSpPr>
        <a:xfrm>
          <a:off x="0" y="0"/>
          <a:ext cx="0" cy="0"/>
          <a:chOff x="0" y="0"/>
          <a:chExt cx="0" cy="0"/>
        </a:xfrm>
      </p:grpSpPr>
      <p:sp>
        <p:nvSpPr>
          <p:cNvPr id="101" name="Google Shape;101;p12"/>
          <p:cNvSpPr txBox="1"/>
          <p:nvPr>
            <p:ph type="title"/>
          </p:nvPr>
        </p:nvSpPr>
        <p:spPr>
          <a:xfrm>
            <a:off x="931334" y="609600"/>
            <a:ext cx="8094134" cy="30226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rgbClr val="864EA9"/>
              </a:buClr>
              <a:buSzPts val="4400"/>
              <a:buFont typeface="Times New Roman"/>
              <a:buNone/>
              <a:defRPr b="0" sz="44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2" name="Google Shape;102;p12"/>
          <p:cNvSpPr txBox="1"/>
          <p:nvPr>
            <p:ph idx="1" type="body"/>
          </p:nvPr>
        </p:nvSpPr>
        <p:spPr>
          <a:xfrm>
            <a:off x="1366139" y="3632200"/>
            <a:ext cx="7224524" cy="381000"/>
          </a:xfrm>
          <a:prstGeom prst="rect">
            <a:avLst/>
          </a:prstGeom>
          <a:noFill/>
          <a:ln>
            <a:noFill/>
          </a:ln>
        </p:spPr>
        <p:txBody>
          <a:bodyPr anchorCtr="0" anchor="ctr" bIns="45700" lIns="91425" spcFirstLastPara="1" rIns="91425" wrap="square" tIns="45700">
            <a:noAutofit/>
          </a:bodyPr>
          <a:lstStyle>
            <a:lvl1pPr indent="-228600" lvl="0" marL="457200" algn="l">
              <a:spcBef>
                <a:spcPts val="1000"/>
              </a:spcBef>
              <a:spcAft>
                <a:spcPts val="0"/>
              </a:spcAft>
              <a:buSzPts val="1280"/>
              <a:buFont typeface="Times New Roman"/>
              <a:buNone/>
              <a:defRPr sz="1600">
                <a:solidFill>
                  <a:srgbClr val="7F7F7F"/>
                </a:solidFill>
              </a:defRPr>
            </a:lvl1pPr>
            <a:lvl2pPr indent="-228600" lvl="1" marL="914400" algn="l">
              <a:spcBef>
                <a:spcPts val="1000"/>
              </a:spcBef>
              <a:spcAft>
                <a:spcPts val="0"/>
              </a:spcAft>
              <a:buSzPts val="1280"/>
              <a:buFont typeface="Times New Roman"/>
              <a:buNone/>
              <a:defRPr/>
            </a:lvl2pPr>
            <a:lvl3pPr indent="-228600" lvl="2" marL="1371600" algn="l">
              <a:spcBef>
                <a:spcPts val="1000"/>
              </a:spcBef>
              <a:spcAft>
                <a:spcPts val="0"/>
              </a:spcAft>
              <a:buSzPts val="1120"/>
              <a:buFont typeface="Times New Roman"/>
              <a:buNone/>
              <a:defRPr/>
            </a:lvl3pPr>
            <a:lvl4pPr indent="-228600" lvl="3" marL="1828800" algn="l">
              <a:spcBef>
                <a:spcPts val="1000"/>
              </a:spcBef>
              <a:spcAft>
                <a:spcPts val="0"/>
              </a:spcAft>
              <a:buSzPts val="960"/>
              <a:buFont typeface="Times New Roman"/>
              <a:buNone/>
              <a:defRPr/>
            </a:lvl4pPr>
            <a:lvl5pPr indent="-228600" lvl="4" marL="2286000" algn="l">
              <a:spcBef>
                <a:spcPts val="1000"/>
              </a:spcBef>
              <a:spcAft>
                <a:spcPts val="0"/>
              </a:spcAft>
              <a:buSzPts val="960"/>
              <a:buFont typeface="Times New Roman"/>
              <a:buNone/>
              <a:defRPr/>
            </a:lvl5pPr>
            <a:lvl6pPr indent="-320040" lvl="5" marL="2743200" algn="l">
              <a:spcBef>
                <a:spcPts val="1000"/>
              </a:spcBef>
              <a:spcAft>
                <a:spcPts val="0"/>
              </a:spcAft>
              <a:buSzPts val="1440"/>
              <a:buChar char="►"/>
              <a:defRPr/>
            </a:lvl6pPr>
            <a:lvl7pPr indent="-320040"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103" name="Google Shape;103;p12"/>
          <p:cNvSpPr txBox="1"/>
          <p:nvPr>
            <p:ph idx="2" type="body"/>
          </p:nvPr>
        </p:nvSpPr>
        <p:spPr>
          <a:xfrm>
            <a:off x="677335" y="4470400"/>
            <a:ext cx="8596668" cy="1570962"/>
          </a:xfrm>
          <a:prstGeom prst="rect">
            <a:avLst/>
          </a:prstGeom>
          <a:noFill/>
          <a:ln>
            <a:noFill/>
          </a:ln>
        </p:spPr>
        <p:txBody>
          <a:bodyPr anchorCtr="0" anchor="ctr" bIns="45700" lIns="91425" spcFirstLastPara="1" rIns="91425" wrap="square" tIns="45700">
            <a:normAutofit/>
          </a:bodyPr>
          <a:lstStyle>
            <a:lvl1pPr indent="-228600" lvl="0" marL="457200" algn="l">
              <a:spcBef>
                <a:spcPts val="1000"/>
              </a:spcBef>
              <a:spcAft>
                <a:spcPts val="0"/>
              </a:spcAft>
              <a:buSzPts val="1440"/>
              <a:buNone/>
              <a:defRPr sz="1800">
                <a:solidFill>
                  <a:srgbClr val="3F3F3F"/>
                </a:solidFill>
              </a:defRPr>
            </a:lvl1pPr>
            <a:lvl2pPr indent="-228600" lvl="1" marL="914400" algn="l">
              <a:spcBef>
                <a:spcPts val="1000"/>
              </a:spcBef>
              <a:spcAft>
                <a:spcPts val="0"/>
              </a:spcAft>
              <a:buSzPts val="1440"/>
              <a:buNone/>
              <a:defRPr sz="1800">
                <a:solidFill>
                  <a:srgbClr val="888888"/>
                </a:solidFill>
              </a:defRPr>
            </a:lvl2pPr>
            <a:lvl3pPr indent="-228600" lvl="2" marL="1371600" algn="l">
              <a:spcBef>
                <a:spcPts val="1000"/>
              </a:spcBef>
              <a:spcAft>
                <a:spcPts val="0"/>
              </a:spcAft>
              <a:buSzPts val="1280"/>
              <a:buNone/>
              <a:defRPr sz="1600">
                <a:solidFill>
                  <a:srgbClr val="888888"/>
                </a:solidFill>
              </a:defRPr>
            </a:lvl3pPr>
            <a:lvl4pPr indent="-228600" lvl="3" marL="1828800" algn="l">
              <a:spcBef>
                <a:spcPts val="1000"/>
              </a:spcBef>
              <a:spcAft>
                <a:spcPts val="0"/>
              </a:spcAft>
              <a:buSzPts val="1120"/>
              <a:buNone/>
              <a:defRPr sz="1400">
                <a:solidFill>
                  <a:srgbClr val="888888"/>
                </a:solidFill>
              </a:defRPr>
            </a:lvl4pPr>
            <a:lvl5pPr indent="-228600" lvl="4" marL="2286000" algn="l">
              <a:spcBef>
                <a:spcPts val="1000"/>
              </a:spcBef>
              <a:spcAft>
                <a:spcPts val="0"/>
              </a:spcAft>
              <a:buSzPts val="1120"/>
              <a:buNone/>
              <a:defRPr sz="1400">
                <a:solidFill>
                  <a:srgbClr val="888888"/>
                </a:solidFill>
              </a:defRPr>
            </a:lvl5pPr>
            <a:lvl6pPr indent="-228600" lvl="5" marL="2743200" algn="l">
              <a:spcBef>
                <a:spcPts val="1000"/>
              </a:spcBef>
              <a:spcAft>
                <a:spcPts val="0"/>
              </a:spcAft>
              <a:buSzPts val="1120"/>
              <a:buNone/>
              <a:defRPr sz="1400">
                <a:solidFill>
                  <a:srgbClr val="888888"/>
                </a:solidFill>
              </a:defRPr>
            </a:lvl6pPr>
            <a:lvl7pPr indent="-228600" lvl="6" marL="3200400" algn="l">
              <a:spcBef>
                <a:spcPts val="1000"/>
              </a:spcBef>
              <a:spcAft>
                <a:spcPts val="0"/>
              </a:spcAft>
              <a:buSzPts val="1120"/>
              <a:buNone/>
              <a:defRPr sz="1400">
                <a:solidFill>
                  <a:srgbClr val="888888"/>
                </a:solidFill>
              </a:defRPr>
            </a:lvl7pPr>
            <a:lvl8pPr indent="-228600" lvl="7" marL="3657600" algn="l">
              <a:spcBef>
                <a:spcPts val="1000"/>
              </a:spcBef>
              <a:spcAft>
                <a:spcPts val="0"/>
              </a:spcAft>
              <a:buSzPts val="1120"/>
              <a:buNone/>
              <a:defRPr sz="1400">
                <a:solidFill>
                  <a:srgbClr val="888888"/>
                </a:solidFill>
              </a:defRPr>
            </a:lvl8pPr>
            <a:lvl9pPr indent="-228600" lvl="8" marL="4114800" algn="l">
              <a:spcBef>
                <a:spcPts val="1000"/>
              </a:spcBef>
              <a:spcAft>
                <a:spcPts val="0"/>
              </a:spcAft>
              <a:buSzPts val="1120"/>
              <a:buNone/>
              <a:defRPr sz="1400">
                <a:solidFill>
                  <a:srgbClr val="888888"/>
                </a:solidFill>
              </a:defRPr>
            </a:lvl9pPr>
          </a:lstStyle>
          <a:p/>
        </p:txBody>
      </p:sp>
      <p:sp>
        <p:nvSpPr>
          <p:cNvPr id="104" name="Google Shape;104;p12"/>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5" name="Google Shape;105;p12"/>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6" name="Google Shape;106;p12"/>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107" name="Google Shape;107;p12"/>
          <p:cNvSpPr txBox="1"/>
          <p:nvPr/>
        </p:nvSpPr>
        <p:spPr>
          <a:xfrm>
            <a:off x="541870" y="790378"/>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b="0" i="0" lang="en-GB" sz="8000" u="none" cap="none" strike="noStrike">
                <a:solidFill>
                  <a:schemeClr val="accent1"/>
                </a:solidFill>
                <a:latin typeface="Arial"/>
                <a:ea typeface="Arial"/>
                <a:cs typeface="Arial"/>
                <a:sym typeface="Arial"/>
              </a:rPr>
              <a:t>“</a:t>
            </a:r>
            <a:endParaRPr/>
          </a:p>
        </p:txBody>
      </p:sp>
      <p:sp>
        <p:nvSpPr>
          <p:cNvPr id="108" name="Google Shape;108;p12"/>
          <p:cNvSpPr txBox="1"/>
          <p:nvPr/>
        </p:nvSpPr>
        <p:spPr>
          <a:xfrm>
            <a:off x="8893011" y="2886556"/>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b="0" i="0" lang="en-GB" sz="8000" u="none" cap="none" strike="noStrike">
                <a:solidFill>
                  <a:schemeClr val="accent1"/>
                </a:solidFill>
                <a:latin typeface="Arial"/>
                <a:ea typeface="Arial"/>
                <a:cs typeface="Arial"/>
                <a:sym typeface="Arial"/>
              </a:rPr>
              <a:t>”</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ame Card">
  <p:cSld name="Name Card">
    <p:spTree>
      <p:nvGrpSpPr>
        <p:cNvPr id="109" name="Shape 109"/>
        <p:cNvGrpSpPr/>
        <p:nvPr/>
      </p:nvGrpSpPr>
      <p:grpSpPr>
        <a:xfrm>
          <a:off x="0" y="0"/>
          <a:ext cx="0" cy="0"/>
          <a:chOff x="0" y="0"/>
          <a:chExt cx="0" cy="0"/>
        </a:xfrm>
      </p:grpSpPr>
      <p:sp>
        <p:nvSpPr>
          <p:cNvPr id="110" name="Google Shape;110;p13"/>
          <p:cNvSpPr txBox="1"/>
          <p:nvPr>
            <p:ph type="title"/>
          </p:nvPr>
        </p:nvSpPr>
        <p:spPr>
          <a:xfrm>
            <a:off x="677335" y="1931988"/>
            <a:ext cx="8596668" cy="259546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rgbClr val="864EA9"/>
              </a:buClr>
              <a:buSzPts val="4400"/>
              <a:buFont typeface="Times New Roman"/>
              <a:buNone/>
              <a:defRPr b="0" sz="44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1" name="Google Shape;111;p13"/>
          <p:cNvSpPr txBox="1"/>
          <p:nvPr>
            <p:ph idx="1" type="body"/>
          </p:nvPr>
        </p:nvSpPr>
        <p:spPr>
          <a:xfrm>
            <a:off x="677335" y="4527448"/>
            <a:ext cx="8596668" cy="1513914"/>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440"/>
              <a:buNone/>
              <a:defRPr sz="1800">
                <a:solidFill>
                  <a:srgbClr val="3F3F3F"/>
                </a:solidFill>
              </a:defRPr>
            </a:lvl1pPr>
            <a:lvl2pPr indent="-228600" lvl="1" marL="914400" algn="l">
              <a:spcBef>
                <a:spcPts val="1000"/>
              </a:spcBef>
              <a:spcAft>
                <a:spcPts val="0"/>
              </a:spcAft>
              <a:buSzPts val="1440"/>
              <a:buNone/>
              <a:defRPr sz="1800">
                <a:solidFill>
                  <a:srgbClr val="888888"/>
                </a:solidFill>
              </a:defRPr>
            </a:lvl2pPr>
            <a:lvl3pPr indent="-228600" lvl="2" marL="1371600" algn="l">
              <a:spcBef>
                <a:spcPts val="1000"/>
              </a:spcBef>
              <a:spcAft>
                <a:spcPts val="0"/>
              </a:spcAft>
              <a:buSzPts val="1280"/>
              <a:buNone/>
              <a:defRPr sz="1600">
                <a:solidFill>
                  <a:srgbClr val="888888"/>
                </a:solidFill>
              </a:defRPr>
            </a:lvl3pPr>
            <a:lvl4pPr indent="-228600" lvl="3" marL="1828800" algn="l">
              <a:spcBef>
                <a:spcPts val="1000"/>
              </a:spcBef>
              <a:spcAft>
                <a:spcPts val="0"/>
              </a:spcAft>
              <a:buSzPts val="1120"/>
              <a:buNone/>
              <a:defRPr sz="1400">
                <a:solidFill>
                  <a:srgbClr val="888888"/>
                </a:solidFill>
              </a:defRPr>
            </a:lvl4pPr>
            <a:lvl5pPr indent="-228600" lvl="4" marL="2286000" algn="l">
              <a:spcBef>
                <a:spcPts val="1000"/>
              </a:spcBef>
              <a:spcAft>
                <a:spcPts val="0"/>
              </a:spcAft>
              <a:buSzPts val="1120"/>
              <a:buNone/>
              <a:defRPr sz="1400">
                <a:solidFill>
                  <a:srgbClr val="888888"/>
                </a:solidFill>
              </a:defRPr>
            </a:lvl5pPr>
            <a:lvl6pPr indent="-228600" lvl="5" marL="2743200" algn="l">
              <a:spcBef>
                <a:spcPts val="1000"/>
              </a:spcBef>
              <a:spcAft>
                <a:spcPts val="0"/>
              </a:spcAft>
              <a:buSzPts val="1120"/>
              <a:buNone/>
              <a:defRPr sz="1400">
                <a:solidFill>
                  <a:srgbClr val="888888"/>
                </a:solidFill>
              </a:defRPr>
            </a:lvl6pPr>
            <a:lvl7pPr indent="-228600" lvl="6" marL="3200400" algn="l">
              <a:spcBef>
                <a:spcPts val="1000"/>
              </a:spcBef>
              <a:spcAft>
                <a:spcPts val="0"/>
              </a:spcAft>
              <a:buSzPts val="1120"/>
              <a:buNone/>
              <a:defRPr sz="1400">
                <a:solidFill>
                  <a:srgbClr val="888888"/>
                </a:solidFill>
              </a:defRPr>
            </a:lvl7pPr>
            <a:lvl8pPr indent="-228600" lvl="7" marL="3657600" algn="l">
              <a:spcBef>
                <a:spcPts val="1000"/>
              </a:spcBef>
              <a:spcAft>
                <a:spcPts val="0"/>
              </a:spcAft>
              <a:buSzPts val="1120"/>
              <a:buNone/>
              <a:defRPr sz="1400">
                <a:solidFill>
                  <a:srgbClr val="888888"/>
                </a:solidFill>
              </a:defRPr>
            </a:lvl8pPr>
            <a:lvl9pPr indent="-228600" lvl="8" marL="4114800" algn="l">
              <a:spcBef>
                <a:spcPts val="1000"/>
              </a:spcBef>
              <a:spcAft>
                <a:spcPts val="0"/>
              </a:spcAft>
              <a:buSzPts val="1120"/>
              <a:buNone/>
              <a:defRPr sz="1400">
                <a:solidFill>
                  <a:srgbClr val="888888"/>
                </a:solidFill>
              </a:defRPr>
            </a:lvl9pPr>
          </a:lstStyle>
          <a:p/>
        </p:txBody>
      </p:sp>
      <p:sp>
        <p:nvSpPr>
          <p:cNvPr id="112" name="Google Shape;112;p13"/>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3" name="Google Shape;113;p13"/>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4" name="Google Shape;114;p13"/>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Name Card">
  <p:cSld name="Quote Name Card">
    <p:spTree>
      <p:nvGrpSpPr>
        <p:cNvPr id="115" name="Shape 115"/>
        <p:cNvGrpSpPr/>
        <p:nvPr/>
      </p:nvGrpSpPr>
      <p:grpSpPr>
        <a:xfrm>
          <a:off x="0" y="0"/>
          <a:ext cx="0" cy="0"/>
          <a:chOff x="0" y="0"/>
          <a:chExt cx="0" cy="0"/>
        </a:xfrm>
      </p:grpSpPr>
      <p:sp>
        <p:nvSpPr>
          <p:cNvPr id="116" name="Google Shape;116;p14"/>
          <p:cNvSpPr txBox="1"/>
          <p:nvPr>
            <p:ph type="title"/>
          </p:nvPr>
        </p:nvSpPr>
        <p:spPr>
          <a:xfrm>
            <a:off x="931334" y="609600"/>
            <a:ext cx="8094134" cy="30226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rgbClr val="864EA9"/>
              </a:buClr>
              <a:buSzPts val="4400"/>
              <a:buFont typeface="Times New Roman"/>
              <a:buNone/>
              <a:defRPr b="0" sz="44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7" name="Google Shape;117;p14"/>
          <p:cNvSpPr txBox="1"/>
          <p:nvPr>
            <p:ph idx="1" type="body"/>
          </p:nvPr>
        </p:nvSpPr>
        <p:spPr>
          <a:xfrm>
            <a:off x="677332" y="4013200"/>
            <a:ext cx="8596669" cy="514248"/>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Font typeface="Times New Roman"/>
              <a:buNone/>
              <a:defRPr sz="2400">
                <a:solidFill>
                  <a:srgbClr val="3F3F3F"/>
                </a:solidFill>
              </a:defRPr>
            </a:lvl1pPr>
            <a:lvl2pPr indent="-228600" lvl="1" marL="914400" algn="l">
              <a:spcBef>
                <a:spcPts val="1000"/>
              </a:spcBef>
              <a:spcAft>
                <a:spcPts val="0"/>
              </a:spcAft>
              <a:buSzPts val="1280"/>
              <a:buFont typeface="Times New Roman"/>
              <a:buNone/>
              <a:defRPr/>
            </a:lvl2pPr>
            <a:lvl3pPr indent="-228600" lvl="2" marL="1371600" algn="l">
              <a:spcBef>
                <a:spcPts val="1000"/>
              </a:spcBef>
              <a:spcAft>
                <a:spcPts val="0"/>
              </a:spcAft>
              <a:buSzPts val="1120"/>
              <a:buFont typeface="Times New Roman"/>
              <a:buNone/>
              <a:defRPr/>
            </a:lvl3pPr>
            <a:lvl4pPr indent="-228600" lvl="3" marL="1828800" algn="l">
              <a:spcBef>
                <a:spcPts val="1000"/>
              </a:spcBef>
              <a:spcAft>
                <a:spcPts val="0"/>
              </a:spcAft>
              <a:buSzPts val="960"/>
              <a:buFont typeface="Times New Roman"/>
              <a:buNone/>
              <a:defRPr/>
            </a:lvl4pPr>
            <a:lvl5pPr indent="-228600" lvl="4" marL="2286000" algn="l">
              <a:spcBef>
                <a:spcPts val="1000"/>
              </a:spcBef>
              <a:spcAft>
                <a:spcPts val="0"/>
              </a:spcAft>
              <a:buSzPts val="960"/>
              <a:buFont typeface="Times New Roman"/>
              <a:buNone/>
              <a:defRPr/>
            </a:lvl5pPr>
            <a:lvl6pPr indent="-320040" lvl="5" marL="2743200" algn="l">
              <a:spcBef>
                <a:spcPts val="1000"/>
              </a:spcBef>
              <a:spcAft>
                <a:spcPts val="0"/>
              </a:spcAft>
              <a:buSzPts val="1440"/>
              <a:buChar char="►"/>
              <a:defRPr/>
            </a:lvl6pPr>
            <a:lvl7pPr indent="-320040"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118" name="Google Shape;118;p14"/>
          <p:cNvSpPr txBox="1"/>
          <p:nvPr>
            <p:ph idx="2" type="body"/>
          </p:nvPr>
        </p:nvSpPr>
        <p:spPr>
          <a:xfrm>
            <a:off x="677335" y="4527448"/>
            <a:ext cx="8596668" cy="1513914"/>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440"/>
              <a:buNone/>
              <a:defRPr sz="1800">
                <a:solidFill>
                  <a:srgbClr val="7F7F7F"/>
                </a:solidFill>
              </a:defRPr>
            </a:lvl1pPr>
            <a:lvl2pPr indent="-228600" lvl="1" marL="914400" algn="l">
              <a:spcBef>
                <a:spcPts val="1000"/>
              </a:spcBef>
              <a:spcAft>
                <a:spcPts val="0"/>
              </a:spcAft>
              <a:buSzPts val="1440"/>
              <a:buNone/>
              <a:defRPr sz="1800">
                <a:solidFill>
                  <a:srgbClr val="888888"/>
                </a:solidFill>
              </a:defRPr>
            </a:lvl2pPr>
            <a:lvl3pPr indent="-228600" lvl="2" marL="1371600" algn="l">
              <a:spcBef>
                <a:spcPts val="1000"/>
              </a:spcBef>
              <a:spcAft>
                <a:spcPts val="0"/>
              </a:spcAft>
              <a:buSzPts val="1280"/>
              <a:buNone/>
              <a:defRPr sz="1600">
                <a:solidFill>
                  <a:srgbClr val="888888"/>
                </a:solidFill>
              </a:defRPr>
            </a:lvl3pPr>
            <a:lvl4pPr indent="-228600" lvl="3" marL="1828800" algn="l">
              <a:spcBef>
                <a:spcPts val="1000"/>
              </a:spcBef>
              <a:spcAft>
                <a:spcPts val="0"/>
              </a:spcAft>
              <a:buSzPts val="1120"/>
              <a:buNone/>
              <a:defRPr sz="1400">
                <a:solidFill>
                  <a:srgbClr val="888888"/>
                </a:solidFill>
              </a:defRPr>
            </a:lvl4pPr>
            <a:lvl5pPr indent="-228600" lvl="4" marL="2286000" algn="l">
              <a:spcBef>
                <a:spcPts val="1000"/>
              </a:spcBef>
              <a:spcAft>
                <a:spcPts val="0"/>
              </a:spcAft>
              <a:buSzPts val="1120"/>
              <a:buNone/>
              <a:defRPr sz="1400">
                <a:solidFill>
                  <a:srgbClr val="888888"/>
                </a:solidFill>
              </a:defRPr>
            </a:lvl5pPr>
            <a:lvl6pPr indent="-228600" lvl="5" marL="2743200" algn="l">
              <a:spcBef>
                <a:spcPts val="1000"/>
              </a:spcBef>
              <a:spcAft>
                <a:spcPts val="0"/>
              </a:spcAft>
              <a:buSzPts val="1120"/>
              <a:buNone/>
              <a:defRPr sz="1400">
                <a:solidFill>
                  <a:srgbClr val="888888"/>
                </a:solidFill>
              </a:defRPr>
            </a:lvl6pPr>
            <a:lvl7pPr indent="-228600" lvl="6" marL="3200400" algn="l">
              <a:spcBef>
                <a:spcPts val="1000"/>
              </a:spcBef>
              <a:spcAft>
                <a:spcPts val="0"/>
              </a:spcAft>
              <a:buSzPts val="1120"/>
              <a:buNone/>
              <a:defRPr sz="1400">
                <a:solidFill>
                  <a:srgbClr val="888888"/>
                </a:solidFill>
              </a:defRPr>
            </a:lvl7pPr>
            <a:lvl8pPr indent="-228600" lvl="7" marL="3657600" algn="l">
              <a:spcBef>
                <a:spcPts val="1000"/>
              </a:spcBef>
              <a:spcAft>
                <a:spcPts val="0"/>
              </a:spcAft>
              <a:buSzPts val="1120"/>
              <a:buNone/>
              <a:defRPr sz="1400">
                <a:solidFill>
                  <a:srgbClr val="888888"/>
                </a:solidFill>
              </a:defRPr>
            </a:lvl8pPr>
            <a:lvl9pPr indent="-228600" lvl="8" marL="4114800" algn="l">
              <a:spcBef>
                <a:spcPts val="1000"/>
              </a:spcBef>
              <a:spcAft>
                <a:spcPts val="0"/>
              </a:spcAft>
              <a:buSzPts val="1120"/>
              <a:buNone/>
              <a:defRPr sz="1400">
                <a:solidFill>
                  <a:srgbClr val="888888"/>
                </a:solidFill>
              </a:defRPr>
            </a:lvl9pPr>
          </a:lstStyle>
          <a:p/>
        </p:txBody>
      </p:sp>
      <p:sp>
        <p:nvSpPr>
          <p:cNvPr id="119" name="Google Shape;119;p14"/>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0" name="Google Shape;120;p14"/>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1" name="Google Shape;121;p14"/>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122" name="Google Shape;122;p14"/>
          <p:cNvSpPr txBox="1"/>
          <p:nvPr/>
        </p:nvSpPr>
        <p:spPr>
          <a:xfrm>
            <a:off x="541870" y="790378"/>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b="0" i="0" lang="en-GB" sz="8000" u="none" cap="none" strike="noStrike">
                <a:solidFill>
                  <a:schemeClr val="accent1"/>
                </a:solidFill>
                <a:latin typeface="Arial"/>
                <a:ea typeface="Arial"/>
                <a:cs typeface="Arial"/>
                <a:sym typeface="Arial"/>
              </a:rPr>
              <a:t>“</a:t>
            </a:r>
            <a:endParaRPr/>
          </a:p>
        </p:txBody>
      </p:sp>
      <p:sp>
        <p:nvSpPr>
          <p:cNvPr id="123" name="Google Shape;123;p14"/>
          <p:cNvSpPr txBox="1"/>
          <p:nvPr/>
        </p:nvSpPr>
        <p:spPr>
          <a:xfrm>
            <a:off x="8893011" y="2886556"/>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b="0" i="0" lang="en-GB" sz="8000" u="none" cap="none" strike="noStrike">
                <a:solidFill>
                  <a:schemeClr val="accent1"/>
                </a:solidFill>
                <a:latin typeface="Arial"/>
                <a:ea typeface="Arial"/>
                <a:cs typeface="Arial"/>
                <a:sym typeface="Arial"/>
              </a:rPr>
              <a:t>”</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rue or False">
  <p:cSld name="True or False">
    <p:spTree>
      <p:nvGrpSpPr>
        <p:cNvPr id="124" name="Shape 124"/>
        <p:cNvGrpSpPr/>
        <p:nvPr/>
      </p:nvGrpSpPr>
      <p:grpSpPr>
        <a:xfrm>
          <a:off x="0" y="0"/>
          <a:ext cx="0" cy="0"/>
          <a:chOff x="0" y="0"/>
          <a:chExt cx="0" cy="0"/>
        </a:xfrm>
      </p:grpSpPr>
      <p:sp>
        <p:nvSpPr>
          <p:cNvPr id="125" name="Google Shape;125;p15"/>
          <p:cNvSpPr txBox="1"/>
          <p:nvPr>
            <p:ph type="title"/>
          </p:nvPr>
        </p:nvSpPr>
        <p:spPr>
          <a:xfrm>
            <a:off x="685799" y="609600"/>
            <a:ext cx="8588203" cy="30226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rgbClr val="864EA9"/>
              </a:buClr>
              <a:buSzPts val="4400"/>
              <a:buFont typeface="Times New Roman"/>
              <a:buNone/>
              <a:defRPr b="0" sz="44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6" name="Google Shape;126;p15"/>
          <p:cNvSpPr txBox="1"/>
          <p:nvPr>
            <p:ph idx="1" type="body"/>
          </p:nvPr>
        </p:nvSpPr>
        <p:spPr>
          <a:xfrm>
            <a:off x="677332" y="4013200"/>
            <a:ext cx="8596669" cy="514248"/>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Font typeface="Times New Roman"/>
              <a:buNone/>
              <a:defRPr sz="2400">
                <a:solidFill>
                  <a:schemeClr val="accent1"/>
                </a:solidFill>
              </a:defRPr>
            </a:lvl1pPr>
            <a:lvl2pPr indent="-228600" lvl="1" marL="914400" algn="l">
              <a:spcBef>
                <a:spcPts val="1000"/>
              </a:spcBef>
              <a:spcAft>
                <a:spcPts val="0"/>
              </a:spcAft>
              <a:buSzPts val="1280"/>
              <a:buFont typeface="Times New Roman"/>
              <a:buNone/>
              <a:defRPr/>
            </a:lvl2pPr>
            <a:lvl3pPr indent="-228600" lvl="2" marL="1371600" algn="l">
              <a:spcBef>
                <a:spcPts val="1000"/>
              </a:spcBef>
              <a:spcAft>
                <a:spcPts val="0"/>
              </a:spcAft>
              <a:buSzPts val="1120"/>
              <a:buFont typeface="Times New Roman"/>
              <a:buNone/>
              <a:defRPr/>
            </a:lvl3pPr>
            <a:lvl4pPr indent="-228600" lvl="3" marL="1828800" algn="l">
              <a:spcBef>
                <a:spcPts val="1000"/>
              </a:spcBef>
              <a:spcAft>
                <a:spcPts val="0"/>
              </a:spcAft>
              <a:buSzPts val="960"/>
              <a:buFont typeface="Times New Roman"/>
              <a:buNone/>
              <a:defRPr/>
            </a:lvl4pPr>
            <a:lvl5pPr indent="-228600" lvl="4" marL="2286000" algn="l">
              <a:spcBef>
                <a:spcPts val="1000"/>
              </a:spcBef>
              <a:spcAft>
                <a:spcPts val="0"/>
              </a:spcAft>
              <a:buSzPts val="960"/>
              <a:buFont typeface="Times New Roman"/>
              <a:buNone/>
              <a:defRPr/>
            </a:lvl5pPr>
            <a:lvl6pPr indent="-320040" lvl="5" marL="2743200" algn="l">
              <a:spcBef>
                <a:spcPts val="1000"/>
              </a:spcBef>
              <a:spcAft>
                <a:spcPts val="0"/>
              </a:spcAft>
              <a:buSzPts val="1440"/>
              <a:buChar char="►"/>
              <a:defRPr/>
            </a:lvl6pPr>
            <a:lvl7pPr indent="-320040"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127" name="Google Shape;127;p15"/>
          <p:cNvSpPr txBox="1"/>
          <p:nvPr>
            <p:ph idx="2" type="body"/>
          </p:nvPr>
        </p:nvSpPr>
        <p:spPr>
          <a:xfrm>
            <a:off x="677335" y="4527448"/>
            <a:ext cx="8596668" cy="1513914"/>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440"/>
              <a:buNone/>
              <a:defRPr sz="1800">
                <a:solidFill>
                  <a:srgbClr val="7F7F7F"/>
                </a:solidFill>
              </a:defRPr>
            </a:lvl1pPr>
            <a:lvl2pPr indent="-228600" lvl="1" marL="914400" algn="l">
              <a:spcBef>
                <a:spcPts val="1000"/>
              </a:spcBef>
              <a:spcAft>
                <a:spcPts val="0"/>
              </a:spcAft>
              <a:buSzPts val="1440"/>
              <a:buNone/>
              <a:defRPr sz="1800">
                <a:solidFill>
                  <a:srgbClr val="888888"/>
                </a:solidFill>
              </a:defRPr>
            </a:lvl2pPr>
            <a:lvl3pPr indent="-228600" lvl="2" marL="1371600" algn="l">
              <a:spcBef>
                <a:spcPts val="1000"/>
              </a:spcBef>
              <a:spcAft>
                <a:spcPts val="0"/>
              </a:spcAft>
              <a:buSzPts val="1280"/>
              <a:buNone/>
              <a:defRPr sz="1600">
                <a:solidFill>
                  <a:srgbClr val="888888"/>
                </a:solidFill>
              </a:defRPr>
            </a:lvl3pPr>
            <a:lvl4pPr indent="-228600" lvl="3" marL="1828800" algn="l">
              <a:spcBef>
                <a:spcPts val="1000"/>
              </a:spcBef>
              <a:spcAft>
                <a:spcPts val="0"/>
              </a:spcAft>
              <a:buSzPts val="1120"/>
              <a:buNone/>
              <a:defRPr sz="1400">
                <a:solidFill>
                  <a:srgbClr val="888888"/>
                </a:solidFill>
              </a:defRPr>
            </a:lvl4pPr>
            <a:lvl5pPr indent="-228600" lvl="4" marL="2286000" algn="l">
              <a:spcBef>
                <a:spcPts val="1000"/>
              </a:spcBef>
              <a:spcAft>
                <a:spcPts val="0"/>
              </a:spcAft>
              <a:buSzPts val="1120"/>
              <a:buNone/>
              <a:defRPr sz="1400">
                <a:solidFill>
                  <a:srgbClr val="888888"/>
                </a:solidFill>
              </a:defRPr>
            </a:lvl5pPr>
            <a:lvl6pPr indent="-228600" lvl="5" marL="2743200" algn="l">
              <a:spcBef>
                <a:spcPts val="1000"/>
              </a:spcBef>
              <a:spcAft>
                <a:spcPts val="0"/>
              </a:spcAft>
              <a:buSzPts val="1120"/>
              <a:buNone/>
              <a:defRPr sz="1400">
                <a:solidFill>
                  <a:srgbClr val="888888"/>
                </a:solidFill>
              </a:defRPr>
            </a:lvl6pPr>
            <a:lvl7pPr indent="-228600" lvl="6" marL="3200400" algn="l">
              <a:spcBef>
                <a:spcPts val="1000"/>
              </a:spcBef>
              <a:spcAft>
                <a:spcPts val="0"/>
              </a:spcAft>
              <a:buSzPts val="1120"/>
              <a:buNone/>
              <a:defRPr sz="1400">
                <a:solidFill>
                  <a:srgbClr val="888888"/>
                </a:solidFill>
              </a:defRPr>
            </a:lvl7pPr>
            <a:lvl8pPr indent="-228600" lvl="7" marL="3657600" algn="l">
              <a:spcBef>
                <a:spcPts val="1000"/>
              </a:spcBef>
              <a:spcAft>
                <a:spcPts val="0"/>
              </a:spcAft>
              <a:buSzPts val="1120"/>
              <a:buNone/>
              <a:defRPr sz="1400">
                <a:solidFill>
                  <a:srgbClr val="888888"/>
                </a:solidFill>
              </a:defRPr>
            </a:lvl8pPr>
            <a:lvl9pPr indent="-228600" lvl="8" marL="4114800" algn="l">
              <a:spcBef>
                <a:spcPts val="1000"/>
              </a:spcBef>
              <a:spcAft>
                <a:spcPts val="0"/>
              </a:spcAft>
              <a:buSzPts val="1120"/>
              <a:buNone/>
              <a:defRPr sz="1400">
                <a:solidFill>
                  <a:srgbClr val="888888"/>
                </a:solidFill>
              </a:defRPr>
            </a:lvl9pPr>
          </a:lstStyle>
          <a:p/>
        </p:txBody>
      </p:sp>
      <p:sp>
        <p:nvSpPr>
          <p:cNvPr id="128" name="Google Shape;128;p15"/>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9" name="Google Shape;129;p15"/>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0" name="Google Shape;130;p15"/>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131" name="Shape 131"/>
        <p:cNvGrpSpPr/>
        <p:nvPr/>
      </p:nvGrpSpPr>
      <p:grpSpPr>
        <a:xfrm>
          <a:off x="0" y="0"/>
          <a:ext cx="0" cy="0"/>
          <a:chOff x="0" y="0"/>
          <a:chExt cx="0" cy="0"/>
        </a:xfrm>
      </p:grpSpPr>
      <p:sp>
        <p:nvSpPr>
          <p:cNvPr id="132" name="Google Shape;132;p16"/>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rgbClr val="864EA9"/>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3" name="Google Shape;133;p16"/>
          <p:cNvSpPr txBox="1"/>
          <p:nvPr>
            <p:ph idx="1" type="body"/>
          </p:nvPr>
        </p:nvSpPr>
        <p:spPr>
          <a:xfrm rot="5400000">
            <a:off x="3035281" y="-197358"/>
            <a:ext cx="3880773" cy="8596668"/>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40" lvl="2" marL="1371600" algn="l">
              <a:spcBef>
                <a:spcPts val="1000"/>
              </a:spcBef>
              <a:spcAft>
                <a:spcPts val="0"/>
              </a:spcAft>
              <a:buSzPts val="1440"/>
              <a:buChar char="►"/>
              <a:defRPr/>
            </a:lvl3pPr>
            <a:lvl4pPr indent="-320040" lvl="3" marL="1828800" algn="l">
              <a:spcBef>
                <a:spcPts val="1000"/>
              </a:spcBef>
              <a:spcAft>
                <a:spcPts val="0"/>
              </a:spcAft>
              <a:buSzPts val="1440"/>
              <a:buChar char="►"/>
              <a:defRPr/>
            </a:lvl4pPr>
            <a:lvl5pPr indent="-320040" lvl="4" marL="2286000" algn="l">
              <a:spcBef>
                <a:spcPts val="1000"/>
              </a:spcBef>
              <a:spcAft>
                <a:spcPts val="0"/>
              </a:spcAft>
              <a:buSzPts val="1440"/>
              <a:buChar char="►"/>
              <a:defRPr/>
            </a:lvl5pPr>
            <a:lvl6pPr indent="-320040" lvl="5" marL="2743200" algn="l">
              <a:spcBef>
                <a:spcPts val="1000"/>
              </a:spcBef>
              <a:spcAft>
                <a:spcPts val="0"/>
              </a:spcAft>
              <a:buSzPts val="1440"/>
              <a:buChar char="►"/>
              <a:defRPr/>
            </a:lvl6pPr>
            <a:lvl7pPr indent="-320040"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134" name="Google Shape;134;p16"/>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5" name="Google Shape;135;p16"/>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6" name="Google Shape;136;p16"/>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37" name="Shape 137"/>
        <p:cNvGrpSpPr/>
        <p:nvPr/>
      </p:nvGrpSpPr>
      <p:grpSpPr>
        <a:xfrm>
          <a:off x="0" y="0"/>
          <a:ext cx="0" cy="0"/>
          <a:chOff x="0" y="0"/>
          <a:chExt cx="0" cy="0"/>
        </a:xfrm>
      </p:grpSpPr>
      <p:sp>
        <p:nvSpPr>
          <p:cNvPr id="138" name="Google Shape;138;p17"/>
          <p:cNvSpPr txBox="1"/>
          <p:nvPr>
            <p:ph type="title"/>
          </p:nvPr>
        </p:nvSpPr>
        <p:spPr>
          <a:xfrm rot="5400000">
            <a:off x="5994319" y="2582953"/>
            <a:ext cx="5251451" cy="1304743"/>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rgbClr val="864EA9"/>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9" name="Google Shape;139;p17"/>
          <p:cNvSpPr txBox="1"/>
          <p:nvPr>
            <p:ph idx="1" type="body"/>
          </p:nvPr>
        </p:nvSpPr>
        <p:spPr>
          <a:xfrm rot="5400000">
            <a:off x="1581685" y="-294750"/>
            <a:ext cx="5251450" cy="7060150"/>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40" lvl="2" marL="1371600" algn="l">
              <a:spcBef>
                <a:spcPts val="1000"/>
              </a:spcBef>
              <a:spcAft>
                <a:spcPts val="0"/>
              </a:spcAft>
              <a:buSzPts val="1440"/>
              <a:buChar char="►"/>
              <a:defRPr/>
            </a:lvl3pPr>
            <a:lvl4pPr indent="-320040" lvl="3" marL="1828800" algn="l">
              <a:spcBef>
                <a:spcPts val="1000"/>
              </a:spcBef>
              <a:spcAft>
                <a:spcPts val="0"/>
              </a:spcAft>
              <a:buSzPts val="1440"/>
              <a:buChar char="►"/>
              <a:defRPr/>
            </a:lvl4pPr>
            <a:lvl5pPr indent="-320040" lvl="4" marL="2286000" algn="l">
              <a:spcBef>
                <a:spcPts val="1000"/>
              </a:spcBef>
              <a:spcAft>
                <a:spcPts val="0"/>
              </a:spcAft>
              <a:buSzPts val="1440"/>
              <a:buChar char="►"/>
              <a:defRPr/>
            </a:lvl5pPr>
            <a:lvl6pPr indent="-320040" lvl="5" marL="2743200" algn="l">
              <a:spcBef>
                <a:spcPts val="1000"/>
              </a:spcBef>
              <a:spcAft>
                <a:spcPts val="0"/>
              </a:spcAft>
              <a:buSzPts val="1440"/>
              <a:buChar char="►"/>
              <a:defRPr/>
            </a:lvl6pPr>
            <a:lvl7pPr indent="-320040"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140" name="Google Shape;140;p17"/>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1" name="Google Shape;141;p17"/>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2" name="Google Shape;142;p17"/>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theme" Target="../theme/theme2.xml"/><Relationship Id="rId16" Type="http://schemas.openxmlformats.org/officeDocument/2006/relationships/slideLayout" Target="../slideLayouts/slideLayout16.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grpSp>
        <p:nvGrpSpPr>
          <p:cNvPr id="10" name="Google Shape;10;p1"/>
          <p:cNvGrpSpPr/>
          <p:nvPr/>
        </p:nvGrpSpPr>
        <p:grpSpPr>
          <a:xfrm>
            <a:off x="0" y="-8467"/>
            <a:ext cx="12192000" cy="6866467"/>
            <a:chOff x="0" y="-8467"/>
            <a:chExt cx="12192000" cy="6866467"/>
          </a:xfrm>
        </p:grpSpPr>
        <p:cxnSp>
          <p:nvCxnSpPr>
            <p:cNvPr id="11" name="Google Shape;11;p1"/>
            <p:cNvCxnSpPr/>
            <p:nvPr/>
          </p:nvCxnSpPr>
          <p:spPr>
            <a:xfrm>
              <a:off x="9371012" y="0"/>
              <a:ext cx="1219200" cy="6858000"/>
            </a:xfrm>
            <a:prstGeom prst="straightConnector1">
              <a:avLst/>
            </a:prstGeom>
            <a:noFill/>
            <a:ln cap="flat" cmpd="sng" w="9525">
              <a:solidFill>
                <a:schemeClr val="accent1">
                  <a:alpha val="70196"/>
                </a:schemeClr>
              </a:solidFill>
              <a:prstDash val="solid"/>
              <a:round/>
              <a:headEnd len="sm" w="sm" type="none"/>
              <a:tailEnd len="sm" w="sm" type="none"/>
            </a:ln>
          </p:spPr>
        </p:cxnSp>
        <p:cxnSp>
          <p:nvCxnSpPr>
            <p:cNvPr id="12" name="Google Shape;12;p1"/>
            <p:cNvCxnSpPr/>
            <p:nvPr/>
          </p:nvCxnSpPr>
          <p:spPr>
            <a:xfrm flipH="1">
              <a:off x="7425267" y="3681413"/>
              <a:ext cx="4763558" cy="3176587"/>
            </a:xfrm>
            <a:prstGeom prst="straightConnector1">
              <a:avLst/>
            </a:prstGeom>
            <a:noFill/>
            <a:ln cap="flat" cmpd="sng" w="9525">
              <a:solidFill>
                <a:schemeClr val="accent1">
                  <a:alpha val="70196"/>
                </a:schemeClr>
              </a:solidFill>
              <a:prstDash val="solid"/>
              <a:round/>
              <a:headEnd len="sm" w="sm" type="none"/>
              <a:tailEnd len="sm" w="sm" type="none"/>
            </a:ln>
          </p:spPr>
        </p:cxnSp>
        <p:sp>
          <p:nvSpPr>
            <p:cNvPr id="13" name="Google Shape;13;p1"/>
            <p:cNvSpPr/>
            <p:nvPr/>
          </p:nvSpPr>
          <p:spPr>
            <a:xfrm>
              <a:off x="9181476"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36078"/>
              </a:schemeClr>
            </a:solidFill>
            <a:ln>
              <a:noFill/>
            </a:ln>
          </p:spPr>
        </p:sp>
        <p:sp>
          <p:nvSpPr>
            <p:cNvPr id="14" name="Google Shape;14;p1"/>
            <p:cNvSpPr/>
            <p:nvPr/>
          </p:nvSpPr>
          <p:spPr>
            <a:xfrm>
              <a:off x="9603442" y="-8467"/>
              <a:ext cx="258855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15" name="Google Shape;15;p1"/>
            <p:cNvSpPr/>
            <p:nvPr/>
          </p:nvSpPr>
          <p:spPr>
            <a:xfrm>
              <a:off x="8932333" y="3048000"/>
              <a:ext cx="3259667" cy="3810000"/>
            </a:xfrm>
            <a:prstGeom prst="triangle">
              <a:avLst>
                <a:gd fmla="val 100000" name="adj"/>
              </a:avLst>
            </a:prstGeom>
            <a:solidFill>
              <a:schemeClr val="accent1">
                <a:alpha val="72157"/>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 name="Google Shape;16;p1"/>
            <p:cNvSpPr/>
            <p:nvPr/>
          </p:nvSpPr>
          <p:spPr>
            <a:xfrm>
              <a:off x="9334500" y="-8467"/>
              <a:ext cx="2854326"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864EA9">
                <a:alpha val="50196"/>
              </a:srgbClr>
            </a:solidFill>
            <a:ln>
              <a:noFill/>
            </a:ln>
          </p:spPr>
        </p:sp>
        <p:sp>
          <p:nvSpPr>
            <p:cNvPr id="17" name="Google Shape;17;p1"/>
            <p:cNvSpPr/>
            <p:nvPr/>
          </p:nvSpPr>
          <p:spPr>
            <a:xfrm>
              <a:off x="10898730" y="-8467"/>
              <a:ext cx="1290094" cy="6866467"/>
            </a:xfrm>
            <a:custGeom>
              <a:rect b="b" l="l" r="r" t="t"/>
              <a:pathLst>
                <a:path extrusionOk="0" h="6858000" w="1290094">
                  <a:moveTo>
                    <a:pt x="1019735" y="0"/>
                  </a:moveTo>
                  <a:lnTo>
                    <a:pt x="1290094" y="0"/>
                  </a:lnTo>
                  <a:lnTo>
                    <a:pt x="1290094" y="6858000"/>
                  </a:lnTo>
                  <a:lnTo>
                    <a:pt x="0" y="6858000"/>
                  </a:lnTo>
                  <a:lnTo>
                    <a:pt x="1019735" y="0"/>
                  </a:lnTo>
                  <a:close/>
                </a:path>
              </a:pathLst>
            </a:custGeom>
            <a:solidFill>
              <a:srgbClr val="864EA9">
                <a:alpha val="70196"/>
              </a:srgbClr>
            </a:solidFill>
            <a:ln>
              <a:noFill/>
            </a:ln>
          </p:spPr>
        </p:sp>
        <p:sp>
          <p:nvSpPr>
            <p:cNvPr id="18" name="Google Shape;18;p1"/>
            <p:cNvSpPr/>
            <p:nvPr/>
          </p:nvSpPr>
          <p:spPr>
            <a:xfrm>
              <a:off x="10938999" y="-8467"/>
              <a:ext cx="1249825" cy="6866467"/>
            </a:xfrm>
            <a:custGeom>
              <a:rect b="b" l="l" r="r" t="t"/>
              <a:pathLst>
                <a:path extrusionOk="0" h="6858000" w="1249825">
                  <a:moveTo>
                    <a:pt x="0" y="0"/>
                  </a:moveTo>
                  <a:lnTo>
                    <a:pt x="1249825" y="0"/>
                  </a:lnTo>
                  <a:lnTo>
                    <a:pt x="1249825" y="6858000"/>
                  </a:lnTo>
                  <a:lnTo>
                    <a:pt x="1109382" y="6858000"/>
                  </a:lnTo>
                  <a:lnTo>
                    <a:pt x="0" y="0"/>
                  </a:lnTo>
                  <a:close/>
                </a:path>
              </a:pathLst>
            </a:custGeom>
            <a:solidFill>
              <a:srgbClr val="593470">
                <a:alpha val="80000"/>
              </a:srgbClr>
            </a:solidFill>
            <a:ln>
              <a:noFill/>
            </a:ln>
          </p:spPr>
        </p:sp>
        <p:sp>
          <p:nvSpPr>
            <p:cNvPr id="19" name="Google Shape;19;p1"/>
            <p:cNvSpPr/>
            <p:nvPr/>
          </p:nvSpPr>
          <p:spPr>
            <a:xfrm>
              <a:off x="10371666" y="3589867"/>
              <a:ext cx="1817159" cy="3268133"/>
            </a:xfrm>
            <a:prstGeom prst="triangle">
              <a:avLst>
                <a:gd fmla="val 100000" name="adj"/>
              </a:avLst>
            </a:prstGeom>
            <a:solidFill>
              <a:srgbClr val="593470">
                <a:alpha val="65882"/>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1"/>
            <p:cNvSpPr/>
            <p:nvPr/>
          </p:nvSpPr>
          <p:spPr>
            <a:xfrm>
              <a:off x="0" y="4013200"/>
              <a:ext cx="448733" cy="2844800"/>
            </a:xfrm>
            <a:prstGeom prst="triangle">
              <a:avLst>
                <a:gd fmla="val 0" name="adj"/>
              </a:avLst>
            </a:prstGeom>
            <a:solidFill>
              <a:srgbClr val="864EA9">
                <a:alpha val="70196"/>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1" name="Google Shape;21;p1"/>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marR="0" rtl="0" algn="l">
              <a:spcBef>
                <a:spcPts val="0"/>
              </a:spcBef>
              <a:spcAft>
                <a:spcPts val="0"/>
              </a:spcAft>
              <a:buClr>
                <a:srgbClr val="864EA9"/>
              </a:buClr>
              <a:buSzPts val="3600"/>
              <a:buFont typeface="Times New Roman"/>
              <a:buNone/>
              <a:defRPr b="0" i="0" sz="3600" u="none" cap="none" strike="noStrike">
                <a:solidFill>
                  <a:srgbClr val="864EA9"/>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solidFill>
                  <a:schemeClr val="dk2"/>
                </a:solidFill>
              </a:defRPr>
            </a:lvl2pPr>
            <a:lvl3pPr lvl="2" marR="0" rtl="0" algn="l">
              <a:spcBef>
                <a:spcPts val="0"/>
              </a:spcBef>
              <a:spcAft>
                <a:spcPts val="0"/>
              </a:spcAft>
              <a:buSzPts val="1400"/>
              <a:buNone/>
              <a:defRPr b="0" i="0" sz="1800" u="none" cap="none" strike="noStrike">
                <a:solidFill>
                  <a:schemeClr val="dk2"/>
                </a:solidFill>
              </a:defRPr>
            </a:lvl3pPr>
            <a:lvl4pPr lvl="3" marR="0" rtl="0" algn="l">
              <a:spcBef>
                <a:spcPts val="0"/>
              </a:spcBef>
              <a:spcAft>
                <a:spcPts val="0"/>
              </a:spcAft>
              <a:buSzPts val="1400"/>
              <a:buNone/>
              <a:defRPr b="0" i="0" sz="1800" u="none" cap="none" strike="noStrike">
                <a:solidFill>
                  <a:schemeClr val="dk2"/>
                </a:solidFill>
              </a:defRPr>
            </a:lvl4pPr>
            <a:lvl5pPr lvl="4" marR="0" rtl="0" algn="l">
              <a:spcBef>
                <a:spcPts val="0"/>
              </a:spcBef>
              <a:spcAft>
                <a:spcPts val="0"/>
              </a:spcAft>
              <a:buSzPts val="1400"/>
              <a:buNone/>
              <a:defRPr b="0" i="0" sz="1800" u="none" cap="none" strike="noStrike">
                <a:solidFill>
                  <a:schemeClr val="dk2"/>
                </a:solidFill>
              </a:defRPr>
            </a:lvl5pPr>
            <a:lvl6pPr lvl="5" marR="0" rtl="0" algn="l">
              <a:spcBef>
                <a:spcPts val="0"/>
              </a:spcBef>
              <a:spcAft>
                <a:spcPts val="0"/>
              </a:spcAft>
              <a:buSzPts val="1400"/>
              <a:buNone/>
              <a:defRPr b="0" i="0" sz="1800" u="none" cap="none" strike="noStrike">
                <a:solidFill>
                  <a:schemeClr val="dk2"/>
                </a:solidFill>
              </a:defRPr>
            </a:lvl6pPr>
            <a:lvl7pPr lvl="6" marR="0" rtl="0" algn="l">
              <a:spcBef>
                <a:spcPts val="0"/>
              </a:spcBef>
              <a:spcAft>
                <a:spcPts val="0"/>
              </a:spcAft>
              <a:buSzPts val="1400"/>
              <a:buNone/>
              <a:defRPr b="0" i="0" sz="1800" u="none" cap="none" strike="noStrike">
                <a:solidFill>
                  <a:schemeClr val="dk2"/>
                </a:solidFill>
              </a:defRPr>
            </a:lvl7pPr>
            <a:lvl8pPr lvl="7" marR="0" rtl="0" algn="l">
              <a:spcBef>
                <a:spcPts val="0"/>
              </a:spcBef>
              <a:spcAft>
                <a:spcPts val="0"/>
              </a:spcAft>
              <a:buSzPts val="1400"/>
              <a:buNone/>
              <a:defRPr b="0" i="0" sz="1800" u="none" cap="none" strike="noStrike">
                <a:solidFill>
                  <a:schemeClr val="dk2"/>
                </a:solidFill>
              </a:defRPr>
            </a:lvl8pPr>
            <a:lvl9pPr lvl="8" marR="0" rtl="0" algn="l">
              <a:spcBef>
                <a:spcPts val="0"/>
              </a:spcBef>
              <a:spcAft>
                <a:spcPts val="0"/>
              </a:spcAft>
              <a:buSzPts val="1400"/>
              <a:buNone/>
              <a:defRPr b="0" i="0" sz="1800" u="none" cap="none" strike="noStrike">
                <a:solidFill>
                  <a:schemeClr val="dk2"/>
                </a:solidFill>
              </a:defRPr>
            </a:lvl9pPr>
          </a:lstStyle>
          <a:p/>
        </p:txBody>
      </p:sp>
      <p:sp>
        <p:nvSpPr>
          <p:cNvPr id="22" name="Google Shape;22;p1"/>
          <p:cNvSpPr txBox="1"/>
          <p:nvPr>
            <p:ph idx="1" type="body"/>
          </p:nvPr>
        </p:nvSpPr>
        <p:spPr>
          <a:xfrm>
            <a:off x="677334" y="2160589"/>
            <a:ext cx="8596668" cy="3880773"/>
          </a:xfrm>
          <a:prstGeom prst="rect">
            <a:avLst/>
          </a:prstGeom>
          <a:noFill/>
          <a:ln>
            <a:noFill/>
          </a:ln>
        </p:spPr>
        <p:txBody>
          <a:bodyPr anchorCtr="0" anchor="t" bIns="45700" lIns="91425" spcFirstLastPara="1" rIns="91425" wrap="square" tIns="45700">
            <a:normAutofit/>
          </a:bodyPr>
          <a:lstStyle>
            <a:lvl1pPr indent="-320040" lvl="0" marL="457200" marR="0" rtl="0" algn="l">
              <a:spcBef>
                <a:spcPts val="1000"/>
              </a:spcBef>
              <a:spcAft>
                <a:spcPts val="0"/>
              </a:spcAft>
              <a:buClr>
                <a:srgbClr val="864EA9"/>
              </a:buClr>
              <a:buSzPts val="1440"/>
              <a:buFont typeface="Noto Sans Symbols"/>
              <a:buChar char="►"/>
              <a:defRPr b="0" i="0" sz="1800" u="none" cap="none" strike="noStrike">
                <a:solidFill>
                  <a:srgbClr val="3F3F3F"/>
                </a:solidFill>
                <a:latin typeface="Times New Roman"/>
                <a:ea typeface="Times New Roman"/>
                <a:cs typeface="Times New Roman"/>
                <a:sym typeface="Times New Roman"/>
              </a:defRPr>
            </a:lvl1pPr>
            <a:lvl2pPr indent="-309880" lvl="1" marL="914400" marR="0" rtl="0" algn="l">
              <a:spcBef>
                <a:spcPts val="1000"/>
              </a:spcBef>
              <a:spcAft>
                <a:spcPts val="0"/>
              </a:spcAft>
              <a:buClr>
                <a:srgbClr val="864EA9"/>
              </a:buClr>
              <a:buSzPts val="1280"/>
              <a:buFont typeface="Noto Sans Symbols"/>
              <a:buChar char="►"/>
              <a:defRPr b="0" i="0" sz="1600" u="none" cap="none" strike="noStrike">
                <a:solidFill>
                  <a:srgbClr val="3F3F3F"/>
                </a:solidFill>
                <a:latin typeface="Times New Roman"/>
                <a:ea typeface="Times New Roman"/>
                <a:cs typeface="Times New Roman"/>
                <a:sym typeface="Times New Roman"/>
              </a:defRPr>
            </a:lvl2pPr>
            <a:lvl3pPr indent="-299720" lvl="2" marL="1371600" marR="0" rtl="0" algn="l">
              <a:spcBef>
                <a:spcPts val="1000"/>
              </a:spcBef>
              <a:spcAft>
                <a:spcPts val="0"/>
              </a:spcAft>
              <a:buClr>
                <a:srgbClr val="864EA9"/>
              </a:buClr>
              <a:buSzPts val="1120"/>
              <a:buFont typeface="Noto Sans Symbols"/>
              <a:buChar char="►"/>
              <a:defRPr b="0" i="0" sz="1400" u="none" cap="none" strike="noStrike">
                <a:solidFill>
                  <a:srgbClr val="3F3F3F"/>
                </a:solidFill>
                <a:latin typeface="Times New Roman"/>
                <a:ea typeface="Times New Roman"/>
                <a:cs typeface="Times New Roman"/>
                <a:sym typeface="Times New Roman"/>
              </a:defRPr>
            </a:lvl3pPr>
            <a:lvl4pPr indent="-289560" lvl="3" marL="1828800" marR="0" rtl="0" algn="l">
              <a:spcBef>
                <a:spcPts val="1000"/>
              </a:spcBef>
              <a:spcAft>
                <a:spcPts val="0"/>
              </a:spcAft>
              <a:buClr>
                <a:srgbClr val="864EA9"/>
              </a:buClr>
              <a:buSzPts val="960"/>
              <a:buFont typeface="Noto Sans Symbols"/>
              <a:buChar char="►"/>
              <a:defRPr b="0" i="0" sz="1200" u="none" cap="none" strike="noStrike">
                <a:solidFill>
                  <a:srgbClr val="3F3F3F"/>
                </a:solidFill>
                <a:latin typeface="Times New Roman"/>
                <a:ea typeface="Times New Roman"/>
                <a:cs typeface="Times New Roman"/>
                <a:sym typeface="Times New Roman"/>
              </a:defRPr>
            </a:lvl4pPr>
            <a:lvl5pPr indent="-289560" lvl="4" marL="2286000" marR="0" rtl="0" algn="l">
              <a:spcBef>
                <a:spcPts val="1000"/>
              </a:spcBef>
              <a:spcAft>
                <a:spcPts val="0"/>
              </a:spcAft>
              <a:buClr>
                <a:srgbClr val="864EA9"/>
              </a:buClr>
              <a:buSzPts val="960"/>
              <a:buFont typeface="Noto Sans Symbols"/>
              <a:buChar char="►"/>
              <a:defRPr b="0" i="0" sz="1200" u="none" cap="none" strike="noStrike">
                <a:solidFill>
                  <a:srgbClr val="3F3F3F"/>
                </a:solidFill>
                <a:latin typeface="Times New Roman"/>
                <a:ea typeface="Times New Roman"/>
                <a:cs typeface="Times New Roman"/>
                <a:sym typeface="Times New Roman"/>
              </a:defRPr>
            </a:lvl5pPr>
            <a:lvl6pPr indent="-289560" lvl="5" marL="2743200" marR="0" rtl="0" algn="l">
              <a:spcBef>
                <a:spcPts val="1000"/>
              </a:spcBef>
              <a:spcAft>
                <a:spcPts val="0"/>
              </a:spcAft>
              <a:buClr>
                <a:srgbClr val="864EA9"/>
              </a:buClr>
              <a:buSzPts val="960"/>
              <a:buFont typeface="Noto Sans Symbols"/>
              <a:buChar char="►"/>
              <a:defRPr b="0" i="0" sz="1200" u="none" cap="none" strike="noStrike">
                <a:solidFill>
                  <a:srgbClr val="3F3F3F"/>
                </a:solidFill>
                <a:latin typeface="Times New Roman"/>
                <a:ea typeface="Times New Roman"/>
                <a:cs typeface="Times New Roman"/>
                <a:sym typeface="Times New Roman"/>
              </a:defRPr>
            </a:lvl6pPr>
            <a:lvl7pPr indent="-289560" lvl="6" marL="3200400" marR="0" rtl="0" algn="l">
              <a:spcBef>
                <a:spcPts val="1000"/>
              </a:spcBef>
              <a:spcAft>
                <a:spcPts val="0"/>
              </a:spcAft>
              <a:buClr>
                <a:srgbClr val="864EA9"/>
              </a:buClr>
              <a:buSzPts val="960"/>
              <a:buFont typeface="Noto Sans Symbols"/>
              <a:buChar char="►"/>
              <a:defRPr b="0" i="0" sz="1200" u="none" cap="none" strike="noStrike">
                <a:solidFill>
                  <a:srgbClr val="3F3F3F"/>
                </a:solidFill>
                <a:latin typeface="Times New Roman"/>
                <a:ea typeface="Times New Roman"/>
                <a:cs typeface="Times New Roman"/>
                <a:sym typeface="Times New Roman"/>
              </a:defRPr>
            </a:lvl7pPr>
            <a:lvl8pPr indent="-289560" lvl="7" marL="3657600" marR="0" rtl="0" algn="l">
              <a:spcBef>
                <a:spcPts val="1000"/>
              </a:spcBef>
              <a:spcAft>
                <a:spcPts val="0"/>
              </a:spcAft>
              <a:buClr>
                <a:srgbClr val="864EA9"/>
              </a:buClr>
              <a:buSzPts val="960"/>
              <a:buFont typeface="Noto Sans Symbols"/>
              <a:buChar char="►"/>
              <a:defRPr b="0" i="0" sz="1200" u="none" cap="none" strike="noStrike">
                <a:solidFill>
                  <a:srgbClr val="3F3F3F"/>
                </a:solidFill>
                <a:latin typeface="Times New Roman"/>
                <a:ea typeface="Times New Roman"/>
                <a:cs typeface="Times New Roman"/>
                <a:sym typeface="Times New Roman"/>
              </a:defRPr>
            </a:lvl8pPr>
            <a:lvl9pPr indent="-289560" lvl="8" marL="4114800" marR="0" rtl="0" algn="l">
              <a:spcBef>
                <a:spcPts val="1000"/>
              </a:spcBef>
              <a:spcAft>
                <a:spcPts val="0"/>
              </a:spcAft>
              <a:buClr>
                <a:srgbClr val="864EA9"/>
              </a:buClr>
              <a:buSzPts val="960"/>
              <a:buFont typeface="Noto Sans Symbols"/>
              <a:buChar char="►"/>
              <a:defRPr b="0" i="0" sz="1200" u="none" cap="none" strike="noStrike">
                <a:solidFill>
                  <a:srgbClr val="3F3F3F"/>
                </a:solidFill>
                <a:latin typeface="Times New Roman"/>
                <a:ea typeface="Times New Roman"/>
                <a:cs typeface="Times New Roman"/>
                <a:sym typeface="Times New Roman"/>
              </a:defRPr>
            </a:lvl9pPr>
          </a:lstStyle>
          <a:p/>
        </p:txBody>
      </p:sp>
      <p:sp>
        <p:nvSpPr>
          <p:cNvPr id="23" name="Google Shape;23;p1"/>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900" u="none" cap="none" strike="noStrike">
                <a:solidFill>
                  <a:srgbClr val="888888"/>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2pPr>
            <a:lvl3pPr lvl="2"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3pPr>
            <a:lvl4pPr lvl="3"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4pPr>
            <a:lvl5pPr lvl="4"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5pPr>
            <a:lvl6pPr lvl="5"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6pPr>
            <a:lvl7pPr lvl="6"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7pPr>
            <a:lvl8pPr lvl="7"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8pPr>
            <a:lvl9pPr lvl="8"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9pPr>
          </a:lstStyle>
          <a:p/>
        </p:txBody>
      </p:sp>
      <p:sp>
        <p:nvSpPr>
          <p:cNvPr id="24" name="Google Shape;24;p1"/>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900" u="none" cap="none" strike="noStrike">
                <a:solidFill>
                  <a:srgbClr val="888888"/>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2pPr>
            <a:lvl3pPr lvl="2"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3pPr>
            <a:lvl4pPr lvl="3"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4pPr>
            <a:lvl5pPr lvl="4"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5pPr>
            <a:lvl6pPr lvl="5"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6pPr>
            <a:lvl7pPr lvl="6"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7pPr>
            <a:lvl8pPr lvl="7"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8pPr>
            <a:lvl9pPr lvl="8"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9pPr>
          </a:lstStyle>
          <a:p/>
        </p:txBody>
      </p:sp>
      <p:sp>
        <p:nvSpPr>
          <p:cNvPr id="25" name="Google Shape;25;p1"/>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900" u="none" cap="none" strike="noStrike">
                <a:solidFill>
                  <a:srgbClr val="864EA9"/>
                </a:solidFill>
                <a:latin typeface="Times New Roman"/>
                <a:ea typeface="Times New Roman"/>
                <a:cs typeface="Times New Roman"/>
                <a:sym typeface="Times New Roman"/>
              </a:defRPr>
            </a:lvl1pPr>
            <a:lvl2pPr indent="0" lvl="1" marL="0" marR="0" rtl="0" algn="r">
              <a:spcBef>
                <a:spcPts val="0"/>
              </a:spcBef>
              <a:buNone/>
              <a:defRPr b="0" i="0" sz="900" u="none" cap="none" strike="noStrike">
                <a:solidFill>
                  <a:srgbClr val="864EA9"/>
                </a:solidFill>
                <a:latin typeface="Times New Roman"/>
                <a:ea typeface="Times New Roman"/>
                <a:cs typeface="Times New Roman"/>
                <a:sym typeface="Times New Roman"/>
              </a:defRPr>
            </a:lvl2pPr>
            <a:lvl3pPr indent="0" lvl="2" marL="0" marR="0" rtl="0" algn="r">
              <a:spcBef>
                <a:spcPts val="0"/>
              </a:spcBef>
              <a:buNone/>
              <a:defRPr b="0" i="0" sz="900" u="none" cap="none" strike="noStrike">
                <a:solidFill>
                  <a:srgbClr val="864EA9"/>
                </a:solidFill>
                <a:latin typeface="Times New Roman"/>
                <a:ea typeface="Times New Roman"/>
                <a:cs typeface="Times New Roman"/>
                <a:sym typeface="Times New Roman"/>
              </a:defRPr>
            </a:lvl3pPr>
            <a:lvl4pPr indent="0" lvl="3" marL="0" marR="0" rtl="0" algn="r">
              <a:spcBef>
                <a:spcPts val="0"/>
              </a:spcBef>
              <a:buNone/>
              <a:defRPr b="0" i="0" sz="900" u="none" cap="none" strike="noStrike">
                <a:solidFill>
                  <a:srgbClr val="864EA9"/>
                </a:solidFill>
                <a:latin typeface="Times New Roman"/>
                <a:ea typeface="Times New Roman"/>
                <a:cs typeface="Times New Roman"/>
                <a:sym typeface="Times New Roman"/>
              </a:defRPr>
            </a:lvl4pPr>
            <a:lvl5pPr indent="0" lvl="4" marL="0" marR="0" rtl="0" algn="r">
              <a:spcBef>
                <a:spcPts val="0"/>
              </a:spcBef>
              <a:buNone/>
              <a:defRPr b="0" i="0" sz="900" u="none" cap="none" strike="noStrike">
                <a:solidFill>
                  <a:srgbClr val="864EA9"/>
                </a:solidFill>
                <a:latin typeface="Times New Roman"/>
                <a:ea typeface="Times New Roman"/>
                <a:cs typeface="Times New Roman"/>
                <a:sym typeface="Times New Roman"/>
              </a:defRPr>
            </a:lvl5pPr>
            <a:lvl6pPr indent="0" lvl="5" marL="0" marR="0" rtl="0" algn="r">
              <a:spcBef>
                <a:spcPts val="0"/>
              </a:spcBef>
              <a:buNone/>
              <a:defRPr b="0" i="0" sz="900" u="none" cap="none" strike="noStrike">
                <a:solidFill>
                  <a:srgbClr val="864EA9"/>
                </a:solidFill>
                <a:latin typeface="Times New Roman"/>
                <a:ea typeface="Times New Roman"/>
                <a:cs typeface="Times New Roman"/>
                <a:sym typeface="Times New Roman"/>
              </a:defRPr>
            </a:lvl6pPr>
            <a:lvl7pPr indent="0" lvl="6" marL="0" marR="0" rtl="0" algn="r">
              <a:spcBef>
                <a:spcPts val="0"/>
              </a:spcBef>
              <a:buNone/>
              <a:defRPr b="0" i="0" sz="900" u="none" cap="none" strike="noStrike">
                <a:solidFill>
                  <a:srgbClr val="864EA9"/>
                </a:solidFill>
                <a:latin typeface="Times New Roman"/>
                <a:ea typeface="Times New Roman"/>
                <a:cs typeface="Times New Roman"/>
                <a:sym typeface="Times New Roman"/>
              </a:defRPr>
            </a:lvl7pPr>
            <a:lvl8pPr indent="0" lvl="7" marL="0" marR="0" rtl="0" algn="r">
              <a:spcBef>
                <a:spcPts val="0"/>
              </a:spcBef>
              <a:buNone/>
              <a:defRPr b="0" i="0" sz="900" u="none" cap="none" strike="noStrike">
                <a:solidFill>
                  <a:srgbClr val="864EA9"/>
                </a:solidFill>
                <a:latin typeface="Times New Roman"/>
                <a:ea typeface="Times New Roman"/>
                <a:cs typeface="Times New Roman"/>
                <a:sym typeface="Times New Roman"/>
              </a:defRPr>
            </a:lvl8pPr>
            <a:lvl9pPr indent="0" lvl="8" marL="0" marR="0" rtl="0" algn="r">
              <a:spcBef>
                <a:spcPts val="0"/>
              </a:spcBef>
              <a:buNone/>
              <a:defRPr b="0" i="0" sz="900" u="none" cap="none" strike="noStrike">
                <a:solidFill>
                  <a:srgbClr val="864EA9"/>
                </a:solidFill>
                <a:latin typeface="Times New Roman"/>
                <a:ea typeface="Times New Roman"/>
                <a:cs typeface="Times New Roman"/>
                <a:sym typeface="Times New Roman"/>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4.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9.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8.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10.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12.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6.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7.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6" name="Shape 146"/>
        <p:cNvGrpSpPr/>
        <p:nvPr/>
      </p:nvGrpSpPr>
      <p:grpSpPr>
        <a:xfrm>
          <a:off x="0" y="0"/>
          <a:ext cx="0" cy="0"/>
          <a:chOff x="0" y="0"/>
          <a:chExt cx="0" cy="0"/>
        </a:xfrm>
      </p:grpSpPr>
      <p:sp>
        <p:nvSpPr>
          <p:cNvPr id="147" name="Google Shape;147;p18"/>
          <p:cNvSpPr txBox="1"/>
          <p:nvPr>
            <p:ph type="ctrTitle"/>
          </p:nvPr>
        </p:nvSpPr>
        <p:spPr>
          <a:xfrm>
            <a:off x="182880" y="2265813"/>
            <a:ext cx="6191793" cy="2721262"/>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Clr>
                <a:srgbClr val="864EA9"/>
              </a:buClr>
              <a:buSzPts val="5400"/>
              <a:buFont typeface="Times New Roman"/>
              <a:buNone/>
            </a:pPr>
            <a:r>
              <a:rPr b="1" lang="en-GB"/>
              <a:t>Leadership and Management  Theory and Practice</a:t>
            </a:r>
            <a:endParaRPr b="1"/>
          </a:p>
          <a:p>
            <a:pPr indent="0" lvl="0" marL="0" rtl="0" algn="r">
              <a:spcBef>
                <a:spcPts val="0"/>
              </a:spcBef>
              <a:spcAft>
                <a:spcPts val="0"/>
              </a:spcAft>
              <a:buClr>
                <a:srgbClr val="864EA9"/>
              </a:buClr>
              <a:buSzPts val="5400"/>
              <a:buFont typeface="Times New Roman"/>
              <a:buNone/>
            </a:pPr>
            <a:r>
              <a:rPr b="1" lang="en-GB"/>
              <a:t>LCBB6022 </a:t>
            </a:r>
            <a:endParaRPr/>
          </a:p>
        </p:txBody>
      </p:sp>
      <p:pic>
        <p:nvPicPr>
          <p:cNvPr id="148" name="Google Shape;148;p18"/>
          <p:cNvPicPr preferRelativeResize="0"/>
          <p:nvPr/>
        </p:nvPicPr>
        <p:blipFill rotWithShape="1">
          <a:blip r:embed="rId3">
            <a:alphaModFix/>
          </a:blip>
          <a:srcRect b="0" l="0" r="0" t="0"/>
          <a:stretch/>
        </p:blipFill>
        <p:spPr>
          <a:xfrm>
            <a:off x="6956773" y="1877199"/>
            <a:ext cx="4910160" cy="3498489"/>
          </a:xfrm>
          <a:prstGeom prst="round2DiagRect">
            <a:avLst>
              <a:gd fmla="val 16667" name="adj1"/>
              <a:gd fmla="val 0" name="adj2"/>
            </a:avLst>
          </a:prstGeom>
          <a:noFill/>
          <a:ln cap="sq" cmpd="sng" w="88900">
            <a:solidFill>
              <a:srgbClr val="FFFFFF"/>
            </a:solidFill>
            <a:prstDash val="solid"/>
            <a:miter lim="8000"/>
            <a:headEnd len="sm" w="sm" type="none"/>
            <a:tailEnd len="sm" w="sm" type="none"/>
          </a:ln>
          <a:effectLst>
            <a:outerShdw blurRad="254000" rotWithShape="0" algn="tl">
              <a:srgbClr val="000000">
                <a:alpha val="43137"/>
              </a:srgbClr>
            </a:outerShdw>
          </a:effectLst>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2" name="Shape 152"/>
        <p:cNvGrpSpPr/>
        <p:nvPr/>
      </p:nvGrpSpPr>
      <p:grpSpPr>
        <a:xfrm>
          <a:off x="0" y="0"/>
          <a:ext cx="0" cy="0"/>
          <a:chOff x="0" y="0"/>
          <a:chExt cx="0" cy="0"/>
        </a:xfrm>
      </p:grpSpPr>
      <p:sp>
        <p:nvSpPr>
          <p:cNvPr id="153" name="Google Shape;153;p19"/>
          <p:cNvSpPr txBox="1"/>
          <p:nvPr>
            <p:ph type="title"/>
          </p:nvPr>
        </p:nvSpPr>
        <p:spPr>
          <a:xfrm>
            <a:off x="677334" y="227214"/>
            <a:ext cx="8596668" cy="1320800"/>
          </a:xfrm>
          <a:prstGeom prst="rect">
            <a:avLst/>
          </a:prstGeom>
          <a:noFill/>
          <a:ln>
            <a:noFill/>
          </a:ln>
        </p:spPr>
        <p:txBody>
          <a:bodyPr anchorCtr="0" anchor="t" bIns="45700" lIns="91425" spcFirstLastPara="1" rIns="91425" wrap="square" tIns="45700">
            <a:normAutofit/>
          </a:bodyPr>
          <a:lstStyle/>
          <a:p>
            <a:pPr indent="0" lvl="0" marL="0" rtl="0" algn="ctr">
              <a:spcBef>
                <a:spcPts val="0"/>
              </a:spcBef>
              <a:spcAft>
                <a:spcPts val="0"/>
              </a:spcAft>
              <a:buClr>
                <a:srgbClr val="864EA9"/>
              </a:buClr>
              <a:buSzPts val="3600"/>
              <a:buFont typeface="Times New Roman"/>
              <a:buNone/>
            </a:pPr>
            <a:r>
              <a:rPr b="1" lang="en-GB"/>
              <a:t>Table of Contents </a:t>
            </a:r>
            <a:endParaRPr b="1"/>
          </a:p>
        </p:txBody>
      </p:sp>
      <p:sp>
        <p:nvSpPr>
          <p:cNvPr id="154" name="Google Shape;154;p19"/>
          <p:cNvSpPr txBox="1"/>
          <p:nvPr>
            <p:ph idx="1" type="body"/>
          </p:nvPr>
        </p:nvSpPr>
        <p:spPr>
          <a:xfrm>
            <a:off x="677334" y="1548014"/>
            <a:ext cx="8596668" cy="4802909"/>
          </a:xfrm>
          <a:prstGeom prst="rect">
            <a:avLst/>
          </a:prstGeom>
          <a:noFill/>
          <a:ln>
            <a:noFill/>
          </a:ln>
        </p:spPr>
        <p:txBody>
          <a:bodyPr anchorCtr="0" anchor="t" bIns="45700" lIns="91425" spcFirstLastPara="1" rIns="91425" wrap="square" tIns="45700">
            <a:normAutofit fontScale="77500" lnSpcReduction="20000"/>
          </a:bodyPr>
          <a:lstStyle/>
          <a:p>
            <a:pPr indent="-342925" lvl="0" marL="342900" rtl="0" algn="just">
              <a:lnSpc>
                <a:spcPct val="170000"/>
              </a:lnSpc>
              <a:spcBef>
                <a:spcPts val="0"/>
              </a:spcBef>
              <a:spcAft>
                <a:spcPts val="0"/>
              </a:spcAft>
              <a:buSzPct val="80000"/>
              <a:buChar char="►"/>
            </a:pPr>
            <a:r>
              <a:rPr b="1" lang="en-GB" sz="2100">
                <a:solidFill>
                  <a:schemeClr val="dk1"/>
                </a:solidFill>
              </a:rPr>
              <a:t>Introduction	</a:t>
            </a:r>
            <a:endParaRPr/>
          </a:p>
          <a:p>
            <a:pPr indent="-342925" lvl="0" marL="342900" rtl="0" algn="just">
              <a:lnSpc>
                <a:spcPct val="170000"/>
              </a:lnSpc>
              <a:spcBef>
                <a:spcPts val="1000"/>
              </a:spcBef>
              <a:spcAft>
                <a:spcPts val="0"/>
              </a:spcAft>
              <a:buSzPct val="80000"/>
              <a:buChar char="►"/>
            </a:pPr>
            <a:r>
              <a:rPr b="1" lang="en-GB" sz="2100">
                <a:solidFill>
                  <a:schemeClr val="dk1"/>
                </a:solidFill>
              </a:rPr>
              <a:t>Brief Background	</a:t>
            </a:r>
            <a:endParaRPr/>
          </a:p>
          <a:p>
            <a:pPr indent="-342925" lvl="0" marL="342900" rtl="0" algn="just">
              <a:lnSpc>
                <a:spcPct val="170000"/>
              </a:lnSpc>
              <a:spcBef>
                <a:spcPts val="1000"/>
              </a:spcBef>
              <a:spcAft>
                <a:spcPts val="0"/>
              </a:spcAft>
              <a:buSzPct val="80000"/>
              <a:buChar char="►"/>
            </a:pPr>
            <a:r>
              <a:rPr b="1" lang="en-GB" sz="2100">
                <a:solidFill>
                  <a:schemeClr val="dk1"/>
                </a:solidFill>
              </a:rPr>
              <a:t>Challenge experienced by the organization	</a:t>
            </a:r>
            <a:endParaRPr b="1" sz="2100">
              <a:solidFill>
                <a:schemeClr val="dk1"/>
              </a:solidFill>
            </a:endParaRPr>
          </a:p>
          <a:p>
            <a:pPr indent="-342925" lvl="0" marL="342900" rtl="0" algn="just">
              <a:lnSpc>
                <a:spcPct val="170000"/>
              </a:lnSpc>
              <a:spcBef>
                <a:spcPts val="1000"/>
              </a:spcBef>
              <a:spcAft>
                <a:spcPts val="0"/>
              </a:spcAft>
              <a:buSzPct val="80000"/>
              <a:buChar char="►"/>
            </a:pPr>
            <a:r>
              <a:rPr b="1" lang="en-GB" sz="2100">
                <a:solidFill>
                  <a:schemeClr val="dk1"/>
                </a:solidFill>
              </a:rPr>
              <a:t>Leadership Approach Adapted	</a:t>
            </a:r>
            <a:endParaRPr b="1" sz="2100">
              <a:solidFill>
                <a:schemeClr val="dk1"/>
              </a:solidFill>
            </a:endParaRPr>
          </a:p>
          <a:p>
            <a:pPr indent="-342925" lvl="0" marL="342900" rtl="0" algn="just">
              <a:lnSpc>
                <a:spcPct val="170000"/>
              </a:lnSpc>
              <a:spcBef>
                <a:spcPts val="1000"/>
              </a:spcBef>
              <a:spcAft>
                <a:spcPts val="0"/>
              </a:spcAft>
              <a:buSzPct val="80000"/>
              <a:buChar char="►"/>
            </a:pPr>
            <a:r>
              <a:rPr b="1" lang="en-GB" sz="2100">
                <a:solidFill>
                  <a:schemeClr val="dk1"/>
                </a:solidFill>
              </a:rPr>
              <a:t>Critical Evaluation	</a:t>
            </a:r>
            <a:endParaRPr b="1" sz="2100">
              <a:solidFill>
                <a:schemeClr val="dk1"/>
              </a:solidFill>
            </a:endParaRPr>
          </a:p>
          <a:p>
            <a:pPr indent="-342925" lvl="0" marL="342900" rtl="0" algn="just">
              <a:lnSpc>
                <a:spcPct val="170000"/>
              </a:lnSpc>
              <a:spcBef>
                <a:spcPts val="1000"/>
              </a:spcBef>
              <a:spcAft>
                <a:spcPts val="0"/>
              </a:spcAft>
              <a:buSzPct val="80000"/>
              <a:buChar char="►"/>
            </a:pPr>
            <a:r>
              <a:rPr b="1" lang="en-GB" sz="2100">
                <a:solidFill>
                  <a:schemeClr val="dk1"/>
                </a:solidFill>
              </a:rPr>
              <a:t>Alternative Leadership Approach</a:t>
            </a:r>
            <a:endParaRPr/>
          </a:p>
          <a:p>
            <a:pPr indent="-342925" lvl="0" marL="342900" rtl="0" algn="just">
              <a:lnSpc>
                <a:spcPct val="170000"/>
              </a:lnSpc>
              <a:spcBef>
                <a:spcPts val="1000"/>
              </a:spcBef>
              <a:spcAft>
                <a:spcPts val="0"/>
              </a:spcAft>
              <a:buSzPct val="80000"/>
              <a:buChar char="►"/>
            </a:pPr>
            <a:r>
              <a:rPr b="1" lang="en-GB" sz="2100">
                <a:solidFill>
                  <a:schemeClr val="dk1"/>
                </a:solidFill>
              </a:rPr>
              <a:t>Reflection on Leadership</a:t>
            </a:r>
            <a:endParaRPr b="1" sz="2100">
              <a:solidFill>
                <a:schemeClr val="dk1"/>
              </a:solidFill>
            </a:endParaRPr>
          </a:p>
          <a:p>
            <a:pPr indent="-342925" lvl="0" marL="342900" rtl="0" algn="just">
              <a:lnSpc>
                <a:spcPct val="170000"/>
              </a:lnSpc>
              <a:spcBef>
                <a:spcPts val="1000"/>
              </a:spcBef>
              <a:spcAft>
                <a:spcPts val="0"/>
              </a:spcAft>
              <a:buSzPct val="80000"/>
              <a:buChar char="►"/>
            </a:pPr>
            <a:r>
              <a:rPr b="1" lang="en-GB" sz="2100">
                <a:solidFill>
                  <a:schemeClr val="dk1"/>
                </a:solidFill>
              </a:rPr>
              <a:t>Conclusion	</a:t>
            </a:r>
            <a:endParaRPr/>
          </a:p>
          <a:p>
            <a:pPr indent="-342925" lvl="0" marL="342900" rtl="0" algn="just">
              <a:lnSpc>
                <a:spcPct val="170000"/>
              </a:lnSpc>
              <a:spcBef>
                <a:spcPts val="1000"/>
              </a:spcBef>
              <a:spcAft>
                <a:spcPts val="0"/>
              </a:spcAft>
              <a:buSzPct val="80000"/>
              <a:buChar char="►"/>
            </a:pPr>
            <a:r>
              <a:rPr b="1" lang="en-GB" sz="2100">
                <a:solidFill>
                  <a:schemeClr val="dk1"/>
                </a:solidFill>
              </a:rPr>
              <a:t>References	</a:t>
            </a:r>
            <a:endParaRPr b="1" sz="2100">
              <a:solidFill>
                <a:schemeClr val="dk1"/>
              </a:solidFill>
            </a:endParaRPr>
          </a:p>
          <a:p>
            <a:pPr indent="-272034" lvl="0" marL="342900" rtl="0" algn="l">
              <a:spcBef>
                <a:spcPts val="1000"/>
              </a:spcBef>
              <a:spcAft>
                <a:spcPts val="0"/>
              </a:spcAft>
              <a:buSzPct val="80000"/>
              <a:buNone/>
            </a:pPr>
            <a:r>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9" name="Shape 159"/>
        <p:cNvGrpSpPr/>
        <p:nvPr/>
      </p:nvGrpSpPr>
      <p:grpSpPr>
        <a:xfrm>
          <a:off x="0" y="0"/>
          <a:ext cx="0" cy="0"/>
          <a:chOff x="0" y="0"/>
          <a:chExt cx="0" cy="0"/>
        </a:xfrm>
      </p:grpSpPr>
      <p:sp>
        <p:nvSpPr>
          <p:cNvPr id="160" name="Google Shape;160;p20"/>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p>
            <a:pPr indent="0" lvl="0" marL="0" rtl="0" algn="ctr">
              <a:spcBef>
                <a:spcPts val="0"/>
              </a:spcBef>
              <a:spcAft>
                <a:spcPts val="0"/>
              </a:spcAft>
              <a:buClr>
                <a:srgbClr val="864EA9"/>
              </a:buClr>
              <a:buSzPts val="3600"/>
              <a:buFont typeface="Times New Roman"/>
              <a:buNone/>
            </a:pPr>
            <a:r>
              <a:rPr b="1" lang="en-GB"/>
              <a:t>Introduction </a:t>
            </a:r>
            <a:endParaRPr b="1"/>
          </a:p>
        </p:txBody>
      </p:sp>
      <p:sp>
        <p:nvSpPr>
          <p:cNvPr id="161" name="Google Shape;161;p20"/>
          <p:cNvSpPr txBox="1"/>
          <p:nvPr>
            <p:ph idx="1" type="body"/>
          </p:nvPr>
        </p:nvSpPr>
        <p:spPr>
          <a:xfrm>
            <a:off x="641081" y="2177214"/>
            <a:ext cx="5593464" cy="3880773"/>
          </a:xfrm>
          <a:prstGeom prst="rect">
            <a:avLst/>
          </a:prstGeom>
          <a:noFill/>
          <a:ln>
            <a:noFill/>
          </a:ln>
        </p:spPr>
        <p:txBody>
          <a:bodyPr anchorCtr="0" anchor="t" bIns="45700" lIns="91425" spcFirstLastPara="1" rIns="91425" wrap="square" tIns="45700">
            <a:normAutofit/>
          </a:bodyPr>
          <a:lstStyle/>
          <a:p>
            <a:pPr indent="-342900" lvl="0" marL="342900" rtl="0" algn="just">
              <a:lnSpc>
                <a:spcPct val="150000"/>
              </a:lnSpc>
              <a:spcBef>
                <a:spcPts val="0"/>
              </a:spcBef>
              <a:spcAft>
                <a:spcPts val="0"/>
              </a:spcAft>
              <a:buSzPts val="1440"/>
              <a:buChar char="►"/>
            </a:pPr>
            <a:r>
              <a:rPr lang="en-GB">
                <a:solidFill>
                  <a:schemeClr val="dk1"/>
                </a:solidFill>
              </a:rPr>
              <a:t>Leadership and management theories refer to strategic methodologies which define the core characteristics of effective leaders and how they can impact the corporate practices necessary to achieve goals (Suharto, 2023). </a:t>
            </a:r>
            <a:endParaRPr/>
          </a:p>
          <a:p>
            <a:pPr indent="-342900" lvl="0" marL="342900" rtl="0" algn="just">
              <a:lnSpc>
                <a:spcPct val="150000"/>
              </a:lnSpc>
              <a:spcBef>
                <a:spcPts val="1000"/>
              </a:spcBef>
              <a:spcAft>
                <a:spcPts val="0"/>
              </a:spcAft>
              <a:buSzPts val="1440"/>
              <a:buChar char="►"/>
            </a:pPr>
            <a:r>
              <a:rPr lang="en-GB">
                <a:solidFill>
                  <a:schemeClr val="dk1"/>
                </a:solidFill>
              </a:rPr>
              <a:t>The organisation selected for this report is Marks &amp; Spencer which is a dominant British retail, home décor and grocery brand (Marks &amp; Spencer, 2026).</a:t>
            </a:r>
            <a:endParaRPr>
              <a:solidFill>
                <a:schemeClr val="dk1"/>
              </a:solidFill>
            </a:endParaRPr>
          </a:p>
        </p:txBody>
      </p:sp>
      <p:pic>
        <p:nvPicPr>
          <p:cNvPr id="162" name="Google Shape;162;p20"/>
          <p:cNvPicPr preferRelativeResize="0"/>
          <p:nvPr/>
        </p:nvPicPr>
        <p:blipFill rotWithShape="1">
          <a:blip r:embed="rId3">
            <a:alphaModFix/>
          </a:blip>
          <a:srcRect b="0" l="0" r="0" t="0"/>
          <a:stretch/>
        </p:blipFill>
        <p:spPr>
          <a:xfrm>
            <a:off x="7387789" y="2510659"/>
            <a:ext cx="3772426" cy="3213881"/>
          </a:xfrm>
          <a:prstGeom prst="rect">
            <a:avLst/>
          </a:prstGeom>
          <a:noFill/>
          <a:ln cap="sq" cmpd="sng" w="38100">
            <a:solidFill>
              <a:srgbClr val="000000"/>
            </a:solidFill>
            <a:prstDash val="solid"/>
            <a:miter lim="8000"/>
            <a:headEnd len="sm" w="sm" type="none"/>
            <a:tailEnd len="sm" w="sm" type="none"/>
          </a:ln>
          <a:effectLst>
            <a:outerShdw blurRad="50800" rotWithShape="0" algn="tl" dir="2700000" dist="38100">
              <a:srgbClr val="000000">
                <a:alpha val="43137"/>
              </a:srgbClr>
            </a:outerShdw>
          </a:effectLst>
        </p:spPr>
      </p:pic>
      <p:pic>
        <p:nvPicPr>
          <p:cNvPr id="163" name="Google Shape;163;p20"/>
          <p:cNvPicPr preferRelativeResize="0"/>
          <p:nvPr/>
        </p:nvPicPr>
        <p:blipFill rotWithShape="1">
          <a:blip r:embed="rId4">
            <a:alphaModFix/>
          </a:blip>
          <a:srcRect b="0" l="0" r="0" t="0"/>
          <a:stretch/>
        </p:blipFill>
        <p:spPr>
          <a:xfrm>
            <a:off x="7262947" y="1456673"/>
            <a:ext cx="4092832" cy="4339541"/>
          </a:xfrm>
          <a:prstGeom prst="round2DiagRect">
            <a:avLst>
              <a:gd fmla="val 16667" name="adj1"/>
              <a:gd fmla="val 0" name="adj2"/>
            </a:avLst>
          </a:prstGeom>
          <a:noFill/>
          <a:ln cap="sq" cmpd="sng" w="88900">
            <a:solidFill>
              <a:srgbClr val="FFFFFF"/>
            </a:solidFill>
            <a:prstDash val="solid"/>
            <a:miter lim="8000"/>
            <a:headEnd len="sm" w="sm" type="none"/>
            <a:tailEnd len="sm" w="sm" type="none"/>
          </a:ln>
          <a:effectLst>
            <a:outerShdw blurRad="254000" rotWithShape="0" algn="tl">
              <a:srgbClr val="000000">
                <a:alpha val="43137"/>
              </a:srgb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8" name="Shape 168"/>
        <p:cNvGrpSpPr/>
        <p:nvPr/>
      </p:nvGrpSpPr>
      <p:grpSpPr>
        <a:xfrm>
          <a:off x="0" y="0"/>
          <a:ext cx="0" cy="0"/>
          <a:chOff x="0" y="0"/>
          <a:chExt cx="0" cy="0"/>
        </a:xfrm>
      </p:grpSpPr>
      <p:sp>
        <p:nvSpPr>
          <p:cNvPr id="169" name="Google Shape;169;p21"/>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p>
            <a:pPr indent="0" lvl="0" marL="0" rtl="0" algn="ctr">
              <a:spcBef>
                <a:spcPts val="0"/>
              </a:spcBef>
              <a:spcAft>
                <a:spcPts val="0"/>
              </a:spcAft>
              <a:buClr>
                <a:srgbClr val="864EA9"/>
              </a:buClr>
              <a:buSzPts val="3600"/>
              <a:buFont typeface="Times New Roman"/>
              <a:buNone/>
            </a:pPr>
            <a:r>
              <a:rPr b="1" lang="en-GB"/>
              <a:t>Brief Background </a:t>
            </a:r>
            <a:endParaRPr b="1"/>
          </a:p>
        </p:txBody>
      </p:sp>
      <p:sp>
        <p:nvSpPr>
          <p:cNvPr id="170" name="Google Shape;170;p21"/>
          <p:cNvSpPr txBox="1"/>
          <p:nvPr>
            <p:ph idx="1" type="body"/>
          </p:nvPr>
        </p:nvSpPr>
        <p:spPr>
          <a:xfrm>
            <a:off x="677334" y="2160589"/>
            <a:ext cx="5191451" cy="3880773"/>
          </a:xfrm>
          <a:prstGeom prst="rect">
            <a:avLst/>
          </a:prstGeom>
          <a:noFill/>
          <a:ln>
            <a:noFill/>
          </a:ln>
        </p:spPr>
        <p:txBody>
          <a:bodyPr anchorCtr="0" anchor="t" bIns="45700" lIns="91425" spcFirstLastPara="1" rIns="91425" wrap="square" tIns="45700">
            <a:normAutofit/>
          </a:bodyPr>
          <a:lstStyle/>
          <a:p>
            <a:pPr indent="-342900" lvl="0" marL="342900" rtl="0" algn="just">
              <a:lnSpc>
                <a:spcPct val="150000"/>
              </a:lnSpc>
              <a:spcBef>
                <a:spcPts val="0"/>
              </a:spcBef>
              <a:spcAft>
                <a:spcPts val="0"/>
              </a:spcAft>
              <a:buSzPts val="1440"/>
              <a:buChar char="►"/>
            </a:pPr>
            <a:r>
              <a:rPr lang="en-GB">
                <a:solidFill>
                  <a:schemeClr val="dk1"/>
                </a:solidFill>
              </a:rPr>
              <a:t>Initially, M&amp;S was launched as a small-scale market stall and soon it transformed into a multinational brand known for its high-end fashionwear, casualwear and food products. </a:t>
            </a:r>
            <a:endParaRPr>
              <a:solidFill>
                <a:schemeClr val="dk1"/>
              </a:solidFill>
            </a:endParaRPr>
          </a:p>
          <a:p>
            <a:pPr indent="-342900" lvl="0" marL="342900" rtl="0" algn="just">
              <a:lnSpc>
                <a:spcPct val="150000"/>
              </a:lnSpc>
              <a:spcBef>
                <a:spcPts val="1000"/>
              </a:spcBef>
              <a:spcAft>
                <a:spcPts val="0"/>
              </a:spcAft>
              <a:buSzPts val="1440"/>
              <a:buChar char="►"/>
            </a:pPr>
            <a:r>
              <a:rPr lang="en-GB">
                <a:solidFill>
                  <a:schemeClr val="dk1"/>
                </a:solidFill>
              </a:rPr>
              <a:t> In the late 1990s and 2000s, the brand suffered from a severe strategic drift (Scribd, 2026). </a:t>
            </a:r>
            <a:endParaRPr>
              <a:solidFill>
                <a:schemeClr val="dk1"/>
              </a:solidFill>
            </a:endParaRPr>
          </a:p>
        </p:txBody>
      </p:sp>
      <p:pic>
        <p:nvPicPr>
          <p:cNvPr id="171" name="Google Shape;171;p21"/>
          <p:cNvPicPr preferRelativeResize="0"/>
          <p:nvPr/>
        </p:nvPicPr>
        <p:blipFill rotWithShape="1">
          <a:blip r:embed="rId3">
            <a:alphaModFix/>
          </a:blip>
          <a:srcRect b="0" l="0" r="0" t="0"/>
          <a:stretch/>
        </p:blipFill>
        <p:spPr>
          <a:xfrm>
            <a:off x="6495656" y="1930400"/>
            <a:ext cx="4661971" cy="4110962"/>
          </a:xfrm>
          <a:prstGeom prst="rect">
            <a:avLst/>
          </a:prstGeom>
          <a:noFill/>
          <a:ln cap="sq" cmpd="sng" w="38100">
            <a:solidFill>
              <a:srgbClr val="000000"/>
            </a:solidFill>
            <a:prstDash val="solid"/>
            <a:miter lim="8000"/>
            <a:headEnd len="sm" w="sm" type="none"/>
            <a:tailEnd len="sm" w="sm" type="none"/>
          </a:ln>
          <a:effectLst>
            <a:outerShdw blurRad="50800" rotWithShape="0" algn="tl" dir="2700000" dist="38100">
              <a:srgbClr val="000000">
                <a:alpha val="43137"/>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6" name="Shape 176"/>
        <p:cNvGrpSpPr/>
        <p:nvPr/>
      </p:nvGrpSpPr>
      <p:grpSpPr>
        <a:xfrm>
          <a:off x="0" y="0"/>
          <a:ext cx="0" cy="0"/>
          <a:chOff x="0" y="0"/>
          <a:chExt cx="0" cy="0"/>
        </a:xfrm>
      </p:grpSpPr>
      <p:sp>
        <p:nvSpPr>
          <p:cNvPr id="177" name="Google Shape;177;p22"/>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p>
            <a:pPr indent="0" lvl="0" marL="0" rtl="0" algn="ctr">
              <a:spcBef>
                <a:spcPts val="0"/>
              </a:spcBef>
              <a:spcAft>
                <a:spcPts val="0"/>
              </a:spcAft>
              <a:buClr>
                <a:srgbClr val="864EA9"/>
              </a:buClr>
              <a:buSzPts val="3600"/>
              <a:buFont typeface="Times New Roman"/>
              <a:buNone/>
            </a:pPr>
            <a:r>
              <a:rPr b="1" lang="en-GB"/>
              <a:t>Challenge experienced by the organisation </a:t>
            </a:r>
            <a:br>
              <a:rPr b="1" lang="en-GB"/>
            </a:br>
            <a:endParaRPr b="1"/>
          </a:p>
        </p:txBody>
      </p:sp>
      <p:sp>
        <p:nvSpPr>
          <p:cNvPr id="178" name="Google Shape;178;p22"/>
          <p:cNvSpPr txBox="1"/>
          <p:nvPr>
            <p:ph idx="1" type="body"/>
          </p:nvPr>
        </p:nvSpPr>
        <p:spPr>
          <a:xfrm>
            <a:off x="677334" y="2160589"/>
            <a:ext cx="5775717" cy="3880773"/>
          </a:xfrm>
          <a:prstGeom prst="rect">
            <a:avLst/>
          </a:prstGeom>
          <a:noFill/>
          <a:ln>
            <a:noFill/>
          </a:ln>
        </p:spPr>
        <p:txBody>
          <a:bodyPr anchorCtr="0" anchor="t" bIns="45700" lIns="91425" spcFirstLastPara="1" rIns="91425" wrap="square" tIns="45700">
            <a:normAutofit/>
          </a:bodyPr>
          <a:lstStyle/>
          <a:p>
            <a:pPr indent="-342900" lvl="0" marL="342900" rtl="0" algn="just">
              <a:lnSpc>
                <a:spcPct val="160000"/>
              </a:lnSpc>
              <a:spcBef>
                <a:spcPts val="0"/>
              </a:spcBef>
              <a:spcAft>
                <a:spcPts val="0"/>
              </a:spcAft>
              <a:buSzPts val="1440"/>
              <a:buChar char="►"/>
            </a:pPr>
            <a:r>
              <a:rPr lang="en-GB">
                <a:solidFill>
                  <a:schemeClr val="dk1"/>
                </a:solidFill>
              </a:rPr>
              <a:t>For more than 20 years, Marks &amp; Spencer believed that the customers would show long-term commitment towards the firm, due to which it suffered from strategic drift (Omee, 2023). </a:t>
            </a:r>
            <a:endParaRPr>
              <a:solidFill>
                <a:schemeClr val="dk1"/>
              </a:solidFill>
            </a:endParaRPr>
          </a:p>
          <a:p>
            <a:pPr indent="-342900" lvl="0" marL="342900" rtl="0" algn="just">
              <a:lnSpc>
                <a:spcPct val="160000"/>
              </a:lnSpc>
              <a:spcBef>
                <a:spcPts val="1000"/>
              </a:spcBef>
              <a:spcAft>
                <a:spcPts val="0"/>
              </a:spcAft>
              <a:buSzPts val="1440"/>
              <a:buChar char="►"/>
            </a:pPr>
            <a:r>
              <a:rPr lang="en-GB">
                <a:solidFill>
                  <a:schemeClr val="dk1"/>
                </a:solidFill>
              </a:rPr>
              <a:t>This means the brand did not modernised its supply chain, and warehouse practices as per present consumer preferences and remain tied to traditional retail approaches. </a:t>
            </a:r>
            <a:endParaRPr/>
          </a:p>
        </p:txBody>
      </p:sp>
      <p:pic>
        <p:nvPicPr>
          <p:cNvPr id="179" name="Google Shape;179;p22"/>
          <p:cNvPicPr preferRelativeResize="0"/>
          <p:nvPr/>
        </p:nvPicPr>
        <p:blipFill rotWithShape="1">
          <a:blip r:embed="rId3">
            <a:alphaModFix/>
          </a:blip>
          <a:srcRect b="0" l="0" r="0" t="0"/>
          <a:stretch/>
        </p:blipFill>
        <p:spPr>
          <a:xfrm>
            <a:off x="7198154" y="2160589"/>
            <a:ext cx="4722298" cy="3585500"/>
          </a:xfrm>
          <a:prstGeom prst="rect">
            <a:avLst/>
          </a:prstGeom>
          <a:noFill/>
          <a:ln cap="sq" cmpd="sng" w="38100">
            <a:solidFill>
              <a:srgbClr val="000000"/>
            </a:solidFill>
            <a:prstDash val="solid"/>
            <a:miter lim="8000"/>
            <a:headEnd len="sm" w="sm" type="none"/>
            <a:tailEnd len="sm" w="sm" type="none"/>
          </a:ln>
          <a:effectLst>
            <a:outerShdw blurRad="50800" rotWithShape="0" algn="tl" dir="2700000" dist="38100">
              <a:srgbClr val="000000">
                <a:alpha val="43137"/>
              </a:srgbClr>
            </a:outerShdw>
          </a:effectLst>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4" name="Shape 184"/>
        <p:cNvGrpSpPr/>
        <p:nvPr/>
      </p:nvGrpSpPr>
      <p:grpSpPr>
        <a:xfrm>
          <a:off x="0" y="0"/>
          <a:ext cx="0" cy="0"/>
          <a:chOff x="0" y="0"/>
          <a:chExt cx="0" cy="0"/>
        </a:xfrm>
      </p:grpSpPr>
      <p:sp>
        <p:nvSpPr>
          <p:cNvPr id="185" name="Google Shape;185;p23"/>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p>
            <a:pPr indent="0" lvl="0" marL="0" rtl="0" algn="ctr">
              <a:spcBef>
                <a:spcPts val="0"/>
              </a:spcBef>
              <a:spcAft>
                <a:spcPts val="0"/>
              </a:spcAft>
              <a:buClr>
                <a:srgbClr val="864EA9"/>
              </a:buClr>
              <a:buSzPts val="3600"/>
              <a:buFont typeface="Times New Roman"/>
              <a:buNone/>
            </a:pPr>
            <a:r>
              <a:rPr b="1" lang="en-GB"/>
              <a:t>Leadership Approach Adapted</a:t>
            </a:r>
            <a:endParaRPr b="1"/>
          </a:p>
        </p:txBody>
      </p:sp>
      <p:sp>
        <p:nvSpPr>
          <p:cNvPr id="186" name="Google Shape;186;p23"/>
          <p:cNvSpPr txBox="1"/>
          <p:nvPr>
            <p:ph idx="1" type="body"/>
          </p:nvPr>
        </p:nvSpPr>
        <p:spPr>
          <a:xfrm>
            <a:off x="315884" y="2160589"/>
            <a:ext cx="8495607" cy="3880773"/>
          </a:xfrm>
          <a:prstGeom prst="rect">
            <a:avLst/>
          </a:prstGeom>
          <a:noFill/>
          <a:ln>
            <a:noFill/>
          </a:ln>
        </p:spPr>
        <p:txBody>
          <a:bodyPr anchorCtr="0" anchor="t" bIns="45700" lIns="91425" spcFirstLastPara="1" rIns="91425" wrap="square" tIns="45700">
            <a:normAutofit lnSpcReduction="10000"/>
          </a:bodyPr>
          <a:lstStyle/>
          <a:p>
            <a:pPr indent="-342900" lvl="0" marL="342900" rtl="0" algn="just">
              <a:lnSpc>
                <a:spcPct val="160000"/>
              </a:lnSpc>
              <a:spcBef>
                <a:spcPts val="0"/>
              </a:spcBef>
              <a:spcAft>
                <a:spcPts val="0"/>
              </a:spcAft>
              <a:buSzPts val="1440"/>
              <a:buChar char="►"/>
            </a:pPr>
            <a:r>
              <a:rPr lang="en-GB">
                <a:solidFill>
                  <a:schemeClr val="dk1"/>
                </a:solidFill>
              </a:rPr>
              <a:t>Marks &amp; Spencer utilised a strategic combination of transformational and transactional leadership to surpass this vulnerable phase. </a:t>
            </a:r>
            <a:endParaRPr>
              <a:solidFill>
                <a:schemeClr val="dk1"/>
              </a:solidFill>
            </a:endParaRPr>
          </a:p>
          <a:p>
            <a:pPr indent="0" lvl="0" marL="0" rtl="0" algn="just">
              <a:lnSpc>
                <a:spcPct val="160000"/>
              </a:lnSpc>
              <a:spcBef>
                <a:spcPts val="1000"/>
              </a:spcBef>
              <a:spcAft>
                <a:spcPts val="0"/>
              </a:spcAft>
              <a:buSzPts val="1440"/>
              <a:buNone/>
            </a:pPr>
            <a:r>
              <a:rPr b="1" lang="en-GB" u="sng">
                <a:solidFill>
                  <a:schemeClr val="dk1"/>
                </a:solidFill>
              </a:rPr>
              <a:t>Leadership Theory 1: Transformational Leadership Theory </a:t>
            </a:r>
            <a:endParaRPr b="1" u="sng">
              <a:solidFill>
                <a:schemeClr val="dk1"/>
              </a:solidFill>
            </a:endParaRPr>
          </a:p>
          <a:p>
            <a:pPr indent="-342900" lvl="0" marL="342900" rtl="0" algn="just">
              <a:lnSpc>
                <a:spcPct val="160000"/>
              </a:lnSpc>
              <a:spcBef>
                <a:spcPts val="1000"/>
              </a:spcBef>
              <a:spcAft>
                <a:spcPts val="0"/>
              </a:spcAft>
              <a:buSzPts val="1440"/>
              <a:buChar char="►"/>
            </a:pPr>
            <a:r>
              <a:rPr b="1" lang="en-GB">
                <a:solidFill>
                  <a:schemeClr val="dk1"/>
                </a:solidFill>
              </a:rPr>
              <a:t>Brief explanation:</a:t>
            </a:r>
            <a:r>
              <a:rPr lang="en-GB">
                <a:solidFill>
                  <a:schemeClr val="dk1"/>
                </a:solidFill>
              </a:rPr>
              <a:t>  It focuses on leaders who encourage individuals and employees to exceed their work expectations and assist the firm in achieving long-term objectives (Ned, and Umesi, 2023). </a:t>
            </a:r>
            <a:endParaRPr>
              <a:solidFill>
                <a:schemeClr val="dk1"/>
              </a:solidFill>
            </a:endParaRPr>
          </a:p>
          <a:p>
            <a:pPr indent="-342900" lvl="0" marL="342900" rtl="0" algn="just">
              <a:lnSpc>
                <a:spcPct val="160000"/>
              </a:lnSpc>
              <a:spcBef>
                <a:spcPts val="1000"/>
              </a:spcBef>
              <a:spcAft>
                <a:spcPts val="0"/>
              </a:spcAft>
              <a:buSzPts val="1440"/>
              <a:buChar char="►"/>
            </a:pPr>
            <a:r>
              <a:rPr b="1" lang="en-GB">
                <a:solidFill>
                  <a:schemeClr val="dk1"/>
                </a:solidFill>
                <a:latin typeface="Times New Roman"/>
                <a:ea typeface="Times New Roman"/>
                <a:cs typeface="Times New Roman"/>
                <a:sym typeface="Times New Roman"/>
              </a:rPr>
              <a:t>Application to organisation:</a:t>
            </a:r>
            <a:r>
              <a:rPr lang="en-GB">
                <a:solidFill>
                  <a:schemeClr val="dk1"/>
                </a:solidFill>
                <a:latin typeface="Times New Roman"/>
                <a:ea typeface="Times New Roman"/>
                <a:cs typeface="Times New Roman"/>
                <a:sym typeface="Times New Roman"/>
              </a:rPr>
              <a:t>  M&amp;S utilised transformational leadership theory to navigate the strategic drift and focus on corporate restructuring (Banks, 2024). </a:t>
            </a:r>
            <a:endParaRPr>
              <a:solidFill>
                <a:schemeClr val="dk1"/>
              </a:solidFill>
            </a:endParaRPr>
          </a:p>
        </p:txBody>
      </p:sp>
      <p:pic>
        <p:nvPicPr>
          <p:cNvPr id="187" name="Google Shape;187;p23"/>
          <p:cNvPicPr preferRelativeResize="0"/>
          <p:nvPr/>
        </p:nvPicPr>
        <p:blipFill rotWithShape="1">
          <a:blip r:embed="rId3">
            <a:alphaModFix/>
          </a:blip>
          <a:srcRect b="0" l="0" r="0" t="0"/>
          <a:stretch/>
        </p:blipFill>
        <p:spPr>
          <a:xfrm>
            <a:off x="9407006" y="2310219"/>
            <a:ext cx="2297314" cy="3258652"/>
          </a:xfrm>
          <a:prstGeom prst="rect">
            <a:avLst/>
          </a:prstGeom>
          <a:noFill/>
          <a:ln cap="sq" cmpd="sng" w="38100">
            <a:solidFill>
              <a:srgbClr val="000000"/>
            </a:solidFill>
            <a:prstDash val="solid"/>
            <a:miter lim="8000"/>
            <a:headEnd len="sm" w="sm" type="none"/>
            <a:tailEnd len="sm" w="sm" type="none"/>
          </a:ln>
          <a:effectLst>
            <a:outerShdw blurRad="50800" rotWithShape="0" algn="tl" dir="2700000" dist="38100">
              <a:srgbClr val="000000">
                <a:alpha val="43137"/>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2" name="Shape 192"/>
        <p:cNvGrpSpPr/>
        <p:nvPr/>
      </p:nvGrpSpPr>
      <p:grpSpPr>
        <a:xfrm>
          <a:off x="0" y="0"/>
          <a:ext cx="0" cy="0"/>
          <a:chOff x="0" y="0"/>
          <a:chExt cx="0" cy="0"/>
        </a:xfrm>
      </p:grpSpPr>
      <p:sp>
        <p:nvSpPr>
          <p:cNvPr id="193" name="Google Shape;193;p24"/>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p>
            <a:pPr indent="0" lvl="0" marL="0" rtl="0" algn="ctr">
              <a:spcBef>
                <a:spcPts val="0"/>
              </a:spcBef>
              <a:spcAft>
                <a:spcPts val="0"/>
              </a:spcAft>
              <a:buClr>
                <a:schemeClr val="dk2"/>
              </a:buClr>
              <a:buSzPts val="3600"/>
              <a:buFont typeface="Times New Roman"/>
              <a:buNone/>
            </a:pPr>
            <a:r>
              <a:rPr b="1" lang="en-GB">
                <a:solidFill>
                  <a:schemeClr val="dk2"/>
                </a:solidFill>
              </a:rPr>
              <a:t>Continue</a:t>
            </a:r>
            <a:endParaRPr b="1">
              <a:solidFill>
                <a:schemeClr val="dk2"/>
              </a:solidFill>
            </a:endParaRPr>
          </a:p>
        </p:txBody>
      </p:sp>
      <p:sp>
        <p:nvSpPr>
          <p:cNvPr id="194" name="Google Shape;194;p24"/>
          <p:cNvSpPr/>
          <p:nvPr/>
        </p:nvSpPr>
        <p:spPr>
          <a:xfrm>
            <a:off x="795287" y="1422569"/>
            <a:ext cx="2636299" cy="507831"/>
          </a:xfrm>
          <a:prstGeom prst="rect">
            <a:avLst/>
          </a:prstGeom>
          <a:noFill/>
          <a:ln>
            <a:noFill/>
          </a:ln>
        </p:spPr>
        <p:txBody>
          <a:bodyPr anchorCtr="0" anchor="t" bIns="45700" lIns="91425" spcFirstLastPara="1" rIns="91425" wrap="square" tIns="45700">
            <a:noAutofit/>
          </a:bodyPr>
          <a:lstStyle/>
          <a:p>
            <a:pPr indent="0" lvl="0" marL="0" marR="0" rtl="0" algn="just">
              <a:lnSpc>
                <a:spcPct val="150000"/>
              </a:lnSpc>
              <a:spcBef>
                <a:spcPts val="0"/>
              </a:spcBef>
              <a:spcAft>
                <a:spcPts val="0"/>
              </a:spcAft>
              <a:buNone/>
            </a:pPr>
            <a:r>
              <a:rPr b="1" i="0" lang="en-GB" sz="1800" u="none" cap="none" strike="noStrike">
                <a:solidFill>
                  <a:schemeClr val="dk1"/>
                </a:solidFill>
                <a:latin typeface="Times New Roman"/>
                <a:ea typeface="Times New Roman"/>
                <a:cs typeface="Times New Roman"/>
                <a:sym typeface="Times New Roman"/>
              </a:rPr>
              <a:t>Strengths &amp; Limitations </a:t>
            </a:r>
            <a:endParaRPr b="0" i="0" sz="1800" u="none" cap="none" strike="noStrike">
              <a:solidFill>
                <a:schemeClr val="dk1"/>
              </a:solidFill>
              <a:latin typeface="Times New Roman"/>
              <a:ea typeface="Times New Roman"/>
              <a:cs typeface="Times New Roman"/>
              <a:sym typeface="Times New Roman"/>
            </a:endParaRPr>
          </a:p>
        </p:txBody>
      </p:sp>
      <p:graphicFrame>
        <p:nvGraphicFramePr>
          <p:cNvPr id="195" name="Google Shape;195;p24"/>
          <p:cNvGraphicFramePr/>
          <p:nvPr/>
        </p:nvGraphicFramePr>
        <p:xfrm>
          <a:off x="1313409" y="2244436"/>
          <a:ext cx="3000000" cy="3000000"/>
        </p:xfrm>
        <a:graphic>
          <a:graphicData uri="http://schemas.openxmlformats.org/drawingml/2006/table">
            <a:tbl>
              <a:tblPr bandRow="1" firstCol="1" firstRow="1">
                <a:noFill/>
                <a:tableStyleId>{6159E4D9-9A06-4AA8-AA25-D9741002E12B}</a:tableStyleId>
              </a:tblPr>
              <a:tblGrid>
                <a:gridCol w="4339250"/>
                <a:gridCol w="4339250"/>
              </a:tblGrid>
              <a:tr h="365800">
                <a:tc>
                  <a:txBody>
                    <a:bodyPr/>
                    <a:lstStyle/>
                    <a:p>
                      <a:pPr indent="0" lvl="0" marL="0" marR="0" rtl="0" algn="just">
                        <a:lnSpc>
                          <a:spcPct val="150000"/>
                        </a:lnSpc>
                        <a:spcBef>
                          <a:spcPts val="0"/>
                        </a:spcBef>
                        <a:spcAft>
                          <a:spcPts val="0"/>
                        </a:spcAft>
                        <a:buNone/>
                      </a:pPr>
                      <a:r>
                        <a:rPr lang="en-GB" sz="1600" u="none" cap="none" strike="noStrike"/>
                        <a:t>Strengths </a:t>
                      </a:r>
                      <a:endParaRPr sz="1600" u="none" cap="none" strike="noStrike">
                        <a:latin typeface="Times New Roman"/>
                        <a:ea typeface="Times New Roman"/>
                        <a:cs typeface="Times New Roman"/>
                        <a:sym typeface="Times New Roman"/>
                      </a:endParaRPr>
                    </a:p>
                  </a:txBody>
                  <a:tcPr marT="0" marB="0" marR="68575" marL="68575"/>
                </a:tc>
                <a:tc>
                  <a:txBody>
                    <a:bodyPr/>
                    <a:lstStyle/>
                    <a:p>
                      <a:pPr indent="0" lvl="0" marL="0" marR="0" rtl="0" algn="just">
                        <a:lnSpc>
                          <a:spcPct val="150000"/>
                        </a:lnSpc>
                        <a:spcBef>
                          <a:spcPts val="0"/>
                        </a:spcBef>
                        <a:spcAft>
                          <a:spcPts val="0"/>
                        </a:spcAft>
                        <a:buNone/>
                      </a:pPr>
                      <a:r>
                        <a:rPr lang="en-GB" sz="1600" u="none" cap="none" strike="noStrike"/>
                        <a:t>Limitations </a:t>
                      </a:r>
                      <a:endParaRPr sz="1600" u="none" cap="none" strike="noStrike">
                        <a:latin typeface="Times New Roman"/>
                        <a:ea typeface="Times New Roman"/>
                        <a:cs typeface="Times New Roman"/>
                        <a:sym typeface="Times New Roman"/>
                      </a:endParaRPr>
                    </a:p>
                  </a:txBody>
                  <a:tcPr marT="0" marB="0" marR="68575" marL="68575"/>
                </a:tc>
              </a:tr>
              <a:tr h="1197050">
                <a:tc>
                  <a:txBody>
                    <a:bodyPr/>
                    <a:lstStyle/>
                    <a:p>
                      <a:pPr indent="-342900" lvl="0" marL="342900" marR="0" rtl="0" algn="just">
                        <a:lnSpc>
                          <a:spcPct val="150000"/>
                        </a:lnSpc>
                        <a:spcBef>
                          <a:spcPts val="0"/>
                        </a:spcBef>
                        <a:spcAft>
                          <a:spcPts val="0"/>
                        </a:spcAft>
                        <a:buClr>
                          <a:schemeClr val="dk1"/>
                        </a:buClr>
                        <a:buSzPts val="1600"/>
                        <a:buFont typeface="Noto Sans Symbols"/>
                        <a:buChar char="∙"/>
                      </a:pPr>
                      <a:r>
                        <a:rPr lang="en-GB" sz="1600" u="none" cap="none" strike="noStrike"/>
                        <a:t>Leaders encouraged employees to work on creative practices without the fear of failure. </a:t>
                      </a:r>
                      <a:endParaRPr sz="1600" u="none" cap="none" strike="noStrike">
                        <a:latin typeface="Times New Roman"/>
                        <a:ea typeface="Times New Roman"/>
                        <a:cs typeface="Times New Roman"/>
                        <a:sym typeface="Times New Roman"/>
                      </a:endParaRPr>
                    </a:p>
                  </a:txBody>
                  <a:tcPr marT="0" marB="0" marR="68575" marL="68575"/>
                </a:tc>
                <a:tc>
                  <a:txBody>
                    <a:bodyPr/>
                    <a:lstStyle/>
                    <a:p>
                      <a:pPr indent="-342900" lvl="0" marL="342900" marR="0" rtl="0" algn="just">
                        <a:lnSpc>
                          <a:spcPct val="150000"/>
                        </a:lnSpc>
                        <a:spcBef>
                          <a:spcPts val="0"/>
                        </a:spcBef>
                        <a:spcAft>
                          <a:spcPts val="0"/>
                        </a:spcAft>
                        <a:buClr>
                          <a:schemeClr val="dk1"/>
                        </a:buClr>
                        <a:buSzPts val="1600"/>
                        <a:buFont typeface="Noto Sans Symbols"/>
                        <a:buChar char="∙"/>
                      </a:pPr>
                      <a:r>
                        <a:rPr lang="en-GB" sz="1600" u="none" cap="none" strike="noStrike"/>
                        <a:t>The corporate culture of positive dissatisfaction resulted in high workplace stress and poor work ethics. </a:t>
                      </a:r>
                      <a:endParaRPr sz="1600" u="none" cap="none" strike="noStrike">
                        <a:latin typeface="Times New Roman"/>
                        <a:ea typeface="Times New Roman"/>
                        <a:cs typeface="Times New Roman"/>
                        <a:sym typeface="Times New Roman"/>
                      </a:endParaRPr>
                    </a:p>
                  </a:txBody>
                  <a:tcPr marT="0" marB="0" marR="68575" marL="68575"/>
                </a:tc>
              </a:tr>
              <a:tr h="2859550">
                <a:tc>
                  <a:txBody>
                    <a:bodyPr/>
                    <a:lstStyle/>
                    <a:p>
                      <a:pPr indent="-342900" lvl="0" marL="342900" marR="0" rtl="0" algn="just">
                        <a:lnSpc>
                          <a:spcPct val="150000"/>
                        </a:lnSpc>
                        <a:spcBef>
                          <a:spcPts val="0"/>
                        </a:spcBef>
                        <a:spcAft>
                          <a:spcPts val="0"/>
                        </a:spcAft>
                        <a:buClr>
                          <a:schemeClr val="dk1"/>
                        </a:buClr>
                        <a:buSzPts val="1600"/>
                        <a:buFont typeface="Noto Sans Symbols"/>
                        <a:buChar char="∙"/>
                      </a:pPr>
                      <a:r>
                        <a:rPr lang="en-GB" sz="1600" u="none" cap="none" strike="noStrike"/>
                        <a:t>The brand was able to bring diverse sectors like food, clothing and grocery into a single unified platform (Wichmann, Wiegand, and Reinartz, 2022). </a:t>
                      </a:r>
                      <a:endParaRPr sz="1600" u="none" cap="none" strike="noStrike"/>
                    </a:p>
                    <a:p>
                      <a:pPr indent="-342900" lvl="0" marL="342900" marR="0" rtl="0" algn="just">
                        <a:lnSpc>
                          <a:spcPct val="150000"/>
                        </a:lnSpc>
                        <a:spcBef>
                          <a:spcPts val="0"/>
                        </a:spcBef>
                        <a:spcAft>
                          <a:spcPts val="0"/>
                        </a:spcAft>
                        <a:buClr>
                          <a:schemeClr val="dk1"/>
                        </a:buClr>
                        <a:buSzPts val="1600"/>
                        <a:buFont typeface="Noto Sans Symbols"/>
                        <a:buChar char="∙"/>
                      </a:pPr>
                      <a:r>
                        <a:rPr lang="en-GB" sz="1600" u="none" cap="none" strike="noStrike"/>
                        <a:t>It mitigated strategic drift and embedded modern retail practices.</a:t>
                      </a:r>
                      <a:endParaRPr sz="1600" u="none" cap="none" strike="noStrike">
                        <a:latin typeface="Times New Roman"/>
                        <a:ea typeface="Times New Roman"/>
                        <a:cs typeface="Times New Roman"/>
                        <a:sym typeface="Times New Roman"/>
                      </a:endParaRPr>
                    </a:p>
                  </a:txBody>
                  <a:tcPr marT="0" marB="0" marR="68575" marL="68575"/>
                </a:tc>
                <a:tc>
                  <a:txBody>
                    <a:bodyPr/>
                    <a:lstStyle/>
                    <a:p>
                      <a:pPr indent="-342900" lvl="0" marL="342900" marR="0" rtl="0" algn="just">
                        <a:lnSpc>
                          <a:spcPct val="150000"/>
                        </a:lnSpc>
                        <a:spcBef>
                          <a:spcPts val="0"/>
                        </a:spcBef>
                        <a:spcAft>
                          <a:spcPts val="0"/>
                        </a:spcAft>
                        <a:buClr>
                          <a:schemeClr val="dk1"/>
                        </a:buClr>
                        <a:buSzPts val="1600"/>
                        <a:buFont typeface="Noto Sans Symbols"/>
                        <a:buChar char="∙"/>
                      </a:pPr>
                      <a:r>
                        <a:rPr lang="en-GB" sz="1600" u="none" cap="none" strike="noStrike"/>
                        <a:t>The major decision making process relied on single individual.</a:t>
                      </a:r>
                      <a:endParaRPr sz="1600" u="none" cap="none" strike="noStrike"/>
                    </a:p>
                    <a:p>
                      <a:pPr indent="-342900" lvl="0" marL="342900" marR="0" rtl="0" algn="just">
                        <a:lnSpc>
                          <a:spcPct val="150000"/>
                        </a:lnSpc>
                        <a:spcBef>
                          <a:spcPts val="0"/>
                        </a:spcBef>
                        <a:spcAft>
                          <a:spcPts val="0"/>
                        </a:spcAft>
                        <a:buClr>
                          <a:schemeClr val="dk1"/>
                        </a:buClr>
                        <a:buSzPts val="1600"/>
                        <a:buFont typeface="Noto Sans Symbols"/>
                        <a:buChar char="∙"/>
                      </a:pPr>
                      <a:r>
                        <a:rPr lang="en-GB" sz="1600" u="none" cap="none" strike="noStrike"/>
                        <a:t>This delayed the final decision timelines in case of emergency situations.</a:t>
                      </a:r>
                      <a:endParaRPr sz="1600" u="none" cap="none" strike="noStrike">
                        <a:latin typeface="Times New Roman"/>
                        <a:ea typeface="Times New Roman"/>
                        <a:cs typeface="Times New Roman"/>
                        <a:sym typeface="Times New Roman"/>
                      </a:endParaRPr>
                    </a:p>
                  </a:txBody>
                  <a:tcPr marT="0" marB="0" marR="68575" marL="68575"/>
                </a:tc>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0" name="Shape 200"/>
        <p:cNvGrpSpPr/>
        <p:nvPr/>
      </p:nvGrpSpPr>
      <p:grpSpPr>
        <a:xfrm>
          <a:off x="0" y="0"/>
          <a:ext cx="0" cy="0"/>
          <a:chOff x="0" y="0"/>
          <a:chExt cx="0" cy="0"/>
        </a:xfrm>
      </p:grpSpPr>
      <p:sp>
        <p:nvSpPr>
          <p:cNvPr id="201" name="Google Shape;201;p25"/>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p>
            <a:pPr indent="0" lvl="0" marL="0" rtl="0" algn="ctr">
              <a:spcBef>
                <a:spcPts val="0"/>
              </a:spcBef>
              <a:spcAft>
                <a:spcPts val="0"/>
              </a:spcAft>
              <a:buClr>
                <a:srgbClr val="864EA9"/>
              </a:buClr>
              <a:buSzPts val="3600"/>
              <a:buFont typeface="Times New Roman"/>
              <a:buNone/>
            </a:pPr>
            <a:r>
              <a:rPr b="1" lang="en-GB"/>
              <a:t>Continue</a:t>
            </a:r>
            <a:endParaRPr b="1"/>
          </a:p>
        </p:txBody>
      </p:sp>
      <p:sp>
        <p:nvSpPr>
          <p:cNvPr id="202" name="Google Shape;202;p25"/>
          <p:cNvSpPr txBox="1"/>
          <p:nvPr>
            <p:ph idx="1" type="body"/>
          </p:nvPr>
        </p:nvSpPr>
        <p:spPr>
          <a:xfrm>
            <a:off x="548640" y="1948873"/>
            <a:ext cx="7614458" cy="3880773"/>
          </a:xfrm>
          <a:prstGeom prst="rect">
            <a:avLst/>
          </a:prstGeom>
          <a:noFill/>
          <a:ln>
            <a:noFill/>
          </a:ln>
        </p:spPr>
        <p:txBody>
          <a:bodyPr anchorCtr="0" anchor="t" bIns="45700" lIns="91425" spcFirstLastPara="1" rIns="91425" wrap="square" tIns="45700">
            <a:normAutofit/>
          </a:bodyPr>
          <a:lstStyle/>
          <a:p>
            <a:pPr indent="0" lvl="0" marL="0" rtl="0" algn="l">
              <a:lnSpc>
                <a:spcPct val="150000"/>
              </a:lnSpc>
              <a:spcBef>
                <a:spcPts val="0"/>
              </a:spcBef>
              <a:spcAft>
                <a:spcPts val="0"/>
              </a:spcAft>
              <a:buSzPts val="1440"/>
              <a:buNone/>
            </a:pPr>
            <a:r>
              <a:rPr b="1" lang="en-GB" u="sng">
                <a:solidFill>
                  <a:schemeClr val="dk1"/>
                </a:solidFill>
              </a:rPr>
              <a:t>Leadership Theory 2: Transactional Leadership Theory </a:t>
            </a:r>
            <a:endParaRPr b="1" u="sng">
              <a:solidFill>
                <a:schemeClr val="dk1"/>
              </a:solidFill>
            </a:endParaRPr>
          </a:p>
          <a:p>
            <a:pPr indent="-342900" lvl="0" marL="342900" rtl="0" algn="l">
              <a:lnSpc>
                <a:spcPct val="150000"/>
              </a:lnSpc>
              <a:spcBef>
                <a:spcPts val="1000"/>
              </a:spcBef>
              <a:spcAft>
                <a:spcPts val="0"/>
              </a:spcAft>
              <a:buSzPts val="1440"/>
              <a:buChar char="►"/>
            </a:pPr>
            <a:r>
              <a:rPr b="1" lang="en-GB">
                <a:solidFill>
                  <a:schemeClr val="dk1"/>
                </a:solidFill>
              </a:rPr>
              <a:t>Brief Explanation:</a:t>
            </a:r>
            <a:r>
              <a:rPr lang="en-GB">
                <a:solidFill>
                  <a:schemeClr val="dk1"/>
                </a:solidFill>
              </a:rPr>
              <a:t> Transactional leadership theory gives importance to the mutual work expectations that are present between leaders and employees (Swan, 2023). </a:t>
            </a:r>
            <a:endParaRPr>
              <a:solidFill>
                <a:schemeClr val="dk1"/>
              </a:solidFill>
            </a:endParaRPr>
          </a:p>
          <a:p>
            <a:pPr indent="-342900" lvl="0" marL="342900" rtl="0" algn="l">
              <a:lnSpc>
                <a:spcPct val="150000"/>
              </a:lnSpc>
              <a:spcBef>
                <a:spcPts val="1000"/>
              </a:spcBef>
              <a:spcAft>
                <a:spcPts val="0"/>
              </a:spcAft>
              <a:buSzPts val="1440"/>
              <a:buChar char="►"/>
            </a:pPr>
            <a:r>
              <a:rPr b="1" lang="en-GB">
                <a:solidFill>
                  <a:schemeClr val="dk1"/>
                </a:solidFill>
              </a:rPr>
              <a:t>Application to the organisation:</a:t>
            </a:r>
            <a:r>
              <a:rPr lang="en-GB">
                <a:solidFill>
                  <a:schemeClr val="dk1"/>
                </a:solidFill>
              </a:rPr>
              <a:t> During the restructuring phase, Marks &amp; Spencer used transactional leadership to enforce operational discipline across its retail stores across diverse locations within the United Kingdom. </a:t>
            </a:r>
            <a:endParaRPr/>
          </a:p>
        </p:txBody>
      </p:sp>
      <p:pic>
        <p:nvPicPr>
          <p:cNvPr id="203" name="Google Shape;203;p25"/>
          <p:cNvPicPr preferRelativeResize="0"/>
          <p:nvPr/>
        </p:nvPicPr>
        <p:blipFill rotWithShape="1">
          <a:blip r:embed="rId3">
            <a:alphaModFix/>
          </a:blip>
          <a:srcRect b="0" l="0" r="0" t="0"/>
          <a:stretch/>
        </p:blipFill>
        <p:spPr>
          <a:xfrm>
            <a:off x="8381170" y="2256477"/>
            <a:ext cx="3210373" cy="2814287"/>
          </a:xfrm>
          <a:prstGeom prst="rect">
            <a:avLst/>
          </a:prstGeom>
          <a:noFill/>
          <a:ln cap="sq" cmpd="sng" w="38100">
            <a:solidFill>
              <a:srgbClr val="000000"/>
            </a:solidFill>
            <a:prstDash val="solid"/>
            <a:miter lim="8000"/>
            <a:headEnd len="sm" w="sm" type="none"/>
            <a:tailEnd len="sm" w="sm" type="none"/>
          </a:ln>
          <a:effectLst>
            <a:outerShdw blurRad="50800" rotWithShape="0" algn="tl" dir="2700000" dist="38100">
              <a:srgbClr val="000000">
                <a:alpha val="43137"/>
              </a:srgbClr>
            </a:outerShdw>
          </a:effectLst>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8" name="Shape 208"/>
        <p:cNvGrpSpPr/>
        <p:nvPr/>
      </p:nvGrpSpPr>
      <p:grpSpPr>
        <a:xfrm>
          <a:off x="0" y="0"/>
          <a:ext cx="0" cy="0"/>
          <a:chOff x="0" y="0"/>
          <a:chExt cx="0" cy="0"/>
        </a:xfrm>
      </p:grpSpPr>
      <p:sp>
        <p:nvSpPr>
          <p:cNvPr id="209" name="Google Shape;209;p26"/>
          <p:cNvSpPr txBox="1"/>
          <p:nvPr>
            <p:ph type="title"/>
          </p:nvPr>
        </p:nvSpPr>
        <p:spPr>
          <a:xfrm>
            <a:off x="863215" y="332509"/>
            <a:ext cx="8596668" cy="1105389"/>
          </a:xfrm>
          <a:prstGeom prst="rect">
            <a:avLst/>
          </a:prstGeom>
          <a:noFill/>
          <a:ln>
            <a:noFill/>
          </a:ln>
        </p:spPr>
        <p:txBody>
          <a:bodyPr anchorCtr="0" anchor="t" bIns="45700" lIns="91425" spcFirstLastPara="1" rIns="91425" wrap="square" tIns="45700">
            <a:normAutofit/>
          </a:bodyPr>
          <a:lstStyle/>
          <a:p>
            <a:pPr indent="0" lvl="0" marL="0" rtl="0" algn="ctr">
              <a:spcBef>
                <a:spcPts val="0"/>
              </a:spcBef>
              <a:spcAft>
                <a:spcPts val="0"/>
              </a:spcAft>
              <a:buClr>
                <a:srgbClr val="864EA9"/>
              </a:buClr>
              <a:buSzPts val="3600"/>
              <a:buFont typeface="Times New Roman"/>
              <a:buNone/>
            </a:pPr>
            <a:r>
              <a:rPr b="1" lang="en-GB"/>
              <a:t>Continue</a:t>
            </a:r>
            <a:endParaRPr b="1"/>
          </a:p>
        </p:txBody>
      </p:sp>
      <p:sp>
        <p:nvSpPr>
          <p:cNvPr id="210" name="Google Shape;210;p26"/>
          <p:cNvSpPr txBox="1"/>
          <p:nvPr>
            <p:ph idx="1" type="body"/>
          </p:nvPr>
        </p:nvSpPr>
        <p:spPr>
          <a:xfrm>
            <a:off x="677334" y="1566126"/>
            <a:ext cx="5823219" cy="499484"/>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440"/>
              <a:buChar char="►"/>
            </a:pPr>
            <a:r>
              <a:rPr b="1" lang="en-GB">
                <a:solidFill>
                  <a:schemeClr val="dk1"/>
                </a:solidFill>
              </a:rPr>
              <a:t>Strengths and Limitations</a:t>
            </a:r>
            <a:r>
              <a:rPr b="1" lang="en-GB"/>
              <a:t>:</a:t>
            </a:r>
            <a:endParaRPr/>
          </a:p>
        </p:txBody>
      </p:sp>
      <p:graphicFrame>
        <p:nvGraphicFramePr>
          <p:cNvPr id="211" name="Google Shape;211;p26"/>
          <p:cNvGraphicFramePr/>
          <p:nvPr/>
        </p:nvGraphicFramePr>
        <p:xfrm>
          <a:off x="1463041" y="2526348"/>
          <a:ext cx="3000000" cy="3000000"/>
        </p:xfrm>
        <a:graphic>
          <a:graphicData uri="http://schemas.openxmlformats.org/drawingml/2006/table">
            <a:tbl>
              <a:tblPr bandRow="1" firstCol="1" firstRow="1">
                <a:noFill/>
                <a:tableStyleId>{6159E4D9-9A06-4AA8-AA25-D9741002E12B}</a:tableStyleId>
              </a:tblPr>
              <a:tblGrid>
                <a:gridCol w="3998425"/>
                <a:gridCol w="3998425"/>
              </a:tblGrid>
              <a:tr h="601975">
                <a:tc>
                  <a:txBody>
                    <a:bodyPr/>
                    <a:lstStyle/>
                    <a:p>
                      <a:pPr indent="0" lvl="0" marL="0" marR="0" rtl="0" algn="just">
                        <a:lnSpc>
                          <a:spcPct val="150000"/>
                        </a:lnSpc>
                        <a:spcBef>
                          <a:spcPts val="0"/>
                        </a:spcBef>
                        <a:spcAft>
                          <a:spcPts val="0"/>
                        </a:spcAft>
                        <a:buNone/>
                      </a:pPr>
                      <a:r>
                        <a:rPr lang="en-GB" sz="1800" u="none" cap="none" strike="noStrike"/>
                        <a:t>Strengths </a:t>
                      </a:r>
                      <a:endParaRPr sz="1800" u="none" cap="none" strike="noStrike">
                        <a:latin typeface="Times New Roman"/>
                        <a:ea typeface="Times New Roman"/>
                        <a:cs typeface="Times New Roman"/>
                        <a:sym typeface="Times New Roman"/>
                      </a:endParaRPr>
                    </a:p>
                  </a:txBody>
                  <a:tcPr marT="0" marB="0" marR="68575" marL="68575"/>
                </a:tc>
                <a:tc>
                  <a:txBody>
                    <a:bodyPr/>
                    <a:lstStyle/>
                    <a:p>
                      <a:pPr indent="0" lvl="0" marL="0" marR="0" rtl="0" algn="just">
                        <a:lnSpc>
                          <a:spcPct val="150000"/>
                        </a:lnSpc>
                        <a:spcBef>
                          <a:spcPts val="0"/>
                        </a:spcBef>
                        <a:spcAft>
                          <a:spcPts val="0"/>
                        </a:spcAft>
                        <a:buNone/>
                      </a:pPr>
                      <a:r>
                        <a:rPr lang="en-GB" sz="1800" u="none" cap="none" strike="noStrike"/>
                        <a:t>Limitations </a:t>
                      </a:r>
                      <a:endParaRPr sz="1800" u="none" cap="none" strike="noStrike">
                        <a:latin typeface="Times New Roman"/>
                        <a:ea typeface="Times New Roman"/>
                        <a:cs typeface="Times New Roman"/>
                        <a:sym typeface="Times New Roman"/>
                      </a:endParaRPr>
                    </a:p>
                  </a:txBody>
                  <a:tcPr marT="0" marB="0" marR="68575" marL="68575"/>
                </a:tc>
              </a:tr>
              <a:tr h="1285950">
                <a:tc>
                  <a:txBody>
                    <a:bodyPr/>
                    <a:lstStyle/>
                    <a:p>
                      <a:pPr indent="0" lvl="0" marL="0" marR="0" rtl="0" algn="just">
                        <a:lnSpc>
                          <a:spcPct val="150000"/>
                        </a:lnSpc>
                        <a:spcBef>
                          <a:spcPts val="0"/>
                        </a:spcBef>
                        <a:spcAft>
                          <a:spcPts val="0"/>
                        </a:spcAft>
                        <a:buNone/>
                      </a:pPr>
                      <a:r>
                        <a:rPr lang="en-GB" sz="1800" u="none" cap="none" strike="noStrike"/>
                        <a:t>It supported managing the diverse workforce by setting clear expectations. </a:t>
                      </a:r>
                      <a:endParaRPr sz="1800" u="none" cap="none" strike="noStrike">
                        <a:latin typeface="Times New Roman"/>
                        <a:ea typeface="Times New Roman"/>
                        <a:cs typeface="Times New Roman"/>
                        <a:sym typeface="Times New Roman"/>
                      </a:endParaRPr>
                    </a:p>
                  </a:txBody>
                  <a:tcPr marT="0" marB="0" marR="68575" marL="68575"/>
                </a:tc>
                <a:tc>
                  <a:txBody>
                    <a:bodyPr/>
                    <a:lstStyle/>
                    <a:p>
                      <a:pPr indent="0" lvl="0" marL="0" marR="0" rtl="0" algn="just">
                        <a:lnSpc>
                          <a:spcPct val="150000"/>
                        </a:lnSpc>
                        <a:spcBef>
                          <a:spcPts val="0"/>
                        </a:spcBef>
                        <a:spcAft>
                          <a:spcPts val="0"/>
                        </a:spcAft>
                        <a:buNone/>
                      </a:pPr>
                      <a:r>
                        <a:rPr lang="en-GB" sz="1800" u="none" cap="none" strike="noStrike"/>
                        <a:t>The brand only focused on embedding creative practices in specific departments.  </a:t>
                      </a:r>
                      <a:endParaRPr sz="1800" u="none" cap="none" strike="noStrike">
                        <a:latin typeface="Times New Roman"/>
                        <a:ea typeface="Times New Roman"/>
                        <a:cs typeface="Times New Roman"/>
                        <a:sym typeface="Times New Roman"/>
                      </a:endParaRPr>
                    </a:p>
                  </a:txBody>
                  <a:tcPr marT="0" marB="0" marR="68575" marL="68575"/>
                </a:tc>
              </a:tr>
              <a:tr h="1969925">
                <a:tc>
                  <a:txBody>
                    <a:bodyPr/>
                    <a:lstStyle/>
                    <a:p>
                      <a:pPr indent="0" lvl="0" marL="0" marR="0" rtl="0" algn="just">
                        <a:lnSpc>
                          <a:spcPct val="150000"/>
                        </a:lnSpc>
                        <a:spcBef>
                          <a:spcPts val="0"/>
                        </a:spcBef>
                        <a:spcAft>
                          <a:spcPts val="0"/>
                        </a:spcAft>
                        <a:buNone/>
                      </a:pPr>
                      <a:r>
                        <a:rPr lang="en-GB" sz="1800" u="none" cap="none" strike="noStrike"/>
                        <a:t>Operational discipline was necessary to navigate large-scale setbacks and lower financial loss.</a:t>
                      </a:r>
                      <a:endParaRPr sz="1800" u="none" cap="none" strike="noStrike">
                        <a:latin typeface="Times New Roman"/>
                        <a:ea typeface="Times New Roman"/>
                        <a:cs typeface="Times New Roman"/>
                        <a:sym typeface="Times New Roman"/>
                      </a:endParaRPr>
                    </a:p>
                  </a:txBody>
                  <a:tcPr marT="0" marB="0" marR="68575" marL="68575"/>
                </a:tc>
                <a:tc>
                  <a:txBody>
                    <a:bodyPr/>
                    <a:lstStyle/>
                    <a:p>
                      <a:pPr indent="0" lvl="0" marL="0" marR="0" rtl="0" algn="just">
                        <a:lnSpc>
                          <a:spcPct val="150000"/>
                        </a:lnSpc>
                        <a:spcBef>
                          <a:spcPts val="0"/>
                        </a:spcBef>
                        <a:spcAft>
                          <a:spcPts val="0"/>
                        </a:spcAft>
                        <a:buNone/>
                      </a:pPr>
                      <a:r>
                        <a:rPr lang="en-GB" sz="1800" u="none" cap="none" strike="noStrike"/>
                        <a:t>Over-reliance on fulfilling frustrated retail workers and increased workplace anxiety. </a:t>
                      </a:r>
                      <a:endParaRPr sz="1800" u="none" cap="none" strike="noStrike">
                        <a:latin typeface="Times New Roman"/>
                        <a:ea typeface="Times New Roman"/>
                        <a:cs typeface="Times New Roman"/>
                        <a:sym typeface="Times New Roman"/>
                      </a:endParaRPr>
                    </a:p>
                  </a:txBody>
                  <a:tcPr marT="0" marB="0" marR="68575" marL="68575"/>
                </a:tc>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6" name="Shape 216"/>
        <p:cNvGrpSpPr/>
        <p:nvPr/>
      </p:nvGrpSpPr>
      <p:grpSpPr>
        <a:xfrm>
          <a:off x="0" y="0"/>
          <a:ext cx="0" cy="0"/>
          <a:chOff x="0" y="0"/>
          <a:chExt cx="0" cy="0"/>
        </a:xfrm>
      </p:grpSpPr>
      <p:sp>
        <p:nvSpPr>
          <p:cNvPr id="217" name="Google Shape;217;p27"/>
          <p:cNvSpPr txBox="1"/>
          <p:nvPr>
            <p:ph type="title"/>
          </p:nvPr>
        </p:nvSpPr>
        <p:spPr>
          <a:xfrm>
            <a:off x="677685" y="199506"/>
            <a:ext cx="8596668" cy="1047403"/>
          </a:xfrm>
          <a:prstGeom prst="rect">
            <a:avLst/>
          </a:prstGeom>
          <a:noFill/>
          <a:ln>
            <a:noFill/>
          </a:ln>
        </p:spPr>
        <p:txBody>
          <a:bodyPr anchorCtr="0" anchor="t" bIns="45700" lIns="91425" spcFirstLastPara="1" rIns="91425" wrap="square" tIns="45700">
            <a:noAutofit/>
          </a:bodyPr>
          <a:lstStyle/>
          <a:p>
            <a:pPr indent="0" lvl="0" marL="0" rtl="0" algn="ctr">
              <a:spcBef>
                <a:spcPts val="0"/>
              </a:spcBef>
              <a:spcAft>
                <a:spcPts val="0"/>
              </a:spcAft>
              <a:buClr>
                <a:srgbClr val="864EA9"/>
              </a:buClr>
              <a:buSzPts val="3600"/>
              <a:buFont typeface="Times New Roman"/>
              <a:buNone/>
            </a:pPr>
            <a:r>
              <a:rPr b="1" lang="en-GB"/>
              <a:t>Critical Evaluation </a:t>
            </a:r>
            <a:br>
              <a:rPr b="1" lang="en-GB"/>
            </a:br>
            <a:endParaRPr/>
          </a:p>
        </p:txBody>
      </p:sp>
      <p:graphicFrame>
        <p:nvGraphicFramePr>
          <p:cNvPr id="218" name="Google Shape;218;p27"/>
          <p:cNvGraphicFramePr/>
          <p:nvPr/>
        </p:nvGraphicFramePr>
        <p:xfrm>
          <a:off x="465514" y="1246909"/>
          <a:ext cx="3000000" cy="3000000"/>
        </p:xfrm>
        <a:graphic>
          <a:graphicData uri="http://schemas.openxmlformats.org/drawingml/2006/table">
            <a:tbl>
              <a:tblPr bandRow="1" firstCol="1" firstRow="1">
                <a:noFill/>
                <a:tableStyleId>{6159E4D9-9A06-4AA8-AA25-D9741002E12B}</a:tableStyleId>
              </a:tblPr>
              <a:tblGrid>
                <a:gridCol w="2093300"/>
                <a:gridCol w="4490375"/>
                <a:gridCol w="3574475"/>
              </a:tblGrid>
              <a:tr h="216475">
                <a:tc>
                  <a:txBody>
                    <a:bodyPr/>
                    <a:lstStyle/>
                    <a:p>
                      <a:pPr indent="0" lvl="0" marL="0" marR="0" rtl="0" algn="just">
                        <a:lnSpc>
                          <a:spcPct val="150000"/>
                        </a:lnSpc>
                        <a:spcBef>
                          <a:spcPts val="0"/>
                        </a:spcBef>
                        <a:spcAft>
                          <a:spcPts val="0"/>
                        </a:spcAft>
                        <a:buNone/>
                      </a:pPr>
                      <a:r>
                        <a:rPr lang="en-GB" sz="1400" u="none" cap="none" strike="noStrike"/>
                        <a:t>Evaluative factor </a:t>
                      </a:r>
                      <a:endParaRPr sz="1400" u="none" cap="none" strike="noStrike">
                        <a:latin typeface="Times New Roman"/>
                        <a:ea typeface="Times New Roman"/>
                        <a:cs typeface="Times New Roman"/>
                        <a:sym typeface="Times New Roman"/>
                      </a:endParaRPr>
                    </a:p>
                  </a:txBody>
                  <a:tcPr marT="0" marB="0" marR="48525" marL="48525"/>
                </a:tc>
                <a:tc>
                  <a:txBody>
                    <a:bodyPr/>
                    <a:lstStyle/>
                    <a:p>
                      <a:pPr indent="0" lvl="0" marL="0" marR="0" rtl="0" algn="just">
                        <a:lnSpc>
                          <a:spcPct val="150000"/>
                        </a:lnSpc>
                        <a:spcBef>
                          <a:spcPts val="0"/>
                        </a:spcBef>
                        <a:spcAft>
                          <a:spcPts val="0"/>
                        </a:spcAft>
                        <a:buNone/>
                      </a:pPr>
                      <a:r>
                        <a:rPr lang="en-GB" sz="1400" u="none" cap="none" strike="noStrike"/>
                        <a:t>Transformational Leadership </a:t>
                      </a:r>
                      <a:endParaRPr sz="1400" u="none" cap="none" strike="noStrike">
                        <a:latin typeface="Times New Roman"/>
                        <a:ea typeface="Times New Roman"/>
                        <a:cs typeface="Times New Roman"/>
                        <a:sym typeface="Times New Roman"/>
                      </a:endParaRPr>
                    </a:p>
                  </a:txBody>
                  <a:tcPr marT="0" marB="0" marR="48525" marL="48525"/>
                </a:tc>
                <a:tc>
                  <a:txBody>
                    <a:bodyPr/>
                    <a:lstStyle/>
                    <a:p>
                      <a:pPr indent="0" lvl="0" marL="0" marR="0" rtl="0" algn="just">
                        <a:lnSpc>
                          <a:spcPct val="150000"/>
                        </a:lnSpc>
                        <a:spcBef>
                          <a:spcPts val="0"/>
                        </a:spcBef>
                        <a:spcAft>
                          <a:spcPts val="0"/>
                        </a:spcAft>
                        <a:buNone/>
                      </a:pPr>
                      <a:r>
                        <a:rPr lang="en-GB" sz="1400" u="none" cap="none" strike="noStrike"/>
                        <a:t>Transactional leadership </a:t>
                      </a:r>
                      <a:endParaRPr sz="1400" u="none" cap="none" strike="noStrike">
                        <a:latin typeface="Times New Roman"/>
                        <a:ea typeface="Times New Roman"/>
                        <a:cs typeface="Times New Roman"/>
                        <a:sym typeface="Times New Roman"/>
                      </a:endParaRPr>
                    </a:p>
                  </a:txBody>
                  <a:tcPr marT="0" marB="0" marR="48525" marL="48525"/>
                </a:tc>
              </a:tr>
              <a:tr h="843750">
                <a:tc>
                  <a:txBody>
                    <a:bodyPr/>
                    <a:lstStyle/>
                    <a:p>
                      <a:pPr indent="0" lvl="0" marL="0" marR="0" rtl="0" algn="just">
                        <a:lnSpc>
                          <a:spcPct val="150000"/>
                        </a:lnSpc>
                        <a:spcBef>
                          <a:spcPts val="0"/>
                        </a:spcBef>
                        <a:spcAft>
                          <a:spcPts val="0"/>
                        </a:spcAft>
                        <a:buNone/>
                      </a:pPr>
                      <a:r>
                        <a:rPr lang="en-GB" sz="1400" u="none" cap="none" strike="noStrike"/>
                        <a:t>Effectiveness of the leadership approach </a:t>
                      </a:r>
                      <a:endParaRPr sz="1400" u="none" cap="none" strike="noStrike"/>
                    </a:p>
                    <a:p>
                      <a:pPr indent="0" lvl="0" marL="0" marR="0" rtl="0" algn="just">
                        <a:lnSpc>
                          <a:spcPct val="150000"/>
                        </a:lnSpc>
                        <a:spcBef>
                          <a:spcPts val="0"/>
                        </a:spcBef>
                        <a:spcAft>
                          <a:spcPts val="0"/>
                        </a:spcAft>
                        <a:buNone/>
                      </a:pPr>
                      <a:r>
                        <a:rPr lang="en-GB" sz="1400" u="none" cap="none" strike="noStrike"/>
                        <a:t> </a:t>
                      </a:r>
                      <a:endParaRPr sz="1400" u="none" cap="none" strike="noStrike">
                        <a:latin typeface="Times New Roman"/>
                        <a:ea typeface="Times New Roman"/>
                        <a:cs typeface="Times New Roman"/>
                        <a:sym typeface="Times New Roman"/>
                      </a:endParaRPr>
                    </a:p>
                  </a:txBody>
                  <a:tcPr marT="0" marB="0" marR="48525" marL="48525"/>
                </a:tc>
                <a:tc>
                  <a:txBody>
                    <a:bodyPr/>
                    <a:lstStyle/>
                    <a:p>
                      <a:pPr indent="0" lvl="0" marL="0" marR="0" rtl="0" algn="just">
                        <a:lnSpc>
                          <a:spcPct val="150000"/>
                        </a:lnSpc>
                        <a:spcBef>
                          <a:spcPts val="0"/>
                        </a:spcBef>
                        <a:spcAft>
                          <a:spcPts val="0"/>
                        </a:spcAft>
                        <a:buNone/>
                      </a:pPr>
                      <a:r>
                        <a:rPr lang="en-GB" sz="1400" u="none" cap="none" strike="noStrike"/>
                        <a:t>Highly effective as it helped to surpass the strategic shift. </a:t>
                      </a:r>
                      <a:endParaRPr sz="1400" u="none" cap="none" strike="noStrike">
                        <a:latin typeface="Times New Roman"/>
                        <a:ea typeface="Times New Roman"/>
                        <a:cs typeface="Times New Roman"/>
                        <a:sym typeface="Times New Roman"/>
                      </a:endParaRPr>
                    </a:p>
                  </a:txBody>
                  <a:tcPr marT="0" marB="0" marR="48525" marL="48525"/>
                </a:tc>
                <a:tc>
                  <a:txBody>
                    <a:bodyPr/>
                    <a:lstStyle/>
                    <a:p>
                      <a:pPr indent="0" lvl="0" marL="0" marR="0" rtl="0" algn="just">
                        <a:lnSpc>
                          <a:spcPct val="150000"/>
                        </a:lnSpc>
                        <a:spcBef>
                          <a:spcPts val="0"/>
                        </a:spcBef>
                        <a:spcAft>
                          <a:spcPts val="0"/>
                        </a:spcAft>
                        <a:buNone/>
                      </a:pPr>
                      <a:r>
                        <a:rPr lang="en-GB" sz="1400" u="none" cap="none" strike="noStrike"/>
                        <a:t>Highly effective for crisis management and maintaining operational discipline. </a:t>
                      </a:r>
                      <a:endParaRPr sz="1400" u="none" cap="none" strike="noStrike">
                        <a:latin typeface="Times New Roman"/>
                        <a:ea typeface="Times New Roman"/>
                        <a:cs typeface="Times New Roman"/>
                        <a:sym typeface="Times New Roman"/>
                      </a:endParaRPr>
                    </a:p>
                  </a:txBody>
                  <a:tcPr marT="0" marB="0" marR="48525" marL="48525"/>
                </a:tc>
              </a:tr>
              <a:tr h="1180400">
                <a:tc>
                  <a:txBody>
                    <a:bodyPr/>
                    <a:lstStyle/>
                    <a:p>
                      <a:pPr indent="0" lvl="0" marL="0" marR="0" rtl="0" algn="just">
                        <a:lnSpc>
                          <a:spcPct val="150000"/>
                        </a:lnSpc>
                        <a:spcBef>
                          <a:spcPts val="0"/>
                        </a:spcBef>
                        <a:spcAft>
                          <a:spcPts val="0"/>
                        </a:spcAft>
                        <a:buNone/>
                      </a:pPr>
                      <a:r>
                        <a:rPr lang="en-GB" sz="1400" u="none" cap="none" strike="noStrike"/>
                        <a:t>Impact on Employees </a:t>
                      </a:r>
                      <a:endParaRPr sz="1400" u="none" cap="none" strike="noStrike"/>
                    </a:p>
                    <a:p>
                      <a:pPr indent="0" lvl="0" marL="0" marR="0" rtl="0" algn="just">
                        <a:lnSpc>
                          <a:spcPct val="150000"/>
                        </a:lnSpc>
                        <a:spcBef>
                          <a:spcPts val="0"/>
                        </a:spcBef>
                        <a:spcAft>
                          <a:spcPts val="0"/>
                        </a:spcAft>
                        <a:buNone/>
                      </a:pPr>
                      <a:r>
                        <a:rPr lang="en-GB" sz="1400" u="none" cap="none" strike="noStrike"/>
                        <a:t> </a:t>
                      </a:r>
                      <a:endParaRPr sz="1400" u="none" cap="none" strike="noStrike">
                        <a:latin typeface="Times New Roman"/>
                        <a:ea typeface="Times New Roman"/>
                        <a:cs typeface="Times New Roman"/>
                        <a:sym typeface="Times New Roman"/>
                      </a:endParaRPr>
                    </a:p>
                  </a:txBody>
                  <a:tcPr marT="0" marB="0" marR="48525" marL="48525"/>
                </a:tc>
                <a:tc>
                  <a:txBody>
                    <a:bodyPr/>
                    <a:lstStyle/>
                    <a:p>
                      <a:pPr indent="0" lvl="0" marL="0" marR="0" rtl="0" algn="just">
                        <a:lnSpc>
                          <a:spcPct val="150000"/>
                        </a:lnSpc>
                        <a:spcBef>
                          <a:spcPts val="0"/>
                        </a:spcBef>
                        <a:spcAft>
                          <a:spcPts val="0"/>
                        </a:spcAft>
                        <a:buNone/>
                      </a:pPr>
                      <a:r>
                        <a:rPr lang="en-GB" sz="1400" u="none" cap="none" strike="noStrike"/>
                        <a:t>Mixed : It brought diverse departments into a single platform, but also  led to employee burnout (Gabriel, and Aguinis, 2022) </a:t>
                      </a:r>
                      <a:endParaRPr/>
                    </a:p>
                    <a:p>
                      <a:pPr indent="0" lvl="0" marL="0" marR="0" rtl="0" algn="just">
                        <a:lnSpc>
                          <a:spcPct val="150000"/>
                        </a:lnSpc>
                        <a:spcBef>
                          <a:spcPts val="0"/>
                        </a:spcBef>
                        <a:spcAft>
                          <a:spcPts val="0"/>
                        </a:spcAft>
                        <a:buNone/>
                      </a:pPr>
                      <a:r>
                        <a:rPr lang="en-GB" sz="1400" u="none" cap="none" strike="noStrike"/>
                        <a:t> </a:t>
                      </a:r>
                      <a:endParaRPr sz="1400" u="none" cap="none" strike="noStrike">
                        <a:latin typeface="Times New Roman"/>
                        <a:ea typeface="Times New Roman"/>
                        <a:cs typeface="Times New Roman"/>
                        <a:sym typeface="Times New Roman"/>
                      </a:endParaRPr>
                    </a:p>
                  </a:txBody>
                  <a:tcPr marT="0" marB="0" marR="48525" marL="48525"/>
                </a:tc>
                <a:tc>
                  <a:txBody>
                    <a:bodyPr/>
                    <a:lstStyle/>
                    <a:p>
                      <a:pPr indent="0" lvl="0" marL="0" marR="0" rtl="0" algn="just">
                        <a:lnSpc>
                          <a:spcPct val="150000"/>
                        </a:lnSpc>
                        <a:spcBef>
                          <a:spcPts val="0"/>
                        </a:spcBef>
                        <a:spcAft>
                          <a:spcPts val="0"/>
                        </a:spcAft>
                        <a:buNone/>
                      </a:pPr>
                      <a:r>
                        <a:rPr lang="en-GB" sz="1400" u="none" cap="none" strike="noStrike"/>
                        <a:t>Demotivating </a:t>
                      </a:r>
                      <a:endParaRPr sz="1400" u="none" cap="none" strike="noStrike"/>
                    </a:p>
                    <a:p>
                      <a:pPr indent="0" lvl="0" marL="0" marR="0" rtl="0" algn="just">
                        <a:lnSpc>
                          <a:spcPct val="150000"/>
                        </a:lnSpc>
                        <a:spcBef>
                          <a:spcPts val="0"/>
                        </a:spcBef>
                        <a:spcAft>
                          <a:spcPts val="0"/>
                        </a:spcAft>
                        <a:buNone/>
                      </a:pPr>
                      <a:r>
                        <a:rPr lang="en-GB" sz="1400" u="none" cap="none" strike="noStrike"/>
                        <a:t>Suppressed innovative practices </a:t>
                      </a:r>
                      <a:endParaRPr sz="1400" u="none" cap="none" strike="noStrike">
                        <a:latin typeface="Times New Roman"/>
                        <a:ea typeface="Times New Roman"/>
                        <a:cs typeface="Times New Roman"/>
                        <a:sym typeface="Times New Roman"/>
                      </a:endParaRPr>
                    </a:p>
                  </a:txBody>
                  <a:tcPr marT="0" marB="0" marR="48525" marL="48525"/>
                </a:tc>
              </a:tr>
              <a:tr h="764775">
                <a:tc>
                  <a:txBody>
                    <a:bodyPr/>
                    <a:lstStyle/>
                    <a:p>
                      <a:pPr indent="0" lvl="0" marL="0" marR="0" rtl="0" algn="just">
                        <a:lnSpc>
                          <a:spcPct val="150000"/>
                        </a:lnSpc>
                        <a:spcBef>
                          <a:spcPts val="0"/>
                        </a:spcBef>
                        <a:spcAft>
                          <a:spcPts val="0"/>
                        </a:spcAft>
                        <a:buNone/>
                      </a:pPr>
                      <a:r>
                        <a:rPr lang="en-GB" sz="1400" u="none" cap="none" strike="noStrike"/>
                        <a:t>Impact on Organisational Performance </a:t>
                      </a:r>
                      <a:endParaRPr sz="1400" u="none" cap="none" strike="noStrike"/>
                    </a:p>
                    <a:p>
                      <a:pPr indent="0" lvl="0" marL="0" marR="0" rtl="0" algn="just">
                        <a:lnSpc>
                          <a:spcPct val="150000"/>
                        </a:lnSpc>
                        <a:spcBef>
                          <a:spcPts val="0"/>
                        </a:spcBef>
                        <a:spcAft>
                          <a:spcPts val="0"/>
                        </a:spcAft>
                        <a:buNone/>
                      </a:pPr>
                      <a:r>
                        <a:rPr lang="en-GB" sz="1400" u="none" cap="none" strike="noStrike"/>
                        <a:t> </a:t>
                      </a:r>
                      <a:endParaRPr sz="1400" u="none" cap="none" strike="noStrike">
                        <a:latin typeface="Times New Roman"/>
                        <a:ea typeface="Times New Roman"/>
                        <a:cs typeface="Times New Roman"/>
                        <a:sym typeface="Times New Roman"/>
                      </a:endParaRPr>
                    </a:p>
                  </a:txBody>
                  <a:tcPr marT="0" marB="0" marR="48525" marL="48525"/>
                </a:tc>
                <a:tc>
                  <a:txBody>
                    <a:bodyPr/>
                    <a:lstStyle/>
                    <a:p>
                      <a:pPr indent="0" lvl="0" marL="0" marR="0" rtl="0" algn="just">
                        <a:lnSpc>
                          <a:spcPct val="150000"/>
                        </a:lnSpc>
                        <a:spcBef>
                          <a:spcPts val="0"/>
                        </a:spcBef>
                        <a:spcAft>
                          <a:spcPts val="0"/>
                        </a:spcAft>
                        <a:buNone/>
                      </a:pPr>
                      <a:r>
                        <a:rPr lang="en-GB" sz="1400" u="none" cap="none" strike="noStrike"/>
                        <a:t>Exceptional </a:t>
                      </a:r>
                      <a:endParaRPr sz="1400" u="none" cap="none" strike="noStrike"/>
                    </a:p>
                    <a:p>
                      <a:pPr indent="0" lvl="0" marL="0" marR="0" rtl="0" algn="just">
                        <a:lnSpc>
                          <a:spcPct val="150000"/>
                        </a:lnSpc>
                        <a:spcBef>
                          <a:spcPts val="0"/>
                        </a:spcBef>
                        <a:spcAft>
                          <a:spcPts val="0"/>
                        </a:spcAft>
                        <a:buNone/>
                      </a:pPr>
                      <a:r>
                        <a:rPr lang="en-GB" sz="1400" u="none" cap="none" strike="noStrike"/>
                        <a:t>It modernised retail operations and amplified market growth. </a:t>
                      </a:r>
                      <a:endParaRPr sz="1400" u="none" cap="none" strike="noStrike">
                        <a:latin typeface="Times New Roman"/>
                        <a:ea typeface="Times New Roman"/>
                        <a:cs typeface="Times New Roman"/>
                        <a:sym typeface="Times New Roman"/>
                      </a:endParaRPr>
                    </a:p>
                  </a:txBody>
                  <a:tcPr marT="0" marB="0" marR="48525" marL="48525"/>
                </a:tc>
                <a:tc>
                  <a:txBody>
                    <a:bodyPr/>
                    <a:lstStyle/>
                    <a:p>
                      <a:pPr indent="0" lvl="0" marL="0" marR="0" rtl="0" algn="just">
                        <a:lnSpc>
                          <a:spcPct val="150000"/>
                        </a:lnSpc>
                        <a:spcBef>
                          <a:spcPts val="0"/>
                        </a:spcBef>
                        <a:spcAft>
                          <a:spcPts val="0"/>
                        </a:spcAft>
                        <a:buNone/>
                      </a:pPr>
                      <a:r>
                        <a:rPr lang="en-GB" sz="1400" u="none" cap="none" strike="noStrike"/>
                        <a:t>Vital </a:t>
                      </a:r>
                      <a:endParaRPr sz="1400" u="none" cap="none" strike="noStrike"/>
                    </a:p>
                    <a:p>
                      <a:pPr indent="0" lvl="0" marL="0" marR="0" rtl="0" algn="just">
                        <a:lnSpc>
                          <a:spcPct val="150000"/>
                        </a:lnSpc>
                        <a:spcBef>
                          <a:spcPts val="0"/>
                        </a:spcBef>
                        <a:spcAft>
                          <a:spcPts val="0"/>
                        </a:spcAft>
                        <a:buNone/>
                      </a:pPr>
                      <a:r>
                        <a:rPr lang="en-GB" sz="1400" u="none" cap="none" strike="noStrike"/>
                        <a:t>It helped in handling the financial crisis. </a:t>
                      </a:r>
                      <a:endParaRPr sz="1400" u="none" cap="none" strike="noStrike">
                        <a:latin typeface="Times New Roman"/>
                        <a:ea typeface="Times New Roman"/>
                        <a:cs typeface="Times New Roman"/>
                        <a:sym typeface="Times New Roman"/>
                      </a:endParaRPr>
                    </a:p>
                  </a:txBody>
                  <a:tcPr marT="0" marB="0" marR="48525" marL="48525"/>
                </a:tc>
              </a:tr>
              <a:tr h="817300">
                <a:tc>
                  <a:txBody>
                    <a:bodyPr/>
                    <a:lstStyle/>
                    <a:p>
                      <a:pPr indent="0" lvl="0" marL="0" marR="0" rtl="0" algn="just">
                        <a:lnSpc>
                          <a:spcPct val="150000"/>
                        </a:lnSpc>
                        <a:spcBef>
                          <a:spcPts val="0"/>
                        </a:spcBef>
                        <a:spcAft>
                          <a:spcPts val="0"/>
                        </a:spcAft>
                        <a:buNone/>
                      </a:pPr>
                      <a:r>
                        <a:rPr lang="en-GB" sz="1400" u="none" cap="none" strike="noStrike"/>
                        <a:t>What worked well </a:t>
                      </a:r>
                      <a:endParaRPr sz="1400" u="none" cap="none" strike="noStrike">
                        <a:latin typeface="Times New Roman"/>
                        <a:ea typeface="Times New Roman"/>
                        <a:cs typeface="Times New Roman"/>
                        <a:sym typeface="Times New Roman"/>
                      </a:endParaRPr>
                    </a:p>
                  </a:txBody>
                  <a:tcPr marT="0" marB="0" marR="48525" marL="48525"/>
                </a:tc>
                <a:tc>
                  <a:txBody>
                    <a:bodyPr/>
                    <a:lstStyle/>
                    <a:p>
                      <a:pPr indent="0" lvl="0" marL="0" marR="0" rtl="0" algn="just">
                        <a:lnSpc>
                          <a:spcPct val="150000"/>
                        </a:lnSpc>
                        <a:spcBef>
                          <a:spcPts val="0"/>
                        </a:spcBef>
                        <a:spcAft>
                          <a:spcPts val="0"/>
                        </a:spcAft>
                        <a:buNone/>
                      </a:pPr>
                      <a:r>
                        <a:rPr lang="en-GB" sz="1400" u="none" cap="none" strike="noStrike"/>
                        <a:t>broke rigid corporate practices </a:t>
                      </a:r>
                      <a:endParaRPr sz="1400" u="none" cap="none" strike="noStrike"/>
                    </a:p>
                    <a:p>
                      <a:pPr indent="0" lvl="0" marL="0" marR="0" rtl="0" algn="just">
                        <a:lnSpc>
                          <a:spcPct val="150000"/>
                        </a:lnSpc>
                        <a:spcBef>
                          <a:spcPts val="0"/>
                        </a:spcBef>
                        <a:spcAft>
                          <a:spcPts val="0"/>
                        </a:spcAft>
                        <a:buNone/>
                      </a:pPr>
                      <a:r>
                        <a:rPr lang="en-GB" sz="1400" u="none" cap="none" strike="noStrike"/>
                        <a:t>Unified vision </a:t>
                      </a:r>
                      <a:endParaRPr sz="1400" u="none" cap="none" strike="noStrike"/>
                    </a:p>
                    <a:p>
                      <a:pPr indent="0" lvl="0" marL="0" marR="0" rtl="0" algn="just">
                        <a:lnSpc>
                          <a:spcPct val="150000"/>
                        </a:lnSpc>
                        <a:spcBef>
                          <a:spcPts val="0"/>
                        </a:spcBef>
                        <a:spcAft>
                          <a:spcPts val="0"/>
                        </a:spcAft>
                        <a:buNone/>
                      </a:pPr>
                      <a:r>
                        <a:rPr lang="en-GB" sz="1400" u="none" cap="none" strike="noStrike"/>
                        <a:t> </a:t>
                      </a:r>
                      <a:endParaRPr sz="1400" u="none" cap="none" strike="noStrike">
                        <a:latin typeface="Times New Roman"/>
                        <a:ea typeface="Times New Roman"/>
                        <a:cs typeface="Times New Roman"/>
                        <a:sym typeface="Times New Roman"/>
                      </a:endParaRPr>
                    </a:p>
                  </a:txBody>
                  <a:tcPr marT="0" marB="0" marR="48525" marL="48525"/>
                </a:tc>
                <a:tc>
                  <a:txBody>
                    <a:bodyPr/>
                    <a:lstStyle/>
                    <a:p>
                      <a:pPr indent="0" lvl="0" marL="0" marR="0" rtl="0" algn="just">
                        <a:lnSpc>
                          <a:spcPct val="150000"/>
                        </a:lnSpc>
                        <a:spcBef>
                          <a:spcPts val="0"/>
                        </a:spcBef>
                        <a:spcAft>
                          <a:spcPts val="0"/>
                        </a:spcAft>
                        <a:buNone/>
                      </a:pPr>
                      <a:r>
                        <a:rPr lang="en-GB" sz="1400" u="none" cap="none" strike="noStrike"/>
                        <a:t>Operational clarity</a:t>
                      </a:r>
                      <a:endParaRPr sz="1400" u="none" cap="none" strike="noStrike"/>
                    </a:p>
                    <a:p>
                      <a:pPr indent="0" lvl="0" marL="0" marR="0" rtl="0" algn="just">
                        <a:lnSpc>
                          <a:spcPct val="150000"/>
                        </a:lnSpc>
                        <a:spcBef>
                          <a:spcPts val="0"/>
                        </a:spcBef>
                        <a:spcAft>
                          <a:spcPts val="0"/>
                        </a:spcAft>
                        <a:buNone/>
                      </a:pPr>
                      <a:r>
                        <a:rPr lang="en-GB" sz="1400" u="none" cap="none" strike="noStrike"/>
                        <a:t>Crisis management</a:t>
                      </a:r>
                      <a:endParaRPr sz="1400" u="none" cap="none" strike="noStrike"/>
                    </a:p>
                    <a:p>
                      <a:pPr indent="0" lvl="0" marL="0" marR="0" rtl="0" algn="just">
                        <a:lnSpc>
                          <a:spcPct val="150000"/>
                        </a:lnSpc>
                        <a:spcBef>
                          <a:spcPts val="0"/>
                        </a:spcBef>
                        <a:spcAft>
                          <a:spcPts val="0"/>
                        </a:spcAft>
                        <a:buNone/>
                      </a:pPr>
                      <a:r>
                        <a:rPr lang="en-GB" sz="1400" u="none" cap="none" strike="noStrike"/>
                        <a:t> </a:t>
                      </a:r>
                      <a:endParaRPr sz="1400" u="none" cap="none" strike="noStrike">
                        <a:latin typeface="Times New Roman"/>
                        <a:ea typeface="Times New Roman"/>
                        <a:cs typeface="Times New Roman"/>
                        <a:sym typeface="Times New Roman"/>
                      </a:endParaRPr>
                    </a:p>
                  </a:txBody>
                  <a:tcPr marT="0" marB="0" marR="48525" marL="48525"/>
                </a:tc>
              </a:tr>
              <a:tr h="772200">
                <a:tc>
                  <a:txBody>
                    <a:bodyPr/>
                    <a:lstStyle/>
                    <a:p>
                      <a:pPr indent="0" lvl="0" marL="0" marR="0" rtl="0" algn="just">
                        <a:lnSpc>
                          <a:spcPct val="150000"/>
                        </a:lnSpc>
                        <a:spcBef>
                          <a:spcPts val="0"/>
                        </a:spcBef>
                        <a:spcAft>
                          <a:spcPts val="0"/>
                        </a:spcAft>
                        <a:buNone/>
                      </a:pPr>
                      <a:r>
                        <a:rPr lang="en-GB" sz="1400" u="none" cap="none" strike="noStrike"/>
                        <a:t>What did not work </a:t>
                      </a:r>
                      <a:endParaRPr sz="1400" u="none" cap="none" strike="noStrike">
                        <a:latin typeface="Times New Roman"/>
                        <a:ea typeface="Times New Roman"/>
                        <a:cs typeface="Times New Roman"/>
                        <a:sym typeface="Times New Roman"/>
                      </a:endParaRPr>
                    </a:p>
                  </a:txBody>
                  <a:tcPr marT="0" marB="0" marR="48525" marL="48525"/>
                </a:tc>
                <a:tc>
                  <a:txBody>
                    <a:bodyPr/>
                    <a:lstStyle/>
                    <a:p>
                      <a:pPr indent="0" lvl="0" marL="0" marR="0" rtl="0" algn="just">
                        <a:lnSpc>
                          <a:spcPct val="150000"/>
                        </a:lnSpc>
                        <a:spcBef>
                          <a:spcPts val="0"/>
                        </a:spcBef>
                        <a:spcAft>
                          <a:spcPts val="0"/>
                        </a:spcAft>
                        <a:buNone/>
                      </a:pPr>
                      <a:r>
                        <a:rPr lang="en-GB" sz="1400" u="none" cap="none" strike="noStrike"/>
                        <a:t>High employee burnout </a:t>
                      </a:r>
                      <a:endParaRPr sz="1400" u="none" cap="none" strike="noStrike"/>
                    </a:p>
                    <a:p>
                      <a:pPr indent="0" lvl="0" marL="0" marR="0" rtl="0" algn="just">
                        <a:lnSpc>
                          <a:spcPct val="150000"/>
                        </a:lnSpc>
                        <a:spcBef>
                          <a:spcPts val="0"/>
                        </a:spcBef>
                        <a:spcAft>
                          <a:spcPts val="0"/>
                        </a:spcAft>
                        <a:buNone/>
                      </a:pPr>
                      <a:r>
                        <a:rPr lang="en-GB" sz="1400" u="none" cap="none" strike="noStrike"/>
                        <a:t>Sole dependency </a:t>
                      </a:r>
                      <a:endParaRPr sz="1400" u="none" cap="none" strike="noStrike"/>
                    </a:p>
                    <a:p>
                      <a:pPr indent="0" lvl="0" marL="0" marR="0" rtl="0" algn="just">
                        <a:lnSpc>
                          <a:spcPct val="150000"/>
                        </a:lnSpc>
                        <a:spcBef>
                          <a:spcPts val="0"/>
                        </a:spcBef>
                        <a:spcAft>
                          <a:spcPts val="0"/>
                        </a:spcAft>
                        <a:buNone/>
                      </a:pPr>
                      <a:r>
                        <a:rPr lang="en-GB" sz="1400" u="none" cap="none" strike="noStrike"/>
                        <a:t> </a:t>
                      </a:r>
                      <a:endParaRPr sz="1400" u="none" cap="none" strike="noStrike">
                        <a:latin typeface="Times New Roman"/>
                        <a:ea typeface="Times New Roman"/>
                        <a:cs typeface="Times New Roman"/>
                        <a:sym typeface="Times New Roman"/>
                      </a:endParaRPr>
                    </a:p>
                  </a:txBody>
                  <a:tcPr marT="0" marB="0" marR="48525" marL="48525"/>
                </a:tc>
                <a:tc>
                  <a:txBody>
                    <a:bodyPr/>
                    <a:lstStyle/>
                    <a:p>
                      <a:pPr indent="0" lvl="0" marL="0" marR="0" rtl="0" algn="just">
                        <a:lnSpc>
                          <a:spcPct val="150000"/>
                        </a:lnSpc>
                        <a:spcBef>
                          <a:spcPts val="0"/>
                        </a:spcBef>
                        <a:spcAft>
                          <a:spcPts val="0"/>
                        </a:spcAft>
                        <a:buNone/>
                      </a:pPr>
                      <a:r>
                        <a:rPr lang="en-GB" sz="1400" u="none" cap="none" strike="noStrike"/>
                        <a:t>Restricts innovation </a:t>
                      </a:r>
                      <a:endParaRPr sz="1400" u="none" cap="none" strike="noStrike"/>
                    </a:p>
                    <a:p>
                      <a:pPr indent="0" lvl="0" marL="0" marR="0" rtl="0" algn="just">
                        <a:lnSpc>
                          <a:spcPct val="150000"/>
                        </a:lnSpc>
                        <a:spcBef>
                          <a:spcPts val="0"/>
                        </a:spcBef>
                        <a:spcAft>
                          <a:spcPts val="0"/>
                        </a:spcAft>
                        <a:buNone/>
                      </a:pPr>
                      <a:r>
                        <a:rPr lang="en-GB" sz="1400" u="none" cap="none" strike="noStrike"/>
                        <a:t>Disrupt workplace ethics  </a:t>
                      </a:r>
                      <a:endParaRPr sz="1400" u="none" cap="none" strike="noStrike"/>
                    </a:p>
                    <a:p>
                      <a:pPr indent="0" lvl="0" marL="0" marR="0" rtl="0" algn="just">
                        <a:lnSpc>
                          <a:spcPct val="150000"/>
                        </a:lnSpc>
                        <a:spcBef>
                          <a:spcPts val="0"/>
                        </a:spcBef>
                        <a:spcAft>
                          <a:spcPts val="0"/>
                        </a:spcAft>
                        <a:buNone/>
                      </a:pPr>
                      <a:r>
                        <a:rPr lang="en-GB" sz="1400" u="none" cap="none" strike="noStrike"/>
                        <a:t> </a:t>
                      </a:r>
                      <a:endParaRPr sz="1400" u="none" cap="none" strike="noStrike">
                        <a:latin typeface="Times New Roman"/>
                        <a:ea typeface="Times New Roman"/>
                        <a:cs typeface="Times New Roman"/>
                        <a:sym typeface="Times New Roman"/>
                      </a:endParaRPr>
                    </a:p>
                  </a:txBody>
                  <a:tcPr marT="0" marB="0" marR="48525" marL="48525"/>
                </a:tc>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3" name="Shape 223"/>
        <p:cNvGrpSpPr/>
        <p:nvPr/>
      </p:nvGrpSpPr>
      <p:grpSpPr>
        <a:xfrm>
          <a:off x="0" y="0"/>
          <a:ext cx="0" cy="0"/>
          <a:chOff x="0" y="0"/>
          <a:chExt cx="0" cy="0"/>
        </a:xfrm>
      </p:grpSpPr>
      <p:sp>
        <p:nvSpPr>
          <p:cNvPr id="224" name="Google Shape;224;p28"/>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p>
            <a:pPr indent="0" lvl="0" marL="0" rtl="0" algn="ctr">
              <a:spcBef>
                <a:spcPts val="0"/>
              </a:spcBef>
              <a:spcAft>
                <a:spcPts val="0"/>
              </a:spcAft>
              <a:buClr>
                <a:srgbClr val="864EA9"/>
              </a:buClr>
              <a:buSzPts val="3600"/>
              <a:buFont typeface="Times New Roman"/>
              <a:buNone/>
            </a:pPr>
            <a:r>
              <a:rPr b="1" lang="en-GB"/>
              <a:t>Alternative Leadership Approach </a:t>
            </a:r>
            <a:endParaRPr b="1"/>
          </a:p>
        </p:txBody>
      </p:sp>
      <p:sp>
        <p:nvSpPr>
          <p:cNvPr id="225" name="Google Shape;225;p28"/>
          <p:cNvSpPr txBox="1"/>
          <p:nvPr>
            <p:ph idx="1" type="body"/>
          </p:nvPr>
        </p:nvSpPr>
        <p:spPr>
          <a:xfrm>
            <a:off x="677334" y="2160589"/>
            <a:ext cx="6255481" cy="3880773"/>
          </a:xfrm>
          <a:prstGeom prst="rect">
            <a:avLst/>
          </a:prstGeom>
          <a:noFill/>
          <a:ln>
            <a:noFill/>
          </a:ln>
        </p:spPr>
        <p:txBody>
          <a:bodyPr anchorCtr="0" anchor="t" bIns="45700" lIns="91425" spcFirstLastPara="1" rIns="91425" wrap="square" tIns="45700">
            <a:normAutofit/>
          </a:bodyPr>
          <a:lstStyle/>
          <a:p>
            <a:pPr indent="0" lvl="0" marL="0" marR="0" rtl="0" algn="just">
              <a:lnSpc>
                <a:spcPct val="150000"/>
              </a:lnSpc>
              <a:spcBef>
                <a:spcPts val="0"/>
              </a:spcBef>
              <a:spcAft>
                <a:spcPts val="0"/>
              </a:spcAft>
              <a:buSzPts val="1440"/>
              <a:buNone/>
            </a:pPr>
            <a:r>
              <a:rPr b="1" lang="en-GB">
                <a:solidFill>
                  <a:schemeClr val="dk1"/>
                </a:solidFill>
                <a:latin typeface="Times New Roman"/>
                <a:ea typeface="Times New Roman"/>
                <a:cs typeface="Times New Roman"/>
                <a:sym typeface="Times New Roman"/>
              </a:rPr>
              <a:t>Alterative approach: Situational Leadership </a:t>
            </a:r>
            <a:endParaRPr>
              <a:solidFill>
                <a:schemeClr val="dk1"/>
              </a:solidFill>
              <a:latin typeface="Times New Roman"/>
              <a:ea typeface="Times New Roman"/>
              <a:cs typeface="Times New Roman"/>
              <a:sym typeface="Times New Roman"/>
            </a:endParaRPr>
          </a:p>
          <a:p>
            <a:pPr indent="0" lvl="0" marL="0" marR="0" rtl="0" algn="just">
              <a:lnSpc>
                <a:spcPct val="150000"/>
              </a:lnSpc>
              <a:spcBef>
                <a:spcPts val="800"/>
              </a:spcBef>
              <a:spcAft>
                <a:spcPts val="0"/>
              </a:spcAft>
              <a:buSzPts val="1440"/>
              <a:buChar char="►"/>
            </a:pPr>
            <a:r>
              <a:rPr lang="en-GB">
                <a:solidFill>
                  <a:schemeClr val="dk1"/>
                </a:solidFill>
                <a:latin typeface="Times New Roman"/>
                <a:ea typeface="Times New Roman"/>
                <a:cs typeface="Times New Roman"/>
                <a:sym typeface="Times New Roman"/>
              </a:rPr>
              <a:t>Marks &amp; Spencer could have used this tactical approach as this theory highlights that there is no single effective style is universally most appropriate (Rajput, 2025). </a:t>
            </a:r>
            <a:endParaRPr>
              <a:solidFill>
                <a:schemeClr val="dk1"/>
              </a:solidFill>
              <a:latin typeface="Times New Roman"/>
              <a:ea typeface="Times New Roman"/>
              <a:cs typeface="Times New Roman"/>
              <a:sym typeface="Times New Roman"/>
            </a:endParaRPr>
          </a:p>
          <a:p>
            <a:pPr indent="0" lvl="0" marL="0" marR="0" rtl="0" algn="just">
              <a:lnSpc>
                <a:spcPct val="150000"/>
              </a:lnSpc>
              <a:spcBef>
                <a:spcPts val="800"/>
              </a:spcBef>
              <a:spcAft>
                <a:spcPts val="0"/>
              </a:spcAft>
              <a:buSzPts val="1440"/>
              <a:buChar char="►"/>
            </a:pPr>
            <a:r>
              <a:rPr lang="en-GB">
                <a:solidFill>
                  <a:schemeClr val="dk1"/>
                </a:solidFill>
                <a:latin typeface="Times New Roman"/>
                <a:ea typeface="Times New Roman"/>
                <a:cs typeface="Times New Roman"/>
                <a:sym typeface="Times New Roman"/>
              </a:rPr>
              <a:t>It is quite justified as the tactical combination of transformational and transactional leadership was able to resolve the issue of structural shift, but it also affected the psychological health of employees and workplace.</a:t>
            </a:r>
            <a:endParaRPr>
              <a:solidFill>
                <a:schemeClr val="dk1"/>
              </a:solidFill>
            </a:endParaRPr>
          </a:p>
        </p:txBody>
      </p:sp>
      <p:pic>
        <p:nvPicPr>
          <p:cNvPr id="226" name="Google Shape;226;p28"/>
          <p:cNvPicPr preferRelativeResize="0"/>
          <p:nvPr/>
        </p:nvPicPr>
        <p:blipFill rotWithShape="1">
          <a:blip r:embed="rId3">
            <a:alphaModFix/>
          </a:blip>
          <a:srcRect b="0" l="0" r="0" t="0"/>
          <a:stretch/>
        </p:blipFill>
        <p:spPr>
          <a:xfrm>
            <a:off x="7514706" y="2276967"/>
            <a:ext cx="4206240" cy="3179186"/>
          </a:xfrm>
          <a:prstGeom prst="round2DiagRect">
            <a:avLst>
              <a:gd fmla="val 16667" name="adj1"/>
              <a:gd fmla="val 0" name="adj2"/>
            </a:avLst>
          </a:prstGeom>
          <a:noFill/>
          <a:ln cap="sq" cmpd="sng" w="88900">
            <a:solidFill>
              <a:srgbClr val="FFFFFF"/>
            </a:solidFill>
            <a:prstDash val="solid"/>
            <a:miter lim="8000"/>
            <a:headEnd len="sm" w="sm" type="none"/>
            <a:tailEnd len="sm" w="sm" type="none"/>
          </a:ln>
          <a:effectLst>
            <a:outerShdw blurRad="254000" rotWithShape="0" algn="tl">
              <a:srgbClr val="000000">
                <a:alpha val="43137"/>
              </a:srgbClr>
            </a:outerShdw>
          </a:effectLst>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1" name="Shape 231"/>
        <p:cNvGrpSpPr/>
        <p:nvPr/>
      </p:nvGrpSpPr>
      <p:grpSpPr>
        <a:xfrm>
          <a:off x="0" y="0"/>
          <a:ext cx="0" cy="0"/>
          <a:chOff x="0" y="0"/>
          <a:chExt cx="0" cy="0"/>
        </a:xfrm>
      </p:grpSpPr>
      <p:sp>
        <p:nvSpPr>
          <p:cNvPr id="232" name="Google Shape;232;p29"/>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p>
            <a:pPr indent="0" lvl="0" marL="0" rtl="0" algn="ctr">
              <a:spcBef>
                <a:spcPts val="0"/>
              </a:spcBef>
              <a:spcAft>
                <a:spcPts val="0"/>
              </a:spcAft>
              <a:buClr>
                <a:srgbClr val="864EA9"/>
              </a:buClr>
              <a:buSzPts val="3600"/>
              <a:buFont typeface="Times New Roman"/>
              <a:buNone/>
            </a:pPr>
            <a:r>
              <a:rPr b="1" lang="en-GB"/>
              <a:t>Continue</a:t>
            </a:r>
            <a:endParaRPr b="1"/>
          </a:p>
        </p:txBody>
      </p:sp>
      <p:sp>
        <p:nvSpPr>
          <p:cNvPr id="233" name="Google Shape;233;p29"/>
          <p:cNvSpPr txBox="1"/>
          <p:nvPr>
            <p:ph idx="1" type="body"/>
          </p:nvPr>
        </p:nvSpPr>
        <p:spPr>
          <a:xfrm>
            <a:off x="677334" y="1930400"/>
            <a:ext cx="7086753" cy="3880773"/>
          </a:xfrm>
          <a:prstGeom prst="rect">
            <a:avLst/>
          </a:prstGeom>
          <a:noFill/>
          <a:ln>
            <a:noFill/>
          </a:ln>
        </p:spPr>
        <p:txBody>
          <a:bodyPr anchorCtr="0" anchor="t" bIns="45700" lIns="91425" spcFirstLastPara="1" rIns="91425" wrap="square" tIns="45700">
            <a:normAutofit/>
          </a:bodyPr>
          <a:lstStyle/>
          <a:p>
            <a:pPr indent="0" lvl="0" marL="0" rtl="0" algn="just">
              <a:lnSpc>
                <a:spcPct val="150000"/>
              </a:lnSpc>
              <a:spcBef>
                <a:spcPts val="0"/>
              </a:spcBef>
              <a:spcAft>
                <a:spcPts val="0"/>
              </a:spcAft>
              <a:buSzPts val="1440"/>
              <a:buNone/>
            </a:pPr>
            <a:r>
              <a:rPr b="1" lang="en-GB" u="sng">
                <a:solidFill>
                  <a:schemeClr val="dk1"/>
                </a:solidFill>
              </a:rPr>
              <a:t>Business examples: </a:t>
            </a:r>
            <a:endParaRPr b="1" u="sng">
              <a:solidFill>
                <a:schemeClr val="dk1"/>
              </a:solidFill>
            </a:endParaRPr>
          </a:p>
          <a:p>
            <a:pPr indent="-342900" lvl="0" marL="342900" rtl="0" algn="just">
              <a:lnSpc>
                <a:spcPct val="150000"/>
              </a:lnSpc>
              <a:spcBef>
                <a:spcPts val="1000"/>
              </a:spcBef>
              <a:spcAft>
                <a:spcPts val="0"/>
              </a:spcAft>
              <a:buSzPts val="1440"/>
              <a:buChar char="►"/>
            </a:pPr>
            <a:r>
              <a:rPr b="1" lang="en-GB">
                <a:solidFill>
                  <a:schemeClr val="dk1"/>
                </a:solidFill>
              </a:rPr>
              <a:t>Tesco Plc:</a:t>
            </a:r>
            <a:r>
              <a:rPr lang="en-GB">
                <a:solidFill>
                  <a:schemeClr val="dk1"/>
                </a:solidFill>
              </a:rPr>
              <a:t> In 2014, the brand suffered from a financial crisis of £263 million, because of which it became absolutely necessary to lower its capital investment and refine its product lines (Research Prospect, 2026). </a:t>
            </a:r>
            <a:endParaRPr>
              <a:solidFill>
                <a:schemeClr val="dk1"/>
              </a:solidFill>
            </a:endParaRPr>
          </a:p>
          <a:p>
            <a:pPr indent="-342900" lvl="0" marL="342900" rtl="0" algn="just">
              <a:lnSpc>
                <a:spcPct val="150000"/>
              </a:lnSpc>
              <a:spcBef>
                <a:spcPts val="1000"/>
              </a:spcBef>
              <a:spcAft>
                <a:spcPts val="0"/>
              </a:spcAft>
              <a:buSzPts val="1440"/>
              <a:buChar char="►"/>
            </a:pPr>
            <a:r>
              <a:rPr b="1" lang="en-GB">
                <a:solidFill>
                  <a:schemeClr val="dk1"/>
                </a:solidFill>
              </a:rPr>
              <a:t>Easy Jet Plc:</a:t>
            </a:r>
            <a:r>
              <a:rPr lang="en-GB">
                <a:solidFill>
                  <a:schemeClr val="dk1"/>
                </a:solidFill>
              </a:rPr>
              <a:t> The crew of the brand is skilled but still find it difficult to maintain their work morale because of poor management structures (Glassdoor.co.in, 2026). </a:t>
            </a:r>
            <a:endParaRPr>
              <a:solidFill>
                <a:schemeClr val="dk1"/>
              </a:solidFill>
            </a:endParaRPr>
          </a:p>
        </p:txBody>
      </p:sp>
      <p:pic>
        <p:nvPicPr>
          <p:cNvPr id="234" name="Google Shape;234;p29"/>
          <p:cNvPicPr preferRelativeResize="0"/>
          <p:nvPr/>
        </p:nvPicPr>
        <p:blipFill rotWithShape="1">
          <a:blip r:embed="rId3">
            <a:alphaModFix/>
          </a:blip>
          <a:srcRect b="0" l="0" r="0" t="0"/>
          <a:stretch/>
        </p:blipFill>
        <p:spPr>
          <a:xfrm>
            <a:off x="8323996" y="2001346"/>
            <a:ext cx="3552866" cy="3738880"/>
          </a:xfrm>
          <a:prstGeom prst="rect">
            <a:avLst/>
          </a:prstGeom>
          <a:noFill/>
          <a:ln cap="sq" cmpd="sng" w="38100">
            <a:solidFill>
              <a:srgbClr val="000000"/>
            </a:solidFill>
            <a:prstDash val="solid"/>
            <a:miter lim="8000"/>
            <a:headEnd len="sm" w="sm" type="none"/>
            <a:tailEnd len="sm" w="sm" type="none"/>
          </a:ln>
          <a:effectLst>
            <a:outerShdw blurRad="50800" rotWithShape="0" algn="tl" dir="2700000" dist="38100">
              <a:srgbClr val="000000">
                <a:alpha val="43137"/>
              </a:srgbClr>
            </a:outerShdw>
          </a:effectLst>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9" name="Shape 239"/>
        <p:cNvGrpSpPr/>
        <p:nvPr/>
      </p:nvGrpSpPr>
      <p:grpSpPr>
        <a:xfrm>
          <a:off x="0" y="0"/>
          <a:ext cx="0" cy="0"/>
          <a:chOff x="0" y="0"/>
          <a:chExt cx="0" cy="0"/>
        </a:xfrm>
      </p:grpSpPr>
      <p:sp>
        <p:nvSpPr>
          <p:cNvPr id="240" name="Google Shape;240;p30"/>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p>
            <a:pPr indent="0" lvl="0" marL="0" rtl="0" algn="ctr">
              <a:spcBef>
                <a:spcPts val="0"/>
              </a:spcBef>
              <a:spcAft>
                <a:spcPts val="0"/>
              </a:spcAft>
              <a:buClr>
                <a:srgbClr val="864EA9"/>
              </a:buClr>
              <a:buSzPts val="3600"/>
              <a:buFont typeface="Times New Roman"/>
              <a:buNone/>
            </a:pPr>
            <a:r>
              <a:rPr b="1" lang="en-GB"/>
              <a:t>Reflection on Leadership</a:t>
            </a:r>
            <a:endParaRPr b="1"/>
          </a:p>
        </p:txBody>
      </p:sp>
      <p:sp>
        <p:nvSpPr>
          <p:cNvPr id="241" name="Google Shape;241;p30"/>
          <p:cNvSpPr txBox="1"/>
          <p:nvPr>
            <p:ph idx="1" type="body"/>
          </p:nvPr>
        </p:nvSpPr>
        <p:spPr>
          <a:xfrm>
            <a:off x="677334" y="2160589"/>
            <a:ext cx="5607088" cy="3880773"/>
          </a:xfrm>
          <a:prstGeom prst="rect">
            <a:avLst/>
          </a:prstGeom>
          <a:noFill/>
          <a:ln>
            <a:noFill/>
          </a:ln>
        </p:spPr>
        <p:txBody>
          <a:bodyPr anchorCtr="0" anchor="t" bIns="45700" lIns="91425" spcFirstLastPara="1" rIns="91425" wrap="square" tIns="45700">
            <a:normAutofit/>
          </a:bodyPr>
          <a:lstStyle/>
          <a:p>
            <a:pPr indent="-342900" lvl="0" marL="342900" rtl="0" algn="just">
              <a:lnSpc>
                <a:spcPct val="150000"/>
              </a:lnSpc>
              <a:spcBef>
                <a:spcPts val="0"/>
              </a:spcBef>
              <a:spcAft>
                <a:spcPts val="0"/>
              </a:spcAft>
              <a:buSzPts val="1440"/>
              <a:buChar char="►"/>
            </a:pPr>
            <a:r>
              <a:rPr lang="en-GB">
                <a:solidFill>
                  <a:schemeClr val="dk1"/>
                </a:solidFill>
              </a:rPr>
              <a:t>I was a term leader in a university project where I was asked to handle diverse team. </a:t>
            </a:r>
            <a:endParaRPr>
              <a:solidFill>
                <a:schemeClr val="dk1"/>
              </a:solidFill>
            </a:endParaRPr>
          </a:p>
          <a:p>
            <a:pPr indent="-342900" lvl="0" marL="342900" rtl="0" algn="just">
              <a:lnSpc>
                <a:spcPct val="150000"/>
              </a:lnSpc>
              <a:spcBef>
                <a:spcPts val="1000"/>
              </a:spcBef>
              <a:spcAft>
                <a:spcPts val="0"/>
              </a:spcAft>
              <a:buSzPts val="1440"/>
              <a:buChar char="►"/>
            </a:pPr>
            <a:r>
              <a:rPr lang="en-GB">
                <a:solidFill>
                  <a:schemeClr val="dk1"/>
                </a:solidFill>
              </a:rPr>
              <a:t>I used a transactional leadership approach and set strict project timelines, distributed the work among team members and evaluated their performance to avoid operational and technical glitches (Bhatt, 2026). </a:t>
            </a:r>
            <a:endParaRPr>
              <a:solidFill>
                <a:schemeClr val="dk1"/>
              </a:solidFill>
            </a:endParaRPr>
          </a:p>
        </p:txBody>
      </p:sp>
      <p:pic>
        <p:nvPicPr>
          <p:cNvPr id="242" name="Google Shape;242;p30"/>
          <p:cNvPicPr preferRelativeResize="0"/>
          <p:nvPr/>
        </p:nvPicPr>
        <p:blipFill rotWithShape="1">
          <a:blip r:embed="rId3">
            <a:alphaModFix/>
          </a:blip>
          <a:srcRect b="0" l="0" r="0" t="0"/>
          <a:stretch/>
        </p:blipFill>
        <p:spPr>
          <a:xfrm>
            <a:off x="7572851" y="2160589"/>
            <a:ext cx="3865967" cy="3482565"/>
          </a:xfrm>
          <a:prstGeom prst="rect">
            <a:avLst/>
          </a:prstGeom>
          <a:noFill/>
          <a:ln cap="sq" cmpd="sng" w="38100">
            <a:solidFill>
              <a:srgbClr val="000000"/>
            </a:solidFill>
            <a:prstDash val="solid"/>
            <a:miter lim="8000"/>
            <a:headEnd len="sm" w="sm" type="none"/>
            <a:tailEnd len="sm" w="sm" type="none"/>
          </a:ln>
          <a:effectLst>
            <a:outerShdw blurRad="50800" rotWithShape="0" algn="tl" dir="2700000" dist="38100">
              <a:srgbClr val="000000">
                <a:alpha val="43137"/>
              </a:srgbClr>
            </a:outerShdw>
          </a:effectLst>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7" name="Shape 247"/>
        <p:cNvGrpSpPr/>
        <p:nvPr/>
      </p:nvGrpSpPr>
      <p:grpSpPr>
        <a:xfrm>
          <a:off x="0" y="0"/>
          <a:ext cx="0" cy="0"/>
          <a:chOff x="0" y="0"/>
          <a:chExt cx="0" cy="0"/>
        </a:xfrm>
      </p:grpSpPr>
      <p:sp>
        <p:nvSpPr>
          <p:cNvPr id="248" name="Google Shape;248;p31"/>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p>
            <a:pPr indent="0" lvl="0" marL="0" rtl="0" algn="ctr">
              <a:spcBef>
                <a:spcPts val="0"/>
              </a:spcBef>
              <a:spcAft>
                <a:spcPts val="0"/>
              </a:spcAft>
              <a:buClr>
                <a:srgbClr val="864EA9"/>
              </a:buClr>
              <a:buSzPts val="3600"/>
              <a:buFont typeface="Times New Roman"/>
              <a:buNone/>
            </a:pPr>
            <a:r>
              <a:rPr b="1" lang="en-GB"/>
              <a:t>Conclusion</a:t>
            </a:r>
            <a:endParaRPr b="1"/>
          </a:p>
        </p:txBody>
      </p:sp>
      <p:sp>
        <p:nvSpPr>
          <p:cNvPr id="249" name="Google Shape;249;p31"/>
          <p:cNvSpPr txBox="1"/>
          <p:nvPr>
            <p:ph idx="1" type="body"/>
          </p:nvPr>
        </p:nvSpPr>
        <p:spPr>
          <a:xfrm>
            <a:off x="933841" y="2036354"/>
            <a:ext cx="5583337" cy="4001456"/>
          </a:xfrm>
          <a:prstGeom prst="rect">
            <a:avLst/>
          </a:prstGeom>
          <a:noFill/>
          <a:ln>
            <a:noFill/>
          </a:ln>
        </p:spPr>
        <p:txBody>
          <a:bodyPr anchorCtr="0" anchor="t" bIns="45700" lIns="91425" spcFirstLastPara="1" rIns="91425" wrap="square" tIns="45700">
            <a:normAutofit/>
          </a:bodyPr>
          <a:lstStyle/>
          <a:p>
            <a:pPr indent="-342900" lvl="0" marL="342900" rtl="0" algn="just">
              <a:lnSpc>
                <a:spcPct val="150000"/>
              </a:lnSpc>
              <a:spcBef>
                <a:spcPts val="0"/>
              </a:spcBef>
              <a:spcAft>
                <a:spcPts val="0"/>
              </a:spcAft>
              <a:buSzPts val="1440"/>
              <a:buChar char="►"/>
            </a:pPr>
            <a:r>
              <a:rPr lang="en-GB">
                <a:solidFill>
                  <a:schemeClr val="dk1"/>
                </a:solidFill>
              </a:rPr>
              <a:t>It is concluded form the report that the organisation suffered from a severe strategic drift and macro-economic disruptions. </a:t>
            </a:r>
            <a:endParaRPr>
              <a:solidFill>
                <a:schemeClr val="dk1"/>
              </a:solidFill>
            </a:endParaRPr>
          </a:p>
          <a:p>
            <a:pPr indent="-342900" lvl="0" marL="342900" rtl="0" algn="just">
              <a:lnSpc>
                <a:spcPct val="150000"/>
              </a:lnSpc>
              <a:spcBef>
                <a:spcPts val="1000"/>
              </a:spcBef>
              <a:spcAft>
                <a:spcPts val="0"/>
              </a:spcAft>
              <a:buSzPts val="1440"/>
              <a:buChar char="►"/>
            </a:pPr>
            <a:r>
              <a:rPr lang="en-GB">
                <a:solidFill>
                  <a:schemeClr val="dk1"/>
                </a:solidFill>
              </a:rPr>
              <a:t>So, to navigate this, the brand adopted a strategic combination of transformational and transactional leadership styles. </a:t>
            </a:r>
            <a:endParaRPr>
              <a:solidFill>
                <a:schemeClr val="dk1"/>
              </a:solidFill>
            </a:endParaRPr>
          </a:p>
        </p:txBody>
      </p:sp>
      <p:pic>
        <p:nvPicPr>
          <p:cNvPr id="250" name="Google Shape;250;p31"/>
          <p:cNvPicPr preferRelativeResize="0"/>
          <p:nvPr/>
        </p:nvPicPr>
        <p:blipFill rotWithShape="1">
          <a:blip r:embed="rId3">
            <a:alphaModFix/>
          </a:blip>
          <a:srcRect b="0" l="0" r="0" t="0"/>
          <a:stretch/>
        </p:blipFill>
        <p:spPr>
          <a:xfrm>
            <a:off x="7514706" y="1731192"/>
            <a:ext cx="4071617" cy="4306618"/>
          </a:xfrm>
          <a:prstGeom prst="round2DiagRect">
            <a:avLst>
              <a:gd fmla="val 16667" name="adj1"/>
              <a:gd fmla="val 0" name="adj2"/>
            </a:avLst>
          </a:prstGeom>
          <a:noFill/>
          <a:ln cap="sq" cmpd="sng" w="88900">
            <a:solidFill>
              <a:srgbClr val="FFFFFF"/>
            </a:solidFill>
            <a:prstDash val="solid"/>
            <a:miter lim="8000"/>
            <a:headEnd len="sm" w="sm" type="none"/>
            <a:tailEnd len="sm" w="sm" type="none"/>
          </a:ln>
          <a:effectLst>
            <a:outerShdw blurRad="254000" rotWithShape="0" algn="tl">
              <a:srgbClr val="000000">
                <a:alpha val="43137"/>
              </a:srgbClr>
            </a:outerShdw>
          </a:effectLst>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5" name="Shape 255"/>
        <p:cNvGrpSpPr/>
        <p:nvPr/>
      </p:nvGrpSpPr>
      <p:grpSpPr>
        <a:xfrm>
          <a:off x="0" y="0"/>
          <a:ext cx="0" cy="0"/>
          <a:chOff x="0" y="0"/>
          <a:chExt cx="0" cy="0"/>
        </a:xfrm>
      </p:grpSpPr>
      <p:sp>
        <p:nvSpPr>
          <p:cNvPr id="256" name="Google Shape;256;p32"/>
          <p:cNvSpPr txBox="1"/>
          <p:nvPr>
            <p:ph type="title"/>
          </p:nvPr>
        </p:nvSpPr>
        <p:spPr>
          <a:xfrm>
            <a:off x="677334" y="330200"/>
            <a:ext cx="8596668" cy="825500"/>
          </a:xfrm>
          <a:prstGeom prst="rect">
            <a:avLst/>
          </a:prstGeom>
          <a:noFill/>
          <a:ln>
            <a:noFill/>
          </a:ln>
        </p:spPr>
        <p:txBody>
          <a:bodyPr anchorCtr="0" anchor="t" bIns="45700" lIns="91425" spcFirstLastPara="1" rIns="91425" wrap="square" tIns="45700">
            <a:normAutofit/>
          </a:bodyPr>
          <a:lstStyle/>
          <a:p>
            <a:pPr indent="0" lvl="0" marL="0" rtl="0" algn="ctr">
              <a:spcBef>
                <a:spcPts val="0"/>
              </a:spcBef>
              <a:spcAft>
                <a:spcPts val="0"/>
              </a:spcAft>
              <a:buClr>
                <a:srgbClr val="864EA9"/>
              </a:buClr>
              <a:buSzPts val="3600"/>
              <a:buFont typeface="Times New Roman"/>
              <a:buNone/>
            </a:pPr>
            <a:r>
              <a:rPr b="1" lang="en-GB"/>
              <a:t>References </a:t>
            </a:r>
            <a:endParaRPr b="1"/>
          </a:p>
        </p:txBody>
      </p:sp>
      <p:sp>
        <p:nvSpPr>
          <p:cNvPr id="257" name="Google Shape;257;p32"/>
          <p:cNvSpPr txBox="1"/>
          <p:nvPr>
            <p:ph idx="1" type="body"/>
          </p:nvPr>
        </p:nvSpPr>
        <p:spPr>
          <a:xfrm>
            <a:off x="677334" y="1296785"/>
            <a:ext cx="8596668" cy="5203768"/>
          </a:xfrm>
          <a:prstGeom prst="rect">
            <a:avLst/>
          </a:prstGeom>
          <a:noFill/>
          <a:ln>
            <a:noFill/>
          </a:ln>
        </p:spPr>
        <p:txBody>
          <a:bodyPr anchorCtr="0" anchor="t" bIns="45700" lIns="91425" spcFirstLastPara="1" rIns="91425" wrap="square" tIns="45700">
            <a:normAutofit fontScale="92500" lnSpcReduction="20000"/>
          </a:bodyPr>
          <a:lstStyle/>
          <a:p>
            <a:pPr indent="0" lvl="0" marL="0" rtl="0" algn="l">
              <a:spcBef>
                <a:spcPts val="0"/>
              </a:spcBef>
              <a:spcAft>
                <a:spcPts val="0"/>
              </a:spcAft>
              <a:buSzPct val="80000"/>
              <a:buNone/>
            </a:pPr>
            <a:r>
              <a:rPr lang="en-GB" sz="1900" u="sng">
                <a:solidFill>
                  <a:schemeClr val="dk1"/>
                </a:solidFill>
              </a:rPr>
              <a:t>Books and Journals</a:t>
            </a:r>
            <a:endParaRPr sz="1900">
              <a:solidFill>
                <a:schemeClr val="dk1"/>
              </a:solidFill>
            </a:endParaRPr>
          </a:p>
          <a:p>
            <a:pPr indent="-342925" lvl="0" marL="342900" rtl="0" algn="just">
              <a:lnSpc>
                <a:spcPct val="110000"/>
              </a:lnSpc>
              <a:spcBef>
                <a:spcPts val="1000"/>
              </a:spcBef>
              <a:spcAft>
                <a:spcPts val="0"/>
              </a:spcAft>
              <a:buSzPct val="80000"/>
              <a:buChar char="►"/>
            </a:pPr>
            <a:r>
              <a:rPr lang="en-GB" sz="1900">
                <a:solidFill>
                  <a:schemeClr val="dk1"/>
                </a:solidFill>
              </a:rPr>
              <a:t>Banks, O., (2024). Driving retail transformation: How to navigate disruption and change. Practical Inspiration Publishing.</a:t>
            </a:r>
            <a:endParaRPr/>
          </a:p>
          <a:p>
            <a:pPr indent="-342925" lvl="0" marL="342900" rtl="0" algn="just">
              <a:lnSpc>
                <a:spcPct val="110000"/>
              </a:lnSpc>
              <a:spcBef>
                <a:spcPts val="1000"/>
              </a:spcBef>
              <a:spcAft>
                <a:spcPts val="0"/>
              </a:spcAft>
              <a:buSzPct val="80000"/>
              <a:buChar char="►"/>
            </a:pPr>
            <a:r>
              <a:rPr lang="en-GB" sz="1900">
                <a:solidFill>
                  <a:schemeClr val="dk1"/>
                </a:solidFill>
              </a:rPr>
              <a:t>Bhatt, B.B., (2026). Integrating Network Tools and Techniques with Transactional Leadership Style: a Comparative Analysis of Performance.</a:t>
            </a:r>
            <a:endParaRPr/>
          </a:p>
          <a:p>
            <a:pPr indent="-342925" lvl="0" marL="342900" rtl="0" algn="just">
              <a:lnSpc>
                <a:spcPct val="110000"/>
              </a:lnSpc>
              <a:spcBef>
                <a:spcPts val="1000"/>
              </a:spcBef>
              <a:spcAft>
                <a:spcPts val="0"/>
              </a:spcAft>
              <a:buSzPct val="80000"/>
              <a:buChar char="►"/>
            </a:pPr>
            <a:r>
              <a:rPr lang="en-GB" sz="1900">
                <a:solidFill>
                  <a:schemeClr val="dk1"/>
                </a:solidFill>
              </a:rPr>
              <a:t>Gabriel, K.P. and Aguinis, H., (2022). How to prevent and combat employee burnout and create healthier workplaces during crises and beyond. Business horizons, 65(2), pp.183-192.</a:t>
            </a:r>
            <a:endParaRPr/>
          </a:p>
          <a:p>
            <a:pPr indent="-342925" lvl="0" marL="342900" rtl="0" algn="just">
              <a:lnSpc>
                <a:spcPct val="110000"/>
              </a:lnSpc>
              <a:spcBef>
                <a:spcPts val="1000"/>
              </a:spcBef>
              <a:spcAft>
                <a:spcPts val="0"/>
              </a:spcAft>
              <a:buSzPct val="80000"/>
              <a:buChar char="►"/>
            </a:pPr>
            <a:r>
              <a:rPr lang="en-GB" sz="1900">
                <a:solidFill>
                  <a:schemeClr val="dk1"/>
                </a:solidFill>
              </a:rPr>
              <a:t>Joy, F.H., (2025). Analyzing the role of monetary and non-monetary incentives in employee retention: An in-depth study on PRAN-RFL’s export department.</a:t>
            </a:r>
            <a:endParaRPr/>
          </a:p>
          <a:p>
            <a:pPr indent="-342925" lvl="0" marL="342900" rtl="0" algn="just">
              <a:lnSpc>
                <a:spcPct val="110000"/>
              </a:lnSpc>
              <a:spcBef>
                <a:spcPts val="1000"/>
              </a:spcBef>
              <a:spcAft>
                <a:spcPts val="0"/>
              </a:spcAft>
              <a:buSzPct val="80000"/>
              <a:buChar char="►"/>
            </a:pPr>
            <a:r>
              <a:rPr lang="en-GB" sz="1900">
                <a:solidFill>
                  <a:schemeClr val="dk1"/>
                </a:solidFill>
              </a:rPr>
              <a:t>Ned, A.E. and Umesi, C.D., (2023). Effective leadership and employee motivation for sustainable development. Journal of Education in Developing Areas, 31(2), pp.310-321.</a:t>
            </a:r>
            <a:endParaRPr/>
          </a:p>
          <a:p>
            <a:pPr indent="-342925" lvl="0" marL="342900" rtl="0" algn="just">
              <a:lnSpc>
                <a:spcPct val="110000"/>
              </a:lnSpc>
              <a:spcBef>
                <a:spcPts val="1000"/>
              </a:spcBef>
              <a:spcAft>
                <a:spcPts val="0"/>
              </a:spcAft>
              <a:buSzPct val="80000"/>
              <a:buChar char="►"/>
            </a:pPr>
            <a:r>
              <a:rPr lang="en-GB" sz="1900">
                <a:solidFill>
                  <a:schemeClr val="dk1"/>
                </a:solidFill>
              </a:rPr>
              <a:t>Omee, F.A., (2023). Apparel supply chain management and challenges: An analysis on Marks and Spencer (Bangladesh sourcing office).</a:t>
            </a:r>
            <a:endParaRPr/>
          </a:p>
          <a:p>
            <a:pPr indent="-342925" lvl="0" marL="342900" rtl="0" algn="just">
              <a:lnSpc>
                <a:spcPct val="110000"/>
              </a:lnSpc>
              <a:spcBef>
                <a:spcPts val="1000"/>
              </a:spcBef>
              <a:spcAft>
                <a:spcPts val="0"/>
              </a:spcAft>
              <a:buSzPct val="80000"/>
              <a:buChar char="►"/>
            </a:pPr>
            <a:r>
              <a:rPr lang="en-GB" sz="1900">
                <a:solidFill>
                  <a:schemeClr val="dk1"/>
                </a:solidFill>
              </a:rPr>
              <a:t>Rajput, A.A., (2025). The Influence of Digital Marketing Strategies on Consumer Buying Behavior:“A Comprehensive Analysis of Marks and Spencer’s Retail in the UK” (Doctoral dissertation, University of Wales Trinity Saint David).</a:t>
            </a:r>
            <a:endParaRPr/>
          </a:p>
          <a:p>
            <a:pPr indent="-258318" lvl="0" marL="342900" rtl="0" algn="l">
              <a:spcBef>
                <a:spcPts val="1000"/>
              </a:spcBef>
              <a:spcAft>
                <a:spcPts val="0"/>
              </a:spcAft>
              <a:buSzPct val="80000"/>
              <a:buNone/>
            </a:pPr>
            <a:r>
              <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1" name="Shape 261"/>
        <p:cNvGrpSpPr/>
        <p:nvPr/>
      </p:nvGrpSpPr>
      <p:grpSpPr>
        <a:xfrm>
          <a:off x="0" y="0"/>
          <a:ext cx="0" cy="0"/>
          <a:chOff x="0" y="0"/>
          <a:chExt cx="0" cy="0"/>
        </a:xfrm>
      </p:grpSpPr>
      <p:pic>
        <p:nvPicPr>
          <p:cNvPr id="262" name="Google Shape;262;p33"/>
          <p:cNvPicPr preferRelativeResize="0"/>
          <p:nvPr/>
        </p:nvPicPr>
        <p:blipFill rotWithShape="1">
          <a:blip r:embed="rId3">
            <a:alphaModFix/>
          </a:blip>
          <a:srcRect b="0" l="0" r="0" t="0"/>
          <a:stretch/>
        </p:blipFill>
        <p:spPr>
          <a:xfrm>
            <a:off x="2889018" y="1341256"/>
            <a:ext cx="4927762" cy="3865744"/>
          </a:xfrm>
          <a:prstGeom prst="round2DiagRect">
            <a:avLst>
              <a:gd fmla="val 16667" name="adj1"/>
              <a:gd fmla="val 0" name="adj2"/>
            </a:avLst>
          </a:prstGeom>
          <a:noFill/>
          <a:ln cap="sq" cmpd="sng" w="88900">
            <a:solidFill>
              <a:srgbClr val="FFFFFF"/>
            </a:solidFill>
            <a:prstDash val="solid"/>
            <a:miter lim="8000"/>
            <a:headEnd len="sm" w="sm" type="none"/>
            <a:tailEnd len="sm" w="sm" type="none"/>
          </a:ln>
          <a:effectLst>
            <a:outerShdw blurRad="254000" rotWithShape="0" algn="tl">
              <a:srgbClr val="000000">
                <a:alpha val="43137"/>
              </a:srgbClr>
            </a:outerShdw>
          </a:effectLst>
        </p:spPr>
      </p:pic>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Facet">
  <a:themeElements>
    <a:clrScheme name="Violet">
      <a:dk1>
        <a:srgbClr val="000000"/>
      </a:dk1>
      <a:lt1>
        <a:srgbClr val="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