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40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03CD7C2-4809-4F82-958A-565407B32EED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2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071" y="5035138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09" y="5855179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CAEM</a:t>
            </a:r>
            <a:br>
              <a:rPr lang="en-GB" dirty="0" smtClean="0"/>
            </a:br>
            <a:r>
              <a:rPr lang="en-GB" dirty="0" smtClean="0"/>
              <a:t>B Holland 2014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GIS </a:t>
            </a:r>
            <a:r>
              <a:rPr lang="en-GB" altLang="en-US" dirty="0" smtClean="0"/>
              <a:t>Using </a:t>
            </a:r>
            <a:r>
              <a:rPr lang="en-GB" altLang="en-US" dirty="0"/>
              <a:t>the 2001 Census – Measuring Deprivation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Casweb</a:t>
            </a:r>
          </a:p>
        </p:txBody>
      </p:sp>
      <p:sp>
        <p:nvSpPr>
          <p:cNvPr id="307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 Maps can be produced by sourcing statistical data from ‘CASWEB’ which is a web site providing downloadable data from the UK statistics office and namely the census data for the UK.</a:t>
            </a:r>
          </a:p>
        </p:txBody>
      </p:sp>
    </p:spTree>
    <p:extLst>
      <p:ext uri="{BB962C8B-B14F-4D97-AF65-F5344CB8AC3E}">
        <p14:creationId xmlns:p14="http://schemas.microsoft.com/office/powerpoint/2010/main" val="4147387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/>
          <a:lstStyle/>
          <a:p>
            <a:r>
              <a:rPr lang="en-GB" altLang="en-US" dirty="0"/>
              <a:t>main aim off the study </a:t>
            </a:r>
          </a:p>
        </p:txBody>
      </p:sp>
      <p:sp>
        <p:nvSpPr>
          <p:cNvPr id="1945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sz="2800" dirty="0"/>
              <a:t>Focus on an area </a:t>
            </a:r>
            <a:r>
              <a:rPr lang="en-GB" altLang="en-US" sz="2800" dirty="0" err="1"/>
              <a:t>e.g</a:t>
            </a:r>
            <a:r>
              <a:rPr lang="en-GB" altLang="en-US" sz="2800" dirty="0"/>
              <a:t> South Wales</a:t>
            </a:r>
          </a:p>
          <a:p>
            <a:r>
              <a:rPr lang="en-GB" altLang="en-US" sz="2800" dirty="0"/>
              <a:t> Gather the available statistics for that area according to census boundaries. </a:t>
            </a:r>
          </a:p>
          <a:p>
            <a:r>
              <a:rPr lang="en-GB" altLang="en-US" sz="2800" dirty="0"/>
              <a:t>The study example analyses the data available for the City and County of Swansea. </a:t>
            </a:r>
          </a:p>
          <a:p>
            <a:r>
              <a:rPr lang="en-GB" altLang="en-US" sz="2800" dirty="0"/>
              <a:t>Collect the data usually in .</a:t>
            </a:r>
            <a:r>
              <a:rPr lang="en-GB" altLang="en-US" sz="2800" dirty="0" err="1"/>
              <a:t>CSv</a:t>
            </a:r>
            <a:r>
              <a:rPr lang="en-GB" altLang="en-US" sz="2800" dirty="0"/>
              <a:t> or </a:t>
            </a:r>
            <a:r>
              <a:rPr lang="en-GB" altLang="en-US" sz="2800" dirty="0" err="1"/>
              <a:t>excell</a:t>
            </a:r>
            <a:r>
              <a:rPr lang="en-GB" altLang="en-US" sz="2800" dirty="0"/>
              <a:t> </a:t>
            </a:r>
            <a:r>
              <a:rPr lang="en-GB" altLang="en-US" sz="2800" dirty="0" smtClean="0"/>
              <a:t>format (this should be the 2007 version)</a:t>
            </a:r>
            <a:endParaRPr lang="en-GB" altLang="en-US" sz="2800" dirty="0"/>
          </a:p>
          <a:p>
            <a:r>
              <a:rPr lang="en-GB" altLang="en-US" sz="2800" dirty="0"/>
              <a:t>Data was used to calculate the Townsend deprivation index for Swansea.</a:t>
            </a:r>
            <a:r>
              <a:rPr lang="en-US" altLang="en-US" sz="2800" dirty="0"/>
              <a:t> 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859533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Peter Townsend, has stated that:</a:t>
            </a:r>
            <a:endParaRPr lang="en-GB" altLang="en-US"/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endParaRPr lang="en-US" altLang="en-US" sz="2800"/>
          </a:p>
          <a:p>
            <a:pPr>
              <a:lnSpc>
                <a:spcPct val="90000"/>
              </a:lnSpc>
            </a:pPr>
            <a:r>
              <a:rPr lang="en-US" altLang="en-US" sz="2800"/>
              <a:t>“Deprivation may be defined as a state of observable and demonstrable disadvantage, relative to the local community or the wider society or nation to which an individual, family or groups belong.”</a:t>
            </a:r>
            <a:r>
              <a:rPr lang="en-US" altLang="en-US" sz="2800">
                <a:hlinkClick r:id="" action="ppaction://noaction"/>
              </a:rPr>
              <a:t>[1]</a:t>
            </a:r>
            <a:endParaRPr lang="en-GB" altLang="en-US" sz="2800"/>
          </a:p>
          <a:p>
            <a:pPr>
              <a:lnSpc>
                <a:spcPct val="90000"/>
              </a:lnSpc>
            </a:pPr>
            <a:r>
              <a:rPr lang="en-GB" altLang="en-US" sz="2800"/>
              <a:t/>
            </a:r>
            <a:br>
              <a:rPr lang="en-GB" altLang="en-US" sz="2800"/>
            </a:br>
            <a:r>
              <a:rPr lang="en-GB" altLang="en-US" sz="2800">
                <a:hlinkClick r:id="" action="ppaction://noaction"/>
              </a:rPr>
              <a:t>[1]</a:t>
            </a:r>
            <a:r>
              <a:rPr lang="en-GB" altLang="en-US" sz="2800"/>
              <a:t> </a:t>
            </a:r>
            <a:r>
              <a:rPr lang="en-US" altLang="en-US" sz="2800"/>
              <a:t>Indices of Deprivation Briefing Paper – Spring 2004Published by: Local Government Data Unit – Wales</a:t>
            </a:r>
            <a:endParaRPr lang="en-GB" altLang="en-US" sz="2800"/>
          </a:p>
        </p:txBody>
      </p:sp>
    </p:spTree>
    <p:extLst>
      <p:ext uri="{BB962C8B-B14F-4D97-AF65-F5344CB8AC3E}">
        <p14:creationId xmlns:p14="http://schemas.microsoft.com/office/powerpoint/2010/main" val="2607143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85" t="10424" r="23309" b="22372"/>
          <a:stretch/>
        </p:blipFill>
        <p:spPr bwMode="auto">
          <a:xfrm>
            <a:off x="1259632" y="1556793"/>
            <a:ext cx="6984776" cy="5024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043490" y="1027664"/>
            <a:ext cx="7024744" cy="385112"/>
          </a:xfrm>
        </p:spPr>
        <p:txBody>
          <a:bodyPr>
            <a:noAutofit/>
          </a:bodyPr>
          <a:lstStyle/>
          <a:p>
            <a:r>
              <a:rPr lang="en-GB" altLang="en-US" sz="2400" dirty="0"/>
              <a:t>Thematic map showing Swansea and percentage overcrowding per census ward  </a:t>
            </a:r>
          </a:p>
        </p:txBody>
      </p:sp>
      <p:sp>
        <p:nvSpPr>
          <p:cNvPr id="21509" name="Oval 5"/>
          <p:cNvSpPr>
            <a:spLocks noChangeArrowheads="1"/>
          </p:cNvSpPr>
          <p:nvPr/>
        </p:nvSpPr>
        <p:spPr bwMode="auto">
          <a:xfrm>
            <a:off x="4932040" y="3068960"/>
            <a:ext cx="1257300" cy="1485900"/>
          </a:xfrm>
          <a:prstGeom prst="ellips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0" name="Oval 6"/>
          <p:cNvSpPr>
            <a:spLocks noChangeArrowheads="1"/>
          </p:cNvSpPr>
          <p:nvPr/>
        </p:nvSpPr>
        <p:spPr bwMode="auto">
          <a:xfrm>
            <a:off x="3563938" y="4724400"/>
            <a:ext cx="914400" cy="1311275"/>
          </a:xfrm>
          <a:prstGeom prst="ellips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909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200"/>
              <a:t>The above map indicates the percentage overcrowding per census ward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400"/>
              <a:t> As can be seen central Swansea has a higher Townsend index score and most areas report increased overcrowding.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In the inner city areas of Swansea we do see a number of  high rise council flats and towards the Townhill area large council estates where individuals are not home owners and houses have a higher than average occupancy. 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But this figure could be falsely elevated because traditionally Moutpleasant and central Swansea house much of the student population in shared rental accommodation. 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Again this could be one of the factors elevating the Townsend index in Swansea west, also a popular student accommodation hot spot.</a:t>
            </a:r>
          </a:p>
        </p:txBody>
      </p:sp>
    </p:spTree>
    <p:extLst>
      <p:ext uri="{BB962C8B-B14F-4D97-AF65-F5344CB8AC3E}">
        <p14:creationId xmlns:p14="http://schemas.microsoft.com/office/powerpoint/2010/main" val="3267112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200"/>
              <a:t>examine the percentage unemployment against the areas of depravation.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94" t="12300" r="23679" b="37215"/>
          <a:stretch/>
        </p:blipFill>
        <p:spPr bwMode="auto">
          <a:xfrm>
            <a:off x="1403648" y="2276872"/>
            <a:ext cx="7102735" cy="3874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38128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EM templat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CAEM template</Template>
  <TotalTime>35</TotalTime>
  <Words>297</Words>
  <Application>Microsoft Office PowerPoint</Application>
  <PresentationFormat>On-screen Show (4:3)</PresentationFormat>
  <Paragraphs>21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CAEM template</vt:lpstr>
      <vt:lpstr>CAEM B Holland 2014</vt:lpstr>
      <vt:lpstr>Casweb</vt:lpstr>
      <vt:lpstr>main aim off the study </vt:lpstr>
      <vt:lpstr>Peter Townsend, has stated that:</vt:lpstr>
      <vt:lpstr>Thematic map showing Swansea and percentage overcrowding per census ward  </vt:lpstr>
      <vt:lpstr>The above map indicates the percentage overcrowding per census ward</vt:lpstr>
      <vt:lpstr>examine the percentage unemployment against the areas of depravation.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Holland, Beverley</cp:lastModifiedBy>
  <cp:revision>2</cp:revision>
  <dcterms:created xsi:type="dcterms:W3CDTF">2014-10-29T12:25:40Z</dcterms:created>
  <dcterms:modified xsi:type="dcterms:W3CDTF">2014-10-29T13:01:38Z</dcterms:modified>
</cp:coreProperties>
</file>