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65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7CC173-0914-4E3B-8FFC-81B982D7EEE2}" v="137" dt="2025-12-07T21:58:31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a vashakmadze" userId="99c4977699d17ca5" providerId="LiveId" clId="{6F5BED53-7BD7-48CA-903F-2329A3EFEA95}"/>
    <pc:docChg chg="undo redo custSel addSld delSld modSld sldOrd">
      <pc:chgData name="maia vashakmadze" userId="99c4977699d17ca5" providerId="LiveId" clId="{6F5BED53-7BD7-48CA-903F-2329A3EFEA95}" dt="2025-12-07T21:59:57.395" v="2595" actId="14100"/>
      <pc:docMkLst>
        <pc:docMk/>
      </pc:docMkLst>
      <pc:sldChg chg="addSp delSp modSp mod">
        <pc:chgData name="maia vashakmadze" userId="99c4977699d17ca5" providerId="LiveId" clId="{6F5BED53-7BD7-48CA-903F-2329A3EFEA95}" dt="2025-12-01T07:44:58.173" v="1014" actId="20577"/>
        <pc:sldMkLst>
          <pc:docMk/>
          <pc:sldMk cId="3361535904" sldId="256"/>
        </pc:sldMkLst>
        <pc:spChg chg="mod">
          <ac:chgData name="maia vashakmadze" userId="99c4977699d17ca5" providerId="LiveId" clId="{6F5BED53-7BD7-48CA-903F-2329A3EFEA95}" dt="2025-12-01T01:37:29.762" v="536" actId="14100"/>
          <ac:spMkLst>
            <pc:docMk/>
            <pc:sldMk cId="3361535904" sldId="256"/>
            <ac:spMk id="2" creationId="{3F9BE536-9FFA-73D3-B40A-E395FCC5E71C}"/>
          </ac:spMkLst>
        </pc:spChg>
        <pc:spChg chg="add del mod">
          <ac:chgData name="maia vashakmadze" userId="99c4977699d17ca5" providerId="LiveId" clId="{6F5BED53-7BD7-48CA-903F-2329A3EFEA95}" dt="2025-12-01T07:44:58.173" v="1014" actId="20577"/>
          <ac:spMkLst>
            <pc:docMk/>
            <pc:sldMk cId="3361535904" sldId="256"/>
            <ac:spMk id="3" creationId="{F03ECA02-B34F-F158-29C8-767E3C7D175C}"/>
          </ac:spMkLst>
        </pc:spChg>
        <pc:spChg chg="add del mod">
          <ac:chgData name="maia vashakmadze" userId="99c4977699d17ca5" providerId="LiveId" clId="{6F5BED53-7BD7-48CA-903F-2329A3EFEA95}" dt="2025-12-01T07:43:58.783" v="1006" actId="1076"/>
          <ac:spMkLst>
            <pc:docMk/>
            <pc:sldMk cId="3361535904" sldId="256"/>
            <ac:spMk id="6" creationId="{B8E5BC08-9DE6-B953-BE8F-BEDCEC18ACA4}"/>
          </ac:spMkLst>
        </pc:spChg>
        <pc:picChg chg="mod">
          <ac:chgData name="maia vashakmadze" userId="99c4977699d17ca5" providerId="LiveId" clId="{6F5BED53-7BD7-48CA-903F-2329A3EFEA95}" dt="2025-12-01T07:40:52.008" v="999" actId="1076"/>
          <ac:picMkLst>
            <pc:docMk/>
            <pc:sldMk cId="3361535904" sldId="256"/>
            <ac:picMk id="5" creationId="{7E56F3EB-3B36-5005-0BAC-948071DB5C32}"/>
          </ac:picMkLst>
        </pc:picChg>
      </pc:sldChg>
      <pc:sldChg chg="addSp delSp modSp mod">
        <pc:chgData name="maia vashakmadze" userId="99c4977699d17ca5" providerId="LiveId" clId="{6F5BED53-7BD7-48CA-903F-2329A3EFEA95}" dt="2025-12-01T08:00:41.952" v="1738" actId="1076"/>
        <pc:sldMkLst>
          <pc:docMk/>
          <pc:sldMk cId="3100823813" sldId="257"/>
        </pc:sldMkLst>
        <pc:spChg chg="mod">
          <ac:chgData name="maia vashakmadze" userId="99c4977699d17ca5" providerId="LiveId" clId="{6F5BED53-7BD7-48CA-903F-2329A3EFEA95}" dt="2025-12-01T08:00:33.887" v="1737" actId="1076"/>
          <ac:spMkLst>
            <pc:docMk/>
            <pc:sldMk cId="3100823813" sldId="257"/>
            <ac:spMk id="2" creationId="{63C588B6-43B7-CDB5-9147-2AD207B8F900}"/>
          </ac:spMkLst>
        </pc:spChg>
        <pc:spChg chg="add mod">
          <ac:chgData name="maia vashakmadze" userId="99c4977699d17ca5" providerId="LiveId" clId="{6F5BED53-7BD7-48CA-903F-2329A3EFEA95}" dt="2025-12-01T08:00:41.952" v="1738" actId="1076"/>
          <ac:spMkLst>
            <pc:docMk/>
            <pc:sldMk cId="3100823813" sldId="257"/>
            <ac:spMk id="3" creationId="{E6805398-99FB-0392-E1D2-3E18CA77ED21}"/>
          </ac:spMkLst>
        </pc:spChg>
      </pc:sldChg>
      <pc:sldChg chg="addSp modSp mod ord">
        <pc:chgData name="maia vashakmadze" userId="99c4977699d17ca5" providerId="LiveId" clId="{6F5BED53-7BD7-48CA-903F-2329A3EFEA95}" dt="2025-12-07T21:59:57.395" v="2595" actId="14100"/>
        <pc:sldMkLst>
          <pc:docMk/>
          <pc:sldMk cId="4061962705" sldId="258"/>
        </pc:sldMkLst>
        <pc:spChg chg="mod">
          <ac:chgData name="maia vashakmadze" userId="99c4977699d17ca5" providerId="LiveId" clId="{6F5BED53-7BD7-48CA-903F-2329A3EFEA95}" dt="2025-12-07T19:12:06.660" v="2405" actId="5793"/>
          <ac:spMkLst>
            <pc:docMk/>
            <pc:sldMk cId="4061962705" sldId="258"/>
            <ac:spMk id="2" creationId="{5F0A6151-854F-6341-C87F-F0A8F7F2D530}"/>
          </ac:spMkLst>
        </pc:spChg>
        <pc:spChg chg="add mod">
          <ac:chgData name="maia vashakmadze" userId="99c4977699d17ca5" providerId="LiveId" clId="{6F5BED53-7BD7-48CA-903F-2329A3EFEA95}" dt="2025-11-30T19:55:47.242" v="221" actId="20577"/>
          <ac:spMkLst>
            <pc:docMk/>
            <pc:sldMk cId="4061962705" sldId="258"/>
            <ac:spMk id="3" creationId="{FB7900F4-49B7-6E16-CD4E-C6B3AEADAE7B}"/>
          </ac:spMkLst>
        </pc:spChg>
        <pc:picChg chg="mod">
          <ac:chgData name="maia vashakmadze" userId="99c4977699d17ca5" providerId="LiveId" clId="{6F5BED53-7BD7-48CA-903F-2329A3EFEA95}" dt="2025-12-07T21:59:57.395" v="2595" actId="14100"/>
          <ac:picMkLst>
            <pc:docMk/>
            <pc:sldMk cId="4061962705" sldId="258"/>
            <ac:picMk id="4" creationId="{CA38246A-7FBF-101F-4829-14B07A7707FA}"/>
          </ac:picMkLst>
        </pc:picChg>
      </pc:sldChg>
      <pc:sldChg chg="addSp modSp mod">
        <pc:chgData name="maia vashakmadze" userId="99c4977699d17ca5" providerId="LiveId" clId="{6F5BED53-7BD7-48CA-903F-2329A3EFEA95}" dt="2025-12-01T08:05:32.630" v="2135" actId="20577"/>
        <pc:sldMkLst>
          <pc:docMk/>
          <pc:sldMk cId="3743946327" sldId="259"/>
        </pc:sldMkLst>
        <pc:spChg chg="mod">
          <ac:chgData name="maia vashakmadze" userId="99c4977699d17ca5" providerId="LiveId" clId="{6F5BED53-7BD7-48CA-903F-2329A3EFEA95}" dt="2025-12-01T08:04:58.464" v="2133" actId="403"/>
          <ac:spMkLst>
            <pc:docMk/>
            <pc:sldMk cId="3743946327" sldId="259"/>
            <ac:spMk id="2" creationId="{791AAB28-FA1D-8F24-83D5-3C3DB7928BC6}"/>
          </ac:spMkLst>
        </pc:spChg>
        <pc:spChg chg="add mod">
          <ac:chgData name="maia vashakmadze" userId="99c4977699d17ca5" providerId="LiveId" clId="{6F5BED53-7BD7-48CA-903F-2329A3EFEA95}" dt="2025-12-01T08:05:32.630" v="2135" actId="20577"/>
          <ac:spMkLst>
            <pc:docMk/>
            <pc:sldMk cId="3743946327" sldId="259"/>
            <ac:spMk id="3" creationId="{E7C518F0-5F03-9A84-40AE-BF36D9473D8A}"/>
          </ac:spMkLst>
        </pc:spChg>
        <pc:picChg chg="mod">
          <ac:chgData name="maia vashakmadze" userId="99c4977699d17ca5" providerId="LiveId" clId="{6F5BED53-7BD7-48CA-903F-2329A3EFEA95}" dt="2025-12-01T08:04:44.344" v="2131" actId="1076"/>
          <ac:picMkLst>
            <pc:docMk/>
            <pc:sldMk cId="3743946327" sldId="259"/>
            <ac:picMk id="4" creationId="{8926E8EB-3D8B-B707-758C-C20D57DC5903}"/>
          </ac:picMkLst>
        </pc:picChg>
        <pc:picChg chg="mod">
          <ac:chgData name="maia vashakmadze" userId="99c4977699d17ca5" providerId="LiveId" clId="{6F5BED53-7BD7-48CA-903F-2329A3EFEA95}" dt="2025-12-01T08:04:29.058" v="2128" actId="14100"/>
          <ac:picMkLst>
            <pc:docMk/>
            <pc:sldMk cId="3743946327" sldId="259"/>
            <ac:picMk id="8" creationId="{5E53E013-1E85-3668-1BB9-B3E1B2633CC3}"/>
          </ac:picMkLst>
        </pc:picChg>
        <pc:picChg chg="mod">
          <ac:chgData name="maia vashakmadze" userId="99c4977699d17ca5" providerId="LiveId" clId="{6F5BED53-7BD7-48CA-903F-2329A3EFEA95}" dt="2025-12-01T08:04:18.043" v="2126" actId="1076"/>
          <ac:picMkLst>
            <pc:docMk/>
            <pc:sldMk cId="3743946327" sldId="259"/>
            <ac:picMk id="25" creationId="{CC1B0E79-C979-7A37-B6CB-C509CC2E69E9}"/>
          </ac:picMkLst>
        </pc:picChg>
      </pc:sldChg>
      <pc:sldChg chg="addSp modSp mod">
        <pc:chgData name="maia vashakmadze" userId="99c4977699d17ca5" providerId="LiveId" clId="{6F5BED53-7BD7-48CA-903F-2329A3EFEA95}" dt="2025-12-01T08:25:41.619" v="2375" actId="1036"/>
        <pc:sldMkLst>
          <pc:docMk/>
          <pc:sldMk cId="2940716224" sldId="260"/>
        </pc:sldMkLst>
        <pc:spChg chg="add mod">
          <ac:chgData name="maia vashakmadze" userId="99c4977699d17ca5" providerId="LiveId" clId="{6F5BED53-7BD7-48CA-903F-2329A3EFEA95}" dt="2025-12-01T08:06:50.267" v="2139" actId="20577"/>
          <ac:spMkLst>
            <pc:docMk/>
            <pc:sldMk cId="2940716224" sldId="260"/>
            <ac:spMk id="2" creationId="{B0C41867-5D53-2BFC-2921-2D602F189391}"/>
          </ac:spMkLst>
        </pc:spChg>
        <pc:spChg chg="mod">
          <ac:chgData name="maia vashakmadze" userId="99c4977699d17ca5" providerId="LiveId" clId="{6F5BED53-7BD7-48CA-903F-2329A3EFEA95}" dt="2025-12-01T08:20:30.216" v="2373" actId="33524"/>
          <ac:spMkLst>
            <pc:docMk/>
            <pc:sldMk cId="2940716224" sldId="260"/>
            <ac:spMk id="4" creationId="{33125EED-E7C8-5ACF-FEF8-02B0BA7CB49A}"/>
          </ac:spMkLst>
        </pc:spChg>
        <pc:picChg chg="mod">
          <ac:chgData name="maia vashakmadze" userId="99c4977699d17ca5" providerId="LiveId" clId="{6F5BED53-7BD7-48CA-903F-2329A3EFEA95}" dt="2025-11-30T19:27:16.089" v="14" actId="1076"/>
          <ac:picMkLst>
            <pc:docMk/>
            <pc:sldMk cId="2940716224" sldId="260"/>
            <ac:picMk id="6" creationId="{8C52CFF8-B9B5-14AA-5426-6CF2DF8E22D7}"/>
          </ac:picMkLst>
        </pc:picChg>
        <pc:picChg chg="mod">
          <ac:chgData name="maia vashakmadze" userId="99c4977699d17ca5" providerId="LiveId" clId="{6F5BED53-7BD7-48CA-903F-2329A3EFEA95}" dt="2025-11-30T19:27:27.913" v="17" actId="14100"/>
          <ac:picMkLst>
            <pc:docMk/>
            <pc:sldMk cId="2940716224" sldId="260"/>
            <ac:picMk id="8" creationId="{BA175ABC-26DE-1D30-78EC-841705733994}"/>
          </ac:picMkLst>
        </pc:picChg>
        <pc:picChg chg="mod">
          <ac:chgData name="maia vashakmadze" userId="99c4977699d17ca5" providerId="LiveId" clId="{6F5BED53-7BD7-48CA-903F-2329A3EFEA95}" dt="2025-12-01T08:25:41.619" v="2375" actId="1036"/>
          <ac:picMkLst>
            <pc:docMk/>
            <pc:sldMk cId="2940716224" sldId="260"/>
            <ac:picMk id="16" creationId="{90D8E2AD-E96C-25A3-6245-D36E87662D69}"/>
          </ac:picMkLst>
        </pc:picChg>
      </pc:sldChg>
      <pc:sldChg chg="addSp delSp modSp mod">
        <pc:chgData name="maia vashakmadze" userId="99c4977699d17ca5" providerId="LiveId" clId="{6F5BED53-7BD7-48CA-903F-2329A3EFEA95}" dt="2025-12-07T21:41:05.829" v="2537" actId="14100"/>
        <pc:sldMkLst>
          <pc:docMk/>
          <pc:sldMk cId="4272819960" sldId="261"/>
        </pc:sldMkLst>
        <pc:spChg chg="mod">
          <ac:chgData name="maia vashakmadze" userId="99c4977699d17ca5" providerId="LiveId" clId="{6F5BED53-7BD7-48CA-903F-2329A3EFEA95}" dt="2025-12-01T08:28:35.108" v="2384" actId="1076"/>
          <ac:spMkLst>
            <pc:docMk/>
            <pc:sldMk cId="4272819960" sldId="261"/>
            <ac:spMk id="2" creationId="{B603E3A4-FAF0-BE88-CF62-F019FEE9E686}"/>
          </ac:spMkLst>
        </pc:spChg>
        <pc:spChg chg="add del mod">
          <ac:chgData name="maia vashakmadze" userId="99c4977699d17ca5" providerId="LiveId" clId="{6F5BED53-7BD7-48CA-903F-2329A3EFEA95}" dt="2025-12-07T21:40:42.687" v="2530" actId="47"/>
          <ac:spMkLst>
            <pc:docMk/>
            <pc:sldMk cId="4272819960" sldId="261"/>
            <ac:spMk id="3" creationId="{773D66F8-D968-F9B7-CC07-3B0C9D457C0C}"/>
          </ac:spMkLst>
        </pc:spChg>
        <pc:spChg chg="add mod">
          <ac:chgData name="maia vashakmadze" userId="99c4977699d17ca5" providerId="LiveId" clId="{6F5BED53-7BD7-48CA-903F-2329A3EFEA95}" dt="2025-12-01T08:30:50.150" v="2402" actId="20577"/>
          <ac:spMkLst>
            <pc:docMk/>
            <pc:sldMk cId="4272819960" sldId="261"/>
            <ac:spMk id="5" creationId="{2C82D57E-C04B-D47D-79AF-192359459F38}"/>
          </ac:spMkLst>
        </pc:spChg>
        <pc:spChg chg="add del mod">
          <ac:chgData name="maia vashakmadze" userId="99c4977699d17ca5" providerId="LiveId" clId="{6F5BED53-7BD7-48CA-903F-2329A3EFEA95}" dt="2025-12-07T21:40:43.835" v="2531" actId="26606"/>
          <ac:spMkLst>
            <pc:docMk/>
            <pc:sldMk cId="4272819960" sldId="261"/>
            <ac:spMk id="8" creationId="{AB1757CC-D477-ED10-FEDE-0AC679DE6D5D}"/>
          </ac:spMkLst>
        </pc:spChg>
        <pc:graphicFrameChg chg="add del">
          <ac:chgData name="maia vashakmadze" userId="99c4977699d17ca5" providerId="LiveId" clId="{6F5BED53-7BD7-48CA-903F-2329A3EFEA95}" dt="2025-12-07T21:39:42.109" v="2520" actId="26606"/>
          <ac:graphicFrameMkLst>
            <pc:docMk/>
            <pc:sldMk cId="4272819960" sldId="261"/>
            <ac:graphicFrameMk id="10" creationId="{BD454DEC-D2C1-A80E-47EA-B01F48F6F48B}"/>
          </ac:graphicFrameMkLst>
        </pc:graphicFrameChg>
        <pc:graphicFrameChg chg="add del mod">
          <ac:chgData name="maia vashakmadze" userId="99c4977699d17ca5" providerId="LiveId" clId="{6F5BED53-7BD7-48CA-903F-2329A3EFEA95}" dt="2025-12-07T21:40:43.835" v="2531" actId="26606"/>
          <ac:graphicFrameMkLst>
            <pc:docMk/>
            <pc:sldMk cId="4272819960" sldId="261"/>
            <ac:graphicFrameMk id="12" creationId="{1F8B9F07-FA6A-C1F5-BCD7-975060DE1195}"/>
          </ac:graphicFrameMkLst>
        </pc:graphicFrameChg>
        <pc:picChg chg="add del mod">
          <ac:chgData name="maia vashakmadze" userId="99c4977699d17ca5" providerId="LiveId" clId="{6F5BED53-7BD7-48CA-903F-2329A3EFEA95}" dt="2025-12-07T21:40:49.215" v="2532" actId="21"/>
          <ac:picMkLst>
            <pc:docMk/>
            <pc:sldMk cId="4272819960" sldId="261"/>
            <ac:picMk id="4" creationId="{3AD56866-BA79-9BB8-79AA-7FB5DB06E50E}"/>
          </ac:picMkLst>
        </pc:picChg>
        <pc:picChg chg="add mod">
          <ac:chgData name="maia vashakmadze" userId="99c4977699d17ca5" providerId="LiveId" clId="{6F5BED53-7BD7-48CA-903F-2329A3EFEA95}" dt="2025-12-07T21:41:05.829" v="2537" actId="14100"/>
          <ac:picMkLst>
            <pc:docMk/>
            <pc:sldMk cId="4272819960" sldId="261"/>
            <ac:picMk id="7" creationId="{A9D19AA2-3D3F-0D2E-4672-2963AD4E00A5}"/>
          </ac:picMkLst>
        </pc:picChg>
      </pc:sldChg>
      <pc:sldChg chg="addSp delSp modSp mod">
        <pc:chgData name="maia vashakmadze" userId="99c4977699d17ca5" providerId="LiveId" clId="{6F5BED53-7BD7-48CA-903F-2329A3EFEA95}" dt="2025-12-07T21:58:31.177" v="2594" actId="13926"/>
        <pc:sldMkLst>
          <pc:docMk/>
          <pc:sldMk cId="3911547075" sldId="262"/>
        </pc:sldMkLst>
        <pc:spChg chg="mod">
          <ac:chgData name="maia vashakmadze" userId="99c4977699d17ca5" providerId="LiveId" clId="{6F5BED53-7BD7-48CA-903F-2329A3EFEA95}" dt="2025-12-07T21:58:31.177" v="2594" actId="13926"/>
          <ac:spMkLst>
            <pc:docMk/>
            <pc:sldMk cId="3911547075" sldId="262"/>
            <ac:spMk id="2" creationId="{A060D358-6F99-E8CF-F89C-23005E572B6F}"/>
          </ac:spMkLst>
        </pc:spChg>
        <pc:spChg chg="mod">
          <ac:chgData name="maia vashakmadze" userId="99c4977699d17ca5" providerId="LiveId" clId="{6F5BED53-7BD7-48CA-903F-2329A3EFEA95}" dt="2025-12-07T21:55:32.296" v="2582" actId="1076"/>
          <ac:spMkLst>
            <pc:docMk/>
            <pc:sldMk cId="3911547075" sldId="262"/>
            <ac:spMk id="6" creationId="{62A42D06-5754-F51E-AA98-44297E76B748}"/>
          </ac:spMkLst>
        </pc:spChg>
        <pc:spChg chg="add del mod">
          <ac:chgData name="maia vashakmadze" userId="99c4977699d17ca5" providerId="LiveId" clId="{6F5BED53-7BD7-48CA-903F-2329A3EFEA95}" dt="2025-12-07T21:53:02.912" v="2564"/>
          <ac:spMkLst>
            <pc:docMk/>
            <pc:sldMk cId="3911547075" sldId="262"/>
            <ac:spMk id="7" creationId="{D020E0B3-61DE-95A7-962C-E3E8F86AFF04}"/>
          </ac:spMkLst>
        </pc:spChg>
        <pc:spChg chg="add mod ord">
          <ac:chgData name="maia vashakmadze" userId="99c4977699d17ca5" providerId="LiveId" clId="{6F5BED53-7BD7-48CA-903F-2329A3EFEA95}" dt="2025-12-07T21:56:16.552" v="2591" actId="1076"/>
          <ac:spMkLst>
            <pc:docMk/>
            <pc:sldMk cId="3911547075" sldId="262"/>
            <ac:spMk id="8" creationId="{97B46D27-CBF1-A34C-45DC-AF70F62C94B5}"/>
          </ac:spMkLst>
        </pc:spChg>
        <pc:spChg chg="add mod">
          <ac:chgData name="maia vashakmadze" userId="99c4977699d17ca5" providerId="LiveId" clId="{6F5BED53-7BD7-48CA-903F-2329A3EFEA95}" dt="2025-12-07T21:52:07.284" v="2553" actId="767"/>
          <ac:spMkLst>
            <pc:docMk/>
            <pc:sldMk cId="3911547075" sldId="262"/>
            <ac:spMk id="9" creationId="{9AEAF7B6-227B-9FD1-8C89-CE3B8A377A09}"/>
          </ac:spMkLst>
        </pc:spChg>
        <pc:spChg chg="add del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18" creationId="{FC3D2873-2194-4FB0-BFBA-7E7EEB984862}"/>
          </ac:spMkLst>
        </pc:spChg>
        <pc:spChg chg="add del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20" creationId="{B228652A-FD81-4A3C-B164-2012BF4EEA56}"/>
          </ac:spMkLst>
        </pc:spChg>
        <pc:spChg chg="add del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22" creationId="{FE8F25D8-4980-4C67-9E0C-7BE94C9CBFE6}"/>
          </ac:spMkLst>
        </pc:spChg>
        <pc:spChg chg="add del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24" creationId="{1A214C69-1234-4E5D-91CD-BEA00204258E}"/>
          </ac:spMkLst>
        </pc:spChg>
        <pc:spChg chg="add del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26" creationId="{F86E49C8-40C0-4E80-BAC0-9A66298F1D1C}"/>
          </ac:spMkLst>
        </pc:spChg>
        <pc:spChg chg="add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35" creationId="{3C9C3854-C672-47D2-8FD3-15A88F6CE943}"/>
          </ac:spMkLst>
        </pc:spChg>
        <pc:spChg chg="add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37" creationId="{AE886DDB-D248-47D2-9A3C-8E203F697C0E}"/>
          </ac:spMkLst>
        </pc:spChg>
        <pc:spChg chg="add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41" creationId="{D99B66FE-83E7-4E7B-9C00-1A61ADF87F14}"/>
          </ac:spMkLst>
        </pc:spChg>
        <pc:spChg chg="add">
          <ac:chgData name="maia vashakmadze" userId="99c4977699d17ca5" providerId="LiveId" clId="{6F5BED53-7BD7-48CA-903F-2329A3EFEA95}" dt="2025-12-07T21:54:04.188" v="2569" actId="26606"/>
          <ac:spMkLst>
            <pc:docMk/>
            <pc:sldMk cId="3911547075" sldId="262"/>
            <ac:spMk id="43" creationId="{7EB76DC5-F703-43FB-A5D9-A9ADE420A17F}"/>
          </ac:spMkLst>
        </pc:spChg>
        <pc:picChg chg="mod">
          <ac:chgData name="maia vashakmadze" userId="99c4977699d17ca5" providerId="LiveId" clId="{6F5BED53-7BD7-48CA-903F-2329A3EFEA95}" dt="2025-12-07T21:52:52.213" v="2562" actId="26606"/>
          <ac:picMkLst>
            <pc:docMk/>
            <pc:sldMk cId="3911547075" sldId="262"/>
            <ac:picMk id="10" creationId="{B87161B8-FE4E-5D9D-3657-CFA5EC81937E}"/>
          </ac:picMkLst>
        </pc:picChg>
        <pc:picChg chg="add mod ord">
          <ac:chgData name="maia vashakmadze" userId="99c4977699d17ca5" providerId="LiveId" clId="{6F5BED53-7BD7-48CA-903F-2329A3EFEA95}" dt="2025-12-07T21:52:52.213" v="2562" actId="26606"/>
          <ac:picMkLst>
            <pc:docMk/>
            <pc:sldMk cId="3911547075" sldId="262"/>
            <ac:picMk id="12" creationId="{B1F7522E-E6AF-127A-C0C3-D631E14F47C7}"/>
          </ac:picMkLst>
        </pc:picChg>
        <pc:picChg chg="mod ord">
          <ac:chgData name="maia vashakmadze" userId="99c4977699d17ca5" providerId="LiveId" clId="{6F5BED53-7BD7-48CA-903F-2329A3EFEA95}" dt="2025-12-07T21:52:52.213" v="2562" actId="26606"/>
          <ac:picMkLst>
            <pc:docMk/>
            <pc:sldMk cId="3911547075" sldId="262"/>
            <ac:picMk id="13" creationId="{6647DC2B-E660-45CA-9CE0-B0EC968BA76F}"/>
          </ac:picMkLst>
        </pc:picChg>
      </pc:sldChg>
      <pc:sldChg chg="addSp delSp modSp mod setClrOvrMap delDesignElem">
        <pc:chgData name="maia vashakmadze" userId="99c4977699d17ca5" providerId="LiveId" clId="{6F5BED53-7BD7-48CA-903F-2329A3EFEA95}" dt="2025-11-30T20:10:45.392" v="258" actId="20577"/>
        <pc:sldMkLst>
          <pc:docMk/>
          <pc:sldMk cId="2134412919" sldId="263"/>
        </pc:sldMkLst>
        <pc:spChg chg="mod">
          <ac:chgData name="maia vashakmadze" userId="99c4977699d17ca5" providerId="LiveId" clId="{6F5BED53-7BD7-48CA-903F-2329A3EFEA95}" dt="2025-11-30T19:47:21.925" v="200" actId="313"/>
          <ac:spMkLst>
            <pc:docMk/>
            <pc:sldMk cId="2134412919" sldId="263"/>
            <ac:spMk id="2" creationId="{2267C55E-32BF-8D50-DA0B-8C47A09084B0}"/>
          </ac:spMkLst>
        </pc:spChg>
        <pc:spChg chg="add">
          <ac:chgData name="maia vashakmadze" userId="99c4977699d17ca5" providerId="LiveId" clId="{6F5BED53-7BD7-48CA-903F-2329A3EFEA95}" dt="2025-11-30T19:44:15.028" v="189" actId="26606"/>
          <ac:spMkLst>
            <pc:docMk/>
            <pc:sldMk cId="2134412919" sldId="263"/>
            <ac:spMk id="12" creationId="{06DA9DF9-31F7-4056-B42E-878CC92417B8}"/>
          </ac:spMkLst>
        </pc:spChg>
        <pc:spChg chg="add mod">
          <ac:chgData name="maia vashakmadze" userId="99c4977699d17ca5" providerId="LiveId" clId="{6F5BED53-7BD7-48CA-903F-2329A3EFEA95}" dt="2025-11-30T20:10:45.392" v="258" actId="20577"/>
          <ac:spMkLst>
            <pc:docMk/>
            <pc:sldMk cId="2134412919" sldId="263"/>
            <ac:spMk id="14" creationId="{1ADA37ED-0BED-156F-1F19-5E9E32A628C2}"/>
          </ac:spMkLst>
        </pc:spChg>
        <pc:picChg chg="add mod">
          <ac:chgData name="maia vashakmadze" userId="99c4977699d17ca5" providerId="LiveId" clId="{6F5BED53-7BD7-48CA-903F-2329A3EFEA95}" dt="2025-11-30T19:46:01.461" v="191"/>
          <ac:picMkLst>
            <pc:docMk/>
            <pc:sldMk cId="2134412919" sldId="263"/>
            <ac:picMk id="3" creationId="{A566C291-6482-F2F2-963B-295AB3F11DB8}"/>
          </ac:picMkLst>
        </pc:picChg>
      </pc:sldChg>
      <pc:sldChg chg="addSp delSp modSp mod setBg">
        <pc:chgData name="maia vashakmadze" userId="99c4977699d17ca5" providerId="LiveId" clId="{6F5BED53-7BD7-48CA-903F-2329A3EFEA95}" dt="2025-12-07T21:34:38.431" v="2502" actId="1037"/>
        <pc:sldMkLst>
          <pc:docMk/>
          <pc:sldMk cId="2503343388" sldId="264"/>
        </pc:sldMkLst>
        <pc:spChg chg="add del mod">
          <ac:chgData name="maia vashakmadze" userId="99c4977699d17ca5" providerId="LiveId" clId="{6F5BED53-7BD7-48CA-903F-2329A3EFEA95}" dt="2025-11-30T20:14:07.856" v="270" actId="1076"/>
          <ac:spMkLst>
            <pc:docMk/>
            <pc:sldMk cId="2503343388" sldId="264"/>
            <ac:spMk id="21" creationId="{599CE222-81F3-2DB0-B6BD-49F2533FF03C}"/>
          </ac:spMkLst>
        </pc:spChg>
        <pc:spChg chg="add mod">
          <ac:chgData name="maia vashakmadze" userId="99c4977699d17ca5" providerId="LiveId" clId="{6F5BED53-7BD7-48CA-903F-2329A3EFEA95}" dt="2025-12-07T21:34:38.431" v="2502" actId="1037"/>
          <ac:spMkLst>
            <pc:docMk/>
            <pc:sldMk cId="2503343388" sldId="264"/>
            <ac:spMk id="26" creationId="{2E9B9F10-D19C-4E60-1D85-EC18F013D6CB}"/>
          </ac:spMkLst>
        </pc:spChg>
        <pc:spChg chg="add">
          <ac:chgData name="maia vashakmadze" userId="99c4977699d17ca5" providerId="LiveId" clId="{6F5BED53-7BD7-48CA-903F-2329A3EFEA95}" dt="2025-11-30T20:13:50.422" v="267" actId="26606"/>
          <ac:spMkLst>
            <pc:docMk/>
            <pc:sldMk cId="2503343388" sldId="264"/>
            <ac:spMk id="28" creationId="{B95B9BA8-1D69-4796-85F5-B6D0BD52354B}"/>
          </ac:spMkLst>
        </pc:spChg>
        <pc:grpChg chg="add">
          <ac:chgData name="maia vashakmadze" userId="99c4977699d17ca5" providerId="LiveId" clId="{6F5BED53-7BD7-48CA-903F-2329A3EFEA95}" dt="2025-11-30T20:13:50.422" v="267" actId="26606"/>
          <ac:grpSpMkLst>
            <pc:docMk/>
            <pc:sldMk cId="2503343388" sldId="264"/>
            <ac:grpSpMk id="30" creationId="{D44E3F87-3D58-4B03-86B2-15A5C5B9C964}"/>
          </ac:grpSpMkLst>
        </pc:grpChg>
        <pc:picChg chg="add mod">
          <ac:chgData name="maia vashakmadze" userId="99c4977699d17ca5" providerId="LiveId" clId="{6F5BED53-7BD7-48CA-903F-2329A3EFEA95}" dt="2025-11-30T20:13:50.422" v="267" actId="26606"/>
          <ac:picMkLst>
            <pc:docMk/>
            <pc:sldMk cId="2503343388" sldId="264"/>
            <ac:picMk id="23" creationId="{BFCE7232-AE7B-737C-4CFF-FE6603465963}"/>
          </ac:picMkLst>
        </pc:picChg>
        <pc:picChg chg="add mod">
          <ac:chgData name="maia vashakmadze" userId="99c4977699d17ca5" providerId="LiveId" clId="{6F5BED53-7BD7-48CA-903F-2329A3EFEA95}" dt="2025-11-30T20:19:11.075" v="324" actId="1076"/>
          <ac:picMkLst>
            <pc:docMk/>
            <pc:sldMk cId="2503343388" sldId="264"/>
            <ac:picMk id="29" creationId="{6E58811E-B469-F9D0-0E81-2D520D351B3F}"/>
          </ac:picMkLst>
        </pc:picChg>
      </pc:sldChg>
      <pc:sldChg chg="addSp modSp new mod ord setBg">
        <pc:chgData name="maia vashakmadze" userId="99c4977699d17ca5" providerId="LiveId" clId="{6F5BED53-7BD7-48CA-903F-2329A3EFEA95}" dt="2025-12-01T07:43:29.771" v="1003" actId="1036"/>
        <pc:sldMkLst>
          <pc:docMk/>
          <pc:sldMk cId="71270388" sldId="265"/>
        </pc:sldMkLst>
        <pc:spChg chg="mod">
          <ac:chgData name="maia vashakmadze" userId="99c4977699d17ca5" providerId="LiveId" clId="{6F5BED53-7BD7-48CA-903F-2329A3EFEA95}" dt="2025-11-30T19:41:39.924" v="165" actId="20577"/>
          <ac:spMkLst>
            <pc:docMk/>
            <pc:sldMk cId="71270388" sldId="265"/>
            <ac:spMk id="2" creationId="{6B2043CD-E3D3-4DFA-6833-AFD7EEEFF098}"/>
          </ac:spMkLst>
        </pc:spChg>
        <pc:spChg chg="mod">
          <ac:chgData name="maia vashakmadze" userId="99c4977699d17ca5" providerId="LiveId" clId="{6F5BED53-7BD7-48CA-903F-2329A3EFEA95}" dt="2025-11-30T19:42:41.375" v="176" actId="20577"/>
          <ac:spMkLst>
            <pc:docMk/>
            <pc:sldMk cId="71270388" sldId="265"/>
            <ac:spMk id="3" creationId="{4FA985B5-65C8-4E29-DC09-F39BD88F79F5}"/>
          </ac:spMkLst>
        </pc:spChg>
        <pc:spChg chg="add mod">
          <ac:chgData name="maia vashakmadze" userId="99c4977699d17ca5" providerId="LiveId" clId="{6F5BED53-7BD7-48CA-903F-2329A3EFEA95}" dt="2025-12-01T07:42:56.040" v="1001" actId="20577"/>
          <ac:spMkLst>
            <pc:docMk/>
            <pc:sldMk cId="71270388" sldId="265"/>
            <ac:spMk id="6" creationId="{55A5E370-F3D0-E641-6E0C-5F1163E0EFB7}"/>
          </ac:spMkLst>
        </pc:spChg>
        <pc:spChg chg="add">
          <ac:chgData name="maia vashakmadze" userId="99c4977699d17ca5" providerId="LiveId" clId="{6F5BED53-7BD7-48CA-903F-2329A3EFEA95}" dt="2025-11-30T19:35:22.509" v="36" actId="26606"/>
          <ac:spMkLst>
            <pc:docMk/>
            <pc:sldMk cId="71270388" sldId="265"/>
            <ac:spMk id="10" creationId="{7B1AB9FE-36F5-4FD1-9850-DB5C5AD4828F}"/>
          </ac:spMkLst>
        </pc:spChg>
        <pc:spChg chg="add">
          <ac:chgData name="maia vashakmadze" userId="99c4977699d17ca5" providerId="LiveId" clId="{6F5BED53-7BD7-48CA-903F-2329A3EFEA95}" dt="2025-11-30T19:35:22.509" v="36" actId="26606"/>
          <ac:spMkLst>
            <pc:docMk/>
            <pc:sldMk cId="71270388" sldId="265"/>
            <ac:spMk id="12" creationId="{F489C2E0-4895-4B72-85EA-7EE9FAFFDC7E}"/>
          </ac:spMkLst>
        </pc:spChg>
        <pc:picChg chg="add mod ord">
          <ac:chgData name="maia vashakmadze" userId="99c4977699d17ca5" providerId="LiveId" clId="{6F5BED53-7BD7-48CA-903F-2329A3EFEA95}" dt="2025-12-01T07:43:29.771" v="1003" actId="1036"/>
          <ac:picMkLst>
            <pc:docMk/>
            <pc:sldMk cId="71270388" sldId="265"/>
            <ac:picMk id="5" creationId="{CC107A5A-E28B-DC74-37ED-5D41C57270AA}"/>
          </ac:picMkLst>
        </pc:picChg>
      </pc:sldChg>
      <pc:sldChg chg="addSp delSp modSp new mod">
        <pc:chgData name="maia vashakmadze" userId="99c4977699d17ca5" providerId="LiveId" clId="{6F5BED53-7BD7-48CA-903F-2329A3EFEA95}" dt="2025-12-07T21:34:26.729" v="2501" actId="1076"/>
        <pc:sldMkLst>
          <pc:docMk/>
          <pc:sldMk cId="794240133" sldId="266"/>
        </pc:sldMkLst>
        <pc:spChg chg="add mod">
          <ac:chgData name="maia vashakmadze" userId="99c4977699d17ca5" providerId="LiveId" clId="{6F5BED53-7BD7-48CA-903F-2329A3EFEA95}" dt="2025-12-07T21:31:28.132" v="2471" actId="1076"/>
          <ac:spMkLst>
            <pc:docMk/>
            <pc:sldMk cId="794240133" sldId="266"/>
            <ac:spMk id="3" creationId="{F19309D8-917F-510D-DAEF-09FE3F902D3D}"/>
          </ac:spMkLst>
        </pc:spChg>
        <pc:spChg chg="add del mod">
          <ac:chgData name="maia vashakmadze" userId="99c4977699d17ca5" providerId="LiveId" clId="{6F5BED53-7BD7-48CA-903F-2329A3EFEA95}" dt="2025-12-07T21:33:06.815" v="2479" actId="22"/>
          <ac:spMkLst>
            <pc:docMk/>
            <pc:sldMk cId="794240133" sldId="266"/>
            <ac:spMk id="5" creationId="{7B11FABD-F846-8217-FB26-975CCF2496A1}"/>
          </ac:spMkLst>
        </pc:spChg>
        <pc:spChg chg="add mod">
          <ac:chgData name="maia vashakmadze" userId="99c4977699d17ca5" providerId="LiveId" clId="{6F5BED53-7BD7-48CA-903F-2329A3EFEA95}" dt="2025-12-07T21:34:26.729" v="2501" actId="1076"/>
          <ac:spMkLst>
            <pc:docMk/>
            <pc:sldMk cId="794240133" sldId="266"/>
            <ac:spMk id="6" creationId="{8599BCBB-A3DF-5D60-0762-77D80C65C275}"/>
          </ac:spMkLst>
        </pc:spChg>
        <pc:spChg chg="add mod">
          <ac:chgData name="maia vashakmadze" userId="99c4977699d17ca5" providerId="LiveId" clId="{6F5BED53-7BD7-48CA-903F-2329A3EFEA95}" dt="2025-12-07T21:33:17.949" v="2481" actId="767"/>
          <ac:spMkLst>
            <pc:docMk/>
            <pc:sldMk cId="794240133" sldId="266"/>
            <ac:spMk id="7" creationId="{CDCA1065-63ED-98D2-0486-681572B7963D}"/>
          </ac:spMkLst>
        </pc:spChg>
      </pc:sldChg>
      <pc:sldChg chg="addSp delSp modSp new del mod setBg">
        <pc:chgData name="maia vashakmadze" userId="99c4977699d17ca5" providerId="LiveId" clId="{6F5BED53-7BD7-48CA-903F-2329A3EFEA95}" dt="2025-12-07T21:28:33.011" v="2451" actId="680"/>
        <pc:sldMkLst>
          <pc:docMk/>
          <pc:sldMk cId="1101109512" sldId="266"/>
        </pc:sldMkLst>
        <pc:spChg chg="mod">
          <ac:chgData name="maia vashakmadze" userId="99c4977699d17ca5" providerId="LiveId" clId="{6F5BED53-7BD7-48CA-903F-2329A3EFEA95}" dt="2025-12-07T21:28:30.603" v="2450" actId="26606"/>
          <ac:spMkLst>
            <pc:docMk/>
            <pc:sldMk cId="1101109512" sldId="266"/>
            <ac:spMk id="2" creationId="{211D7D5F-FA65-1352-84D1-AAEE71928459}"/>
          </ac:spMkLst>
        </pc:spChg>
        <pc:spChg chg="add del">
          <ac:chgData name="maia vashakmadze" userId="99c4977699d17ca5" providerId="LiveId" clId="{6F5BED53-7BD7-48CA-903F-2329A3EFEA95}" dt="2025-12-07T21:28:30.603" v="2450" actId="26606"/>
          <ac:spMkLst>
            <pc:docMk/>
            <pc:sldMk cId="1101109512" sldId="266"/>
            <ac:spMk id="7" creationId="{66B332A4-D438-4773-A77F-5ED49A448D9D}"/>
          </ac:spMkLst>
        </pc:spChg>
        <pc:spChg chg="add del">
          <ac:chgData name="maia vashakmadze" userId="99c4977699d17ca5" providerId="LiveId" clId="{6F5BED53-7BD7-48CA-903F-2329A3EFEA95}" dt="2025-12-07T21:28:30.603" v="2450" actId="26606"/>
          <ac:spMkLst>
            <pc:docMk/>
            <pc:sldMk cId="1101109512" sldId="266"/>
            <ac:spMk id="9" creationId="{DF9AD32D-FF05-44F4-BD4D-9CEE89B71EB9}"/>
          </ac:spMkLst>
        </pc:spChg>
        <pc:picChg chg="add del">
          <ac:chgData name="maia vashakmadze" userId="99c4977699d17ca5" providerId="LiveId" clId="{6F5BED53-7BD7-48CA-903F-2329A3EFEA95}" dt="2025-12-07T21:27:29.164" v="2432" actId="22"/>
          <ac:picMkLst>
            <pc:docMk/>
            <pc:sldMk cId="1101109512" sldId="266"/>
            <ac:picMk id="4" creationId="{F13B93C1-6E16-1C39-836C-5B161016A529}"/>
          </ac:picMkLst>
        </pc:picChg>
      </pc:sldChg>
      <pc:sldChg chg="addSp modSp new del mod">
        <pc:chgData name="maia vashakmadze" userId="99c4977699d17ca5" providerId="LiveId" clId="{6F5BED53-7BD7-48CA-903F-2329A3EFEA95}" dt="2025-12-07T21:25:10.437" v="2409" actId="2696"/>
        <pc:sldMkLst>
          <pc:docMk/>
          <pc:sldMk cId="4255254015" sldId="266"/>
        </pc:sldMkLst>
      </pc:sldChg>
      <pc:sldChg chg="addSp modSp new del mod">
        <pc:chgData name="maia vashakmadze" userId="99c4977699d17ca5" providerId="LiveId" clId="{6F5BED53-7BD7-48CA-903F-2329A3EFEA95}" dt="2025-12-07T21:25:03.332" v="2408" actId="2696"/>
        <pc:sldMkLst>
          <pc:docMk/>
          <pc:sldMk cId="3346975153" sldId="267"/>
        </pc:sldMkLst>
      </pc:sldChg>
      <pc:sldChg chg="new del">
        <pc:chgData name="maia vashakmadze" userId="99c4977699d17ca5" providerId="LiveId" clId="{6F5BED53-7BD7-48CA-903F-2329A3EFEA95}" dt="2025-12-07T21:24:58.463" v="2407" actId="2696"/>
        <pc:sldMkLst>
          <pc:docMk/>
          <pc:sldMk cId="2673604057" sldId="268"/>
        </pc:sldMkLst>
      </pc:sldChg>
      <pc:sldChg chg="delSp add del setBg delDesignElem">
        <pc:chgData name="maia vashakmadze" userId="99c4977699d17ca5" providerId="LiveId" clId="{6F5BED53-7BD7-48CA-903F-2329A3EFEA95}" dt="2025-12-07T21:24:53.144" v="2406" actId="2696"/>
        <pc:sldMkLst>
          <pc:docMk/>
          <pc:sldMk cId="2773248148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BAFE50-EB28-445E-BFCC-BAE3EF22F2D2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7FEA77-06FE-44E5-A85E-D5C30C34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321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7FEA77-06FE-44E5-A85E-D5C30C34FD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596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7FEA77-06FE-44E5-A85E-D5C30C34FD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654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589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845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368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387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05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130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144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89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530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16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191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A8DA27-65B9-4FAC-BD14-ADB2FAA8A646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16F25-41B7-4B7F-8085-03C85EC4B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393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marksandspencer.com/sites/marksandspencer/files/2024-06/ESG_Report_2024.pdf" TargetMode="External"/><Relationship Id="rId2" Type="http://schemas.openxmlformats.org/officeDocument/2006/relationships/hyperlink" Target="https://corporate.marksandspencer.com/media/press-releases/marks-spencer-announces-technology-transformation-programm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CC107A5A-E28B-DC74-37ED-5D41C57270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00"/>
          <a:stretch>
            <a:fillRect/>
          </a:stretch>
        </p:blipFill>
        <p:spPr>
          <a:xfrm>
            <a:off x="14" y="41925"/>
            <a:ext cx="12191985" cy="685799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2043CD-E3D3-4DFA-6833-AFD7EEEFF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3420" y="3991006"/>
            <a:ext cx="7683713" cy="1810021"/>
          </a:xfrm>
        </p:spPr>
        <p:txBody>
          <a:bodyPr anchor="ctr">
            <a:normAutofit fontScale="90000"/>
          </a:bodyPr>
          <a:lstStyle/>
          <a:p>
            <a:pPr fontAlgn="base"/>
            <a:r>
              <a:rPr lang="en-GB" sz="2700" b="1" dirty="0"/>
              <a:t>Course: BA Leadership and Management</a:t>
            </a:r>
            <a:br>
              <a:rPr lang="en-GB" sz="2700" dirty="0"/>
            </a:br>
            <a:r>
              <a:rPr lang="en-GB" sz="2700" b="1" dirty="0"/>
              <a:t>LEVEL 5</a:t>
            </a:r>
            <a:br>
              <a:rPr lang="en-GB" sz="2700" dirty="0"/>
            </a:br>
            <a:r>
              <a:rPr lang="en-GB" sz="2700" dirty="0"/>
              <a:t>Critically evaluate how ‘M&amp;S Food’ uses ‘digital and social media platforms’ </a:t>
            </a:r>
            <a:br>
              <a:rPr lang="en-GB" dirty="0"/>
            </a:b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A985B5-65C8-4E29-DC09-F39BD88F7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93689" y="5718593"/>
            <a:ext cx="4503174" cy="1111929"/>
          </a:xfrm>
        </p:spPr>
        <p:txBody>
          <a:bodyPr anchor="ctr">
            <a:normAutofit fontScale="92500" lnSpcReduction="20000"/>
          </a:bodyPr>
          <a:lstStyle/>
          <a:p>
            <a:r>
              <a:rPr lang="en-GB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Module code:</a:t>
            </a:r>
            <a:r>
              <a:rPr lang="en-GB" b="1" dirty="0"/>
              <a:t> </a:t>
            </a:r>
            <a:r>
              <a:rPr lang="en-GB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BMSW5007</a:t>
            </a:r>
            <a:endParaRPr lang="en-GB" dirty="0"/>
          </a:p>
          <a:p>
            <a:r>
              <a:rPr lang="en-GB" b="1" dirty="0"/>
              <a:t>Module Lead:</a:t>
            </a:r>
            <a:r>
              <a:rPr lang="en-GB" dirty="0"/>
              <a:t> </a:t>
            </a:r>
            <a:r>
              <a:rPr lang="en-GB" b="1" dirty="0"/>
              <a:t>Gwyneth Jones</a:t>
            </a:r>
            <a:endParaRPr lang="en-GB" dirty="0"/>
          </a:p>
          <a:p>
            <a:r>
              <a:rPr lang="en-GB" b="1" dirty="0"/>
              <a:t>Name: MAIA VASHAKMADZE</a:t>
            </a:r>
            <a:endParaRPr lang="en-GB" dirty="0"/>
          </a:p>
          <a:p>
            <a:pPr algn="r"/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A5E370-F3D0-E641-6E0C-5F1163E0EFB7}"/>
              </a:ext>
            </a:extLst>
          </p:cNvPr>
          <p:cNvSpPr txBox="1"/>
          <p:nvPr/>
        </p:nvSpPr>
        <p:spPr>
          <a:xfrm>
            <a:off x="160773" y="6408610"/>
            <a:ext cx="733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71270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BE536-9FFA-73D3-B40A-E395FCC5E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8722" y="3519948"/>
            <a:ext cx="8595987" cy="3602387"/>
          </a:xfrm>
        </p:spPr>
        <p:txBody>
          <a:bodyPr anchor="b">
            <a:normAutofit/>
          </a:bodyPr>
          <a:lstStyle/>
          <a:p>
            <a:pPr>
              <a:spcAft>
                <a:spcPts val="800"/>
              </a:spcAft>
            </a:pPr>
            <a:br>
              <a:rPr lang="en-GB" sz="900" kern="1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9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7E56F3EB-3B36-5005-0BAC-948071DB5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6"/>
          <a:stretch>
            <a:fillRect/>
          </a:stretch>
        </p:blipFill>
        <p:spPr>
          <a:xfrm>
            <a:off x="21" y="-79824"/>
            <a:ext cx="12191979" cy="5948506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3ECA02-B34F-F158-29C8-767E3C7D175C}"/>
              </a:ext>
            </a:extLst>
          </p:cNvPr>
          <p:cNvSpPr txBox="1"/>
          <p:nvPr/>
        </p:nvSpPr>
        <p:spPr>
          <a:xfrm>
            <a:off x="160774" y="6300617"/>
            <a:ext cx="914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E5BC08-9DE6-B953-BE8F-BEDCEC18ACA4}"/>
              </a:ext>
            </a:extLst>
          </p:cNvPr>
          <p:cNvSpPr txBox="1"/>
          <p:nvPr/>
        </p:nvSpPr>
        <p:spPr>
          <a:xfrm>
            <a:off x="1556085" y="4028479"/>
            <a:ext cx="956109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2400" b="1" dirty="0"/>
          </a:p>
          <a:p>
            <a:pPr lvl="0"/>
            <a:r>
              <a:rPr lang="en-GB" sz="2400" dirty="0"/>
              <a:t>Brief introduction to M&amp;S Food as a premium UK food retailer</a:t>
            </a:r>
          </a:p>
          <a:p>
            <a:pPr lvl="0"/>
            <a:r>
              <a:rPr lang="en-GB" sz="2400" dirty="0"/>
              <a:t>State the aim: </a:t>
            </a:r>
            <a:r>
              <a:rPr lang="en-GB" sz="2400" i="1" dirty="0"/>
              <a:t>“To explore how digital and social media support CRM at M&amp;S Food, enhancing customer engagement, loyalty, and business performance.”</a:t>
            </a:r>
            <a:endParaRPr lang="en-GB" sz="2400" dirty="0"/>
          </a:p>
          <a:p>
            <a:pPr lvl="0"/>
            <a:endParaRPr lang="en-GB" sz="2400" dirty="0"/>
          </a:p>
          <a:p>
            <a:pPr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61535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CA38246A-7FBF-101F-4829-14B07A7707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06" b="1110"/>
          <a:stretch>
            <a:fillRect/>
          </a:stretch>
        </p:blipFill>
        <p:spPr>
          <a:xfrm>
            <a:off x="4650915" y="10"/>
            <a:ext cx="7541085" cy="3474720"/>
          </a:xfrm>
          <a:prstGeom prst="rect">
            <a:avLst/>
          </a:prstGeom>
        </p:spPr>
      </p:pic>
      <p:pic>
        <p:nvPicPr>
          <p:cNvPr id="12" name="Picture 11" descr="A group of round icons&#10;&#10;AI-generated content may be incorrect.">
            <a:extLst>
              <a:ext uri="{FF2B5EF4-FFF2-40B4-BE49-F238E27FC236}">
                <a16:creationId xmlns:a16="http://schemas.microsoft.com/office/drawing/2014/main" id="{BAFFF33C-4C1D-3D44-44B5-FC991D5E6B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17" r="2" b="7381"/>
          <a:stretch>
            <a:fillRect/>
          </a:stretch>
        </p:blipFill>
        <p:spPr>
          <a:xfrm>
            <a:off x="4650916" y="3383280"/>
            <a:ext cx="7555832" cy="34747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0A6151-854F-6341-C87F-F0A8F7F2D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27385"/>
            <a:ext cx="4833257" cy="63505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Media: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Online tools and technologies that enable communication (websites, email, apps, analytics).</a:t>
            </a:r>
            <a:b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Media: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Interactive platforms for two-way engagement (Instagram, Facebook, TikTok, X).</a:t>
            </a:r>
            <a:b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Point:</a:t>
            </a:r>
            <a:r>
              <a:rPr lang="en-GB" sz="22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Both are essential channels for collecting data, communicating with customers, and maintaining brand engagement.</a:t>
            </a:r>
            <a:b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dirty="0"/>
            </a:br>
            <a:b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7900F4-49B7-6E16-CD4E-C6B3AEADAE7B}"/>
              </a:ext>
            </a:extLst>
          </p:cNvPr>
          <p:cNvSpPr txBox="1"/>
          <p:nvPr/>
        </p:nvSpPr>
        <p:spPr>
          <a:xfrm>
            <a:off x="160774" y="6408610"/>
            <a:ext cx="528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06196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588B6-43B7-CDB5-9147-2AD207B8F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05" y="0"/>
            <a:ext cx="6732454" cy="59676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lvl="0"/>
            <a:r>
              <a:rPr lang="en-GB" sz="3200" b="1" dirty="0"/>
              <a:t>Slide 4 – Digital &amp; Social Media in CRM Context CRM Definition:</a:t>
            </a:r>
            <a:r>
              <a:rPr lang="en-GB" sz="3200" dirty="0"/>
              <a:t> A strategic approach focused on managing customer relationships through data-driven engagement.</a:t>
            </a:r>
            <a:br>
              <a:rPr lang="en-GB" sz="3200" dirty="0"/>
            </a:br>
            <a:r>
              <a:rPr lang="en-GB" sz="3200" b="1" dirty="0"/>
              <a:t>Link to CRM:</a:t>
            </a:r>
            <a:r>
              <a:rPr lang="en-GB" sz="3200" dirty="0"/>
              <a:t> Digital and social media enable customer data collection, personalisation, and long-term loyalty.</a:t>
            </a:r>
            <a:br>
              <a:rPr lang="en-GB" sz="3200" dirty="0"/>
            </a:br>
            <a:r>
              <a:rPr lang="en-GB" sz="3200" b="1" dirty="0"/>
              <a:t>Theoretical Link:</a:t>
            </a:r>
            <a:br>
              <a:rPr lang="en-GB" sz="3200" dirty="0"/>
            </a:br>
            <a:r>
              <a:rPr lang="en-GB" sz="3200" i="1" dirty="0"/>
              <a:t>4Cs Model (Customer Value, Cost, Convenience, Communication)</a:t>
            </a:r>
            <a:br>
              <a:rPr lang="en-GB" sz="3200" dirty="0"/>
            </a:br>
            <a:r>
              <a:rPr lang="en-GB" sz="3200" i="1" dirty="0"/>
              <a:t>Relationship Marketing Theory (Grönroos, 2017)</a:t>
            </a:r>
            <a:br>
              <a:rPr lang="en-US" sz="2100" dirty="0">
                <a:effectLst/>
              </a:rPr>
            </a:br>
            <a:endParaRPr lang="en-US" sz="2100" dirty="0"/>
          </a:p>
        </p:txBody>
      </p:sp>
      <p:pic>
        <p:nvPicPr>
          <p:cNvPr id="4" name="Picture 3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EDF0E74B-8558-D0D7-E870-1768B588A1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9" r="30578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805398-99FB-0392-E1D2-3E18CA77ED21}"/>
              </a:ext>
            </a:extLst>
          </p:cNvPr>
          <p:cNvSpPr txBox="1"/>
          <p:nvPr/>
        </p:nvSpPr>
        <p:spPr>
          <a:xfrm>
            <a:off x="577868" y="6228165"/>
            <a:ext cx="1074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1008238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8926E8EB-3D8B-B707-758C-C20D57DC590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1" r="7870"/>
          <a:stretch>
            <a:fillRect/>
          </a:stretch>
        </p:blipFill>
        <p:spPr>
          <a:xfrm>
            <a:off x="54601" y="0"/>
            <a:ext cx="12192000" cy="6858000"/>
          </a:xfrm>
          <a:prstGeom prst="rect">
            <a:avLst/>
          </a:prstGeom>
        </p:spPr>
      </p:pic>
      <p:pic>
        <p:nvPicPr>
          <p:cNvPr id="8" name="Picture 7" descr="A phone with a cup of coffee and a spoon&#10;&#10;AI-generated content may be incorrect.">
            <a:extLst>
              <a:ext uri="{FF2B5EF4-FFF2-40B4-BE49-F238E27FC236}">
                <a16:creationId xmlns:a16="http://schemas.microsoft.com/office/drawing/2014/main" id="{5E53E013-1E85-3668-1BB9-B3E1B2633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76" r="14026" b="1"/>
          <a:stretch>
            <a:fillRect/>
          </a:stretch>
        </p:blipFill>
        <p:spPr>
          <a:xfrm>
            <a:off x="54601" y="80059"/>
            <a:ext cx="4838242" cy="4945752"/>
          </a:xfrm>
          <a:custGeom>
            <a:avLst/>
            <a:gdLst/>
            <a:ahLst/>
            <a:cxnLst/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1AAB28-FA1D-8F24-83D5-3C3DB7928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074" y="3546342"/>
            <a:ext cx="7721403" cy="3119055"/>
          </a:xfrm>
        </p:spPr>
        <p:txBody>
          <a:bodyPr vert="horz" lIns="91440" tIns="45720" rIns="91440" bIns="45720" rtlCol="0" anchor="b">
            <a:noAutofit/>
          </a:bodyPr>
          <a:lstStyle/>
          <a:p>
            <a:pPr lvl="0"/>
            <a:r>
              <a:rPr lang="en-GB" sz="2800" dirty="0"/>
              <a:t>Overview of key digital platforms:</a:t>
            </a:r>
            <a:br>
              <a:rPr lang="en-GB" sz="2800" dirty="0"/>
            </a:br>
            <a:r>
              <a:rPr lang="en-GB" sz="2800" b="1" dirty="0"/>
              <a:t>M&amp;S App &amp; Sparks Loyalty Programme</a:t>
            </a:r>
            <a:br>
              <a:rPr lang="en-GB" sz="2800" dirty="0"/>
            </a:br>
            <a:r>
              <a:rPr lang="en-GB" sz="2800" b="1" dirty="0"/>
              <a:t>Email marketing campaigns</a:t>
            </a:r>
            <a:br>
              <a:rPr lang="en-GB" sz="2800" dirty="0"/>
            </a:br>
            <a:r>
              <a:rPr lang="en-GB" sz="2800" b="1" dirty="0"/>
              <a:t>Website &amp; Ocado partnership</a:t>
            </a:r>
            <a:br>
              <a:rPr lang="en-GB" sz="2800" dirty="0"/>
            </a:br>
            <a:r>
              <a:rPr lang="en-GB" sz="2800" b="1" dirty="0"/>
              <a:t>Social media (Instagram, Facebook, YouTube, TikTok)</a:t>
            </a:r>
            <a:br>
              <a:rPr lang="en-GB" sz="2800" dirty="0"/>
            </a:br>
            <a:r>
              <a:rPr lang="en-GB" sz="2800" dirty="0"/>
              <a:t>Purpose: To collect data, personalise offers, and enhance convenience.</a:t>
            </a:r>
            <a:br>
              <a:rPr lang="en-GB" i="1" dirty="0"/>
            </a:br>
            <a:endParaRPr lang="en-US" sz="2000" kern="1200" dirty="0"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pic>
        <p:nvPicPr>
          <p:cNvPr id="25" name="Picture 24" descr="A black background with white text and a bright light&#10;&#10;AI-generated content may be incorrect.">
            <a:extLst>
              <a:ext uri="{FF2B5EF4-FFF2-40B4-BE49-F238E27FC236}">
                <a16:creationId xmlns:a16="http://schemas.microsoft.com/office/drawing/2014/main" id="{CC1B0E79-C979-7A37-B6CB-C509CC2E69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6" r="2" b="2"/>
          <a:stretch>
            <a:fillRect/>
          </a:stretch>
        </p:blipFill>
        <p:spPr>
          <a:xfrm>
            <a:off x="7965414" y="309945"/>
            <a:ext cx="3975063" cy="3119055"/>
          </a:xfrm>
          <a:custGeom>
            <a:avLst/>
            <a:gdLst/>
            <a:ahLst/>
            <a:cxnLst/>
            <a:rect l="l" t="t" r="r" b="b"/>
            <a:pathLst>
              <a:path w="4569568" h="3877363">
                <a:moveTo>
                  <a:pt x="3843224" y="17"/>
                </a:moveTo>
                <a:cubicBezTo>
                  <a:pt x="3853657" y="-269"/>
                  <a:pt x="3863732" y="3160"/>
                  <a:pt x="3872078" y="16745"/>
                </a:cubicBezTo>
                <a:cubicBezTo>
                  <a:pt x="3827725" y="52547"/>
                  <a:pt x="3771210" y="39089"/>
                  <a:pt x="3711358" y="79463"/>
                </a:cubicBezTo>
                <a:cubicBezTo>
                  <a:pt x="3808648" y="66766"/>
                  <a:pt x="3885671" y="56609"/>
                  <a:pt x="3962692" y="46454"/>
                </a:cubicBezTo>
                <a:cubicBezTo>
                  <a:pt x="3964124" y="53563"/>
                  <a:pt x="3965554" y="60673"/>
                  <a:pt x="3966984" y="67782"/>
                </a:cubicBezTo>
                <a:cubicBezTo>
                  <a:pt x="3868502" y="82763"/>
                  <a:pt x="3777410" y="121359"/>
                  <a:pt x="3681550" y="148529"/>
                </a:cubicBezTo>
                <a:cubicBezTo>
                  <a:pt x="3690374" y="165289"/>
                  <a:pt x="3699196" y="161987"/>
                  <a:pt x="3707066" y="160972"/>
                </a:cubicBezTo>
                <a:cubicBezTo>
                  <a:pt x="3758334" y="154369"/>
                  <a:pt x="3809602" y="147768"/>
                  <a:pt x="3858724" y="129739"/>
                </a:cubicBezTo>
                <a:cubicBezTo>
                  <a:pt x="3869693" y="125675"/>
                  <a:pt x="3883047" y="125675"/>
                  <a:pt x="3889247" y="137864"/>
                </a:cubicBezTo>
                <a:cubicBezTo>
                  <a:pt x="3898070" y="155131"/>
                  <a:pt x="3885433" y="166304"/>
                  <a:pt x="3874225" y="175697"/>
                </a:cubicBezTo>
                <a:cubicBezTo>
                  <a:pt x="3854670" y="191949"/>
                  <a:pt x="3831064" y="187379"/>
                  <a:pt x="3808410" y="190425"/>
                </a:cubicBezTo>
                <a:cubicBezTo>
                  <a:pt x="3748081" y="198297"/>
                  <a:pt x="3719226" y="222927"/>
                  <a:pt x="3705872" y="279299"/>
                </a:cubicBezTo>
                <a:cubicBezTo>
                  <a:pt x="3758811" y="256445"/>
                  <a:pt x="3809842" y="284631"/>
                  <a:pt x="3861109" y="268633"/>
                </a:cubicBezTo>
                <a:cubicBezTo>
                  <a:pt x="3874463" y="264571"/>
                  <a:pt x="3895685" y="270664"/>
                  <a:pt x="3888532" y="290216"/>
                </a:cubicBezTo>
                <a:cubicBezTo>
                  <a:pt x="3881854" y="308499"/>
                  <a:pt x="3859678" y="321702"/>
                  <a:pt x="3899025" y="318148"/>
                </a:cubicBezTo>
                <a:cubicBezTo>
                  <a:pt x="3927162" y="315608"/>
                  <a:pt x="3982246" y="336176"/>
                  <a:pt x="3959116" y="341254"/>
                </a:cubicBezTo>
                <a:cubicBezTo>
                  <a:pt x="3930024" y="347603"/>
                  <a:pt x="3901646" y="356744"/>
                  <a:pt x="3864685" y="367154"/>
                </a:cubicBezTo>
                <a:cubicBezTo>
                  <a:pt x="3905463" y="384166"/>
                  <a:pt x="3934793" y="380611"/>
                  <a:pt x="3965554" y="367154"/>
                </a:cubicBezTo>
                <a:cubicBezTo>
                  <a:pt x="4002753" y="350903"/>
                  <a:pt x="4051161" y="331098"/>
                  <a:pt x="4081445" y="349381"/>
                </a:cubicBezTo>
                <a:cubicBezTo>
                  <a:pt x="4126752" y="376803"/>
                  <a:pt x="4164428" y="359536"/>
                  <a:pt x="4204966" y="354966"/>
                </a:cubicBezTo>
                <a:cubicBezTo>
                  <a:pt x="4287472" y="345570"/>
                  <a:pt x="4369264" y="329827"/>
                  <a:pt x="4452008" y="322211"/>
                </a:cubicBezTo>
                <a:cubicBezTo>
                  <a:pt x="4485154" y="319164"/>
                  <a:pt x="4520922" y="304691"/>
                  <a:pt x="4569568" y="324495"/>
                </a:cubicBezTo>
                <a:cubicBezTo>
                  <a:pt x="4349232" y="425810"/>
                  <a:pt x="4112683" y="419463"/>
                  <a:pt x="3915955" y="544899"/>
                </a:cubicBezTo>
                <a:cubicBezTo>
                  <a:pt x="3924301" y="556833"/>
                  <a:pt x="3966745" y="590858"/>
                  <a:pt x="3949339" y="593397"/>
                </a:cubicBezTo>
                <a:cubicBezTo>
                  <a:pt x="3900455" y="600761"/>
                  <a:pt x="3857056" y="625645"/>
                  <a:pt x="3812464" y="646212"/>
                </a:cubicBezTo>
                <a:cubicBezTo>
                  <a:pt x="3793148" y="655100"/>
                  <a:pt x="3769780" y="666781"/>
                  <a:pt x="3778841" y="698520"/>
                </a:cubicBezTo>
                <a:cubicBezTo>
                  <a:pt x="3795295" y="707407"/>
                  <a:pt x="3807456" y="694965"/>
                  <a:pt x="3821047" y="693950"/>
                </a:cubicBezTo>
                <a:cubicBezTo>
                  <a:pt x="3834878" y="692935"/>
                  <a:pt x="3865879" y="699535"/>
                  <a:pt x="3857293" y="703852"/>
                </a:cubicBezTo>
                <a:cubicBezTo>
                  <a:pt x="3818186" y="723405"/>
                  <a:pt x="3888532" y="770380"/>
                  <a:pt x="3842271" y="770380"/>
                </a:cubicBezTo>
                <a:cubicBezTo>
                  <a:pt x="3764772" y="770633"/>
                  <a:pt x="3723519" y="853919"/>
                  <a:pt x="3648882" y="856205"/>
                </a:cubicBezTo>
                <a:cubicBezTo>
                  <a:pt x="3636960" y="856458"/>
                  <a:pt x="3631236" y="871185"/>
                  <a:pt x="3631474" y="884136"/>
                </a:cubicBezTo>
                <a:cubicBezTo>
                  <a:pt x="3631474" y="899626"/>
                  <a:pt x="3642444" y="902418"/>
                  <a:pt x="3654605" y="903942"/>
                </a:cubicBezTo>
                <a:cubicBezTo>
                  <a:pt x="3673205" y="906226"/>
                  <a:pt x="3692520" y="884136"/>
                  <a:pt x="3717081" y="914098"/>
                </a:cubicBezTo>
                <a:cubicBezTo>
                  <a:pt x="3672966" y="931618"/>
                  <a:pt x="3628852" y="949140"/>
                  <a:pt x="3629568" y="1009319"/>
                </a:cubicBezTo>
                <a:cubicBezTo>
                  <a:pt x="3629805" y="1025569"/>
                  <a:pt x="3611444" y="1031663"/>
                  <a:pt x="3597613" y="1035726"/>
                </a:cubicBezTo>
                <a:cubicBezTo>
                  <a:pt x="3574721" y="1042329"/>
                  <a:pt x="3555408" y="1054009"/>
                  <a:pt x="3543006" y="1076608"/>
                </a:cubicBezTo>
                <a:cubicBezTo>
                  <a:pt x="3543246" y="1080925"/>
                  <a:pt x="3543484" y="1085495"/>
                  <a:pt x="3542052" y="1089050"/>
                </a:cubicBezTo>
                <a:cubicBezTo>
                  <a:pt x="3546106" y="1143642"/>
                  <a:pt x="3579490" y="1142118"/>
                  <a:pt x="3616451" y="1132978"/>
                </a:cubicBezTo>
                <a:cubicBezTo>
                  <a:pt x="3660566" y="1121805"/>
                  <a:pt x="3704204" y="1101491"/>
                  <a:pt x="3750703" y="1121043"/>
                </a:cubicBezTo>
                <a:cubicBezTo>
                  <a:pt x="3685126" y="1147197"/>
                  <a:pt x="3613828" y="1149228"/>
                  <a:pt x="3552307" y="1186555"/>
                </a:cubicBezTo>
                <a:cubicBezTo>
                  <a:pt x="3777410" y="1193411"/>
                  <a:pt x="3976284" y="1075591"/>
                  <a:pt x="4194473" y="1030395"/>
                </a:cubicBezTo>
                <a:cubicBezTo>
                  <a:pt x="4187082" y="1060610"/>
                  <a:pt x="4169436" y="1066704"/>
                  <a:pt x="4153459" y="1071275"/>
                </a:cubicBezTo>
                <a:cubicBezTo>
                  <a:pt x="4072860" y="1094129"/>
                  <a:pt x="4002278" y="1139581"/>
                  <a:pt x="3928831" y="1178936"/>
                </a:cubicBezTo>
                <a:cubicBezTo>
                  <a:pt x="3898548" y="1195188"/>
                  <a:pt x="3876608" y="1211440"/>
                  <a:pt x="3865164" y="1246481"/>
                </a:cubicBezTo>
                <a:cubicBezTo>
                  <a:pt x="3854908" y="1278221"/>
                  <a:pt x="3835117" y="1292948"/>
                  <a:pt x="3798395" y="1283806"/>
                </a:cubicBezTo>
                <a:cubicBezTo>
                  <a:pt x="3768588" y="1276188"/>
                  <a:pt x="3735920" y="1280251"/>
                  <a:pt x="3704681" y="1283045"/>
                </a:cubicBezTo>
                <a:cubicBezTo>
                  <a:pt x="3668674" y="1286092"/>
                  <a:pt x="3628374" y="1321895"/>
                  <a:pt x="3638151" y="1340431"/>
                </a:cubicBezTo>
                <a:cubicBezTo>
                  <a:pt x="3654843" y="1371917"/>
                  <a:pt x="3682743" y="1356174"/>
                  <a:pt x="3707542" y="1352619"/>
                </a:cubicBezTo>
                <a:cubicBezTo>
                  <a:pt x="3735681" y="1348303"/>
                  <a:pt x="3787902" y="1339415"/>
                  <a:pt x="3788856" y="1343224"/>
                </a:cubicBezTo>
                <a:cubicBezTo>
                  <a:pt x="3807219" y="1422193"/>
                  <a:pt x="3936463" y="1353382"/>
                  <a:pt x="3964363" y="1346270"/>
                </a:cubicBezTo>
                <a:cubicBezTo>
                  <a:pt x="3999176" y="1337384"/>
                  <a:pt x="4031845" y="1353635"/>
                  <a:pt x="4064991" y="1357443"/>
                </a:cubicBezTo>
                <a:cubicBezTo>
                  <a:pt x="4094560" y="1360998"/>
                  <a:pt x="4261720" y="1371917"/>
                  <a:pt x="4296295" y="1338398"/>
                </a:cubicBezTo>
                <a:cubicBezTo>
                  <a:pt x="4301064" y="1364552"/>
                  <a:pt x="4291050" y="1375217"/>
                  <a:pt x="4282702" y="1387152"/>
                </a:cubicBezTo>
                <a:cubicBezTo>
                  <a:pt x="4271019" y="1404164"/>
                  <a:pt x="4269110" y="1416099"/>
                  <a:pt x="4291288" y="1429556"/>
                </a:cubicBezTo>
                <a:cubicBezTo>
                  <a:pt x="4354480" y="1468154"/>
                  <a:pt x="4353524" y="1469422"/>
                  <a:pt x="4294626" y="1521730"/>
                </a:cubicBezTo>
                <a:cubicBezTo>
                  <a:pt x="4291763" y="1524015"/>
                  <a:pt x="4292957" y="1531633"/>
                  <a:pt x="4292480" y="1536712"/>
                </a:cubicBezTo>
                <a:cubicBezTo>
                  <a:pt x="4307980" y="1544836"/>
                  <a:pt x="4326102" y="1524523"/>
                  <a:pt x="4344224" y="1546361"/>
                </a:cubicBezTo>
                <a:cubicBezTo>
                  <a:pt x="4265296" y="1642341"/>
                  <a:pt x="4144874" y="1665955"/>
                  <a:pt x="4035898" y="1738070"/>
                </a:cubicBezTo>
                <a:cubicBezTo>
                  <a:pt x="4124128" y="1761938"/>
                  <a:pt x="4177066" y="1678652"/>
                  <a:pt x="4241926" y="1689317"/>
                </a:cubicBezTo>
                <a:cubicBezTo>
                  <a:pt x="4274357" y="1715471"/>
                  <a:pt x="4178020" y="1757368"/>
                  <a:pt x="4269826" y="1769810"/>
                </a:cubicBezTo>
                <a:cubicBezTo>
                  <a:pt x="4230002" y="1792663"/>
                  <a:pt x="4200434" y="1815006"/>
                  <a:pt x="4173012" y="1841415"/>
                </a:cubicBezTo>
                <a:cubicBezTo>
                  <a:pt x="4124128" y="1888644"/>
                  <a:pt x="4114590" y="1919623"/>
                  <a:pt x="4137244" y="1983103"/>
                </a:cubicBezTo>
                <a:cubicBezTo>
                  <a:pt x="4152029" y="2024746"/>
                  <a:pt x="4173728" y="2063089"/>
                  <a:pt x="4154652" y="2112602"/>
                </a:cubicBezTo>
                <a:cubicBezTo>
                  <a:pt x="4141298" y="2146628"/>
                  <a:pt x="4146544" y="2168972"/>
                  <a:pt x="4196142" y="2153737"/>
                </a:cubicBezTo>
                <a:cubicBezTo>
                  <a:pt x="4249557" y="2137485"/>
                  <a:pt x="4269587" y="2167956"/>
                  <a:pt x="4256234" y="2227627"/>
                </a:cubicBezTo>
                <a:cubicBezTo>
                  <a:pt x="4247650" y="2265970"/>
                  <a:pt x="4256712" y="2277649"/>
                  <a:pt x="4293433" y="2273333"/>
                </a:cubicBezTo>
                <a:cubicBezTo>
                  <a:pt x="4333972" y="2268509"/>
                  <a:pt x="4372602" y="2243370"/>
                  <a:pt x="4422678" y="2255559"/>
                </a:cubicBezTo>
                <a:cubicBezTo>
                  <a:pt x="4382618" y="2325134"/>
                  <a:pt x="4297010" y="2305328"/>
                  <a:pt x="4250272" y="2371602"/>
                </a:cubicBezTo>
                <a:cubicBezTo>
                  <a:pt x="4306072" y="2371854"/>
                  <a:pt x="4348756" y="2371602"/>
                  <a:pt x="4390009" y="2357127"/>
                </a:cubicBezTo>
                <a:cubicBezTo>
                  <a:pt x="4407179" y="2351286"/>
                  <a:pt x="4426018" y="2345194"/>
                  <a:pt x="4435554" y="2365252"/>
                </a:cubicBezTo>
                <a:cubicBezTo>
                  <a:pt x="4446762" y="2389375"/>
                  <a:pt x="4423632" y="2398516"/>
                  <a:pt x="4409562" y="2402832"/>
                </a:cubicBezTo>
                <a:cubicBezTo>
                  <a:pt x="4369978" y="2415021"/>
                  <a:pt x="4339695" y="2443968"/>
                  <a:pt x="4307026" y="2466566"/>
                </a:cubicBezTo>
                <a:cubicBezTo>
                  <a:pt x="4235250" y="2516082"/>
                  <a:pt x="4156558" y="2557470"/>
                  <a:pt x="4095751" y="2639233"/>
                </a:cubicBezTo>
                <a:cubicBezTo>
                  <a:pt x="4172297" y="2618411"/>
                  <a:pt x="4229288" y="2569913"/>
                  <a:pt x="4300350" y="2560010"/>
                </a:cubicBezTo>
                <a:cubicBezTo>
                  <a:pt x="4238826" y="2634409"/>
                  <a:pt x="4159659" y="2683415"/>
                  <a:pt x="4084784" y="2737500"/>
                </a:cubicBezTo>
                <a:cubicBezTo>
                  <a:pt x="4063322" y="2752735"/>
                  <a:pt x="4041622" y="2763146"/>
                  <a:pt x="4036853" y="2796409"/>
                </a:cubicBezTo>
                <a:cubicBezTo>
                  <a:pt x="4027552" y="2860905"/>
                  <a:pt x="3999653" y="2914228"/>
                  <a:pt x="3940039" y="2942666"/>
                </a:cubicBezTo>
                <a:cubicBezTo>
                  <a:pt x="3939562" y="2942922"/>
                  <a:pt x="3942900" y="2952571"/>
                  <a:pt x="3944808" y="2959171"/>
                </a:cubicBezTo>
                <a:cubicBezTo>
                  <a:pt x="3981292" y="2961204"/>
                  <a:pt x="4010145" y="2923115"/>
                  <a:pt x="4056645" y="2935557"/>
                </a:cubicBezTo>
                <a:cubicBezTo>
                  <a:pt x="4012052" y="2987356"/>
                  <a:pt x="3974853" y="3033825"/>
                  <a:pt x="3911662" y="3058455"/>
                </a:cubicBezTo>
                <a:cubicBezTo>
                  <a:pt x="3861109" y="3078006"/>
                  <a:pt x="3798633" y="3089433"/>
                  <a:pt x="3761910" y="3152912"/>
                </a:cubicBezTo>
                <a:cubicBezTo>
                  <a:pt x="3804594" y="3165356"/>
                  <a:pt x="3836310" y="3149613"/>
                  <a:pt x="3868264" y="3138440"/>
                </a:cubicBezTo>
                <a:cubicBezTo>
                  <a:pt x="3917147" y="3121173"/>
                  <a:pt x="3965554" y="3101622"/>
                  <a:pt x="4014438" y="3084354"/>
                </a:cubicBezTo>
                <a:cubicBezTo>
                  <a:pt x="4033038" y="3077753"/>
                  <a:pt x="4053307" y="3073181"/>
                  <a:pt x="4065229" y="3104668"/>
                </a:cubicBezTo>
                <a:cubicBezTo>
                  <a:pt x="4002991" y="3111271"/>
                  <a:pt x="3965792" y="3153929"/>
                  <a:pt x="3926686" y="3194048"/>
                </a:cubicBezTo>
                <a:cubicBezTo>
                  <a:pt x="3904746" y="3216647"/>
                  <a:pt x="3886862" y="3246864"/>
                  <a:pt x="3847279" y="3235438"/>
                </a:cubicBezTo>
                <a:cubicBezTo>
                  <a:pt x="3826532" y="3229344"/>
                  <a:pt x="3813418" y="3246355"/>
                  <a:pt x="3815565" y="3267177"/>
                </a:cubicBezTo>
                <a:cubicBezTo>
                  <a:pt x="3823433" y="3340561"/>
                  <a:pt x="3775026" y="3366206"/>
                  <a:pt x="3724950" y="3380425"/>
                </a:cubicBezTo>
                <a:cubicBezTo>
                  <a:pt x="3630043" y="3407087"/>
                  <a:pt x="3551113" y="3469805"/>
                  <a:pt x="3458831" y="3504084"/>
                </a:cubicBezTo>
                <a:cubicBezTo>
                  <a:pt x="3369170" y="3537348"/>
                  <a:pt x="3299779" y="3616317"/>
                  <a:pt x="3209882" y="3657707"/>
                </a:cubicBezTo>
                <a:cubicBezTo>
                  <a:pt x="3144781" y="3687670"/>
                  <a:pt x="3082544" y="3726265"/>
                  <a:pt x="3015536" y="3753434"/>
                </a:cubicBezTo>
                <a:cubicBezTo>
                  <a:pt x="2856963" y="3817676"/>
                  <a:pt x="2695288" y="3869222"/>
                  <a:pt x="2524314" y="3876585"/>
                </a:cubicBezTo>
                <a:cubicBezTo>
                  <a:pt x="2383147" y="3882426"/>
                  <a:pt x="1158667" y="3876841"/>
                  <a:pt x="661243" y="3041189"/>
                </a:cubicBezTo>
                <a:cubicBezTo>
                  <a:pt x="651705" y="3037125"/>
                  <a:pt x="640975" y="3026461"/>
                  <a:pt x="637637" y="3016303"/>
                </a:cubicBezTo>
                <a:cubicBezTo>
                  <a:pt x="621659" y="2968820"/>
                  <a:pt x="582552" y="2948253"/>
                  <a:pt x="547261" y="2922608"/>
                </a:cubicBezTo>
                <a:cubicBezTo>
                  <a:pt x="516261" y="2900009"/>
                  <a:pt x="483353" y="2876394"/>
                  <a:pt x="470476" y="2838305"/>
                </a:cubicBezTo>
                <a:cubicBezTo>
                  <a:pt x="453546" y="2787522"/>
                  <a:pt x="501714" y="2829165"/>
                  <a:pt x="510538" y="2809867"/>
                </a:cubicBezTo>
                <a:cubicBezTo>
                  <a:pt x="492177" y="2783460"/>
                  <a:pt x="463799" y="2759336"/>
                  <a:pt x="456407" y="2729374"/>
                </a:cubicBezTo>
                <a:cubicBezTo>
                  <a:pt x="429463" y="2621204"/>
                  <a:pt x="371278" y="2542489"/>
                  <a:pt x="284241" y="2481294"/>
                </a:cubicBezTo>
                <a:cubicBezTo>
                  <a:pt x="259203" y="2463774"/>
                  <a:pt x="242750" y="2431779"/>
                  <a:pt x="208651" y="2426702"/>
                </a:cubicBezTo>
                <a:cubicBezTo>
                  <a:pt x="132821" y="2415529"/>
                  <a:pt x="156667" y="2328180"/>
                  <a:pt x="116605" y="2289331"/>
                </a:cubicBezTo>
                <a:cubicBezTo>
                  <a:pt x="108974" y="2281966"/>
                  <a:pt x="102060" y="2267494"/>
                  <a:pt x="103490" y="2257592"/>
                </a:cubicBezTo>
                <a:cubicBezTo>
                  <a:pt x="105635" y="2243370"/>
                  <a:pt x="114698" y="2229913"/>
                  <a:pt x="122328" y="2217216"/>
                </a:cubicBezTo>
                <a:cubicBezTo>
                  <a:pt x="130198" y="2204521"/>
                  <a:pt x="142119" y="2193348"/>
                  <a:pt x="136397" y="2176590"/>
                </a:cubicBezTo>
                <a:cubicBezTo>
                  <a:pt x="134014" y="2169734"/>
                  <a:pt x="135681" y="2145866"/>
                  <a:pt x="118036" y="2164655"/>
                </a:cubicBezTo>
                <a:cubicBezTo>
                  <a:pt x="69629" y="2216201"/>
                  <a:pt x="41491" y="2167450"/>
                  <a:pt x="0" y="2144088"/>
                </a:cubicBezTo>
                <a:cubicBezTo>
                  <a:pt x="33383" y="2119965"/>
                  <a:pt x="63429" y="2102953"/>
                  <a:pt x="68437" y="2066897"/>
                </a:cubicBezTo>
                <a:cubicBezTo>
                  <a:pt x="78690" y="1992498"/>
                  <a:pt x="122565" y="1958473"/>
                  <a:pt x="189096" y="1951871"/>
                </a:cubicBezTo>
                <a:cubicBezTo>
                  <a:pt x="164535" y="1880012"/>
                  <a:pt x="164535" y="1880012"/>
                  <a:pt x="243942" y="1870107"/>
                </a:cubicBezTo>
                <a:cubicBezTo>
                  <a:pt x="213419" y="1824403"/>
                  <a:pt x="213419" y="1812722"/>
                  <a:pt x="250381" y="1796979"/>
                </a:cubicBezTo>
                <a:cubicBezTo>
                  <a:pt x="285911" y="1781998"/>
                  <a:pt x="325255" y="1776919"/>
                  <a:pt x="358164" y="1753813"/>
                </a:cubicBezTo>
                <a:cubicBezTo>
                  <a:pt x="327879" y="1695412"/>
                  <a:pt x="319295" y="1627615"/>
                  <a:pt x="256819" y="1599175"/>
                </a:cubicBezTo>
                <a:cubicBezTo>
                  <a:pt x="247042" y="1594859"/>
                  <a:pt x="240366" y="1577338"/>
                  <a:pt x="246564" y="1567182"/>
                </a:cubicBezTo>
                <a:cubicBezTo>
                  <a:pt x="269218" y="1530364"/>
                  <a:pt x="236788" y="1460535"/>
                  <a:pt x="307371" y="1452664"/>
                </a:cubicBezTo>
                <a:cubicBezTo>
                  <a:pt x="316195" y="1451902"/>
                  <a:pt x="324303" y="1444284"/>
                  <a:pt x="317387" y="1434381"/>
                </a:cubicBezTo>
                <a:cubicBezTo>
                  <a:pt x="293540" y="1399848"/>
                  <a:pt x="322394" y="1402133"/>
                  <a:pt x="339801" y="1397816"/>
                </a:cubicBezTo>
                <a:cubicBezTo>
                  <a:pt x="360787" y="1392485"/>
                  <a:pt x="384632" y="1407720"/>
                  <a:pt x="404186" y="1388929"/>
                </a:cubicBezTo>
                <a:cubicBezTo>
                  <a:pt x="399654" y="1369123"/>
                  <a:pt x="382725" y="1369377"/>
                  <a:pt x="370802" y="1363030"/>
                </a:cubicBezTo>
                <a:cubicBezTo>
                  <a:pt x="335987" y="1344747"/>
                  <a:pt x="307609" y="1322911"/>
                  <a:pt x="305940" y="1275427"/>
                </a:cubicBezTo>
                <a:cubicBezTo>
                  <a:pt x="304749" y="1237085"/>
                  <a:pt x="300933" y="1203314"/>
                  <a:pt x="349102" y="1191633"/>
                </a:cubicBezTo>
                <a:cubicBezTo>
                  <a:pt x="369132" y="1186808"/>
                  <a:pt x="363408" y="1159132"/>
                  <a:pt x="351962" y="1145419"/>
                </a:cubicBezTo>
                <a:cubicBezTo>
                  <a:pt x="331455" y="1121043"/>
                  <a:pt x="314526" y="1088542"/>
                  <a:pt x="279233" y="1086257"/>
                </a:cubicBezTo>
                <a:cubicBezTo>
                  <a:pt x="257772" y="1084734"/>
                  <a:pt x="241318" y="1074575"/>
                  <a:pt x="224388" y="1062896"/>
                </a:cubicBezTo>
                <a:cubicBezTo>
                  <a:pt x="212228" y="1054515"/>
                  <a:pt x="197681" y="1047406"/>
                  <a:pt x="199111" y="1029379"/>
                </a:cubicBezTo>
                <a:cubicBezTo>
                  <a:pt x="200542" y="1012112"/>
                  <a:pt x="214610" y="1005002"/>
                  <a:pt x="228919" y="1001447"/>
                </a:cubicBezTo>
                <a:cubicBezTo>
                  <a:pt x="276611" y="990021"/>
                  <a:pt x="321440" y="973262"/>
                  <a:pt x="361264" y="934920"/>
                </a:cubicBezTo>
                <a:cubicBezTo>
                  <a:pt x="334794" y="914607"/>
                  <a:pt x="309518" y="899879"/>
                  <a:pt x="289964" y="879311"/>
                </a:cubicBezTo>
                <a:cubicBezTo>
                  <a:pt x="242750" y="829544"/>
                  <a:pt x="642644" y="672875"/>
                  <a:pt x="662674" y="617012"/>
                </a:cubicBezTo>
                <a:cubicBezTo>
                  <a:pt x="668873" y="599745"/>
                  <a:pt x="690096" y="581971"/>
                  <a:pt x="707744" y="576892"/>
                </a:cubicBezTo>
                <a:cubicBezTo>
                  <a:pt x="790487" y="553024"/>
                  <a:pt x="862262" y="499446"/>
                  <a:pt x="946915" y="479640"/>
                </a:cubicBezTo>
                <a:cubicBezTo>
                  <a:pt x="1026799" y="460851"/>
                  <a:pt x="1105490" y="435712"/>
                  <a:pt x="1193003" y="410829"/>
                </a:cubicBezTo>
                <a:cubicBezTo>
                  <a:pt x="1139351" y="348364"/>
                  <a:pt x="1044206" y="355728"/>
                  <a:pt x="1022030" y="265586"/>
                </a:cubicBezTo>
                <a:cubicBezTo>
                  <a:pt x="1108590" y="242225"/>
                  <a:pt x="1199679" y="268888"/>
                  <a:pt x="1283141" y="231814"/>
                </a:cubicBezTo>
                <a:cubicBezTo>
                  <a:pt x="1290295" y="228514"/>
                  <a:pt x="1300072" y="231814"/>
                  <a:pt x="1308655" y="232831"/>
                </a:cubicBezTo>
                <a:cubicBezTo>
                  <a:pt x="1480584" y="252636"/>
                  <a:pt x="1651797" y="235371"/>
                  <a:pt x="1821341" y="210485"/>
                </a:cubicBezTo>
                <a:cubicBezTo>
                  <a:pt x="2065522" y="174938"/>
                  <a:pt x="2310657" y="152338"/>
                  <a:pt x="2556268" y="136340"/>
                </a:cubicBezTo>
                <a:cubicBezTo>
                  <a:pt x="2759196" y="123136"/>
                  <a:pt x="2962599" y="117297"/>
                  <a:pt x="3164574" y="91905"/>
                </a:cubicBezTo>
                <a:cubicBezTo>
                  <a:pt x="3380616" y="64736"/>
                  <a:pt x="3596420" y="34011"/>
                  <a:pt x="3812226" y="5572"/>
                </a:cubicBezTo>
                <a:cubicBezTo>
                  <a:pt x="3822002" y="4301"/>
                  <a:pt x="3832792" y="302"/>
                  <a:pt x="3843224" y="17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C518F0-5F03-9A84-40AE-BF36D9473D8A}"/>
              </a:ext>
            </a:extLst>
          </p:cNvPr>
          <p:cNvSpPr txBox="1"/>
          <p:nvPr/>
        </p:nvSpPr>
        <p:spPr>
          <a:xfrm>
            <a:off x="160774" y="6408610"/>
            <a:ext cx="528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743946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8C52CFF8-B9B5-14AA-5426-6CF2DF8E22D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9" r="18339"/>
          <a:stretch>
            <a:fillRect/>
          </a:stretch>
        </p:blipFill>
        <p:spPr>
          <a:xfrm>
            <a:off x="3959140" y="187404"/>
            <a:ext cx="8053219" cy="6358894"/>
          </a:xfrm>
          <a:prstGeom prst="rect">
            <a:avLst/>
          </a:prstGeom>
          <a:effectLst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125EED-E7C8-5ACF-FEF8-02B0BA7CB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9641" y="187404"/>
            <a:ext cx="6124906" cy="3729378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endParaRPr lang="en-US" sz="2800" dirty="0"/>
          </a:p>
          <a:p>
            <a:pPr lvl="0"/>
            <a:r>
              <a:rPr lang="en-GB" sz="2800" b="1" dirty="0"/>
              <a:t>Personalisation: Sparks loyalty data used to tailor offer.</a:t>
            </a:r>
          </a:p>
          <a:p>
            <a:pPr lvl="0"/>
            <a:r>
              <a:rPr lang="en-GB" sz="2800" b="1" dirty="0"/>
              <a:t>Community Engagement: Use of hashtags, stories, and influencer content.</a:t>
            </a:r>
          </a:p>
          <a:p>
            <a:pPr lvl="0"/>
            <a:r>
              <a:rPr lang="en-GB" sz="2800" b="1" dirty="0"/>
              <a:t>Two-Way Communication: Responding to customer feedback on social channels.</a:t>
            </a:r>
            <a:endParaRPr lang="en-US" sz="4400" b="1" dirty="0"/>
          </a:p>
          <a:p>
            <a:r>
              <a:rPr lang="en-US" sz="4400" b="1" dirty="0"/>
              <a:t> “This Is Not Just Food”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6" name="Picture 15" descr="A menu of food on a table&#10;&#10;AI-generated content may be incorrect.">
            <a:extLst>
              <a:ext uri="{FF2B5EF4-FFF2-40B4-BE49-F238E27FC236}">
                <a16:creationId xmlns:a16="http://schemas.microsoft.com/office/drawing/2014/main" id="{90D8E2AD-E96C-25A3-6245-D36E87662D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26" y="3660187"/>
            <a:ext cx="3394831" cy="3042493"/>
          </a:xfrm>
          <a:prstGeom prst="rect">
            <a:avLst/>
          </a:prstGeom>
        </p:spPr>
      </p:pic>
      <p:pic>
        <p:nvPicPr>
          <p:cNvPr id="8" name="Picture 7" descr="A black square sign with text over it&#10;&#10;AI-generated content may be incorrect.">
            <a:extLst>
              <a:ext uri="{FF2B5EF4-FFF2-40B4-BE49-F238E27FC236}">
                <a16:creationId xmlns:a16="http://schemas.microsoft.com/office/drawing/2014/main" id="{BA175ABC-26DE-1D30-78EC-8417057339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66" b="10390"/>
          <a:stretch>
            <a:fillRect/>
          </a:stretch>
        </p:blipFill>
        <p:spPr>
          <a:xfrm>
            <a:off x="5447071" y="4218944"/>
            <a:ext cx="5801032" cy="2403505"/>
          </a:xfrm>
          <a:prstGeom prst="rect">
            <a:avLst/>
          </a:prstGeom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C41867-5D53-2BFC-2921-2D602F189391}"/>
              </a:ext>
            </a:extLst>
          </p:cNvPr>
          <p:cNvSpPr txBox="1"/>
          <p:nvPr/>
        </p:nvSpPr>
        <p:spPr>
          <a:xfrm>
            <a:off x="160774" y="6408610"/>
            <a:ext cx="528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940716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3E3A4-FAF0-BE88-CF62-F019FEE9E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80058"/>
            <a:ext cx="4537057" cy="31175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Tom </a:t>
            </a:r>
            <a:r>
              <a:rPr lang="en-US" sz="2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Kerridge</a:t>
            </a:r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Example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Chef ambassador adds credibility and trust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Links to farm-to-fork values and premium quality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Strengthens long-term brand loyalty</a:t>
            </a:r>
            <a:b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82D57E-C04B-D47D-79AF-192359459F38}"/>
              </a:ext>
            </a:extLst>
          </p:cNvPr>
          <p:cNvSpPr txBox="1"/>
          <p:nvPr/>
        </p:nvSpPr>
        <p:spPr>
          <a:xfrm>
            <a:off x="160774" y="6408610"/>
            <a:ext cx="528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1757CC-D477-ED10-FEDE-0AC679DE6D5D}"/>
              </a:ext>
            </a:extLst>
          </p:cNvPr>
          <p:cNvSpPr txBox="1"/>
          <p:nvPr/>
        </p:nvSpPr>
        <p:spPr>
          <a:xfrm>
            <a:off x="533392" y="4838950"/>
            <a:ext cx="114008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High-quality visuals and storytelling in social campaigns (e.g., </a:t>
            </a:r>
            <a:r>
              <a:rPr lang="en-GB" i="1" dirty="0"/>
              <a:t>“This is Not Just Food”</a:t>
            </a:r>
            <a:r>
              <a:rPr lang="en-GB" dirty="0"/>
              <a:t> campaign).</a:t>
            </a:r>
          </a:p>
          <a:p>
            <a:pPr lvl="0"/>
            <a:r>
              <a:rPr lang="en-GB" dirty="0"/>
              <a:t>Use of influencer partnerships and recipe videos to make content relatable.</a:t>
            </a:r>
          </a:p>
          <a:p>
            <a:pPr lvl="0"/>
            <a:r>
              <a:rPr lang="en-GB" dirty="0"/>
              <a:t>Integration of sustainability messaging through </a:t>
            </a:r>
            <a:r>
              <a:rPr lang="en-GB" i="1" dirty="0"/>
              <a:t>Plan A initiatives</a:t>
            </a:r>
            <a:r>
              <a:rPr lang="en-GB" dirty="0"/>
              <a:t>.</a:t>
            </a:r>
          </a:p>
          <a:p>
            <a:r>
              <a:rPr lang="en-GB" b="1" dirty="0"/>
              <a:t>Critical Analysis:</a:t>
            </a:r>
            <a:br>
              <a:rPr lang="en-GB" dirty="0"/>
            </a:br>
            <a:r>
              <a:rPr lang="en-GB" dirty="0"/>
              <a:t>These strategies effectively reinforce brand identity and trust but </a:t>
            </a:r>
            <a:r>
              <a:rPr lang="en-GB" i="1" dirty="0"/>
              <a:t>could be improved</a:t>
            </a:r>
            <a:r>
              <a:rPr lang="en-GB" dirty="0"/>
              <a:t> through interactive content and live-stream marketing.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3D66F8-D968-F9B7-CC07-3B0C9D457C0C}"/>
              </a:ext>
            </a:extLst>
          </p:cNvPr>
          <p:cNvSpPr txBox="1"/>
          <p:nvPr/>
        </p:nvSpPr>
        <p:spPr>
          <a:xfrm>
            <a:off x="5619135" y="2979174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 descr="A person in apron smiling at camera&#10;&#10;AI-generated content may be incorrect.">
            <a:extLst>
              <a:ext uri="{FF2B5EF4-FFF2-40B4-BE49-F238E27FC236}">
                <a16:creationId xmlns:a16="http://schemas.microsoft.com/office/drawing/2014/main" id="{A9D19AA2-3D3F-0D2E-4672-2963AD4E00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820" y="264724"/>
            <a:ext cx="7234470" cy="3992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81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5E1927C-B3C8-4E1E-A8D4-048EFA2B6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60D358-6F99-E8CF-F89C-23005E572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2761" y="2974258"/>
            <a:ext cx="7301402" cy="34471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High-quality visuals, recipes, and behind-the-scenes content on Instagram, YouTube &amp; TikTok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“Farm to Foodhall” with Tom </a:t>
            </a:r>
            <a:r>
              <a:rPr lang="en-US" sz="2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Kerridge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– Visits Select Farms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– Shows origin, sourcing, quality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– Builds transparency and authenticity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UGC (reviews, photos, recipes) increases engagement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• Influencer partnerships extend reach to younger audiences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Clodagh McKenna</a:t>
            </a:r>
            <a:b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Clodagh McKenna is a chef, TV presenter, author and small holding farmer living in Hampshire. </a:t>
            </a:r>
            <a:endParaRPr lang="en-US" sz="1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B46D27-CBF1-A34C-45DC-AF70F62C94B5}"/>
              </a:ext>
            </a:extLst>
          </p:cNvPr>
          <p:cNvSpPr txBox="1"/>
          <p:nvPr/>
        </p:nvSpPr>
        <p:spPr>
          <a:xfrm flipV="1">
            <a:off x="494974" y="373960"/>
            <a:ext cx="2174030" cy="7260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endParaRPr lang="en-US" sz="24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2" name="Picture 11" descr="A person holding a bowl of food&#10;&#10;AI-generated content may be incorrect.">
            <a:extLst>
              <a:ext uri="{FF2B5EF4-FFF2-40B4-BE49-F238E27FC236}">
                <a16:creationId xmlns:a16="http://schemas.microsoft.com/office/drawing/2014/main" id="{B1F7522E-E6AF-127A-C0C3-D631E14F47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" r="9321" b="1"/>
          <a:stretch>
            <a:fillRect/>
          </a:stretch>
        </p:blipFill>
        <p:spPr>
          <a:xfrm>
            <a:off x="-5" y="1676465"/>
            <a:ext cx="4211054" cy="5181530"/>
          </a:xfrm>
          <a:custGeom>
            <a:avLst/>
            <a:gdLst/>
            <a:ahLst/>
            <a:cxnLst/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3" y="5181530"/>
                </a:lnTo>
                <a:lnTo>
                  <a:pt x="0" y="5181530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</p:spPr>
      </p:pic>
      <p:pic>
        <p:nvPicPr>
          <p:cNvPr id="10" name="Picture 9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B87161B8-FE4E-5D9D-3657-CFA5EC8193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30" r="14560" b="2"/>
          <a:stretch>
            <a:fillRect/>
          </a:stretch>
        </p:blipFill>
        <p:spPr>
          <a:xfrm>
            <a:off x="3336555" y="3"/>
            <a:ext cx="3997527" cy="2646947"/>
          </a:xfrm>
          <a:custGeom>
            <a:avLst/>
            <a:gdLst/>
            <a:ahLst/>
            <a:cxnLst/>
            <a:rect l="l" t="t" r="r" b="b"/>
            <a:pathLst>
              <a:path w="3997527" h="2646947"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1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9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1" y="7075"/>
                </a:cubicBezTo>
                <a:close/>
              </a:path>
            </a:pathLst>
          </a:custGeom>
        </p:spPr>
      </p:pic>
      <p:pic>
        <p:nvPicPr>
          <p:cNvPr id="13" name="Picture 12" descr="A roast of meat with vegetables and wine&#10;&#10;AI-generated content may be incorrect.">
            <a:extLst>
              <a:ext uri="{FF2B5EF4-FFF2-40B4-BE49-F238E27FC236}">
                <a16:creationId xmlns:a16="http://schemas.microsoft.com/office/drawing/2014/main" id="{6647DC2B-E660-45CA-9CE0-B0EC968BA7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87" r="2" b="5674"/>
          <a:stretch>
            <a:fillRect/>
          </a:stretch>
        </p:blipFill>
        <p:spPr>
          <a:xfrm>
            <a:off x="8253666" y="2"/>
            <a:ext cx="3938337" cy="3321595"/>
          </a:xfrm>
          <a:custGeom>
            <a:avLst/>
            <a:gdLst/>
            <a:ahLst/>
            <a:cxnLst/>
            <a:rect l="l" t="t" r="r" b="b"/>
            <a:pathLst>
              <a:path w="3938337" h="3321595">
                <a:moveTo>
                  <a:pt x="412520" y="0"/>
                </a:moveTo>
                <a:lnTo>
                  <a:pt x="3217629" y="0"/>
                </a:lnTo>
                <a:lnTo>
                  <a:pt x="3871410" y="0"/>
                </a:lnTo>
                <a:lnTo>
                  <a:pt x="3938337" y="0"/>
                </a:lnTo>
                <a:lnTo>
                  <a:pt x="3938337" y="59511"/>
                </a:lnTo>
                <a:lnTo>
                  <a:pt x="3938337" y="699247"/>
                </a:lnTo>
                <a:lnTo>
                  <a:pt x="3938337" y="2518435"/>
                </a:lnTo>
                <a:lnTo>
                  <a:pt x="3856842" y="2618704"/>
                </a:lnTo>
                <a:cubicBezTo>
                  <a:pt x="3439614" y="3108658"/>
                  <a:pt x="2979779" y="3321595"/>
                  <a:pt x="2362292" y="3321595"/>
                </a:cubicBezTo>
                <a:cubicBezTo>
                  <a:pt x="1899140" y="3321595"/>
                  <a:pt x="1559319" y="3095023"/>
                  <a:pt x="1093716" y="2749441"/>
                </a:cubicBezTo>
                <a:cubicBezTo>
                  <a:pt x="1041701" y="2710827"/>
                  <a:pt x="989684" y="2672676"/>
                  <a:pt x="939333" y="2635829"/>
                </a:cubicBezTo>
                <a:cubicBezTo>
                  <a:pt x="666418" y="2435869"/>
                  <a:pt x="408686" y="2246981"/>
                  <a:pt x="237160" y="2041901"/>
                </a:cubicBezTo>
                <a:cubicBezTo>
                  <a:pt x="73176" y="1845849"/>
                  <a:pt x="0" y="1649145"/>
                  <a:pt x="0" y="1404055"/>
                </a:cubicBezTo>
                <a:cubicBezTo>
                  <a:pt x="0" y="866538"/>
                  <a:pt x="144750" y="376466"/>
                  <a:pt x="410955" y="1974"/>
                </a:cubicBezTo>
                <a:close/>
              </a:path>
            </a:pathLst>
          </a:cu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24CD456-79B8-4425-95A0-5344971E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76470"/>
            <a:ext cx="4211054" cy="5181530"/>
          </a:xfrm>
          <a:custGeom>
            <a:avLst/>
            <a:gdLst>
              <a:gd name="connsiteX0" fmla="*/ 1165310 w 4211054"/>
              <a:gd name="connsiteY0" fmla="*/ 990 h 5181530"/>
              <a:gd name="connsiteX1" fmla="*/ 2418078 w 4211054"/>
              <a:gd name="connsiteY1" fmla="*/ 367333 h 5181530"/>
              <a:gd name="connsiteX2" fmla="*/ 3861693 w 4211054"/>
              <a:gd name="connsiteY2" fmla="*/ 4749397 h 5181530"/>
              <a:gd name="connsiteX3" fmla="*/ 3592887 w 4211054"/>
              <a:gd name="connsiteY3" fmla="*/ 5091022 h 5181530"/>
              <a:gd name="connsiteX4" fmla="*/ 3483152 w 4211054"/>
              <a:gd name="connsiteY4" fmla="*/ 5181530 h 5181530"/>
              <a:gd name="connsiteX5" fmla="*/ 0 w 4211054"/>
              <a:gd name="connsiteY5" fmla="*/ 5181530 h 5181530"/>
              <a:gd name="connsiteX6" fmla="*/ 0 w 4211054"/>
              <a:gd name="connsiteY6" fmla="*/ 5181528 h 5181530"/>
              <a:gd name="connsiteX7" fmla="*/ 2981677 w 4211054"/>
              <a:gd name="connsiteY7" fmla="*/ 5181528 h 5181530"/>
              <a:gd name="connsiteX8" fmla="*/ 3028606 w 4211054"/>
              <a:gd name="connsiteY8" fmla="*/ 5160626 h 5181530"/>
              <a:gd name="connsiteX9" fmla="*/ 3747110 w 4211054"/>
              <a:gd name="connsiteY9" fmla="*/ 4553549 h 5181530"/>
              <a:gd name="connsiteX10" fmla="*/ 2353269 w 4211054"/>
              <a:gd name="connsiteY10" fmla="*/ 527791 h 5181530"/>
              <a:gd name="connsiteX11" fmla="*/ 1162923 w 4211054"/>
              <a:gd name="connsiteY11" fmla="*/ 185179 h 5181530"/>
              <a:gd name="connsiteX12" fmla="*/ 80119 w 4211054"/>
              <a:gd name="connsiteY12" fmla="*/ 399295 h 5181530"/>
              <a:gd name="connsiteX13" fmla="*/ 0 w 4211054"/>
              <a:gd name="connsiteY13" fmla="*/ 438059 h 5181530"/>
              <a:gd name="connsiteX14" fmla="*/ 0 w 4211054"/>
              <a:gd name="connsiteY14" fmla="*/ 251609 h 5181530"/>
              <a:gd name="connsiteX15" fmla="*/ 158783 w 4211054"/>
              <a:gd name="connsiteY15" fmla="*/ 182603 h 5181530"/>
              <a:gd name="connsiteX16" fmla="*/ 1165310 w 4211054"/>
              <a:gd name="connsiteY16" fmla="*/ 990 h 518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2" y="5181530"/>
                </a:lnTo>
                <a:lnTo>
                  <a:pt x="0" y="5181530"/>
                </a:lnTo>
                <a:lnTo>
                  <a:pt x="0" y="5181528"/>
                </a:lnTo>
                <a:lnTo>
                  <a:pt x="2981677" y="5181528"/>
                </a:lnTo>
                <a:lnTo>
                  <a:pt x="3028606" y="5160626"/>
                </a:lnTo>
                <a:cubicBezTo>
                  <a:pt x="3311277" y="5028098"/>
                  <a:pt x="3558318" y="4869020"/>
                  <a:pt x="3747110" y="4553549"/>
                </a:cubicBezTo>
                <a:cubicBezTo>
                  <a:pt x="4552598" y="3207566"/>
                  <a:pt x="3769268" y="1316508"/>
                  <a:pt x="2353269" y="527791"/>
                </a:cubicBezTo>
                <a:cubicBezTo>
                  <a:pt x="1957349" y="307263"/>
                  <a:pt x="1554872" y="198154"/>
                  <a:pt x="1162923" y="185179"/>
                </a:cubicBezTo>
                <a:cubicBezTo>
                  <a:pt x="787306" y="172747"/>
                  <a:pt x="421359" y="248602"/>
                  <a:pt x="80119" y="399295"/>
                </a:cubicBezTo>
                <a:lnTo>
                  <a:pt x="0" y="438059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C9C3854-C672-47D2-8FD3-15A88F6CE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63824" y="-15902"/>
            <a:ext cx="4289727" cy="2866417"/>
          </a:xfrm>
          <a:custGeom>
            <a:avLst/>
            <a:gdLst>
              <a:gd name="connsiteX0" fmla="*/ 237339 w 4130517"/>
              <a:gd name="connsiteY0" fmla="*/ 0 h 2806419"/>
              <a:gd name="connsiteX1" fmla="*/ 3997489 w 4130517"/>
              <a:gd name="connsiteY1" fmla="*/ 0 h 2806419"/>
              <a:gd name="connsiteX2" fmla="*/ 4006148 w 4130517"/>
              <a:gd name="connsiteY2" fmla="*/ 24333 h 2806419"/>
              <a:gd name="connsiteX3" fmla="*/ 4130517 w 4130517"/>
              <a:gd name="connsiteY3" fmla="*/ 887307 h 2806419"/>
              <a:gd name="connsiteX4" fmla="*/ 3915925 w 4130517"/>
              <a:gd name="connsiteY4" fmla="*/ 1525677 h 2806419"/>
              <a:gd name="connsiteX5" fmla="*/ 3280571 w 4130517"/>
              <a:gd name="connsiteY5" fmla="*/ 2120090 h 2806419"/>
              <a:gd name="connsiteX6" fmla="*/ 3140878 w 4130517"/>
              <a:gd name="connsiteY6" fmla="*/ 2233796 h 2806419"/>
              <a:gd name="connsiteX7" fmla="*/ 1993019 w 4130517"/>
              <a:gd name="connsiteY7" fmla="*/ 2806419 h 2806419"/>
              <a:gd name="connsiteX8" fmla="*/ 480948 w 4130517"/>
              <a:gd name="connsiteY8" fmla="*/ 1875638 h 2806419"/>
              <a:gd name="connsiteX9" fmla="*/ 319805 w 4130517"/>
              <a:gd name="connsiteY9" fmla="*/ 1637519 h 2806419"/>
              <a:gd name="connsiteX10" fmla="*/ 0 w 4130517"/>
              <a:gd name="connsiteY10" fmla="*/ 887307 h 2806419"/>
              <a:gd name="connsiteX11" fmla="*/ 193231 w 4130517"/>
              <a:gd name="connsiteY11" fmla="*/ 79360 h 2806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30517" h="2806419">
                <a:moveTo>
                  <a:pt x="237339" y="0"/>
                </a:moveTo>
                <a:lnTo>
                  <a:pt x="3997489" y="0"/>
                </a:lnTo>
                <a:lnTo>
                  <a:pt x="4006148" y="24333"/>
                </a:lnTo>
                <a:cubicBezTo>
                  <a:pt x="4087750" y="288004"/>
                  <a:pt x="4130517" y="579903"/>
                  <a:pt x="4130517" y="887307"/>
                </a:cubicBezTo>
                <a:cubicBezTo>
                  <a:pt x="4130517" y="1132599"/>
                  <a:pt x="4064304" y="1329464"/>
                  <a:pt x="3915925" y="1525677"/>
                </a:cubicBezTo>
                <a:cubicBezTo>
                  <a:pt x="3760721" y="1730924"/>
                  <a:pt x="3527514" y="1919967"/>
                  <a:pt x="3280571" y="2120090"/>
                </a:cubicBezTo>
                <a:cubicBezTo>
                  <a:pt x="3235011" y="2156968"/>
                  <a:pt x="3187944" y="2195151"/>
                  <a:pt x="3140878" y="2233796"/>
                </a:cubicBezTo>
                <a:cubicBezTo>
                  <a:pt x="2719582" y="2579662"/>
                  <a:pt x="2412097" y="2806419"/>
                  <a:pt x="1993019" y="2806419"/>
                </a:cubicBezTo>
                <a:cubicBezTo>
                  <a:pt x="1354472" y="2806419"/>
                  <a:pt x="902244" y="2528070"/>
                  <a:pt x="480948" y="1875638"/>
                </a:cubicBezTo>
                <a:cubicBezTo>
                  <a:pt x="425816" y="1790244"/>
                  <a:pt x="371924" y="1712578"/>
                  <a:pt x="319805" y="1637519"/>
                </a:cubicBezTo>
                <a:cubicBezTo>
                  <a:pt x="103795" y="1326296"/>
                  <a:pt x="0" y="1164446"/>
                  <a:pt x="0" y="887307"/>
                </a:cubicBezTo>
                <a:cubicBezTo>
                  <a:pt x="0" y="612125"/>
                  <a:pt x="65060" y="340293"/>
                  <a:pt x="193231" y="7936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AE886DDB-D248-47D2-9A3C-8E203F69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6555" y="1"/>
            <a:ext cx="3997527" cy="2646947"/>
          </a:xfrm>
          <a:custGeom>
            <a:avLst/>
            <a:gdLst>
              <a:gd name="connsiteX0" fmla="*/ 478501 w 3997527"/>
              <a:gd name="connsiteY0" fmla="*/ 2 h 2646947"/>
              <a:gd name="connsiteX1" fmla="*/ 382993 w 3997527"/>
              <a:gd name="connsiteY1" fmla="*/ 123929 h 2646947"/>
              <a:gd name="connsiteX2" fmla="*/ 290041 w 3997527"/>
              <a:gd name="connsiteY2" fmla="*/ 274421 h 2646947"/>
              <a:gd name="connsiteX3" fmla="*/ 117491 w 3997527"/>
              <a:gd name="connsiteY3" fmla="*/ 923641 h 2646947"/>
              <a:gd name="connsiteX4" fmla="*/ 403069 w 3997527"/>
              <a:gd name="connsiteY4" fmla="*/ 1526467 h 2646947"/>
              <a:gd name="connsiteX5" fmla="*/ 546966 w 3997527"/>
              <a:gd name="connsiteY5" fmla="*/ 1717806 h 2646947"/>
              <a:gd name="connsiteX6" fmla="*/ 1897207 w 3997527"/>
              <a:gd name="connsiteY6" fmla="*/ 2465727 h 2646947"/>
              <a:gd name="connsiteX7" fmla="*/ 2922217 w 3997527"/>
              <a:gd name="connsiteY7" fmla="*/ 2005601 h 2646947"/>
              <a:gd name="connsiteX8" fmla="*/ 3046959 w 3997527"/>
              <a:gd name="connsiteY8" fmla="*/ 1914233 h 2646947"/>
              <a:gd name="connsiteX9" fmla="*/ 3614314 w 3997527"/>
              <a:gd name="connsiteY9" fmla="*/ 1436596 h 2646947"/>
              <a:gd name="connsiteX10" fmla="*/ 3805939 w 3997527"/>
              <a:gd name="connsiteY10" fmla="*/ 923641 h 2646947"/>
              <a:gd name="connsiteX11" fmla="*/ 3633781 w 3997527"/>
              <a:gd name="connsiteY11" fmla="*/ 75714 h 2646947"/>
              <a:gd name="connsiteX12" fmla="*/ 3595267 w 3997527"/>
              <a:gd name="connsiteY12" fmla="*/ 2 h 2646947"/>
              <a:gd name="connsiteX13" fmla="*/ 292993 w 3997527"/>
              <a:gd name="connsiteY13" fmla="*/ 0 h 2646947"/>
              <a:gd name="connsiteX14" fmla="*/ 3828920 w 3997527"/>
              <a:gd name="connsiteY14" fmla="*/ 0 h 2646947"/>
              <a:gd name="connsiteX15" fmla="*/ 3877162 w 3997527"/>
              <a:gd name="connsiteY15" fmla="*/ 126877 h 2646947"/>
              <a:gd name="connsiteX16" fmla="*/ 3997527 w 3997527"/>
              <a:gd name="connsiteY16" fmla="*/ 908578 h 2646947"/>
              <a:gd name="connsiteX17" fmla="*/ 3789844 w 3997527"/>
              <a:gd name="connsiteY17" fmla="*/ 1486825 h 2646947"/>
              <a:gd name="connsiteX18" fmla="*/ 3174946 w 3997527"/>
              <a:gd name="connsiteY18" fmla="*/ 2025257 h 2646947"/>
              <a:gd name="connsiteX19" fmla="*/ 3039752 w 3997527"/>
              <a:gd name="connsiteY19" fmla="*/ 2128254 h 2646947"/>
              <a:gd name="connsiteX20" fmla="*/ 1928850 w 3997527"/>
              <a:gd name="connsiteY20" fmla="*/ 2646947 h 2646947"/>
              <a:gd name="connsiteX21" fmla="*/ 465463 w 3997527"/>
              <a:gd name="connsiteY21" fmla="*/ 1803828 h 2646947"/>
              <a:gd name="connsiteX22" fmla="*/ 309508 w 3997527"/>
              <a:gd name="connsiteY22" fmla="*/ 1588134 h 2646947"/>
              <a:gd name="connsiteX23" fmla="*/ 0 w 3997527"/>
              <a:gd name="connsiteY23" fmla="*/ 908578 h 2646947"/>
              <a:gd name="connsiteX24" fmla="*/ 187010 w 3997527"/>
              <a:gd name="connsiteY24" fmla="*/ 176721 h 2646947"/>
              <a:gd name="connsiteX25" fmla="*/ 287750 w 3997527"/>
              <a:gd name="connsiteY25" fmla="*/ 7075 h 2646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97527" h="2646947">
                <a:moveTo>
                  <a:pt x="478501" y="2"/>
                </a:moveTo>
                <a:lnTo>
                  <a:pt x="382993" y="123929"/>
                </a:lnTo>
                <a:cubicBezTo>
                  <a:pt x="349048" y="172951"/>
                  <a:pt x="318041" y="223144"/>
                  <a:pt x="290041" y="274421"/>
                </a:cubicBezTo>
                <a:cubicBezTo>
                  <a:pt x="175588" y="484093"/>
                  <a:pt x="117491" y="702521"/>
                  <a:pt x="117491" y="923641"/>
                </a:cubicBezTo>
                <a:cubicBezTo>
                  <a:pt x="117491" y="1146334"/>
                  <a:pt x="210177" y="1276386"/>
                  <a:pt x="403069" y="1526467"/>
                </a:cubicBezTo>
                <a:cubicBezTo>
                  <a:pt x="449609" y="1586781"/>
                  <a:pt x="497735" y="1649187"/>
                  <a:pt x="546966" y="1717806"/>
                </a:cubicBezTo>
                <a:cubicBezTo>
                  <a:pt x="923173" y="2242063"/>
                  <a:pt x="1327000" y="2465727"/>
                  <a:pt x="1897207" y="2465727"/>
                </a:cubicBezTo>
                <a:cubicBezTo>
                  <a:pt x="2271434" y="2465727"/>
                  <a:pt x="2546010" y="2283518"/>
                  <a:pt x="2922217" y="2005601"/>
                </a:cubicBezTo>
                <a:cubicBezTo>
                  <a:pt x="2964245" y="1974547"/>
                  <a:pt x="3006275" y="1943867"/>
                  <a:pt x="3046959" y="1914233"/>
                </a:cubicBezTo>
                <a:cubicBezTo>
                  <a:pt x="3267474" y="1753426"/>
                  <a:pt x="3475721" y="1601521"/>
                  <a:pt x="3614314" y="1436596"/>
                </a:cubicBezTo>
                <a:cubicBezTo>
                  <a:pt x="3746813" y="1278931"/>
                  <a:pt x="3805939" y="1120743"/>
                  <a:pt x="3805939" y="923641"/>
                </a:cubicBezTo>
                <a:cubicBezTo>
                  <a:pt x="3805939" y="614875"/>
                  <a:pt x="3746267" y="325578"/>
                  <a:pt x="3633781" y="75714"/>
                </a:cubicBezTo>
                <a:lnTo>
                  <a:pt x="3595267" y="2"/>
                </a:lnTo>
                <a:close/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0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8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0" y="7075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36FEC56-B33E-40ED-923C-498D3BEEE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0471" y="1473959"/>
            <a:ext cx="4454769" cy="5404513"/>
          </a:xfrm>
          <a:custGeom>
            <a:avLst/>
            <a:gdLst>
              <a:gd name="connsiteX0" fmla="*/ 1149113 w 4454769"/>
              <a:gd name="connsiteY0" fmla="*/ 1055 h 5404513"/>
              <a:gd name="connsiteX1" fmla="*/ 2508788 w 4454769"/>
              <a:gd name="connsiteY1" fmla="*/ 391365 h 5404513"/>
              <a:gd name="connsiteX2" fmla="*/ 4075595 w 4454769"/>
              <a:gd name="connsiteY2" fmla="*/ 5060115 h 5404513"/>
              <a:gd name="connsiteX3" fmla="*/ 3862163 w 4454769"/>
              <a:gd name="connsiteY3" fmla="*/ 5346252 h 5404513"/>
              <a:gd name="connsiteX4" fmla="*/ 3803547 w 4454769"/>
              <a:gd name="connsiteY4" fmla="*/ 5404513 h 5404513"/>
              <a:gd name="connsiteX5" fmla="*/ 0 w 4454769"/>
              <a:gd name="connsiteY5" fmla="*/ 5404513 h 5404513"/>
              <a:gd name="connsiteX6" fmla="*/ 0 w 4454769"/>
              <a:gd name="connsiteY6" fmla="*/ 218736 h 5404513"/>
              <a:gd name="connsiteX7" fmla="*/ 56694 w 4454769"/>
              <a:gd name="connsiteY7" fmla="*/ 194549 h 5404513"/>
              <a:gd name="connsiteX8" fmla="*/ 1149113 w 4454769"/>
              <a:gd name="connsiteY8" fmla="*/ 1055 h 54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54769" h="5404513">
                <a:moveTo>
                  <a:pt x="1149113" y="1055"/>
                </a:moveTo>
                <a:cubicBezTo>
                  <a:pt x="1597515" y="13563"/>
                  <a:pt x="2057293" y="137708"/>
                  <a:pt x="2508788" y="391365"/>
                </a:cubicBezTo>
                <a:cubicBezTo>
                  <a:pt x="4123552" y="1298564"/>
                  <a:pt x="5006684" y="3490819"/>
                  <a:pt x="4075595" y="5060115"/>
                </a:cubicBezTo>
                <a:cubicBezTo>
                  <a:pt x="4010128" y="5170459"/>
                  <a:pt x="3938758" y="5264482"/>
                  <a:pt x="3862163" y="5346252"/>
                </a:cubicBezTo>
                <a:lnTo>
                  <a:pt x="3803547" y="5404513"/>
                </a:lnTo>
                <a:lnTo>
                  <a:pt x="0" y="5404513"/>
                </a:lnTo>
                <a:lnTo>
                  <a:pt x="0" y="218736"/>
                </a:lnTo>
                <a:lnTo>
                  <a:pt x="56694" y="194549"/>
                </a:lnTo>
                <a:cubicBezTo>
                  <a:pt x="405107" y="58578"/>
                  <a:pt x="773111" y="-9433"/>
                  <a:pt x="1149113" y="1055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D99B66FE-83E7-4E7B-9C00-1A61ADF87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1951" y="-11953"/>
            <a:ext cx="4152001" cy="3562347"/>
          </a:xfrm>
          <a:custGeom>
            <a:avLst/>
            <a:gdLst>
              <a:gd name="connsiteX0" fmla="*/ 305212 w 4069058"/>
              <a:gd name="connsiteY0" fmla="*/ 0 h 3547008"/>
              <a:gd name="connsiteX1" fmla="*/ 4069058 w 4069058"/>
              <a:gd name="connsiteY1" fmla="*/ 0 h 3547008"/>
              <a:gd name="connsiteX2" fmla="*/ 4069058 w 4069058"/>
              <a:gd name="connsiteY2" fmla="*/ 2865785 h 3547008"/>
              <a:gd name="connsiteX3" fmla="*/ 3996814 w 4069058"/>
              <a:gd name="connsiteY3" fmla="*/ 2947457 h 3547008"/>
              <a:gd name="connsiteX4" fmla="*/ 2732780 w 4069058"/>
              <a:gd name="connsiteY4" fmla="*/ 3541640 h 3547008"/>
              <a:gd name="connsiteX5" fmla="*/ 1317550 w 4069058"/>
              <a:gd name="connsiteY5" fmla="*/ 3015110 h 3547008"/>
              <a:gd name="connsiteX6" fmla="*/ 1140977 w 4069058"/>
              <a:gd name="connsiteY6" fmla="*/ 2901419 h 3547008"/>
              <a:gd name="connsiteX7" fmla="*/ 330269 w 4069058"/>
              <a:gd name="connsiteY7" fmla="*/ 2297252 h 3547008"/>
              <a:gd name="connsiteX8" fmla="*/ 13299 w 4069058"/>
              <a:gd name="connsiteY8" fmla="*/ 1599966 h 3547008"/>
              <a:gd name="connsiteX9" fmla="*/ 217457 w 4069058"/>
              <a:gd name="connsiteY9" fmla="*/ 178659 h 354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69058" h="3547008">
                <a:moveTo>
                  <a:pt x="305212" y="0"/>
                </a:moveTo>
                <a:lnTo>
                  <a:pt x="4069058" y="0"/>
                </a:lnTo>
                <a:lnTo>
                  <a:pt x="4069058" y="2865785"/>
                </a:lnTo>
                <a:lnTo>
                  <a:pt x="3996814" y="2947457"/>
                </a:lnTo>
                <a:cubicBezTo>
                  <a:pt x="3654887" y="3311545"/>
                  <a:pt x="3252443" y="3496175"/>
                  <a:pt x="2732780" y="3541640"/>
                </a:cubicBezTo>
                <a:cubicBezTo>
                  <a:pt x="2236701" y="3585041"/>
                  <a:pt x="1850359" y="3361306"/>
                  <a:pt x="1317550" y="3015110"/>
                </a:cubicBezTo>
                <a:cubicBezTo>
                  <a:pt x="1258026" y="2976425"/>
                  <a:pt x="1198546" y="2938265"/>
                  <a:pt x="1140977" y="2901419"/>
                </a:cubicBezTo>
                <a:cubicBezTo>
                  <a:pt x="828927" y="2701433"/>
                  <a:pt x="534230" y="2512513"/>
                  <a:pt x="330269" y="2297252"/>
                </a:cubicBezTo>
                <a:cubicBezTo>
                  <a:pt x="135278" y="2091465"/>
                  <a:pt x="37487" y="1876435"/>
                  <a:pt x="13299" y="1599966"/>
                </a:cubicBezTo>
                <a:cubicBezTo>
                  <a:pt x="-32170" y="1080250"/>
                  <a:pt x="39709" y="589889"/>
                  <a:pt x="217457" y="17865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EB76DC5-F703-43FB-A5D9-A9ADE420A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53663" y="0"/>
            <a:ext cx="3938337" cy="3321595"/>
          </a:xfrm>
          <a:custGeom>
            <a:avLst/>
            <a:gdLst>
              <a:gd name="connsiteX0" fmla="*/ 1166365 w 3938337"/>
              <a:gd name="connsiteY0" fmla="*/ 0 h 3321595"/>
              <a:gd name="connsiteX1" fmla="*/ 107576 w 3938337"/>
              <a:gd name="connsiteY1" fmla="*/ 0 h 3321595"/>
              <a:gd name="connsiteX2" fmla="*/ 66927 w 3938337"/>
              <a:gd name="connsiteY2" fmla="*/ 0 h 3321595"/>
              <a:gd name="connsiteX3" fmla="*/ 0 w 3938337"/>
              <a:gd name="connsiteY3" fmla="*/ 0 h 3321595"/>
              <a:gd name="connsiteX4" fmla="*/ 0 w 3938337"/>
              <a:gd name="connsiteY4" fmla="*/ 59511 h 3321595"/>
              <a:gd name="connsiteX5" fmla="*/ 0 w 3938337"/>
              <a:gd name="connsiteY5" fmla="*/ 155390 h 3321595"/>
              <a:gd name="connsiteX6" fmla="*/ 0 w 3938337"/>
              <a:gd name="connsiteY6" fmla="*/ 901114 h 3321595"/>
              <a:gd name="connsiteX7" fmla="*/ 4 w 3938337"/>
              <a:gd name="connsiteY7" fmla="*/ 901114 h 3321595"/>
              <a:gd name="connsiteX8" fmla="*/ 4 w 3938337"/>
              <a:gd name="connsiteY8" fmla="*/ 471771 h 3321595"/>
              <a:gd name="connsiteX9" fmla="*/ 50187 w 3938337"/>
              <a:gd name="connsiteY9" fmla="*/ 407556 h 3321595"/>
              <a:gd name="connsiteX10" fmla="*/ 352921 w 3938337"/>
              <a:gd name="connsiteY10" fmla="*/ 118259 h 3321595"/>
              <a:gd name="connsiteX11" fmla="*/ 514890 w 3938337"/>
              <a:gd name="connsiteY11" fmla="*/ 2 h 3321595"/>
              <a:gd name="connsiteX12" fmla="*/ 1166365 w 3938337"/>
              <a:gd name="connsiteY12" fmla="*/ 2 h 3321595"/>
              <a:gd name="connsiteX13" fmla="*/ 3525817 w 3938337"/>
              <a:gd name="connsiteY13" fmla="*/ 0 h 3321595"/>
              <a:gd name="connsiteX14" fmla="*/ 3384145 w 3938337"/>
              <a:gd name="connsiteY14" fmla="*/ 0 h 3321595"/>
              <a:gd name="connsiteX15" fmla="*/ 3385646 w 3938337"/>
              <a:gd name="connsiteY15" fmla="*/ 1904 h 3321595"/>
              <a:gd name="connsiteX16" fmla="*/ 3780089 w 3938337"/>
              <a:gd name="connsiteY16" fmla="*/ 1354125 h 3321595"/>
              <a:gd name="connsiteX17" fmla="*/ 3552458 w 3938337"/>
              <a:gd name="connsiteY17" fmla="*/ 1969288 h 3321595"/>
              <a:gd name="connsiteX18" fmla="*/ 3414534 w 3938337"/>
              <a:gd name="connsiteY18" fmla="*/ 2115111 h 3321595"/>
              <a:gd name="connsiteX19" fmla="*/ 3395732 w 3938337"/>
              <a:gd name="connsiteY19" fmla="*/ 2131585 h 3321595"/>
              <a:gd name="connsiteX20" fmla="*/ 3390273 w 3938337"/>
              <a:gd name="connsiteY20" fmla="*/ 2137223 h 3321595"/>
              <a:gd name="connsiteX21" fmla="*/ 3348116 w 3938337"/>
              <a:gd name="connsiteY21" fmla="*/ 2173305 h 3321595"/>
              <a:gd name="connsiteX22" fmla="*/ 3251972 w 3938337"/>
              <a:gd name="connsiteY22" fmla="*/ 2257543 h 3321595"/>
              <a:gd name="connsiteX23" fmla="*/ 2878500 w 3938337"/>
              <a:gd name="connsiteY23" fmla="*/ 2542096 h 3321595"/>
              <a:gd name="connsiteX24" fmla="*/ 2730320 w 3938337"/>
              <a:gd name="connsiteY24" fmla="*/ 2651667 h 3321595"/>
              <a:gd name="connsiteX25" fmla="*/ 1512716 w 3938337"/>
              <a:gd name="connsiteY25" fmla="*/ 3203474 h 3321595"/>
              <a:gd name="connsiteX26" fmla="*/ 78219 w 3938337"/>
              <a:gd name="connsiteY26" fmla="*/ 2525579 h 3321595"/>
              <a:gd name="connsiteX27" fmla="*/ 0 w 3938337"/>
              <a:gd name="connsiteY27" fmla="*/ 2428877 h 3321595"/>
              <a:gd name="connsiteX28" fmla="*/ 0 w 3938337"/>
              <a:gd name="connsiteY28" fmla="*/ 2518435 h 3321595"/>
              <a:gd name="connsiteX29" fmla="*/ 81495 w 3938337"/>
              <a:gd name="connsiteY29" fmla="*/ 2618704 h 3321595"/>
              <a:gd name="connsiteX30" fmla="*/ 1576046 w 3938337"/>
              <a:gd name="connsiteY30" fmla="*/ 3321595 h 3321595"/>
              <a:gd name="connsiteX31" fmla="*/ 2844621 w 3938337"/>
              <a:gd name="connsiteY31" fmla="*/ 2749441 h 3321595"/>
              <a:gd name="connsiteX32" fmla="*/ 2999005 w 3938337"/>
              <a:gd name="connsiteY32" fmla="*/ 2635829 h 3321595"/>
              <a:gd name="connsiteX33" fmla="*/ 3701177 w 3938337"/>
              <a:gd name="connsiteY33" fmla="*/ 2041901 h 3321595"/>
              <a:gd name="connsiteX34" fmla="*/ 3938337 w 3938337"/>
              <a:gd name="connsiteY34" fmla="*/ 1404055 h 3321595"/>
              <a:gd name="connsiteX35" fmla="*/ 3527383 w 3938337"/>
              <a:gd name="connsiteY35" fmla="*/ 1974 h 3321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938337" h="3321595">
                <a:moveTo>
                  <a:pt x="1166365" y="0"/>
                </a:moveTo>
                <a:lnTo>
                  <a:pt x="107576" y="0"/>
                </a:lnTo>
                <a:lnTo>
                  <a:pt x="66927" y="0"/>
                </a:lnTo>
                <a:lnTo>
                  <a:pt x="0" y="0"/>
                </a:lnTo>
                <a:lnTo>
                  <a:pt x="0" y="59511"/>
                </a:lnTo>
                <a:lnTo>
                  <a:pt x="0" y="155390"/>
                </a:lnTo>
                <a:lnTo>
                  <a:pt x="0" y="901114"/>
                </a:lnTo>
                <a:lnTo>
                  <a:pt x="4" y="901114"/>
                </a:lnTo>
                <a:lnTo>
                  <a:pt x="4" y="471771"/>
                </a:lnTo>
                <a:lnTo>
                  <a:pt x="50187" y="407556"/>
                </a:lnTo>
                <a:cubicBezTo>
                  <a:pt x="138559" y="305382"/>
                  <a:pt x="239680" y="208703"/>
                  <a:pt x="352921" y="118259"/>
                </a:cubicBezTo>
                <a:lnTo>
                  <a:pt x="514890" y="2"/>
                </a:lnTo>
                <a:lnTo>
                  <a:pt x="1166365" y="2"/>
                </a:lnTo>
                <a:close/>
                <a:moveTo>
                  <a:pt x="3525817" y="0"/>
                </a:moveTo>
                <a:lnTo>
                  <a:pt x="3384145" y="0"/>
                </a:lnTo>
                <a:lnTo>
                  <a:pt x="3385646" y="1904"/>
                </a:lnTo>
                <a:cubicBezTo>
                  <a:pt x="3641155" y="363079"/>
                  <a:pt x="3780089" y="835723"/>
                  <a:pt x="3780089" y="1354125"/>
                </a:cubicBezTo>
                <a:cubicBezTo>
                  <a:pt x="3780089" y="1590500"/>
                  <a:pt x="3709854" y="1780209"/>
                  <a:pt x="3552458" y="1969288"/>
                </a:cubicBezTo>
                <a:cubicBezTo>
                  <a:pt x="3511300" y="2018735"/>
                  <a:pt x="3464970" y="2067206"/>
                  <a:pt x="3414534" y="2115111"/>
                </a:cubicBezTo>
                <a:lnTo>
                  <a:pt x="3395732" y="2131585"/>
                </a:lnTo>
                <a:lnTo>
                  <a:pt x="3390273" y="2137223"/>
                </a:lnTo>
                <a:lnTo>
                  <a:pt x="3348116" y="2173305"/>
                </a:lnTo>
                <a:lnTo>
                  <a:pt x="3251972" y="2257543"/>
                </a:lnTo>
                <a:cubicBezTo>
                  <a:pt x="3136805" y="2351916"/>
                  <a:pt x="3009474" y="2445671"/>
                  <a:pt x="2878500" y="2542096"/>
                </a:cubicBezTo>
                <a:cubicBezTo>
                  <a:pt x="2830172" y="2577632"/>
                  <a:pt x="2780245" y="2614426"/>
                  <a:pt x="2730320" y="2651667"/>
                </a:cubicBezTo>
                <a:cubicBezTo>
                  <a:pt x="2283426" y="2984960"/>
                  <a:pt x="1957258" y="3203474"/>
                  <a:pt x="1512716" y="3203474"/>
                </a:cubicBezTo>
                <a:cubicBezTo>
                  <a:pt x="920041" y="3203474"/>
                  <a:pt x="478682" y="2998110"/>
                  <a:pt x="78219" y="2525579"/>
                </a:cubicBezTo>
                <a:lnTo>
                  <a:pt x="0" y="2428877"/>
                </a:lnTo>
                <a:lnTo>
                  <a:pt x="0" y="2518435"/>
                </a:lnTo>
                <a:lnTo>
                  <a:pt x="81495" y="2618704"/>
                </a:lnTo>
                <a:cubicBezTo>
                  <a:pt x="498723" y="3108658"/>
                  <a:pt x="958559" y="3321595"/>
                  <a:pt x="1576046" y="3321595"/>
                </a:cubicBezTo>
                <a:cubicBezTo>
                  <a:pt x="2039197" y="3321595"/>
                  <a:pt x="2379018" y="3095023"/>
                  <a:pt x="2844621" y="2749441"/>
                </a:cubicBezTo>
                <a:cubicBezTo>
                  <a:pt x="2896636" y="2710827"/>
                  <a:pt x="2948653" y="2672676"/>
                  <a:pt x="2999005" y="2635829"/>
                </a:cubicBezTo>
                <a:cubicBezTo>
                  <a:pt x="3271919" y="2435869"/>
                  <a:pt x="3529651" y="2246981"/>
                  <a:pt x="3701177" y="2041901"/>
                </a:cubicBezTo>
                <a:cubicBezTo>
                  <a:pt x="3865161" y="1845849"/>
                  <a:pt x="3938337" y="1649145"/>
                  <a:pt x="3938337" y="1404055"/>
                </a:cubicBezTo>
                <a:cubicBezTo>
                  <a:pt x="3938337" y="866538"/>
                  <a:pt x="3793587" y="376466"/>
                  <a:pt x="3527383" y="197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B1D789-B6FE-21F1-2268-A27DF08F3A00}"/>
              </a:ext>
            </a:extLst>
          </p:cNvPr>
          <p:cNvSpPr txBox="1"/>
          <p:nvPr/>
        </p:nvSpPr>
        <p:spPr>
          <a:xfrm>
            <a:off x="5638800" y="2974258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C4CE4B-4A5E-0CA5-9B62-4A6DB9424C26}"/>
              </a:ext>
            </a:extLst>
          </p:cNvPr>
          <p:cNvSpPr txBox="1"/>
          <p:nvPr/>
        </p:nvSpPr>
        <p:spPr>
          <a:xfrm>
            <a:off x="5638800" y="2974258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1E4F35-ADD8-21E1-F94B-DC5CEC902822}"/>
              </a:ext>
            </a:extLst>
          </p:cNvPr>
          <p:cNvSpPr txBox="1"/>
          <p:nvPr/>
        </p:nvSpPr>
        <p:spPr>
          <a:xfrm>
            <a:off x="5638800" y="2974258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A42D06-5754-F51E-AA98-44297E76B748}"/>
              </a:ext>
            </a:extLst>
          </p:cNvPr>
          <p:cNvSpPr txBox="1"/>
          <p:nvPr/>
        </p:nvSpPr>
        <p:spPr>
          <a:xfrm>
            <a:off x="9540133" y="4440177"/>
            <a:ext cx="1686232" cy="1981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54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7C55E-32BF-8D50-DA0B-8C47A0908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83" y="904271"/>
            <a:ext cx="5962784" cy="4567137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800" dirty="0"/>
              <a:t>Strengths</a:t>
            </a:r>
            <a:br>
              <a:rPr lang="en-US" sz="1800" dirty="0"/>
            </a:br>
            <a:r>
              <a:rPr lang="en-US" sz="1800" dirty="0"/>
              <a:t>• Strong brand identity across platforms</a:t>
            </a:r>
            <a:br>
              <a:rPr lang="en-US" sz="1800" dirty="0"/>
            </a:br>
            <a:r>
              <a:rPr lang="en-US" sz="1800" dirty="0"/>
              <a:t>• Effective personalization through Sparks data</a:t>
            </a:r>
            <a:br>
              <a:rPr lang="en-US" sz="1800" dirty="0"/>
            </a:br>
            <a:r>
              <a:rPr lang="en-US" sz="1800" dirty="0"/>
              <a:t>• High-quality storytelling and sustainability messaging</a:t>
            </a:r>
            <a:br>
              <a:rPr lang="en-US" sz="1800" dirty="0"/>
            </a:br>
            <a:r>
              <a:rPr lang="en-US" sz="1800" dirty="0"/>
              <a:t>• Chef-led campaigns add authenticity &amp; differentiation</a:t>
            </a: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Weaknesses / Opportunities</a:t>
            </a:r>
            <a:br>
              <a:rPr lang="en-US" sz="1800" dirty="0"/>
            </a:br>
            <a:r>
              <a:rPr lang="en-US" sz="1800" dirty="0"/>
              <a:t>• Greater segmentation possible (youth, budget-conscious flexitarians)</a:t>
            </a:r>
            <a:br>
              <a:rPr lang="en-US" sz="1800" dirty="0"/>
            </a:br>
            <a:r>
              <a:rPr lang="en-US" sz="1800" dirty="0"/>
              <a:t>• Influence strategy can be expanded with micro-influencers</a:t>
            </a:r>
            <a:br>
              <a:rPr lang="en-US" sz="1800" dirty="0"/>
            </a:br>
            <a:r>
              <a:rPr lang="en-US" sz="1800" dirty="0"/>
              <a:t>• Limited use of AI-driven personalization compared to competitors</a:t>
            </a:r>
            <a:br>
              <a:rPr lang="en-US" sz="1800" dirty="0"/>
            </a:br>
            <a:r>
              <a:rPr lang="en-US" sz="1800" dirty="0"/>
              <a:t>• Social media engagement strong, but customer service integration inconsistent</a:t>
            </a:r>
          </a:p>
        </p:txBody>
      </p:sp>
      <p:pic>
        <p:nvPicPr>
          <p:cNvPr id="3" name="Picture 2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A566C291-6482-F2F2-963B-295AB3F11D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9" r="30578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ADA37ED-0BED-156F-1F19-5E9E32A628C2}"/>
              </a:ext>
            </a:extLst>
          </p:cNvPr>
          <p:cNvSpPr txBox="1"/>
          <p:nvPr/>
        </p:nvSpPr>
        <p:spPr>
          <a:xfrm>
            <a:off x="160774" y="6408610"/>
            <a:ext cx="528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13441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99CE222-81F3-2DB0-B6BD-49F2533FF03C}"/>
              </a:ext>
            </a:extLst>
          </p:cNvPr>
          <p:cNvSpPr txBox="1"/>
          <p:nvPr/>
        </p:nvSpPr>
        <p:spPr>
          <a:xfrm>
            <a:off x="0" y="6370655"/>
            <a:ext cx="930310" cy="636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10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3" name="Picture 22" descr="A person walking in a field&#10;&#10;AI-generated content may be incorrect.">
            <a:extLst>
              <a:ext uri="{FF2B5EF4-FFF2-40B4-BE49-F238E27FC236}">
                <a16:creationId xmlns:a16="http://schemas.microsoft.com/office/drawing/2014/main" id="{BFCE7232-AE7B-737C-4CFF-FE66034659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1932" y="1790228"/>
            <a:ext cx="4369112" cy="218455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E9B9F10-D19C-4E60-1D85-EC18F013D6CB}"/>
              </a:ext>
            </a:extLst>
          </p:cNvPr>
          <p:cNvSpPr txBox="1"/>
          <p:nvPr/>
        </p:nvSpPr>
        <p:spPr>
          <a:xfrm>
            <a:off x="455323" y="1419872"/>
            <a:ext cx="55724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Content: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Conclusion: M&amp;S Food’s digital and social media CRM strategies successfully build trust, engagement, and loyalty.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Recommendations: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Expand use of AI and predictive analytics for deeper personalisation.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Broaden social media collaborations with micro-influencers.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Improve cross-channel customer feedback integration.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Final Message: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Digital and social media CRM are not just communication tools — they are strategic drivers of sustainable growth and customer centrality at M&amp;S Food.</a:t>
            </a:r>
          </a:p>
          <a:p>
            <a:endParaRPr lang="en-GB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E58811E-B469-F9D0-0E81-2D520D351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4272" y="107121"/>
            <a:ext cx="8003457" cy="734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3433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9309D8-917F-510D-DAEF-09FE3F902D3D}"/>
              </a:ext>
            </a:extLst>
          </p:cNvPr>
          <p:cNvSpPr txBox="1"/>
          <p:nvPr/>
        </p:nvSpPr>
        <p:spPr>
          <a:xfrm>
            <a:off x="270387" y="1209368"/>
            <a:ext cx="11651225" cy="5463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LinkedIn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(2025)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Linkedin.com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https://www.linkedin.com/pulse/how-crm-drives-stronger-customer-relationships-strategic-approach-vzmjc/ (Accessed: 22 November 2025).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 (2018)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 &amp; SPENCER ANNOUNCES TECHNOLOGY TRANSFORMATION PROGRAMME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https://corporate.marksandspencer.com/media/press-releases/marks-spencer-announces-technology-transformation-programme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 ESG Report (2024)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 and Spencer Group plc ESG Report 2024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kern="100" dirty="0">
                <a:solidFill>
                  <a:srgbClr val="0563C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https://corporate.marksandspencer.com/sites/</a:t>
            </a:r>
            <a:r>
              <a:rPr lang="en-GB" sz="14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marksa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LinkedIn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(2025)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Linkedin.com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https://www.linkedin.com/pulse/how-crm-drives-stronger-customer-relationships-strategic-approach-vzmjc/ (Accessed: 22 November 2025).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 (2018)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 &amp; SPENCER ANNOUNCES TECHNOLOGY TRANSFORMATION PROGRAMME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https://corporate.marksandspencer.com/media/press-releases/marks-spencer-announces-technology-transformation-programme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 ESG Report (2024)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 and Spencer Group plc ESG Report 2024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https://corporate.marksandspencer.com/sites/marksandspencer/files/2024-06/ESG_Report_2024.pdf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23 November 2025).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 Gastropub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(2025)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Marksandspencer.com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https://www.marksandspencer.com/food/l/food-brands/gastropub?msockid=2c11158ba05f67a73082010ea1a46688 (Accessed: 24 November 2025).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 &amp; Spencer. (2025).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Newsroom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https://corporate.marksandspencer.com/newsroom [Accessed 27 Nov. 2025].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u="sng" kern="100" dirty="0" err="1">
                <a:solidFill>
                  <a:srgbClr val="0563C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ndspencer</a:t>
            </a:r>
            <a:r>
              <a:rPr lang="en-GB" sz="14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/files/2024-06/ESG_Report_2024.pdf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23 November 2025).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M&amp;S Gastropub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(2025)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Marksandspencer.com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https://www.marksandspencer.com/food/l/food-brands/gastropub?msockid=2c11158ba05f67a73082010ea1a46688 (Accessed: 24 November 2025).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Marks &amp; Spencer. (2025). </a:t>
            </a:r>
            <a:r>
              <a:rPr lang="en-GB" sz="1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Newsroom</a:t>
            </a: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https://corporate.marksandspencer.com/newsroom [Accessed 27 Nov. 2025].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99BCBB-A3DF-5D60-0762-77D80C65C275}"/>
              </a:ext>
            </a:extLst>
          </p:cNvPr>
          <p:cNvSpPr txBox="1"/>
          <p:nvPr/>
        </p:nvSpPr>
        <p:spPr>
          <a:xfrm>
            <a:off x="4395019" y="185470"/>
            <a:ext cx="6577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24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3203</TotalTime>
  <Words>1027</Words>
  <Application>Microsoft Office PowerPoint</Application>
  <PresentationFormat>Widescreen</PresentationFormat>
  <Paragraphs>53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Meiryo</vt:lpstr>
      <vt:lpstr>Aptos</vt:lpstr>
      <vt:lpstr>Arial</vt:lpstr>
      <vt:lpstr>Calibri</vt:lpstr>
      <vt:lpstr>Calibri Light</vt:lpstr>
      <vt:lpstr>Office 2013 - 2022 Theme</vt:lpstr>
      <vt:lpstr>Course: BA Leadership and Management LEVEL 5 Critically evaluate how ‘M&amp;S Food’ uses ‘digital and social media platforms’  </vt:lpstr>
      <vt:lpstr> </vt:lpstr>
      <vt:lpstr>Digital Media: Online tools and technologies that enable communication (websites, email, apps, analytics). Social Media: Interactive platforms for two-way engagement (Instagram, Facebook, TikTok, X). Key Point: Both are essential channels for collecting data, communicating with customers, and maintaining brand engagement.   </vt:lpstr>
      <vt:lpstr>Slide 4 – Digital &amp; Social Media in CRM Context CRM Definition: A strategic approach focused on managing customer relationships through data-driven engagement. Link to CRM: Digital and social media enable customer data collection, personalisation, and long-term loyalty. Theoretical Link: 4Cs Model (Customer Value, Cost, Convenience, Communication) Relationship Marketing Theory (Grönroos, 2017) </vt:lpstr>
      <vt:lpstr>Overview of key digital platforms: M&amp;S App &amp; Sparks Loyalty Programme Email marketing campaigns Website &amp; Ocado partnership Social media (Instagram, Facebook, YouTube, TikTok) Purpose: To collect data, personalise offers, and enhance convenience. </vt:lpstr>
      <vt:lpstr>PowerPoint Presentation</vt:lpstr>
      <vt:lpstr>Tom Kerridge Example • Chef ambassador adds credibility and trust • Links to farm-to-fork values and premium quality • Strengthens long-term brand loyalty </vt:lpstr>
      <vt:lpstr>• High-quality visuals, recipes, and behind-the-scenes content on Instagram, YouTube &amp; TikTok • “Farm to Foodhall” with Tom Kerridge: – Visits Select Farms – Shows origin, sourcing, quality – Builds transparency and authenticity • UGC (reviews, photos, recipes) increases engagement • Influencer partnerships extend reach to younger audiences Clodagh McKenna Clodagh McKenna is a chef, TV presenter, author and small holding farmer living in Hampshire. </vt:lpstr>
      <vt:lpstr>Strengths • Strong brand identity across platforms • Effective personalization through Sparks data • High-quality storytelling and sustainability messaging • Chef-led campaigns add authenticity &amp; differentiation   Weaknesses / Opportunities • Greater segmentation possible (youth, budget-conscious flexitarians) • Influence strategy can be expanded with micro-influencers • Limited use of AI-driven personalization compared to competitors • Social media engagement strong, but customer service integration inconsistent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maia vashakmadze</dc:creator>
  <cp:lastModifiedBy>maia vashakmadze</cp:lastModifiedBy>
  <cp:revision>1</cp:revision>
  <dcterms:created xsi:type="dcterms:W3CDTF">2025-11-26T22:31:16Z</dcterms:created>
  <dcterms:modified xsi:type="dcterms:W3CDTF">2025-12-07T22:00:06Z</dcterms:modified>
</cp:coreProperties>
</file>