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9"/>
  </p:normalViewPr>
  <p:slideViewPr>
    <p:cSldViewPr snapToGrid="0">
      <p:cViewPr varScale="1">
        <p:scale>
          <a:sx n="104" d="100"/>
          <a:sy n="104" d="100"/>
        </p:scale>
        <p:origin x="8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90F796-7EF6-C544-8803-43464EA605E2}" type="datetimeFigureOut">
              <a:rPr lang="en-US" smtClean="0"/>
              <a:t>7/7/23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B92CD0-E0E1-B446-9ACC-8F9DC3DE10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246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303030"/>
                </a:solidFill>
                <a:effectLst/>
                <a:latin typeface="lato" panose="020F0502020204030204" pitchFamily="34" charset="0"/>
              </a:rPr>
              <a:t>“Employee motivation is the level of commitment, drive, and creativity that your team brings with them to work every day” (</a:t>
            </a:r>
            <a:r>
              <a:rPr lang="en-GB" b="0" i="0" u="none" strike="noStrike" dirty="0" err="1">
                <a:solidFill>
                  <a:srgbClr val="303030"/>
                </a:solidFill>
                <a:effectLst/>
                <a:latin typeface="lato" panose="020F0502020204030204" pitchFamily="34" charset="0"/>
              </a:rPr>
              <a:t>Masionis</a:t>
            </a:r>
            <a:r>
              <a:rPr lang="en-GB" b="0" i="0" u="none" strike="noStrike" dirty="0">
                <a:solidFill>
                  <a:srgbClr val="303030"/>
                </a:solidFill>
                <a:effectLst/>
                <a:latin typeface="lato" panose="020F0502020204030204" pitchFamily="34" charset="0"/>
              </a:rPr>
              <a:t>, 2022).</a:t>
            </a:r>
          </a:p>
          <a:p>
            <a:r>
              <a:rPr lang="en-GB" b="0" i="0" u="none" strike="noStrike" dirty="0">
                <a:solidFill>
                  <a:srgbClr val="303030"/>
                </a:solidFill>
                <a:effectLst/>
                <a:latin typeface="lato" panose="020F0502020204030204" pitchFamily="34" charset="0"/>
              </a:rPr>
              <a:t>None the less is the impact that employee motivation can have in the organisation, whether is positive or negative.</a:t>
            </a:r>
          </a:p>
          <a:p>
            <a:r>
              <a:rPr lang="en-GB" b="0" i="0" u="none" strike="noStrike" dirty="0">
                <a:solidFill>
                  <a:srgbClr val="303030"/>
                </a:solidFill>
                <a:effectLst/>
                <a:latin typeface="lato" panose="020F0502020204030204" pitchFamily="34" charset="0"/>
              </a:rPr>
              <a:t>Motivated employees are more productive than others and also serve as example to the colleagues.</a:t>
            </a:r>
          </a:p>
          <a:p>
            <a:endParaRPr lang="en-GB" b="0" i="0" u="none" strike="noStrike" dirty="0">
              <a:solidFill>
                <a:srgbClr val="303030"/>
              </a:solidFill>
              <a:effectLst/>
              <a:latin typeface="lato" panose="020F0502020204030204" pitchFamily="34" charset="0"/>
            </a:endParaRPr>
          </a:p>
          <a:p>
            <a:endParaRPr lang="en-GB" b="0" i="0" u="none" strike="noStrike" dirty="0">
              <a:solidFill>
                <a:srgbClr val="303030"/>
              </a:solidFill>
              <a:effectLst/>
              <a:latin typeface="lato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B92CD0-E0E1-B446-9ACC-8F9DC3DE105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7846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There are two main types of motivation, understanding their difference is beneficial when trying to improve employee motivation in the work place.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B92CD0-E0E1-B446-9ACC-8F9DC3DE105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3468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Intrinsic motivation as stated by the word itself comes from within, any individual that finds joy when completing certain tasks feels inevitably more motivated to fulfill 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B92CD0-E0E1-B446-9ACC-8F9DC3DE105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6670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opposition to intrinsic motivation, extrinsic motivation isn’t self driven but only obtained when external elements play as final reward or even punishment.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B92CD0-E0E1-B446-9ACC-8F9DC3DE105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418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-ENJOYABILITY</a:t>
            </a:r>
          </a:p>
          <a:p>
            <a:r>
              <a:rPr lang="en-US" dirty="0"/>
              <a:t>-GOAL REACH</a:t>
            </a:r>
          </a:p>
          <a:p>
            <a:r>
              <a:rPr lang="en-US" dirty="0"/>
              <a:t>-STRESS FACTOR</a:t>
            </a:r>
          </a:p>
          <a:p>
            <a:r>
              <a:rPr lang="en-US" dirty="0"/>
              <a:t>-GETTING THE WORK DONE </a:t>
            </a:r>
          </a:p>
          <a:p>
            <a:r>
              <a:rPr lang="en-US" dirty="0"/>
              <a:t>-SATISFACTION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B92CD0-E0E1-B446-9ACC-8F9DC3DE105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943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B92CD0-E0E1-B446-9ACC-8F9DC3DE105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190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304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334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056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437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7/7/23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7218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7/7/23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358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7/7/23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253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381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7/7/23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15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65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149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7/7/23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253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9FA55D-DBF3-44BD-8BAA-FC35FD1CE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Colourful carved figures of humans">
            <a:extLst>
              <a:ext uri="{FF2B5EF4-FFF2-40B4-BE49-F238E27FC236}">
                <a16:creationId xmlns:a16="http://schemas.microsoft.com/office/drawing/2014/main" id="{DA308C21-1C57-077F-E19A-C36D80D17E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053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1D34478-6122-494B-BC0B-DB0603948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70915">
            <a:off x="6731648" y="357256"/>
            <a:ext cx="4927301" cy="3146160"/>
          </a:xfrm>
          <a:custGeom>
            <a:avLst/>
            <a:gdLst>
              <a:gd name="connsiteX0" fmla="*/ 931249 w 1207078"/>
              <a:gd name="connsiteY0" fmla="*/ 1013346 h 1013355"/>
              <a:gd name="connsiteX1" fmla="*/ 814282 w 1207078"/>
              <a:gd name="connsiteY1" fmla="*/ 829037 h 1013355"/>
              <a:gd name="connsiteX2" fmla="*/ 241924 w 1207078"/>
              <a:gd name="connsiteY2" fmla="*/ 819512 h 1013355"/>
              <a:gd name="connsiteX3" fmla="*/ 79999 w 1207078"/>
              <a:gd name="connsiteY3" fmla="*/ 258680 h 1013355"/>
              <a:gd name="connsiteX4" fmla="*/ 834855 w 1207078"/>
              <a:gd name="connsiteY4" fmla="*/ 11030 h 1013355"/>
              <a:gd name="connsiteX5" fmla="*/ 1206997 w 1207078"/>
              <a:gd name="connsiteY5" fmla="*/ 356597 h 1013355"/>
              <a:gd name="connsiteX6" fmla="*/ 997447 w 1207078"/>
              <a:gd name="connsiteY6" fmla="*/ 742074 h 1013355"/>
              <a:gd name="connsiteX7" fmla="*/ 931249 w 1207078"/>
              <a:gd name="connsiteY7" fmla="*/ 1013346 h 1013355"/>
              <a:gd name="connsiteX0" fmla="*/ 925805 w 1207077"/>
              <a:gd name="connsiteY0" fmla="*/ 966643 h 966643"/>
              <a:gd name="connsiteX1" fmla="*/ 814320 w 1207077"/>
              <a:gd name="connsiteY1" fmla="*/ 829046 h 966643"/>
              <a:gd name="connsiteX2" fmla="*/ 241962 w 1207077"/>
              <a:gd name="connsiteY2" fmla="*/ 819521 h 966643"/>
              <a:gd name="connsiteX3" fmla="*/ 80037 w 1207077"/>
              <a:gd name="connsiteY3" fmla="*/ 258689 h 966643"/>
              <a:gd name="connsiteX4" fmla="*/ 834893 w 1207077"/>
              <a:gd name="connsiteY4" fmla="*/ 11039 h 966643"/>
              <a:gd name="connsiteX5" fmla="*/ 1207035 w 1207077"/>
              <a:gd name="connsiteY5" fmla="*/ 356606 h 966643"/>
              <a:gd name="connsiteX6" fmla="*/ 997485 w 1207077"/>
              <a:gd name="connsiteY6" fmla="*/ 742083 h 966643"/>
              <a:gd name="connsiteX7" fmla="*/ 925805 w 1207077"/>
              <a:gd name="connsiteY7" fmla="*/ 966643 h 966643"/>
              <a:gd name="connsiteX0" fmla="*/ 880512 w 1161784"/>
              <a:gd name="connsiteY0" fmla="*/ 966643 h 966643"/>
              <a:gd name="connsiteX1" fmla="*/ 806031 w 1161784"/>
              <a:gd name="connsiteY1" fmla="*/ 816343 h 966643"/>
              <a:gd name="connsiteX2" fmla="*/ 196669 w 1161784"/>
              <a:gd name="connsiteY2" fmla="*/ 819521 h 966643"/>
              <a:gd name="connsiteX3" fmla="*/ 34744 w 1161784"/>
              <a:gd name="connsiteY3" fmla="*/ 258689 h 966643"/>
              <a:gd name="connsiteX4" fmla="*/ 789600 w 1161784"/>
              <a:gd name="connsiteY4" fmla="*/ 11039 h 966643"/>
              <a:gd name="connsiteX5" fmla="*/ 1161742 w 1161784"/>
              <a:gd name="connsiteY5" fmla="*/ 356606 h 966643"/>
              <a:gd name="connsiteX6" fmla="*/ 952192 w 1161784"/>
              <a:gd name="connsiteY6" fmla="*/ 742083 h 966643"/>
              <a:gd name="connsiteX7" fmla="*/ 880512 w 1161784"/>
              <a:gd name="connsiteY7" fmla="*/ 966643 h 966643"/>
              <a:gd name="connsiteX0" fmla="*/ 886398 w 1167670"/>
              <a:gd name="connsiteY0" fmla="*/ 967976 h 967976"/>
              <a:gd name="connsiteX1" fmla="*/ 811917 w 1167670"/>
              <a:gd name="connsiteY1" fmla="*/ 817676 h 967976"/>
              <a:gd name="connsiteX2" fmla="*/ 176796 w 1167670"/>
              <a:gd name="connsiteY2" fmla="*/ 841907 h 967976"/>
              <a:gd name="connsiteX3" fmla="*/ 40630 w 1167670"/>
              <a:gd name="connsiteY3" fmla="*/ 260022 h 967976"/>
              <a:gd name="connsiteX4" fmla="*/ 795486 w 1167670"/>
              <a:gd name="connsiteY4" fmla="*/ 12372 h 967976"/>
              <a:gd name="connsiteX5" fmla="*/ 1167628 w 1167670"/>
              <a:gd name="connsiteY5" fmla="*/ 357939 h 967976"/>
              <a:gd name="connsiteX6" fmla="*/ 958078 w 1167670"/>
              <a:gd name="connsiteY6" fmla="*/ 743416 h 967976"/>
              <a:gd name="connsiteX7" fmla="*/ 886398 w 1167670"/>
              <a:gd name="connsiteY7" fmla="*/ 967976 h 967976"/>
              <a:gd name="connsiteX0" fmla="*/ 896528 w 1177800"/>
              <a:gd name="connsiteY0" fmla="*/ 968050 h 968050"/>
              <a:gd name="connsiteX1" fmla="*/ 822047 w 1177800"/>
              <a:gd name="connsiteY1" fmla="*/ 817750 h 968050"/>
              <a:gd name="connsiteX2" fmla="*/ 151996 w 1177800"/>
              <a:gd name="connsiteY2" fmla="*/ 850484 h 968050"/>
              <a:gd name="connsiteX3" fmla="*/ 50760 w 1177800"/>
              <a:gd name="connsiteY3" fmla="*/ 260096 h 968050"/>
              <a:gd name="connsiteX4" fmla="*/ 805616 w 1177800"/>
              <a:gd name="connsiteY4" fmla="*/ 12446 h 968050"/>
              <a:gd name="connsiteX5" fmla="*/ 1177758 w 1177800"/>
              <a:gd name="connsiteY5" fmla="*/ 358013 h 968050"/>
              <a:gd name="connsiteX6" fmla="*/ 968208 w 1177800"/>
              <a:gd name="connsiteY6" fmla="*/ 743490 h 968050"/>
              <a:gd name="connsiteX7" fmla="*/ 896528 w 1177800"/>
              <a:gd name="connsiteY7" fmla="*/ 968050 h 968050"/>
              <a:gd name="connsiteX0" fmla="*/ 892346 w 1177800"/>
              <a:gd name="connsiteY0" fmla="*/ 954284 h 954284"/>
              <a:gd name="connsiteX1" fmla="*/ 822047 w 1177800"/>
              <a:gd name="connsiteY1" fmla="*/ 817750 h 954284"/>
              <a:gd name="connsiteX2" fmla="*/ 151996 w 1177800"/>
              <a:gd name="connsiteY2" fmla="*/ 850484 h 954284"/>
              <a:gd name="connsiteX3" fmla="*/ 50760 w 1177800"/>
              <a:gd name="connsiteY3" fmla="*/ 260096 h 954284"/>
              <a:gd name="connsiteX4" fmla="*/ 805616 w 1177800"/>
              <a:gd name="connsiteY4" fmla="*/ 12446 h 954284"/>
              <a:gd name="connsiteX5" fmla="*/ 1177758 w 1177800"/>
              <a:gd name="connsiteY5" fmla="*/ 358013 h 954284"/>
              <a:gd name="connsiteX6" fmla="*/ 968208 w 1177800"/>
              <a:gd name="connsiteY6" fmla="*/ 743490 h 954284"/>
              <a:gd name="connsiteX7" fmla="*/ 892346 w 1177800"/>
              <a:gd name="connsiteY7" fmla="*/ 954284 h 954284"/>
              <a:gd name="connsiteX0" fmla="*/ 892346 w 1177800"/>
              <a:gd name="connsiteY0" fmla="*/ 954284 h 954284"/>
              <a:gd name="connsiteX1" fmla="*/ 822047 w 1177800"/>
              <a:gd name="connsiteY1" fmla="*/ 817750 h 954284"/>
              <a:gd name="connsiteX2" fmla="*/ 151996 w 1177800"/>
              <a:gd name="connsiteY2" fmla="*/ 850484 h 954284"/>
              <a:gd name="connsiteX3" fmla="*/ 50760 w 1177800"/>
              <a:gd name="connsiteY3" fmla="*/ 260096 h 954284"/>
              <a:gd name="connsiteX4" fmla="*/ 805616 w 1177800"/>
              <a:gd name="connsiteY4" fmla="*/ 12446 h 954284"/>
              <a:gd name="connsiteX5" fmla="*/ 1177758 w 1177800"/>
              <a:gd name="connsiteY5" fmla="*/ 358013 h 954284"/>
              <a:gd name="connsiteX6" fmla="*/ 969087 w 1177800"/>
              <a:gd name="connsiteY6" fmla="*/ 772843 h 954284"/>
              <a:gd name="connsiteX7" fmla="*/ 892346 w 1177800"/>
              <a:gd name="connsiteY7" fmla="*/ 954284 h 954284"/>
              <a:gd name="connsiteX0" fmla="*/ 892346 w 1177800"/>
              <a:gd name="connsiteY0" fmla="*/ 954284 h 954284"/>
              <a:gd name="connsiteX1" fmla="*/ 822047 w 1177800"/>
              <a:gd name="connsiteY1" fmla="*/ 817750 h 954284"/>
              <a:gd name="connsiteX2" fmla="*/ 151996 w 1177800"/>
              <a:gd name="connsiteY2" fmla="*/ 850484 h 954284"/>
              <a:gd name="connsiteX3" fmla="*/ 50760 w 1177800"/>
              <a:gd name="connsiteY3" fmla="*/ 260096 h 954284"/>
              <a:gd name="connsiteX4" fmla="*/ 805616 w 1177800"/>
              <a:gd name="connsiteY4" fmla="*/ 12446 h 954284"/>
              <a:gd name="connsiteX5" fmla="*/ 1177758 w 1177800"/>
              <a:gd name="connsiteY5" fmla="*/ 358013 h 954284"/>
              <a:gd name="connsiteX6" fmla="*/ 969087 w 1177800"/>
              <a:gd name="connsiteY6" fmla="*/ 772843 h 954284"/>
              <a:gd name="connsiteX7" fmla="*/ 892346 w 1177800"/>
              <a:gd name="connsiteY7" fmla="*/ 954284 h 954284"/>
              <a:gd name="connsiteX0" fmla="*/ 892510 w 1177964"/>
              <a:gd name="connsiteY0" fmla="*/ 954284 h 954284"/>
              <a:gd name="connsiteX1" fmla="*/ 826798 w 1177964"/>
              <a:gd name="connsiteY1" fmla="*/ 816633 h 954284"/>
              <a:gd name="connsiteX2" fmla="*/ 152160 w 1177964"/>
              <a:gd name="connsiteY2" fmla="*/ 850484 h 954284"/>
              <a:gd name="connsiteX3" fmla="*/ 50924 w 1177964"/>
              <a:gd name="connsiteY3" fmla="*/ 260096 h 954284"/>
              <a:gd name="connsiteX4" fmla="*/ 805780 w 1177964"/>
              <a:gd name="connsiteY4" fmla="*/ 12446 h 954284"/>
              <a:gd name="connsiteX5" fmla="*/ 1177922 w 1177964"/>
              <a:gd name="connsiteY5" fmla="*/ 358013 h 954284"/>
              <a:gd name="connsiteX6" fmla="*/ 969251 w 1177964"/>
              <a:gd name="connsiteY6" fmla="*/ 772843 h 954284"/>
              <a:gd name="connsiteX7" fmla="*/ 892510 w 1177964"/>
              <a:gd name="connsiteY7" fmla="*/ 954284 h 954284"/>
              <a:gd name="connsiteX0" fmla="*/ 892510 w 1177964"/>
              <a:gd name="connsiteY0" fmla="*/ 954284 h 954284"/>
              <a:gd name="connsiteX1" fmla="*/ 826798 w 1177964"/>
              <a:gd name="connsiteY1" fmla="*/ 816633 h 954284"/>
              <a:gd name="connsiteX2" fmla="*/ 152160 w 1177964"/>
              <a:gd name="connsiteY2" fmla="*/ 850484 h 954284"/>
              <a:gd name="connsiteX3" fmla="*/ 50924 w 1177964"/>
              <a:gd name="connsiteY3" fmla="*/ 260096 h 954284"/>
              <a:gd name="connsiteX4" fmla="*/ 805780 w 1177964"/>
              <a:gd name="connsiteY4" fmla="*/ 12446 h 954284"/>
              <a:gd name="connsiteX5" fmla="*/ 1177922 w 1177964"/>
              <a:gd name="connsiteY5" fmla="*/ 358013 h 954284"/>
              <a:gd name="connsiteX6" fmla="*/ 969251 w 1177964"/>
              <a:gd name="connsiteY6" fmla="*/ 772843 h 954284"/>
              <a:gd name="connsiteX7" fmla="*/ 892510 w 1177964"/>
              <a:gd name="connsiteY7" fmla="*/ 954284 h 954284"/>
              <a:gd name="connsiteX0" fmla="*/ 892510 w 1177964"/>
              <a:gd name="connsiteY0" fmla="*/ 954284 h 954284"/>
              <a:gd name="connsiteX1" fmla="*/ 826798 w 1177964"/>
              <a:gd name="connsiteY1" fmla="*/ 816633 h 954284"/>
              <a:gd name="connsiteX2" fmla="*/ 152160 w 1177964"/>
              <a:gd name="connsiteY2" fmla="*/ 850484 h 954284"/>
              <a:gd name="connsiteX3" fmla="*/ 50924 w 1177964"/>
              <a:gd name="connsiteY3" fmla="*/ 260096 h 954284"/>
              <a:gd name="connsiteX4" fmla="*/ 805780 w 1177964"/>
              <a:gd name="connsiteY4" fmla="*/ 12446 h 954284"/>
              <a:gd name="connsiteX5" fmla="*/ 1177922 w 1177964"/>
              <a:gd name="connsiteY5" fmla="*/ 358013 h 954284"/>
              <a:gd name="connsiteX6" fmla="*/ 967539 w 1177964"/>
              <a:gd name="connsiteY6" fmla="*/ 778355 h 954284"/>
              <a:gd name="connsiteX7" fmla="*/ 892510 w 1177964"/>
              <a:gd name="connsiteY7" fmla="*/ 954284 h 954284"/>
              <a:gd name="connsiteX0" fmla="*/ 892912 w 1178366"/>
              <a:gd name="connsiteY0" fmla="*/ 954284 h 954284"/>
              <a:gd name="connsiteX1" fmla="*/ 838317 w 1178366"/>
              <a:gd name="connsiteY1" fmla="*/ 829975 h 954284"/>
              <a:gd name="connsiteX2" fmla="*/ 152562 w 1178366"/>
              <a:gd name="connsiteY2" fmla="*/ 850484 h 954284"/>
              <a:gd name="connsiteX3" fmla="*/ 51326 w 1178366"/>
              <a:gd name="connsiteY3" fmla="*/ 260096 h 954284"/>
              <a:gd name="connsiteX4" fmla="*/ 806182 w 1178366"/>
              <a:gd name="connsiteY4" fmla="*/ 12446 h 954284"/>
              <a:gd name="connsiteX5" fmla="*/ 1178324 w 1178366"/>
              <a:gd name="connsiteY5" fmla="*/ 358013 h 954284"/>
              <a:gd name="connsiteX6" fmla="*/ 967941 w 1178366"/>
              <a:gd name="connsiteY6" fmla="*/ 778355 h 954284"/>
              <a:gd name="connsiteX7" fmla="*/ 892912 w 1178366"/>
              <a:gd name="connsiteY7" fmla="*/ 954284 h 954284"/>
              <a:gd name="connsiteX0" fmla="*/ 894402 w 1179860"/>
              <a:gd name="connsiteY0" fmla="*/ 958956 h 958956"/>
              <a:gd name="connsiteX1" fmla="*/ 839807 w 1179860"/>
              <a:gd name="connsiteY1" fmla="*/ 834647 h 958956"/>
              <a:gd name="connsiteX2" fmla="*/ 154052 w 1179860"/>
              <a:gd name="connsiteY2" fmla="*/ 855156 h 958956"/>
              <a:gd name="connsiteX3" fmla="*/ 52816 w 1179860"/>
              <a:gd name="connsiteY3" fmla="*/ 264768 h 958956"/>
              <a:gd name="connsiteX4" fmla="*/ 827792 w 1179860"/>
              <a:gd name="connsiteY4" fmla="*/ 12221 h 958956"/>
              <a:gd name="connsiteX5" fmla="*/ 1179814 w 1179860"/>
              <a:gd name="connsiteY5" fmla="*/ 362685 h 958956"/>
              <a:gd name="connsiteX6" fmla="*/ 969431 w 1179860"/>
              <a:gd name="connsiteY6" fmla="*/ 783027 h 958956"/>
              <a:gd name="connsiteX7" fmla="*/ 894402 w 1179860"/>
              <a:gd name="connsiteY7" fmla="*/ 958956 h 958956"/>
              <a:gd name="connsiteX0" fmla="*/ 896504 w 1181970"/>
              <a:gd name="connsiteY0" fmla="*/ 961175 h 961175"/>
              <a:gd name="connsiteX1" fmla="*/ 841909 w 1181970"/>
              <a:gd name="connsiteY1" fmla="*/ 836866 h 961175"/>
              <a:gd name="connsiteX2" fmla="*/ 156154 w 1181970"/>
              <a:gd name="connsiteY2" fmla="*/ 857375 h 961175"/>
              <a:gd name="connsiteX3" fmla="*/ 54918 w 1181970"/>
              <a:gd name="connsiteY3" fmla="*/ 266987 h 961175"/>
              <a:gd name="connsiteX4" fmla="*/ 858275 w 1181970"/>
              <a:gd name="connsiteY4" fmla="*/ 12117 h 961175"/>
              <a:gd name="connsiteX5" fmla="*/ 1181916 w 1181970"/>
              <a:gd name="connsiteY5" fmla="*/ 364904 h 961175"/>
              <a:gd name="connsiteX6" fmla="*/ 971533 w 1181970"/>
              <a:gd name="connsiteY6" fmla="*/ 785246 h 961175"/>
              <a:gd name="connsiteX7" fmla="*/ 896504 w 1181970"/>
              <a:gd name="connsiteY7" fmla="*/ 961175 h 961175"/>
              <a:gd name="connsiteX0" fmla="*/ 897768 w 1183239"/>
              <a:gd name="connsiteY0" fmla="*/ 938948 h 938948"/>
              <a:gd name="connsiteX1" fmla="*/ 843173 w 1183239"/>
              <a:gd name="connsiteY1" fmla="*/ 814639 h 938948"/>
              <a:gd name="connsiteX2" fmla="*/ 157418 w 1183239"/>
              <a:gd name="connsiteY2" fmla="*/ 835148 h 938948"/>
              <a:gd name="connsiteX3" fmla="*/ 56182 w 1183239"/>
              <a:gd name="connsiteY3" fmla="*/ 244760 h 938948"/>
              <a:gd name="connsiteX4" fmla="*/ 876607 w 1183239"/>
              <a:gd name="connsiteY4" fmla="*/ 13246 h 938948"/>
              <a:gd name="connsiteX5" fmla="*/ 1183180 w 1183239"/>
              <a:gd name="connsiteY5" fmla="*/ 342677 h 938948"/>
              <a:gd name="connsiteX6" fmla="*/ 972797 w 1183239"/>
              <a:gd name="connsiteY6" fmla="*/ 763019 h 938948"/>
              <a:gd name="connsiteX7" fmla="*/ 897768 w 1183239"/>
              <a:gd name="connsiteY7" fmla="*/ 938948 h 938948"/>
              <a:gd name="connsiteX0" fmla="*/ 899237 w 1184717"/>
              <a:gd name="connsiteY0" fmla="*/ 958806 h 958806"/>
              <a:gd name="connsiteX1" fmla="*/ 844642 w 1184717"/>
              <a:gd name="connsiteY1" fmla="*/ 834497 h 958806"/>
              <a:gd name="connsiteX2" fmla="*/ 158887 w 1184717"/>
              <a:gd name="connsiteY2" fmla="*/ 855006 h 958806"/>
              <a:gd name="connsiteX3" fmla="*/ 57651 w 1184717"/>
              <a:gd name="connsiteY3" fmla="*/ 264618 h 958806"/>
              <a:gd name="connsiteX4" fmla="*/ 897913 w 1184717"/>
              <a:gd name="connsiteY4" fmla="*/ 12228 h 958806"/>
              <a:gd name="connsiteX5" fmla="*/ 1184649 w 1184717"/>
              <a:gd name="connsiteY5" fmla="*/ 362535 h 958806"/>
              <a:gd name="connsiteX6" fmla="*/ 974266 w 1184717"/>
              <a:gd name="connsiteY6" fmla="*/ 782877 h 958806"/>
              <a:gd name="connsiteX7" fmla="*/ 899237 w 1184717"/>
              <a:gd name="connsiteY7" fmla="*/ 958806 h 958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4717" h="958806">
                <a:moveTo>
                  <a:pt x="899237" y="958806"/>
                </a:moveTo>
                <a:cubicBezTo>
                  <a:pt x="894405" y="944889"/>
                  <a:pt x="911997" y="873046"/>
                  <a:pt x="844642" y="834497"/>
                </a:cubicBezTo>
                <a:cubicBezTo>
                  <a:pt x="772061" y="864692"/>
                  <a:pt x="290052" y="949986"/>
                  <a:pt x="158887" y="855006"/>
                </a:cubicBezTo>
                <a:cubicBezTo>
                  <a:pt x="27722" y="760026"/>
                  <a:pt x="-65520" y="405081"/>
                  <a:pt x="57651" y="264618"/>
                </a:cubicBezTo>
                <a:cubicBezTo>
                  <a:pt x="180822" y="124155"/>
                  <a:pt x="458430" y="-47589"/>
                  <a:pt x="897913" y="12228"/>
                </a:cubicBezTo>
                <a:cubicBezTo>
                  <a:pt x="1046789" y="37089"/>
                  <a:pt x="1188269" y="121743"/>
                  <a:pt x="1184649" y="362535"/>
                </a:cubicBezTo>
                <a:cubicBezTo>
                  <a:pt x="1181030" y="603327"/>
                  <a:pt x="1069516" y="742967"/>
                  <a:pt x="974266" y="782877"/>
                </a:cubicBezTo>
                <a:cubicBezTo>
                  <a:pt x="970075" y="839741"/>
                  <a:pt x="899237" y="958806"/>
                  <a:pt x="899237" y="958806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B67A4C-C323-6E71-3418-ADB249CD868A}"/>
              </a:ext>
            </a:extLst>
          </p:cNvPr>
          <p:cNvSpPr txBox="1"/>
          <p:nvPr/>
        </p:nvSpPr>
        <p:spPr>
          <a:xfrm>
            <a:off x="7178766" y="732550"/>
            <a:ext cx="4186940" cy="16434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spcBef>
                <a:spcPct val="0"/>
              </a:spcBef>
              <a:spcAft>
                <a:spcPts val="600"/>
              </a:spcAft>
            </a:pPr>
            <a:r>
              <a:rPr lang="en-US" sz="4800" b="1" spc="100">
                <a:latin typeface="+mj-lt"/>
                <a:ea typeface="+mj-ea"/>
                <a:cs typeface="+mj-cs"/>
              </a:rPr>
              <a:t>MEANING OF EMPLOYEE MOTIVATION: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87AACE3-D796-459A-88F7-2091CC177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70915">
            <a:off x="6793370" y="351450"/>
            <a:ext cx="4927301" cy="3146160"/>
          </a:xfrm>
          <a:custGeom>
            <a:avLst/>
            <a:gdLst>
              <a:gd name="connsiteX0" fmla="*/ 931249 w 1207078"/>
              <a:gd name="connsiteY0" fmla="*/ 1013346 h 1013355"/>
              <a:gd name="connsiteX1" fmla="*/ 814282 w 1207078"/>
              <a:gd name="connsiteY1" fmla="*/ 829037 h 1013355"/>
              <a:gd name="connsiteX2" fmla="*/ 241924 w 1207078"/>
              <a:gd name="connsiteY2" fmla="*/ 819512 h 1013355"/>
              <a:gd name="connsiteX3" fmla="*/ 79999 w 1207078"/>
              <a:gd name="connsiteY3" fmla="*/ 258680 h 1013355"/>
              <a:gd name="connsiteX4" fmla="*/ 834855 w 1207078"/>
              <a:gd name="connsiteY4" fmla="*/ 11030 h 1013355"/>
              <a:gd name="connsiteX5" fmla="*/ 1206997 w 1207078"/>
              <a:gd name="connsiteY5" fmla="*/ 356597 h 1013355"/>
              <a:gd name="connsiteX6" fmla="*/ 997447 w 1207078"/>
              <a:gd name="connsiteY6" fmla="*/ 742074 h 1013355"/>
              <a:gd name="connsiteX7" fmla="*/ 931249 w 1207078"/>
              <a:gd name="connsiteY7" fmla="*/ 1013346 h 1013355"/>
              <a:gd name="connsiteX0" fmla="*/ 925805 w 1207077"/>
              <a:gd name="connsiteY0" fmla="*/ 966643 h 966643"/>
              <a:gd name="connsiteX1" fmla="*/ 814320 w 1207077"/>
              <a:gd name="connsiteY1" fmla="*/ 829046 h 966643"/>
              <a:gd name="connsiteX2" fmla="*/ 241962 w 1207077"/>
              <a:gd name="connsiteY2" fmla="*/ 819521 h 966643"/>
              <a:gd name="connsiteX3" fmla="*/ 80037 w 1207077"/>
              <a:gd name="connsiteY3" fmla="*/ 258689 h 966643"/>
              <a:gd name="connsiteX4" fmla="*/ 834893 w 1207077"/>
              <a:gd name="connsiteY4" fmla="*/ 11039 h 966643"/>
              <a:gd name="connsiteX5" fmla="*/ 1207035 w 1207077"/>
              <a:gd name="connsiteY5" fmla="*/ 356606 h 966643"/>
              <a:gd name="connsiteX6" fmla="*/ 997485 w 1207077"/>
              <a:gd name="connsiteY6" fmla="*/ 742083 h 966643"/>
              <a:gd name="connsiteX7" fmla="*/ 925805 w 1207077"/>
              <a:gd name="connsiteY7" fmla="*/ 966643 h 966643"/>
              <a:gd name="connsiteX0" fmla="*/ 880512 w 1161784"/>
              <a:gd name="connsiteY0" fmla="*/ 966643 h 966643"/>
              <a:gd name="connsiteX1" fmla="*/ 806031 w 1161784"/>
              <a:gd name="connsiteY1" fmla="*/ 816343 h 966643"/>
              <a:gd name="connsiteX2" fmla="*/ 196669 w 1161784"/>
              <a:gd name="connsiteY2" fmla="*/ 819521 h 966643"/>
              <a:gd name="connsiteX3" fmla="*/ 34744 w 1161784"/>
              <a:gd name="connsiteY3" fmla="*/ 258689 h 966643"/>
              <a:gd name="connsiteX4" fmla="*/ 789600 w 1161784"/>
              <a:gd name="connsiteY4" fmla="*/ 11039 h 966643"/>
              <a:gd name="connsiteX5" fmla="*/ 1161742 w 1161784"/>
              <a:gd name="connsiteY5" fmla="*/ 356606 h 966643"/>
              <a:gd name="connsiteX6" fmla="*/ 952192 w 1161784"/>
              <a:gd name="connsiteY6" fmla="*/ 742083 h 966643"/>
              <a:gd name="connsiteX7" fmla="*/ 880512 w 1161784"/>
              <a:gd name="connsiteY7" fmla="*/ 966643 h 966643"/>
              <a:gd name="connsiteX0" fmla="*/ 886398 w 1167670"/>
              <a:gd name="connsiteY0" fmla="*/ 967976 h 967976"/>
              <a:gd name="connsiteX1" fmla="*/ 811917 w 1167670"/>
              <a:gd name="connsiteY1" fmla="*/ 817676 h 967976"/>
              <a:gd name="connsiteX2" fmla="*/ 176796 w 1167670"/>
              <a:gd name="connsiteY2" fmla="*/ 841907 h 967976"/>
              <a:gd name="connsiteX3" fmla="*/ 40630 w 1167670"/>
              <a:gd name="connsiteY3" fmla="*/ 260022 h 967976"/>
              <a:gd name="connsiteX4" fmla="*/ 795486 w 1167670"/>
              <a:gd name="connsiteY4" fmla="*/ 12372 h 967976"/>
              <a:gd name="connsiteX5" fmla="*/ 1167628 w 1167670"/>
              <a:gd name="connsiteY5" fmla="*/ 357939 h 967976"/>
              <a:gd name="connsiteX6" fmla="*/ 958078 w 1167670"/>
              <a:gd name="connsiteY6" fmla="*/ 743416 h 967976"/>
              <a:gd name="connsiteX7" fmla="*/ 886398 w 1167670"/>
              <a:gd name="connsiteY7" fmla="*/ 967976 h 967976"/>
              <a:gd name="connsiteX0" fmla="*/ 896528 w 1177800"/>
              <a:gd name="connsiteY0" fmla="*/ 968050 h 968050"/>
              <a:gd name="connsiteX1" fmla="*/ 822047 w 1177800"/>
              <a:gd name="connsiteY1" fmla="*/ 817750 h 968050"/>
              <a:gd name="connsiteX2" fmla="*/ 151996 w 1177800"/>
              <a:gd name="connsiteY2" fmla="*/ 850484 h 968050"/>
              <a:gd name="connsiteX3" fmla="*/ 50760 w 1177800"/>
              <a:gd name="connsiteY3" fmla="*/ 260096 h 968050"/>
              <a:gd name="connsiteX4" fmla="*/ 805616 w 1177800"/>
              <a:gd name="connsiteY4" fmla="*/ 12446 h 968050"/>
              <a:gd name="connsiteX5" fmla="*/ 1177758 w 1177800"/>
              <a:gd name="connsiteY5" fmla="*/ 358013 h 968050"/>
              <a:gd name="connsiteX6" fmla="*/ 968208 w 1177800"/>
              <a:gd name="connsiteY6" fmla="*/ 743490 h 968050"/>
              <a:gd name="connsiteX7" fmla="*/ 896528 w 1177800"/>
              <a:gd name="connsiteY7" fmla="*/ 968050 h 968050"/>
              <a:gd name="connsiteX0" fmla="*/ 892346 w 1177800"/>
              <a:gd name="connsiteY0" fmla="*/ 954284 h 954284"/>
              <a:gd name="connsiteX1" fmla="*/ 822047 w 1177800"/>
              <a:gd name="connsiteY1" fmla="*/ 817750 h 954284"/>
              <a:gd name="connsiteX2" fmla="*/ 151996 w 1177800"/>
              <a:gd name="connsiteY2" fmla="*/ 850484 h 954284"/>
              <a:gd name="connsiteX3" fmla="*/ 50760 w 1177800"/>
              <a:gd name="connsiteY3" fmla="*/ 260096 h 954284"/>
              <a:gd name="connsiteX4" fmla="*/ 805616 w 1177800"/>
              <a:gd name="connsiteY4" fmla="*/ 12446 h 954284"/>
              <a:gd name="connsiteX5" fmla="*/ 1177758 w 1177800"/>
              <a:gd name="connsiteY5" fmla="*/ 358013 h 954284"/>
              <a:gd name="connsiteX6" fmla="*/ 968208 w 1177800"/>
              <a:gd name="connsiteY6" fmla="*/ 743490 h 954284"/>
              <a:gd name="connsiteX7" fmla="*/ 892346 w 1177800"/>
              <a:gd name="connsiteY7" fmla="*/ 954284 h 954284"/>
              <a:gd name="connsiteX0" fmla="*/ 892346 w 1177800"/>
              <a:gd name="connsiteY0" fmla="*/ 954284 h 954284"/>
              <a:gd name="connsiteX1" fmla="*/ 822047 w 1177800"/>
              <a:gd name="connsiteY1" fmla="*/ 817750 h 954284"/>
              <a:gd name="connsiteX2" fmla="*/ 151996 w 1177800"/>
              <a:gd name="connsiteY2" fmla="*/ 850484 h 954284"/>
              <a:gd name="connsiteX3" fmla="*/ 50760 w 1177800"/>
              <a:gd name="connsiteY3" fmla="*/ 260096 h 954284"/>
              <a:gd name="connsiteX4" fmla="*/ 805616 w 1177800"/>
              <a:gd name="connsiteY4" fmla="*/ 12446 h 954284"/>
              <a:gd name="connsiteX5" fmla="*/ 1177758 w 1177800"/>
              <a:gd name="connsiteY5" fmla="*/ 358013 h 954284"/>
              <a:gd name="connsiteX6" fmla="*/ 969087 w 1177800"/>
              <a:gd name="connsiteY6" fmla="*/ 772843 h 954284"/>
              <a:gd name="connsiteX7" fmla="*/ 892346 w 1177800"/>
              <a:gd name="connsiteY7" fmla="*/ 954284 h 954284"/>
              <a:gd name="connsiteX0" fmla="*/ 892346 w 1177800"/>
              <a:gd name="connsiteY0" fmla="*/ 954284 h 954284"/>
              <a:gd name="connsiteX1" fmla="*/ 822047 w 1177800"/>
              <a:gd name="connsiteY1" fmla="*/ 817750 h 954284"/>
              <a:gd name="connsiteX2" fmla="*/ 151996 w 1177800"/>
              <a:gd name="connsiteY2" fmla="*/ 850484 h 954284"/>
              <a:gd name="connsiteX3" fmla="*/ 50760 w 1177800"/>
              <a:gd name="connsiteY3" fmla="*/ 260096 h 954284"/>
              <a:gd name="connsiteX4" fmla="*/ 805616 w 1177800"/>
              <a:gd name="connsiteY4" fmla="*/ 12446 h 954284"/>
              <a:gd name="connsiteX5" fmla="*/ 1177758 w 1177800"/>
              <a:gd name="connsiteY5" fmla="*/ 358013 h 954284"/>
              <a:gd name="connsiteX6" fmla="*/ 969087 w 1177800"/>
              <a:gd name="connsiteY6" fmla="*/ 772843 h 954284"/>
              <a:gd name="connsiteX7" fmla="*/ 892346 w 1177800"/>
              <a:gd name="connsiteY7" fmla="*/ 954284 h 954284"/>
              <a:gd name="connsiteX0" fmla="*/ 892510 w 1177964"/>
              <a:gd name="connsiteY0" fmla="*/ 954284 h 954284"/>
              <a:gd name="connsiteX1" fmla="*/ 826798 w 1177964"/>
              <a:gd name="connsiteY1" fmla="*/ 816633 h 954284"/>
              <a:gd name="connsiteX2" fmla="*/ 152160 w 1177964"/>
              <a:gd name="connsiteY2" fmla="*/ 850484 h 954284"/>
              <a:gd name="connsiteX3" fmla="*/ 50924 w 1177964"/>
              <a:gd name="connsiteY3" fmla="*/ 260096 h 954284"/>
              <a:gd name="connsiteX4" fmla="*/ 805780 w 1177964"/>
              <a:gd name="connsiteY4" fmla="*/ 12446 h 954284"/>
              <a:gd name="connsiteX5" fmla="*/ 1177922 w 1177964"/>
              <a:gd name="connsiteY5" fmla="*/ 358013 h 954284"/>
              <a:gd name="connsiteX6" fmla="*/ 969251 w 1177964"/>
              <a:gd name="connsiteY6" fmla="*/ 772843 h 954284"/>
              <a:gd name="connsiteX7" fmla="*/ 892510 w 1177964"/>
              <a:gd name="connsiteY7" fmla="*/ 954284 h 954284"/>
              <a:gd name="connsiteX0" fmla="*/ 892510 w 1177964"/>
              <a:gd name="connsiteY0" fmla="*/ 954284 h 954284"/>
              <a:gd name="connsiteX1" fmla="*/ 826798 w 1177964"/>
              <a:gd name="connsiteY1" fmla="*/ 816633 h 954284"/>
              <a:gd name="connsiteX2" fmla="*/ 152160 w 1177964"/>
              <a:gd name="connsiteY2" fmla="*/ 850484 h 954284"/>
              <a:gd name="connsiteX3" fmla="*/ 50924 w 1177964"/>
              <a:gd name="connsiteY3" fmla="*/ 260096 h 954284"/>
              <a:gd name="connsiteX4" fmla="*/ 805780 w 1177964"/>
              <a:gd name="connsiteY4" fmla="*/ 12446 h 954284"/>
              <a:gd name="connsiteX5" fmla="*/ 1177922 w 1177964"/>
              <a:gd name="connsiteY5" fmla="*/ 358013 h 954284"/>
              <a:gd name="connsiteX6" fmla="*/ 969251 w 1177964"/>
              <a:gd name="connsiteY6" fmla="*/ 772843 h 954284"/>
              <a:gd name="connsiteX7" fmla="*/ 892510 w 1177964"/>
              <a:gd name="connsiteY7" fmla="*/ 954284 h 954284"/>
              <a:gd name="connsiteX0" fmla="*/ 892510 w 1177964"/>
              <a:gd name="connsiteY0" fmla="*/ 954284 h 954284"/>
              <a:gd name="connsiteX1" fmla="*/ 826798 w 1177964"/>
              <a:gd name="connsiteY1" fmla="*/ 816633 h 954284"/>
              <a:gd name="connsiteX2" fmla="*/ 152160 w 1177964"/>
              <a:gd name="connsiteY2" fmla="*/ 850484 h 954284"/>
              <a:gd name="connsiteX3" fmla="*/ 50924 w 1177964"/>
              <a:gd name="connsiteY3" fmla="*/ 260096 h 954284"/>
              <a:gd name="connsiteX4" fmla="*/ 805780 w 1177964"/>
              <a:gd name="connsiteY4" fmla="*/ 12446 h 954284"/>
              <a:gd name="connsiteX5" fmla="*/ 1177922 w 1177964"/>
              <a:gd name="connsiteY5" fmla="*/ 358013 h 954284"/>
              <a:gd name="connsiteX6" fmla="*/ 967539 w 1177964"/>
              <a:gd name="connsiteY6" fmla="*/ 778355 h 954284"/>
              <a:gd name="connsiteX7" fmla="*/ 892510 w 1177964"/>
              <a:gd name="connsiteY7" fmla="*/ 954284 h 954284"/>
              <a:gd name="connsiteX0" fmla="*/ 892912 w 1178366"/>
              <a:gd name="connsiteY0" fmla="*/ 954284 h 954284"/>
              <a:gd name="connsiteX1" fmla="*/ 838317 w 1178366"/>
              <a:gd name="connsiteY1" fmla="*/ 829975 h 954284"/>
              <a:gd name="connsiteX2" fmla="*/ 152562 w 1178366"/>
              <a:gd name="connsiteY2" fmla="*/ 850484 h 954284"/>
              <a:gd name="connsiteX3" fmla="*/ 51326 w 1178366"/>
              <a:gd name="connsiteY3" fmla="*/ 260096 h 954284"/>
              <a:gd name="connsiteX4" fmla="*/ 806182 w 1178366"/>
              <a:gd name="connsiteY4" fmla="*/ 12446 h 954284"/>
              <a:gd name="connsiteX5" fmla="*/ 1178324 w 1178366"/>
              <a:gd name="connsiteY5" fmla="*/ 358013 h 954284"/>
              <a:gd name="connsiteX6" fmla="*/ 967941 w 1178366"/>
              <a:gd name="connsiteY6" fmla="*/ 778355 h 954284"/>
              <a:gd name="connsiteX7" fmla="*/ 892912 w 1178366"/>
              <a:gd name="connsiteY7" fmla="*/ 954284 h 954284"/>
              <a:gd name="connsiteX0" fmla="*/ 894402 w 1179860"/>
              <a:gd name="connsiteY0" fmla="*/ 958956 h 958956"/>
              <a:gd name="connsiteX1" fmla="*/ 839807 w 1179860"/>
              <a:gd name="connsiteY1" fmla="*/ 834647 h 958956"/>
              <a:gd name="connsiteX2" fmla="*/ 154052 w 1179860"/>
              <a:gd name="connsiteY2" fmla="*/ 855156 h 958956"/>
              <a:gd name="connsiteX3" fmla="*/ 52816 w 1179860"/>
              <a:gd name="connsiteY3" fmla="*/ 264768 h 958956"/>
              <a:gd name="connsiteX4" fmla="*/ 827792 w 1179860"/>
              <a:gd name="connsiteY4" fmla="*/ 12221 h 958956"/>
              <a:gd name="connsiteX5" fmla="*/ 1179814 w 1179860"/>
              <a:gd name="connsiteY5" fmla="*/ 362685 h 958956"/>
              <a:gd name="connsiteX6" fmla="*/ 969431 w 1179860"/>
              <a:gd name="connsiteY6" fmla="*/ 783027 h 958956"/>
              <a:gd name="connsiteX7" fmla="*/ 894402 w 1179860"/>
              <a:gd name="connsiteY7" fmla="*/ 958956 h 958956"/>
              <a:gd name="connsiteX0" fmla="*/ 896504 w 1181970"/>
              <a:gd name="connsiteY0" fmla="*/ 961175 h 961175"/>
              <a:gd name="connsiteX1" fmla="*/ 841909 w 1181970"/>
              <a:gd name="connsiteY1" fmla="*/ 836866 h 961175"/>
              <a:gd name="connsiteX2" fmla="*/ 156154 w 1181970"/>
              <a:gd name="connsiteY2" fmla="*/ 857375 h 961175"/>
              <a:gd name="connsiteX3" fmla="*/ 54918 w 1181970"/>
              <a:gd name="connsiteY3" fmla="*/ 266987 h 961175"/>
              <a:gd name="connsiteX4" fmla="*/ 858275 w 1181970"/>
              <a:gd name="connsiteY4" fmla="*/ 12117 h 961175"/>
              <a:gd name="connsiteX5" fmla="*/ 1181916 w 1181970"/>
              <a:gd name="connsiteY5" fmla="*/ 364904 h 961175"/>
              <a:gd name="connsiteX6" fmla="*/ 971533 w 1181970"/>
              <a:gd name="connsiteY6" fmla="*/ 785246 h 961175"/>
              <a:gd name="connsiteX7" fmla="*/ 896504 w 1181970"/>
              <a:gd name="connsiteY7" fmla="*/ 961175 h 961175"/>
              <a:gd name="connsiteX0" fmla="*/ 897768 w 1183239"/>
              <a:gd name="connsiteY0" fmla="*/ 938948 h 938948"/>
              <a:gd name="connsiteX1" fmla="*/ 843173 w 1183239"/>
              <a:gd name="connsiteY1" fmla="*/ 814639 h 938948"/>
              <a:gd name="connsiteX2" fmla="*/ 157418 w 1183239"/>
              <a:gd name="connsiteY2" fmla="*/ 835148 h 938948"/>
              <a:gd name="connsiteX3" fmla="*/ 56182 w 1183239"/>
              <a:gd name="connsiteY3" fmla="*/ 244760 h 938948"/>
              <a:gd name="connsiteX4" fmla="*/ 876607 w 1183239"/>
              <a:gd name="connsiteY4" fmla="*/ 13246 h 938948"/>
              <a:gd name="connsiteX5" fmla="*/ 1183180 w 1183239"/>
              <a:gd name="connsiteY5" fmla="*/ 342677 h 938948"/>
              <a:gd name="connsiteX6" fmla="*/ 972797 w 1183239"/>
              <a:gd name="connsiteY6" fmla="*/ 763019 h 938948"/>
              <a:gd name="connsiteX7" fmla="*/ 897768 w 1183239"/>
              <a:gd name="connsiteY7" fmla="*/ 938948 h 938948"/>
              <a:gd name="connsiteX0" fmla="*/ 899237 w 1184717"/>
              <a:gd name="connsiteY0" fmla="*/ 958806 h 958806"/>
              <a:gd name="connsiteX1" fmla="*/ 844642 w 1184717"/>
              <a:gd name="connsiteY1" fmla="*/ 834497 h 958806"/>
              <a:gd name="connsiteX2" fmla="*/ 158887 w 1184717"/>
              <a:gd name="connsiteY2" fmla="*/ 855006 h 958806"/>
              <a:gd name="connsiteX3" fmla="*/ 57651 w 1184717"/>
              <a:gd name="connsiteY3" fmla="*/ 264618 h 958806"/>
              <a:gd name="connsiteX4" fmla="*/ 897913 w 1184717"/>
              <a:gd name="connsiteY4" fmla="*/ 12228 h 958806"/>
              <a:gd name="connsiteX5" fmla="*/ 1184649 w 1184717"/>
              <a:gd name="connsiteY5" fmla="*/ 362535 h 958806"/>
              <a:gd name="connsiteX6" fmla="*/ 974266 w 1184717"/>
              <a:gd name="connsiteY6" fmla="*/ 782877 h 958806"/>
              <a:gd name="connsiteX7" fmla="*/ 899237 w 1184717"/>
              <a:gd name="connsiteY7" fmla="*/ 958806 h 958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4717" h="958806">
                <a:moveTo>
                  <a:pt x="899237" y="958806"/>
                </a:moveTo>
                <a:cubicBezTo>
                  <a:pt x="894405" y="944889"/>
                  <a:pt x="911997" y="873046"/>
                  <a:pt x="844642" y="834497"/>
                </a:cubicBezTo>
                <a:cubicBezTo>
                  <a:pt x="772061" y="864692"/>
                  <a:pt x="290052" y="949986"/>
                  <a:pt x="158887" y="855006"/>
                </a:cubicBezTo>
                <a:cubicBezTo>
                  <a:pt x="27722" y="760026"/>
                  <a:pt x="-65520" y="405081"/>
                  <a:pt x="57651" y="264618"/>
                </a:cubicBezTo>
                <a:cubicBezTo>
                  <a:pt x="180822" y="124155"/>
                  <a:pt x="458430" y="-47589"/>
                  <a:pt x="897913" y="12228"/>
                </a:cubicBezTo>
                <a:cubicBezTo>
                  <a:pt x="1046789" y="37089"/>
                  <a:pt x="1188269" y="121743"/>
                  <a:pt x="1184649" y="362535"/>
                </a:cubicBezTo>
                <a:cubicBezTo>
                  <a:pt x="1181030" y="603327"/>
                  <a:pt x="1069516" y="742967"/>
                  <a:pt x="974266" y="782877"/>
                </a:cubicBezTo>
                <a:cubicBezTo>
                  <a:pt x="970075" y="839741"/>
                  <a:pt x="899237" y="958806"/>
                  <a:pt x="899237" y="95880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7601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795E2AC-53C4-48AB-A681-BAF4A9F98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A016028-7ACB-48E8-9930-4666F8D47F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05700">
            <a:off x="3943121" y="105069"/>
            <a:ext cx="7693465" cy="6305286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84477 w 969216"/>
              <a:gd name="connsiteY0" fmla="*/ 701931 h 701931"/>
              <a:gd name="connsiteX1" fmla="*/ 380092 w 969216"/>
              <a:gd name="connsiteY1" fmla="*/ 648764 h 701931"/>
              <a:gd name="connsiteX2" fmla="*/ 612962 w 969216"/>
              <a:gd name="connsiteY2" fmla="*/ 609664 h 701931"/>
              <a:gd name="connsiteX3" fmla="*/ 896150 w 969216"/>
              <a:gd name="connsiteY3" fmla="*/ 433946 h 701931"/>
              <a:gd name="connsiteX4" fmla="*/ 963413 w 969216"/>
              <a:gd name="connsiteY4" fmla="*/ 221606 h 701931"/>
              <a:gd name="connsiteX5" fmla="*/ 763842 w 969216"/>
              <a:gd name="connsiteY5" fmla="*/ 2230 h 701931"/>
              <a:gd name="connsiteX6" fmla="*/ 294804 w 969216"/>
              <a:gd name="connsiteY6" fmla="*/ 121238 h 701931"/>
              <a:gd name="connsiteX7" fmla="*/ 10293 w 969216"/>
              <a:gd name="connsiteY7" fmla="*/ 329785 h 701931"/>
              <a:gd name="connsiteX8" fmla="*/ 260952 w 969216"/>
              <a:gd name="connsiteY8" fmla="*/ 641444 h 701931"/>
              <a:gd name="connsiteX9" fmla="*/ 284477 w 969216"/>
              <a:gd name="connsiteY9" fmla="*/ 701931 h 701931"/>
              <a:gd name="connsiteX0" fmla="*/ 276267 w 961006"/>
              <a:gd name="connsiteY0" fmla="*/ 701917 h 701917"/>
              <a:gd name="connsiteX1" fmla="*/ 371882 w 961006"/>
              <a:gd name="connsiteY1" fmla="*/ 648750 h 701917"/>
              <a:gd name="connsiteX2" fmla="*/ 604752 w 961006"/>
              <a:gd name="connsiteY2" fmla="*/ 609650 h 701917"/>
              <a:gd name="connsiteX3" fmla="*/ 887940 w 961006"/>
              <a:gd name="connsiteY3" fmla="*/ 433932 h 701917"/>
              <a:gd name="connsiteX4" fmla="*/ 955203 w 961006"/>
              <a:gd name="connsiteY4" fmla="*/ 221592 h 701917"/>
              <a:gd name="connsiteX5" fmla="*/ 755632 w 961006"/>
              <a:gd name="connsiteY5" fmla="*/ 2216 h 701917"/>
              <a:gd name="connsiteX6" fmla="*/ 286594 w 961006"/>
              <a:gd name="connsiteY6" fmla="*/ 121224 h 701917"/>
              <a:gd name="connsiteX7" fmla="*/ 11110 w 961006"/>
              <a:gd name="connsiteY7" fmla="*/ 326131 h 701917"/>
              <a:gd name="connsiteX8" fmla="*/ 252742 w 961006"/>
              <a:gd name="connsiteY8" fmla="*/ 641430 h 701917"/>
              <a:gd name="connsiteX9" fmla="*/ 276267 w 961006"/>
              <a:gd name="connsiteY9" fmla="*/ 701917 h 701917"/>
              <a:gd name="connsiteX0" fmla="*/ 265878 w 950617"/>
              <a:gd name="connsiteY0" fmla="*/ 701900 h 701900"/>
              <a:gd name="connsiteX1" fmla="*/ 361493 w 950617"/>
              <a:gd name="connsiteY1" fmla="*/ 648733 h 701900"/>
              <a:gd name="connsiteX2" fmla="*/ 594363 w 950617"/>
              <a:gd name="connsiteY2" fmla="*/ 609633 h 701900"/>
              <a:gd name="connsiteX3" fmla="*/ 877551 w 950617"/>
              <a:gd name="connsiteY3" fmla="*/ 433915 h 701900"/>
              <a:gd name="connsiteX4" fmla="*/ 944814 w 950617"/>
              <a:gd name="connsiteY4" fmla="*/ 221575 h 701900"/>
              <a:gd name="connsiteX5" fmla="*/ 745243 w 950617"/>
              <a:gd name="connsiteY5" fmla="*/ 2199 h 701900"/>
              <a:gd name="connsiteX6" fmla="*/ 276205 w 950617"/>
              <a:gd name="connsiteY6" fmla="*/ 121207 h 701900"/>
              <a:gd name="connsiteX7" fmla="*/ 12327 w 950617"/>
              <a:gd name="connsiteY7" fmla="*/ 321433 h 701900"/>
              <a:gd name="connsiteX8" fmla="*/ 242353 w 950617"/>
              <a:gd name="connsiteY8" fmla="*/ 641413 h 701900"/>
              <a:gd name="connsiteX9" fmla="*/ 265878 w 950617"/>
              <a:gd name="connsiteY9" fmla="*/ 701900 h 701900"/>
              <a:gd name="connsiteX0" fmla="*/ 267212 w 951951"/>
              <a:gd name="connsiteY0" fmla="*/ 701876 h 701876"/>
              <a:gd name="connsiteX1" fmla="*/ 362827 w 951951"/>
              <a:gd name="connsiteY1" fmla="*/ 648709 h 701876"/>
              <a:gd name="connsiteX2" fmla="*/ 595697 w 951951"/>
              <a:gd name="connsiteY2" fmla="*/ 609609 h 701876"/>
              <a:gd name="connsiteX3" fmla="*/ 878885 w 951951"/>
              <a:gd name="connsiteY3" fmla="*/ 433891 h 701876"/>
              <a:gd name="connsiteX4" fmla="*/ 946148 w 951951"/>
              <a:gd name="connsiteY4" fmla="*/ 221551 h 701876"/>
              <a:gd name="connsiteX5" fmla="*/ 746577 w 951951"/>
              <a:gd name="connsiteY5" fmla="*/ 2175 h 701876"/>
              <a:gd name="connsiteX6" fmla="*/ 277539 w 951951"/>
              <a:gd name="connsiteY6" fmla="*/ 121183 h 701876"/>
              <a:gd name="connsiteX7" fmla="*/ 12157 w 951951"/>
              <a:gd name="connsiteY7" fmla="*/ 314888 h 701876"/>
              <a:gd name="connsiteX8" fmla="*/ 243687 w 951951"/>
              <a:gd name="connsiteY8" fmla="*/ 641389 h 701876"/>
              <a:gd name="connsiteX9" fmla="*/ 267212 w 951951"/>
              <a:gd name="connsiteY9" fmla="*/ 701876 h 701876"/>
              <a:gd name="connsiteX0" fmla="*/ 267212 w 921127"/>
              <a:gd name="connsiteY0" fmla="*/ 702378 h 702378"/>
              <a:gd name="connsiteX1" fmla="*/ 362827 w 921127"/>
              <a:gd name="connsiteY1" fmla="*/ 649211 h 702378"/>
              <a:gd name="connsiteX2" fmla="*/ 595697 w 921127"/>
              <a:gd name="connsiteY2" fmla="*/ 610111 h 702378"/>
              <a:gd name="connsiteX3" fmla="*/ 878885 w 921127"/>
              <a:gd name="connsiteY3" fmla="*/ 434393 h 702378"/>
              <a:gd name="connsiteX4" fmla="*/ 906344 w 921127"/>
              <a:gd name="connsiteY4" fmla="*/ 235255 h 702378"/>
              <a:gd name="connsiteX5" fmla="*/ 746577 w 921127"/>
              <a:gd name="connsiteY5" fmla="*/ 2677 h 702378"/>
              <a:gd name="connsiteX6" fmla="*/ 277539 w 921127"/>
              <a:gd name="connsiteY6" fmla="*/ 121685 h 702378"/>
              <a:gd name="connsiteX7" fmla="*/ 12157 w 921127"/>
              <a:gd name="connsiteY7" fmla="*/ 315390 h 702378"/>
              <a:gd name="connsiteX8" fmla="*/ 243687 w 921127"/>
              <a:gd name="connsiteY8" fmla="*/ 641891 h 702378"/>
              <a:gd name="connsiteX9" fmla="*/ 267212 w 921127"/>
              <a:gd name="connsiteY9" fmla="*/ 702378 h 702378"/>
              <a:gd name="connsiteX0" fmla="*/ 267212 w 922418"/>
              <a:gd name="connsiteY0" fmla="*/ 695268 h 695268"/>
              <a:gd name="connsiteX1" fmla="*/ 362827 w 922418"/>
              <a:gd name="connsiteY1" fmla="*/ 642101 h 695268"/>
              <a:gd name="connsiteX2" fmla="*/ 595697 w 922418"/>
              <a:gd name="connsiteY2" fmla="*/ 603001 h 695268"/>
              <a:gd name="connsiteX3" fmla="*/ 878885 w 922418"/>
              <a:gd name="connsiteY3" fmla="*/ 427283 h 695268"/>
              <a:gd name="connsiteX4" fmla="*/ 906344 w 922418"/>
              <a:gd name="connsiteY4" fmla="*/ 228145 h 695268"/>
              <a:gd name="connsiteX5" fmla="*/ 728523 w 922418"/>
              <a:gd name="connsiteY5" fmla="*/ 2848 h 695268"/>
              <a:gd name="connsiteX6" fmla="*/ 277539 w 922418"/>
              <a:gd name="connsiteY6" fmla="*/ 114575 h 695268"/>
              <a:gd name="connsiteX7" fmla="*/ 12157 w 922418"/>
              <a:gd name="connsiteY7" fmla="*/ 308280 h 695268"/>
              <a:gd name="connsiteX8" fmla="*/ 243687 w 922418"/>
              <a:gd name="connsiteY8" fmla="*/ 634781 h 695268"/>
              <a:gd name="connsiteX9" fmla="*/ 267212 w 922418"/>
              <a:gd name="connsiteY9" fmla="*/ 695268 h 695268"/>
              <a:gd name="connsiteX0" fmla="*/ 267212 w 922627"/>
              <a:gd name="connsiteY0" fmla="*/ 688568 h 688568"/>
              <a:gd name="connsiteX1" fmla="*/ 362827 w 922627"/>
              <a:gd name="connsiteY1" fmla="*/ 635401 h 688568"/>
              <a:gd name="connsiteX2" fmla="*/ 595697 w 922627"/>
              <a:gd name="connsiteY2" fmla="*/ 596301 h 688568"/>
              <a:gd name="connsiteX3" fmla="*/ 878885 w 922627"/>
              <a:gd name="connsiteY3" fmla="*/ 420583 h 688568"/>
              <a:gd name="connsiteX4" fmla="*/ 906344 w 922627"/>
              <a:gd name="connsiteY4" fmla="*/ 221445 h 688568"/>
              <a:gd name="connsiteX5" fmla="*/ 725600 w 922627"/>
              <a:gd name="connsiteY5" fmla="*/ 3029 h 688568"/>
              <a:gd name="connsiteX6" fmla="*/ 277539 w 922627"/>
              <a:gd name="connsiteY6" fmla="*/ 107875 h 688568"/>
              <a:gd name="connsiteX7" fmla="*/ 12157 w 922627"/>
              <a:gd name="connsiteY7" fmla="*/ 301580 h 688568"/>
              <a:gd name="connsiteX8" fmla="*/ 243687 w 922627"/>
              <a:gd name="connsiteY8" fmla="*/ 628081 h 688568"/>
              <a:gd name="connsiteX9" fmla="*/ 267212 w 922627"/>
              <a:gd name="connsiteY9" fmla="*/ 688568 h 688568"/>
              <a:gd name="connsiteX0" fmla="*/ 267212 w 919497"/>
              <a:gd name="connsiteY0" fmla="*/ 688568 h 688568"/>
              <a:gd name="connsiteX1" fmla="*/ 362827 w 919497"/>
              <a:gd name="connsiteY1" fmla="*/ 635401 h 688568"/>
              <a:gd name="connsiteX2" fmla="*/ 595697 w 919497"/>
              <a:gd name="connsiteY2" fmla="*/ 596301 h 688568"/>
              <a:gd name="connsiteX3" fmla="*/ 870976 w 919497"/>
              <a:gd name="connsiteY3" fmla="*/ 426624 h 688568"/>
              <a:gd name="connsiteX4" fmla="*/ 906344 w 919497"/>
              <a:gd name="connsiteY4" fmla="*/ 221445 h 688568"/>
              <a:gd name="connsiteX5" fmla="*/ 725600 w 919497"/>
              <a:gd name="connsiteY5" fmla="*/ 3029 h 688568"/>
              <a:gd name="connsiteX6" fmla="*/ 277539 w 919497"/>
              <a:gd name="connsiteY6" fmla="*/ 107875 h 688568"/>
              <a:gd name="connsiteX7" fmla="*/ 12157 w 919497"/>
              <a:gd name="connsiteY7" fmla="*/ 301580 h 688568"/>
              <a:gd name="connsiteX8" fmla="*/ 243687 w 919497"/>
              <a:gd name="connsiteY8" fmla="*/ 628081 h 688568"/>
              <a:gd name="connsiteX9" fmla="*/ 267212 w 919497"/>
              <a:gd name="connsiteY9" fmla="*/ 688568 h 688568"/>
              <a:gd name="connsiteX0" fmla="*/ 267212 w 916193"/>
              <a:gd name="connsiteY0" fmla="*/ 688568 h 688568"/>
              <a:gd name="connsiteX1" fmla="*/ 362827 w 916193"/>
              <a:gd name="connsiteY1" fmla="*/ 635401 h 688568"/>
              <a:gd name="connsiteX2" fmla="*/ 595697 w 916193"/>
              <a:gd name="connsiteY2" fmla="*/ 596301 h 688568"/>
              <a:gd name="connsiteX3" fmla="*/ 860659 w 916193"/>
              <a:gd name="connsiteY3" fmla="*/ 430785 h 688568"/>
              <a:gd name="connsiteX4" fmla="*/ 906344 w 916193"/>
              <a:gd name="connsiteY4" fmla="*/ 221445 h 688568"/>
              <a:gd name="connsiteX5" fmla="*/ 725600 w 916193"/>
              <a:gd name="connsiteY5" fmla="*/ 3029 h 688568"/>
              <a:gd name="connsiteX6" fmla="*/ 277539 w 916193"/>
              <a:gd name="connsiteY6" fmla="*/ 107875 h 688568"/>
              <a:gd name="connsiteX7" fmla="*/ 12157 w 916193"/>
              <a:gd name="connsiteY7" fmla="*/ 301580 h 688568"/>
              <a:gd name="connsiteX8" fmla="*/ 243687 w 916193"/>
              <a:gd name="connsiteY8" fmla="*/ 628081 h 688568"/>
              <a:gd name="connsiteX9" fmla="*/ 267212 w 916193"/>
              <a:gd name="connsiteY9" fmla="*/ 688568 h 688568"/>
              <a:gd name="connsiteX0" fmla="*/ 267212 w 916193"/>
              <a:gd name="connsiteY0" fmla="*/ 689163 h 689163"/>
              <a:gd name="connsiteX1" fmla="*/ 362827 w 916193"/>
              <a:gd name="connsiteY1" fmla="*/ 635996 h 689163"/>
              <a:gd name="connsiteX2" fmla="*/ 595697 w 916193"/>
              <a:gd name="connsiteY2" fmla="*/ 596896 h 689163"/>
              <a:gd name="connsiteX3" fmla="*/ 860659 w 916193"/>
              <a:gd name="connsiteY3" fmla="*/ 431380 h 689163"/>
              <a:gd name="connsiteX4" fmla="*/ 906344 w 916193"/>
              <a:gd name="connsiteY4" fmla="*/ 222040 h 689163"/>
              <a:gd name="connsiteX5" fmla="*/ 725600 w 916193"/>
              <a:gd name="connsiteY5" fmla="*/ 3624 h 689163"/>
              <a:gd name="connsiteX6" fmla="*/ 274186 w 916193"/>
              <a:gd name="connsiteY6" fmla="*/ 101269 h 689163"/>
              <a:gd name="connsiteX7" fmla="*/ 12157 w 916193"/>
              <a:gd name="connsiteY7" fmla="*/ 302175 h 689163"/>
              <a:gd name="connsiteX8" fmla="*/ 243687 w 916193"/>
              <a:gd name="connsiteY8" fmla="*/ 628676 h 689163"/>
              <a:gd name="connsiteX9" fmla="*/ 267212 w 916193"/>
              <a:gd name="connsiteY9" fmla="*/ 689163 h 689163"/>
              <a:gd name="connsiteX0" fmla="*/ 267212 w 916426"/>
              <a:gd name="connsiteY0" fmla="*/ 698959 h 698959"/>
              <a:gd name="connsiteX1" fmla="*/ 362827 w 916426"/>
              <a:gd name="connsiteY1" fmla="*/ 645792 h 698959"/>
              <a:gd name="connsiteX2" fmla="*/ 595697 w 916426"/>
              <a:gd name="connsiteY2" fmla="*/ 606692 h 698959"/>
              <a:gd name="connsiteX3" fmla="*/ 860659 w 916426"/>
              <a:gd name="connsiteY3" fmla="*/ 441176 h 698959"/>
              <a:gd name="connsiteX4" fmla="*/ 906344 w 916426"/>
              <a:gd name="connsiteY4" fmla="*/ 231836 h 698959"/>
              <a:gd name="connsiteX5" fmla="*/ 722419 w 916426"/>
              <a:gd name="connsiteY5" fmla="*/ 3299 h 698959"/>
              <a:gd name="connsiteX6" fmla="*/ 274186 w 916426"/>
              <a:gd name="connsiteY6" fmla="*/ 111065 h 698959"/>
              <a:gd name="connsiteX7" fmla="*/ 12157 w 916426"/>
              <a:gd name="connsiteY7" fmla="*/ 311971 h 698959"/>
              <a:gd name="connsiteX8" fmla="*/ 243687 w 916426"/>
              <a:gd name="connsiteY8" fmla="*/ 638472 h 698959"/>
              <a:gd name="connsiteX9" fmla="*/ 267212 w 916426"/>
              <a:gd name="connsiteY9" fmla="*/ 698959 h 698959"/>
              <a:gd name="connsiteX0" fmla="*/ 267212 w 916426"/>
              <a:gd name="connsiteY0" fmla="*/ 698959 h 698959"/>
              <a:gd name="connsiteX1" fmla="*/ 362827 w 916426"/>
              <a:gd name="connsiteY1" fmla="*/ 645792 h 698959"/>
              <a:gd name="connsiteX2" fmla="*/ 595697 w 916426"/>
              <a:gd name="connsiteY2" fmla="*/ 606692 h 698959"/>
              <a:gd name="connsiteX3" fmla="*/ 860659 w 916426"/>
              <a:gd name="connsiteY3" fmla="*/ 441176 h 698959"/>
              <a:gd name="connsiteX4" fmla="*/ 906344 w 916426"/>
              <a:gd name="connsiteY4" fmla="*/ 231836 h 698959"/>
              <a:gd name="connsiteX5" fmla="*/ 722419 w 916426"/>
              <a:gd name="connsiteY5" fmla="*/ 3299 h 698959"/>
              <a:gd name="connsiteX6" fmla="*/ 274186 w 916426"/>
              <a:gd name="connsiteY6" fmla="*/ 111065 h 698959"/>
              <a:gd name="connsiteX7" fmla="*/ 12157 w 916426"/>
              <a:gd name="connsiteY7" fmla="*/ 311971 h 698959"/>
              <a:gd name="connsiteX8" fmla="*/ 243687 w 916426"/>
              <a:gd name="connsiteY8" fmla="*/ 638472 h 698959"/>
              <a:gd name="connsiteX9" fmla="*/ 267212 w 916426"/>
              <a:gd name="connsiteY9" fmla="*/ 698959 h 698959"/>
              <a:gd name="connsiteX0" fmla="*/ 267212 w 916426"/>
              <a:gd name="connsiteY0" fmla="*/ 699454 h 699454"/>
              <a:gd name="connsiteX1" fmla="*/ 362827 w 916426"/>
              <a:gd name="connsiteY1" fmla="*/ 646287 h 699454"/>
              <a:gd name="connsiteX2" fmla="*/ 595697 w 916426"/>
              <a:gd name="connsiteY2" fmla="*/ 607187 h 699454"/>
              <a:gd name="connsiteX3" fmla="*/ 860659 w 916426"/>
              <a:gd name="connsiteY3" fmla="*/ 441671 h 699454"/>
              <a:gd name="connsiteX4" fmla="*/ 906344 w 916426"/>
              <a:gd name="connsiteY4" fmla="*/ 232331 h 699454"/>
              <a:gd name="connsiteX5" fmla="*/ 722419 w 916426"/>
              <a:gd name="connsiteY5" fmla="*/ 3794 h 699454"/>
              <a:gd name="connsiteX6" fmla="*/ 274186 w 916426"/>
              <a:gd name="connsiteY6" fmla="*/ 111560 h 699454"/>
              <a:gd name="connsiteX7" fmla="*/ 12157 w 916426"/>
              <a:gd name="connsiteY7" fmla="*/ 312466 h 699454"/>
              <a:gd name="connsiteX8" fmla="*/ 243687 w 916426"/>
              <a:gd name="connsiteY8" fmla="*/ 638967 h 699454"/>
              <a:gd name="connsiteX9" fmla="*/ 267212 w 916426"/>
              <a:gd name="connsiteY9" fmla="*/ 699454 h 699454"/>
              <a:gd name="connsiteX0" fmla="*/ 267212 w 916426"/>
              <a:gd name="connsiteY0" fmla="*/ 699005 h 699005"/>
              <a:gd name="connsiteX1" fmla="*/ 362827 w 916426"/>
              <a:gd name="connsiteY1" fmla="*/ 645838 h 699005"/>
              <a:gd name="connsiteX2" fmla="*/ 595697 w 916426"/>
              <a:gd name="connsiteY2" fmla="*/ 606738 h 699005"/>
              <a:gd name="connsiteX3" fmla="*/ 860659 w 916426"/>
              <a:gd name="connsiteY3" fmla="*/ 441222 h 699005"/>
              <a:gd name="connsiteX4" fmla="*/ 906344 w 916426"/>
              <a:gd name="connsiteY4" fmla="*/ 231882 h 699005"/>
              <a:gd name="connsiteX5" fmla="*/ 722419 w 916426"/>
              <a:gd name="connsiteY5" fmla="*/ 3345 h 699005"/>
              <a:gd name="connsiteX6" fmla="*/ 258152 w 916426"/>
              <a:gd name="connsiteY6" fmla="*/ 116152 h 699005"/>
              <a:gd name="connsiteX7" fmla="*/ 12157 w 916426"/>
              <a:gd name="connsiteY7" fmla="*/ 312017 h 699005"/>
              <a:gd name="connsiteX8" fmla="*/ 243687 w 916426"/>
              <a:gd name="connsiteY8" fmla="*/ 638518 h 699005"/>
              <a:gd name="connsiteX9" fmla="*/ 267212 w 916426"/>
              <a:gd name="connsiteY9" fmla="*/ 699005 h 699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16426" h="699005">
                <a:moveTo>
                  <a:pt x="267212" y="699005"/>
                </a:moveTo>
                <a:cubicBezTo>
                  <a:pt x="275748" y="698240"/>
                  <a:pt x="308080" y="661216"/>
                  <a:pt x="362827" y="645838"/>
                </a:cubicBezTo>
                <a:cubicBezTo>
                  <a:pt x="417574" y="630460"/>
                  <a:pt x="512725" y="640841"/>
                  <a:pt x="595697" y="606738"/>
                </a:cubicBezTo>
                <a:cubicBezTo>
                  <a:pt x="678669" y="572635"/>
                  <a:pt x="808885" y="503698"/>
                  <a:pt x="860659" y="441222"/>
                </a:cubicBezTo>
                <a:cubicBezTo>
                  <a:pt x="912433" y="378746"/>
                  <a:pt x="929384" y="304862"/>
                  <a:pt x="906344" y="231882"/>
                </a:cubicBezTo>
                <a:cubicBezTo>
                  <a:pt x="883304" y="158903"/>
                  <a:pt x="830451" y="22633"/>
                  <a:pt x="722419" y="3345"/>
                </a:cubicBezTo>
                <a:cubicBezTo>
                  <a:pt x="614387" y="-15943"/>
                  <a:pt x="408768" y="51705"/>
                  <a:pt x="258152" y="116152"/>
                </a:cubicBezTo>
                <a:cubicBezTo>
                  <a:pt x="107536" y="180599"/>
                  <a:pt x="43487" y="215243"/>
                  <a:pt x="12157" y="312017"/>
                </a:cubicBezTo>
                <a:cubicBezTo>
                  <a:pt x="-25373" y="439020"/>
                  <a:pt x="16527" y="596520"/>
                  <a:pt x="243687" y="638518"/>
                </a:cubicBezTo>
                <a:cubicBezTo>
                  <a:pt x="271458" y="651976"/>
                  <a:pt x="267212" y="699005"/>
                  <a:pt x="267212" y="699005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E0928-8353-20A3-29CA-0E27D5CA5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950" y="3716594"/>
            <a:ext cx="3988981" cy="2336420"/>
          </a:xfrm>
        </p:spPr>
        <p:txBody>
          <a:bodyPr anchor="b">
            <a:normAutofit/>
          </a:bodyPr>
          <a:lstStyle/>
          <a:p>
            <a:pPr algn="ctr"/>
            <a:r>
              <a:rPr lang="en-US" sz="5400"/>
              <a:t>TYPES OF MOTIVATION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78A227CC-CFCF-494C-BFDB-192532C829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05700">
            <a:off x="3980664" y="50989"/>
            <a:ext cx="7693465" cy="6305286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59010"/>
              <a:gd name="connsiteY0" fmla="*/ 725435 h 725435"/>
              <a:gd name="connsiteX1" fmla="*/ 408106 w 959010"/>
              <a:gd name="connsiteY1" fmla="*/ 662779 h 725435"/>
              <a:gd name="connsiteX2" fmla="*/ 805685 w 959010"/>
              <a:gd name="connsiteY2" fmla="*/ 523410 h 725435"/>
              <a:gd name="connsiteX3" fmla="*/ 954560 w 959010"/>
              <a:gd name="connsiteY3" fmla="*/ 257282 h 725435"/>
              <a:gd name="connsiteX4" fmla="*/ 674525 w 959010"/>
              <a:gd name="connsiteY4" fmla="*/ 5631 h 725435"/>
              <a:gd name="connsiteX5" fmla="*/ 15300 w 959010"/>
              <a:gd name="connsiteY5" fmla="*/ 246614 h 725435"/>
              <a:gd name="connsiteX6" fmla="*/ 217325 w 959010"/>
              <a:gd name="connsiteY6" fmla="*/ 650664 h 725435"/>
              <a:gd name="connsiteX7" fmla="*/ 284667 w 959010"/>
              <a:gd name="connsiteY7" fmla="*/ 725435 h 725435"/>
              <a:gd name="connsiteX0" fmla="*/ 284667 w 967667"/>
              <a:gd name="connsiteY0" fmla="*/ 725435 h 725435"/>
              <a:gd name="connsiteX1" fmla="*/ 408106 w 967667"/>
              <a:gd name="connsiteY1" fmla="*/ 662779 h 725435"/>
              <a:gd name="connsiteX2" fmla="*/ 868683 w 967667"/>
              <a:gd name="connsiteY2" fmla="*/ 556279 h 725435"/>
              <a:gd name="connsiteX3" fmla="*/ 954560 w 967667"/>
              <a:gd name="connsiteY3" fmla="*/ 257282 h 725435"/>
              <a:gd name="connsiteX4" fmla="*/ 674525 w 967667"/>
              <a:gd name="connsiteY4" fmla="*/ 5631 h 725435"/>
              <a:gd name="connsiteX5" fmla="*/ 15300 w 967667"/>
              <a:gd name="connsiteY5" fmla="*/ 246614 h 725435"/>
              <a:gd name="connsiteX6" fmla="*/ 217325 w 967667"/>
              <a:gd name="connsiteY6" fmla="*/ 650664 h 725435"/>
              <a:gd name="connsiteX7" fmla="*/ 284667 w 967667"/>
              <a:gd name="connsiteY7" fmla="*/ 725435 h 725435"/>
              <a:gd name="connsiteX0" fmla="*/ 284667 w 966979"/>
              <a:gd name="connsiteY0" fmla="*/ 685615 h 685615"/>
              <a:gd name="connsiteX1" fmla="*/ 408106 w 966979"/>
              <a:gd name="connsiteY1" fmla="*/ 622959 h 685615"/>
              <a:gd name="connsiteX2" fmla="*/ 868683 w 966979"/>
              <a:gd name="connsiteY2" fmla="*/ 516459 h 685615"/>
              <a:gd name="connsiteX3" fmla="*/ 954560 w 966979"/>
              <a:gd name="connsiteY3" fmla="*/ 217462 h 685615"/>
              <a:gd name="connsiteX4" fmla="*/ 684112 w 966979"/>
              <a:gd name="connsiteY4" fmla="*/ 9636 h 685615"/>
              <a:gd name="connsiteX5" fmla="*/ 15300 w 966979"/>
              <a:gd name="connsiteY5" fmla="*/ 206794 h 685615"/>
              <a:gd name="connsiteX6" fmla="*/ 217325 w 966979"/>
              <a:gd name="connsiteY6" fmla="*/ 610844 h 685615"/>
              <a:gd name="connsiteX7" fmla="*/ 284667 w 966979"/>
              <a:gd name="connsiteY7" fmla="*/ 685615 h 685615"/>
              <a:gd name="connsiteX0" fmla="*/ 283787 w 966099"/>
              <a:gd name="connsiteY0" fmla="*/ 685615 h 685615"/>
              <a:gd name="connsiteX1" fmla="*/ 407226 w 966099"/>
              <a:gd name="connsiteY1" fmla="*/ 622959 h 685615"/>
              <a:gd name="connsiteX2" fmla="*/ 867803 w 966099"/>
              <a:gd name="connsiteY2" fmla="*/ 516459 h 685615"/>
              <a:gd name="connsiteX3" fmla="*/ 953680 w 966099"/>
              <a:gd name="connsiteY3" fmla="*/ 217462 h 685615"/>
              <a:gd name="connsiteX4" fmla="*/ 683232 w 966099"/>
              <a:gd name="connsiteY4" fmla="*/ 9636 h 685615"/>
              <a:gd name="connsiteX5" fmla="*/ 14420 w 966099"/>
              <a:gd name="connsiteY5" fmla="*/ 206794 h 685615"/>
              <a:gd name="connsiteX6" fmla="*/ 221923 w 966099"/>
              <a:gd name="connsiteY6" fmla="*/ 610844 h 685615"/>
              <a:gd name="connsiteX7" fmla="*/ 283787 w 966099"/>
              <a:gd name="connsiteY7" fmla="*/ 685615 h 685615"/>
              <a:gd name="connsiteX0" fmla="*/ 282418 w 966099"/>
              <a:gd name="connsiteY0" fmla="*/ 671920 h 671920"/>
              <a:gd name="connsiteX1" fmla="*/ 407226 w 966099"/>
              <a:gd name="connsiteY1" fmla="*/ 622959 h 671920"/>
              <a:gd name="connsiteX2" fmla="*/ 867803 w 966099"/>
              <a:gd name="connsiteY2" fmla="*/ 516459 h 671920"/>
              <a:gd name="connsiteX3" fmla="*/ 953680 w 966099"/>
              <a:gd name="connsiteY3" fmla="*/ 217462 h 671920"/>
              <a:gd name="connsiteX4" fmla="*/ 683232 w 966099"/>
              <a:gd name="connsiteY4" fmla="*/ 9636 h 671920"/>
              <a:gd name="connsiteX5" fmla="*/ 14420 w 966099"/>
              <a:gd name="connsiteY5" fmla="*/ 206794 h 671920"/>
              <a:gd name="connsiteX6" fmla="*/ 221923 w 966099"/>
              <a:gd name="connsiteY6" fmla="*/ 610844 h 671920"/>
              <a:gd name="connsiteX7" fmla="*/ 282418 w 966099"/>
              <a:gd name="connsiteY7" fmla="*/ 671920 h 671920"/>
              <a:gd name="connsiteX0" fmla="*/ 282418 w 966099"/>
              <a:gd name="connsiteY0" fmla="*/ 671920 h 672429"/>
              <a:gd name="connsiteX1" fmla="*/ 338878 w 966099"/>
              <a:gd name="connsiteY1" fmla="*/ 639121 h 672429"/>
              <a:gd name="connsiteX2" fmla="*/ 407226 w 966099"/>
              <a:gd name="connsiteY2" fmla="*/ 622959 h 672429"/>
              <a:gd name="connsiteX3" fmla="*/ 867803 w 966099"/>
              <a:gd name="connsiteY3" fmla="*/ 516459 h 672429"/>
              <a:gd name="connsiteX4" fmla="*/ 953680 w 966099"/>
              <a:gd name="connsiteY4" fmla="*/ 217462 h 672429"/>
              <a:gd name="connsiteX5" fmla="*/ 683232 w 966099"/>
              <a:gd name="connsiteY5" fmla="*/ 9636 h 672429"/>
              <a:gd name="connsiteX6" fmla="*/ 14420 w 966099"/>
              <a:gd name="connsiteY6" fmla="*/ 206794 h 672429"/>
              <a:gd name="connsiteX7" fmla="*/ 221923 w 966099"/>
              <a:gd name="connsiteY7" fmla="*/ 610844 h 672429"/>
              <a:gd name="connsiteX8" fmla="*/ 282418 w 966099"/>
              <a:gd name="connsiteY8" fmla="*/ 671920 h 672429"/>
              <a:gd name="connsiteX0" fmla="*/ 282418 w 966099"/>
              <a:gd name="connsiteY0" fmla="*/ 671920 h 672356"/>
              <a:gd name="connsiteX1" fmla="*/ 337508 w 966099"/>
              <a:gd name="connsiteY1" fmla="*/ 633643 h 672356"/>
              <a:gd name="connsiteX2" fmla="*/ 407226 w 966099"/>
              <a:gd name="connsiteY2" fmla="*/ 622959 h 672356"/>
              <a:gd name="connsiteX3" fmla="*/ 867803 w 966099"/>
              <a:gd name="connsiteY3" fmla="*/ 516459 h 672356"/>
              <a:gd name="connsiteX4" fmla="*/ 953680 w 966099"/>
              <a:gd name="connsiteY4" fmla="*/ 217462 h 672356"/>
              <a:gd name="connsiteX5" fmla="*/ 683232 w 966099"/>
              <a:gd name="connsiteY5" fmla="*/ 9636 h 672356"/>
              <a:gd name="connsiteX6" fmla="*/ 14420 w 966099"/>
              <a:gd name="connsiteY6" fmla="*/ 206794 h 672356"/>
              <a:gd name="connsiteX7" fmla="*/ 221923 w 966099"/>
              <a:gd name="connsiteY7" fmla="*/ 610844 h 672356"/>
              <a:gd name="connsiteX8" fmla="*/ 282418 w 966099"/>
              <a:gd name="connsiteY8" fmla="*/ 671920 h 672356"/>
              <a:gd name="connsiteX0" fmla="*/ 282418 w 966099"/>
              <a:gd name="connsiteY0" fmla="*/ 671920 h 671920"/>
              <a:gd name="connsiteX1" fmla="*/ 337508 w 966099"/>
              <a:gd name="connsiteY1" fmla="*/ 633643 h 671920"/>
              <a:gd name="connsiteX2" fmla="*/ 407226 w 966099"/>
              <a:gd name="connsiteY2" fmla="*/ 622959 h 671920"/>
              <a:gd name="connsiteX3" fmla="*/ 867803 w 966099"/>
              <a:gd name="connsiteY3" fmla="*/ 516459 h 671920"/>
              <a:gd name="connsiteX4" fmla="*/ 953680 w 966099"/>
              <a:gd name="connsiteY4" fmla="*/ 217462 h 671920"/>
              <a:gd name="connsiteX5" fmla="*/ 683232 w 966099"/>
              <a:gd name="connsiteY5" fmla="*/ 9636 h 671920"/>
              <a:gd name="connsiteX6" fmla="*/ 14420 w 966099"/>
              <a:gd name="connsiteY6" fmla="*/ 206794 h 671920"/>
              <a:gd name="connsiteX7" fmla="*/ 221923 w 966099"/>
              <a:gd name="connsiteY7" fmla="*/ 610844 h 671920"/>
              <a:gd name="connsiteX8" fmla="*/ 282418 w 96609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409"/>
              <a:gd name="connsiteY0" fmla="*/ 671920 h 671920"/>
              <a:gd name="connsiteX1" fmla="*/ 337508 w 965409"/>
              <a:gd name="connsiteY1" fmla="*/ 633643 h 671920"/>
              <a:gd name="connsiteX2" fmla="*/ 434616 w 965409"/>
              <a:gd name="connsiteY2" fmla="*/ 627068 h 671920"/>
              <a:gd name="connsiteX3" fmla="*/ 867803 w 965409"/>
              <a:gd name="connsiteY3" fmla="*/ 516459 h 671920"/>
              <a:gd name="connsiteX4" fmla="*/ 953680 w 965409"/>
              <a:gd name="connsiteY4" fmla="*/ 217462 h 671920"/>
              <a:gd name="connsiteX5" fmla="*/ 683232 w 965409"/>
              <a:gd name="connsiteY5" fmla="*/ 9636 h 671920"/>
              <a:gd name="connsiteX6" fmla="*/ 14420 w 965409"/>
              <a:gd name="connsiteY6" fmla="*/ 206794 h 671920"/>
              <a:gd name="connsiteX7" fmla="*/ 221923 w 965409"/>
              <a:gd name="connsiteY7" fmla="*/ 610844 h 671920"/>
              <a:gd name="connsiteX8" fmla="*/ 282418 w 965409"/>
              <a:gd name="connsiteY8" fmla="*/ 671920 h 671920"/>
              <a:gd name="connsiteX0" fmla="*/ 282418 w 965343"/>
              <a:gd name="connsiteY0" fmla="*/ 671920 h 671920"/>
              <a:gd name="connsiteX1" fmla="*/ 337508 w 965343"/>
              <a:gd name="connsiteY1" fmla="*/ 633643 h 671920"/>
              <a:gd name="connsiteX2" fmla="*/ 437355 w 965343"/>
              <a:gd name="connsiteY2" fmla="*/ 631177 h 671920"/>
              <a:gd name="connsiteX3" fmla="*/ 867803 w 965343"/>
              <a:gd name="connsiteY3" fmla="*/ 516459 h 671920"/>
              <a:gd name="connsiteX4" fmla="*/ 953680 w 965343"/>
              <a:gd name="connsiteY4" fmla="*/ 217462 h 671920"/>
              <a:gd name="connsiteX5" fmla="*/ 683232 w 965343"/>
              <a:gd name="connsiteY5" fmla="*/ 9636 h 671920"/>
              <a:gd name="connsiteX6" fmla="*/ 14420 w 965343"/>
              <a:gd name="connsiteY6" fmla="*/ 206794 h 671920"/>
              <a:gd name="connsiteX7" fmla="*/ 221923 w 965343"/>
              <a:gd name="connsiteY7" fmla="*/ 610844 h 671920"/>
              <a:gd name="connsiteX8" fmla="*/ 282418 w 965343"/>
              <a:gd name="connsiteY8" fmla="*/ 671920 h 671920"/>
              <a:gd name="connsiteX0" fmla="*/ 282418 w 964893"/>
              <a:gd name="connsiteY0" fmla="*/ 664870 h 664870"/>
              <a:gd name="connsiteX1" fmla="*/ 337508 w 964893"/>
              <a:gd name="connsiteY1" fmla="*/ 626593 h 664870"/>
              <a:gd name="connsiteX2" fmla="*/ 437355 w 964893"/>
              <a:gd name="connsiteY2" fmla="*/ 624127 h 664870"/>
              <a:gd name="connsiteX3" fmla="*/ 867803 w 964893"/>
              <a:gd name="connsiteY3" fmla="*/ 509409 h 664870"/>
              <a:gd name="connsiteX4" fmla="*/ 953680 w 964893"/>
              <a:gd name="connsiteY4" fmla="*/ 210412 h 664870"/>
              <a:gd name="connsiteX5" fmla="*/ 689605 w 964893"/>
              <a:gd name="connsiteY5" fmla="*/ 10843 h 664870"/>
              <a:gd name="connsiteX6" fmla="*/ 14420 w 964893"/>
              <a:gd name="connsiteY6" fmla="*/ 199744 h 664870"/>
              <a:gd name="connsiteX7" fmla="*/ 221923 w 964893"/>
              <a:gd name="connsiteY7" fmla="*/ 603794 h 664870"/>
              <a:gd name="connsiteX8" fmla="*/ 282418 w 964893"/>
              <a:gd name="connsiteY8" fmla="*/ 664870 h 664870"/>
              <a:gd name="connsiteX0" fmla="*/ 288372 w 970847"/>
              <a:gd name="connsiteY0" fmla="*/ 654213 h 654213"/>
              <a:gd name="connsiteX1" fmla="*/ 343462 w 970847"/>
              <a:gd name="connsiteY1" fmla="*/ 615936 h 654213"/>
              <a:gd name="connsiteX2" fmla="*/ 443309 w 970847"/>
              <a:gd name="connsiteY2" fmla="*/ 613470 h 654213"/>
              <a:gd name="connsiteX3" fmla="*/ 873757 w 970847"/>
              <a:gd name="connsiteY3" fmla="*/ 498752 h 654213"/>
              <a:gd name="connsiteX4" fmla="*/ 959634 w 970847"/>
              <a:gd name="connsiteY4" fmla="*/ 199755 h 654213"/>
              <a:gd name="connsiteX5" fmla="*/ 695559 w 970847"/>
              <a:gd name="connsiteY5" fmla="*/ 186 h 654213"/>
              <a:gd name="connsiteX6" fmla="*/ 13395 w 970847"/>
              <a:gd name="connsiteY6" fmla="*/ 233317 h 654213"/>
              <a:gd name="connsiteX7" fmla="*/ 227877 w 970847"/>
              <a:gd name="connsiteY7" fmla="*/ 593137 h 654213"/>
              <a:gd name="connsiteX8" fmla="*/ 288372 w 970847"/>
              <a:gd name="connsiteY8" fmla="*/ 654213 h 654213"/>
              <a:gd name="connsiteX0" fmla="*/ 291425 w 973900"/>
              <a:gd name="connsiteY0" fmla="*/ 654213 h 654213"/>
              <a:gd name="connsiteX1" fmla="*/ 346515 w 973900"/>
              <a:gd name="connsiteY1" fmla="*/ 615936 h 654213"/>
              <a:gd name="connsiteX2" fmla="*/ 446362 w 973900"/>
              <a:gd name="connsiteY2" fmla="*/ 613470 h 654213"/>
              <a:gd name="connsiteX3" fmla="*/ 876810 w 973900"/>
              <a:gd name="connsiteY3" fmla="*/ 498752 h 654213"/>
              <a:gd name="connsiteX4" fmla="*/ 962687 w 973900"/>
              <a:gd name="connsiteY4" fmla="*/ 199755 h 654213"/>
              <a:gd name="connsiteX5" fmla="*/ 698612 w 973900"/>
              <a:gd name="connsiteY5" fmla="*/ 186 h 654213"/>
              <a:gd name="connsiteX6" fmla="*/ 16448 w 973900"/>
              <a:gd name="connsiteY6" fmla="*/ 233317 h 654213"/>
              <a:gd name="connsiteX7" fmla="*/ 230930 w 973900"/>
              <a:gd name="connsiteY7" fmla="*/ 593137 h 654213"/>
              <a:gd name="connsiteX8" fmla="*/ 291425 w 973900"/>
              <a:gd name="connsiteY8" fmla="*/ 654213 h 654213"/>
              <a:gd name="connsiteX0" fmla="*/ 291425 w 973900"/>
              <a:gd name="connsiteY0" fmla="*/ 655114 h 655114"/>
              <a:gd name="connsiteX1" fmla="*/ 346515 w 973900"/>
              <a:gd name="connsiteY1" fmla="*/ 616837 h 655114"/>
              <a:gd name="connsiteX2" fmla="*/ 446362 w 973900"/>
              <a:gd name="connsiteY2" fmla="*/ 614371 h 655114"/>
              <a:gd name="connsiteX3" fmla="*/ 876810 w 973900"/>
              <a:gd name="connsiteY3" fmla="*/ 499653 h 655114"/>
              <a:gd name="connsiteX4" fmla="*/ 962687 w 973900"/>
              <a:gd name="connsiteY4" fmla="*/ 200656 h 655114"/>
              <a:gd name="connsiteX5" fmla="*/ 698612 w 973900"/>
              <a:gd name="connsiteY5" fmla="*/ 1087 h 655114"/>
              <a:gd name="connsiteX6" fmla="*/ 16448 w 973900"/>
              <a:gd name="connsiteY6" fmla="*/ 234218 h 655114"/>
              <a:gd name="connsiteX7" fmla="*/ 230930 w 973900"/>
              <a:gd name="connsiteY7" fmla="*/ 594038 h 655114"/>
              <a:gd name="connsiteX8" fmla="*/ 291425 w 973900"/>
              <a:gd name="connsiteY8" fmla="*/ 655114 h 655114"/>
              <a:gd name="connsiteX0" fmla="*/ 291425 w 975164"/>
              <a:gd name="connsiteY0" fmla="*/ 647870 h 647870"/>
              <a:gd name="connsiteX1" fmla="*/ 346515 w 975164"/>
              <a:gd name="connsiteY1" fmla="*/ 609593 h 647870"/>
              <a:gd name="connsiteX2" fmla="*/ 446362 w 975164"/>
              <a:gd name="connsiteY2" fmla="*/ 607127 h 647870"/>
              <a:gd name="connsiteX3" fmla="*/ 876810 w 975164"/>
              <a:gd name="connsiteY3" fmla="*/ 492409 h 647870"/>
              <a:gd name="connsiteX4" fmla="*/ 962687 w 975164"/>
              <a:gd name="connsiteY4" fmla="*/ 193412 h 647870"/>
              <a:gd name="connsiteX5" fmla="*/ 680730 w 975164"/>
              <a:gd name="connsiteY5" fmla="*/ 1283 h 647870"/>
              <a:gd name="connsiteX6" fmla="*/ 16448 w 975164"/>
              <a:gd name="connsiteY6" fmla="*/ 226974 h 647870"/>
              <a:gd name="connsiteX7" fmla="*/ 230930 w 975164"/>
              <a:gd name="connsiteY7" fmla="*/ 586794 h 647870"/>
              <a:gd name="connsiteX8" fmla="*/ 291425 w 975164"/>
              <a:gd name="connsiteY8" fmla="*/ 647870 h 647870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964 h 651964"/>
              <a:gd name="connsiteX1" fmla="*/ 346515 w 975164"/>
              <a:gd name="connsiteY1" fmla="*/ 613687 h 651964"/>
              <a:gd name="connsiteX2" fmla="*/ 446362 w 975164"/>
              <a:gd name="connsiteY2" fmla="*/ 611221 h 651964"/>
              <a:gd name="connsiteX3" fmla="*/ 876810 w 975164"/>
              <a:gd name="connsiteY3" fmla="*/ 496503 h 651964"/>
              <a:gd name="connsiteX4" fmla="*/ 962687 w 975164"/>
              <a:gd name="connsiteY4" fmla="*/ 197506 h 651964"/>
              <a:gd name="connsiteX5" fmla="*/ 680730 w 975164"/>
              <a:gd name="connsiteY5" fmla="*/ 5377 h 651964"/>
              <a:gd name="connsiteX6" fmla="*/ 218522 w 975164"/>
              <a:gd name="connsiteY6" fmla="*/ 68738 h 651964"/>
              <a:gd name="connsiteX7" fmla="*/ 16448 w 975164"/>
              <a:gd name="connsiteY7" fmla="*/ 231068 h 651964"/>
              <a:gd name="connsiteX8" fmla="*/ 230930 w 975164"/>
              <a:gd name="connsiteY8" fmla="*/ 590888 h 651964"/>
              <a:gd name="connsiteX9" fmla="*/ 291425 w 975164"/>
              <a:gd name="connsiteY9" fmla="*/ 651964 h 651964"/>
              <a:gd name="connsiteX0" fmla="*/ 291425 w 975164"/>
              <a:gd name="connsiteY0" fmla="*/ 651767 h 651767"/>
              <a:gd name="connsiteX1" fmla="*/ 346515 w 975164"/>
              <a:gd name="connsiteY1" fmla="*/ 613490 h 651767"/>
              <a:gd name="connsiteX2" fmla="*/ 446362 w 975164"/>
              <a:gd name="connsiteY2" fmla="*/ 611024 h 651767"/>
              <a:gd name="connsiteX3" fmla="*/ 876810 w 975164"/>
              <a:gd name="connsiteY3" fmla="*/ 496306 h 651767"/>
              <a:gd name="connsiteX4" fmla="*/ 962687 w 975164"/>
              <a:gd name="connsiteY4" fmla="*/ 197309 h 651767"/>
              <a:gd name="connsiteX5" fmla="*/ 680730 w 975164"/>
              <a:gd name="connsiteY5" fmla="*/ 5180 h 651767"/>
              <a:gd name="connsiteX6" fmla="*/ 201924 w 975164"/>
              <a:gd name="connsiteY6" fmla="*/ 69993 h 651767"/>
              <a:gd name="connsiteX7" fmla="*/ 16448 w 975164"/>
              <a:gd name="connsiteY7" fmla="*/ 230871 h 651767"/>
              <a:gd name="connsiteX8" fmla="*/ 230930 w 975164"/>
              <a:gd name="connsiteY8" fmla="*/ 590691 h 651767"/>
              <a:gd name="connsiteX9" fmla="*/ 291425 w 975164"/>
              <a:gd name="connsiteY9" fmla="*/ 651767 h 651767"/>
              <a:gd name="connsiteX0" fmla="*/ 291319 w 975058"/>
              <a:gd name="connsiteY0" fmla="*/ 651767 h 651767"/>
              <a:gd name="connsiteX1" fmla="*/ 346409 w 975058"/>
              <a:gd name="connsiteY1" fmla="*/ 613490 h 651767"/>
              <a:gd name="connsiteX2" fmla="*/ 446256 w 975058"/>
              <a:gd name="connsiteY2" fmla="*/ 611024 h 651767"/>
              <a:gd name="connsiteX3" fmla="*/ 876704 w 975058"/>
              <a:gd name="connsiteY3" fmla="*/ 496306 h 651767"/>
              <a:gd name="connsiteX4" fmla="*/ 962581 w 975058"/>
              <a:gd name="connsiteY4" fmla="*/ 197309 h 651767"/>
              <a:gd name="connsiteX5" fmla="*/ 680624 w 975058"/>
              <a:gd name="connsiteY5" fmla="*/ 5180 h 651767"/>
              <a:gd name="connsiteX6" fmla="*/ 201818 w 975058"/>
              <a:gd name="connsiteY6" fmla="*/ 69993 h 651767"/>
              <a:gd name="connsiteX7" fmla="*/ 16468 w 975058"/>
              <a:gd name="connsiteY7" fmla="*/ 247811 h 651767"/>
              <a:gd name="connsiteX8" fmla="*/ 230824 w 975058"/>
              <a:gd name="connsiteY8" fmla="*/ 590691 h 651767"/>
              <a:gd name="connsiteX9" fmla="*/ 291319 w 975058"/>
              <a:gd name="connsiteY9" fmla="*/ 651767 h 651767"/>
              <a:gd name="connsiteX0" fmla="*/ 294026 w 977765"/>
              <a:gd name="connsiteY0" fmla="*/ 651767 h 651767"/>
              <a:gd name="connsiteX1" fmla="*/ 349116 w 977765"/>
              <a:gd name="connsiteY1" fmla="*/ 613490 h 651767"/>
              <a:gd name="connsiteX2" fmla="*/ 448963 w 977765"/>
              <a:gd name="connsiteY2" fmla="*/ 611024 h 651767"/>
              <a:gd name="connsiteX3" fmla="*/ 879411 w 977765"/>
              <a:gd name="connsiteY3" fmla="*/ 496306 h 651767"/>
              <a:gd name="connsiteX4" fmla="*/ 965288 w 977765"/>
              <a:gd name="connsiteY4" fmla="*/ 197309 h 651767"/>
              <a:gd name="connsiteX5" fmla="*/ 683331 w 977765"/>
              <a:gd name="connsiteY5" fmla="*/ 5180 h 651767"/>
              <a:gd name="connsiteX6" fmla="*/ 204525 w 977765"/>
              <a:gd name="connsiteY6" fmla="*/ 69993 h 651767"/>
              <a:gd name="connsiteX7" fmla="*/ 19175 w 977765"/>
              <a:gd name="connsiteY7" fmla="*/ 247811 h 651767"/>
              <a:gd name="connsiteX8" fmla="*/ 233531 w 977765"/>
              <a:gd name="connsiteY8" fmla="*/ 590691 h 651767"/>
              <a:gd name="connsiteX9" fmla="*/ 294026 w 977765"/>
              <a:gd name="connsiteY9" fmla="*/ 651767 h 651767"/>
              <a:gd name="connsiteX0" fmla="*/ 292584 w 976323"/>
              <a:gd name="connsiteY0" fmla="*/ 651767 h 651767"/>
              <a:gd name="connsiteX1" fmla="*/ 347674 w 976323"/>
              <a:gd name="connsiteY1" fmla="*/ 613490 h 651767"/>
              <a:gd name="connsiteX2" fmla="*/ 447521 w 976323"/>
              <a:gd name="connsiteY2" fmla="*/ 611024 h 651767"/>
              <a:gd name="connsiteX3" fmla="*/ 877969 w 976323"/>
              <a:gd name="connsiteY3" fmla="*/ 496306 h 651767"/>
              <a:gd name="connsiteX4" fmla="*/ 963846 w 976323"/>
              <a:gd name="connsiteY4" fmla="*/ 197309 h 651767"/>
              <a:gd name="connsiteX5" fmla="*/ 681889 w 976323"/>
              <a:gd name="connsiteY5" fmla="*/ 5180 h 651767"/>
              <a:gd name="connsiteX6" fmla="*/ 203083 w 976323"/>
              <a:gd name="connsiteY6" fmla="*/ 69993 h 651767"/>
              <a:gd name="connsiteX7" fmla="*/ 19443 w 976323"/>
              <a:gd name="connsiteY7" fmla="*/ 254442 h 651767"/>
              <a:gd name="connsiteX8" fmla="*/ 232089 w 976323"/>
              <a:gd name="connsiteY8" fmla="*/ 590691 h 651767"/>
              <a:gd name="connsiteX9" fmla="*/ 292584 w 976323"/>
              <a:gd name="connsiteY9" fmla="*/ 651767 h 651767"/>
              <a:gd name="connsiteX0" fmla="*/ 292584 w 974891"/>
              <a:gd name="connsiteY0" fmla="*/ 651767 h 651767"/>
              <a:gd name="connsiteX1" fmla="*/ 347674 w 974891"/>
              <a:gd name="connsiteY1" fmla="*/ 613490 h 651767"/>
              <a:gd name="connsiteX2" fmla="*/ 447521 w 974891"/>
              <a:gd name="connsiteY2" fmla="*/ 611024 h 651767"/>
              <a:gd name="connsiteX3" fmla="*/ 871513 w 974891"/>
              <a:gd name="connsiteY3" fmla="*/ 476756 h 651767"/>
              <a:gd name="connsiteX4" fmla="*/ 963846 w 974891"/>
              <a:gd name="connsiteY4" fmla="*/ 197309 h 651767"/>
              <a:gd name="connsiteX5" fmla="*/ 681889 w 974891"/>
              <a:gd name="connsiteY5" fmla="*/ 5180 h 651767"/>
              <a:gd name="connsiteX6" fmla="*/ 203083 w 974891"/>
              <a:gd name="connsiteY6" fmla="*/ 69993 h 651767"/>
              <a:gd name="connsiteX7" fmla="*/ 19443 w 974891"/>
              <a:gd name="connsiteY7" fmla="*/ 254442 h 651767"/>
              <a:gd name="connsiteX8" fmla="*/ 232089 w 974891"/>
              <a:gd name="connsiteY8" fmla="*/ 590691 h 651767"/>
              <a:gd name="connsiteX9" fmla="*/ 292584 w 9748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73991"/>
              <a:gd name="connsiteY0" fmla="*/ 651767 h 651767"/>
              <a:gd name="connsiteX1" fmla="*/ 347674 w 973991"/>
              <a:gd name="connsiteY1" fmla="*/ 613490 h 651767"/>
              <a:gd name="connsiteX2" fmla="*/ 492610 w 973991"/>
              <a:gd name="connsiteY2" fmla="*/ 599395 h 651767"/>
              <a:gd name="connsiteX3" fmla="*/ 871513 w 973991"/>
              <a:gd name="connsiteY3" fmla="*/ 476756 h 651767"/>
              <a:gd name="connsiteX4" fmla="*/ 963846 w 973991"/>
              <a:gd name="connsiteY4" fmla="*/ 197309 h 651767"/>
              <a:gd name="connsiteX5" fmla="*/ 681889 w 973991"/>
              <a:gd name="connsiteY5" fmla="*/ 5180 h 651767"/>
              <a:gd name="connsiteX6" fmla="*/ 203083 w 973991"/>
              <a:gd name="connsiteY6" fmla="*/ 69993 h 651767"/>
              <a:gd name="connsiteX7" fmla="*/ 19443 w 973991"/>
              <a:gd name="connsiteY7" fmla="*/ 254442 h 651767"/>
              <a:gd name="connsiteX8" fmla="*/ 232089 w 973991"/>
              <a:gd name="connsiteY8" fmla="*/ 590691 h 651767"/>
              <a:gd name="connsiteX9" fmla="*/ 292584 w 973991"/>
              <a:gd name="connsiteY9" fmla="*/ 651767 h 651767"/>
              <a:gd name="connsiteX0" fmla="*/ 292584 w 947259"/>
              <a:gd name="connsiteY0" fmla="*/ 652072 h 652072"/>
              <a:gd name="connsiteX1" fmla="*/ 347674 w 947259"/>
              <a:gd name="connsiteY1" fmla="*/ 613795 h 652072"/>
              <a:gd name="connsiteX2" fmla="*/ 492610 w 947259"/>
              <a:gd name="connsiteY2" fmla="*/ 599700 h 652072"/>
              <a:gd name="connsiteX3" fmla="*/ 871513 w 947259"/>
              <a:gd name="connsiteY3" fmla="*/ 477061 h 652072"/>
              <a:gd name="connsiteX4" fmla="*/ 932661 w 947259"/>
              <a:gd name="connsiteY4" fmla="*/ 202828 h 652072"/>
              <a:gd name="connsiteX5" fmla="*/ 681889 w 947259"/>
              <a:gd name="connsiteY5" fmla="*/ 5485 h 652072"/>
              <a:gd name="connsiteX6" fmla="*/ 203083 w 947259"/>
              <a:gd name="connsiteY6" fmla="*/ 70298 h 652072"/>
              <a:gd name="connsiteX7" fmla="*/ 19443 w 947259"/>
              <a:gd name="connsiteY7" fmla="*/ 254747 h 652072"/>
              <a:gd name="connsiteX8" fmla="*/ 232089 w 947259"/>
              <a:gd name="connsiteY8" fmla="*/ 590996 h 652072"/>
              <a:gd name="connsiteX9" fmla="*/ 292584 w 947259"/>
              <a:gd name="connsiteY9" fmla="*/ 652072 h 652072"/>
              <a:gd name="connsiteX0" fmla="*/ 292584 w 935943"/>
              <a:gd name="connsiteY0" fmla="*/ 652294 h 652294"/>
              <a:gd name="connsiteX1" fmla="*/ 347674 w 935943"/>
              <a:gd name="connsiteY1" fmla="*/ 614017 h 652294"/>
              <a:gd name="connsiteX2" fmla="*/ 492610 w 935943"/>
              <a:gd name="connsiteY2" fmla="*/ 599922 h 652294"/>
              <a:gd name="connsiteX3" fmla="*/ 871513 w 935943"/>
              <a:gd name="connsiteY3" fmla="*/ 477283 h 652294"/>
              <a:gd name="connsiteX4" fmla="*/ 918074 w 935943"/>
              <a:gd name="connsiteY4" fmla="*/ 206812 h 652294"/>
              <a:gd name="connsiteX5" fmla="*/ 681889 w 935943"/>
              <a:gd name="connsiteY5" fmla="*/ 5707 h 652294"/>
              <a:gd name="connsiteX6" fmla="*/ 203083 w 935943"/>
              <a:gd name="connsiteY6" fmla="*/ 70520 h 652294"/>
              <a:gd name="connsiteX7" fmla="*/ 19443 w 935943"/>
              <a:gd name="connsiteY7" fmla="*/ 254969 h 652294"/>
              <a:gd name="connsiteX8" fmla="*/ 232089 w 935943"/>
              <a:gd name="connsiteY8" fmla="*/ 591218 h 652294"/>
              <a:gd name="connsiteX9" fmla="*/ 292584 w 935943"/>
              <a:gd name="connsiteY9" fmla="*/ 652294 h 652294"/>
              <a:gd name="connsiteX0" fmla="*/ 292584 w 935943"/>
              <a:gd name="connsiteY0" fmla="*/ 651279 h 651279"/>
              <a:gd name="connsiteX1" fmla="*/ 347674 w 935943"/>
              <a:gd name="connsiteY1" fmla="*/ 613002 h 651279"/>
              <a:gd name="connsiteX2" fmla="*/ 492610 w 935943"/>
              <a:gd name="connsiteY2" fmla="*/ 598907 h 651279"/>
              <a:gd name="connsiteX3" fmla="*/ 871513 w 935943"/>
              <a:gd name="connsiteY3" fmla="*/ 476268 h 651279"/>
              <a:gd name="connsiteX4" fmla="*/ 918074 w 935943"/>
              <a:gd name="connsiteY4" fmla="*/ 205797 h 651279"/>
              <a:gd name="connsiteX5" fmla="*/ 681889 w 935943"/>
              <a:gd name="connsiteY5" fmla="*/ 4692 h 651279"/>
              <a:gd name="connsiteX6" fmla="*/ 205135 w 935943"/>
              <a:gd name="connsiteY6" fmla="*/ 77462 h 651279"/>
              <a:gd name="connsiteX7" fmla="*/ 19443 w 935943"/>
              <a:gd name="connsiteY7" fmla="*/ 253954 h 651279"/>
              <a:gd name="connsiteX8" fmla="*/ 232089 w 935943"/>
              <a:gd name="connsiteY8" fmla="*/ 590203 h 651279"/>
              <a:gd name="connsiteX9" fmla="*/ 292584 w 935943"/>
              <a:gd name="connsiteY9" fmla="*/ 651279 h 651279"/>
              <a:gd name="connsiteX0" fmla="*/ 292584 w 935229"/>
              <a:gd name="connsiteY0" fmla="*/ 641781 h 641781"/>
              <a:gd name="connsiteX1" fmla="*/ 347674 w 935229"/>
              <a:gd name="connsiteY1" fmla="*/ 603504 h 641781"/>
              <a:gd name="connsiteX2" fmla="*/ 492610 w 935229"/>
              <a:gd name="connsiteY2" fmla="*/ 589409 h 641781"/>
              <a:gd name="connsiteX3" fmla="*/ 871513 w 935229"/>
              <a:gd name="connsiteY3" fmla="*/ 466770 h 641781"/>
              <a:gd name="connsiteX4" fmla="*/ 918074 w 935229"/>
              <a:gd name="connsiteY4" fmla="*/ 196299 h 641781"/>
              <a:gd name="connsiteX5" fmla="*/ 691598 w 935229"/>
              <a:gd name="connsiteY5" fmla="*/ 5419 h 641781"/>
              <a:gd name="connsiteX6" fmla="*/ 205135 w 935229"/>
              <a:gd name="connsiteY6" fmla="*/ 67964 h 641781"/>
              <a:gd name="connsiteX7" fmla="*/ 19443 w 935229"/>
              <a:gd name="connsiteY7" fmla="*/ 244456 h 641781"/>
              <a:gd name="connsiteX8" fmla="*/ 232089 w 935229"/>
              <a:gd name="connsiteY8" fmla="*/ 580705 h 641781"/>
              <a:gd name="connsiteX9" fmla="*/ 292584 w 935229"/>
              <a:gd name="connsiteY9" fmla="*/ 641781 h 641781"/>
              <a:gd name="connsiteX0" fmla="*/ 292584 w 944778"/>
              <a:gd name="connsiteY0" fmla="*/ 641781 h 641781"/>
              <a:gd name="connsiteX1" fmla="*/ 347674 w 944778"/>
              <a:gd name="connsiteY1" fmla="*/ 603504 h 641781"/>
              <a:gd name="connsiteX2" fmla="*/ 492610 w 944778"/>
              <a:gd name="connsiteY2" fmla="*/ 589409 h 641781"/>
              <a:gd name="connsiteX3" fmla="*/ 871513 w 944778"/>
              <a:gd name="connsiteY3" fmla="*/ 466770 h 641781"/>
              <a:gd name="connsiteX4" fmla="*/ 918074 w 944778"/>
              <a:gd name="connsiteY4" fmla="*/ 196299 h 641781"/>
              <a:gd name="connsiteX5" fmla="*/ 691598 w 944778"/>
              <a:gd name="connsiteY5" fmla="*/ 5419 h 641781"/>
              <a:gd name="connsiteX6" fmla="*/ 205135 w 944778"/>
              <a:gd name="connsiteY6" fmla="*/ 67964 h 641781"/>
              <a:gd name="connsiteX7" fmla="*/ 19443 w 944778"/>
              <a:gd name="connsiteY7" fmla="*/ 244456 h 641781"/>
              <a:gd name="connsiteX8" fmla="*/ 232089 w 944778"/>
              <a:gd name="connsiteY8" fmla="*/ 580705 h 641781"/>
              <a:gd name="connsiteX9" fmla="*/ 292584 w 944778"/>
              <a:gd name="connsiteY9" fmla="*/ 641781 h 641781"/>
              <a:gd name="connsiteX0" fmla="*/ 292584 w 940808"/>
              <a:gd name="connsiteY0" fmla="*/ 641781 h 641781"/>
              <a:gd name="connsiteX1" fmla="*/ 347674 w 940808"/>
              <a:gd name="connsiteY1" fmla="*/ 603504 h 641781"/>
              <a:gd name="connsiteX2" fmla="*/ 492610 w 940808"/>
              <a:gd name="connsiteY2" fmla="*/ 589409 h 641781"/>
              <a:gd name="connsiteX3" fmla="*/ 871513 w 940808"/>
              <a:gd name="connsiteY3" fmla="*/ 466770 h 641781"/>
              <a:gd name="connsiteX4" fmla="*/ 918074 w 940808"/>
              <a:gd name="connsiteY4" fmla="*/ 196299 h 641781"/>
              <a:gd name="connsiteX5" fmla="*/ 691598 w 940808"/>
              <a:gd name="connsiteY5" fmla="*/ 5419 h 641781"/>
              <a:gd name="connsiteX6" fmla="*/ 205135 w 940808"/>
              <a:gd name="connsiteY6" fmla="*/ 67964 h 641781"/>
              <a:gd name="connsiteX7" fmla="*/ 19443 w 940808"/>
              <a:gd name="connsiteY7" fmla="*/ 244456 h 641781"/>
              <a:gd name="connsiteX8" fmla="*/ 232089 w 940808"/>
              <a:gd name="connsiteY8" fmla="*/ 580705 h 641781"/>
              <a:gd name="connsiteX9" fmla="*/ 292584 w 940808"/>
              <a:gd name="connsiteY9" fmla="*/ 641781 h 641781"/>
              <a:gd name="connsiteX0" fmla="*/ 292584 w 936876"/>
              <a:gd name="connsiteY0" fmla="*/ 640201 h 640201"/>
              <a:gd name="connsiteX1" fmla="*/ 347674 w 936876"/>
              <a:gd name="connsiteY1" fmla="*/ 601924 h 640201"/>
              <a:gd name="connsiteX2" fmla="*/ 492610 w 936876"/>
              <a:gd name="connsiteY2" fmla="*/ 587829 h 640201"/>
              <a:gd name="connsiteX3" fmla="*/ 871513 w 936876"/>
              <a:gd name="connsiteY3" fmla="*/ 465190 h 640201"/>
              <a:gd name="connsiteX4" fmla="*/ 907259 w 936876"/>
              <a:gd name="connsiteY4" fmla="*/ 167385 h 640201"/>
              <a:gd name="connsiteX5" fmla="*/ 691598 w 936876"/>
              <a:gd name="connsiteY5" fmla="*/ 3839 h 640201"/>
              <a:gd name="connsiteX6" fmla="*/ 205135 w 936876"/>
              <a:gd name="connsiteY6" fmla="*/ 66384 h 640201"/>
              <a:gd name="connsiteX7" fmla="*/ 19443 w 936876"/>
              <a:gd name="connsiteY7" fmla="*/ 242876 h 640201"/>
              <a:gd name="connsiteX8" fmla="*/ 232089 w 936876"/>
              <a:gd name="connsiteY8" fmla="*/ 579125 h 640201"/>
              <a:gd name="connsiteX9" fmla="*/ 292584 w 936876"/>
              <a:gd name="connsiteY9" fmla="*/ 640201 h 640201"/>
              <a:gd name="connsiteX0" fmla="*/ 292584 w 927257"/>
              <a:gd name="connsiteY0" fmla="*/ 654530 h 654530"/>
              <a:gd name="connsiteX1" fmla="*/ 347674 w 927257"/>
              <a:gd name="connsiteY1" fmla="*/ 616253 h 654530"/>
              <a:gd name="connsiteX2" fmla="*/ 492610 w 927257"/>
              <a:gd name="connsiteY2" fmla="*/ 602158 h 654530"/>
              <a:gd name="connsiteX3" fmla="*/ 871513 w 927257"/>
              <a:gd name="connsiteY3" fmla="*/ 479519 h 654530"/>
              <a:gd name="connsiteX4" fmla="*/ 907259 w 927257"/>
              <a:gd name="connsiteY4" fmla="*/ 181714 h 654530"/>
              <a:gd name="connsiteX5" fmla="*/ 695909 w 927257"/>
              <a:gd name="connsiteY5" fmla="*/ 3250 h 654530"/>
              <a:gd name="connsiteX6" fmla="*/ 205135 w 927257"/>
              <a:gd name="connsiteY6" fmla="*/ 80713 h 654530"/>
              <a:gd name="connsiteX7" fmla="*/ 19443 w 927257"/>
              <a:gd name="connsiteY7" fmla="*/ 257205 h 654530"/>
              <a:gd name="connsiteX8" fmla="*/ 232089 w 927257"/>
              <a:gd name="connsiteY8" fmla="*/ 593454 h 654530"/>
              <a:gd name="connsiteX9" fmla="*/ 292584 w 927257"/>
              <a:gd name="connsiteY9" fmla="*/ 654530 h 654530"/>
              <a:gd name="connsiteX0" fmla="*/ 292584 w 927257"/>
              <a:gd name="connsiteY0" fmla="*/ 656183 h 656183"/>
              <a:gd name="connsiteX1" fmla="*/ 347674 w 927257"/>
              <a:gd name="connsiteY1" fmla="*/ 617906 h 656183"/>
              <a:gd name="connsiteX2" fmla="*/ 492610 w 927257"/>
              <a:gd name="connsiteY2" fmla="*/ 603811 h 656183"/>
              <a:gd name="connsiteX3" fmla="*/ 871513 w 927257"/>
              <a:gd name="connsiteY3" fmla="*/ 481172 h 656183"/>
              <a:gd name="connsiteX4" fmla="*/ 907259 w 927257"/>
              <a:gd name="connsiteY4" fmla="*/ 183367 h 656183"/>
              <a:gd name="connsiteX5" fmla="*/ 695909 w 927257"/>
              <a:gd name="connsiteY5" fmla="*/ 4903 h 656183"/>
              <a:gd name="connsiteX6" fmla="*/ 205135 w 927257"/>
              <a:gd name="connsiteY6" fmla="*/ 82366 h 656183"/>
              <a:gd name="connsiteX7" fmla="*/ 19443 w 927257"/>
              <a:gd name="connsiteY7" fmla="*/ 258858 h 656183"/>
              <a:gd name="connsiteX8" fmla="*/ 232089 w 927257"/>
              <a:gd name="connsiteY8" fmla="*/ 595107 h 656183"/>
              <a:gd name="connsiteX9" fmla="*/ 292584 w 927257"/>
              <a:gd name="connsiteY9" fmla="*/ 656183 h 656183"/>
              <a:gd name="connsiteX0" fmla="*/ 292584 w 925838"/>
              <a:gd name="connsiteY0" fmla="*/ 651595 h 651595"/>
              <a:gd name="connsiteX1" fmla="*/ 347674 w 925838"/>
              <a:gd name="connsiteY1" fmla="*/ 613318 h 651595"/>
              <a:gd name="connsiteX2" fmla="*/ 492610 w 925838"/>
              <a:gd name="connsiteY2" fmla="*/ 599223 h 651595"/>
              <a:gd name="connsiteX3" fmla="*/ 871513 w 925838"/>
              <a:gd name="connsiteY3" fmla="*/ 476584 h 651595"/>
              <a:gd name="connsiteX4" fmla="*/ 907259 w 925838"/>
              <a:gd name="connsiteY4" fmla="*/ 178779 h 651595"/>
              <a:gd name="connsiteX5" fmla="*/ 715990 w 925838"/>
              <a:gd name="connsiteY5" fmla="*/ 5177 h 651595"/>
              <a:gd name="connsiteX6" fmla="*/ 205135 w 925838"/>
              <a:gd name="connsiteY6" fmla="*/ 77778 h 651595"/>
              <a:gd name="connsiteX7" fmla="*/ 19443 w 925838"/>
              <a:gd name="connsiteY7" fmla="*/ 254270 h 651595"/>
              <a:gd name="connsiteX8" fmla="*/ 232089 w 925838"/>
              <a:gd name="connsiteY8" fmla="*/ 590519 h 651595"/>
              <a:gd name="connsiteX9" fmla="*/ 292584 w 925838"/>
              <a:gd name="connsiteY9" fmla="*/ 651595 h 651595"/>
              <a:gd name="connsiteX0" fmla="*/ 262897 w 925838"/>
              <a:gd name="connsiteY0" fmla="*/ 663017 h 663017"/>
              <a:gd name="connsiteX1" fmla="*/ 347674 w 925838"/>
              <a:gd name="connsiteY1" fmla="*/ 613318 h 663017"/>
              <a:gd name="connsiteX2" fmla="*/ 492610 w 925838"/>
              <a:gd name="connsiteY2" fmla="*/ 599223 h 663017"/>
              <a:gd name="connsiteX3" fmla="*/ 871513 w 925838"/>
              <a:gd name="connsiteY3" fmla="*/ 476584 h 663017"/>
              <a:gd name="connsiteX4" fmla="*/ 907259 w 925838"/>
              <a:gd name="connsiteY4" fmla="*/ 178779 h 663017"/>
              <a:gd name="connsiteX5" fmla="*/ 715990 w 925838"/>
              <a:gd name="connsiteY5" fmla="*/ 5177 h 663017"/>
              <a:gd name="connsiteX6" fmla="*/ 205135 w 925838"/>
              <a:gd name="connsiteY6" fmla="*/ 77778 h 663017"/>
              <a:gd name="connsiteX7" fmla="*/ 19443 w 925838"/>
              <a:gd name="connsiteY7" fmla="*/ 254270 h 663017"/>
              <a:gd name="connsiteX8" fmla="*/ 232089 w 925838"/>
              <a:gd name="connsiteY8" fmla="*/ 590519 h 663017"/>
              <a:gd name="connsiteX9" fmla="*/ 262897 w 925838"/>
              <a:gd name="connsiteY9" fmla="*/ 663017 h 663017"/>
              <a:gd name="connsiteX0" fmla="*/ 238982 w 925838"/>
              <a:gd name="connsiteY0" fmla="*/ 657889 h 657889"/>
              <a:gd name="connsiteX1" fmla="*/ 347674 w 925838"/>
              <a:gd name="connsiteY1" fmla="*/ 61331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5838"/>
              <a:gd name="connsiteY0" fmla="*/ 657889 h 657889"/>
              <a:gd name="connsiteX1" fmla="*/ 354772 w 925838"/>
              <a:gd name="connsiteY1" fmla="*/ 616508 h 657889"/>
              <a:gd name="connsiteX2" fmla="*/ 492610 w 925838"/>
              <a:gd name="connsiteY2" fmla="*/ 599223 h 657889"/>
              <a:gd name="connsiteX3" fmla="*/ 871513 w 925838"/>
              <a:gd name="connsiteY3" fmla="*/ 476584 h 657889"/>
              <a:gd name="connsiteX4" fmla="*/ 907259 w 925838"/>
              <a:gd name="connsiteY4" fmla="*/ 178779 h 657889"/>
              <a:gd name="connsiteX5" fmla="*/ 715990 w 925838"/>
              <a:gd name="connsiteY5" fmla="*/ 5177 h 657889"/>
              <a:gd name="connsiteX6" fmla="*/ 205135 w 925838"/>
              <a:gd name="connsiteY6" fmla="*/ 77778 h 657889"/>
              <a:gd name="connsiteX7" fmla="*/ 19443 w 925838"/>
              <a:gd name="connsiteY7" fmla="*/ 254270 h 657889"/>
              <a:gd name="connsiteX8" fmla="*/ 232089 w 925838"/>
              <a:gd name="connsiteY8" fmla="*/ 590519 h 657889"/>
              <a:gd name="connsiteX9" fmla="*/ 238982 w 925838"/>
              <a:gd name="connsiteY9" fmla="*/ 657889 h 657889"/>
              <a:gd name="connsiteX0" fmla="*/ 238982 w 924637"/>
              <a:gd name="connsiteY0" fmla="*/ 657889 h 657889"/>
              <a:gd name="connsiteX1" fmla="*/ 354772 w 924637"/>
              <a:gd name="connsiteY1" fmla="*/ 616508 h 657889"/>
              <a:gd name="connsiteX2" fmla="*/ 516487 w 924637"/>
              <a:gd name="connsiteY2" fmla="*/ 599340 h 657889"/>
              <a:gd name="connsiteX3" fmla="*/ 871513 w 924637"/>
              <a:gd name="connsiteY3" fmla="*/ 476584 h 657889"/>
              <a:gd name="connsiteX4" fmla="*/ 907259 w 924637"/>
              <a:gd name="connsiteY4" fmla="*/ 178779 h 657889"/>
              <a:gd name="connsiteX5" fmla="*/ 715990 w 924637"/>
              <a:gd name="connsiteY5" fmla="*/ 5177 h 657889"/>
              <a:gd name="connsiteX6" fmla="*/ 205135 w 924637"/>
              <a:gd name="connsiteY6" fmla="*/ 77778 h 657889"/>
              <a:gd name="connsiteX7" fmla="*/ 19443 w 924637"/>
              <a:gd name="connsiteY7" fmla="*/ 254270 h 657889"/>
              <a:gd name="connsiteX8" fmla="*/ 232089 w 924637"/>
              <a:gd name="connsiteY8" fmla="*/ 590519 h 657889"/>
              <a:gd name="connsiteX9" fmla="*/ 238982 w 924637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4262"/>
              <a:gd name="connsiteY0" fmla="*/ 657889 h 657889"/>
              <a:gd name="connsiteX1" fmla="*/ 354772 w 924262"/>
              <a:gd name="connsiteY1" fmla="*/ 616508 h 657889"/>
              <a:gd name="connsiteX2" fmla="*/ 524192 w 924262"/>
              <a:gd name="connsiteY2" fmla="*/ 604883 h 657889"/>
              <a:gd name="connsiteX3" fmla="*/ 871513 w 924262"/>
              <a:gd name="connsiteY3" fmla="*/ 476584 h 657889"/>
              <a:gd name="connsiteX4" fmla="*/ 907259 w 924262"/>
              <a:gd name="connsiteY4" fmla="*/ 178779 h 657889"/>
              <a:gd name="connsiteX5" fmla="*/ 715990 w 924262"/>
              <a:gd name="connsiteY5" fmla="*/ 5177 h 657889"/>
              <a:gd name="connsiteX6" fmla="*/ 205135 w 924262"/>
              <a:gd name="connsiteY6" fmla="*/ 77778 h 657889"/>
              <a:gd name="connsiteX7" fmla="*/ 19443 w 924262"/>
              <a:gd name="connsiteY7" fmla="*/ 254270 h 657889"/>
              <a:gd name="connsiteX8" fmla="*/ 232089 w 924262"/>
              <a:gd name="connsiteY8" fmla="*/ 590519 h 657889"/>
              <a:gd name="connsiteX9" fmla="*/ 238982 w 924262"/>
              <a:gd name="connsiteY9" fmla="*/ 657889 h 657889"/>
              <a:gd name="connsiteX0" fmla="*/ 238982 w 923327"/>
              <a:gd name="connsiteY0" fmla="*/ 657889 h 657889"/>
              <a:gd name="connsiteX1" fmla="*/ 354772 w 923327"/>
              <a:gd name="connsiteY1" fmla="*/ 616508 h 657889"/>
              <a:gd name="connsiteX2" fmla="*/ 543969 w 923327"/>
              <a:gd name="connsiteY2" fmla="*/ 608568 h 657889"/>
              <a:gd name="connsiteX3" fmla="*/ 871513 w 923327"/>
              <a:gd name="connsiteY3" fmla="*/ 476584 h 657889"/>
              <a:gd name="connsiteX4" fmla="*/ 907259 w 923327"/>
              <a:gd name="connsiteY4" fmla="*/ 178779 h 657889"/>
              <a:gd name="connsiteX5" fmla="*/ 715990 w 923327"/>
              <a:gd name="connsiteY5" fmla="*/ 5177 h 657889"/>
              <a:gd name="connsiteX6" fmla="*/ 205135 w 923327"/>
              <a:gd name="connsiteY6" fmla="*/ 77778 h 657889"/>
              <a:gd name="connsiteX7" fmla="*/ 19443 w 923327"/>
              <a:gd name="connsiteY7" fmla="*/ 254270 h 657889"/>
              <a:gd name="connsiteX8" fmla="*/ 232089 w 923327"/>
              <a:gd name="connsiteY8" fmla="*/ 590519 h 657889"/>
              <a:gd name="connsiteX9" fmla="*/ 238982 w 923327"/>
              <a:gd name="connsiteY9" fmla="*/ 657889 h 657889"/>
              <a:gd name="connsiteX0" fmla="*/ 238982 w 922789"/>
              <a:gd name="connsiteY0" fmla="*/ 657889 h 657889"/>
              <a:gd name="connsiteX1" fmla="*/ 354772 w 922789"/>
              <a:gd name="connsiteY1" fmla="*/ 616508 h 657889"/>
              <a:gd name="connsiteX2" fmla="*/ 555775 w 922789"/>
              <a:gd name="connsiteY2" fmla="*/ 610544 h 657889"/>
              <a:gd name="connsiteX3" fmla="*/ 871513 w 922789"/>
              <a:gd name="connsiteY3" fmla="*/ 476584 h 657889"/>
              <a:gd name="connsiteX4" fmla="*/ 907259 w 922789"/>
              <a:gd name="connsiteY4" fmla="*/ 178779 h 657889"/>
              <a:gd name="connsiteX5" fmla="*/ 715990 w 922789"/>
              <a:gd name="connsiteY5" fmla="*/ 5177 h 657889"/>
              <a:gd name="connsiteX6" fmla="*/ 205135 w 922789"/>
              <a:gd name="connsiteY6" fmla="*/ 77778 h 657889"/>
              <a:gd name="connsiteX7" fmla="*/ 19443 w 922789"/>
              <a:gd name="connsiteY7" fmla="*/ 254270 h 657889"/>
              <a:gd name="connsiteX8" fmla="*/ 232089 w 922789"/>
              <a:gd name="connsiteY8" fmla="*/ 590519 h 657889"/>
              <a:gd name="connsiteX9" fmla="*/ 238982 w 922789"/>
              <a:gd name="connsiteY9" fmla="*/ 657889 h 657889"/>
              <a:gd name="connsiteX0" fmla="*/ 237724 w 922789"/>
              <a:gd name="connsiteY0" fmla="*/ 662631 h 662631"/>
              <a:gd name="connsiteX1" fmla="*/ 354772 w 922789"/>
              <a:gd name="connsiteY1" fmla="*/ 616508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789"/>
              <a:gd name="connsiteY0" fmla="*/ 662631 h 662631"/>
              <a:gd name="connsiteX1" fmla="*/ 316417 w 922789"/>
              <a:gd name="connsiteY1" fmla="*/ 623300 h 662631"/>
              <a:gd name="connsiteX2" fmla="*/ 555775 w 922789"/>
              <a:gd name="connsiteY2" fmla="*/ 610544 h 662631"/>
              <a:gd name="connsiteX3" fmla="*/ 871513 w 922789"/>
              <a:gd name="connsiteY3" fmla="*/ 476584 h 662631"/>
              <a:gd name="connsiteX4" fmla="*/ 907259 w 922789"/>
              <a:gd name="connsiteY4" fmla="*/ 178779 h 662631"/>
              <a:gd name="connsiteX5" fmla="*/ 715990 w 922789"/>
              <a:gd name="connsiteY5" fmla="*/ 5177 h 662631"/>
              <a:gd name="connsiteX6" fmla="*/ 205135 w 922789"/>
              <a:gd name="connsiteY6" fmla="*/ 77778 h 662631"/>
              <a:gd name="connsiteX7" fmla="*/ 19443 w 922789"/>
              <a:gd name="connsiteY7" fmla="*/ 254270 h 662631"/>
              <a:gd name="connsiteX8" fmla="*/ 232089 w 922789"/>
              <a:gd name="connsiteY8" fmla="*/ 590519 h 662631"/>
              <a:gd name="connsiteX9" fmla="*/ 237724 w 922789"/>
              <a:gd name="connsiteY9" fmla="*/ 662631 h 662631"/>
              <a:gd name="connsiteX0" fmla="*/ 237724 w 922895"/>
              <a:gd name="connsiteY0" fmla="*/ 675244 h 675244"/>
              <a:gd name="connsiteX1" fmla="*/ 316417 w 922895"/>
              <a:gd name="connsiteY1" fmla="*/ 635913 h 675244"/>
              <a:gd name="connsiteX2" fmla="*/ 555775 w 922895"/>
              <a:gd name="connsiteY2" fmla="*/ 623157 h 675244"/>
              <a:gd name="connsiteX3" fmla="*/ 871513 w 922895"/>
              <a:gd name="connsiteY3" fmla="*/ 489197 h 675244"/>
              <a:gd name="connsiteX4" fmla="*/ 907259 w 922895"/>
              <a:gd name="connsiteY4" fmla="*/ 191392 h 675244"/>
              <a:gd name="connsiteX5" fmla="*/ 714533 w 922895"/>
              <a:gd name="connsiteY5" fmla="*/ 4490 h 675244"/>
              <a:gd name="connsiteX6" fmla="*/ 205135 w 922895"/>
              <a:gd name="connsiteY6" fmla="*/ 90391 h 675244"/>
              <a:gd name="connsiteX7" fmla="*/ 19443 w 922895"/>
              <a:gd name="connsiteY7" fmla="*/ 266883 h 675244"/>
              <a:gd name="connsiteX8" fmla="*/ 232089 w 922895"/>
              <a:gd name="connsiteY8" fmla="*/ 603132 h 675244"/>
              <a:gd name="connsiteX9" fmla="*/ 237724 w 922895"/>
              <a:gd name="connsiteY9" fmla="*/ 675244 h 675244"/>
              <a:gd name="connsiteX0" fmla="*/ 237724 w 921860"/>
              <a:gd name="connsiteY0" fmla="*/ 675486 h 675486"/>
              <a:gd name="connsiteX1" fmla="*/ 316417 w 921860"/>
              <a:gd name="connsiteY1" fmla="*/ 636155 h 675486"/>
              <a:gd name="connsiteX2" fmla="*/ 555775 w 921860"/>
              <a:gd name="connsiteY2" fmla="*/ 623399 h 675486"/>
              <a:gd name="connsiteX3" fmla="*/ 871513 w 921860"/>
              <a:gd name="connsiteY3" fmla="*/ 489439 h 675486"/>
              <a:gd name="connsiteX4" fmla="*/ 907259 w 921860"/>
              <a:gd name="connsiteY4" fmla="*/ 191634 h 675486"/>
              <a:gd name="connsiteX5" fmla="*/ 728723 w 921860"/>
              <a:gd name="connsiteY5" fmla="*/ 4479 h 675486"/>
              <a:gd name="connsiteX6" fmla="*/ 205135 w 921860"/>
              <a:gd name="connsiteY6" fmla="*/ 90633 h 675486"/>
              <a:gd name="connsiteX7" fmla="*/ 19443 w 921860"/>
              <a:gd name="connsiteY7" fmla="*/ 267125 h 675486"/>
              <a:gd name="connsiteX8" fmla="*/ 232089 w 921860"/>
              <a:gd name="connsiteY8" fmla="*/ 603374 h 675486"/>
              <a:gd name="connsiteX9" fmla="*/ 237724 w 921860"/>
              <a:gd name="connsiteY9" fmla="*/ 675486 h 675486"/>
              <a:gd name="connsiteX0" fmla="*/ 237610 w 921746"/>
              <a:gd name="connsiteY0" fmla="*/ 675486 h 675486"/>
              <a:gd name="connsiteX1" fmla="*/ 316303 w 921746"/>
              <a:gd name="connsiteY1" fmla="*/ 636155 h 675486"/>
              <a:gd name="connsiteX2" fmla="*/ 555661 w 921746"/>
              <a:gd name="connsiteY2" fmla="*/ 623399 h 675486"/>
              <a:gd name="connsiteX3" fmla="*/ 871399 w 921746"/>
              <a:gd name="connsiteY3" fmla="*/ 489439 h 675486"/>
              <a:gd name="connsiteX4" fmla="*/ 907145 w 921746"/>
              <a:gd name="connsiteY4" fmla="*/ 191634 h 675486"/>
              <a:gd name="connsiteX5" fmla="*/ 728609 w 921746"/>
              <a:gd name="connsiteY5" fmla="*/ 4479 h 675486"/>
              <a:gd name="connsiteX6" fmla="*/ 205021 w 921746"/>
              <a:gd name="connsiteY6" fmla="*/ 90633 h 675486"/>
              <a:gd name="connsiteX7" fmla="*/ 19329 w 921746"/>
              <a:gd name="connsiteY7" fmla="*/ 267125 h 675486"/>
              <a:gd name="connsiteX8" fmla="*/ 232703 w 921746"/>
              <a:gd name="connsiteY8" fmla="*/ 610024 h 675486"/>
              <a:gd name="connsiteX9" fmla="*/ 237610 w 921746"/>
              <a:gd name="connsiteY9" fmla="*/ 675486 h 675486"/>
              <a:gd name="connsiteX0" fmla="*/ 234474 w 918610"/>
              <a:gd name="connsiteY0" fmla="*/ 675486 h 675486"/>
              <a:gd name="connsiteX1" fmla="*/ 313167 w 918610"/>
              <a:gd name="connsiteY1" fmla="*/ 636155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4474 w 918610"/>
              <a:gd name="connsiteY0" fmla="*/ 675486 h 675486"/>
              <a:gd name="connsiteX1" fmla="*/ 306951 w 918610"/>
              <a:gd name="connsiteY1" fmla="*/ 637256 h 675486"/>
              <a:gd name="connsiteX2" fmla="*/ 552525 w 918610"/>
              <a:gd name="connsiteY2" fmla="*/ 623399 h 675486"/>
              <a:gd name="connsiteX3" fmla="*/ 868263 w 918610"/>
              <a:gd name="connsiteY3" fmla="*/ 489439 h 675486"/>
              <a:gd name="connsiteX4" fmla="*/ 904009 w 918610"/>
              <a:gd name="connsiteY4" fmla="*/ 191634 h 675486"/>
              <a:gd name="connsiteX5" fmla="*/ 725473 w 918610"/>
              <a:gd name="connsiteY5" fmla="*/ 4479 h 675486"/>
              <a:gd name="connsiteX6" fmla="*/ 201885 w 918610"/>
              <a:gd name="connsiteY6" fmla="*/ 90633 h 675486"/>
              <a:gd name="connsiteX7" fmla="*/ 16193 w 918610"/>
              <a:gd name="connsiteY7" fmla="*/ 267125 h 675486"/>
              <a:gd name="connsiteX8" fmla="*/ 229567 w 918610"/>
              <a:gd name="connsiteY8" fmla="*/ 610024 h 675486"/>
              <a:gd name="connsiteX9" fmla="*/ 234474 w 918610"/>
              <a:gd name="connsiteY9" fmla="*/ 675486 h 675486"/>
              <a:gd name="connsiteX0" fmla="*/ 235490 w 919626"/>
              <a:gd name="connsiteY0" fmla="*/ 675486 h 675486"/>
              <a:gd name="connsiteX1" fmla="*/ 307967 w 919626"/>
              <a:gd name="connsiteY1" fmla="*/ 637256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5490 w 919626"/>
              <a:gd name="connsiteY0" fmla="*/ 675486 h 675486"/>
              <a:gd name="connsiteX1" fmla="*/ 301751 w 919626"/>
              <a:gd name="connsiteY1" fmla="*/ 638357 h 675486"/>
              <a:gd name="connsiteX2" fmla="*/ 553541 w 919626"/>
              <a:gd name="connsiteY2" fmla="*/ 623399 h 675486"/>
              <a:gd name="connsiteX3" fmla="*/ 869279 w 919626"/>
              <a:gd name="connsiteY3" fmla="*/ 489439 h 675486"/>
              <a:gd name="connsiteX4" fmla="*/ 905025 w 919626"/>
              <a:gd name="connsiteY4" fmla="*/ 191634 h 675486"/>
              <a:gd name="connsiteX5" fmla="*/ 726489 w 919626"/>
              <a:gd name="connsiteY5" fmla="*/ 4479 h 675486"/>
              <a:gd name="connsiteX6" fmla="*/ 202901 w 919626"/>
              <a:gd name="connsiteY6" fmla="*/ 90633 h 675486"/>
              <a:gd name="connsiteX7" fmla="*/ 17209 w 919626"/>
              <a:gd name="connsiteY7" fmla="*/ 267125 h 675486"/>
              <a:gd name="connsiteX8" fmla="*/ 222584 w 919626"/>
              <a:gd name="connsiteY8" fmla="*/ 614126 h 675486"/>
              <a:gd name="connsiteX9" fmla="*/ 235490 w 919626"/>
              <a:gd name="connsiteY9" fmla="*/ 675486 h 675486"/>
              <a:gd name="connsiteX0" fmla="*/ 236660 w 920796"/>
              <a:gd name="connsiteY0" fmla="*/ 675486 h 675486"/>
              <a:gd name="connsiteX1" fmla="*/ 302921 w 920796"/>
              <a:gd name="connsiteY1" fmla="*/ 638357 h 675486"/>
              <a:gd name="connsiteX2" fmla="*/ 554711 w 920796"/>
              <a:gd name="connsiteY2" fmla="*/ 623399 h 675486"/>
              <a:gd name="connsiteX3" fmla="*/ 870449 w 920796"/>
              <a:gd name="connsiteY3" fmla="*/ 489439 h 675486"/>
              <a:gd name="connsiteX4" fmla="*/ 906195 w 920796"/>
              <a:gd name="connsiteY4" fmla="*/ 191634 h 675486"/>
              <a:gd name="connsiteX5" fmla="*/ 727659 w 920796"/>
              <a:gd name="connsiteY5" fmla="*/ 4479 h 675486"/>
              <a:gd name="connsiteX6" fmla="*/ 204071 w 920796"/>
              <a:gd name="connsiteY6" fmla="*/ 90633 h 675486"/>
              <a:gd name="connsiteX7" fmla="*/ 18379 w 920796"/>
              <a:gd name="connsiteY7" fmla="*/ 267125 h 675486"/>
              <a:gd name="connsiteX8" fmla="*/ 223754 w 920796"/>
              <a:gd name="connsiteY8" fmla="*/ 614126 h 675486"/>
              <a:gd name="connsiteX9" fmla="*/ 236660 w 920796"/>
              <a:gd name="connsiteY9" fmla="*/ 675486 h 675486"/>
              <a:gd name="connsiteX0" fmla="*/ 236660 w 924042"/>
              <a:gd name="connsiteY0" fmla="*/ 674029 h 674029"/>
              <a:gd name="connsiteX1" fmla="*/ 302921 w 924042"/>
              <a:gd name="connsiteY1" fmla="*/ 636900 h 674029"/>
              <a:gd name="connsiteX2" fmla="*/ 554711 w 924042"/>
              <a:gd name="connsiteY2" fmla="*/ 621942 h 674029"/>
              <a:gd name="connsiteX3" fmla="*/ 870449 w 924042"/>
              <a:gd name="connsiteY3" fmla="*/ 487982 h 674029"/>
              <a:gd name="connsiteX4" fmla="*/ 910627 w 924042"/>
              <a:gd name="connsiteY4" fmla="*/ 192078 h 674029"/>
              <a:gd name="connsiteX5" fmla="*/ 727659 w 924042"/>
              <a:gd name="connsiteY5" fmla="*/ 3022 h 674029"/>
              <a:gd name="connsiteX6" fmla="*/ 204071 w 924042"/>
              <a:gd name="connsiteY6" fmla="*/ 89176 h 674029"/>
              <a:gd name="connsiteX7" fmla="*/ 18379 w 924042"/>
              <a:gd name="connsiteY7" fmla="*/ 265668 h 674029"/>
              <a:gd name="connsiteX8" fmla="*/ 223754 w 924042"/>
              <a:gd name="connsiteY8" fmla="*/ 612669 h 674029"/>
              <a:gd name="connsiteX9" fmla="*/ 236660 w 924042"/>
              <a:gd name="connsiteY9" fmla="*/ 674029 h 674029"/>
              <a:gd name="connsiteX0" fmla="*/ 236660 w 923289"/>
              <a:gd name="connsiteY0" fmla="*/ 677077 h 677077"/>
              <a:gd name="connsiteX1" fmla="*/ 302921 w 923289"/>
              <a:gd name="connsiteY1" fmla="*/ 639948 h 677077"/>
              <a:gd name="connsiteX2" fmla="*/ 554711 w 923289"/>
              <a:gd name="connsiteY2" fmla="*/ 624990 h 677077"/>
              <a:gd name="connsiteX3" fmla="*/ 870449 w 923289"/>
              <a:gd name="connsiteY3" fmla="*/ 491030 h 677077"/>
              <a:gd name="connsiteX4" fmla="*/ 910627 w 923289"/>
              <a:gd name="connsiteY4" fmla="*/ 195126 h 677077"/>
              <a:gd name="connsiteX5" fmla="*/ 737874 w 923289"/>
              <a:gd name="connsiteY5" fmla="*/ 2918 h 677077"/>
              <a:gd name="connsiteX6" fmla="*/ 204071 w 923289"/>
              <a:gd name="connsiteY6" fmla="*/ 92224 h 677077"/>
              <a:gd name="connsiteX7" fmla="*/ 18379 w 923289"/>
              <a:gd name="connsiteY7" fmla="*/ 268716 h 677077"/>
              <a:gd name="connsiteX8" fmla="*/ 223754 w 923289"/>
              <a:gd name="connsiteY8" fmla="*/ 615717 h 677077"/>
              <a:gd name="connsiteX9" fmla="*/ 236660 w 923289"/>
              <a:gd name="connsiteY9" fmla="*/ 677077 h 677077"/>
              <a:gd name="connsiteX0" fmla="*/ 236660 w 923277"/>
              <a:gd name="connsiteY0" fmla="*/ 684928 h 684928"/>
              <a:gd name="connsiteX1" fmla="*/ 302921 w 923277"/>
              <a:gd name="connsiteY1" fmla="*/ 647799 h 684928"/>
              <a:gd name="connsiteX2" fmla="*/ 554711 w 923277"/>
              <a:gd name="connsiteY2" fmla="*/ 632841 h 684928"/>
              <a:gd name="connsiteX3" fmla="*/ 870449 w 923277"/>
              <a:gd name="connsiteY3" fmla="*/ 498881 h 684928"/>
              <a:gd name="connsiteX4" fmla="*/ 910627 w 923277"/>
              <a:gd name="connsiteY4" fmla="*/ 202977 h 684928"/>
              <a:gd name="connsiteX5" fmla="*/ 738044 w 923277"/>
              <a:gd name="connsiteY5" fmla="*/ 2683 h 684928"/>
              <a:gd name="connsiteX6" fmla="*/ 204071 w 923277"/>
              <a:gd name="connsiteY6" fmla="*/ 100075 h 684928"/>
              <a:gd name="connsiteX7" fmla="*/ 18379 w 923277"/>
              <a:gd name="connsiteY7" fmla="*/ 276567 h 684928"/>
              <a:gd name="connsiteX8" fmla="*/ 223754 w 923277"/>
              <a:gd name="connsiteY8" fmla="*/ 623568 h 684928"/>
              <a:gd name="connsiteX9" fmla="*/ 236660 w 923277"/>
              <a:gd name="connsiteY9" fmla="*/ 684928 h 684928"/>
              <a:gd name="connsiteX0" fmla="*/ 236660 w 923277"/>
              <a:gd name="connsiteY0" fmla="*/ 685385 h 685385"/>
              <a:gd name="connsiteX1" fmla="*/ 302921 w 923277"/>
              <a:gd name="connsiteY1" fmla="*/ 648256 h 685385"/>
              <a:gd name="connsiteX2" fmla="*/ 554711 w 923277"/>
              <a:gd name="connsiteY2" fmla="*/ 633298 h 685385"/>
              <a:gd name="connsiteX3" fmla="*/ 870449 w 923277"/>
              <a:gd name="connsiteY3" fmla="*/ 499338 h 685385"/>
              <a:gd name="connsiteX4" fmla="*/ 910627 w 923277"/>
              <a:gd name="connsiteY4" fmla="*/ 203434 h 685385"/>
              <a:gd name="connsiteX5" fmla="*/ 738044 w 923277"/>
              <a:gd name="connsiteY5" fmla="*/ 3140 h 685385"/>
              <a:gd name="connsiteX6" fmla="*/ 195293 w 923277"/>
              <a:gd name="connsiteY6" fmla="*/ 94802 h 685385"/>
              <a:gd name="connsiteX7" fmla="*/ 18379 w 923277"/>
              <a:gd name="connsiteY7" fmla="*/ 277024 h 685385"/>
              <a:gd name="connsiteX8" fmla="*/ 223754 w 923277"/>
              <a:gd name="connsiteY8" fmla="*/ 624025 h 685385"/>
              <a:gd name="connsiteX9" fmla="*/ 236660 w 923277"/>
              <a:gd name="connsiteY9" fmla="*/ 685385 h 685385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5587"/>
              <a:gd name="connsiteY0" fmla="*/ 685330 h 685330"/>
              <a:gd name="connsiteX1" fmla="*/ 305231 w 925587"/>
              <a:gd name="connsiteY1" fmla="*/ 648201 h 685330"/>
              <a:gd name="connsiteX2" fmla="*/ 557021 w 925587"/>
              <a:gd name="connsiteY2" fmla="*/ 633243 h 685330"/>
              <a:gd name="connsiteX3" fmla="*/ 872759 w 925587"/>
              <a:gd name="connsiteY3" fmla="*/ 499283 h 685330"/>
              <a:gd name="connsiteX4" fmla="*/ 912937 w 925587"/>
              <a:gd name="connsiteY4" fmla="*/ 203379 h 685330"/>
              <a:gd name="connsiteX5" fmla="*/ 740354 w 925587"/>
              <a:gd name="connsiteY5" fmla="*/ 3085 h 685330"/>
              <a:gd name="connsiteX6" fmla="*/ 197603 w 925587"/>
              <a:gd name="connsiteY6" fmla="*/ 94747 h 685330"/>
              <a:gd name="connsiteX7" fmla="*/ 17988 w 925587"/>
              <a:gd name="connsiteY7" fmla="*/ 267917 h 685330"/>
              <a:gd name="connsiteX8" fmla="*/ 226064 w 925587"/>
              <a:gd name="connsiteY8" fmla="*/ 623970 h 685330"/>
              <a:gd name="connsiteX9" fmla="*/ 238970 w 925587"/>
              <a:gd name="connsiteY9" fmla="*/ 685330 h 685330"/>
              <a:gd name="connsiteX0" fmla="*/ 238970 w 926807"/>
              <a:gd name="connsiteY0" fmla="*/ 647076 h 647076"/>
              <a:gd name="connsiteX1" fmla="*/ 305231 w 926807"/>
              <a:gd name="connsiteY1" fmla="*/ 609947 h 647076"/>
              <a:gd name="connsiteX2" fmla="*/ 557021 w 926807"/>
              <a:gd name="connsiteY2" fmla="*/ 594989 h 647076"/>
              <a:gd name="connsiteX3" fmla="*/ 872759 w 926807"/>
              <a:gd name="connsiteY3" fmla="*/ 461029 h 647076"/>
              <a:gd name="connsiteX4" fmla="*/ 912937 w 926807"/>
              <a:gd name="connsiteY4" fmla="*/ 165125 h 647076"/>
              <a:gd name="connsiteX5" fmla="*/ 723808 w 926807"/>
              <a:gd name="connsiteY5" fmla="*/ 5211 h 647076"/>
              <a:gd name="connsiteX6" fmla="*/ 197603 w 926807"/>
              <a:gd name="connsiteY6" fmla="*/ 56493 h 647076"/>
              <a:gd name="connsiteX7" fmla="*/ 17988 w 926807"/>
              <a:gd name="connsiteY7" fmla="*/ 229663 h 647076"/>
              <a:gd name="connsiteX8" fmla="*/ 226064 w 926807"/>
              <a:gd name="connsiteY8" fmla="*/ 585716 h 647076"/>
              <a:gd name="connsiteX9" fmla="*/ 238970 w 926807"/>
              <a:gd name="connsiteY9" fmla="*/ 647076 h 647076"/>
              <a:gd name="connsiteX0" fmla="*/ 238970 w 933356"/>
              <a:gd name="connsiteY0" fmla="*/ 650456 h 650456"/>
              <a:gd name="connsiteX1" fmla="*/ 305231 w 933356"/>
              <a:gd name="connsiteY1" fmla="*/ 613327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38970 w 933356"/>
              <a:gd name="connsiteY0" fmla="*/ 650456 h 650456"/>
              <a:gd name="connsiteX1" fmla="*/ 325366 w 933356"/>
              <a:gd name="connsiteY1" fmla="*/ 614273 h 650456"/>
              <a:gd name="connsiteX2" fmla="*/ 557021 w 933356"/>
              <a:gd name="connsiteY2" fmla="*/ 598369 h 650456"/>
              <a:gd name="connsiteX3" fmla="*/ 872759 w 933356"/>
              <a:gd name="connsiteY3" fmla="*/ 464409 h 650456"/>
              <a:gd name="connsiteX4" fmla="*/ 921405 w 933356"/>
              <a:gd name="connsiteY4" fmla="*/ 219836 h 650456"/>
              <a:gd name="connsiteX5" fmla="*/ 723808 w 933356"/>
              <a:gd name="connsiteY5" fmla="*/ 8591 h 650456"/>
              <a:gd name="connsiteX6" fmla="*/ 197603 w 933356"/>
              <a:gd name="connsiteY6" fmla="*/ 59873 h 650456"/>
              <a:gd name="connsiteX7" fmla="*/ 17988 w 933356"/>
              <a:gd name="connsiteY7" fmla="*/ 233043 h 650456"/>
              <a:gd name="connsiteX8" fmla="*/ 226064 w 933356"/>
              <a:gd name="connsiteY8" fmla="*/ 589096 h 650456"/>
              <a:gd name="connsiteX9" fmla="*/ 238970 w 933356"/>
              <a:gd name="connsiteY9" fmla="*/ 650456 h 650456"/>
              <a:gd name="connsiteX0" fmla="*/ 240584 w 934970"/>
              <a:gd name="connsiteY0" fmla="*/ 650456 h 650456"/>
              <a:gd name="connsiteX1" fmla="*/ 326980 w 934970"/>
              <a:gd name="connsiteY1" fmla="*/ 614273 h 650456"/>
              <a:gd name="connsiteX2" fmla="*/ 558635 w 934970"/>
              <a:gd name="connsiteY2" fmla="*/ 598369 h 650456"/>
              <a:gd name="connsiteX3" fmla="*/ 874373 w 934970"/>
              <a:gd name="connsiteY3" fmla="*/ 464409 h 650456"/>
              <a:gd name="connsiteX4" fmla="*/ 923019 w 934970"/>
              <a:gd name="connsiteY4" fmla="*/ 219836 h 650456"/>
              <a:gd name="connsiteX5" fmla="*/ 725422 w 934970"/>
              <a:gd name="connsiteY5" fmla="*/ 8591 h 650456"/>
              <a:gd name="connsiteX6" fmla="*/ 199217 w 934970"/>
              <a:gd name="connsiteY6" fmla="*/ 59873 h 650456"/>
              <a:gd name="connsiteX7" fmla="*/ 19602 w 934970"/>
              <a:gd name="connsiteY7" fmla="*/ 233043 h 650456"/>
              <a:gd name="connsiteX8" fmla="*/ 217059 w 934970"/>
              <a:gd name="connsiteY8" fmla="*/ 589969 h 650456"/>
              <a:gd name="connsiteX9" fmla="*/ 240584 w 934970"/>
              <a:gd name="connsiteY9" fmla="*/ 650456 h 650456"/>
              <a:gd name="connsiteX0" fmla="*/ 240584 w 935083"/>
              <a:gd name="connsiteY0" fmla="*/ 652498 h 652498"/>
              <a:gd name="connsiteX1" fmla="*/ 326980 w 935083"/>
              <a:gd name="connsiteY1" fmla="*/ 616315 h 652498"/>
              <a:gd name="connsiteX2" fmla="*/ 558635 w 935083"/>
              <a:gd name="connsiteY2" fmla="*/ 600411 h 652498"/>
              <a:gd name="connsiteX3" fmla="*/ 874373 w 935083"/>
              <a:gd name="connsiteY3" fmla="*/ 466451 h 652498"/>
              <a:gd name="connsiteX4" fmla="*/ 923019 w 935083"/>
              <a:gd name="connsiteY4" fmla="*/ 221878 h 652498"/>
              <a:gd name="connsiteX5" fmla="*/ 723902 w 935083"/>
              <a:gd name="connsiteY5" fmla="*/ 8348 h 652498"/>
              <a:gd name="connsiteX6" fmla="*/ 199217 w 935083"/>
              <a:gd name="connsiteY6" fmla="*/ 61915 h 652498"/>
              <a:gd name="connsiteX7" fmla="*/ 19602 w 935083"/>
              <a:gd name="connsiteY7" fmla="*/ 235085 h 652498"/>
              <a:gd name="connsiteX8" fmla="*/ 217059 w 935083"/>
              <a:gd name="connsiteY8" fmla="*/ 592011 h 652498"/>
              <a:gd name="connsiteX9" fmla="*/ 240584 w 935083"/>
              <a:gd name="connsiteY9" fmla="*/ 652498 h 652498"/>
              <a:gd name="connsiteX0" fmla="*/ 240584 w 935083"/>
              <a:gd name="connsiteY0" fmla="*/ 690718 h 690718"/>
              <a:gd name="connsiteX1" fmla="*/ 326980 w 935083"/>
              <a:gd name="connsiteY1" fmla="*/ 654535 h 690718"/>
              <a:gd name="connsiteX2" fmla="*/ 558635 w 935083"/>
              <a:gd name="connsiteY2" fmla="*/ 638631 h 690718"/>
              <a:gd name="connsiteX3" fmla="*/ 874373 w 935083"/>
              <a:gd name="connsiteY3" fmla="*/ 504671 h 690718"/>
              <a:gd name="connsiteX4" fmla="*/ 923019 w 935083"/>
              <a:gd name="connsiteY4" fmla="*/ 260098 h 690718"/>
              <a:gd name="connsiteX5" fmla="*/ 723902 w 935083"/>
              <a:gd name="connsiteY5" fmla="*/ 46568 h 690718"/>
              <a:gd name="connsiteX6" fmla="*/ 199217 w 935083"/>
              <a:gd name="connsiteY6" fmla="*/ 100135 h 690718"/>
              <a:gd name="connsiteX7" fmla="*/ 19602 w 935083"/>
              <a:gd name="connsiteY7" fmla="*/ 273305 h 690718"/>
              <a:gd name="connsiteX8" fmla="*/ 217059 w 935083"/>
              <a:gd name="connsiteY8" fmla="*/ 630231 h 690718"/>
              <a:gd name="connsiteX9" fmla="*/ 240584 w 935083"/>
              <a:gd name="connsiteY9" fmla="*/ 690718 h 690718"/>
              <a:gd name="connsiteX0" fmla="*/ 240584 w 934424"/>
              <a:gd name="connsiteY0" fmla="*/ 718729 h 718729"/>
              <a:gd name="connsiteX1" fmla="*/ 326980 w 934424"/>
              <a:gd name="connsiteY1" fmla="*/ 682546 h 718729"/>
              <a:gd name="connsiteX2" fmla="*/ 558635 w 934424"/>
              <a:gd name="connsiteY2" fmla="*/ 666642 h 718729"/>
              <a:gd name="connsiteX3" fmla="*/ 874373 w 934424"/>
              <a:gd name="connsiteY3" fmla="*/ 532682 h 718729"/>
              <a:gd name="connsiteX4" fmla="*/ 923019 w 934424"/>
              <a:gd name="connsiteY4" fmla="*/ 288109 h 718729"/>
              <a:gd name="connsiteX5" fmla="*/ 732809 w 934424"/>
              <a:gd name="connsiteY5" fmla="*/ 41324 h 718729"/>
              <a:gd name="connsiteX6" fmla="*/ 199217 w 934424"/>
              <a:gd name="connsiteY6" fmla="*/ 128146 h 718729"/>
              <a:gd name="connsiteX7" fmla="*/ 19602 w 934424"/>
              <a:gd name="connsiteY7" fmla="*/ 301316 h 718729"/>
              <a:gd name="connsiteX8" fmla="*/ 217059 w 934424"/>
              <a:gd name="connsiteY8" fmla="*/ 658242 h 718729"/>
              <a:gd name="connsiteX9" fmla="*/ 240584 w 934424"/>
              <a:gd name="connsiteY9" fmla="*/ 718729 h 718729"/>
              <a:gd name="connsiteX0" fmla="*/ 240584 w 934424"/>
              <a:gd name="connsiteY0" fmla="*/ 722533 h 722533"/>
              <a:gd name="connsiteX1" fmla="*/ 326980 w 934424"/>
              <a:gd name="connsiteY1" fmla="*/ 686350 h 722533"/>
              <a:gd name="connsiteX2" fmla="*/ 558635 w 934424"/>
              <a:gd name="connsiteY2" fmla="*/ 670446 h 722533"/>
              <a:gd name="connsiteX3" fmla="*/ 874373 w 934424"/>
              <a:gd name="connsiteY3" fmla="*/ 536486 h 722533"/>
              <a:gd name="connsiteX4" fmla="*/ 923019 w 934424"/>
              <a:gd name="connsiteY4" fmla="*/ 291913 h 722533"/>
              <a:gd name="connsiteX5" fmla="*/ 732809 w 934424"/>
              <a:gd name="connsiteY5" fmla="*/ 45128 h 722533"/>
              <a:gd name="connsiteX6" fmla="*/ 199217 w 934424"/>
              <a:gd name="connsiteY6" fmla="*/ 131950 h 722533"/>
              <a:gd name="connsiteX7" fmla="*/ 19602 w 934424"/>
              <a:gd name="connsiteY7" fmla="*/ 305120 h 722533"/>
              <a:gd name="connsiteX8" fmla="*/ 217059 w 934424"/>
              <a:gd name="connsiteY8" fmla="*/ 662046 h 722533"/>
              <a:gd name="connsiteX9" fmla="*/ 240584 w 934424"/>
              <a:gd name="connsiteY9" fmla="*/ 722533 h 722533"/>
              <a:gd name="connsiteX0" fmla="*/ 240584 w 934424"/>
              <a:gd name="connsiteY0" fmla="*/ 720450 h 720450"/>
              <a:gd name="connsiteX1" fmla="*/ 326980 w 934424"/>
              <a:gd name="connsiteY1" fmla="*/ 684267 h 720450"/>
              <a:gd name="connsiteX2" fmla="*/ 558635 w 934424"/>
              <a:gd name="connsiteY2" fmla="*/ 668363 h 720450"/>
              <a:gd name="connsiteX3" fmla="*/ 874373 w 934424"/>
              <a:gd name="connsiteY3" fmla="*/ 534403 h 720450"/>
              <a:gd name="connsiteX4" fmla="*/ 923019 w 934424"/>
              <a:gd name="connsiteY4" fmla="*/ 289830 h 720450"/>
              <a:gd name="connsiteX5" fmla="*/ 732809 w 934424"/>
              <a:gd name="connsiteY5" fmla="*/ 43045 h 720450"/>
              <a:gd name="connsiteX6" fmla="*/ 199217 w 934424"/>
              <a:gd name="connsiteY6" fmla="*/ 129867 h 720450"/>
              <a:gd name="connsiteX7" fmla="*/ 19602 w 934424"/>
              <a:gd name="connsiteY7" fmla="*/ 303037 h 720450"/>
              <a:gd name="connsiteX8" fmla="*/ 217059 w 934424"/>
              <a:gd name="connsiteY8" fmla="*/ 659963 h 720450"/>
              <a:gd name="connsiteX9" fmla="*/ 240584 w 934424"/>
              <a:gd name="connsiteY9" fmla="*/ 720450 h 720450"/>
              <a:gd name="connsiteX0" fmla="*/ 240584 w 934424"/>
              <a:gd name="connsiteY0" fmla="*/ 685029 h 685029"/>
              <a:gd name="connsiteX1" fmla="*/ 326980 w 934424"/>
              <a:gd name="connsiteY1" fmla="*/ 648846 h 685029"/>
              <a:gd name="connsiteX2" fmla="*/ 558635 w 934424"/>
              <a:gd name="connsiteY2" fmla="*/ 632942 h 685029"/>
              <a:gd name="connsiteX3" fmla="*/ 874373 w 934424"/>
              <a:gd name="connsiteY3" fmla="*/ 498982 h 685029"/>
              <a:gd name="connsiteX4" fmla="*/ 923019 w 934424"/>
              <a:gd name="connsiteY4" fmla="*/ 254409 h 685029"/>
              <a:gd name="connsiteX5" fmla="*/ 732809 w 934424"/>
              <a:gd name="connsiteY5" fmla="*/ 7624 h 685029"/>
              <a:gd name="connsiteX6" fmla="*/ 194656 w 934424"/>
              <a:gd name="connsiteY6" fmla="*/ 87592 h 685029"/>
              <a:gd name="connsiteX7" fmla="*/ 19602 w 934424"/>
              <a:gd name="connsiteY7" fmla="*/ 267616 h 685029"/>
              <a:gd name="connsiteX8" fmla="*/ 217059 w 934424"/>
              <a:gd name="connsiteY8" fmla="*/ 624542 h 685029"/>
              <a:gd name="connsiteX9" fmla="*/ 240584 w 934424"/>
              <a:gd name="connsiteY9" fmla="*/ 685029 h 685029"/>
              <a:gd name="connsiteX0" fmla="*/ 240584 w 934424"/>
              <a:gd name="connsiteY0" fmla="*/ 687685 h 687685"/>
              <a:gd name="connsiteX1" fmla="*/ 326980 w 934424"/>
              <a:gd name="connsiteY1" fmla="*/ 651502 h 687685"/>
              <a:gd name="connsiteX2" fmla="*/ 558635 w 934424"/>
              <a:gd name="connsiteY2" fmla="*/ 635598 h 687685"/>
              <a:gd name="connsiteX3" fmla="*/ 874373 w 934424"/>
              <a:gd name="connsiteY3" fmla="*/ 501638 h 687685"/>
              <a:gd name="connsiteX4" fmla="*/ 923019 w 934424"/>
              <a:gd name="connsiteY4" fmla="*/ 257065 h 687685"/>
              <a:gd name="connsiteX5" fmla="*/ 732809 w 934424"/>
              <a:gd name="connsiteY5" fmla="*/ 10280 h 687685"/>
              <a:gd name="connsiteX6" fmla="*/ 228697 w 934424"/>
              <a:gd name="connsiteY6" fmla="*/ 75553 h 687685"/>
              <a:gd name="connsiteX7" fmla="*/ 19602 w 934424"/>
              <a:gd name="connsiteY7" fmla="*/ 270272 h 687685"/>
              <a:gd name="connsiteX8" fmla="*/ 217059 w 934424"/>
              <a:gd name="connsiteY8" fmla="*/ 627198 h 687685"/>
              <a:gd name="connsiteX9" fmla="*/ 240584 w 934424"/>
              <a:gd name="connsiteY9" fmla="*/ 687685 h 687685"/>
              <a:gd name="connsiteX0" fmla="*/ 240584 w 930983"/>
              <a:gd name="connsiteY0" fmla="*/ 687685 h 687685"/>
              <a:gd name="connsiteX1" fmla="*/ 326980 w 930983"/>
              <a:gd name="connsiteY1" fmla="*/ 651502 h 687685"/>
              <a:gd name="connsiteX2" fmla="*/ 558635 w 930983"/>
              <a:gd name="connsiteY2" fmla="*/ 635598 h 687685"/>
              <a:gd name="connsiteX3" fmla="*/ 861448 w 930983"/>
              <a:gd name="connsiteY3" fmla="*/ 482219 h 687685"/>
              <a:gd name="connsiteX4" fmla="*/ 923019 w 930983"/>
              <a:gd name="connsiteY4" fmla="*/ 257065 h 687685"/>
              <a:gd name="connsiteX5" fmla="*/ 732809 w 930983"/>
              <a:gd name="connsiteY5" fmla="*/ 10280 h 687685"/>
              <a:gd name="connsiteX6" fmla="*/ 228697 w 930983"/>
              <a:gd name="connsiteY6" fmla="*/ 75553 h 687685"/>
              <a:gd name="connsiteX7" fmla="*/ 19602 w 930983"/>
              <a:gd name="connsiteY7" fmla="*/ 270272 h 687685"/>
              <a:gd name="connsiteX8" fmla="*/ 217059 w 930983"/>
              <a:gd name="connsiteY8" fmla="*/ 627198 h 687685"/>
              <a:gd name="connsiteX9" fmla="*/ 240584 w 930983"/>
              <a:gd name="connsiteY9" fmla="*/ 687685 h 687685"/>
              <a:gd name="connsiteX0" fmla="*/ 240584 w 942621"/>
              <a:gd name="connsiteY0" fmla="*/ 687685 h 687685"/>
              <a:gd name="connsiteX1" fmla="*/ 326980 w 942621"/>
              <a:gd name="connsiteY1" fmla="*/ 651502 h 687685"/>
              <a:gd name="connsiteX2" fmla="*/ 558635 w 942621"/>
              <a:gd name="connsiteY2" fmla="*/ 635598 h 687685"/>
              <a:gd name="connsiteX3" fmla="*/ 895330 w 942621"/>
              <a:gd name="connsiteY3" fmla="*/ 442594 h 687685"/>
              <a:gd name="connsiteX4" fmla="*/ 923019 w 942621"/>
              <a:gd name="connsiteY4" fmla="*/ 257065 h 687685"/>
              <a:gd name="connsiteX5" fmla="*/ 732809 w 942621"/>
              <a:gd name="connsiteY5" fmla="*/ 10280 h 687685"/>
              <a:gd name="connsiteX6" fmla="*/ 228697 w 942621"/>
              <a:gd name="connsiteY6" fmla="*/ 75553 h 687685"/>
              <a:gd name="connsiteX7" fmla="*/ 19602 w 942621"/>
              <a:gd name="connsiteY7" fmla="*/ 270272 h 687685"/>
              <a:gd name="connsiteX8" fmla="*/ 217059 w 942621"/>
              <a:gd name="connsiteY8" fmla="*/ 627198 h 687685"/>
              <a:gd name="connsiteX9" fmla="*/ 240584 w 942621"/>
              <a:gd name="connsiteY9" fmla="*/ 687685 h 687685"/>
              <a:gd name="connsiteX0" fmla="*/ 240584 w 941338"/>
              <a:gd name="connsiteY0" fmla="*/ 687685 h 687685"/>
              <a:gd name="connsiteX1" fmla="*/ 326980 w 941338"/>
              <a:gd name="connsiteY1" fmla="*/ 651502 h 687685"/>
              <a:gd name="connsiteX2" fmla="*/ 583099 w 941338"/>
              <a:gd name="connsiteY2" fmla="*/ 614744 h 687685"/>
              <a:gd name="connsiteX3" fmla="*/ 895330 w 941338"/>
              <a:gd name="connsiteY3" fmla="*/ 442594 h 687685"/>
              <a:gd name="connsiteX4" fmla="*/ 923019 w 941338"/>
              <a:gd name="connsiteY4" fmla="*/ 257065 h 687685"/>
              <a:gd name="connsiteX5" fmla="*/ 732809 w 941338"/>
              <a:gd name="connsiteY5" fmla="*/ 10280 h 687685"/>
              <a:gd name="connsiteX6" fmla="*/ 228697 w 941338"/>
              <a:gd name="connsiteY6" fmla="*/ 75553 h 687685"/>
              <a:gd name="connsiteX7" fmla="*/ 19602 w 941338"/>
              <a:gd name="connsiteY7" fmla="*/ 270272 h 687685"/>
              <a:gd name="connsiteX8" fmla="*/ 217059 w 941338"/>
              <a:gd name="connsiteY8" fmla="*/ 627198 h 687685"/>
              <a:gd name="connsiteX9" fmla="*/ 240584 w 941338"/>
              <a:gd name="connsiteY9" fmla="*/ 687685 h 687685"/>
              <a:gd name="connsiteX0" fmla="*/ 243122 w 943876"/>
              <a:gd name="connsiteY0" fmla="*/ 687685 h 687685"/>
              <a:gd name="connsiteX1" fmla="*/ 329518 w 943876"/>
              <a:gd name="connsiteY1" fmla="*/ 651502 h 687685"/>
              <a:gd name="connsiteX2" fmla="*/ 585637 w 943876"/>
              <a:gd name="connsiteY2" fmla="*/ 614744 h 687685"/>
              <a:gd name="connsiteX3" fmla="*/ 897868 w 943876"/>
              <a:gd name="connsiteY3" fmla="*/ 442594 h 687685"/>
              <a:gd name="connsiteX4" fmla="*/ 925557 w 943876"/>
              <a:gd name="connsiteY4" fmla="*/ 257065 h 687685"/>
              <a:gd name="connsiteX5" fmla="*/ 735347 w 943876"/>
              <a:gd name="connsiteY5" fmla="*/ 10280 h 687685"/>
              <a:gd name="connsiteX6" fmla="*/ 231235 w 943876"/>
              <a:gd name="connsiteY6" fmla="*/ 75553 h 687685"/>
              <a:gd name="connsiteX7" fmla="*/ 22140 w 943876"/>
              <a:gd name="connsiteY7" fmla="*/ 270272 h 687685"/>
              <a:gd name="connsiteX8" fmla="*/ 219597 w 943876"/>
              <a:gd name="connsiteY8" fmla="*/ 627198 h 687685"/>
              <a:gd name="connsiteX9" fmla="*/ 243122 w 943876"/>
              <a:gd name="connsiteY9" fmla="*/ 687685 h 687685"/>
              <a:gd name="connsiteX0" fmla="*/ 270951 w 971705"/>
              <a:gd name="connsiteY0" fmla="*/ 687201 h 687201"/>
              <a:gd name="connsiteX1" fmla="*/ 357347 w 971705"/>
              <a:gd name="connsiteY1" fmla="*/ 651018 h 687201"/>
              <a:gd name="connsiteX2" fmla="*/ 613466 w 971705"/>
              <a:gd name="connsiteY2" fmla="*/ 614260 h 687201"/>
              <a:gd name="connsiteX3" fmla="*/ 925697 w 971705"/>
              <a:gd name="connsiteY3" fmla="*/ 442110 h 687201"/>
              <a:gd name="connsiteX4" fmla="*/ 953386 w 971705"/>
              <a:gd name="connsiteY4" fmla="*/ 256581 h 687201"/>
              <a:gd name="connsiteX5" fmla="*/ 763176 w 971705"/>
              <a:gd name="connsiteY5" fmla="*/ 9796 h 687201"/>
              <a:gd name="connsiteX6" fmla="*/ 259064 w 971705"/>
              <a:gd name="connsiteY6" fmla="*/ 75069 h 687201"/>
              <a:gd name="connsiteX7" fmla="*/ 16950 w 971705"/>
              <a:gd name="connsiteY7" fmla="*/ 313452 h 687201"/>
              <a:gd name="connsiteX8" fmla="*/ 247426 w 971705"/>
              <a:gd name="connsiteY8" fmla="*/ 626714 h 687201"/>
              <a:gd name="connsiteX9" fmla="*/ 270951 w 971705"/>
              <a:gd name="connsiteY9" fmla="*/ 687201 h 687201"/>
              <a:gd name="connsiteX0" fmla="*/ 238078 w 938832"/>
              <a:gd name="connsiteY0" fmla="*/ 686664 h 686664"/>
              <a:gd name="connsiteX1" fmla="*/ 324474 w 938832"/>
              <a:gd name="connsiteY1" fmla="*/ 650481 h 686664"/>
              <a:gd name="connsiteX2" fmla="*/ 580593 w 938832"/>
              <a:gd name="connsiteY2" fmla="*/ 613723 h 686664"/>
              <a:gd name="connsiteX3" fmla="*/ 892824 w 938832"/>
              <a:gd name="connsiteY3" fmla="*/ 441573 h 686664"/>
              <a:gd name="connsiteX4" fmla="*/ 920513 w 938832"/>
              <a:gd name="connsiteY4" fmla="*/ 256044 h 686664"/>
              <a:gd name="connsiteX5" fmla="*/ 730303 w 938832"/>
              <a:gd name="connsiteY5" fmla="*/ 9259 h 686664"/>
              <a:gd name="connsiteX6" fmla="*/ 226191 w 938832"/>
              <a:gd name="connsiteY6" fmla="*/ 74532 h 686664"/>
              <a:gd name="connsiteX7" fmla="*/ 23383 w 938832"/>
              <a:gd name="connsiteY7" fmla="*/ 284183 h 686664"/>
              <a:gd name="connsiteX8" fmla="*/ 214553 w 938832"/>
              <a:gd name="connsiteY8" fmla="*/ 626177 h 686664"/>
              <a:gd name="connsiteX9" fmla="*/ 238078 w 938832"/>
              <a:gd name="connsiteY9" fmla="*/ 686664 h 686664"/>
              <a:gd name="connsiteX0" fmla="*/ 238078 w 940200"/>
              <a:gd name="connsiteY0" fmla="*/ 721245 h 721245"/>
              <a:gd name="connsiteX1" fmla="*/ 324474 w 940200"/>
              <a:gd name="connsiteY1" fmla="*/ 685062 h 721245"/>
              <a:gd name="connsiteX2" fmla="*/ 580593 w 940200"/>
              <a:gd name="connsiteY2" fmla="*/ 648304 h 721245"/>
              <a:gd name="connsiteX3" fmla="*/ 892824 w 940200"/>
              <a:gd name="connsiteY3" fmla="*/ 476154 h 721245"/>
              <a:gd name="connsiteX4" fmla="*/ 920513 w 940200"/>
              <a:gd name="connsiteY4" fmla="*/ 290625 h 721245"/>
              <a:gd name="connsiteX5" fmla="*/ 710990 w 940200"/>
              <a:gd name="connsiteY5" fmla="*/ 6592 h 721245"/>
              <a:gd name="connsiteX6" fmla="*/ 226191 w 940200"/>
              <a:gd name="connsiteY6" fmla="*/ 109113 h 721245"/>
              <a:gd name="connsiteX7" fmla="*/ 23383 w 940200"/>
              <a:gd name="connsiteY7" fmla="*/ 318764 h 721245"/>
              <a:gd name="connsiteX8" fmla="*/ 214553 w 940200"/>
              <a:gd name="connsiteY8" fmla="*/ 660758 h 721245"/>
              <a:gd name="connsiteX9" fmla="*/ 238078 w 940200"/>
              <a:gd name="connsiteY9" fmla="*/ 721245 h 721245"/>
              <a:gd name="connsiteX0" fmla="*/ 238078 w 943536"/>
              <a:gd name="connsiteY0" fmla="*/ 720896 h 720896"/>
              <a:gd name="connsiteX1" fmla="*/ 324474 w 943536"/>
              <a:gd name="connsiteY1" fmla="*/ 684713 h 720896"/>
              <a:gd name="connsiteX2" fmla="*/ 580593 w 943536"/>
              <a:gd name="connsiteY2" fmla="*/ 647955 h 720896"/>
              <a:gd name="connsiteX3" fmla="*/ 892824 w 943536"/>
              <a:gd name="connsiteY3" fmla="*/ 475805 h 720896"/>
              <a:gd name="connsiteX4" fmla="*/ 925324 w 943536"/>
              <a:gd name="connsiteY4" fmla="*/ 283788 h 720896"/>
              <a:gd name="connsiteX5" fmla="*/ 710990 w 943536"/>
              <a:gd name="connsiteY5" fmla="*/ 6243 h 720896"/>
              <a:gd name="connsiteX6" fmla="*/ 226191 w 943536"/>
              <a:gd name="connsiteY6" fmla="*/ 108764 h 720896"/>
              <a:gd name="connsiteX7" fmla="*/ 23383 w 943536"/>
              <a:gd name="connsiteY7" fmla="*/ 318415 h 720896"/>
              <a:gd name="connsiteX8" fmla="*/ 214553 w 943536"/>
              <a:gd name="connsiteY8" fmla="*/ 660409 h 720896"/>
              <a:gd name="connsiteX9" fmla="*/ 238078 w 943536"/>
              <a:gd name="connsiteY9" fmla="*/ 720896 h 720896"/>
              <a:gd name="connsiteX0" fmla="*/ 238078 w 932042"/>
              <a:gd name="connsiteY0" fmla="*/ 720896 h 720896"/>
              <a:gd name="connsiteX1" fmla="*/ 324474 w 932042"/>
              <a:gd name="connsiteY1" fmla="*/ 684713 h 720896"/>
              <a:gd name="connsiteX2" fmla="*/ 580593 w 932042"/>
              <a:gd name="connsiteY2" fmla="*/ 647955 h 720896"/>
              <a:gd name="connsiteX3" fmla="*/ 850829 w 932042"/>
              <a:gd name="connsiteY3" fmla="*/ 489522 h 720896"/>
              <a:gd name="connsiteX4" fmla="*/ 925324 w 932042"/>
              <a:gd name="connsiteY4" fmla="*/ 283788 h 720896"/>
              <a:gd name="connsiteX5" fmla="*/ 710990 w 932042"/>
              <a:gd name="connsiteY5" fmla="*/ 6243 h 720896"/>
              <a:gd name="connsiteX6" fmla="*/ 226191 w 932042"/>
              <a:gd name="connsiteY6" fmla="*/ 108764 h 720896"/>
              <a:gd name="connsiteX7" fmla="*/ 23383 w 932042"/>
              <a:gd name="connsiteY7" fmla="*/ 318415 h 720896"/>
              <a:gd name="connsiteX8" fmla="*/ 214553 w 932042"/>
              <a:gd name="connsiteY8" fmla="*/ 660409 h 720896"/>
              <a:gd name="connsiteX9" fmla="*/ 238078 w 932042"/>
              <a:gd name="connsiteY9" fmla="*/ 720896 h 720896"/>
              <a:gd name="connsiteX0" fmla="*/ 294564 w 988528"/>
              <a:gd name="connsiteY0" fmla="*/ 721257 h 721257"/>
              <a:gd name="connsiteX1" fmla="*/ 380960 w 988528"/>
              <a:gd name="connsiteY1" fmla="*/ 685074 h 721257"/>
              <a:gd name="connsiteX2" fmla="*/ 637079 w 988528"/>
              <a:gd name="connsiteY2" fmla="*/ 648316 h 721257"/>
              <a:gd name="connsiteX3" fmla="*/ 907315 w 988528"/>
              <a:gd name="connsiteY3" fmla="*/ 489883 h 721257"/>
              <a:gd name="connsiteX4" fmla="*/ 981810 w 988528"/>
              <a:gd name="connsiteY4" fmla="*/ 284149 h 721257"/>
              <a:gd name="connsiteX5" fmla="*/ 767476 w 988528"/>
              <a:gd name="connsiteY5" fmla="*/ 6604 h 721257"/>
              <a:gd name="connsiteX6" fmla="*/ 282677 w 988528"/>
              <a:gd name="connsiteY6" fmla="*/ 109125 h 721257"/>
              <a:gd name="connsiteX7" fmla="*/ 14036 w 988528"/>
              <a:gd name="connsiteY7" fmla="*/ 355779 h 721257"/>
              <a:gd name="connsiteX8" fmla="*/ 271039 w 988528"/>
              <a:gd name="connsiteY8" fmla="*/ 660770 h 721257"/>
              <a:gd name="connsiteX9" fmla="*/ 294564 w 988528"/>
              <a:gd name="connsiteY9" fmla="*/ 721257 h 721257"/>
              <a:gd name="connsiteX0" fmla="*/ 308360 w 1002324"/>
              <a:gd name="connsiteY0" fmla="*/ 721378 h 721378"/>
              <a:gd name="connsiteX1" fmla="*/ 394756 w 1002324"/>
              <a:gd name="connsiteY1" fmla="*/ 685195 h 721378"/>
              <a:gd name="connsiteX2" fmla="*/ 650875 w 1002324"/>
              <a:gd name="connsiteY2" fmla="*/ 648437 h 721378"/>
              <a:gd name="connsiteX3" fmla="*/ 921111 w 1002324"/>
              <a:gd name="connsiteY3" fmla="*/ 490004 h 721378"/>
              <a:gd name="connsiteX4" fmla="*/ 995606 w 1002324"/>
              <a:gd name="connsiteY4" fmla="*/ 284270 h 721378"/>
              <a:gd name="connsiteX5" fmla="*/ 781272 w 1002324"/>
              <a:gd name="connsiteY5" fmla="*/ 6725 h 721378"/>
              <a:gd name="connsiteX6" fmla="*/ 296473 w 1002324"/>
              <a:gd name="connsiteY6" fmla="*/ 109246 h 721378"/>
              <a:gd name="connsiteX7" fmla="*/ 12734 w 1002324"/>
              <a:gd name="connsiteY7" fmla="*/ 367519 h 721378"/>
              <a:gd name="connsiteX8" fmla="*/ 284835 w 1002324"/>
              <a:gd name="connsiteY8" fmla="*/ 660891 h 721378"/>
              <a:gd name="connsiteX9" fmla="*/ 308360 w 1002324"/>
              <a:gd name="connsiteY9" fmla="*/ 721378 h 721378"/>
              <a:gd name="connsiteX0" fmla="*/ 308360 w 1001714"/>
              <a:gd name="connsiteY0" fmla="*/ 721378 h 721378"/>
              <a:gd name="connsiteX1" fmla="*/ 394756 w 1001714"/>
              <a:gd name="connsiteY1" fmla="*/ 685195 h 721378"/>
              <a:gd name="connsiteX2" fmla="*/ 650875 w 1001714"/>
              <a:gd name="connsiteY2" fmla="*/ 648437 h 721378"/>
              <a:gd name="connsiteX3" fmla="*/ 917242 w 1001714"/>
              <a:gd name="connsiteY3" fmla="*/ 475683 h 721378"/>
              <a:gd name="connsiteX4" fmla="*/ 995606 w 1001714"/>
              <a:gd name="connsiteY4" fmla="*/ 284270 h 721378"/>
              <a:gd name="connsiteX5" fmla="*/ 781272 w 1001714"/>
              <a:gd name="connsiteY5" fmla="*/ 6725 h 721378"/>
              <a:gd name="connsiteX6" fmla="*/ 296473 w 1001714"/>
              <a:gd name="connsiteY6" fmla="*/ 109246 h 721378"/>
              <a:gd name="connsiteX7" fmla="*/ 12734 w 1001714"/>
              <a:gd name="connsiteY7" fmla="*/ 367519 h 721378"/>
              <a:gd name="connsiteX8" fmla="*/ 284835 w 1001714"/>
              <a:gd name="connsiteY8" fmla="*/ 660891 h 721378"/>
              <a:gd name="connsiteX9" fmla="*/ 308360 w 1001714"/>
              <a:gd name="connsiteY9" fmla="*/ 721378 h 721378"/>
              <a:gd name="connsiteX0" fmla="*/ 308360 w 1001852"/>
              <a:gd name="connsiteY0" fmla="*/ 721378 h 721378"/>
              <a:gd name="connsiteX1" fmla="*/ 394756 w 1001852"/>
              <a:gd name="connsiteY1" fmla="*/ 685195 h 721378"/>
              <a:gd name="connsiteX2" fmla="*/ 641147 w 1001852"/>
              <a:gd name="connsiteY2" fmla="*/ 639079 h 721378"/>
              <a:gd name="connsiteX3" fmla="*/ 917242 w 1001852"/>
              <a:gd name="connsiteY3" fmla="*/ 475683 h 721378"/>
              <a:gd name="connsiteX4" fmla="*/ 995606 w 1001852"/>
              <a:gd name="connsiteY4" fmla="*/ 284270 h 721378"/>
              <a:gd name="connsiteX5" fmla="*/ 781272 w 1001852"/>
              <a:gd name="connsiteY5" fmla="*/ 6725 h 721378"/>
              <a:gd name="connsiteX6" fmla="*/ 296473 w 1001852"/>
              <a:gd name="connsiteY6" fmla="*/ 109246 h 721378"/>
              <a:gd name="connsiteX7" fmla="*/ 12734 w 1001852"/>
              <a:gd name="connsiteY7" fmla="*/ 367519 h 721378"/>
              <a:gd name="connsiteX8" fmla="*/ 284835 w 1001852"/>
              <a:gd name="connsiteY8" fmla="*/ 660891 h 721378"/>
              <a:gd name="connsiteX9" fmla="*/ 308360 w 1001852"/>
              <a:gd name="connsiteY9" fmla="*/ 721378 h 721378"/>
              <a:gd name="connsiteX0" fmla="*/ 308360 w 1001852"/>
              <a:gd name="connsiteY0" fmla="*/ 719754 h 719754"/>
              <a:gd name="connsiteX1" fmla="*/ 394756 w 1001852"/>
              <a:gd name="connsiteY1" fmla="*/ 683571 h 719754"/>
              <a:gd name="connsiteX2" fmla="*/ 641147 w 1001852"/>
              <a:gd name="connsiteY2" fmla="*/ 637455 h 719754"/>
              <a:gd name="connsiteX3" fmla="*/ 917242 w 1001852"/>
              <a:gd name="connsiteY3" fmla="*/ 474059 h 719754"/>
              <a:gd name="connsiteX4" fmla="*/ 995606 w 1001852"/>
              <a:gd name="connsiteY4" fmla="*/ 282646 h 719754"/>
              <a:gd name="connsiteX5" fmla="*/ 781272 w 1001852"/>
              <a:gd name="connsiteY5" fmla="*/ 5101 h 719754"/>
              <a:gd name="connsiteX6" fmla="*/ 311517 w 1001852"/>
              <a:gd name="connsiteY6" fmla="*/ 122448 h 719754"/>
              <a:gd name="connsiteX7" fmla="*/ 12734 w 1001852"/>
              <a:gd name="connsiteY7" fmla="*/ 365895 h 719754"/>
              <a:gd name="connsiteX8" fmla="*/ 284835 w 1001852"/>
              <a:gd name="connsiteY8" fmla="*/ 659267 h 719754"/>
              <a:gd name="connsiteX9" fmla="*/ 308360 w 1001852"/>
              <a:gd name="connsiteY9" fmla="*/ 719754 h 719754"/>
              <a:gd name="connsiteX0" fmla="*/ 304337 w 997829"/>
              <a:gd name="connsiteY0" fmla="*/ 719754 h 719754"/>
              <a:gd name="connsiteX1" fmla="*/ 390733 w 997829"/>
              <a:gd name="connsiteY1" fmla="*/ 683571 h 719754"/>
              <a:gd name="connsiteX2" fmla="*/ 637124 w 997829"/>
              <a:gd name="connsiteY2" fmla="*/ 637455 h 719754"/>
              <a:gd name="connsiteX3" fmla="*/ 913219 w 997829"/>
              <a:gd name="connsiteY3" fmla="*/ 474059 h 719754"/>
              <a:gd name="connsiteX4" fmla="*/ 991583 w 997829"/>
              <a:gd name="connsiteY4" fmla="*/ 282646 h 719754"/>
              <a:gd name="connsiteX5" fmla="*/ 777249 w 997829"/>
              <a:gd name="connsiteY5" fmla="*/ 5101 h 719754"/>
              <a:gd name="connsiteX6" fmla="*/ 307494 w 997829"/>
              <a:gd name="connsiteY6" fmla="*/ 122448 h 719754"/>
              <a:gd name="connsiteX7" fmla="*/ 8711 w 997829"/>
              <a:gd name="connsiteY7" fmla="*/ 365895 h 719754"/>
              <a:gd name="connsiteX8" fmla="*/ 280812 w 997829"/>
              <a:gd name="connsiteY8" fmla="*/ 659267 h 719754"/>
              <a:gd name="connsiteX9" fmla="*/ 304337 w 997829"/>
              <a:gd name="connsiteY9" fmla="*/ 719754 h 719754"/>
              <a:gd name="connsiteX0" fmla="*/ 304337 w 1000140"/>
              <a:gd name="connsiteY0" fmla="*/ 719754 h 719754"/>
              <a:gd name="connsiteX1" fmla="*/ 390733 w 1000140"/>
              <a:gd name="connsiteY1" fmla="*/ 683571 h 719754"/>
              <a:gd name="connsiteX2" fmla="*/ 637124 w 1000140"/>
              <a:gd name="connsiteY2" fmla="*/ 637455 h 719754"/>
              <a:gd name="connsiteX3" fmla="*/ 926023 w 1000140"/>
              <a:gd name="connsiteY3" fmla="*/ 465382 h 719754"/>
              <a:gd name="connsiteX4" fmla="*/ 991583 w 1000140"/>
              <a:gd name="connsiteY4" fmla="*/ 282646 h 719754"/>
              <a:gd name="connsiteX5" fmla="*/ 777249 w 1000140"/>
              <a:gd name="connsiteY5" fmla="*/ 5101 h 719754"/>
              <a:gd name="connsiteX6" fmla="*/ 307494 w 1000140"/>
              <a:gd name="connsiteY6" fmla="*/ 122448 h 719754"/>
              <a:gd name="connsiteX7" fmla="*/ 8711 w 1000140"/>
              <a:gd name="connsiteY7" fmla="*/ 365895 h 719754"/>
              <a:gd name="connsiteX8" fmla="*/ 280812 w 1000140"/>
              <a:gd name="connsiteY8" fmla="*/ 659267 h 719754"/>
              <a:gd name="connsiteX9" fmla="*/ 304337 w 1000140"/>
              <a:gd name="connsiteY9" fmla="*/ 719754 h 719754"/>
              <a:gd name="connsiteX0" fmla="*/ 304337 w 1000232"/>
              <a:gd name="connsiteY0" fmla="*/ 719754 h 719754"/>
              <a:gd name="connsiteX1" fmla="*/ 390733 w 1000232"/>
              <a:gd name="connsiteY1" fmla="*/ 683571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1000232"/>
              <a:gd name="connsiteY0" fmla="*/ 719754 h 719754"/>
              <a:gd name="connsiteX1" fmla="*/ 399952 w 1000232"/>
              <a:gd name="connsiteY1" fmla="*/ 666587 h 719754"/>
              <a:gd name="connsiteX2" fmla="*/ 632822 w 1000232"/>
              <a:gd name="connsiteY2" fmla="*/ 627487 h 719754"/>
              <a:gd name="connsiteX3" fmla="*/ 926023 w 1000232"/>
              <a:gd name="connsiteY3" fmla="*/ 465382 h 719754"/>
              <a:gd name="connsiteX4" fmla="*/ 991583 w 1000232"/>
              <a:gd name="connsiteY4" fmla="*/ 282646 h 719754"/>
              <a:gd name="connsiteX5" fmla="*/ 777249 w 1000232"/>
              <a:gd name="connsiteY5" fmla="*/ 5101 h 719754"/>
              <a:gd name="connsiteX6" fmla="*/ 307494 w 1000232"/>
              <a:gd name="connsiteY6" fmla="*/ 122448 h 719754"/>
              <a:gd name="connsiteX7" fmla="*/ 8711 w 1000232"/>
              <a:gd name="connsiteY7" fmla="*/ 365895 h 719754"/>
              <a:gd name="connsiteX8" fmla="*/ 280812 w 1000232"/>
              <a:gd name="connsiteY8" fmla="*/ 659267 h 719754"/>
              <a:gd name="connsiteX9" fmla="*/ 304337 w 1000232"/>
              <a:gd name="connsiteY9" fmla="*/ 719754 h 719754"/>
              <a:gd name="connsiteX0" fmla="*/ 304337 w 991570"/>
              <a:gd name="connsiteY0" fmla="*/ 718638 h 718638"/>
              <a:gd name="connsiteX1" fmla="*/ 399952 w 991570"/>
              <a:gd name="connsiteY1" fmla="*/ 665471 h 718638"/>
              <a:gd name="connsiteX2" fmla="*/ 632822 w 991570"/>
              <a:gd name="connsiteY2" fmla="*/ 626371 h 718638"/>
              <a:gd name="connsiteX3" fmla="*/ 926023 w 991570"/>
              <a:gd name="connsiteY3" fmla="*/ 464266 h 718638"/>
              <a:gd name="connsiteX4" fmla="*/ 981545 w 991570"/>
              <a:gd name="connsiteY4" fmla="*/ 258272 h 718638"/>
              <a:gd name="connsiteX5" fmla="*/ 777249 w 991570"/>
              <a:gd name="connsiteY5" fmla="*/ 3985 h 718638"/>
              <a:gd name="connsiteX6" fmla="*/ 307494 w 991570"/>
              <a:gd name="connsiteY6" fmla="*/ 121332 h 718638"/>
              <a:gd name="connsiteX7" fmla="*/ 8711 w 991570"/>
              <a:gd name="connsiteY7" fmla="*/ 364779 h 718638"/>
              <a:gd name="connsiteX8" fmla="*/ 280812 w 991570"/>
              <a:gd name="connsiteY8" fmla="*/ 658151 h 718638"/>
              <a:gd name="connsiteX9" fmla="*/ 304337 w 991570"/>
              <a:gd name="connsiteY9" fmla="*/ 718638 h 718638"/>
              <a:gd name="connsiteX0" fmla="*/ 304337 w 992211"/>
              <a:gd name="connsiteY0" fmla="*/ 718638 h 718638"/>
              <a:gd name="connsiteX1" fmla="*/ 399952 w 992211"/>
              <a:gd name="connsiteY1" fmla="*/ 665471 h 718638"/>
              <a:gd name="connsiteX2" fmla="*/ 632822 w 992211"/>
              <a:gd name="connsiteY2" fmla="*/ 626371 h 718638"/>
              <a:gd name="connsiteX3" fmla="*/ 928468 w 992211"/>
              <a:gd name="connsiteY3" fmla="*/ 445968 h 718638"/>
              <a:gd name="connsiteX4" fmla="*/ 981545 w 992211"/>
              <a:gd name="connsiteY4" fmla="*/ 258272 h 718638"/>
              <a:gd name="connsiteX5" fmla="*/ 777249 w 992211"/>
              <a:gd name="connsiteY5" fmla="*/ 3985 h 718638"/>
              <a:gd name="connsiteX6" fmla="*/ 307494 w 992211"/>
              <a:gd name="connsiteY6" fmla="*/ 121332 h 718638"/>
              <a:gd name="connsiteX7" fmla="*/ 8711 w 992211"/>
              <a:gd name="connsiteY7" fmla="*/ 364779 h 718638"/>
              <a:gd name="connsiteX8" fmla="*/ 280812 w 992211"/>
              <a:gd name="connsiteY8" fmla="*/ 658151 h 718638"/>
              <a:gd name="connsiteX9" fmla="*/ 304337 w 992211"/>
              <a:gd name="connsiteY9" fmla="*/ 718638 h 718638"/>
              <a:gd name="connsiteX0" fmla="*/ 304337 w 993655"/>
              <a:gd name="connsiteY0" fmla="*/ 717746 h 717746"/>
              <a:gd name="connsiteX1" fmla="*/ 399952 w 993655"/>
              <a:gd name="connsiteY1" fmla="*/ 664579 h 717746"/>
              <a:gd name="connsiteX2" fmla="*/ 632822 w 993655"/>
              <a:gd name="connsiteY2" fmla="*/ 625479 h 717746"/>
              <a:gd name="connsiteX3" fmla="*/ 928468 w 993655"/>
              <a:gd name="connsiteY3" fmla="*/ 445076 h 717746"/>
              <a:gd name="connsiteX4" fmla="*/ 983273 w 993655"/>
              <a:gd name="connsiteY4" fmla="*/ 237421 h 717746"/>
              <a:gd name="connsiteX5" fmla="*/ 777249 w 993655"/>
              <a:gd name="connsiteY5" fmla="*/ 3093 h 717746"/>
              <a:gd name="connsiteX6" fmla="*/ 307494 w 993655"/>
              <a:gd name="connsiteY6" fmla="*/ 120440 h 717746"/>
              <a:gd name="connsiteX7" fmla="*/ 8711 w 993655"/>
              <a:gd name="connsiteY7" fmla="*/ 363887 h 717746"/>
              <a:gd name="connsiteX8" fmla="*/ 280812 w 993655"/>
              <a:gd name="connsiteY8" fmla="*/ 657259 h 717746"/>
              <a:gd name="connsiteX9" fmla="*/ 304337 w 993655"/>
              <a:gd name="connsiteY9" fmla="*/ 717746 h 717746"/>
              <a:gd name="connsiteX0" fmla="*/ 304337 w 991662"/>
              <a:gd name="connsiteY0" fmla="*/ 717746 h 717746"/>
              <a:gd name="connsiteX1" fmla="*/ 399952 w 991662"/>
              <a:gd name="connsiteY1" fmla="*/ 664579 h 717746"/>
              <a:gd name="connsiteX2" fmla="*/ 632822 w 991662"/>
              <a:gd name="connsiteY2" fmla="*/ 625479 h 717746"/>
              <a:gd name="connsiteX3" fmla="*/ 928468 w 991662"/>
              <a:gd name="connsiteY3" fmla="*/ 445076 h 717746"/>
              <a:gd name="connsiteX4" fmla="*/ 983273 w 991662"/>
              <a:gd name="connsiteY4" fmla="*/ 237421 h 717746"/>
              <a:gd name="connsiteX5" fmla="*/ 777249 w 991662"/>
              <a:gd name="connsiteY5" fmla="*/ 3093 h 717746"/>
              <a:gd name="connsiteX6" fmla="*/ 307494 w 991662"/>
              <a:gd name="connsiteY6" fmla="*/ 120440 h 717746"/>
              <a:gd name="connsiteX7" fmla="*/ 8711 w 991662"/>
              <a:gd name="connsiteY7" fmla="*/ 363887 h 717746"/>
              <a:gd name="connsiteX8" fmla="*/ 280812 w 991662"/>
              <a:gd name="connsiteY8" fmla="*/ 657259 h 717746"/>
              <a:gd name="connsiteX9" fmla="*/ 304337 w 991662"/>
              <a:gd name="connsiteY9" fmla="*/ 717746 h 717746"/>
              <a:gd name="connsiteX0" fmla="*/ 304337 w 989471"/>
              <a:gd name="connsiteY0" fmla="*/ 717746 h 717746"/>
              <a:gd name="connsiteX1" fmla="*/ 399952 w 989471"/>
              <a:gd name="connsiteY1" fmla="*/ 664579 h 717746"/>
              <a:gd name="connsiteX2" fmla="*/ 632822 w 989471"/>
              <a:gd name="connsiteY2" fmla="*/ 625479 h 717746"/>
              <a:gd name="connsiteX3" fmla="*/ 916010 w 989471"/>
              <a:gd name="connsiteY3" fmla="*/ 449761 h 717746"/>
              <a:gd name="connsiteX4" fmla="*/ 983273 w 989471"/>
              <a:gd name="connsiteY4" fmla="*/ 237421 h 717746"/>
              <a:gd name="connsiteX5" fmla="*/ 777249 w 989471"/>
              <a:gd name="connsiteY5" fmla="*/ 3093 h 717746"/>
              <a:gd name="connsiteX6" fmla="*/ 307494 w 989471"/>
              <a:gd name="connsiteY6" fmla="*/ 120440 h 717746"/>
              <a:gd name="connsiteX7" fmla="*/ 8711 w 989471"/>
              <a:gd name="connsiteY7" fmla="*/ 363887 h 717746"/>
              <a:gd name="connsiteX8" fmla="*/ 280812 w 989471"/>
              <a:gd name="connsiteY8" fmla="*/ 657259 h 717746"/>
              <a:gd name="connsiteX9" fmla="*/ 304337 w 989471"/>
              <a:gd name="connsiteY9" fmla="*/ 717746 h 717746"/>
              <a:gd name="connsiteX0" fmla="*/ 304337 w 989471"/>
              <a:gd name="connsiteY0" fmla="*/ 716680 h 716680"/>
              <a:gd name="connsiteX1" fmla="*/ 399952 w 989471"/>
              <a:gd name="connsiteY1" fmla="*/ 663513 h 716680"/>
              <a:gd name="connsiteX2" fmla="*/ 632822 w 989471"/>
              <a:gd name="connsiteY2" fmla="*/ 624413 h 716680"/>
              <a:gd name="connsiteX3" fmla="*/ 916010 w 989471"/>
              <a:gd name="connsiteY3" fmla="*/ 448695 h 716680"/>
              <a:gd name="connsiteX4" fmla="*/ 983273 w 989471"/>
              <a:gd name="connsiteY4" fmla="*/ 236355 h 716680"/>
              <a:gd name="connsiteX5" fmla="*/ 777249 w 989471"/>
              <a:gd name="connsiteY5" fmla="*/ 2027 h 716680"/>
              <a:gd name="connsiteX6" fmla="*/ 314664 w 989471"/>
              <a:gd name="connsiteY6" fmla="*/ 135987 h 716680"/>
              <a:gd name="connsiteX7" fmla="*/ 8711 w 989471"/>
              <a:gd name="connsiteY7" fmla="*/ 362821 h 716680"/>
              <a:gd name="connsiteX8" fmla="*/ 280812 w 989471"/>
              <a:gd name="connsiteY8" fmla="*/ 656193 h 716680"/>
              <a:gd name="connsiteX9" fmla="*/ 304337 w 989471"/>
              <a:gd name="connsiteY9" fmla="*/ 716680 h 716680"/>
              <a:gd name="connsiteX0" fmla="*/ 292743 w 977877"/>
              <a:gd name="connsiteY0" fmla="*/ 716666 h 716666"/>
              <a:gd name="connsiteX1" fmla="*/ 388358 w 977877"/>
              <a:gd name="connsiteY1" fmla="*/ 663499 h 716666"/>
              <a:gd name="connsiteX2" fmla="*/ 621228 w 977877"/>
              <a:gd name="connsiteY2" fmla="*/ 624399 h 716666"/>
              <a:gd name="connsiteX3" fmla="*/ 904416 w 977877"/>
              <a:gd name="connsiteY3" fmla="*/ 448681 h 716666"/>
              <a:gd name="connsiteX4" fmla="*/ 971679 w 977877"/>
              <a:gd name="connsiteY4" fmla="*/ 236341 h 716666"/>
              <a:gd name="connsiteX5" fmla="*/ 765655 w 977877"/>
              <a:gd name="connsiteY5" fmla="*/ 2013 h 716666"/>
              <a:gd name="connsiteX6" fmla="*/ 303070 w 977877"/>
              <a:gd name="connsiteY6" fmla="*/ 135973 h 716666"/>
              <a:gd name="connsiteX7" fmla="*/ 9575 w 977877"/>
              <a:gd name="connsiteY7" fmla="*/ 358122 h 716666"/>
              <a:gd name="connsiteX8" fmla="*/ 269218 w 977877"/>
              <a:gd name="connsiteY8" fmla="*/ 656179 h 716666"/>
              <a:gd name="connsiteX9" fmla="*/ 292743 w 977877"/>
              <a:gd name="connsiteY9" fmla="*/ 716666 h 716666"/>
              <a:gd name="connsiteX0" fmla="*/ 292743 w 977482"/>
              <a:gd name="connsiteY0" fmla="*/ 701983 h 701983"/>
              <a:gd name="connsiteX1" fmla="*/ 388358 w 977482"/>
              <a:gd name="connsiteY1" fmla="*/ 648816 h 701983"/>
              <a:gd name="connsiteX2" fmla="*/ 621228 w 977482"/>
              <a:gd name="connsiteY2" fmla="*/ 609716 h 701983"/>
              <a:gd name="connsiteX3" fmla="*/ 904416 w 977482"/>
              <a:gd name="connsiteY3" fmla="*/ 433998 h 701983"/>
              <a:gd name="connsiteX4" fmla="*/ 971679 w 977482"/>
              <a:gd name="connsiteY4" fmla="*/ 221658 h 701983"/>
              <a:gd name="connsiteX5" fmla="*/ 772108 w 977482"/>
              <a:gd name="connsiteY5" fmla="*/ 2282 h 701983"/>
              <a:gd name="connsiteX6" fmla="*/ 303070 w 977482"/>
              <a:gd name="connsiteY6" fmla="*/ 121290 h 701983"/>
              <a:gd name="connsiteX7" fmla="*/ 9575 w 977482"/>
              <a:gd name="connsiteY7" fmla="*/ 343439 h 701983"/>
              <a:gd name="connsiteX8" fmla="*/ 269218 w 977482"/>
              <a:gd name="connsiteY8" fmla="*/ 641496 h 701983"/>
              <a:gd name="connsiteX9" fmla="*/ 292743 w 977482"/>
              <a:gd name="connsiteY9" fmla="*/ 701983 h 701983"/>
              <a:gd name="connsiteX0" fmla="*/ 284477 w 969216"/>
              <a:gd name="connsiteY0" fmla="*/ 701931 h 701931"/>
              <a:gd name="connsiteX1" fmla="*/ 380092 w 969216"/>
              <a:gd name="connsiteY1" fmla="*/ 648764 h 701931"/>
              <a:gd name="connsiteX2" fmla="*/ 612962 w 969216"/>
              <a:gd name="connsiteY2" fmla="*/ 609664 h 701931"/>
              <a:gd name="connsiteX3" fmla="*/ 896150 w 969216"/>
              <a:gd name="connsiteY3" fmla="*/ 433946 h 701931"/>
              <a:gd name="connsiteX4" fmla="*/ 963413 w 969216"/>
              <a:gd name="connsiteY4" fmla="*/ 221606 h 701931"/>
              <a:gd name="connsiteX5" fmla="*/ 763842 w 969216"/>
              <a:gd name="connsiteY5" fmla="*/ 2230 h 701931"/>
              <a:gd name="connsiteX6" fmla="*/ 294804 w 969216"/>
              <a:gd name="connsiteY6" fmla="*/ 121238 h 701931"/>
              <a:gd name="connsiteX7" fmla="*/ 10293 w 969216"/>
              <a:gd name="connsiteY7" fmla="*/ 329785 h 701931"/>
              <a:gd name="connsiteX8" fmla="*/ 260952 w 969216"/>
              <a:gd name="connsiteY8" fmla="*/ 641444 h 701931"/>
              <a:gd name="connsiteX9" fmla="*/ 284477 w 969216"/>
              <a:gd name="connsiteY9" fmla="*/ 701931 h 701931"/>
              <a:gd name="connsiteX0" fmla="*/ 276267 w 961006"/>
              <a:gd name="connsiteY0" fmla="*/ 701917 h 701917"/>
              <a:gd name="connsiteX1" fmla="*/ 371882 w 961006"/>
              <a:gd name="connsiteY1" fmla="*/ 648750 h 701917"/>
              <a:gd name="connsiteX2" fmla="*/ 604752 w 961006"/>
              <a:gd name="connsiteY2" fmla="*/ 609650 h 701917"/>
              <a:gd name="connsiteX3" fmla="*/ 887940 w 961006"/>
              <a:gd name="connsiteY3" fmla="*/ 433932 h 701917"/>
              <a:gd name="connsiteX4" fmla="*/ 955203 w 961006"/>
              <a:gd name="connsiteY4" fmla="*/ 221592 h 701917"/>
              <a:gd name="connsiteX5" fmla="*/ 755632 w 961006"/>
              <a:gd name="connsiteY5" fmla="*/ 2216 h 701917"/>
              <a:gd name="connsiteX6" fmla="*/ 286594 w 961006"/>
              <a:gd name="connsiteY6" fmla="*/ 121224 h 701917"/>
              <a:gd name="connsiteX7" fmla="*/ 11110 w 961006"/>
              <a:gd name="connsiteY7" fmla="*/ 326131 h 701917"/>
              <a:gd name="connsiteX8" fmla="*/ 252742 w 961006"/>
              <a:gd name="connsiteY8" fmla="*/ 641430 h 701917"/>
              <a:gd name="connsiteX9" fmla="*/ 276267 w 961006"/>
              <a:gd name="connsiteY9" fmla="*/ 701917 h 701917"/>
              <a:gd name="connsiteX0" fmla="*/ 265878 w 950617"/>
              <a:gd name="connsiteY0" fmla="*/ 701900 h 701900"/>
              <a:gd name="connsiteX1" fmla="*/ 361493 w 950617"/>
              <a:gd name="connsiteY1" fmla="*/ 648733 h 701900"/>
              <a:gd name="connsiteX2" fmla="*/ 594363 w 950617"/>
              <a:gd name="connsiteY2" fmla="*/ 609633 h 701900"/>
              <a:gd name="connsiteX3" fmla="*/ 877551 w 950617"/>
              <a:gd name="connsiteY3" fmla="*/ 433915 h 701900"/>
              <a:gd name="connsiteX4" fmla="*/ 944814 w 950617"/>
              <a:gd name="connsiteY4" fmla="*/ 221575 h 701900"/>
              <a:gd name="connsiteX5" fmla="*/ 745243 w 950617"/>
              <a:gd name="connsiteY5" fmla="*/ 2199 h 701900"/>
              <a:gd name="connsiteX6" fmla="*/ 276205 w 950617"/>
              <a:gd name="connsiteY6" fmla="*/ 121207 h 701900"/>
              <a:gd name="connsiteX7" fmla="*/ 12327 w 950617"/>
              <a:gd name="connsiteY7" fmla="*/ 321433 h 701900"/>
              <a:gd name="connsiteX8" fmla="*/ 242353 w 950617"/>
              <a:gd name="connsiteY8" fmla="*/ 641413 h 701900"/>
              <a:gd name="connsiteX9" fmla="*/ 265878 w 950617"/>
              <a:gd name="connsiteY9" fmla="*/ 701900 h 701900"/>
              <a:gd name="connsiteX0" fmla="*/ 267212 w 951951"/>
              <a:gd name="connsiteY0" fmla="*/ 701876 h 701876"/>
              <a:gd name="connsiteX1" fmla="*/ 362827 w 951951"/>
              <a:gd name="connsiteY1" fmla="*/ 648709 h 701876"/>
              <a:gd name="connsiteX2" fmla="*/ 595697 w 951951"/>
              <a:gd name="connsiteY2" fmla="*/ 609609 h 701876"/>
              <a:gd name="connsiteX3" fmla="*/ 878885 w 951951"/>
              <a:gd name="connsiteY3" fmla="*/ 433891 h 701876"/>
              <a:gd name="connsiteX4" fmla="*/ 946148 w 951951"/>
              <a:gd name="connsiteY4" fmla="*/ 221551 h 701876"/>
              <a:gd name="connsiteX5" fmla="*/ 746577 w 951951"/>
              <a:gd name="connsiteY5" fmla="*/ 2175 h 701876"/>
              <a:gd name="connsiteX6" fmla="*/ 277539 w 951951"/>
              <a:gd name="connsiteY6" fmla="*/ 121183 h 701876"/>
              <a:gd name="connsiteX7" fmla="*/ 12157 w 951951"/>
              <a:gd name="connsiteY7" fmla="*/ 314888 h 701876"/>
              <a:gd name="connsiteX8" fmla="*/ 243687 w 951951"/>
              <a:gd name="connsiteY8" fmla="*/ 641389 h 701876"/>
              <a:gd name="connsiteX9" fmla="*/ 267212 w 951951"/>
              <a:gd name="connsiteY9" fmla="*/ 701876 h 701876"/>
              <a:gd name="connsiteX0" fmla="*/ 267212 w 921127"/>
              <a:gd name="connsiteY0" fmla="*/ 702378 h 702378"/>
              <a:gd name="connsiteX1" fmla="*/ 362827 w 921127"/>
              <a:gd name="connsiteY1" fmla="*/ 649211 h 702378"/>
              <a:gd name="connsiteX2" fmla="*/ 595697 w 921127"/>
              <a:gd name="connsiteY2" fmla="*/ 610111 h 702378"/>
              <a:gd name="connsiteX3" fmla="*/ 878885 w 921127"/>
              <a:gd name="connsiteY3" fmla="*/ 434393 h 702378"/>
              <a:gd name="connsiteX4" fmla="*/ 906344 w 921127"/>
              <a:gd name="connsiteY4" fmla="*/ 235255 h 702378"/>
              <a:gd name="connsiteX5" fmla="*/ 746577 w 921127"/>
              <a:gd name="connsiteY5" fmla="*/ 2677 h 702378"/>
              <a:gd name="connsiteX6" fmla="*/ 277539 w 921127"/>
              <a:gd name="connsiteY6" fmla="*/ 121685 h 702378"/>
              <a:gd name="connsiteX7" fmla="*/ 12157 w 921127"/>
              <a:gd name="connsiteY7" fmla="*/ 315390 h 702378"/>
              <a:gd name="connsiteX8" fmla="*/ 243687 w 921127"/>
              <a:gd name="connsiteY8" fmla="*/ 641891 h 702378"/>
              <a:gd name="connsiteX9" fmla="*/ 267212 w 921127"/>
              <a:gd name="connsiteY9" fmla="*/ 702378 h 702378"/>
              <a:gd name="connsiteX0" fmla="*/ 267212 w 922418"/>
              <a:gd name="connsiteY0" fmla="*/ 695268 h 695268"/>
              <a:gd name="connsiteX1" fmla="*/ 362827 w 922418"/>
              <a:gd name="connsiteY1" fmla="*/ 642101 h 695268"/>
              <a:gd name="connsiteX2" fmla="*/ 595697 w 922418"/>
              <a:gd name="connsiteY2" fmla="*/ 603001 h 695268"/>
              <a:gd name="connsiteX3" fmla="*/ 878885 w 922418"/>
              <a:gd name="connsiteY3" fmla="*/ 427283 h 695268"/>
              <a:gd name="connsiteX4" fmla="*/ 906344 w 922418"/>
              <a:gd name="connsiteY4" fmla="*/ 228145 h 695268"/>
              <a:gd name="connsiteX5" fmla="*/ 728523 w 922418"/>
              <a:gd name="connsiteY5" fmla="*/ 2848 h 695268"/>
              <a:gd name="connsiteX6" fmla="*/ 277539 w 922418"/>
              <a:gd name="connsiteY6" fmla="*/ 114575 h 695268"/>
              <a:gd name="connsiteX7" fmla="*/ 12157 w 922418"/>
              <a:gd name="connsiteY7" fmla="*/ 308280 h 695268"/>
              <a:gd name="connsiteX8" fmla="*/ 243687 w 922418"/>
              <a:gd name="connsiteY8" fmla="*/ 634781 h 695268"/>
              <a:gd name="connsiteX9" fmla="*/ 267212 w 922418"/>
              <a:gd name="connsiteY9" fmla="*/ 695268 h 695268"/>
              <a:gd name="connsiteX0" fmla="*/ 267212 w 922627"/>
              <a:gd name="connsiteY0" fmla="*/ 688568 h 688568"/>
              <a:gd name="connsiteX1" fmla="*/ 362827 w 922627"/>
              <a:gd name="connsiteY1" fmla="*/ 635401 h 688568"/>
              <a:gd name="connsiteX2" fmla="*/ 595697 w 922627"/>
              <a:gd name="connsiteY2" fmla="*/ 596301 h 688568"/>
              <a:gd name="connsiteX3" fmla="*/ 878885 w 922627"/>
              <a:gd name="connsiteY3" fmla="*/ 420583 h 688568"/>
              <a:gd name="connsiteX4" fmla="*/ 906344 w 922627"/>
              <a:gd name="connsiteY4" fmla="*/ 221445 h 688568"/>
              <a:gd name="connsiteX5" fmla="*/ 725600 w 922627"/>
              <a:gd name="connsiteY5" fmla="*/ 3029 h 688568"/>
              <a:gd name="connsiteX6" fmla="*/ 277539 w 922627"/>
              <a:gd name="connsiteY6" fmla="*/ 107875 h 688568"/>
              <a:gd name="connsiteX7" fmla="*/ 12157 w 922627"/>
              <a:gd name="connsiteY7" fmla="*/ 301580 h 688568"/>
              <a:gd name="connsiteX8" fmla="*/ 243687 w 922627"/>
              <a:gd name="connsiteY8" fmla="*/ 628081 h 688568"/>
              <a:gd name="connsiteX9" fmla="*/ 267212 w 922627"/>
              <a:gd name="connsiteY9" fmla="*/ 688568 h 688568"/>
              <a:gd name="connsiteX0" fmla="*/ 267212 w 919497"/>
              <a:gd name="connsiteY0" fmla="*/ 688568 h 688568"/>
              <a:gd name="connsiteX1" fmla="*/ 362827 w 919497"/>
              <a:gd name="connsiteY1" fmla="*/ 635401 h 688568"/>
              <a:gd name="connsiteX2" fmla="*/ 595697 w 919497"/>
              <a:gd name="connsiteY2" fmla="*/ 596301 h 688568"/>
              <a:gd name="connsiteX3" fmla="*/ 870976 w 919497"/>
              <a:gd name="connsiteY3" fmla="*/ 426624 h 688568"/>
              <a:gd name="connsiteX4" fmla="*/ 906344 w 919497"/>
              <a:gd name="connsiteY4" fmla="*/ 221445 h 688568"/>
              <a:gd name="connsiteX5" fmla="*/ 725600 w 919497"/>
              <a:gd name="connsiteY5" fmla="*/ 3029 h 688568"/>
              <a:gd name="connsiteX6" fmla="*/ 277539 w 919497"/>
              <a:gd name="connsiteY6" fmla="*/ 107875 h 688568"/>
              <a:gd name="connsiteX7" fmla="*/ 12157 w 919497"/>
              <a:gd name="connsiteY7" fmla="*/ 301580 h 688568"/>
              <a:gd name="connsiteX8" fmla="*/ 243687 w 919497"/>
              <a:gd name="connsiteY8" fmla="*/ 628081 h 688568"/>
              <a:gd name="connsiteX9" fmla="*/ 267212 w 919497"/>
              <a:gd name="connsiteY9" fmla="*/ 688568 h 688568"/>
              <a:gd name="connsiteX0" fmla="*/ 267212 w 916193"/>
              <a:gd name="connsiteY0" fmla="*/ 688568 h 688568"/>
              <a:gd name="connsiteX1" fmla="*/ 362827 w 916193"/>
              <a:gd name="connsiteY1" fmla="*/ 635401 h 688568"/>
              <a:gd name="connsiteX2" fmla="*/ 595697 w 916193"/>
              <a:gd name="connsiteY2" fmla="*/ 596301 h 688568"/>
              <a:gd name="connsiteX3" fmla="*/ 860659 w 916193"/>
              <a:gd name="connsiteY3" fmla="*/ 430785 h 688568"/>
              <a:gd name="connsiteX4" fmla="*/ 906344 w 916193"/>
              <a:gd name="connsiteY4" fmla="*/ 221445 h 688568"/>
              <a:gd name="connsiteX5" fmla="*/ 725600 w 916193"/>
              <a:gd name="connsiteY5" fmla="*/ 3029 h 688568"/>
              <a:gd name="connsiteX6" fmla="*/ 277539 w 916193"/>
              <a:gd name="connsiteY6" fmla="*/ 107875 h 688568"/>
              <a:gd name="connsiteX7" fmla="*/ 12157 w 916193"/>
              <a:gd name="connsiteY7" fmla="*/ 301580 h 688568"/>
              <a:gd name="connsiteX8" fmla="*/ 243687 w 916193"/>
              <a:gd name="connsiteY8" fmla="*/ 628081 h 688568"/>
              <a:gd name="connsiteX9" fmla="*/ 267212 w 916193"/>
              <a:gd name="connsiteY9" fmla="*/ 688568 h 688568"/>
              <a:gd name="connsiteX0" fmla="*/ 267212 w 916193"/>
              <a:gd name="connsiteY0" fmla="*/ 689163 h 689163"/>
              <a:gd name="connsiteX1" fmla="*/ 362827 w 916193"/>
              <a:gd name="connsiteY1" fmla="*/ 635996 h 689163"/>
              <a:gd name="connsiteX2" fmla="*/ 595697 w 916193"/>
              <a:gd name="connsiteY2" fmla="*/ 596896 h 689163"/>
              <a:gd name="connsiteX3" fmla="*/ 860659 w 916193"/>
              <a:gd name="connsiteY3" fmla="*/ 431380 h 689163"/>
              <a:gd name="connsiteX4" fmla="*/ 906344 w 916193"/>
              <a:gd name="connsiteY4" fmla="*/ 222040 h 689163"/>
              <a:gd name="connsiteX5" fmla="*/ 725600 w 916193"/>
              <a:gd name="connsiteY5" fmla="*/ 3624 h 689163"/>
              <a:gd name="connsiteX6" fmla="*/ 274186 w 916193"/>
              <a:gd name="connsiteY6" fmla="*/ 101269 h 689163"/>
              <a:gd name="connsiteX7" fmla="*/ 12157 w 916193"/>
              <a:gd name="connsiteY7" fmla="*/ 302175 h 689163"/>
              <a:gd name="connsiteX8" fmla="*/ 243687 w 916193"/>
              <a:gd name="connsiteY8" fmla="*/ 628676 h 689163"/>
              <a:gd name="connsiteX9" fmla="*/ 267212 w 916193"/>
              <a:gd name="connsiteY9" fmla="*/ 689163 h 689163"/>
              <a:gd name="connsiteX0" fmla="*/ 267212 w 916426"/>
              <a:gd name="connsiteY0" fmla="*/ 698959 h 698959"/>
              <a:gd name="connsiteX1" fmla="*/ 362827 w 916426"/>
              <a:gd name="connsiteY1" fmla="*/ 645792 h 698959"/>
              <a:gd name="connsiteX2" fmla="*/ 595697 w 916426"/>
              <a:gd name="connsiteY2" fmla="*/ 606692 h 698959"/>
              <a:gd name="connsiteX3" fmla="*/ 860659 w 916426"/>
              <a:gd name="connsiteY3" fmla="*/ 441176 h 698959"/>
              <a:gd name="connsiteX4" fmla="*/ 906344 w 916426"/>
              <a:gd name="connsiteY4" fmla="*/ 231836 h 698959"/>
              <a:gd name="connsiteX5" fmla="*/ 722419 w 916426"/>
              <a:gd name="connsiteY5" fmla="*/ 3299 h 698959"/>
              <a:gd name="connsiteX6" fmla="*/ 274186 w 916426"/>
              <a:gd name="connsiteY6" fmla="*/ 111065 h 698959"/>
              <a:gd name="connsiteX7" fmla="*/ 12157 w 916426"/>
              <a:gd name="connsiteY7" fmla="*/ 311971 h 698959"/>
              <a:gd name="connsiteX8" fmla="*/ 243687 w 916426"/>
              <a:gd name="connsiteY8" fmla="*/ 638472 h 698959"/>
              <a:gd name="connsiteX9" fmla="*/ 267212 w 916426"/>
              <a:gd name="connsiteY9" fmla="*/ 698959 h 698959"/>
              <a:gd name="connsiteX0" fmla="*/ 267212 w 916426"/>
              <a:gd name="connsiteY0" fmla="*/ 698959 h 698959"/>
              <a:gd name="connsiteX1" fmla="*/ 362827 w 916426"/>
              <a:gd name="connsiteY1" fmla="*/ 645792 h 698959"/>
              <a:gd name="connsiteX2" fmla="*/ 595697 w 916426"/>
              <a:gd name="connsiteY2" fmla="*/ 606692 h 698959"/>
              <a:gd name="connsiteX3" fmla="*/ 860659 w 916426"/>
              <a:gd name="connsiteY3" fmla="*/ 441176 h 698959"/>
              <a:gd name="connsiteX4" fmla="*/ 906344 w 916426"/>
              <a:gd name="connsiteY4" fmla="*/ 231836 h 698959"/>
              <a:gd name="connsiteX5" fmla="*/ 722419 w 916426"/>
              <a:gd name="connsiteY5" fmla="*/ 3299 h 698959"/>
              <a:gd name="connsiteX6" fmla="*/ 274186 w 916426"/>
              <a:gd name="connsiteY6" fmla="*/ 111065 h 698959"/>
              <a:gd name="connsiteX7" fmla="*/ 12157 w 916426"/>
              <a:gd name="connsiteY7" fmla="*/ 311971 h 698959"/>
              <a:gd name="connsiteX8" fmla="*/ 243687 w 916426"/>
              <a:gd name="connsiteY8" fmla="*/ 638472 h 698959"/>
              <a:gd name="connsiteX9" fmla="*/ 267212 w 916426"/>
              <a:gd name="connsiteY9" fmla="*/ 698959 h 698959"/>
              <a:gd name="connsiteX0" fmla="*/ 267212 w 916426"/>
              <a:gd name="connsiteY0" fmla="*/ 699454 h 699454"/>
              <a:gd name="connsiteX1" fmla="*/ 362827 w 916426"/>
              <a:gd name="connsiteY1" fmla="*/ 646287 h 699454"/>
              <a:gd name="connsiteX2" fmla="*/ 595697 w 916426"/>
              <a:gd name="connsiteY2" fmla="*/ 607187 h 699454"/>
              <a:gd name="connsiteX3" fmla="*/ 860659 w 916426"/>
              <a:gd name="connsiteY3" fmla="*/ 441671 h 699454"/>
              <a:gd name="connsiteX4" fmla="*/ 906344 w 916426"/>
              <a:gd name="connsiteY4" fmla="*/ 232331 h 699454"/>
              <a:gd name="connsiteX5" fmla="*/ 722419 w 916426"/>
              <a:gd name="connsiteY5" fmla="*/ 3794 h 699454"/>
              <a:gd name="connsiteX6" fmla="*/ 274186 w 916426"/>
              <a:gd name="connsiteY6" fmla="*/ 111560 h 699454"/>
              <a:gd name="connsiteX7" fmla="*/ 12157 w 916426"/>
              <a:gd name="connsiteY7" fmla="*/ 312466 h 699454"/>
              <a:gd name="connsiteX8" fmla="*/ 243687 w 916426"/>
              <a:gd name="connsiteY8" fmla="*/ 638967 h 699454"/>
              <a:gd name="connsiteX9" fmla="*/ 267212 w 916426"/>
              <a:gd name="connsiteY9" fmla="*/ 699454 h 699454"/>
              <a:gd name="connsiteX0" fmla="*/ 267212 w 916426"/>
              <a:gd name="connsiteY0" fmla="*/ 699005 h 699005"/>
              <a:gd name="connsiteX1" fmla="*/ 362827 w 916426"/>
              <a:gd name="connsiteY1" fmla="*/ 645838 h 699005"/>
              <a:gd name="connsiteX2" fmla="*/ 595697 w 916426"/>
              <a:gd name="connsiteY2" fmla="*/ 606738 h 699005"/>
              <a:gd name="connsiteX3" fmla="*/ 860659 w 916426"/>
              <a:gd name="connsiteY3" fmla="*/ 441222 h 699005"/>
              <a:gd name="connsiteX4" fmla="*/ 906344 w 916426"/>
              <a:gd name="connsiteY4" fmla="*/ 231882 h 699005"/>
              <a:gd name="connsiteX5" fmla="*/ 722419 w 916426"/>
              <a:gd name="connsiteY5" fmla="*/ 3345 h 699005"/>
              <a:gd name="connsiteX6" fmla="*/ 258152 w 916426"/>
              <a:gd name="connsiteY6" fmla="*/ 116152 h 699005"/>
              <a:gd name="connsiteX7" fmla="*/ 12157 w 916426"/>
              <a:gd name="connsiteY7" fmla="*/ 312017 h 699005"/>
              <a:gd name="connsiteX8" fmla="*/ 243687 w 916426"/>
              <a:gd name="connsiteY8" fmla="*/ 638518 h 699005"/>
              <a:gd name="connsiteX9" fmla="*/ 267212 w 916426"/>
              <a:gd name="connsiteY9" fmla="*/ 699005 h 699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16426" h="699005">
                <a:moveTo>
                  <a:pt x="267212" y="699005"/>
                </a:moveTo>
                <a:cubicBezTo>
                  <a:pt x="275748" y="698240"/>
                  <a:pt x="308080" y="661216"/>
                  <a:pt x="362827" y="645838"/>
                </a:cubicBezTo>
                <a:cubicBezTo>
                  <a:pt x="417574" y="630460"/>
                  <a:pt x="512725" y="640841"/>
                  <a:pt x="595697" y="606738"/>
                </a:cubicBezTo>
                <a:cubicBezTo>
                  <a:pt x="678669" y="572635"/>
                  <a:pt x="808885" y="503698"/>
                  <a:pt x="860659" y="441222"/>
                </a:cubicBezTo>
                <a:cubicBezTo>
                  <a:pt x="912433" y="378746"/>
                  <a:pt x="929384" y="304862"/>
                  <a:pt x="906344" y="231882"/>
                </a:cubicBezTo>
                <a:cubicBezTo>
                  <a:pt x="883304" y="158903"/>
                  <a:pt x="830451" y="22633"/>
                  <a:pt x="722419" y="3345"/>
                </a:cubicBezTo>
                <a:cubicBezTo>
                  <a:pt x="614387" y="-15943"/>
                  <a:pt x="408768" y="51705"/>
                  <a:pt x="258152" y="116152"/>
                </a:cubicBezTo>
                <a:cubicBezTo>
                  <a:pt x="107536" y="180599"/>
                  <a:pt x="43487" y="215243"/>
                  <a:pt x="12157" y="312017"/>
                </a:cubicBezTo>
                <a:cubicBezTo>
                  <a:pt x="-25373" y="439020"/>
                  <a:pt x="16527" y="596520"/>
                  <a:pt x="243687" y="638518"/>
                </a:cubicBezTo>
                <a:cubicBezTo>
                  <a:pt x="271458" y="651976"/>
                  <a:pt x="267212" y="699005"/>
                  <a:pt x="267212" y="699005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EECC0E-E84E-1E27-A1F2-AC4619BCDFB0}"/>
              </a:ext>
            </a:extLst>
          </p:cNvPr>
          <p:cNvSpPr txBox="1"/>
          <p:nvPr/>
        </p:nvSpPr>
        <p:spPr>
          <a:xfrm>
            <a:off x="5381989" y="1878909"/>
            <a:ext cx="53142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defTabSz="278892"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There are two main types of motivation, these are: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FD729A-0179-9130-6EC6-4719BE487752}"/>
              </a:ext>
            </a:extLst>
          </p:cNvPr>
          <p:cNvSpPr txBox="1"/>
          <p:nvPr/>
        </p:nvSpPr>
        <p:spPr>
          <a:xfrm>
            <a:off x="5150136" y="3409684"/>
            <a:ext cx="1798890" cy="2612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278892">
              <a:spcAft>
                <a:spcPts val="600"/>
              </a:spcAft>
            </a:pPr>
            <a:r>
              <a:rPr lang="en-US" sz="1098" i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INTRINSIC MOTVATION </a:t>
            </a:r>
            <a:endParaRPr lang="en-US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C18E64-4A8D-CF20-5694-FF5E69747812}"/>
              </a:ext>
            </a:extLst>
          </p:cNvPr>
          <p:cNvSpPr txBox="1"/>
          <p:nvPr/>
        </p:nvSpPr>
        <p:spPr>
          <a:xfrm>
            <a:off x="9255932" y="3409684"/>
            <a:ext cx="1848583" cy="2612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278892">
              <a:spcAft>
                <a:spcPts val="600"/>
              </a:spcAft>
            </a:pPr>
            <a:r>
              <a:rPr lang="en-US" sz="1098" i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EXTRINSIC MOTIVATION</a:t>
            </a:r>
            <a:endParaRPr lang="en-US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9C58D8B-589C-60E2-F503-90A9A59F9CC5}"/>
              </a:ext>
            </a:extLst>
          </p:cNvPr>
          <p:cNvCxnSpPr>
            <a:stCxn id="4" idx="2"/>
            <a:endCxn id="7" idx="0"/>
          </p:cNvCxnSpPr>
          <p:nvPr/>
        </p:nvCxnSpPr>
        <p:spPr>
          <a:xfrm>
            <a:off x="8039127" y="2248241"/>
            <a:ext cx="2141097" cy="11614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94064227-26F5-3A89-2C68-138F0596A530}"/>
              </a:ext>
            </a:extLst>
          </p:cNvPr>
          <p:cNvCxnSpPr>
            <a:stCxn id="4" idx="2"/>
            <a:endCxn id="5" idx="0"/>
          </p:cNvCxnSpPr>
          <p:nvPr/>
        </p:nvCxnSpPr>
        <p:spPr>
          <a:xfrm flipH="1">
            <a:off x="6049581" y="2248241"/>
            <a:ext cx="1989546" cy="11614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669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3D6A03ED-7B7A-4C88-8FFC-A4D862447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4" name="Freeform: Shape 1043">
            <a:extLst>
              <a:ext uri="{FF2B5EF4-FFF2-40B4-BE49-F238E27FC236}">
                <a16:creationId xmlns:a16="http://schemas.microsoft.com/office/drawing/2014/main" id="{B1CE512C-FAC7-426B-89D0-50188951A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11403">
            <a:off x="884672" y="647854"/>
            <a:ext cx="5622781" cy="2432251"/>
          </a:xfrm>
          <a:custGeom>
            <a:avLst/>
            <a:gdLst>
              <a:gd name="connsiteX0" fmla="*/ 702544 w 1731866"/>
              <a:gd name="connsiteY0" fmla="*/ 704513 h 898547"/>
              <a:gd name="connsiteX1" fmla="*/ 1151838 w 1731866"/>
              <a:gd name="connsiteY1" fmla="*/ 709752 h 898547"/>
              <a:gd name="connsiteX2" fmla="*/ 1632946 w 1731866"/>
              <a:gd name="connsiteY2" fmla="*/ 622027 h 898547"/>
              <a:gd name="connsiteX3" fmla="*/ 1678094 w 1731866"/>
              <a:gd name="connsiteY3" fmla="*/ 138252 h 898547"/>
              <a:gd name="connsiteX4" fmla="*/ 721213 w 1731866"/>
              <a:gd name="connsiteY4" fmla="*/ 2711 h 898547"/>
              <a:gd name="connsiteX5" fmla="*/ 29222 w 1731866"/>
              <a:gd name="connsiteY5" fmla="*/ 208261 h 898547"/>
              <a:gd name="connsiteX6" fmla="*/ 142569 w 1731866"/>
              <a:gd name="connsiteY6" fmla="*/ 668985 h 898547"/>
              <a:gd name="connsiteX7" fmla="*/ 426128 w 1731866"/>
              <a:gd name="connsiteY7" fmla="*/ 701846 h 898547"/>
              <a:gd name="connsiteX8" fmla="*/ 729119 w 1731866"/>
              <a:gd name="connsiteY8" fmla="*/ 898538 h 898547"/>
              <a:gd name="connsiteX9" fmla="*/ 670635 w 1731866"/>
              <a:gd name="connsiteY9" fmla="*/ 773570 h 898547"/>
              <a:gd name="connsiteX10" fmla="*/ 702544 w 1731866"/>
              <a:gd name="connsiteY10" fmla="*/ 704513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70673 w 1731865"/>
              <a:gd name="connsiteY9" fmla="*/ 773579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5472"/>
              <a:gd name="connsiteY0" fmla="*/ 718060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29450 w 1735472"/>
              <a:gd name="connsiteY10" fmla="*/ 718060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18115 w 1721742"/>
              <a:gd name="connsiteY0" fmla="*/ 725582 h 891586"/>
              <a:gd name="connsiteX1" fmla="*/ 1151317 w 1721742"/>
              <a:gd name="connsiteY1" fmla="*/ 724804 h 891586"/>
              <a:gd name="connsiteX2" fmla="*/ 1619254 w 1721742"/>
              <a:gd name="connsiteY2" fmla="*/ 622036 h 891586"/>
              <a:gd name="connsiteX3" fmla="*/ 1664402 w 1721742"/>
              <a:gd name="connsiteY3" fmla="*/ 138261 h 891586"/>
              <a:gd name="connsiteX4" fmla="*/ 707521 w 1721742"/>
              <a:gd name="connsiteY4" fmla="*/ 2720 h 891586"/>
              <a:gd name="connsiteX5" fmla="*/ 15530 w 1721742"/>
              <a:gd name="connsiteY5" fmla="*/ 208270 h 891586"/>
              <a:gd name="connsiteX6" fmla="*/ 128877 w 1721742"/>
              <a:gd name="connsiteY6" fmla="*/ 668994 h 891586"/>
              <a:gd name="connsiteX7" fmla="*/ 446999 w 1721742"/>
              <a:gd name="connsiteY7" fmla="*/ 710126 h 891586"/>
              <a:gd name="connsiteX8" fmla="*/ 709887 w 1721742"/>
              <a:gd name="connsiteY8" fmla="*/ 891586 h 891586"/>
              <a:gd name="connsiteX9" fmla="*/ 630529 w 1721742"/>
              <a:gd name="connsiteY9" fmla="*/ 796638 h 891586"/>
              <a:gd name="connsiteX10" fmla="*/ 618115 w 1721742"/>
              <a:gd name="connsiteY10" fmla="*/ 725582 h 891586"/>
              <a:gd name="connsiteX0" fmla="*/ 647607 w 1751234"/>
              <a:gd name="connsiteY0" fmla="*/ 725582 h 891586"/>
              <a:gd name="connsiteX1" fmla="*/ 1180809 w 1751234"/>
              <a:gd name="connsiteY1" fmla="*/ 724804 h 891586"/>
              <a:gd name="connsiteX2" fmla="*/ 1648746 w 1751234"/>
              <a:gd name="connsiteY2" fmla="*/ 622036 h 891586"/>
              <a:gd name="connsiteX3" fmla="*/ 1693894 w 1751234"/>
              <a:gd name="connsiteY3" fmla="*/ 138261 h 891586"/>
              <a:gd name="connsiteX4" fmla="*/ 737013 w 1751234"/>
              <a:gd name="connsiteY4" fmla="*/ 2720 h 891586"/>
              <a:gd name="connsiteX5" fmla="*/ 45022 w 1751234"/>
              <a:gd name="connsiteY5" fmla="*/ 208270 h 891586"/>
              <a:gd name="connsiteX6" fmla="*/ 112285 w 1751234"/>
              <a:gd name="connsiteY6" fmla="*/ 648316 h 891586"/>
              <a:gd name="connsiteX7" fmla="*/ 476491 w 1751234"/>
              <a:gd name="connsiteY7" fmla="*/ 710126 h 891586"/>
              <a:gd name="connsiteX8" fmla="*/ 739379 w 1751234"/>
              <a:gd name="connsiteY8" fmla="*/ 891586 h 891586"/>
              <a:gd name="connsiteX9" fmla="*/ 660021 w 1751234"/>
              <a:gd name="connsiteY9" fmla="*/ 796638 h 891586"/>
              <a:gd name="connsiteX10" fmla="*/ 647607 w 1751234"/>
              <a:gd name="connsiteY10" fmla="*/ 725582 h 891586"/>
              <a:gd name="connsiteX0" fmla="*/ 643800 w 1747427"/>
              <a:gd name="connsiteY0" fmla="*/ 725582 h 891586"/>
              <a:gd name="connsiteX1" fmla="*/ 1177002 w 1747427"/>
              <a:gd name="connsiteY1" fmla="*/ 724804 h 891586"/>
              <a:gd name="connsiteX2" fmla="*/ 1644939 w 1747427"/>
              <a:gd name="connsiteY2" fmla="*/ 622036 h 891586"/>
              <a:gd name="connsiteX3" fmla="*/ 1690087 w 1747427"/>
              <a:gd name="connsiteY3" fmla="*/ 138261 h 891586"/>
              <a:gd name="connsiteX4" fmla="*/ 733206 w 1747427"/>
              <a:gd name="connsiteY4" fmla="*/ 2720 h 891586"/>
              <a:gd name="connsiteX5" fmla="*/ 41215 w 1747427"/>
              <a:gd name="connsiteY5" fmla="*/ 208270 h 891586"/>
              <a:gd name="connsiteX6" fmla="*/ 121645 w 1747427"/>
              <a:gd name="connsiteY6" fmla="*/ 629706 h 891586"/>
              <a:gd name="connsiteX7" fmla="*/ 472684 w 1747427"/>
              <a:gd name="connsiteY7" fmla="*/ 710126 h 891586"/>
              <a:gd name="connsiteX8" fmla="*/ 735572 w 1747427"/>
              <a:gd name="connsiteY8" fmla="*/ 891586 h 891586"/>
              <a:gd name="connsiteX9" fmla="*/ 656214 w 1747427"/>
              <a:gd name="connsiteY9" fmla="*/ 796638 h 891586"/>
              <a:gd name="connsiteX10" fmla="*/ 643800 w 1747427"/>
              <a:gd name="connsiteY10" fmla="*/ 725582 h 891586"/>
              <a:gd name="connsiteX0" fmla="*/ 622547 w 1726174"/>
              <a:gd name="connsiteY0" fmla="*/ 723164 h 889168"/>
              <a:gd name="connsiteX1" fmla="*/ 1155749 w 1726174"/>
              <a:gd name="connsiteY1" fmla="*/ 722386 h 889168"/>
              <a:gd name="connsiteX2" fmla="*/ 1623686 w 1726174"/>
              <a:gd name="connsiteY2" fmla="*/ 619618 h 889168"/>
              <a:gd name="connsiteX3" fmla="*/ 1668834 w 1726174"/>
              <a:gd name="connsiteY3" fmla="*/ 135843 h 889168"/>
              <a:gd name="connsiteX4" fmla="*/ 711953 w 1726174"/>
              <a:gd name="connsiteY4" fmla="*/ 302 h 889168"/>
              <a:gd name="connsiteX5" fmla="*/ 46296 w 1726174"/>
              <a:gd name="connsiteY5" fmla="*/ 158293 h 889168"/>
              <a:gd name="connsiteX6" fmla="*/ 100392 w 1726174"/>
              <a:gd name="connsiteY6" fmla="*/ 627288 h 889168"/>
              <a:gd name="connsiteX7" fmla="*/ 451431 w 1726174"/>
              <a:gd name="connsiteY7" fmla="*/ 707708 h 889168"/>
              <a:gd name="connsiteX8" fmla="*/ 714319 w 1726174"/>
              <a:gd name="connsiteY8" fmla="*/ 889168 h 889168"/>
              <a:gd name="connsiteX9" fmla="*/ 634961 w 1726174"/>
              <a:gd name="connsiteY9" fmla="*/ 794220 h 889168"/>
              <a:gd name="connsiteX10" fmla="*/ 622547 w 1726174"/>
              <a:gd name="connsiteY10" fmla="*/ 723164 h 889168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34961 w 1726174"/>
              <a:gd name="connsiteY9" fmla="*/ 794220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596213 w 1726174"/>
              <a:gd name="connsiteY10" fmla="*/ 719029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597107 w 1726174"/>
              <a:gd name="connsiteY9" fmla="*/ 790084 h 876761"/>
              <a:gd name="connsiteX10" fmla="*/ 596213 w 1726174"/>
              <a:gd name="connsiteY10" fmla="*/ 719029 h 876761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7107 w 1726174"/>
              <a:gd name="connsiteY9" fmla="*/ 790084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603967 w 1726174"/>
              <a:gd name="connsiteY9" fmla="*/ 795371 h 843785"/>
              <a:gd name="connsiteX10" fmla="*/ 596213 w 1726174"/>
              <a:gd name="connsiteY10" fmla="*/ 719029 h 843785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3967 w 1726174"/>
              <a:gd name="connsiteY9" fmla="*/ 795371 h 833928"/>
              <a:gd name="connsiteX10" fmla="*/ 596213 w 1726174"/>
              <a:gd name="connsiteY10" fmla="*/ 719029 h 833928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2001 w 1726174"/>
              <a:gd name="connsiteY9" fmla="*/ 787961 h 833928"/>
              <a:gd name="connsiteX10" fmla="*/ 596213 w 1726174"/>
              <a:gd name="connsiteY10" fmla="*/ 719029 h 833928"/>
              <a:gd name="connsiteX0" fmla="*/ 596213 w 1726174"/>
              <a:gd name="connsiteY0" fmla="*/ 719029 h 836314"/>
              <a:gd name="connsiteX1" fmla="*/ 1155749 w 1726174"/>
              <a:gd name="connsiteY1" fmla="*/ 722386 h 836314"/>
              <a:gd name="connsiteX2" fmla="*/ 1623686 w 1726174"/>
              <a:gd name="connsiteY2" fmla="*/ 619618 h 836314"/>
              <a:gd name="connsiteX3" fmla="*/ 1668834 w 1726174"/>
              <a:gd name="connsiteY3" fmla="*/ 135843 h 836314"/>
              <a:gd name="connsiteX4" fmla="*/ 711953 w 1726174"/>
              <a:gd name="connsiteY4" fmla="*/ 302 h 836314"/>
              <a:gd name="connsiteX5" fmla="*/ 46296 w 1726174"/>
              <a:gd name="connsiteY5" fmla="*/ 158293 h 836314"/>
              <a:gd name="connsiteX6" fmla="*/ 100392 w 1726174"/>
              <a:gd name="connsiteY6" fmla="*/ 627288 h 836314"/>
              <a:gd name="connsiteX7" fmla="*/ 451431 w 1726174"/>
              <a:gd name="connsiteY7" fmla="*/ 707708 h 836314"/>
              <a:gd name="connsiteX8" fmla="*/ 624372 w 1726174"/>
              <a:gd name="connsiteY8" fmla="*/ 836189 h 836314"/>
              <a:gd name="connsiteX9" fmla="*/ 602001 w 1726174"/>
              <a:gd name="connsiteY9" fmla="*/ 787961 h 836314"/>
              <a:gd name="connsiteX10" fmla="*/ 596213 w 1726174"/>
              <a:gd name="connsiteY10" fmla="*/ 719029 h 836314"/>
              <a:gd name="connsiteX0" fmla="*/ 606950 w 1726174"/>
              <a:gd name="connsiteY0" fmla="*/ 711850 h 836314"/>
              <a:gd name="connsiteX1" fmla="*/ 1155749 w 1726174"/>
              <a:gd name="connsiteY1" fmla="*/ 722386 h 836314"/>
              <a:gd name="connsiteX2" fmla="*/ 1623686 w 1726174"/>
              <a:gd name="connsiteY2" fmla="*/ 619618 h 836314"/>
              <a:gd name="connsiteX3" fmla="*/ 1668834 w 1726174"/>
              <a:gd name="connsiteY3" fmla="*/ 135843 h 836314"/>
              <a:gd name="connsiteX4" fmla="*/ 711953 w 1726174"/>
              <a:gd name="connsiteY4" fmla="*/ 302 h 836314"/>
              <a:gd name="connsiteX5" fmla="*/ 46296 w 1726174"/>
              <a:gd name="connsiteY5" fmla="*/ 158293 h 836314"/>
              <a:gd name="connsiteX6" fmla="*/ 100392 w 1726174"/>
              <a:gd name="connsiteY6" fmla="*/ 627288 h 836314"/>
              <a:gd name="connsiteX7" fmla="*/ 451431 w 1726174"/>
              <a:gd name="connsiteY7" fmla="*/ 707708 h 836314"/>
              <a:gd name="connsiteX8" fmla="*/ 624372 w 1726174"/>
              <a:gd name="connsiteY8" fmla="*/ 836189 h 836314"/>
              <a:gd name="connsiteX9" fmla="*/ 602001 w 1726174"/>
              <a:gd name="connsiteY9" fmla="*/ 787961 h 836314"/>
              <a:gd name="connsiteX10" fmla="*/ 606950 w 1726174"/>
              <a:gd name="connsiteY10" fmla="*/ 711850 h 836314"/>
              <a:gd name="connsiteX0" fmla="*/ 612615 w 1731839"/>
              <a:gd name="connsiteY0" fmla="*/ 711557 h 836021"/>
              <a:gd name="connsiteX1" fmla="*/ 1161414 w 1731839"/>
              <a:gd name="connsiteY1" fmla="*/ 722093 h 836021"/>
              <a:gd name="connsiteX2" fmla="*/ 1629351 w 1731839"/>
              <a:gd name="connsiteY2" fmla="*/ 619325 h 836021"/>
              <a:gd name="connsiteX3" fmla="*/ 1674499 w 1731839"/>
              <a:gd name="connsiteY3" fmla="*/ 135550 h 836021"/>
              <a:gd name="connsiteX4" fmla="*/ 717618 w 1731839"/>
              <a:gd name="connsiteY4" fmla="*/ 9 h 836021"/>
              <a:gd name="connsiteX5" fmla="*/ 44803 w 1731839"/>
              <a:gd name="connsiteY5" fmla="*/ 138857 h 836021"/>
              <a:gd name="connsiteX6" fmla="*/ 106057 w 1731839"/>
              <a:gd name="connsiteY6" fmla="*/ 626995 h 836021"/>
              <a:gd name="connsiteX7" fmla="*/ 457096 w 1731839"/>
              <a:gd name="connsiteY7" fmla="*/ 707415 h 836021"/>
              <a:gd name="connsiteX8" fmla="*/ 630037 w 1731839"/>
              <a:gd name="connsiteY8" fmla="*/ 835896 h 836021"/>
              <a:gd name="connsiteX9" fmla="*/ 607666 w 1731839"/>
              <a:gd name="connsiteY9" fmla="*/ 787668 h 836021"/>
              <a:gd name="connsiteX10" fmla="*/ 612615 w 1731839"/>
              <a:gd name="connsiteY10" fmla="*/ 711557 h 836021"/>
              <a:gd name="connsiteX0" fmla="*/ 616922 w 1736146"/>
              <a:gd name="connsiteY0" fmla="*/ 712781 h 837245"/>
              <a:gd name="connsiteX1" fmla="*/ 1165721 w 1736146"/>
              <a:gd name="connsiteY1" fmla="*/ 723317 h 837245"/>
              <a:gd name="connsiteX2" fmla="*/ 1633658 w 1736146"/>
              <a:gd name="connsiteY2" fmla="*/ 620549 h 837245"/>
              <a:gd name="connsiteX3" fmla="*/ 1678806 w 1736146"/>
              <a:gd name="connsiteY3" fmla="*/ 136774 h 837245"/>
              <a:gd name="connsiteX4" fmla="*/ 721925 w 1736146"/>
              <a:gd name="connsiteY4" fmla="*/ 1233 h 837245"/>
              <a:gd name="connsiteX5" fmla="*/ 43741 w 1736146"/>
              <a:gd name="connsiteY5" fmla="*/ 106580 h 837245"/>
              <a:gd name="connsiteX6" fmla="*/ 110364 w 1736146"/>
              <a:gd name="connsiteY6" fmla="*/ 628219 h 837245"/>
              <a:gd name="connsiteX7" fmla="*/ 461403 w 1736146"/>
              <a:gd name="connsiteY7" fmla="*/ 708639 h 837245"/>
              <a:gd name="connsiteX8" fmla="*/ 634344 w 1736146"/>
              <a:gd name="connsiteY8" fmla="*/ 837120 h 837245"/>
              <a:gd name="connsiteX9" fmla="*/ 611973 w 1736146"/>
              <a:gd name="connsiteY9" fmla="*/ 788892 h 837245"/>
              <a:gd name="connsiteX10" fmla="*/ 616922 w 1736146"/>
              <a:gd name="connsiteY10" fmla="*/ 712781 h 837245"/>
              <a:gd name="connsiteX0" fmla="*/ 616922 w 1736146"/>
              <a:gd name="connsiteY0" fmla="*/ 712781 h 837245"/>
              <a:gd name="connsiteX1" fmla="*/ 1165721 w 1736146"/>
              <a:gd name="connsiteY1" fmla="*/ 723317 h 837245"/>
              <a:gd name="connsiteX2" fmla="*/ 1633658 w 1736146"/>
              <a:gd name="connsiteY2" fmla="*/ 620549 h 837245"/>
              <a:gd name="connsiteX3" fmla="*/ 1678806 w 1736146"/>
              <a:gd name="connsiteY3" fmla="*/ 136774 h 837245"/>
              <a:gd name="connsiteX4" fmla="*/ 721925 w 1736146"/>
              <a:gd name="connsiteY4" fmla="*/ 1233 h 837245"/>
              <a:gd name="connsiteX5" fmla="*/ 43741 w 1736146"/>
              <a:gd name="connsiteY5" fmla="*/ 106580 h 837245"/>
              <a:gd name="connsiteX6" fmla="*/ 110364 w 1736146"/>
              <a:gd name="connsiteY6" fmla="*/ 628219 h 837245"/>
              <a:gd name="connsiteX7" fmla="*/ 461403 w 1736146"/>
              <a:gd name="connsiteY7" fmla="*/ 708639 h 837245"/>
              <a:gd name="connsiteX8" fmla="*/ 634344 w 1736146"/>
              <a:gd name="connsiteY8" fmla="*/ 837120 h 837245"/>
              <a:gd name="connsiteX9" fmla="*/ 613762 w 1736146"/>
              <a:gd name="connsiteY9" fmla="*/ 791285 h 837245"/>
              <a:gd name="connsiteX10" fmla="*/ 616922 w 1736146"/>
              <a:gd name="connsiteY10" fmla="*/ 712781 h 837245"/>
              <a:gd name="connsiteX0" fmla="*/ 616922 w 1736146"/>
              <a:gd name="connsiteY0" fmla="*/ 712781 h 837245"/>
              <a:gd name="connsiteX1" fmla="*/ 1165721 w 1736146"/>
              <a:gd name="connsiteY1" fmla="*/ 723317 h 837245"/>
              <a:gd name="connsiteX2" fmla="*/ 1633658 w 1736146"/>
              <a:gd name="connsiteY2" fmla="*/ 620549 h 837245"/>
              <a:gd name="connsiteX3" fmla="*/ 1678806 w 1736146"/>
              <a:gd name="connsiteY3" fmla="*/ 136774 h 837245"/>
              <a:gd name="connsiteX4" fmla="*/ 721925 w 1736146"/>
              <a:gd name="connsiteY4" fmla="*/ 1233 h 837245"/>
              <a:gd name="connsiteX5" fmla="*/ 43741 w 1736146"/>
              <a:gd name="connsiteY5" fmla="*/ 106580 h 837245"/>
              <a:gd name="connsiteX6" fmla="*/ 110364 w 1736146"/>
              <a:gd name="connsiteY6" fmla="*/ 628219 h 837245"/>
              <a:gd name="connsiteX7" fmla="*/ 461403 w 1736146"/>
              <a:gd name="connsiteY7" fmla="*/ 708639 h 837245"/>
              <a:gd name="connsiteX8" fmla="*/ 634344 w 1736146"/>
              <a:gd name="connsiteY8" fmla="*/ 837120 h 837245"/>
              <a:gd name="connsiteX9" fmla="*/ 613762 w 1736146"/>
              <a:gd name="connsiteY9" fmla="*/ 791285 h 837245"/>
              <a:gd name="connsiteX10" fmla="*/ 616922 w 1736146"/>
              <a:gd name="connsiteY10" fmla="*/ 712781 h 837245"/>
              <a:gd name="connsiteX0" fmla="*/ 616922 w 1736070"/>
              <a:gd name="connsiteY0" fmla="*/ 712781 h 837245"/>
              <a:gd name="connsiteX1" fmla="*/ 1167511 w 1736070"/>
              <a:gd name="connsiteY1" fmla="*/ 711353 h 837245"/>
              <a:gd name="connsiteX2" fmla="*/ 1633658 w 1736070"/>
              <a:gd name="connsiteY2" fmla="*/ 620549 h 837245"/>
              <a:gd name="connsiteX3" fmla="*/ 1678806 w 1736070"/>
              <a:gd name="connsiteY3" fmla="*/ 136774 h 837245"/>
              <a:gd name="connsiteX4" fmla="*/ 721925 w 1736070"/>
              <a:gd name="connsiteY4" fmla="*/ 1233 h 837245"/>
              <a:gd name="connsiteX5" fmla="*/ 43741 w 1736070"/>
              <a:gd name="connsiteY5" fmla="*/ 106580 h 837245"/>
              <a:gd name="connsiteX6" fmla="*/ 110364 w 1736070"/>
              <a:gd name="connsiteY6" fmla="*/ 628219 h 837245"/>
              <a:gd name="connsiteX7" fmla="*/ 461403 w 1736070"/>
              <a:gd name="connsiteY7" fmla="*/ 708639 h 837245"/>
              <a:gd name="connsiteX8" fmla="*/ 634344 w 1736070"/>
              <a:gd name="connsiteY8" fmla="*/ 837120 h 837245"/>
              <a:gd name="connsiteX9" fmla="*/ 613762 w 1736070"/>
              <a:gd name="connsiteY9" fmla="*/ 791285 h 837245"/>
              <a:gd name="connsiteX10" fmla="*/ 616922 w 1736070"/>
              <a:gd name="connsiteY10" fmla="*/ 712781 h 837245"/>
              <a:gd name="connsiteX0" fmla="*/ 616922 w 1736070"/>
              <a:gd name="connsiteY0" fmla="*/ 712781 h 837245"/>
              <a:gd name="connsiteX1" fmla="*/ 1167511 w 1736070"/>
              <a:gd name="connsiteY1" fmla="*/ 711353 h 837245"/>
              <a:gd name="connsiteX2" fmla="*/ 1633658 w 1736070"/>
              <a:gd name="connsiteY2" fmla="*/ 620549 h 837245"/>
              <a:gd name="connsiteX3" fmla="*/ 1678806 w 1736070"/>
              <a:gd name="connsiteY3" fmla="*/ 136774 h 837245"/>
              <a:gd name="connsiteX4" fmla="*/ 721925 w 1736070"/>
              <a:gd name="connsiteY4" fmla="*/ 1233 h 837245"/>
              <a:gd name="connsiteX5" fmla="*/ 43741 w 1736070"/>
              <a:gd name="connsiteY5" fmla="*/ 106580 h 837245"/>
              <a:gd name="connsiteX6" fmla="*/ 110364 w 1736070"/>
              <a:gd name="connsiteY6" fmla="*/ 628219 h 837245"/>
              <a:gd name="connsiteX7" fmla="*/ 461403 w 1736070"/>
              <a:gd name="connsiteY7" fmla="*/ 708639 h 837245"/>
              <a:gd name="connsiteX8" fmla="*/ 634344 w 1736070"/>
              <a:gd name="connsiteY8" fmla="*/ 837120 h 837245"/>
              <a:gd name="connsiteX9" fmla="*/ 613762 w 1736070"/>
              <a:gd name="connsiteY9" fmla="*/ 791285 h 837245"/>
              <a:gd name="connsiteX10" fmla="*/ 616922 w 1736070"/>
              <a:gd name="connsiteY10" fmla="*/ 712781 h 837245"/>
              <a:gd name="connsiteX0" fmla="*/ 616922 w 1736070"/>
              <a:gd name="connsiteY0" fmla="*/ 712781 h 837245"/>
              <a:gd name="connsiteX1" fmla="*/ 1167511 w 1736070"/>
              <a:gd name="connsiteY1" fmla="*/ 711353 h 837245"/>
              <a:gd name="connsiteX2" fmla="*/ 1633658 w 1736070"/>
              <a:gd name="connsiteY2" fmla="*/ 620549 h 837245"/>
              <a:gd name="connsiteX3" fmla="*/ 1678806 w 1736070"/>
              <a:gd name="connsiteY3" fmla="*/ 136774 h 837245"/>
              <a:gd name="connsiteX4" fmla="*/ 721925 w 1736070"/>
              <a:gd name="connsiteY4" fmla="*/ 1233 h 837245"/>
              <a:gd name="connsiteX5" fmla="*/ 43741 w 1736070"/>
              <a:gd name="connsiteY5" fmla="*/ 106580 h 837245"/>
              <a:gd name="connsiteX6" fmla="*/ 110364 w 1736070"/>
              <a:gd name="connsiteY6" fmla="*/ 628219 h 837245"/>
              <a:gd name="connsiteX7" fmla="*/ 461403 w 1736070"/>
              <a:gd name="connsiteY7" fmla="*/ 708639 h 837245"/>
              <a:gd name="connsiteX8" fmla="*/ 634344 w 1736070"/>
              <a:gd name="connsiteY8" fmla="*/ 837120 h 837245"/>
              <a:gd name="connsiteX9" fmla="*/ 613762 w 1736070"/>
              <a:gd name="connsiteY9" fmla="*/ 791285 h 837245"/>
              <a:gd name="connsiteX10" fmla="*/ 616922 w 1736070"/>
              <a:gd name="connsiteY10" fmla="*/ 712781 h 837245"/>
              <a:gd name="connsiteX0" fmla="*/ 616922 w 1736070"/>
              <a:gd name="connsiteY0" fmla="*/ 712781 h 839094"/>
              <a:gd name="connsiteX1" fmla="*/ 1167511 w 1736070"/>
              <a:gd name="connsiteY1" fmla="*/ 711353 h 839094"/>
              <a:gd name="connsiteX2" fmla="*/ 1633658 w 1736070"/>
              <a:gd name="connsiteY2" fmla="*/ 620549 h 839094"/>
              <a:gd name="connsiteX3" fmla="*/ 1678806 w 1736070"/>
              <a:gd name="connsiteY3" fmla="*/ 136774 h 839094"/>
              <a:gd name="connsiteX4" fmla="*/ 721925 w 1736070"/>
              <a:gd name="connsiteY4" fmla="*/ 1233 h 839094"/>
              <a:gd name="connsiteX5" fmla="*/ 43741 w 1736070"/>
              <a:gd name="connsiteY5" fmla="*/ 106580 h 839094"/>
              <a:gd name="connsiteX6" fmla="*/ 110364 w 1736070"/>
              <a:gd name="connsiteY6" fmla="*/ 628219 h 839094"/>
              <a:gd name="connsiteX7" fmla="*/ 461403 w 1736070"/>
              <a:gd name="connsiteY7" fmla="*/ 708639 h 839094"/>
              <a:gd name="connsiteX8" fmla="*/ 634344 w 1736070"/>
              <a:gd name="connsiteY8" fmla="*/ 837120 h 839094"/>
              <a:gd name="connsiteX9" fmla="*/ 613762 w 1736070"/>
              <a:gd name="connsiteY9" fmla="*/ 791285 h 839094"/>
              <a:gd name="connsiteX10" fmla="*/ 616922 w 1736070"/>
              <a:gd name="connsiteY10" fmla="*/ 712781 h 839094"/>
              <a:gd name="connsiteX0" fmla="*/ 616922 w 1736070"/>
              <a:gd name="connsiteY0" fmla="*/ 712781 h 839094"/>
              <a:gd name="connsiteX1" fmla="*/ 1167511 w 1736070"/>
              <a:gd name="connsiteY1" fmla="*/ 711353 h 839094"/>
              <a:gd name="connsiteX2" fmla="*/ 1633658 w 1736070"/>
              <a:gd name="connsiteY2" fmla="*/ 620549 h 839094"/>
              <a:gd name="connsiteX3" fmla="*/ 1678806 w 1736070"/>
              <a:gd name="connsiteY3" fmla="*/ 136774 h 839094"/>
              <a:gd name="connsiteX4" fmla="*/ 721925 w 1736070"/>
              <a:gd name="connsiteY4" fmla="*/ 1233 h 839094"/>
              <a:gd name="connsiteX5" fmla="*/ 43741 w 1736070"/>
              <a:gd name="connsiteY5" fmla="*/ 106580 h 839094"/>
              <a:gd name="connsiteX6" fmla="*/ 110364 w 1736070"/>
              <a:gd name="connsiteY6" fmla="*/ 628219 h 839094"/>
              <a:gd name="connsiteX7" fmla="*/ 461403 w 1736070"/>
              <a:gd name="connsiteY7" fmla="*/ 708639 h 839094"/>
              <a:gd name="connsiteX8" fmla="*/ 634344 w 1736070"/>
              <a:gd name="connsiteY8" fmla="*/ 837120 h 839094"/>
              <a:gd name="connsiteX9" fmla="*/ 613762 w 1736070"/>
              <a:gd name="connsiteY9" fmla="*/ 791285 h 839094"/>
              <a:gd name="connsiteX10" fmla="*/ 616922 w 1736070"/>
              <a:gd name="connsiteY10" fmla="*/ 712781 h 839094"/>
              <a:gd name="connsiteX0" fmla="*/ 616922 w 1736070"/>
              <a:gd name="connsiteY0" fmla="*/ 715564 h 841877"/>
              <a:gd name="connsiteX1" fmla="*/ 1167511 w 1736070"/>
              <a:gd name="connsiteY1" fmla="*/ 714136 h 841877"/>
              <a:gd name="connsiteX2" fmla="*/ 1633658 w 1736070"/>
              <a:gd name="connsiteY2" fmla="*/ 623332 h 841877"/>
              <a:gd name="connsiteX3" fmla="*/ 1678806 w 1736070"/>
              <a:gd name="connsiteY3" fmla="*/ 186531 h 841877"/>
              <a:gd name="connsiteX4" fmla="*/ 721925 w 1736070"/>
              <a:gd name="connsiteY4" fmla="*/ 4016 h 841877"/>
              <a:gd name="connsiteX5" fmla="*/ 43741 w 1736070"/>
              <a:gd name="connsiteY5" fmla="*/ 109363 h 841877"/>
              <a:gd name="connsiteX6" fmla="*/ 110364 w 1736070"/>
              <a:gd name="connsiteY6" fmla="*/ 631002 h 841877"/>
              <a:gd name="connsiteX7" fmla="*/ 461403 w 1736070"/>
              <a:gd name="connsiteY7" fmla="*/ 711422 h 841877"/>
              <a:gd name="connsiteX8" fmla="*/ 634344 w 1736070"/>
              <a:gd name="connsiteY8" fmla="*/ 839903 h 841877"/>
              <a:gd name="connsiteX9" fmla="*/ 613762 w 1736070"/>
              <a:gd name="connsiteY9" fmla="*/ 794068 h 841877"/>
              <a:gd name="connsiteX10" fmla="*/ 616922 w 1736070"/>
              <a:gd name="connsiteY10" fmla="*/ 715564 h 841877"/>
              <a:gd name="connsiteX0" fmla="*/ 616922 w 1732832"/>
              <a:gd name="connsiteY0" fmla="*/ 713064 h 839377"/>
              <a:gd name="connsiteX1" fmla="*/ 1167511 w 1732832"/>
              <a:gd name="connsiteY1" fmla="*/ 711636 h 839377"/>
              <a:gd name="connsiteX2" fmla="*/ 1633658 w 1732832"/>
              <a:gd name="connsiteY2" fmla="*/ 620832 h 839377"/>
              <a:gd name="connsiteX3" fmla="*/ 1674387 w 1732832"/>
              <a:gd name="connsiteY3" fmla="*/ 142276 h 839377"/>
              <a:gd name="connsiteX4" fmla="*/ 721925 w 1732832"/>
              <a:gd name="connsiteY4" fmla="*/ 1516 h 839377"/>
              <a:gd name="connsiteX5" fmla="*/ 43741 w 1732832"/>
              <a:gd name="connsiteY5" fmla="*/ 106863 h 839377"/>
              <a:gd name="connsiteX6" fmla="*/ 110364 w 1732832"/>
              <a:gd name="connsiteY6" fmla="*/ 628502 h 839377"/>
              <a:gd name="connsiteX7" fmla="*/ 461403 w 1732832"/>
              <a:gd name="connsiteY7" fmla="*/ 708922 h 839377"/>
              <a:gd name="connsiteX8" fmla="*/ 634344 w 1732832"/>
              <a:gd name="connsiteY8" fmla="*/ 837403 h 839377"/>
              <a:gd name="connsiteX9" fmla="*/ 613762 w 1732832"/>
              <a:gd name="connsiteY9" fmla="*/ 791568 h 839377"/>
              <a:gd name="connsiteX10" fmla="*/ 616922 w 1732832"/>
              <a:gd name="connsiteY10" fmla="*/ 713064 h 839377"/>
              <a:gd name="connsiteX0" fmla="*/ 616922 w 1732832"/>
              <a:gd name="connsiteY0" fmla="*/ 713064 h 839377"/>
              <a:gd name="connsiteX1" fmla="*/ 1167511 w 1732832"/>
              <a:gd name="connsiteY1" fmla="*/ 711636 h 839377"/>
              <a:gd name="connsiteX2" fmla="*/ 1633658 w 1732832"/>
              <a:gd name="connsiteY2" fmla="*/ 620832 h 839377"/>
              <a:gd name="connsiteX3" fmla="*/ 1674387 w 1732832"/>
              <a:gd name="connsiteY3" fmla="*/ 142276 h 839377"/>
              <a:gd name="connsiteX4" fmla="*/ 721925 w 1732832"/>
              <a:gd name="connsiteY4" fmla="*/ 1516 h 839377"/>
              <a:gd name="connsiteX5" fmla="*/ 43741 w 1732832"/>
              <a:gd name="connsiteY5" fmla="*/ 106863 h 839377"/>
              <a:gd name="connsiteX6" fmla="*/ 110364 w 1732832"/>
              <a:gd name="connsiteY6" fmla="*/ 628502 h 839377"/>
              <a:gd name="connsiteX7" fmla="*/ 461403 w 1732832"/>
              <a:gd name="connsiteY7" fmla="*/ 708922 h 839377"/>
              <a:gd name="connsiteX8" fmla="*/ 634344 w 1732832"/>
              <a:gd name="connsiteY8" fmla="*/ 837403 h 839377"/>
              <a:gd name="connsiteX9" fmla="*/ 613762 w 1732832"/>
              <a:gd name="connsiteY9" fmla="*/ 791568 h 839377"/>
              <a:gd name="connsiteX10" fmla="*/ 616922 w 1732832"/>
              <a:gd name="connsiteY10" fmla="*/ 713064 h 839377"/>
              <a:gd name="connsiteX0" fmla="*/ 616922 w 1733140"/>
              <a:gd name="connsiteY0" fmla="*/ 713064 h 839377"/>
              <a:gd name="connsiteX1" fmla="*/ 1160523 w 1733140"/>
              <a:gd name="connsiteY1" fmla="*/ 724017 h 839377"/>
              <a:gd name="connsiteX2" fmla="*/ 1633658 w 1733140"/>
              <a:gd name="connsiteY2" fmla="*/ 620832 h 839377"/>
              <a:gd name="connsiteX3" fmla="*/ 1674387 w 1733140"/>
              <a:gd name="connsiteY3" fmla="*/ 142276 h 839377"/>
              <a:gd name="connsiteX4" fmla="*/ 721925 w 1733140"/>
              <a:gd name="connsiteY4" fmla="*/ 1516 h 839377"/>
              <a:gd name="connsiteX5" fmla="*/ 43741 w 1733140"/>
              <a:gd name="connsiteY5" fmla="*/ 106863 h 839377"/>
              <a:gd name="connsiteX6" fmla="*/ 110364 w 1733140"/>
              <a:gd name="connsiteY6" fmla="*/ 628502 h 839377"/>
              <a:gd name="connsiteX7" fmla="*/ 461403 w 1733140"/>
              <a:gd name="connsiteY7" fmla="*/ 708922 h 839377"/>
              <a:gd name="connsiteX8" fmla="*/ 634344 w 1733140"/>
              <a:gd name="connsiteY8" fmla="*/ 837403 h 839377"/>
              <a:gd name="connsiteX9" fmla="*/ 613762 w 1733140"/>
              <a:gd name="connsiteY9" fmla="*/ 791568 h 839377"/>
              <a:gd name="connsiteX10" fmla="*/ 616922 w 1733140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20832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00198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00198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00198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2986"/>
              <a:gd name="connsiteY0" fmla="*/ 713064 h 839377"/>
              <a:gd name="connsiteX1" fmla="*/ 1164018 w 1732986"/>
              <a:gd name="connsiteY1" fmla="*/ 711636 h 839377"/>
              <a:gd name="connsiteX2" fmla="*/ 1633658 w 1732986"/>
              <a:gd name="connsiteY2" fmla="*/ 600198 h 839377"/>
              <a:gd name="connsiteX3" fmla="*/ 1674387 w 1732986"/>
              <a:gd name="connsiteY3" fmla="*/ 142276 h 839377"/>
              <a:gd name="connsiteX4" fmla="*/ 721925 w 1732986"/>
              <a:gd name="connsiteY4" fmla="*/ 1516 h 839377"/>
              <a:gd name="connsiteX5" fmla="*/ 43741 w 1732986"/>
              <a:gd name="connsiteY5" fmla="*/ 106863 h 839377"/>
              <a:gd name="connsiteX6" fmla="*/ 110364 w 1732986"/>
              <a:gd name="connsiteY6" fmla="*/ 628502 h 839377"/>
              <a:gd name="connsiteX7" fmla="*/ 461403 w 1732986"/>
              <a:gd name="connsiteY7" fmla="*/ 708922 h 839377"/>
              <a:gd name="connsiteX8" fmla="*/ 634344 w 1732986"/>
              <a:gd name="connsiteY8" fmla="*/ 837403 h 839377"/>
              <a:gd name="connsiteX9" fmla="*/ 613762 w 1732986"/>
              <a:gd name="connsiteY9" fmla="*/ 791568 h 839377"/>
              <a:gd name="connsiteX10" fmla="*/ 616922 w 1732986"/>
              <a:gd name="connsiteY10" fmla="*/ 713064 h 839377"/>
              <a:gd name="connsiteX0" fmla="*/ 616922 w 1732986"/>
              <a:gd name="connsiteY0" fmla="*/ 713064 h 839377"/>
              <a:gd name="connsiteX1" fmla="*/ 1164018 w 1732986"/>
              <a:gd name="connsiteY1" fmla="*/ 711636 h 839377"/>
              <a:gd name="connsiteX2" fmla="*/ 1633658 w 1732986"/>
              <a:gd name="connsiteY2" fmla="*/ 600198 h 839377"/>
              <a:gd name="connsiteX3" fmla="*/ 1674387 w 1732986"/>
              <a:gd name="connsiteY3" fmla="*/ 142276 h 839377"/>
              <a:gd name="connsiteX4" fmla="*/ 721925 w 1732986"/>
              <a:gd name="connsiteY4" fmla="*/ 1516 h 839377"/>
              <a:gd name="connsiteX5" fmla="*/ 43741 w 1732986"/>
              <a:gd name="connsiteY5" fmla="*/ 106863 h 839377"/>
              <a:gd name="connsiteX6" fmla="*/ 110364 w 1732986"/>
              <a:gd name="connsiteY6" fmla="*/ 628502 h 839377"/>
              <a:gd name="connsiteX7" fmla="*/ 461403 w 1732986"/>
              <a:gd name="connsiteY7" fmla="*/ 708922 h 839377"/>
              <a:gd name="connsiteX8" fmla="*/ 634344 w 1732986"/>
              <a:gd name="connsiteY8" fmla="*/ 837403 h 839377"/>
              <a:gd name="connsiteX9" fmla="*/ 616463 w 1732986"/>
              <a:gd name="connsiteY9" fmla="*/ 789973 h 839377"/>
              <a:gd name="connsiteX10" fmla="*/ 616922 w 1732986"/>
              <a:gd name="connsiteY10" fmla="*/ 713064 h 839377"/>
              <a:gd name="connsiteX0" fmla="*/ 616922 w 1732986"/>
              <a:gd name="connsiteY0" fmla="*/ 713064 h 837403"/>
              <a:gd name="connsiteX1" fmla="*/ 1164018 w 1732986"/>
              <a:gd name="connsiteY1" fmla="*/ 711636 h 837403"/>
              <a:gd name="connsiteX2" fmla="*/ 1633658 w 1732986"/>
              <a:gd name="connsiteY2" fmla="*/ 600198 h 837403"/>
              <a:gd name="connsiteX3" fmla="*/ 1674387 w 1732986"/>
              <a:gd name="connsiteY3" fmla="*/ 142276 h 837403"/>
              <a:gd name="connsiteX4" fmla="*/ 721925 w 1732986"/>
              <a:gd name="connsiteY4" fmla="*/ 1516 h 837403"/>
              <a:gd name="connsiteX5" fmla="*/ 43741 w 1732986"/>
              <a:gd name="connsiteY5" fmla="*/ 106863 h 837403"/>
              <a:gd name="connsiteX6" fmla="*/ 110364 w 1732986"/>
              <a:gd name="connsiteY6" fmla="*/ 628502 h 837403"/>
              <a:gd name="connsiteX7" fmla="*/ 461403 w 1732986"/>
              <a:gd name="connsiteY7" fmla="*/ 708922 h 837403"/>
              <a:gd name="connsiteX8" fmla="*/ 634344 w 1732986"/>
              <a:gd name="connsiteY8" fmla="*/ 837403 h 837403"/>
              <a:gd name="connsiteX9" fmla="*/ 616463 w 1732986"/>
              <a:gd name="connsiteY9" fmla="*/ 789973 h 837403"/>
              <a:gd name="connsiteX10" fmla="*/ 616922 w 1732986"/>
              <a:gd name="connsiteY10" fmla="*/ 713064 h 837403"/>
              <a:gd name="connsiteX0" fmla="*/ 616922 w 1730658"/>
              <a:gd name="connsiteY0" fmla="*/ 713064 h 837403"/>
              <a:gd name="connsiteX1" fmla="*/ 1164018 w 1730658"/>
              <a:gd name="connsiteY1" fmla="*/ 711636 h 837403"/>
              <a:gd name="connsiteX2" fmla="*/ 1626069 w 1730658"/>
              <a:gd name="connsiteY2" fmla="*/ 628754 h 837403"/>
              <a:gd name="connsiteX3" fmla="*/ 1674387 w 1730658"/>
              <a:gd name="connsiteY3" fmla="*/ 142276 h 837403"/>
              <a:gd name="connsiteX4" fmla="*/ 721925 w 1730658"/>
              <a:gd name="connsiteY4" fmla="*/ 1516 h 837403"/>
              <a:gd name="connsiteX5" fmla="*/ 43741 w 1730658"/>
              <a:gd name="connsiteY5" fmla="*/ 106863 h 837403"/>
              <a:gd name="connsiteX6" fmla="*/ 110364 w 1730658"/>
              <a:gd name="connsiteY6" fmla="*/ 628502 h 837403"/>
              <a:gd name="connsiteX7" fmla="*/ 461403 w 1730658"/>
              <a:gd name="connsiteY7" fmla="*/ 708922 h 837403"/>
              <a:gd name="connsiteX8" fmla="*/ 634344 w 1730658"/>
              <a:gd name="connsiteY8" fmla="*/ 837403 h 837403"/>
              <a:gd name="connsiteX9" fmla="*/ 616463 w 1730658"/>
              <a:gd name="connsiteY9" fmla="*/ 789973 h 837403"/>
              <a:gd name="connsiteX10" fmla="*/ 616922 w 1730658"/>
              <a:gd name="connsiteY10" fmla="*/ 713064 h 837403"/>
              <a:gd name="connsiteX0" fmla="*/ 616922 w 1722741"/>
              <a:gd name="connsiteY0" fmla="*/ 713064 h 837403"/>
              <a:gd name="connsiteX1" fmla="*/ 1164018 w 1722741"/>
              <a:gd name="connsiteY1" fmla="*/ 711636 h 837403"/>
              <a:gd name="connsiteX2" fmla="*/ 1595711 w 1722741"/>
              <a:gd name="connsiteY2" fmla="*/ 628754 h 837403"/>
              <a:gd name="connsiteX3" fmla="*/ 1674387 w 1722741"/>
              <a:gd name="connsiteY3" fmla="*/ 142276 h 837403"/>
              <a:gd name="connsiteX4" fmla="*/ 721925 w 1722741"/>
              <a:gd name="connsiteY4" fmla="*/ 1516 h 837403"/>
              <a:gd name="connsiteX5" fmla="*/ 43741 w 1722741"/>
              <a:gd name="connsiteY5" fmla="*/ 106863 h 837403"/>
              <a:gd name="connsiteX6" fmla="*/ 110364 w 1722741"/>
              <a:gd name="connsiteY6" fmla="*/ 628502 h 837403"/>
              <a:gd name="connsiteX7" fmla="*/ 461403 w 1722741"/>
              <a:gd name="connsiteY7" fmla="*/ 708922 h 837403"/>
              <a:gd name="connsiteX8" fmla="*/ 634344 w 1722741"/>
              <a:gd name="connsiteY8" fmla="*/ 837403 h 837403"/>
              <a:gd name="connsiteX9" fmla="*/ 616463 w 1722741"/>
              <a:gd name="connsiteY9" fmla="*/ 789973 h 837403"/>
              <a:gd name="connsiteX10" fmla="*/ 616922 w 1722741"/>
              <a:gd name="connsiteY10" fmla="*/ 713064 h 837403"/>
              <a:gd name="connsiteX0" fmla="*/ 612139 w 1722741"/>
              <a:gd name="connsiteY0" fmla="*/ 734249 h 837403"/>
              <a:gd name="connsiteX1" fmla="*/ 1164018 w 1722741"/>
              <a:gd name="connsiteY1" fmla="*/ 711636 h 837403"/>
              <a:gd name="connsiteX2" fmla="*/ 1595711 w 1722741"/>
              <a:gd name="connsiteY2" fmla="*/ 628754 h 837403"/>
              <a:gd name="connsiteX3" fmla="*/ 1674387 w 1722741"/>
              <a:gd name="connsiteY3" fmla="*/ 142276 h 837403"/>
              <a:gd name="connsiteX4" fmla="*/ 721925 w 1722741"/>
              <a:gd name="connsiteY4" fmla="*/ 1516 h 837403"/>
              <a:gd name="connsiteX5" fmla="*/ 43741 w 1722741"/>
              <a:gd name="connsiteY5" fmla="*/ 106863 h 837403"/>
              <a:gd name="connsiteX6" fmla="*/ 110364 w 1722741"/>
              <a:gd name="connsiteY6" fmla="*/ 628502 h 837403"/>
              <a:gd name="connsiteX7" fmla="*/ 461403 w 1722741"/>
              <a:gd name="connsiteY7" fmla="*/ 708922 h 837403"/>
              <a:gd name="connsiteX8" fmla="*/ 634344 w 1722741"/>
              <a:gd name="connsiteY8" fmla="*/ 837403 h 837403"/>
              <a:gd name="connsiteX9" fmla="*/ 616463 w 1722741"/>
              <a:gd name="connsiteY9" fmla="*/ 789973 h 837403"/>
              <a:gd name="connsiteX10" fmla="*/ 612139 w 1722741"/>
              <a:gd name="connsiteY10" fmla="*/ 734249 h 837403"/>
              <a:gd name="connsiteX0" fmla="*/ 612139 w 1721794"/>
              <a:gd name="connsiteY0" fmla="*/ 734249 h 837403"/>
              <a:gd name="connsiteX1" fmla="*/ 1193010 w 1721794"/>
              <a:gd name="connsiteY1" fmla="*/ 734938 h 837403"/>
              <a:gd name="connsiteX2" fmla="*/ 1595711 w 1721794"/>
              <a:gd name="connsiteY2" fmla="*/ 628754 h 837403"/>
              <a:gd name="connsiteX3" fmla="*/ 1674387 w 1721794"/>
              <a:gd name="connsiteY3" fmla="*/ 142276 h 837403"/>
              <a:gd name="connsiteX4" fmla="*/ 721925 w 1721794"/>
              <a:gd name="connsiteY4" fmla="*/ 1516 h 837403"/>
              <a:gd name="connsiteX5" fmla="*/ 43741 w 1721794"/>
              <a:gd name="connsiteY5" fmla="*/ 106863 h 837403"/>
              <a:gd name="connsiteX6" fmla="*/ 110364 w 1721794"/>
              <a:gd name="connsiteY6" fmla="*/ 628502 h 837403"/>
              <a:gd name="connsiteX7" fmla="*/ 461403 w 1721794"/>
              <a:gd name="connsiteY7" fmla="*/ 708922 h 837403"/>
              <a:gd name="connsiteX8" fmla="*/ 634344 w 1721794"/>
              <a:gd name="connsiteY8" fmla="*/ 837403 h 837403"/>
              <a:gd name="connsiteX9" fmla="*/ 616463 w 1721794"/>
              <a:gd name="connsiteY9" fmla="*/ 789973 h 837403"/>
              <a:gd name="connsiteX10" fmla="*/ 612139 w 1721794"/>
              <a:gd name="connsiteY10" fmla="*/ 734249 h 837403"/>
              <a:gd name="connsiteX0" fmla="*/ 612139 w 1721794"/>
              <a:gd name="connsiteY0" fmla="*/ 734249 h 837403"/>
              <a:gd name="connsiteX1" fmla="*/ 1193010 w 1721794"/>
              <a:gd name="connsiteY1" fmla="*/ 734938 h 837403"/>
              <a:gd name="connsiteX2" fmla="*/ 1595711 w 1721794"/>
              <a:gd name="connsiteY2" fmla="*/ 628754 h 837403"/>
              <a:gd name="connsiteX3" fmla="*/ 1674387 w 1721794"/>
              <a:gd name="connsiteY3" fmla="*/ 142276 h 837403"/>
              <a:gd name="connsiteX4" fmla="*/ 721925 w 1721794"/>
              <a:gd name="connsiteY4" fmla="*/ 1516 h 837403"/>
              <a:gd name="connsiteX5" fmla="*/ 43741 w 1721794"/>
              <a:gd name="connsiteY5" fmla="*/ 106863 h 837403"/>
              <a:gd name="connsiteX6" fmla="*/ 110364 w 1721794"/>
              <a:gd name="connsiteY6" fmla="*/ 628502 h 837403"/>
              <a:gd name="connsiteX7" fmla="*/ 461403 w 1721794"/>
              <a:gd name="connsiteY7" fmla="*/ 708922 h 837403"/>
              <a:gd name="connsiteX8" fmla="*/ 634344 w 1721794"/>
              <a:gd name="connsiteY8" fmla="*/ 837403 h 837403"/>
              <a:gd name="connsiteX9" fmla="*/ 616463 w 1721794"/>
              <a:gd name="connsiteY9" fmla="*/ 789973 h 837403"/>
              <a:gd name="connsiteX10" fmla="*/ 612139 w 1721794"/>
              <a:gd name="connsiteY10" fmla="*/ 734249 h 837403"/>
              <a:gd name="connsiteX0" fmla="*/ 612139 w 1721794"/>
              <a:gd name="connsiteY0" fmla="*/ 734249 h 837403"/>
              <a:gd name="connsiteX1" fmla="*/ 1193010 w 1721794"/>
              <a:gd name="connsiteY1" fmla="*/ 734938 h 837403"/>
              <a:gd name="connsiteX2" fmla="*/ 1595711 w 1721794"/>
              <a:gd name="connsiteY2" fmla="*/ 628754 h 837403"/>
              <a:gd name="connsiteX3" fmla="*/ 1674387 w 1721794"/>
              <a:gd name="connsiteY3" fmla="*/ 142276 h 837403"/>
              <a:gd name="connsiteX4" fmla="*/ 721925 w 1721794"/>
              <a:gd name="connsiteY4" fmla="*/ 1516 h 837403"/>
              <a:gd name="connsiteX5" fmla="*/ 43741 w 1721794"/>
              <a:gd name="connsiteY5" fmla="*/ 106863 h 837403"/>
              <a:gd name="connsiteX6" fmla="*/ 110364 w 1721794"/>
              <a:gd name="connsiteY6" fmla="*/ 628502 h 837403"/>
              <a:gd name="connsiteX7" fmla="*/ 461403 w 1721794"/>
              <a:gd name="connsiteY7" fmla="*/ 708922 h 837403"/>
              <a:gd name="connsiteX8" fmla="*/ 634344 w 1721794"/>
              <a:gd name="connsiteY8" fmla="*/ 837403 h 837403"/>
              <a:gd name="connsiteX9" fmla="*/ 616463 w 1721794"/>
              <a:gd name="connsiteY9" fmla="*/ 789973 h 837403"/>
              <a:gd name="connsiteX10" fmla="*/ 612139 w 1721794"/>
              <a:gd name="connsiteY10" fmla="*/ 734249 h 837403"/>
              <a:gd name="connsiteX0" fmla="*/ 612199 w 1721854"/>
              <a:gd name="connsiteY0" fmla="*/ 750772 h 853926"/>
              <a:gd name="connsiteX1" fmla="*/ 1193070 w 1721854"/>
              <a:gd name="connsiteY1" fmla="*/ 751461 h 853926"/>
              <a:gd name="connsiteX2" fmla="*/ 1595771 w 1721854"/>
              <a:gd name="connsiteY2" fmla="*/ 645277 h 853926"/>
              <a:gd name="connsiteX3" fmla="*/ 1674447 w 1721854"/>
              <a:gd name="connsiteY3" fmla="*/ 158799 h 853926"/>
              <a:gd name="connsiteX4" fmla="*/ 722810 w 1721854"/>
              <a:gd name="connsiteY4" fmla="*/ 903 h 853926"/>
              <a:gd name="connsiteX5" fmla="*/ 43801 w 1721854"/>
              <a:gd name="connsiteY5" fmla="*/ 123386 h 853926"/>
              <a:gd name="connsiteX6" fmla="*/ 110424 w 1721854"/>
              <a:gd name="connsiteY6" fmla="*/ 645025 h 853926"/>
              <a:gd name="connsiteX7" fmla="*/ 461463 w 1721854"/>
              <a:gd name="connsiteY7" fmla="*/ 725445 h 853926"/>
              <a:gd name="connsiteX8" fmla="*/ 634404 w 1721854"/>
              <a:gd name="connsiteY8" fmla="*/ 853926 h 853926"/>
              <a:gd name="connsiteX9" fmla="*/ 616523 w 1721854"/>
              <a:gd name="connsiteY9" fmla="*/ 806496 h 853926"/>
              <a:gd name="connsiteX10" fmla="*/ 612199 w 1721854"/>
              <a:gd name="connsiteY10" fmla="*/ 750772 h 853926"/>
              <a:gd name="connsiteX0" fmla="*/ 608050 w 1717705"/>
              <a:gd name="connsiteY0" fmla="*/ 754226 h 857380"/>
              <a:gd name="connsiteX1" fmla="*/ 1188921 w 1717705"/>
              <a:gd name="connsiteY1" fmla="*/ 754915 h 857380"/>
              <a:gd name="connsiteX2" fmla="*/ 1591622 w 1717705"/>
              <a:gd name="connsiteY2" fmla="*/ 648731 h 857380"/>
              <a:gd name="connsiteX3" fmla="*/ 1670298 w 1717705"/>
              <a:gd name="connsiteY3" fmla="*/ 162253 h 857380"/>
              <a:gd name="connsiteX4" fmla="*/ 662369 w 1717705"/>
              <a:gd name="connsiteY4" fmla="*/ 828 h 857380"/>
              <a:gd name="connsiteX5" fmla="*/ 39652 w 1717705"/>
              <a:gd name="connsiteY5" fmla="*/ 126840 h 857380"/>
              <a:gd name="connsiteX6" fmla="*/ 106275 w 1717705"/>
              <a:gd name="connsiteY6" fmla="*/ 648479 h 857380"/>
              <a:gd name="connsiteX7" fmla="*/ 457314 w 1717705"/>
              <a:gd name="connsiteY7" fmla="*/ 728899 h 857380"/>
              <a:gd name="connsiteX8" fmla="*/ 630255 w 1717705"/>
              <a:gd name="connsiteY8" fmla="*/ 857380 h 857380"/>
              <a:gd name="connsiteX9" fmla="*/ 612374 w 1717705"/>
              <a:gd name="connsiteY9" fmla="*/ 809950 h 857380"/>
              <a:gd name="connsiteX10" fmla="*/ 608050 w 1717705"/>
              <a:gd name="connsiteY10" fmla="*/ 754226 h 857380"/>
              <a:gd name="connsiteX0" fmla="*/ 607236 w 1716891"/>
              <a:gd name="connsiteY0" fmla="*/ 759127 h 862281"/>
              <a:gd name="connsiteX1" fmla="*/ 1188107 w 1716891"/>
              <a:gd name="connsiteY1" fmla="*/ 759816 h 862281"/>
              <a:gd name="connsiteX2" fmla="*/ 1590808 w 1716891"/>
              <a:gd name="connsiteY2" fmla="*/ 653632 h 862281"/>
              <a:gd name="connsiteX3" fmla="*/ 1669484 w 1716891"/>
              <a:gd name="connsiteY3" fmla="*/ 167154 h 862281"/>
              <a:gd name="connsiteX4" fmla="*/ 650503 w 1716891"/>
              <a:gd name="connsiteY4" fmla="*/ 739 h 862281"/>
              <a:gd name="connsiteX5" fmla="*/ 38838 w 1716891"/>
              <a:gd name="connsiteY5" fmla="*/ 131741 h 862281"/>
              <a:gd name="connsiteX6" fmla="*/ 105461 w 1716891"/>
              <a:gd name="connsiteY6" fmla="*/ 653380 h 862281"/>
              <a:gd name="connsiteX7" fmla="*/ 456500 w 1716891"/>
              <a:gd name="connsiteY7" fmla="*/ 733800 h 862281"/>
              <a:gd name="connsiteX8" fmla="*/ 629441 w 1716891"/>
              <a:gd name="connsiteY8" fmla="*/ 862281 h 862281"/>
              <a:gd name="connsiteX9" fmla="*/ 611560 w 1716891"/>
              <a:gd name="connsiteY9" fmla="*/ 814851 h 862281"/>
              <a:gd name="connsiteX10" fmla="*/ 607236 w 1716891"/>
              <a:gd name="connsiteY10" fmla="*/ 759127 h 862281"/>
              <a:gd name="connsiteX0" fmla="*/ 607236 w 1719556"/>
              <a:gd name="connsiteY0" fmla="*/ 759127 h 862281"/>
              <a:gd name="connsiteX1" fmla="*/ 1188107 w 1719556"/>
              <a:gd name="connsiteY1" fmla="*/ 759816 h 862281"/>
              <a:gd name="connsiteX2" fmla="*/ 1602273 w 1719556"/>
              <a:gd name="connsiteY2" fmla="*/ 650054 h 862281"/>
              <a:gd name="connsiteX3" fmla="*/ 1669484 w 1719556"/>
              <a:gd name="connsiteY3" fmla="*/ 167154 h 862281"/>
              <a:gd name="connsiteX4" fmla="*/ 650503 w 1719556"/>
              <a:gd name="connsiteY4" fmla="*/ 739 h 862281"/>
              <a:gd name="connsiteX5" fmla="*/ 38838 w 1719556"/>
              <a:gd name="connsiteY5" fmla="*/ 131741 h 862281"/>
              <a:gd name="connsiteX6" fmla="*/ 105461 w 1719556"/>
              <a:gd name="connsiteY6" fmla="*/ 653380 h 862281"/>
              <a:gd name="connsiteX7" fmla="*/ 456500 w 1719556"/>
              <a:gd name="connsiteY7" fmla="*/ 733800 h 862281"/>
              <a:gd name="connsiteX8" fmla="*/ 629441 w 1719556"/>
              <a:gd name="connsiteY8" fmla="*/ 862281 h 862281"/>
              <a:gd name="connsiteX9" fmla="*/ 611560 w 1719556"/>
              <a:gd name="connsiteY9" fmla="*/ 814851 h 862281"/>
              <a:gd name="connsiteX10" fmla="*/ 607236 w 1719556"/>
              <a:gd name="connsiteY10" fmla="*/ 759127 h 862281"/>
              <a:gd name="connsiteX0" fmla="*/ 632575 w 1744895"/>
              <a:gd name="connsiteY0" fmla="*/ 758827 h 861981"/>
              <a:gd name="connsiteX1" fmla="*/ 1213446 w 1744895"/>
              <a:gd name="connsiteY1" fmla="*/ 759516 h 861981"/>
              <a:gd name="connsiteX2" fmla="*/ 1627612 w 1744895"/>
              <a:gd name="connsiteY2" fmla="*/ 649754 h 861981"/>
              <a:gd name="connsiteX3" fmla="*/ 1694823 w 1744895"/>
              <a:gd name="connsiteY3" fmla="*/ 166854 h 861981"/>
              <a:gd name="connsiteX4" fmla="*/ 675842 w 1744895"/>
              <a:gd name="connsiteY4" fmla="*/ 439 h 861981"/>
              <a:gd name="connsiteX5" fmla="*/ 33743 w 1744895"/>
              <a:gd name="connsiteY5" fmla="*/ 138126 h 861981"/>
              <a:gd name="connsiteX6" fmla="*/ 130800 w 1744895"/>
              <a:gd name="connsiteY6" fmla="*/ 653080 h 861981"/>
              <a:gd name="connsiteX7" fmla="*/ 481839 w 1744895"/>
              <a:gd name="connsiteY7" fmla="*/ 733500 h 861981"/>
              <a:gd name="connsiteX8" fmla="*/ 654780 w 1744895"/>
              <a:gd name="connsiteY8" fmla="*/ 861981 h 861981"/>
              <a:gd name="connsiteX9" fmla="*/ 636899 w 1744895"/>
              <a:gd name="connsiteY9" fmla="*/ 814551 h 861981"/>
              <a:gd name="connsiteX10" fmla="*/ 632575 w 1744895"/>
              <a:gd name="connsiteY10" fmla="*/ 758827 h 861981"/>
              <a:gd name="connsiteX0" fmla="*/ 632575 w 1744895"/>
              <a:gd name="connsiteY0" fmla="*/ 758471 h 861625"/>
              <a:gd name="connsiteX1" fmla="*/ 1213446 w 1744895"/>
              <a:gd name="connsiteY1" fmla="*/ 759160 h 861625"/>
              <a:gd name="connsiteX2" fmla="*/ 1627612 w 1744895"/>
              <a:gd name="connsiteY2" fmla="*/ 649398 h 861625"/>
              <a:gd name="connsiteX3" fmla="*/ 1694823 w 1744895"/>
              <a:gd name="connsiteY3" fmla="*/ 166498 h 861625"/>
              <a:gd name="connsiteX4" fmla="*/ 675842 w 1744895"/>
              <a:gd name="connsiteY4" fmla="*/ 83 h 861625"/>
              <a:gd name="connsiteX5" fmla="*/ 33743 w 1744895"/>
              <a:gd name="connsiteY5" fmla="*/ 137770 h 861625"/>
              <a:gd name="connsiteX6" fmla="*/ 130800 w 1744895"/>
              <a:gd name="connsiteY6" fmla="*/ 652724 h 861625"/>
              <a:gd name="connsiteX7" fmla="*/ 481839 w 1744895"/>
              <a:gd name="connsiteY7" fmla="*/ 733144 h 861625"/>
              <a:gd name="connsiteX8" fmla="*/ 654780 w 1744895"/>
              <a:gd name="connsiteY8" fmla="*/ 861625 h 861625"/>
              <a:gd name="connsiteX9" fmla="*/ 636899 w 1744895"/>
              <a:gd name="connsiteY9" fmla="*/ 814195 h 861625"/>
              <a:gd name="connsiteX10" fmla="*/ 632575 w 1744895"/>
              <a:gd name="connsiteY10" fmla="*/ 758471 h 86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44895" h="861625">
                <a:moveTo>
                  <a:pt x="632575" y="758471"/>
                </a:moveTo>
                <a:cubicBezTo>
                  <a:pt x="777957" y="764736"/>
                  <a:pt x="1047607" y="777339"/>
                  <a:pt x="1213446" y="759160"/>
                </a:cubicBezTo>
                <a:cubicBezTo>
                  <a:pt x="1379286" y="740981"/>
                  <a:pt x="1547382" y="748175"/>
                  <a:pt x="1627612" y="649398"/>
                </a:cubicBezTo>
                <a:cubicBezTo>
                  <a:pt x="1707842" y="550621"/>
                  <a:pt x="1806456" y="397765"/>
                  <a:pt x="1694823" y="166498"/>
                </a:cubicBezTo>
                <a:cubicBezTo>
                  <a:pt x="1627519" y="31436"/>
                  <a:pt x="975412" y="1999"/>
                  <a:pt x="675842" y="83"/>
                </a:cubicBezTo>
                <a:cubicBezTo>
                  <a:pt x="376272" y="-1833"/>
                  <a:pt x="124583" y="28997"/>
                  <a:pt x="33743" y="137770"/>
                </a:cubicBezTo>
                <a:cubicBezTo>
                  <a:pt x="-57097" y="246544"/>
                  <a:pt x="56117" y="553495"/>
                  <a:pt x="130800" y="652724"/>
                </a:cubicBezTo>
                <a:cubicBezTo>
                  <a:pt x="205483" y="751953"/>
                  <a:pt x="435738" y="733144"/>
                  <a:pt x="481839" y="733144"/>
                </a:cubicBezTo>
                <a:cubicBezTo>
                  <a:pt x="537493" y="797776"/>
                  <a:pt x="593997" y="831638"/>
                  <a:pt x="654780" y="861625"/>
                </a:cubicBezTo>
                <a:cubicBezTo>
                  <a:pt x="644708" y="843702"/>
                  <a:pt x="641518" y="831628"/>
                  <a:pt x="636899" y="814195"/>
                </a:cubicBezTo>
                <a:cubicBezTo>
                  <a:pt x="627046" y="785048"/>
                  <a:pt x="632575" y="758471"/>
                  <a:pt x="632575" y="75847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BDB8F7-CD5A-AF0F-7BC1-02C18C65D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162" y="897953"/>
            <a:ext cx="5083026" cy="17241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kern="1200" spc="1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Intrinsic motivation</a:t>
            </a:r>
          </a:p>
        </p:txBody>
      </p:sp>
      <p:sp>
        <p:nvSpPr>
          <p:cNvPr id="1046" name="Freeform: Shape 1045">
            <a:extLst>
              <a:ext uri="{FF2B5EF4-FFF2-40B4-BE49-F238E27FC236}">
                <a16:creationId xmlns:a16="http://schemas.microsoft.com/office/drawing/2014/main" id="{80C1BABC-D8F0-40DC-A386-73BB1E2CA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11403">
            <a:off x="821875" y="593596"/>
            <a:ext cx="5622781" cy="2432251"/>
          </a:xfrm>
          <a:custGeom>
            <a:avLst/>
            <a:gdLst>
              <a:gd name="connsiteX0" fmla="*/ 702544 w 1731866"/>
              <a:gd name="connsiteY0" fmla="*/ 704513 h 898547"/>
              <a:gd name="connsiteX1" fmla="*/ 1151838 w 1731866"/>
              <a:gd name="connsiteY1" fmla="*/ 709752 h 898547"/>
              <a:gd name="connsiteX2" fmla="*/ 1632946 w 1731866"/>
              <a:gd name="connsiteY2" fmla="*/ 622027 h 898547"/>
              <a:gd name="connsiteX3" fmla="*/ 1678094 w 1731866"/>
              <a:gd name="connsiteY3" fmla="*/ 138252 h 898547"/>
              <a:gd name="connsiteX4" fmla="*/ 721213 w 1731866"/>
              <a:gd name="connsiteY4" fmla="*/ 2711 h 898547"/>
              <a:gd name="connsiteX5" fmla="*/ 29222 w 1731866"/>
              <a:gd name="connsiteY5" fmla="*/ 208261 h 898547"/>
              <a:gd name="connsiteX6" fmla="*/ 142569 w 1731866"/>
              <a:gd name="connsiteY6" fmla="*/ 668985 h 898547"/>
              <a:gd name="connsiteX7" fmla="*/ 426128 w 1731866"/>
              <a:gd name="connsiteY7" fmla="*/ 701846 h 898547"/>
              <a:gd name="connsiteX8" fmla="*/ 729119 w 1731866"/>
              <a:gd name="connsiteY8" fmla="*/ 898538 h 898547"/>
              <a:gd name="connsiteX9" fmla="*/ 670635 w 1731866"/>
              <a:gd name="connsiteY9" fmla="*/ 773570 h 898547"/>
              <a:gd name="connsiteX10" fmla="*/ 702544 w 1731866"/>
              <a:gd name="connsiteY10" fmla="*/ 704513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70673 w 1731865"/>
              <a:gd name="connsiteY9" fmla="*/ 773579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5472"/>
              <a:gd name="connsiteY0" fmla="*/ 718060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29450 w 1735472"/>
              <a:gd name="connsiteY10" fmla="*/ 718060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18115 w 1721742"/>
              <a:gd name="connsiteY0" fmla="*/ 725582 h 891586"/>
              <a:gd name="connsiteX1" fmla="*/ 1151317 w 1721742"/>
              <a:gd name="connsiteY1" fmla="*/ 724804 h 891586"/>
              <a:gd name="connsiteX2" fmla="*/ 1619254 w 1721742"/>
              <a:gd name="connsiteY2" fmla="*/ 622036 h 891586"/>
              <a:gd name="connsiteX3" fmla="*/ 1664402 w 1721742"/>
              <a:gd name="connsiteY3" fmla="*/ 138261 h 891586"/>
              <a:gd name="connsiteX4" fmla="*/ 707521 w 1721742"/>
              <a:gd name="connsiteY4" fmla="*/ 2720 h 891586"/>
              <a:gd name="connsiteX5" fmla="*/ 15530 w 1721742"/>
              <a:gd name="connsiteY5" fmla="*/ 208270 h 891586"/>
              <a:gd name="connsiteX6" fmla="*/ 128877 w 1721742"/>
              <a:gd name="connsiteY6" fmla="*/ 668994 h 891586"/>
              <a:gd name="connsiteX7" fmla="*/ 446999 w 1721742"/>
              <a:gd name="connsiteY7" fmla="*/ 710126 h 891586"/>
              <a:gd name="connsiteX8" fmla="*/ 709887 w 1721742"/>
              <a:gd name="connsiteY8" fmla="*/ 891586 h 891586"/>
              <a:gd name="connsiteX9" fmla="*/ 630529 w 1721742"/>
              <a:gd name="connsiteY9" fmla="*/ 796638 h 891586"/>
              <a:gd name="connsiteX10" fmla="*/ 618115 w 1721742"/>
              <a:gd name="connsiteY10" fmla="*/ 725582 h 891586"/>
              <a:gd name="connsiteX0" fmla="*/ 647607 w 1751234"/>
              <a:gd name="connsiteY0" fmla="*/ 725582 h 891586"/>
              <a:gd name="connsiteX1" fmla="*/ 1180809 w 1751234"/>
              <a:gd name="connsiteY1" fmla="*/ 724804 h 891586"/>
              <a:gd name="connsiteX2" fmla="*/ 1648746 w 1751234"/>
              <a:gd name="connsiteY2" fmla="*/ 622036 h 891586"/>
              <a:gd name="connsiteX3" fmla="*/ 1693894 w 1751234"/>
              <a:gd name="connsiteY3" fmla="*/ 138261 h 891586"/>
              <a:gd name="connsiteX4" fmla="*/ 737013 w 1751234"/>
              <a:gd name="connsiteY4" fmla="*/ 2720 h 891586"/>
              <a:gd name="connsiteX5" fmla="*/ 45022 w 1751234"/>
              <a:gd name="connsiteY5" fmla="*/ 208270 h 891586"/>
              <a:gd name="connsiteX6" fmla="*/ 112285 w 1751234"/>
              <a:gd name="connsiteY6" fmla="*/ 648316 h 891586"/>
              <a:gd name="connsiteX7" fmla="*/ 476491 w 1751234"/>
              <a:gd name="connsiteY7" fmla="*/ 710126 h 891586"/>
              <a:gd name="connsiteX8" fmla="*/ 739379 w 1751234"/>
              <a:gd name="connsiteY8" fmla="*/ 891586 h 891586"/>
              <a:gd name="connsiteX9" fmla="*/ 660021 w 1751234"/>
              <a:gd name="connsiteY9" fmla="*/ 796638 h 891586"/>
              <a:gd name="connsiteX10" fmla="*/ 647607 w 1751234"/>
              <a:gd name="connsiteY10" fmla="*/ 725582 h 891586"/>
              <a:gd name="connsiteX0" fmla="*/ 643800 w 1747427"/>
              <a:gd name="connsiteY0" fmla="*/ 725582 h 891586"/>
              <a:gd name="connsiteX1" fmla="*/ 1177002 w 1747427"/>
              <a:gd name="connsiteY1" fmla="*/ 724804 h 891586"/>
              <a:gd name="connsiteX2" fmla="*/ 1644939 w 1747427"/>
              <a:gd name="connsiteY2" fmla="*/ 622036 h 891586"/>
              <a:gd name="connsiteX3" fmla="*/ 1690087 w 1747427"/>
              <a:gd name="connsiteY3" fmla="*/ 138261 h 891586"/>
              <a:gd name="connsiteX4" fmla="*/ 733206 w 1747427"/>
              <a:gd name="connsiteY4" fmla="*/ 2720 h 891586"/>
              <a:gd name="connsiteX5" fmla="*/ 41215 w 1747427"/>
              <a:gd name="connsiteY5" fmla="*/ 208270 h 891586"/>
              <a:gd name="connsiteX6" fmla="*/ 121645 w 1747427"/>
              <a:gd name="connsiteY6" fmla="*/ 629706 h 891586"/>
              <a:gd name="connsiteX7" fmla="*/ 472684 w 1747427"/>
              <a:gd name="connsiteY7" fmla="*/ 710126 h 891586"/>
              <a:gd name="connsiteX8" fmla="*/ 735572 w 1747427"/>
              <a:gd name="connsiteY8" fmla="*/ 891586 h 891586"/>
              <a:gd name="connsiteX9" fmla="*/ 656214 w 1747427"/>
              <a:gd name="connsiteY9" fmla="*/ 796638 h 891586"/>
              <a:gd name="connsiteX10" fmla="*/ 643800 w 1747427"/>
              <a:gd name="connsiteY10" fmla="*/ 725582 h 891586"/>
              <a:gd name="connsiteX0" fmla="*/ 622547 w 1726174"/>
              <a:gd name="connsiteY0" fmla="*/ 723164 h 889168"/>
              <a:gd name="connsiteX1" fmla="*/ 1155749 w 1726174"/>
              <a:gd name="connsiteY1" fmla="*/ 722386 h 889168"/>
              <a:gd name="connsiteX2" fmla="*/ 1623686 w 1726174"/>
              <a:gd name="connsiteY2" fmla="*/ 619618 h 889168"/>
              <a:gd name="connsiteX3" fmla="*/ 1668834 w 1726174"/>
              <a:gd name="connsiteY3" fmla="*/ 135843 h 889168"/>
              <a:gd name="connsiteX4" fmla="*/ 711953 w 1726174"/>
              <a:gd name="connsiteY4" fmla="*/ 302 h 889168"/>
              <a:gd name="connsiteX5" fmla="*/ 46296 w 1726174"/>
              <a:gd name="connsiteY5" fmla="*/ 158293 h 889168"/>
              <a:gd name="connsiteX6" fmla="*/ 100392 w 1726174"/>
              <a:gd name="connsiteY6" fmla="*/ 627288 h 889168"/>
              <a:gd name="connsiteX7" fmla="*/ 451431 w 1726174"/>
              <a:gd name="connsiteY7" fmla="*/ 707708 h 889168"/>
              <a:gd name="connsiteX8" fmla="*/ 714319 w 1726174"/>
              <a:gd name="connsiteY8" fmla="*/ 889168 h 889168"/>
              <a:gd name="connsiteX9" fmla="*/ 634961 w 1726174"/>
              <a:gd name="connsiteY9" fmla="*/ 794220 h 889168"/>
              <a:gd name="connsiteX10" fmla="*/ 622547 w 1726174"/>
              <a:gd name="connsiteY10" fmla="*/ 723164 h 889168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34961 w 1726174"/>
              <a:gd name="connsiteY9" fmla="*/ 794220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596213 w 1726174"/>
              <a:gd name="connsiteY10" fmla="*/ 719029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597107 w 1726174"/>
              <a:gd name="connsiteY9" fmla="*/ 790084 h 876761"/>
              <a:gd name="connsiteX10" fmla="*/ 596213 w 1726174"/>
              <a:gd name="connsiteY10" fmla="*/ 719029 h 876761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7107 w 1726174"/>
              <a:gd name="connsiteY9" fmla="*/ 790084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603967 w 1726174"/>
              <a:gd name="connsiteY9" fmla="*/ 795371 h 843785"/>
              <a:gd name="connsiteX10" fmla="*/ 596213 w 1726174"/>
              <a:gd name="connsiteY10" fmla="*/ 719029 h 843785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3967 w 1726174"/>
              <a:gd name="connsiteY9" fmla="*/ 795371 h 833928"/>
              <a:gd name="connsiteX10" fmla="*/ 596213 w 1726174"/>
              <a:gd name="connsiteY10" fmla="*/ 719029 h 833928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2001 w 1726174"/>
              <a:gd name="connsiteY9" fmla="*/ 787961 h 833928"/>
              <a:gd name="connsiteX10" fmla="*/ 596213 w 1726174"/>
              <a:gd name="connsiteY10" fmla="*/ 719029 h 833928"/>
              <a:gd name="connsiteX0" fmla="*/ 596213 w 1726174"/>
              <a:gd name="connsiteY0" fmla="*/ 719029 h 836314"/>
              <a:gd name="connsiteX1" fmla="*/ 1155749 w 1726174"/>
              <a:gd name="connsiteY1" fmla="*/ 722386 h 836314"/>
              <a:gd name="connsiteX2" fmla="*/ 1623686 w 1726174"/>
              <a:gd name="connsiteY2" fmla="*/ 619618 h 836314"/>
              <a:gd name="connsiteX3" fmla="*/ 1668834 w 1726174"/>
              <a:gd name="connsiteY3" fmla="*/ 135843 h 836314"/>
              <a:gd name="connsiteX4" fmla="*/ 711953 w 1726174"/>
              <a:gd name="connsiteY4" fmla="*/ 302 h 836314"/>
              <a:gd name="connsiteX5" fmla="*/ 46296 w 1726174"/>
              <a:gd name="connsiteY5" fmla="*/ 158293 h 836314"/>
              <a:gd name="connsiteX6" fmla="*/ 100392 w 1726174"/>
              <a:gd name="connsiteY6" fmla="*/ 627288 h 836314"/>
              <a:gd name="connsiteX7" fmla="*/ 451431 w 1726174"/>
              <a:gd name="connsiteY7" fmla="*/ 707708 h 836314"/>
              <a:gd name="connsiteX8" fmla="*/ 624372 w 1726174"/>
              <a:gd name="connsiteY8" fmla="*/ 836189 h 836314"/>
              <a:gd name="connsiteX9" fmla="*/ 602001 w 1726174"/>
              <a:gd name="connsiteY9" fmla="*/ 787961 h 836314"/>
              <a:gd name="connsiteX10" fmla="*/ 596213 w 1726174"/>
              <a:gd name="connsiteY10" fmla="*/ 719029 h 836314"/>
              <a:gd name="connsiteX0" fmla="*/ 606950 w 1726174"/>
              <a:gd name="connsiteY0" fmla="*/ 711850 h 836314"/>
              <a:gd name="connsiteX1" fmla="*/ 1155749 w 1726174"/>
              <a:gd name="connsiteY1" fmla="*/ 722386 h 836314"/>
              <a:gd name="connsiteX2" fmla="*/ 1623686 w 1726174"/>
              <a:gd name="connsiteY2" fmla="*/ 619618 h 836314"/>
              <a:gd name="connsiteX3" fmla="*/ 1668834 w 1726174"/>
              <a:gd name="connsiteY3" fmla="*/ 135843 h 836314"/>
              <a:gd name="connsiteX4" fmla="*/ 711953 w 1726174"/>
              <a:gd name="connsiteY4" fmla="*/ 302 h 836314"/>
              <a:gd name="connsiteX5" fmla="*/ 46296 w 1726174"/>
              <a:gd name="connsiteY5" fmla="*/ 158293 h 836314"/>
              <a:gd name="connsiteX6" fmla="*/ 100392 w 1726174"/>
              <a:gd name="connsiteY6" fmla="*/ 627288 h 836314"/>
              <a:gd name="connsiteX7" fmla="*/ 451431 w 1726174"/>
              <a:gd name="connsiteY7" fmla="*/ 707708 h 836314"/>
              <a:gd name="connsiteX8" fmla="*/ 624372 w 1726174"/>
              <a:gd name="connsiteY8" fmla="*/ 836189 h 836314"/>
              <a:gd name="connsiteX9" fmla="*/ 602001 w 1726174"/>
              <a:gd name="connsiteY9" fmla="*/ 787961 h 836314"/>
              <a:gd name="connsiteX10" fmla="*/ 606950 w 1726174"/>
              <a:gd name="connsiteY10" fmla="*/ 711850 h 836314"/>
              <a:gd name="connsiteX0" fmla="*/ 612615 w 1731839"/>
              <a:gd name="connsiteY0" fmla="*/ 711557 h 836021"/>
              <a:gd name="connsiteX1" fmla="*/ 1161414 w 1731839"/>
              <a:gd name="connsiteY1" fmla="*/ 722093 h 836021"/>
              <a:gd name="connsiteX2" fmla="*/ 1629351 w 1731839"/>
              <a:gd name="connsiteY2" fmla="*/ 619325 h 836021"/>
              <a:gd name="connsiteX3" fmla="*/ 1674499 w 1731839"/>
              <a:gd name="connsiteY3" fmla="*/ 135550 h 836021"/>
              <a:gd name="connsiteX4" fmla="*/ 717618 w 1731839"/>
              <a:gd name="connsiteY4" fmla="*/ 9 h 836021"/>
              <a:gd name="connsiteX5" fmla="*/ 44803 w 1731839"/>
              <a:gd name="connsiteY5" fmla="*/ 138857 h 836021"/>
              <a:gd name="connsiteX6" fmla="*/ 106057 w 1731839"/>
              <a:gd name="connsiteY6" fmla="*/ 626995 h 836021"/>
              <a:gd name="connsiteX7" fmla="*/ 457096 w 1731839"/>
              <a:gd name="connsiteY7" fmla="*/ 707415 h 836021"/>
              <a:gd name="connsiteX8" fmla="*/ 630037 w 1731839"/>
              <a:gd name="connsiteY8" fmla="*/ 835896 h 836021"/>
              <a:gd name="connsiteX9" fmla="*/ 607666 w 1731839"/>
              <a:gd name="connsiteY9" fmla="*/ 787668 h 836021"/>
              <a:gd name="connsiteX10" fmla="*/ 612615 w 1731839"/>
              <a:gd name="connsiteY10" fmla="*/ 711557 h 836021"/>
              <a:gd name="connsiteX0" fmla="*/ 616922 w 1736146"/>
              <a:gd name="connsiteY0" fmla="*/ 712781 h 837245"/>
              <a:gd name="connsiteX1" fmla="*/ 1165721 w 1736146"/>
              <a:gd name="connsiteY1" fmla="*/ 723317 h 837245"/>
              <a:gd name="connsiteX2" fmla="*/ 1633658 w 1736146"/>
              <a:gd name="connsiteY2" fmla="*/ 620549 h 837245"/>
              <a:gd name="connsiteX3" fmla="*/ 1678806 w 1736146"/>
              <a:gd name="connsiteY3" fmla="*/ 136774 h 837245"/>
              <a:gd name="connsiteX4" fmla="*/ 721925 w 1736146"/>
              <a:gd name="connsiteY4" fmla="*/ 1233 h 837245"/>
              <a:gd name="connsiteX5" fmla="*/ 43741 w 1736146"/>
              <a:gd name="connsiteY5" fmla="*/ 106580 h 837245"/>
              <a:gd name="connsiteX6" fmla="*/ 110364 w 1736146"/>
              <a:gd name="connsiteY6" fmla="*/ 628219 h 837245"/>
              <a:gd name="connsiteX7" fmla="*/ 461403 w 1736146"/>
              <a:gd name="connsiteY7" fmla="*/ 708639 h 837245"/>
              <a:gd name="connsiteX8" fmla="*/ 634344 w 1736146"/>
              <a:gd name="connsiteY8" fmla="*/ 837120 h 837245"/>
              <a:gd name="connsiteX9" fmla="*/ 611973 w 1736146"/>
              <a:gd name="connsiteY9" fmla="*/ 788892 h 837245"/>
              <a:gd name="connsiteX10" fmla="*/ 616922 w 1736146"/>
              <a:gd name="connsiteY10" fmla="*/ 712781 h 837245"/>
              <a:gd name="connsiteX0" fmla="*/ 616922 w 1736146"/>
              <a:gd name="connsiteY0" fmla="*/ 712781 h 837245"/>
              <a:gd name="connsiteX1" fmla="*/ 1165721 w 1736146"/>
              <a:gd name="connsiteY1" fmla="*/ 723317 h 837245"/>
              <a:gd name="connsiteX2" fmla="*/ 1633658 w 1736146"/>
              <a:gd name="connsiteY2" fmla="*/ 620549 h 837245"/>
              <a:gd name="connsiteX3" fmla="*/ 1678806 w 1736146"/>
              <a:gd name="connsiteY3" fmla="*/ 136774 h 837245"/>
              <a:gd name="connsiteX4" fmla="*/ 721925 w 1736146"/>
              <a:gd name="connsiteY4" fmla="*/ 1233 h 837245"/>
              <a:gd name="connsiteX5" fmla="*/ 43741 w 1736146"/>
              <a:gd name="connsiteY5" fmla="*/ 106580 h 837245"/>
              <a:gd name="connsiteX6" fmla="*/ 110364 w 1736146"/>
              <a:gd name="connsiteY6" fmla="*/ 628219 h 837245"/>
              <a:gd name="connsiteX7" fmla="*/ 461403 w 1736146"/>
              <a:gd name="connsiteY7" fmla="*/ 708639 h 837245"/>
              <a:gd name="connsiteX8" fmla="*/ 634344 w 1736146"/>
              <a:gd name="connsiteY8" fmla="*/ 837120 h 837245"/>
              <a:gd name="connsiteX9" fmla="*/ 613762 w 1736146"/>
              <a:gd name="connsiteY9" fmla="*/ 791285 h 837245"/>
              <a:gd name="connsiteX10" fmla="*/ 616922 w 1736146"/>
              <a:gd name="connsiteY10" fmla="*/ 712781 h 837245"/>
              <a:gd name="connsiteX0" fmla="*/ 616922 w 1736146"/>
              <a:gd name="connsiteY0" fmla="*/ 712781 h 837245"/>
              <a:gd name="connsiteX1" fmla="*/ 1165721 w 1736146"/>
              <a:gd name="connsiteY1" fmla="*/ 723317 h 837245"/>
              <a:gd name="connsiteX2" fmla="*/ 1633658 w 1736146"/>
              <a:gd name="connsiteY2" fmla="*/ 620549 h 837245"/>
              <a:gd name="connsiteX3" fmla="*/ 1678806 w 1736146"/>
              <a:gd name="connsiteY3" fmla="*/ 136774 h 837245"/>
              <a:gd name="connsiteX4" fmla="*/ 721925 w 1736146"/>
              <a:gd name="connsiteY4" fmla="*/ 1233 h 837245"/>
              <a:gd name="connsiteX5" fmla="*/ 43741 w 1736146"/>
              <a:gd name="connsiteY5" fmla="*/ 106580 h 837245"/>
              <a:gd name="connsiteX6" fmla="*/ 110364 w 1736146"/>
              <a:gd name="connsiteY6" fmla="*/ 628219 h 837245"/>
              <a:gd name="connsiteX7" fmla="*/ 461403 w 1736146"/>
              <a:gd name="connsiteY7" fmla="*/ 708639 h 837245"/>
              <a:gd name="connsiteX8" fmla="*/ 634344 w 1736146"/>
              <a:gd name="connsiteY8" fmla="*/ 837120 h 837245"/>
              <a:gd name="connsiteX9" fmla="*/ 613762 w 1736146"/>
              <a:gd name="connsiteY9" fmla="*/ 791285 h 837245"/>
              <a:gd name="connsiteX10" fmla="*/ 616922 w 1736146"/>
              <a:gd name="connsiteY10" fmla="*/ 712781 h 837245"/>
              <a:gd name="connsiteX0" fmla="*/ 616922 w 1736070"/>
              <a:gd name="connsiteY0" fmla="*/ 712781 h 837245"/>
              <a:gd name="connsiteX1" fmla="*/ 1167511 w 1736070"/>
              <a:gd name="connsiteY1" fmla="*/ 711353 h 837245"/>
              <a:gd name="connsiteX2" fmla="*/ 1633658 w 1736070"/>
              <a:gd name="connsiteY2" fmla="*/ 620549 h 837245"/>
              <a:gd name="connsiteX3" fmla="*/ 1678806 w 1736070"/>
              <a:gd name="connsiteY3" fmla="*/ 136774 h 837245"/>
              <a:gd name="connsiteX4" fmla="*/ 721925 w 1736070"/>
              <a:gd name="connsiteY4" fmla="*/ 1233 h 837245"/>
              <a:gd name="connsiteX5" fmla="*/ 43741 w 1736070"/>
              <a:gd name="connsiteY5" fmla="*/ 106580 h 837245"/>
              <a:gd name="connsiteX6" fmla="*/ 110364 w 1736070"/>
              <a:gd name="connsiteY6" fmla="*/ 628219 h 837245"/>
              <a:gd name="connsiteX7" fmla="*/ 461403 w 1736070"/>
              <a:gd name="connsiteY7" fmla="*/ 708639 h 837245"/>
              <a:gd name="connsiteX8" fmla="*/ 634344 w 1736070"/>
              <a:gd name="connsiteY8" fmla="*/ 837120 h 837245"/>
              <a:gd name="connsiteX9" fmla="*/ 613762 w 1736070"/>
              <a:gd name="connsiteY9" fmla="*/ 791285 h 837245"/>
              <a:gd name="connsiteX10" fmla="*/ 616922 w 1736070"/>
              <a:gd name="connsiteY10" fmla="*/ 712781 h 837245"/>
              <a:gd name="connsiteX0" fmla="*/ 616922 w 1736070"/>
              <a:gd name="connsiteY0" fmla="*/ 712781 h 837245"/>
              <a:gd name="connsiteX1" fmla="*/ 1167511 w 1736070"/>
              <a:gd name="connsiteY1" fmla="*/ 711353 h 837245"/>
              <a:gd name="connsiteX2" fmla="*/ 1633658 w 1736070"/>
              <a:gd name="connsiteY2" fmla="*/ 620549 h 837245"/>
              <a:gd name="connsiteX3" fmla="*/ 1678806 w 1736070"/>
              <a:gd name="connsiteY3" fmla="*/ 136774 h 837245"/>
              <a:gd name="connsiteX4" fmla="*/ 721925 w 1736070"/>
              <a:gd name="connsiteY4" fmla="*/ 1233 h 837245"/>
              <a:gd name="connsiteX5" fmla="*/ 43741 w 1736070"/>
              <a:gd name="connsiteY5" fmla="*/ 106580 h 837245"/>
              <a:gd name="connsiteX6" fmla="*/ 110364 w 1736070"/>
              <a:gd name="connsiteY6" fmla="*/ 628219 h 837245"/>
              <a:gd name="connsiteX7" fmla="*/ 461403 w 1736070"/>
              <a:gd name="connsiteY7" fmla="*/ 708639 h 837245"/>
              <a:gd name="connsiteX8" fmla="*/ 634344 w 1736070"/>
              <a:gd name="connsiteY8" fmla="*/ 837120 h 837245"/>
              <a:gd name="connsiteX9" fmla="*/ 613762 w 1736070"/>
              <a:gd name="connsiteY9" fmla="*/ 791285 h 837245"/>
              <a:gd name="connsiteX10" fmla="*/ 616922 w 1736070"/>
              <a:gd name="connsiteY10" fmla="*/ 712781 h 837245"/>
              <a:gd name="connsiteX0" fmla="*/ 616922 w 1736070"/>
              <a:gd name="connsiteY0" fmla="*/ 712781 h 837245"/>
              <a:gd name="connsiteX1" fmla="*/ 1167511 w 1736070"/>
              <a:gd name="connsiteY1" fmla="*/ 711353 h 837245"/>
              <a:gd name="connsiteX2" fmla="*/ 1633658 w 1736070"/>
              <a:gd name="connsiteY2" fmla="*/ 620549 h 837245"/>
              <a:gd name="connsiteX3" fmla="*/ 1678806 w 1736070"/>
              <a:gd name="connsiteY3" fmla="*/ 136774 h 837245"/>
              <a:gd name="connsiteX4" fmla="*/ 721925 w 1736070"/>
              <a:gd name="connsiteY4" fmla="*/ 1233 h 837245"/>
              <a:gd name="connsiteX5" fmla="*/ 43741 w 1736070"/>
              <a:gd name="connsiteY5" fmla="*/ 106580 h 837245"/>
              <a:gd name="connsiteX6" fmla="*/ 110364 w 1736070"/>
              <a:gd name="connsiteY6" fmla="*/ 628219 h 837245"/>
              <a:gd name="connsiteX7" fmla="*/ 461403 w 1736070"/>
              <a:gd name="connsiteY7" fmla="*/ 708639 h 837245"/>
              <a:gd name="connsiteX8" fmla="*/ 634344 w 1736070"/>
              <a:gd name="connsiteY8" fmla="*/ 837120 h 837245"/>
              <a:gd name="connsiteX9" fmla="*/ 613762 w 1736070"/>
              <a:gd name="connsiteY9" fmla="*/ 791285 h 837245"/>
              <a:gd name="connsiteX10" fmla="*/ 616922 w 1736070"/>
              <a:gd name="connsiteY10" fmla="*/ 712781 h 837245"/>
              <a:gd name="connsiteX0" fmla="*/ 616922 w 1736070"/>
              <a:gd name="connsiteY0" fmla="*/ 712781 h 839094"/>
              <a:gd name="connsiteX1" fmla="*/ 1167511 w 1736070"/>
              <a:gd name="connsiteY1" fmla="*/ 711353 h 839094"/>
              <a:gd name="connsiteX2" fmla="*/ 1633658 w 1736070"/>
              <a:gd name="connsiteY2" fmla="*/ 620549 h 839094"/>
              <a:gd name="connsiteX3" fmla="*/ 1678806 w 1736070"/>
              <a:gd name="connsiteY3" fmla="*/ 136774 h 839094"/>
              <a:gd name="connsiteX4" fmla="*/ 721925 w 1736070"/>
              <a:gd name="connsiteY4" fmla="*/ 1233 h 839094"/>
              <a:gd name="connsiteX5" fmla="*/ 43741 w 1736070"/>
              <a:gd name="connsiteY5" fmla="*/ 106580 h 839094"/>
              <a:gd name="connsiteX6" fmla="*/ 110364 w 1736070"/>
              <a:gd name="connsiteY6" fmla="*/ 628219 h 839094"/>
              <a:gd name="connsiteX7" fmla="*/ 461403 w 1736070"/>
              <a:gd name="connsiteY7" fmla="*/ 708639 h 839094"/>
              <a:gd name="connsiteX8" fmla="*/ 634344 w 1736070"/>
              <a:gd name="connsiteY8" fmla="*/ 837120 h 839094"/>
              <a:gd name="connsiteX9" fmla="*/ 613762 w 1736070"/>
              <a:gd name="connsiteY9" fmla="*/ 791285 h 839094"/>
              <a:gd name="connsiteX10" fmla="*/ 616922 w 1736070"/>
              <a:gd name="connsiteY10" fmla="*/ 712781 h 839094"/>
              <a:gd name="connsiteX0" fmla="*/ 616922 w 1736070"/>
              <a:gd name="connsiteY0" fmla="*/ 712781 h 839094"/>
              <a:gd name="connsiteX1" fmla="*/ 1167511 w 1736070"/>
              <a:gd name="connsiteY1" fmla="*/ 711353 h 839094"/>
              <a:gd name="connsiteX2" fmla="*/ 1633658 w 1736070"/>
              <a:gd name="connsiteY2" fmla="*/ 620549 h 839094"/>
              <a:gd name="connsiteX3" fmla="*/ 1678806 w 1736070"/>
              <a:gd name="connsiteY3" fmla="*/ 136774 h 839094"/>
              <a:gd name="connsiteX4" fmla="*/ 721925 w 1736070"/>
              <a:gd name="connsiteY4" fmla="*/ 1233 h 839094"/>
              <a:gd name="connsiteX5" fmla="*/ 43741 w 1736070"/>
              <a:gd name="connsiteY5" fmla="*/ 106580 h 839094"/>
              <a:gd name="connsiteX6" fmla="*/ 110364 w 1736070"/>
              <a:gd name="connsiteY6" fmla="*/ 628219 h 839094"/>
              <a:gd name="connsiteX7" fmla="*/ 461403 w 1736070"/>
              <a:gd name="connsiteY7" fmla="*/ 708639 h 839094"/>
              <a:gd name="connsiteX8" fmla="*/ 634344 w 1736070"/>
              <a:gd name="connsiteY8" fmla="*/ 837120 h 839094"/>
              <a:gd name="connsiteX9" fmla="*/ 613762 w 1736070"/>
              <a:gd name="connsiteY9" fmla="*/ 791285 h 839094"/>
              <a:gd name="connsiteX10" fmla="*/ 616922 w 1736070"/>
              <a:gd name="connsiteY10" fmla="*/ 712781 h 839094"/>
              <a:gd name="connsiteX0" fmla="*/ 616922 w 1736070"/>
              <a:gd name="connsiteY0" fmla="*/ 715564 h 841877"/>
              <a:gd name="connsiteX1" fmla="*/ 1167511 w 1736070"/>
              <a:gd name="connsiteY1" fmla="*/ 714136 h 841877"/>
              <a:gd name="connsiteX2" fmla="*/ 1633658 w 1736070"/>
              <a:gd name="connsiteY2" fmla="*/ 623332 h 841877"/>
              <a:gd name="connsiteX3" fmla="*/ 1678806 w 1736070"/>
              <a:gd name="connsiteY3" fmla="*/ 186531 h 841877"/>
              <a:gd name="connsiteX4" fmla="*/ 721925 w 1736070"/>
              <a:gd name="connsiteY4" fmla="*/ 4016 h 841877"/>
              <a:gd name="connsiteX5" fmla="*/ 43741 w 1736070"/>
              <a:gd name="connsiteY5" fmla="*/ 109363 h 841877"/>
              <a:gd name="connsiteX6" fmla="*/ 110364 w 1736070"/>
              <a:gd name="connsiteY6" fmla="*/ 631002 h 841877"/>
              <a:gd name="connsiteX7" fmla="*/ 461403 w 1736070"/>
              <a:gd name="connsiteY7" fmla="*/ 711422 h 841877"/>
              <a:gd name="connsiteX8" fmla="*/ 634344 w 1736070"/>
              <a:gd name="connsiteY8" fmla="*/ 839903 h 841877"/>
              <a:gd name="connsiteX9" fmla="*/ 613762 w 1736070"/>
              <a:gd name="connsiteY9" fmla="*/ 794068 h 841877"/>
              <a:gd name="connsiteX10" fmla="*/ 616922 w 1736070"/>
              <a:gd name="connsiteY10" fmla="*/ 715564 h 841877"/>
              <a:gd name="connsiteX0" fmla="*/ 616922 w 1732832"/>
              <a:gd name="connsiteY0" fmla="*/ 713064 h 839377"/>
              <a:gd name="connsiteX1" fmla="*/ 1167511 w 1732832"/>
              <a:gd name="connsiteY1" fmla="*/ 711636 h 839377"/>
              <a:gd name="connsiteX2" fmla="*/ 1633658 w 1732832"/>
              <a:gd name="connsiteY2" fmla="*/ 620832 h 839377"/>
              <a:gd name="connsiteX3" fmla="*/ 1674387 w 1732832"/>
              <a:gd name="connsiteY3" fmla="*/ 142276 h 839377"/>
              <a:gd name="connsiteX4" fmla="*/ 721925 w 1732832"/>
              <a:gd name="connsiteY4" fmla="*/ 1516 h 839377"/>
              <a:gd name="connsiteX5" fmla="*/ 43741 w 1732832"/>
              <a:gd name="connsiteY5" fmla="*/ 106863 h 839377"/>
              <a:gd name="connsiteX6" fmla="*/ 110364 w 1732832"/>
              <a:gd name="connsiteY6" fmla="*/ 628502 h 839377"/>
              <a:gd name="connsiteX7" fmla="*/ 461403 w 1732832"/>
              <a:gd name="connsiteY7" fmla="*/ 708922 h 839377"/>
              <a:gd name="connsiteX8" fmla="*/ 634344 w 1732832"/>
              <a:gd name="connsiteY8" fmla="*/ 837403 h 839377"/>
              <a:gd name="connsiteX9" fmla="*/ 613762 w 1732832"/>
              <a:gd name="connsiteY9" fmla="*/ 791568 h 839377"/>
              <a:gd name="connsiteX10" fmla="*/ 616922 w 1732832"/>
              <a:gd name="connsiteY10" fmla="*/ 713064 h 839377"/>
              <a:gd name="connsiteX0" fmla="*/ 616922 w 1732832"/>
              <a:gd name="connsiteY0" fmla="*/ 713064 h 839377"/>
              <a:gd name="connsiteX1" fmla="*/ 1167511 w 1732832"/>
              <a:gd name="connsiteY1" fmla="*/ 711636 h 839377"/>
              <a:gd name="connsiteX2" fmla="*/ 1633658 w 1732832"/>
              <a:gd name="connsiteY2" fmla="*/ 620832 h 839377"/>
              <a:gd name="connsiteX3" fmla="*/ 1674387 w 1732832"/>
              <a:gd name="connsiteY3" fmla="*/ 142276 h 839377"/>
              <a:gd name="connsiteX4" fmla="*/ 721925 w 1732832"/>
              <a:gd name="connsiteY4" fmla="*/ 1516 h 839377"/>
              <a:gd name="connsiteX5" fmla="*/ 43741 w 1732832"/>
              <a:gd name="connsiteY5" fmla="*/ 106863 h 839377"/>
              <a:gd name="connsiteX6" fmla="*/ 110364 w 1732832"/>
              <a:gd name="connsiteY6" fmla="*/ 628502 h 839377"/>
              <a:gd name="connsiteX7" fmla="*/ 461403 w 1732832"/>
              <a:gd name="connsiteY7" fmla="*/ 708922 h 839377"/>
              <a:gd name="connsiteX8" fmla="*/ 634344 w 1732832"/>
              <a:gd name="connsiteY8" fmla="*/ 837403 h 839377"/>
              <a:gd name="connsiteX9" fmla="*/ 613762 w 1732832"/>
              <a:gd name="connsiteY9" fmla="*/ 791568 h 839377"/>
              <a:gd name="connsiteX10" fmla="*/ 616922 w 1732832"/>
              <a:gd name="connsiteY10" fmla="*/ 713064 h 839377"/>
              <a:gd name="connsiteX0" fmla="*/ 616922 w 1733140"/>
              <a:gd name="connsiteY0" fmla="*/ 713064 h 839377"/>
              <a:gd name="connsiteX1" fmla="*/ 1160523 w 1733140"/>
              <a:gd name="connsiteY1" fmla="*/ 724017 h 839377"/>
              <a:gd name="connsiteX2" fmla="*/ 1633658 w 1733140"/>
              <a:gd name="connsiteY2" fmla="*/ 620832 h 839377"/>
              <a:gd name="connsiteX3" fmla="*/ 1674387 w 1733140"/>
              <a:gd name="connsiteY3" fmla="*/ 142276 h 839377"/>
              <a:gd name="connsiteX4" fmla="*/ 721925 w 1733140"/>
              <a:gd name="connsiteY4" fmla="*/ 1516 h 839377"/>
              <a:gd name="connsiteX5" fmla="*/ 43741 w 1733140"/>
              <a:gd name="connsiteY5" fmla="*/ 106863 h 839377"/>
              <a:gd name="connsiteX6" fmla="*/ 110364 w 1733140"/>
              <a:gd name="connsiteY6" fmla="*/ 628502 h 839377"/>
              <a:gd name="connsiteX7" fmla="*/ 461403 w 1733140"/>
              <a:gd name="connsiteY7" fmla="*/ 708922 h 839377"/>
              <a:gd name="connsiteX8" fmla="*/ 634344 w 1733140"/>
              <a:gd name="connsiteY8" fmla="*/ 837403 h 839377"/>
              <a:gd name="connsiteX9" fmla="*/ 613762 w 1733140"/>
              <a:gd name="connsiteY9" fmla="*/ 791568 h 839377"/>
              <a:gd name="connsiteX10" fmla="*/ 616922 w 1733140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20832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00198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00198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00198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2986"/>
              <a:gd name="connsiteY0" fmla="*/ 713064 h 839377"/>
              <a:gd name="connsiteX1" fmla="*/ 1164018 w 1732986"/>
              <a:gd name="connsiteY1" fmla="*/ 711636 h 839377"/>
              <a:gd name="connsiteX2" fmla="*/ 1633658 w 1732986"/>
              <a:gd name="connsiteY2" fmla="*/ 600198 h 839377"/>
              <a:gd name="connsiteX3" fmla="*/ 1674387 w 1732986"/>
              <a:gd name="connsiteY3" fmla="*/ 142276 h 839377"/>
              <a:gd name="connsiteX4" fmla="*/ 721925 w 1732986"/>
              <a:gd name="connsiteY4" fmla="*/ 1516 h 839377"/>
              <a:gd name="connsiteX5" fmla="*/ 43741 w 1732986"/>
              <a:gd name="connsiteY5" fmla="*/ 106863 h 839377"/>
              <a:gd name="connsiteX6" fmla="*/ 110364 w 1732986"/>
              <a:gd name="connsiteY6" fmla="*/ 628502 h 839377"/>
              <a:gd name="connsiteX7" fmla="*/ 461403 w 1732986"/>
              <a:gd name="connsiteY7" fmla="*/ 708922 h 839377"/>
              <a:gd name="connsiteX8" fmla="*/ 634344 w 1732986"/>
              <a:gd name="connsiteY8" fmla="*/ 837403 h 839377"/>
              <a:gd name="connsiteX9" fmla="*/ 613762 w 1732986"/>
              <a:gd name="connsiteY9" fmla="*/ 791568 h 839377"/>
              <a:gd name="connsiteX10" fmla="*/ 616922 w 1732986"/>
              <a:gd name="connsiteY10" fmla="*/ 713064 h 839377"/>
              <a:gd name="connsiteX0" fmla="*/ 616922 w 1732986"/>
              <a:gd name="connsiteY0" fmla="*/ 713064 h 839377"/>
              <a:gd name="connsiteX1" fmla="*/ 1164018 w 1732986"/>
              <a:gd name="connsiteY1" fmla="*/ 711636 h 839377"/>
              <a:gd name="connsiteX2" fmla="*/ 1633658 w 1732986"/>
              <a:gd name="connsiteY2" fmla="*/ 600198 h 839377"/>
              <a:gd name="connsiteX3" fmla="*/ 1674387 w 1732986"/>
              <a:gd name="connsiteY3" fmla="*/ 142276 h 839377"/>
              <a:gd name="connsiteX4" fmla="*/ 721925 w 1732986"/>
              <a:gd name="connsiteY4" fmla="*/ 1516 h 839377"/>
              <a:gd name="connsiteX5" fmla="*/ 43741 w 1732986"/>
              <a:gd name="connsiteY5" fmla="*/ 106863 h 839377"/>
              <a:gd name="connsiteX6" fmla="*/ 110364 w 1732986"/>
              <a:gd name="connsiteY6" fmla="*/ 628502 h 839377"/>
              <a:gd name="connsiteX7" fmla="*/ 461403 w 1732986"/>
              <a:gd name="connsiteY7" fmla="*/ 708922 h 839377"/>
              <a:gd name="connsiteX8" fmla="*/ 634344 w 1732986"/>
              <a:gd name="connsiteY8" fmla="*/ 837403 h 839377"/>
              <a:gd name="connsiteX9" fmla="*/ 616463 w 1732986"/>
              <a:gd name="connsiteY9" fmla="*/ 789973 h 839377"/>
              <a:gd name="connsiteX10" fmla="*/ 616922 w 1732986"/>
              <a:gd name="connsiteY10" fmla="*/ 713064 h 839377"/>
              <a:gd name="connsiteX0" fmla="*/ 616922 w 1732986"/>
              <a:gd name="connsiteY0" fmla="*/ 713064 h 837403"/>
              <a:gd name="connsiteX1" fmla="*/ 1164018 w 1732986"/>
              <a:gd name="connsiteY1" fmla="*/ 711636 h 837403"/>
              <a:gd name="connsiteX2" fmla="*/ 1633658 w 1732986"/>
              <a:gd name="connsiteY2" fmla="*/ 600198 h 837403"/>
              <a:gd name="connsiteX3" fmla="*/ 1674387 w 1732986"/>
              <a:gd name="connsiteY3" fmla="*/ 142276 h 837403"/>
              <a:gd name="connsiteX4" fmla="*/ 721925 w 1732986"/>
              <a:gd name="connsiteY4" fmla="*/ 1516 h 837403"/>
              <a:gd name="connsiteX5" fmla="*/ 43741 w 1732986"/>
              <a:gd name="connsiteY5" fmla="*/ 106863 h 837403"/>
              <a:gd name="connsiteX6" fmla="*/ 110364 w 1732986"/>
              <a:gd name="connsiteY6" fmla="*/ 628502 h 837403"/>
              <a:gd name="connsiteX7" fmla="*/ 461403 w 1732986"/>
              <a:gd name="connsiteY7" fmla="*/ 708922 h 837403"/>
              <a:gd name="connsiteX8" fmla="*/ 634344 w 1732986"/>
              <a:gd name="connsiteY8" fmla="*/ 837403 h 837403"/>
              <a:gd name="connsiteX9" fmla="*/ 616463 w 1732986"/>
              <a:gd name="connsiteY9" fmla="*/ 789973 h 837403"/>
              <a:gd name="connsiteX10" fmla="*/ 616922 w 1732986"/>
              <a:gd name="connsiteY10" fmla="*/ 713064 h 837403"/>
              <a:gd name="connsiteX0" fmla="*/ 616922 w 1730658"/>
              <a:gd name="connsiteY0" fmla="*/ 713064 h 837403"/>
              <a:gd name="connsiteX1" fmla="*/ 1164018 w 1730658"/>
              <a:gd name="connsiteY1" fmla="*/ 711636 h 837403"/>
              <a:gd name="connsiteX2" fmla="*/ 1626069 w 1730658"/>
              <a:gd name="connsiteY2" fmla="*/ 628754 h 837403"/>
              <a:gd name="connsiteX3" fmla="*/ 1674387 w 1730658"/>
              <a:gd name="connsiteY3" fmla="*/ 142276 h 837403"/>
              <a:gd name="connsiteX4" fmla="*/ 721925 w 1730658"/>
              <a:gd name="connsiteY4" fmla="*/ 1516 h 837403"/>
              <a:gd name="connsiteX5" fmla="*/ 43741 w 1730658"/>
              <a:gd name="connsiteY5" fmla="*/ 106863 h 837403"/>
              <a:gd name="connsiteX6" fmla="*/ 110364 w 1730658"/>
              <a:gd name="connsiteY6" fmla="*/ 628502 h 837403"/>
              <a:gd name="connsiteX7" fmla="*/ 461403 w 1730658"/>
              <a:gd name="connsiteY7" fmla="*/ 708922 h 837403"/>
              <a:gd name="connsiteX8" fmla="*/ 634344 w 1730658"/>
              <a:gd name="connsiteY8" fmla="*/ 837403 h 837403"/>
              <a:gd name="connsiteX9" fmla="*/ 616463 w 1730658"/>
              <a:gd name="connsiteY9" fmla="*/ 789973 h 837403"/>
              <a:gd name="connsiteX10" fmla="*/ 616922 w 1730658"/>
              <a:gd name="connsiteY10" fmla="*/ 713064 h 837403"/>
              <a:gd name="connsiteX0" fmla="*/ 616922 w 1722741"/>
              <a:gd name="connsiteY0" fmla="*/ 713064 h 837403"/>
              <a:gd name="connsiteX1" fmla="*/ 1164018 w 1722741"/>
              <a:gd name="connsiteY1" fmla="*/ 711636 h 837403"/>
              <a:gd name="connsiteX2" fmla="*/ 1595711 w 1722741"/>
              <a:gd name="connsiteY2" fmla="*/ 628754 h 837403"/>
              <a:gd name="connsiteX3" fmla="*/ 1674387 w 1722741"/>
              <a:gd name="connsiteY3" fmla="*/ 142276 h 837403"/>
              <a:gd name="connsiteX4" fmla="*/ 721925 w 1722741"/>
              <a:gd name="connsiteY4" fmla="*/ 1516 h 837403"/>
              <a:gd name="connsiteX5" fmla="*/ 43741 w 1722741"/>
              <a:gd name="connsiteY5" fmla="*/ 106863 h 837403"/>
              <a:gd name="connsiteX6" fmla="*/ 110364 w 1722741"/>
              <a:gd name="connsiteY6" fmla="*/ 628502 h 837403"/>
              <a:gd name="connsiteX7" fmla="*/ 461403 w 1722741"/>
              <a:gd name="connsiteY7" fmla="*/ 708922 h 837403"/>
              <a:gd name="connsiteX8" fmla="*/ 634344 w 1722741"/>
              <a:gd name="connsiteY8" fmla="*/ 837403 h 837403"/>
              <a:gd name="connsiteX9" fmla="*/ 616463 w 1722741"/>
              <a:gd name="connsiteY9" fmla="*/ 789973 h 837403"/>
              <a:gd name="connsiteX10" fmla="*/ 616922 w 1722741"/>
              <a:gd name="connsiteY10" fmla="*/ 713064 h 837403"/>
              <a:gd name="connsiteX0" fmla="*/ 612139 w 1722741"/>
              <a:gd name="connsiteY0" fmla="*/ 734249 h 837403"/>
              <a:gd name="connsiteX1" fmla="*/ 1164018 w 1722741"/>
              <a:gd name="connsiteY1" fmla="*/ 711636 h 837403"/>
              <a:gd name="connsiteX2" fmla="*/ 1595711 w 1722741"/>
              <a:gd name="connsiteY2" fmla="*/ 628754 h 837403"/>
              <a:gd name="connsiteX3" fmla="*/ 1674387 w 1722741"/>
              <a:gd name="connsiteY3" fmla="*/ 142276 h 837403"/>
              <a:gd name="connsiteX4" fmla="*/ 721925 w 1722741"/>
              <a:gd name="connsiteY4" fmla="*/ 1516 h 837403"/>
              <a:gd name="connsiteX5" fmla="*/ 43741 w 1722741"/>
              <a:gd name="connsiteY5" fmla="*/ 106863 h 837403"/>
              <a:gd name="connsiteX6" fmla="*/ 110364 w 1722741"/>
              <a:gd name="connsiteY6" fmla="*/ 628502 h 837403"/>
              <a:gd name="connsiteX7" fmla="*/ 461403 w 1722741"/>
              <a:gd name="connsiteY7" fmla="*/ 708922 h 837403"/>
              <a:gd name="connsiteX8" fmla="*/ 634344 w 1722741"/>
              <a:gd name="connsiteY8" fmla="*/ 837403 h 837403"/>
              <a:gd name="connsiteX9" fmla="*/ 616463 w 1722741"/>
              <a:gd name="connsiteY9" fmla="*/ 789973 h 837403"/>
              <a:gd name="connsiteX10" fmla="*/ 612139 w 1722741"/>
              <a:gd name="connsiteY10" fmla="*/ 734249 h 837403"/>
              <a:gd name="connsiteX0" fmla="*/ 612139 w 1721794"/>
              <a:gd name="connsiteY0" fmla="*/ 734249 h 837403"/>
              <a:gd name="connsiteX1" fmla="*/ 1193010 w 1721794"/>
              <a:gd name="connsiteY1" fmla="*/ 734938 h 837403"/>
              <a:gd name="connsiteX2" fmla="*/ 1595711 w 1721794"/>
              <a:gd name="connsiteY2" fmla="*/ 628754 h 837403"/>
              <a:gd name="connsiteX3" fmla="*/ 1674387 w 1721794"/>
              <a:gd name="connsiteY3" fmla="*/ 142276 h 837403"/>
              <a:gd name="connsiteX4" fmla="*/ 721925 w 1721794"/>
              <a:gd name="connsiteY4" fmla="*/ 1516 h 837403"/>
              <a:gd name="connsiteX5" fmla="*/ 43741 w 1721794"/>
              <a:gd name="connsiteY5" fmla="*/ 106863 h 837403"/>
              <a:gd name="connsiteX6" fmla="*/ 110364 w 1721794"/>
              <a:gd name="connsiteY6" fmla="*/ 628502 h 837403"/>
              <a:gd name="connsiteX7" fmla="*/ 461403 w 1721794"/>
              <a:gd name="connsiteY7" fmla="*/ 708922 h 837403"/>
              <a:gd name="connsiteX8" fmla="*/ 634344 w 1721794"/>
              <a:gd name="connsiteY8" fmla="*/ 837403 h 837403"/>
              <a:gd name="connsiteX9" fmla="*/ 616463 w 1721794"/>
              <a:gd name="connsiteY9" fmla="*/ 789973 h 837403"/>
              <a:gd name="connsiteX10" fmla="*/ 612139 w 1721794"/>
              <a:gd name="connsiteY10" fmla="*/ 734249 h 837403"/>
              <a:gd name="connsiteX0" fmla="*/ 612139 w 1721794"/>
              <a:gd name="connsiteY0" fmla="*/ 734249 h 837403"/>
              <a:gd name="connsiteX1" fmla="*/ 1193010 w 1721794"/>
              <a:gd name="connsiteY1" fmla="*/ 734938 h 837403"/>
              <a:gd name="connsiteX2" fmla="*/ 1595711 w 1721794"/>
              <a:gd name="connsiteY2" fmla="*/ 628754 h 837403"/>
              <a:gd name="connsiteX3" fmla="*/ 1674387 w 1721794"/>
              <a:gd name="connsiteY3" fmla="*/ 142276 h 837403"/>
              <a:gd name="connsiteX4" fmla="*/ 721925 w 1721794"/>
              <a:gd name="connsiteY4" fmla="*/ 1516 h 837403"/>
              <a:gd name="connsiteX5" fmla="*/ 43741 w 1721794"/>
              <a:gd name="connsiteY5" fmla="*/ 106863 h 837403"/>
              <a:gd name="connsiteX6" fmla="*/ 110364 w 1721794"/>
              <a:gd name="connsiteY6" fmla="*/ 628502 h 837403"/>
              <a:gd name="connsiteX7" fmla="*/ 461403 w 1721794"/>
              <a:gd name="connsiteY7" fmla="*/ 708922 h 837403"/>
              <a:gd name="connsiteX8" fmla="*/ 634344 w 1721794"/>
              <a:gd name="connsiteY8" fmla="*/ 837403 h 837403"/>
              <a:gd name="connsiteX9" fmla="*/ 616463 w 1721794"/>
              <a:gd name="connsiteY9" fmla="*/ 789973 h 837403"/>
              <a:gd name="connsiteX10" fmla="*/ 612139 w 1721794"/>
              <a:gd name="connsiteY10" fmla="*/ 734249 h 837403"/>
              <a:gd name="connsiteX0" fmla="*/ 612139 w 1721794"/>
              <a:gd name="connsiteY0" fmla="*/ 734249 h 837403"/>
              <a:gd name="connsiteX1" fmla="*/ 1193010 w 1721794"/>
              <a:gd name="connsiteY1" fmla="*/ 734938 h 837403"/>
              <a:gd name="connsiteX2" fmla="*/ 1595711 w 1721794"/>
              <a:gd name="connsiteY2" fmla="*/ 628754 h 837403"/>
              <a:gd name="connsiteX3" fmla="*/ 1674387 w 1721794"/>
              <a:gd name="connsiteY3" fmla="*/ 142276 h 837403"/>
              <a:gd name="connsiteX4" fmla="*/ 721925 w 1721794"/>
              <a:gd name="connsiteY4" fmla="*/ 1516 h 837403"/>
              <a:gd name="connsiteX5" fmla="*/ 43741 w 1721794"/>
              <a:gd name="connsiteY5" fmla="*/ 106863 h 837403"/>
              <a:gd name="connsiteX6" fmla="*/ 110364 w 1721794"/>
              <a:gd name="connsiteY6" fmla="*/ 628502 h 837403"/>
              <a:gd name="connsiteX7" fmla="*/ 461403 w 1721794"/>
              <a:gd name="connsiteY7" fmla="*/ 708922 h 837403"/>
              <a:gd name="connsiteX8" fmla="*/ 634344 w 1721794"/>
              <a:gd name="connsiteY8" fmla="*/ 837403 h 837403"/>
              <a:gd name="connsiteX9" fmla="*/ 616463 w 1721794"/>
              <a:gd name="connsiteY9" fmla="*/ 789973 h 837403"/>
              <a:gd name="connsiteX10" fmla="*/ 612139 w 1721794"/>
              <a:gd name="connsiteY10" fmla="*/ 734249 h 837403"/>
              <a:gd name="connsiteX0" fmla="*/ 612199 w 1721854"/>
              <a:gd name="connsiteY0" fmla="*/ 750772 h 853926"/>
              <a:gd name="connsiteX1" fmla="*/ 1193070 w 1721854"/>
              <a:gd name="connsiteY1" fmla="*/ 751461 h 853926"/>
              <a:gd name="connsiteX2" fmla="*/ 1595771 w 1721854"/>
              <a:gd name="connsiteY2" fmla="*/ 645277 h 853926"/>
              <a:gd name="connsiteX3" fmla="*/ 1674447 w 1721854"/>
              <a:gd name="connsiteY3" fmla="*/ 158799 h 853926"/>
              <a:gd name="connsiteX4" fmla="*/ 722810 w 1721854"/>
              <a:gd name="connsiteY4" fmla="*/ 903 h 853926"/>
              <a:gd name="connsiteX5" fmla="*/ 43801 w 1721854"/>
              <a:gd name="connsiteY5" fmla="*/ 123386 h 853926"/>
              <a:gd name="connsiteX6" fmla="*/ 110424 w 1721854"/>
              <a:gd name="connsiteY6" fmla="*/ 645025 h 853926"/>
              <a:gd name="connsiteX7" fmla="*/ 461463 w 1721854"/>
              <a:gd name="connsiteY7" fmla="*/ 725445 h 853926"/>
              <a:gd name="connsiteX8" fmla="*/ 634404 w 1721854"/>
              <a:gd name="connsiteY8" fmla="*/ 853926 h 853926"/>
              <a:gd name="connsiteX9" fmla="*/ 616523 w 1721854"/>
              <a:gd name="connsiteY9" fmla="*/ 806496 h 853926"/>
              <a:gd name="connsiteX10" fmla="*/ 612199 w 1721854"/>
              <a:gd name="connsiteY10" fmla="*/ 750772 h 853926"/>
              <a:gd name="connsiteX0" fmla="*/ 608050 w 1717705"/>
              <a:gd name="connsiteY0" fmla="*/ 754226 h 857380"/>
              <a:gd name="connsiteX1" fmla="*/ 1188921 w 1717705"/>
              <a:gd name="connsiteY1" fmla="*/ 754915 h 857380"/>
              <a:gd name="connsiteX2" fmla="*/ 1591622 w 1717705"/>
              <a:gd name="connsiteY2" fmla="*/ 648731 h 857380"/>
              <a:gd name="connsiteX3" fmla="*/ 1670298 w 1717705"/>
              <a:gd name="connsiteY3" fmla="*/ 162253 h 857380"/>
              <a:gd name="connsiteX4" fmla="*/ 662369 w 1717705"/>
              <a:gd name="connsiteY4" fmla="*/ 828 h 857380"/>
              <a:gd name="connsiteX5" fmla="*/ 39652 w 1717705"/>
              <a:gd name="connsiteY5" fmla="*/ 126840 h 857380"/>
              <a:gd name="connsiteX6" fmla="*/ 106275 w 1717705"/>
              <a:gd name="connsiteY6" fmla="*/ 648479 h 857380"/>
              <a:gd name="connsiteX7" fmla="*/ 457314 w 1717705"/>
              <a:gd name="connsiteY7" fmla="*/ 728899 h 857380"/>
              <a:gd name="connsiteX8" fmla="*/ 630255 w 1717705"/>
              <a:gd name="connsiteY8" fmla="*/ 857380 h 857380"/>
              <a:gd name="connsiteX9" fmla="*/ 612374 w 1717705"/>
              <a:gd name="connsiteY9" fmla="*/ 809950 h 857380"/>
              <a:gd name="connsiteX10" fmla="*/ 608050 w 1717705"/>
              <a:gd name="connsiteY10" fmla="*/ 754226 h 857380"/>
              <a:gd name="connsiteX0" fmla="*/ 607236 w 1716891"/>
              <a:gd name="connsiteY0" fmla="*/ 759127 h 862281"/>
              <a:gd name="connsiteX1" fmla="*/ 1188107 w 1716891"/>
              <a:gd name="connsiteY1" fmla="*/ 759816 h 862281"/>
              <a:gd name="connsiteX2" fmla="*/ 1590808 w 1716891"/>
              <a:gd name="connsiteY2" fmla="*/ 653632 h 862281"/>
              <a:gd name="connsiteX3" fmla="*/ 1669484 w 1716891"/>
              <a:gd name="connsiteY3" fmla="*/ 167154 h 862281"/>
              <a:gd name="connsiteX4" fmla="*/ 650503 w 1716891"/>
              <a:gd name="connsiteY4" fmla="*/ 739 h 862281"/>
              <a:gd name="connsiteX5" fmla="*/ 38838 w 1716891"/>
              <a:gd name="connsiteY5" fmla="*/ 131741 h 862281"/>
              <a:gd name="connsiteX6" fmla="*/ 105461 w 1716891"/>
              <a:gd name="connsiteY6" fmla="*/ 653380 h 862281"/>
              <a:gd name="connsiteX7" fmla="*/ 456500 w 1716891"/>
              <a:gd name="connsiteY7" fmla="*/ 733800 h 862281"/>
              <a:gd name="connsiteX8" fmla="*/ 629441 w 1716891"/>
              <a:gd name="connsiteY8" fmla="*/ 862281 h 862281"/>
              <a:gd name="connsiteX9" fmla="*/ 611560 w 1716891"/>
              <a:gd name="connsiteY9" fmla="*/ 814851 h 862281"/>
              <a:gd name="connsiteX10" fmla="*/ 607236 w 1716891"/>
              <a:gd name="connsiteY10" fmla="*/ 759127 h 862281"/>
              <a:gd name="connsiteX0" fmla="*/ 607236 w 1719556"/>
              <a:gd name="connsiteY0" fmla="*/ 759127 h 862281"/>
              <a:gd name="connsiteX1" fmla="*/ 1188107 w 1719556"/>
              <a:gd name="connsiteY1" fmla="*/ 759816 h 862281"/>
              <a:gd name="connsiteX2" fmla="*/ 1602273 w 1719556"/>
              <a:gd name="connsiteY2" fmla="*/ 650054 h 862281"/>
              <a:gd name="connsiteX3" fmla="*/ 1669484 w 1719556"/>
              <a:gd name="connsiteY3" fmla="*/ 167154 h 862281"/>
              <a:gd name="connsiteX4" fmla="*/ 650503 w 1719556"/>
              <a:gd name="connsiteY4" fmla="*/ 739 h 862281"/>
              <a:gd name="connsiteX5" fmla="*/ 38838 w 1719556"/>
              <a:gd name="connsiteY5" fmla="*/ 131741 h 862281"/>
              <a:gd name="connsiteX6" fmla="*/ 105461 w 1719556"/>
              <a:gd name="connsiteY6" fmla="*/ 653380 h 862281"/>
              <a:gd name="connsiteX7" fmla="*/ 456500 w 1719556"/>
              <a:gd name="connsiteY7" fmla="*/ 733800 h 862281"/>
              <a:gd name="connsiteX8" fmla="*/ 629441 w 1719556"/>
              <a:gd name="connsiteY8" fmla="*/ 862281 h 862281"/>
              <a:gd name="connsiteX9" fmla="*/ 611560 w 1719556"/>
              <a:gd name="connsiteY9" fmla="*/ 814851 h 862281"/>
              <a:gd name="connsiteX10" fmla="*/ 607236 w 1719556"/>
              <a:gd name="connsiteY10" fmla="*/ 759127 h 862281"/>
              <a:gd name="connsiteX0" fmla="*/ 632575 w 1744895"/>
              <a:gd name="connsiteY0" fmla="*/ 758827 h 861981"/>
              <a:gd name="connsiteX1" fmla="*/ 1213446 w 1744895"/>
              <a:gd name="connsiteY1" fmla="*/ 759516 h 861981"/>
              <a:gd name="connsiteX2" fmla="*/ 1627612 w 1744895"/>
              <a:gd name="connsiteY2" fmla="*/ 649754 h 861981"/>
              <a:gd name="connsiteX3" fmla="*/ 1694823 w 1744895"/>
              <a:gd name="connsiteY3" fmla="*/ 166854 h 861981"/>
              <a:gd name="connsiteX4" fmla="*/ 675842 w 1744895"/>
              <a:gd name="connsiteY4" fmla="*/ 439 h 861981"/>
              <a:gd name="connsiteX5" fmla="*/ 33743 w 1744895"/>
              <a:gd name="connsiteY5" fmla="*/ 138126 h 861981"/>
              <a:gd name="connsiteX6" fmla="*/ 130800 w 1744895"/>
              <a:gd name="connsiteY6" fmla="*/ 653080 h 861981"/>
              <a:gd name="connsiteX7" fmla="*/ 481839 w 1744895"/>
              <a:gd name="connsiteY7" fmla="*/ 733500 h 861981"/>
              <a:gd name="connsiteX8" fmla="*/ 654780 w 1744895"/>
              <a:gd name="connsiteY8" fmla="*/ 861981 h 861981"/>
              <a:gd name="connsiteX9" fmla="*/ 636899 w 1744895"/>
              <a:gd name="connsiteY9" fmla="*/ 814551 h 861981"/>
              <a:gd name="connsiteX10" fmla="*/ 632575 w 1744895"/>
              <a:gd name="connsiteY10" fmla="*/ 758827 h 861981"/>
              <a:gd name="connsiteX0" fmla="*/ 632575 w 1744895"/>
              <a:gd name="connsiteY0" fmla="*/ 758471 h 861625"/>
              <a:gd name="connsiteX1" fmla="*/ 1213446 w 1744895"/>
              <a:gd name="connsiteY1" fmla="*/ 759160 h 861625"/>
              <a:gd name="connsiteX2" fmla="*/ 1627612 w 1744895"/>
              <a:gd name="connsiteY2" fmla="*/ 649398 h 861625"/>
              <a:gd name="connsiteX3" fmla="*/ 1694823 w 1744895"/>
              <a:gd name="connsiteY3" fmla="*/ 166498 h 861625"/>
              <a:gd name="connsiteX4" fmla="*/ 675842 w 1744895"/>
              <a:gd name="connsiteY4" fmla="*/ 83 h 861625"/>
              <a:gd name="connsiteX5" fmla="*/ 33743 w 1744895"/>
              <a:gd name="connsiteY5" fmla="*/ 137770 h 861625"/>
              <a:gd name="connsiteX6" fmla="*/ 130800 w 1744895"/>
              <a:gd name="connsiteY6" fmla="*/ 652724 h 861625"/>
              <a:gd name="connsiteX7" fmla="*/ 481839 w 1744895"/>
              <a:gd name="connsiteY7" fmla="*/ 733144 h 861625"/>
              <a:gd name="connsiteX8" fmla="*/ 654780 w 1744895"/>
              <a:gd name="connsiteY8" fmla="*/ 861625 h 861625"/>
              <a:gd name="connsiteX9" fmla="*/ 636899 w 1744895"/>
              <a:gd name="connsiteY9" fmla="*/ 814195 h 861625"/>
              <a:gd name="connsiteX10" fmla="*/ 632575 w 1744895"/>
              <a:gd name="connsiteY10" fmla="*/ 758471 h 86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44895" h="861625">
                <a:moveTo>
                  <a:pt x="632575" y="758471"/>
                </a:moveTo>
                <a:cubicBezTo>
                  <a:pt x="777957" y="764736"/>
                  <a:pt x="1047607" y="777339"/>
                  <a:pt x="1213446" y="759160"/>
                </a:cubicBezTo>
                <a:cubicBezTo>
                  <a:pt x="1379286" y="740981"/>
                  <a:pt x="1547382" y="748175"/>
                  <a:pt x="1627612" y="649398"/>
                </a:cubicBezTo>
                <a:cubicBezTo>
                  <a:pt x="1707842" y="550621"/>
                  <a:pt x="1806456" y="397765"/>
                  <a:pt x="1694823" y="166498"/>
                </a:cubicBezTo>
                <a:cubicBezTo>
                  <a:pt x="1627519" y="31436"/>
                  <a:pt x="975412" y="1999"/>
                  <a:pt x="675842" y="83"/>
                </a:cubicBezTo>
                <a:cubicBezTo>
                  <a:pt x="376272" y="-1833"/>
                  <a:pt x="124583" y="28997"/>
                  <a:pt x="33743" y="137770"/>
                </a:cubicBezTo>
                <a:cubicBezTo>
                  <a:pt x="-57097" y="246544"/>
                  <a:pt x="56117" y="553495"/>
                  <a:pt x="130800" y="652724"/>
                </a:cubicBezTo>
                <a:cubicBezTo>
                  <a:pt x="205483" y="751953"/>
                  <a:pt x="435738" y="733144"/>
                  <a:pt x="481839" y="733144"/>
                </a:cubicBezTo>
                <a:cubicBezTo>
                  <a:pt x="537493" y="797776"/>
                  <a:pt x="593997" y="831638"/>
                  <a:pt x="654780" y="861625"/>
                </a:cubicBezTo>
                <a:cubicBezTo>
                  <a:pt x="644708" y="843702"/>
                  <a:pt x="641518" y="831628"/>
                  <a:pt x="636899" y="814195"/>
                </a:cubicBezTo>
                <a:cubicBezTo>
                  <a:pt x="627046" y="785048"/>
                  <a:pt x="632575" y="758471"/>
                  <a:pt x="632575" y="75847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E81A9D-A3BD-B027-7131-FB718E5A1B8F}"/>
              </a:ext>
            </a:extLst>
          </p:cNvPr>
          <p:cNvSpPr txBox="1"/>
          <p:nvPr/>
        </p:nvSpPr>
        <p:spPr>
          <a:xfrm>
            <a:off x="883337" y="3166276"/>
            <a:ext cx="5600676" cy="1014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spcAft>
                <a:spcPts val="600"/>
              </a:spcAft>
            </a:pPr>
            <a:r>
              <a:rPr lang="en-US" i="1" spc="50" dirty="0">
                <a:latin typeface="Arial" panose="020B0604020202020204" pitchFamily="34" charset="0"/>
                <a:cs typeface="Arial" panose="020B0604020202020204" pitchFamily="34" charset="0"/>
              </a:rPr>
              <a:t>“Engage in a behavior because it is personally</a:t>
            </a:r>
          </a:p>
          <a:p>
            <a:pPr algn="ctr" defTabSz="914400">
              <a:spcAft>
                <a:spcPts val="600"/>
              </a:spcAft>
            </a:pPr>
            <a:r>
              <a:rPr lang="en-US" i="1" spc="50" dirty="0">
                <a:latin typeface="Arial" panose="020B0604020202020204" pitchFamily="34" charset="0"/>
                <a:cs typeface="Arial" panose="020B0604020202020204" pitchFamily="34" charset="0"/>
              </a:rPr>
              <a:t>rewarding, not for an external reward”</a:t>
            </a:r>
          </a:p>
        </p:txBody>
      </p:sp>
      <p:pic>
        <p:nvPicPr>
          <p:cNvPr id="1026" name="Picture 2" descr="intrinsic motivation">
            <a:extLst>
              <a:ext uri="{FF2B5EF4-FFF2-40B4-BE49-F238E27FC236}">
                <a16:creationId xmlns:a16="http://schemas.microsoft.com/office/drawing/2014/main" id="{CF036C8A-5E7A-D61A-8ADF-46332B3383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62800" y="1885008"/>
            <a:ext cx="4435428" cy="2956952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555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2" name="Rectangle 1041">
            <a:extLst>
              <a:ext uri="{FF2B5EF4-FFF2-40B4-BE49-F238E27FC236}">
                <a16:creationId xmlns:a16="http://schemas.microsoft.com/office/drawing/2014/main" id="{3D6A03ED-7B7A-4C88-8FFC-A4D862447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4" name="Freeform: Shape 1043">
            <a:extLst>
              <a:ext uri="{FF2B5EF4-FFF2-40B4-BE49-F238E27FC236}">
                <a16:creationId xmlns:a16="http://schemas.microsoft.com/office/drawing/2014/main" id="{B1CE512C-FAC7-426B-89D0-50188951A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11403">
            <a:off x="884672" y="647854"/>
            <a:ext cx="5622781" cy="2432251"/>
          </a:xfrm>
          <a:custGeom>
            <a:avLst/>
            <a:gdLst>
              <a:gd name="connsiteX0" fmla="*/ 702544 w 1731866"/>
              <a:gd name="connsiteY0" fmla="*/ 704513 h 898547"/>
              <a:gd name="connsiteX1" fmla="*/ 1151838 w 1731866"/>
              <a:gd name="connsiteY1" fmla="*/ 709752 h 898547"/>
              <a:gd name="connsiteX2" fmla="*/ 1632946 w 1731866"/>
              <a:gd name="connsiteY2" fmla="*/ 622027 h 898547"/>
              <a:gd name="connsiteX3" fmla="*/ 1678094 w 1731866"/>
              <a:gd name="connsiteY3" fmla="*/ 138252 h 898547"/>
              <a:gd name="connsiteX4" fmla="*/ 721213 w 1731866"/>
              <a:gd name="connsiteY4" fmla="*/ 2711 h 898547"/>
              <a:gd name="connsiteX5" fmla="*/ 29222 w 1731866"/>
              <a:gd name="connsiteY5" fmla="*/ 208261 h 898547"/>
              <a:gd name="connsiteX6" fmla="*/ 142569 w 1731866"/>
              <a:gd name="connsiteY6" fmla="*/ 668985 h 898547"/>
              <a:gd name="connsiteX7" fmla="*/ 426128 w 1731866"/>
              <a:gd name="connsiteY7" fmla="*/ 701846 h 898547"/>
              <a:gd name="connsiteX8" fmla="*/ 729119 w 1731866"/>
              <a:gd name="connsiteY8" fmla="*/ 898538 h 898547"/>
              <a:gd name="connsiteX9" fmla="*/ 670635 w 1731866"/>
              <a:gd name="connsiteY9" fmla="*/ 773570 h 898547"/>
              <a:gd name="connsiteX10" fmla="*/ 702544 w 1731866"/>
              <a:gd name="connsiteY10" fmla="*/ 704513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70673 w 1731865"/>
              <a:gd name="connsiteY9" fmla="*/ 773579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5472"/>
              <a:gd name="connsiteY0" fmla="*/ 718060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29450 w 1735472"/>
              <a:gd name="connsiteY10" fmla="*/ 718060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18115 w 1721742"/>
              <a:gd name="connsiteY0" fmla="*/ 725582 h 891586"/>
              <a:gd name="connsiteX1" fmla="*/ 1151317 w 1721742"/>
              <a:gd name="connsiteY1" fmla="*/ 724804 h 891586"/>
              <a:gd name="connsiteX2" fmla="*/ 1619254 w 1721742"/>
              <a:gd name="connsiteY2" fmla="*/ 622036 h 891586"/>
              <a:gd name="connsiteX3" fmla="*/ 1664402 w 1721742"/>
              <a:gd name="connsiteY3" fmla="*/ 138261 h 891586"/>
              <a:gd name="connsiteX4" fmla="*/ 707521 w 1721742"/>
              <a:gd name="connsiteY4" fmla="*/ 2720 h 891586"/>
              <a:gd name="connsiteX5" fmla="*/ 15530 w 1721742"/>
              <a:gd name="connsiteY5" fmla="*/ 208270 h 891586"/>
              <a:gd name="connsiteX6" fmla="*/ 128877 w 1721742"/>
              <a:gd name="connsiteY6" fmla="*/ 668994 h 891586"/>
              <a:gd name="connsiteX7" fmla="*/ 446999 w 1721742"/>
              <a:gd name="connsiteY7" fmla="*/ 710126 h 891586"/>
              <a:gd name="connsiteX8" fmla="*/ 709887 w 1721742"/>
              <a:gd name="connsiteY8" fmla="*/ 891586 h 891586"/>
              <a:gd name="connsiteX9" fmla="*/ 630529 w 1721742"/>
              <a:gd name="connsiteY9" fmla="*/ 796638 h 891586"/>
              <a:gd name="connsiteX10" fmla="*/ 618115 w 1721742"/>
              <a:gd name="connsiteY10" fmla="*/ 725582 h 891586"/>
              <a:gd name="connsiteX0" fmla="*/ 647607 w 1751234"/>
              <a:gd name="connsiteY0" fmla="*/ 725582 h 891586"/>
              <a:gd name="connsiteX1" fmla="*/ 1180809 w 1751234"/>
              <a:gd name="connsiteY1" fmla="*/ 724804 h 891586"/>
              <a:gd name="connsiteX2" fmla="*/ 1648746 w 1751234"/>
              <a:gd name="connsiteY2" fmla="*/ 622036 h 891586"/>
              <a:gd name="connsiteX3" fmla="*/ 1693894 w 1751234"/>
              <a:gd name="connsiteY3" fmla="*/ 138261 h 891586"/>
              <a:gd name="connsiteX4" fmla="*/ 737013 w 1751234"/>
              <a:gd name="connsiteY4" fmla="*/ 2720 h 891586"/>
              <a:gd name="connsiteX5" fmla="*/ 45022 w 1751234"/>
              <a:gd name="connsiteY5" fmla="*/ 208270 h 891586"/>
              <a:gd name="connsiteX6" fmla="*/ 112285 w 1751234"/>
              <a:gd name="connsiteY6" fmla="*/ 648316 h 891586"/>
              <a:gd name="connsiteX7" fmla="*/ 476491 w 1751234"/>
              <a:gd name="connsiteY7" fmla="*/ 710126 h 891586"/>
              <a:gd name="connsiteX8" fmla="*/ 739379 w 1751234"/>
              <a:gd name="connsiteY8" fmla="*/ 891586 h 891586"/>
              <a:gd name="connsiteX9" fmla="*/ 660021 w 1751234"/>
              <a:gd name="connsiteY9" fmla="*/ 796638 h 891586"/>
              <a:gd name="connsiteX10" fmla="*/ 647607 w 1751234"/>
              <a:gd name="connsiteY10" fmla="*/ 725582 h 891586"/>
              <a:gd name="connsiteX0" fmla="*/ 643800 w 1747427"/>
              <a:gd name="connsiteY0" fmla="*/ 725582 h 891586"/>
              <a:gd name="connsiteX1" fmla="*/ 1177002 w 1747427"/>
              <a:gd name="connsiteY1" fmla="*/ 724804 h 891586"/>
              <a:gd name="connsiteX2" fmla="*/ 1644939 w 1747427"/>
              <a:gd name="connsiteY2" fmla="*/ 622036 h 891586"/>
              <a:gd name="connsiteX3" fmla="*/ 1690087 w 1747427"/>
              <a:gd name="connsiteY3" fmla="*/ 138261 h 891586"/>
              <a:gd name="connsiteX4" fmla="*/ 733206 w 1747427"/>
              <a:gd name="connsiteY4" fmla="*/ 2720 h 891586"/>
              <a:gd name="connsiteX5" fmla="*/ 41215 w 1747427"/>
              <a:gd name="connsiteY5" fmla="*/ 208270 h 891586"/>
              <a:gd name="connsiteX6" fmla="*/ 121645 w 1747427"/>
              <a:gd name="connsiteY6" fmla="*/ 629706 h 891586"/>
              <a:gd name="connsiteX7" fmla="*/ 472684 w 1747427"/>
              <a:gd name="connsiteY7" fmla="*/ 710126 h 891586"/>
              <a:gd name="connsiteX8" fmla="*/ 735572 w 1747427"/>
              <a:gd name="connsiteY8" fmla="*/ 891586 h 891586"/>
              <a:gd name="connsiteX9" fmla="*/ 656214 w 1747427"/>
              <a:gd name="connsiteY9" fmla="*/ 796638 h 891586"/>
              <a:gd name="connsiteX10" fmla="*/ 643800 w 1747427"/>
              <a:gd name="connsiteY10" fmla="*/ 725582 h 891586"/>
              <a:gd name="connsiteX0" fmla="*/ 622547 w 1726174"/>
              <a:gd name="connsiteY0" fmla="*/ 723164 h 889168"/>
              <a:gd name="connsiteX1" fmla="*/ 1155749 w 1726174"/>
              <a:gd name="connsiteY1" fmla="*/ 722386 h 889168"/>
              <a:gd name="connsiteX2" fmla="*/ 1623686 w 1726174"/>
              <a:gd name="connsiteY2" fmla="*/ 619618 h 889168"/>
              <a:gd name="connsiteX3" fmla="*/ 1668834 w 1726174"/>
              <a:gd name="connsiteY3" fmla="*/ 135843 h 889168"/>
              <a:gd name="connsiteX4" fmla="*/ 711953 w 1726174"/>
              <a:gd name="connsiteY4" fmla="*/ 302 h 889168"/>
              <a:gd name="connsiteX5" fmla="*/ 46296 w 1726174"/>
              <a:gd name="connsiteY5" fmla="*/ 158293 h 889168"/>
              <a:gd name="connsiteX6" fmla="*/ 100392 w 1726174"/>
              <a:gd name="connsiteY6" fmla="*/ 627288 h 889168"/>
              <a:gd name="connsiteX7" fmla="*/ 451431 w 1726174"/>
              <a:gd name="connsiteY7" fmla="*/ 707708 h 889168"/>
              <a:gd name="connsiteX8" fmla="*/ 714319 w 1726174"/>
              <a:gd name="connsiteY8" fmla="*/ 889168 h 889168"/>
              <a:gd name="connsiteX9" fmla="*/ 634961 w 1726174"/>
              <a:gd name="connsiteY9" fmla="*/ 794220 h 889168"/>
              <a:gd name="connsiteX10" fmla="*/ 622547 w 1726174"/>
              <a:gd name="connsiteY10" fmla="*/ 723164 h 889168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34961 w 1726174"/>
              <a:gd name="connsiteY9" fmla="*/ 794220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596213 w 1726174"/>
              <a:gd name="connsiteY10" fmla="*/ 719029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597107 w 1726174"/>
              <a:gd name="connsiteY9" fmla="*/ 790084 h 876761"/>
              <a:gd name="connsiteX10" fmla="*/ 596213 w 1726174"/>
              <a:gd name="connsiteY10" fmla="*/ 719029 h 876761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7107 w 1726174"/>
              <a:gd name="connsiteY9" fmla="*/ 790084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603967 w 1726174"/>
              <a:gd name="connsiteY9" fmla="*/ 795371 h 843785"/>
              <a:gd name="connsiteX10" fmla="*/ 596213 w 1726174"/>
              <a:gd name="connsiteY10" fmla="*/ 719029 h 843785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3967 w 1726174"/>
              <a:gd name="connsiteY9" fmla="*/ 795371 h 833928"/>
              <a:gd name="connsiteX10" fmla="*/ 596213 w 1726174"/>
              <a:gd name="connsiteY10" fmla="*/ 719029 h 833928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2001 w 1726174"/>
              <a:gd name="connsiteY9" fmla="*/ 787961 h 833928"/>
              <a:gd name="connsiteX10" fmla="*/ 596213 w 1726174"/>
              <a:gd name="connsiteY10" fmla="*/ 719029 h 833928"/>
              <a:gd name="connsiteX0" fmla="*/ 596213 w 1726174"/>
              <a:gd name="connsiteY0" fmla="*/ 719029 h 836314"/>
              <a:gd name="connsiteX1" fmla="*/ 1155749 w 1726174"/>
              <a:gd name="connsiteY1" fmla="*/ 722386 h 836314"/>
              <a:gd name="connsiteX2" fmla="*/ 1623686 w 1726174"/>
              <a:gd name="connsiteY2" fmla="*/ 619618 h 836314"/>
              <a:gd name="connsiteX3" fmla="*/ 1668834 w 1726174"/>
              <a:gd name="connsiteY3" fmla="*/ 135843 h 836314"/>
              <a:gd name="connsiteX4" fmla="*/ 711953 w 1726174"/>
              <a:gd name="connsiteY4" fmla="*/ 302 h 836314"/>
              <a:gd name="connsiteX5" fmla="*/ 46296 w 1726174"/>
              <a:gd name="connsiteY5" fmla="*/ 158293 h 836314"/>
              <a:gd name="connsiteX6" fmla="*/ 100392 w 1726174"/>
              <a:gd name="connsiteY6" fmla="*/ 627288 h 836314"/>
              <a:gd name="connsiteX7" fmla="*/ 451431 w 1726174"/>
              <a:gd name="connsiteY7" fmla="*/ 707708 h 836314"/>
              <a:gd name="connsiteX8" fmla="*/ 624372 w 1726174"/>
              <a:gd name="connsiteY8" fmla="*/ 836189 h 836314"/>
              <a:gd name="connsiteX9" fmla="*/ 602001 w 1726174"/>
              <a:gd name="connsiteY9" fmla="*/ 787961 h 836314"/>
              <a:gd name="connsiteX10" fmla="*/ 596213 w 1726174"/>
              <a:gd name="connsiteY10" fmla="*/ 719029 h 836314"/>
              <a:gd name="connsiteX0" fmla="*/ 606950 w 1726174"/>
              <a:gd name="connsiteY0" fmla="*/ 711850 h 836314"/>
              <a:gd name="connsiteX1" fmla="*/ 1155749 w 1726174"/>
              <a:gd name="connsiteY1" fmla="*/ 722386 h 836314"/>
              <a:gd name="connsiteX2" fmla="*/ 1623686 w 1726174"/>
              <a:gd name="connsiteY2" fmla="*/ 619618 h 836314"/>
              <a:gd name="connsiteX3" fmla="*/ 1668834 w 1726174"/>
              <a:gd name="connsiteY3" fmla="*/ 135843 h 836314"/>
              <a:gd name="connsiteX4" fmla="*/ 711953 w 1726174"/>
              <a:gd name="connsiteY4" fmla="*/ 302 h 836314"/>
              <a:gd name="connsiteX5" fmla="*/ 46296 w 1726174"/>
              <a:gd name="connsiteY5" fmla="*/ 158293 h 836314"/>
              <a:gd name="connsiteX6" fmla="*/ 100392 w 1726174"/>
              <a:gd name="connsiteY6" fmla="*/ 627288 h 836314"/>
              <a:gd name="connsiteX7" fmla="*/ 451431 w 1726174"/>
              <a:gd name="connsiteY7" fmla="*/ 707708 h 836314"/>
              <a:gd name="connsiteX8" fmla="*/ 624372 w 1726174"/>
              <a:gd name="connsiteY8" fmla="*/ 836189 h 836314"/>
              <a:gd name="connsiteX9" fmla="*/ 602001 w 1726174"/>
              <a:gd name="connsiteY9" fmla="*/ 787961 h 836314"/>
              <a:gd name="connsiteX10" fmla="*/ 606950 w 1726174"/>
              <a:gd name="connsiteY10" fmla="*/ 711850 h 836314"/>
              <a:gd name="connsiteX0" fmla="*/ 612615 w 1731839"/>
              <a:gd name="connsiteY0" fmla="*/ 711557 h 836021"/>
              <a:gd name="connsiteX1" fmla="*/ 1161414 w 1731839"/>
              <a:gd name="connsiteY1" fmla="*/ 722093 h 836021"/>
              <a:gd name="connsiteX2" fmla="*/ 1629351 w 1731839"/>
              <a:gd name="connsiteY2" fmla="*/ 619325 h 836021"/>
              <a:gd name="connsiteX3" fmla="*/ 1674499 w 1731839"/>
              <a:gd name="connsiteY3" fmla="*/ 135550 h 836021"/>
              <a:gd name="connsiteX4" fmla="*/ 717618 w 1731839"/>
              <a:gd name="connsiteY4" fmla="*/ 9 h 836021"/>
              <a:gd name="connsiteX5" fmla="*/ 44803 w 1731839"/>
              <a:gd name="connsiteY5" fmla="*/ 138857 h 836021"/>
              <a:gd name="connsiteX6" fmla="*/ 106057 w 1731839"/>
              <a:gd name="connsiteY6" fmla="*/ 626995 h 836021"/>
              <a:gd name="connsiteX7" fmla="*/ 457096 w 1731839"/>
              <a:gd name="connsiteY7" fmla="*/ 707415 h 836021"/>
              <a:gd name="connsiteX8" fmla="*/ 630037 w 1731839"/>
              <a:gd name="connsiteY8" fmla="*/ 835896 h 836021"/>
              <a:gd name="connsiteX9" fmla="*/ 607666 w 1731839"/>
              <a:gd name="connsiteY9" fmla="*/ 787668 h 836021"/>
              <a:gd name="connsiteX10" fmla="*/ 612615 w 1731839"/>
              <a:gd name="connsiteY10" fmla="*/ 711557 h 836021"/>
              <a:gd name="connsiteX0" fmla="*/ 616922 w 1736146"/>
              <a:gd name="connsiteY0" fmla="*/ 712781 h 837245"/>
              <a:gd name="connsiteX1" fmla="*/ 1165721 w 1736146"/>
              <a:gd name="connsiteY1" fmla="*/ 723317 h 837245"/>
              <a:gd name="connsiteX2" fmla="*/ 1633658 w 1736146"/>
              <a:gd name="connsiteY2" fmla="*/ 620549 h 837245"/>
              <a:gd name="connsiteX3" fmla="*/ 1678806 w 1736146"/>
              <a:gd name="connsiteY3" fmla="*/ 136774 h 837245"/>
              <a:gd name="connsiteX4" fmla="*/ 721925 w 1736146"/>
              <a:gd name="connsiteY4" fmla="*/ 1233 h 837245"/>
              <a:gd name="connsiteX5" fmla="*/ 43741 w 1736146"/>
              <a:gd name="connsiteY5" fmla="*/ 106580 h 837245"/>
              <a:gd name="connsiteX6" fmla="*/ 110364 w 1736146"/>
              <a:gd name="connsiteY6" fmla="*/ 628219 h 837245"/>
              <a:gd name="connsiteX7" fmla="*/ 461403 w 1736146"/>
              <a:gd name="connsiteY7" fmla="*/ 708639 h 837245"/>
              <a:gd name="connsiteX8" fmla="*/ 634344 w 1736146"/>
              <a:gd name="connsiteY8" fmla="*/ 837120 h 837245"/>
              <a:gd name="connsiteX9" fmla="*/ 611973 w 1736146"/>
              <a:gd name="connsiteY9" fmla="*/ 788892 h 837245"/>
              <a:gd name="connsiteX10" fmla="*/ 616922 w 1736146"/>
              <a:gd name="connsiteY10" fmla="*/ 712781 h 837245"/>
              <a:gd name="connsiteX0" fmla="*/ 616922 w 1736146"/>
              <a:gd name="connsiteY0" fmla="*/ 712781 h 837245"/>
              <a:gd name="connsiteX1" fmla="*/ 1165721 w 1736146"/>
              <a:gd name="connsiteY1" fmla="*/ 723317 h 837245"/>
              <a:gd name="connsiteX2" fmla="*/ 1633658 w 1736146"/>
              <a:gd name="connsiteY2" fmla="*/ 620549 h 837245"/>
              <a:gd name="connsiteX3" fmla="*/ 1678806 w 1736146"/>
              <a:gd name="connsiteY3" fmla="*/ 136774 h 837245"/>
              <a:gd name="connsiteX4" fmla="*/ 721925 w 1736146"/>
              <a:gd name="connsiteY4" fmla="*/ 1233 h 837245"/>
              <a:gd name="connsiteX5" fmla="*/ 43741 w 1736146"/>
              <a:gd name="connsiteY5" fmla="*/ 106580 h 837245"/>
              <a:gd name="connsiteX6" fmla="*/ 110364 w 1736146"/>
              <a:gd name="connsiteY6" fmla="*/ 628219 h 837245"/>
              <a:gd name="connsiteX7" fmla="*/ 461403 w 1736146"/>
              <a:gd name="connsiteY7" fmla="*/ 708639 h 837245"/>
              <a:gd name="connsiteX8" fmla="*/ 634344 w 1736146"/>
              <a:gd name="connsiteY8" fmla="*/ 837120 h 837245"/>
              <a:gd name="connsiteX9" fmla="*/ 613762 w 1736146"/>
              <a:gd name="connsiteY9" fmla="*/ 791285 h 837245"/>
              <a:gd name="connsiteX10" fmla="*/ 616922 w 1736146"/>
              <a:gd name="connsiteY10" fmla="*/ 712781 h 837245"/>
              <a:gd name="connsiteX0" fmla="*/ 616922 w 1736146"/>
              <a:gd name="connsiteY0" fmla="*/ 712781 h 837245"/>
              <a:gd name="connsiteX1" fmla="*/ 1165721 w 1736146"/>
              <a:gd name="connsiteY1" fmla="*/ 723317 h 837245"/>
              <a:gd name="connsiteX2" fmla="*/ 1633658 w 1736146"/>
              <a:gd name="connsiteY2" fmla="*/ 620549 h 837245"/>
              <a:gd name="connsiteX3" fmla="*/ 1678806 w 1736146"/>
              <a:gd name="connsiteY3" fmla="*/ 136774 h 837245"/>
              <a:gd name="connsiteX4" fmla="*/ 721925 w 1736146"/>
              <a:gd name="connsiteY4" fmla="*/ 1233 h 837245"/>
              <a:gd name="connsiteX5" fmla="*/ 43741 w 1736146"/>
              <a:gd name="connsiteY5" fmla="*/ 106580 h 837245"/>
              <a:gd name="connsiteX6" fmla="*/ 110364 w 1736146"/>
              <a:gd name="connsiteY6" fmla="*/ 628219 h 837245"/>
              <a:gd name="connsiteX7" fmla="*/ 461403 w 1736146"/>
              <a:gd name="connsiteY7" fmla="*/ 708639 h 837245"/>
              <a:gd name="connsiteX8" fmla="*/ 634344 w 1736146"/>
              <a:gd name="connsiteY8" fmla="*/ 837120 h 837245"/>
              <a:gd name="connsiteX9" fmla="*/ 613762 w 1736146"/>
              <a:gd name="connsiteY9" fmla="*/ 791285 h 837245"/>
              <a:gd name="connsiteX10" fmla="*/ 616922 w 1736146"/>
              <a:gd name="connsiteY10" fmla="*/ 712781 h 837245"/>
              <a:gd name="connsiteX0" fmla="*/ 616922 w 1736070"/>
              <a:gd name="connsiteY0" fmla="*/ 712781 h 837245"/>
              <a:gd name="connsiteX1" fmla="*/ 1167511 w 1736070"/>
              <a:gd name="connsiteY1" fmla="*/ 711353 h 837245"/>
              <a:gd name="connsiteX2" fmla="*/ 1633658 w 1736070"/>
              <a:gd name="connsiteY2" fmla="*/ 620549 h 837245"/>
              <a:gd name="connsiteX3" fmla="*/ 1678806 w 1736070"/>
              <a:gd name="connsiteY3" fmla="*/ 136774 h 837245"/>
              <a:gd name="connsiteX4" fmla="*/ 721925 w 1736070"/>
              <a:gd name="connsiteY4" fmla="*/ 1233 h 837245"/>
              <a:gd name="connsiteX5" fmla="*/ 43741 w 1736070"/>
              <a:gd name="connsiteY5" fmla="*/ 106580 h 837245"/>
              <a:gd name="connsiteX6" fmla="*/ 110364 w 1736070"/>
              <a:gd name="connsiteY6" fmla="*/ 628219 h 837245"/>
              <a:gd name="connsiteX7" fmla="*/ 461403 w 1736070"/>
              <a:gd name="connsiteY7" fmla="*/ 708639 h 837245"/>
              <a:gd name="connsiteX8" fmla="*/ 634344 w 1736070"/>
              <a:gd name="connsiteY8" fmla="*/ 837120 h 837245"/>
              <a:gd name="connsiteX9" fmla="*/ 613762 w 1736070"/>
              <a:gd name="connsiteY9" fmla="*/ 791285 h 837245"/>
              <a:gd name="connsiteX10" fmla="*/ 616922 w 1736070"/>
              <a:gd name="connsiteY10" fmla="*/ 712781 h 837245"/>
              <a:gd name="connsiteX0" fmla="*/ 616922 w 1736070"/>
              <a:gd name="connsiteY0" fmla="*/ 712781 h 837245"/>
              <a:gd name="connsiteX1" fmla="*/ 1167511 w 1736070"/>
              <a:gd name="connsiteY1" fmla="*/ 711353 h 837245"/>
              <a:gd name="connsiteX2" fmla="*/ 1633658 w 1736070"/>
              <a:gd name="connsiteY2" fmla="*/ 620549 h 837245"/>
              <a:gd name="connsiteX3" fmla="*/ 1678806 w 1736070"/>
              <a:gd name="connsiteY3" fmla="*/ 136774 h 837245"/>
              <a:gd name="connsiteX4" fmla="*/ 721925 w 1736070"/>
              <a:gd name="connsiteY4" fmla="*/ 1233 h 837245"/>
              <a:gd name="connsiteX5" fmla="*/ 43741 w 1736070"/>
              <a:gd name="connsiteY5" fmla="*/ 106580 h 837245"/>
              <a:gd name="connsiteX6" fmla="*/ 110364 w 1736070"/>
              <a:gd name="connsiteY6" fmla="*/ 628219 h 837245"/>
              <a:gd name="connsiteX7" fmla="*/ 461403 w 1736070"/>
              <a:gd name="connsiteY7" fmla="*/ 708639 h 837245"/>
              <a:gd name="connsiteX8" fmla="*/ 634344 w 1736070"/>
              <a:gd name="connsiteY8" fmla="*/ 837120 h 837245"/>
              <a:gd name="connsiteX9" fmla="*/ 613762 w 1736070"/>
              <a:gd name="connsiteY9" fmla="*/ 791285 h 837245"/>
              <a:gd name="connsiteX10" fmla="*/ 616922 w 1736070"/>
              <a:gd name="connsiteY10" fmla="*/ 712781 h 837245"/>
              <a:gd name="connsiteX0" fmla="*/ 616922 w 1736070"/>
              <a:gd name="connsiteY0" fmla="*/ 712781 h 837245"/>
              <a:gd name="connsiteX1" fmla="*/ 1167511 w 1736070"/>
              <a:gd name="connsiteY1" fmla="*/ 711353 h 837245"/>
              <a:gd name="connsiteX2" fmla="*/ 1633658 w 1736070"/>
              <a:gd name="connsiteY2" fmla="*/ 620549 h 837245"/>
              <a:gd name="connsiteX3" fmla="*/ 1678806 w 1736070"/>
              <a:gd name="connsiteY3" fmla="*/ 136774 h 837245"/>
              <a:gd name="connsiteX4" fmla="*/ 721925 w 1736070"/>
              <a:gd name="connsiteY4" fmla="*/ 1233 h 837245"/>
              <a:gd name="connsiteX5" fmla="*/ 43741 w 1736070"/>
              <a:gd name="connsiteY5" fmla="*/ 106580 h 837245"/>
              <a:gd name="connsiteX6" fmla="*/ 110364 w 1736070"/>
              <a:gd name="connsiteY6" fmla="*/ 628219 h 837245"/>
              <a:gd name="connsiteX7" fmla="*/ 461403 w 1736070"/>
              <a:gd name="connsiteY7" fmla="*/ 708639 h 837245"/>
              <a:gd name="connsiteX8" fmla="*/ 634344 w 1736070"/>
              <a:gd name="connsiteY8" fmla="*/ 837120 h 837245"/>
              <a:gd name="connsiteX9" fmla="*/ 613762 w 1736070"/>
              <a:gd name="connsiteY9" fmla="*/ 791285 h 837245"/>
              <a:gd name="connsiteX10" fmla="*/ 616922 w 1736070"/>
              <a:gd name="connsiteY10" fmla="*/ 712781 h 837245"/>
              <a:gd name="connsiteX0" fmla="*/ 616922 w 1736070"/>
              <a:gd name="connsiteY0" fmla="*/ 712781 h 839094"/>
              <a:gd name="connsiteX1" fmla="*/ 1167511 w 1736070"/>
              <a:gd name="connsiteY1" fmla="*/ 711353 h 839094"/>
              <a:gd name="connsiteX2" fmla="*/ 1633658 w 1736070"/>
              <a:gd name="connsiteY2" fmla="*/ 620549 h 839094"/>
              <a:gd name="connsiteX3" fmla="*/ 1678806 w 1736070"/>
              <a:gd name="connsiteY3" fmla="*/ 136774 h 839094"/>
              <a:gd name="connsiteX4" fmla="*/ 721925 w 1736070"/>
              <a:gd name="connsiteY4" fmla="*/ 1233 h 839094"/>
              <a:gd name="connsiteX5" fmla="*/ 43741 w 1736070"/>
              <a:gd name="connsiteY5" fmla="*/ 106580 h 839094"/>
              <a:gd name="connsiteX6" fmla="*/ 110364 w 1736070"/>
              <a:gd name="connsiteY6" fmla="*/ 628219 h 839094"/>
              <a:gd name="connsiteX7" fmla="*/ 461403 w 1736070"/>
              <a:gd name="connsiteY7" fmla="*/ 708639 h 839094"/>
              <a:gd name="connsiteX8" fmla="*/ 634344 w 1736070"/>
              <a:gd name="connsiteY8" fmla="*/ 837120 h 839094"/>
              <a:gd name="connsiteX9" fmla="*/ 613762 w 1736070"/>
              <a:gd name="connsiteY9" fmla="*/ 791285 h 839094"/>
              <a:gd name="connsiteX10" fmla="*/ 616922 w 1736070"/>
              <a:gd name="connsiteY10" fmla="*/ 712781 h 839094"/>
              <a:gd name="connsiteX0" fmla="*/ 616922 w 1736070"/>
              <a:gd name="connsiteY0" fmla="*/ 712781 h 839094"/>
              <a:gd name="connsiteX1" fmla="*/ 1167511 w 1736070"/>
              <a:gd name="connsiteY1" fmla="*/ 711353 h 839094"/>
              <a:gd name="connsiteX2" fmla="*/ 1633658 w 1736070"/>
              <a:gd name="connsiteY2" fmla="*/ 620549 h 839094"/>
              <a:gd name="connsiteX3" fmla="*/ 1678806 w 1736070"/>
              <a:gd name="connsiteY3" fmla="*/ 136774 h 839094"/>
              <a:gd name="connsiteX4" fmla="*/ 721925 w 1736070"/>
              <a:gd name="connsiteY4" fmla="*/ 1233 h 839094"/>
              <a:gd name="connsiteX5" fmla="*/ 43741 w 1736070"/>
              <a:gd name="connsiteY5" fmla="*/ 106580 h 839094"/>
              <a:gd name="connsiteX6" fmla="*/ 110364 w 1736070"/>
              <a:gd name="connsiteY6" fmla="*/ 628219 h 839094"/>
              <a:gd name="connsiteX7" fmla="*/ 461403 w 1736070"/>
              <a:gd name="connsiteY7" fmla="*/ 708639 h 839094"/>
              <a:gd name="connsiteX8" fmla="*/ 634344 w 1736070"/>
              <a:gd name="connsiteY8" fmla="*/ 837120 h 839094"/>
              <a:gd name="connsiteX9" fmla="*/ 613762 w 1736070"/>
              <a:gd name="connsiteY9" fmla="*/ 791285 h 839094"/>
              <a:gd name="connsiteX10" fmla="*/ 616922 w 1736070"/>
              <a:gd name="connsiteY10" fmla="*/ 712781 h 839094"/>
              <a:gd name="connsiteX0" fmla="*/ 616922 w 1736070"/>
              <a:gd name="connsiteY0" fmla="*/ 715564 h 841877"/>
              <a:gd name="connsiteX1" fmla="*/ 1167511 w 1736070"/>
              <a:gd name="connsiteY1" fmla="*/ 714136 h 841877"/>
              <a:gd name="connsiteX2" fmla="*/ 1633658 w 1736070"/>
              <a:gd name="connsiteY2" fmla="*/ 623332 h 841877"/>
              <a:gd name="connsiteX3" fmla="*/ 1678806 w 1736070"/>
              <a:gd name="connsiteY3" fmla="*/ 186531 h 841877"/>
              <a:gd name="connsiteX4" fmla="*/ 721925 w 1736070"/>
              <a:gd name="connsiteY4" fmla="*/ 4016 h 841877"/>
              <a:gd name="connsiteX5" fmla="*/ 43741 w 1736070"/>
              <a:gd name="connsiteY5" fmla="*/ 109363 h 841877"/>
              <a:gd name="connsiteX6" fmla="*/ 110364 w 1736070"/>
              <a:gd name="connsiteY6" fmla="*/ 631002 h 841877"/>
              <a:gd name="connsiteX7" fmla="*/ 461403 w 1736070"/>
              <a:gd name="connsiteY7" fmla="*/ 711422 h 841877"/>
              <a:gd name="connsiteX8" fmla="*/ 634344 w 1736070"/>
              <a:gd name="connsiteY8" fmla="*/ 839903 h 841877"/>
              <a:gd name="connsiteX9" fmla="*/ 613762 w 1736070"/>
              <a:gd name="connsiteY9" fmla="*/ 794068 h 841877"/>
              <a:gd name="connsiteX10" fmla="*/ 616922 w 1736070"/>
              <a:gd name="connsiteY10" fmla="*/ 715564 h 841877"/>
              <a:gd name="connsiteX0" fmla="*/ 616922 w 1732832"/>
              <a:gd name="connsiteY0" fmla="*/ 713064 h 839377"/>
              <a:gd name="connsiteX1" fmla="*/ 1167511 w 1732832"/>
              <a:gd name="connsiteY1" fmla="*/ 711636 h 839377"/>
              <a:gd name="connsiteX2" fmla="*/ 1633658 w 1732832"/>
              <a:gd name="connsiteY2" fmla="*/ 620832 h 839377"/>
              <a:gd name="connsiteX3" fmla="*/ 1674387 w 1732832"/>
              <a:gd name="connsiteY3" fmla="*/ 142276 h 839377"/>
              <a:gd name="connsiteX4" fmla="*/ 721925 w 1732832"/>
              <a:gd name="connsiteY4" fmla="*/ 1516 h 839377"/>
              <a:gd name="connsiteX5" fmla="*/ 43741 w 1732832"/>
              <a:gd name="connsiteY5" fmla="*/ 106863 h 839377"/>
              <a:gd name="connsiteX6" fmla="*/ 110364 w 1732832"/>
              <a:gd name="connsiteY6" fmla="*/ 628502 h 839377"/>
              <a:gd name="connsiteX7" fmla="*/ 461403 w 1732832"/>
              <a:gd name="connsiteY7" fmla="*/ 708922 h 839377"/>
              <a:gd name="connsiteX8" fmla="*/ 634344 w 1732832"/>
              <a:gd name="connsiteY8" fmla="*/ 837403 h 839377"/>
              <a:gd name="connsiteX9" fmla="*/ 613762 w 1732832"/>
              <a:gd name="connsiteY9" fmla="*/ 791568 h 839377"/>
              <a:gd name="connsiteX10" fmla="*/ 616922 w 1732832"/>
              <a:gd name="connsiteY10" fmla="*/ 713064 h 839377"/>
              <a:gd name="connsiteX0" fmla="*/ 616922 w 1732832"/>
              <a:gd name="connsiteY0" fmla="*/ 713064 h 839377"/>
              <a:gd name="connsiteX1" fmla="*/ 1167511 w 1732832"/>
              <a:gd name="connsiteY1" fmla="*/ 711636 h 839377"/>
              <a:gd name="connsiteX2" fmla="*/ 1633658 w 1732832"/>
              <a:gd name="connsiteY2" fmla="*/ 620832 h 839377"/>
              <a:gd name="connsiteX3" fmla="*/ 1674387 w 1732832"/>
              <a:gd name="connsiteY3" fmla="*/ 142276 h 839377"/>
              <a:gd name="connsiteX4" fmla="*/ 721925 w 1732832"/>
              <a:gd name="connsiteY4" fmla="*/ 1516 h 839377"/>
              <a:gd name="connsiteX5" fmla="*/ 43741 w 1732832"/>
              <a:gd name="connsiteY5" fmla="*/ 106863 h 839377"/>
              <a:gd name="connsiteX6" fmla="*/ 110364 w 1732832"/>
              <a:gd name="connsiteY6" fmla="*/ 628502 h 839377"/>
              <a:gd name="connsiteX7" fmla="*/ 461403 w 1732832"/>
              <a:gd name="connsiteY7" fmla="*/ 708922 h 839377"/>
              <a:gd name="connsiteX8" fmla="*/ 634344 w 1732832"/>
              <a:gd name="connsiteY8" fmla="*/ 837403 h 839377"/>
              <a:gd name="connsiteX9" fmla="*/ 613762 w 1732832"/>
              <a:gd name="connsiteY9" fmla="*/ 791568 h 839377"/>
              <a:gd name="connsiteX10" fmla="*/ 616922 w 1732832"/>
              <a:gd name="connsiteY10" fmla="*/ 713064 h 839377"/>
              <a:gd name="connsiteX0" fmla="*/ 616922 w 1733140"/>
              <a:gd name="connsiteY0" fmla="*/ 713064 h 839377"/>
              <a:gd name="connsiteX1" fmla="*/ 1160523 w 1733140"/>
              <a:gd name="connsiteY1" fmla="*/ 724017 h 839377"/>
              <a:gd name="connsiteX2" fmla="*/ 1633658 w 1733140"/>
              <a:gd name="connsiteY2" fmla="*/ 620832 h 839377"/>
              <a:gd name="connsiteX3" fmla="*/ 1674387 w 1733140"/>
              <a:gd name="connsiteY3" fmla="*/ 142276 h 839377"/>
              <a:gd name="connsiteX4" fmla="*/ 721925 w 1733140"/>
              <a:gd name="connsiteY4" fmla="*/ 1516 h 839377"/>
              <a:gd name="connsiteX5" fmla="*/ 43741 w 1733140"/>
              <a:gd name="connsiteY5" fmla="*/ 106863 h 839377"/>
              <a:gd name="connsiteX6" fmla="*/ 110364 w 1733140"/>
              <a:gd name="connsiteY6" fmla="*/ 628502 h 839377"/>
              <a:gd name="connsiteX7" fmla="*/ 461403 w 1733140"/>
              <a:gd name="connsiteY7" fmla="*/ 708922 h 839377"/>
              <a:gd name="connsiteX8" fmla="*/ 634344 w 1733140"/>
              <a:gd name="connsiteY8" fmla="*/ 837403 h 839377"/>
              <a:gd name="connsiteX9" fmla="*/ 613762 w 1733140"/>
              <a:gd name="connsiteY9" fmla="*/ 791568 h 839377"/>
              <a:gd name="connsiteX10" fmla="*/ 616922 w 1733140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20832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00198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00198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00198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2986"/>
              <a:gd name="connsiteY0" fmla="*/ 713064 h 839377"/>
              <a:gd name="connsiteX1" fmla="*/ 1164018 w 1732986"/>
              <a:gd name="connsiteY1" fmla="*/ 711636 h 839377"/>
              <a:gd name="connsiteX2" fmla="*/ 1633658 w 1732986"/>
              <a:gd name="connsiteY2" fmla="*/ 600198 h 839377"/>
              <a:gd name="connsiteX3" fmla="*/ 1674387 w 1732986"/>
              <a:gd name="connsiteY3" fmla="*/ 142276 h 839377"/>
              <a:gd name="connsiteX4" fmla="*/ 721925 w 1732986"/>
              <a:gd name="connsiteY4" fmla="*/ 1516 h 839377"/>
              <a:gd name="connsiteX5" fmla="*/ 43741 w 1732986"/>
              <a:gd name="connsiteY5" fmla="*/ 106863 h 839377"/>
              <a:gd name="connsiteX6" fmla="*/ 110364 w 1732986"/>
              <a:gd name="connsiteY6" fmla="*/ 628502 h 839377"/>
              <a:gd name="connsiteX7" fmla="*/ 461403 w 1732986"/>
              <a:gd name="connsiteY7" fmla="*/ 708922 h 839377"/>
              <a:gd name="connsiteX8" fmla="*/ 634344 w 1732986"/>
              <a:gd name="connsiteY8" fmla="*/ 837403 h 839377"/>
              <a:gd name="connsiteX9" fmla="*/ 613762 w 1732986"/>
              <a:gd name="connsiteY9" fmla="*/ 791568 h 839377"/>
              <a:gd name="connsiteX10" fmla="*/ 616922 w 1732986"/>
              <a:gd name="connsiteY10" fmla="*/ 713064 h 839377"/>
              <a:gd name="connsiteX0" fmla="*/ 616922 w 1732986"/>
              <a:gd name="connsiteY0" fmla="*/ 713064 h 839377"/>
              <a:gd name="connsiteX1" fmla="*/ 1164018 w 1732986"/>
              <a:gd name="connsiteY1" fmla="*/ 711636 h 839377"/>
              <a:gd name="connsiteX2" fmla="*/ 1633658 w 1732986"/>
              <a:gd name="connsiteY2" fmla="*/ 600198 h 839377"/>
              <a:gd name="connsiteX3" fmla="*/ 1674387 w 1732986"/>
              <a:gd name="connsiteY3" fmla="*/ 142276 h 839377"/>
              <a:gd name="connsiteX4" fmla="*/ 721925 w 1732986"/>
              <a:gd name="connsiteY4" fmla="*/ 1516 h 839377"/>
              <a:gd name="connsiteX5" fmla="*/ 43741 w 1732986"/>
              <a:gd name="connsiteY5" fmla="*/ 106863 h 839377"/>
              <a:gd name="connsiteX6" fmla="*/ 110364 w 1732986"/>
              <a:gd name="connsiteY6" fmla="*/ 628502 h 839377"/>
              <a:gd name="connsiteX7" fmla="*/ 461403 w 1732986"/>
              <a:gd name="connsiteY7" fmla="*/ 708922 h 839377"/>
              <a:gd name="connsiteX8" fmla="*/ 634344 w 1732986"/>
              <a:gd name="connsiteY8" fmla="*/ 837403 h 839377"/>
              <a:gd name="connsiteX9" fmla="*/ 616463 w 1732986"/>
              <a:gd name="connsiteY9" fmla="*/ 789973 h 839377"/>
              <a:gd name="connsiteX10" fmla="*/ 616922 w 1732986"/>
              <a:gd name="connsiteY10" fmla="*/ 713064 h 839377"/>
              <a:gd name="connsiteX0" fmla="*/ 616922 w 1732986"/>
              <a:gd name="connsiteY0" fmla="*/ 713064 h 837403"/>
              <a:gd name="connsiteX1" fmla="*/ 1164018 w 1732986"/>
              <a:gd name="connsiteY1" fmla="*/ 711636 h 837403"/>
              <a:gd name="connsiteX2" fmla="*/ 1633658 w 1732986"/>
              <a:gd name="connsiteY2" fmla="*/ 600198 h 837403"/>
              <a:gd name="connsiteX3" fmla="*/ 1674387 w 1732986"/>
              <a:gd name="connsiteY3" fmla="*/ 142276 h 837403"/>
              <a:gd name="connsiteX4" fmla="*/ 721925 w 1732986"/>
              <a:gd name="connsiteY4" fmla="*/ 1516 h 837403"/>
              <a:gd name="connsiteX5" fmla="*/ 43741 w 1732986"/>
              <a:gd name="connsiteY5" fmla="*/ 106863 h 837403"/>
              <a:gd name="connsiteX6" fmla="*/ 110364 w 1732986"/>
              <a:gd name="connsiteY6" fmla="*/ 628502 h 837403"/>
              <a:gd name="connsiteX7" fmla="*/ 461403 w 1732986"/>
              <a:gd name="connsiteY7" fmla="*/ 708922 h 837403"/>
              <a:gd name="connsiteX8" fmla="*/ 634344 w 1732986"/>
              <a:gd name="connsiteY8" fmla="*/ 837403 h 837403"/>
              <a:gd name="connsiteX9" fmla="*/ 616463 w 1732986"/>
              <a:gd name="connsiteY9" fmla="*/ 789973 h 837403"/>
              <a:gd name="connsiteX10" fmla="*/ 616922 w 1732986"/>
              <a:gd name="connsiteY10" fmla="*/ 713064 h 837403"/>
              <a:gd name="connsiteX0" fmla="*/ 616922 w 1730658"/>
              <a:gd name="connsiteY0" fmla="*/ 713064 h 837403"/>
              <a:gd name="connsiteX1" fmla="*/ 1164018 w 1730658"/>
              <a:gd name="connsiteY1" fmla="*/ 711636 h 837403"/>
              <a:gd name="connsiteX2" fmla="*/ 1626069 w 1730658"/>
              <a:gd name="connsiteY2" fmla="*/ 628754 h 837403"/>
              <a:gd name="connsiteX3" fmla="*/ 1674387 w 1730658"/>
              <a:gd name="connsiteY3" fmla="*/ 142276 h 837403"/>
              <a:gd name="connsiteX4" fmla="*/ 721925 w 1730658"/>
              <a:gd name="connsiteY4" fmla="*/ 1516 h 837403"/>
              <a:gd name="connsiteX5" fmla="*/ 43741 w 1730658"/>
              <a:gd name="connsiteY5" fmla="*/ 106863 h 837403"/>
              <a:gd name="connsiteX6" fmla="*/ 110364 w 1730658"/>
              <a:gd name="connsiteY6" fmla="*/ 628502 h 837403"/>
              <a:gd name="connsiteX7" fmla="*/ 461403 w 1730658"/>
              <a:gd name="connsiteY7" fmla="*/ 708922 h 837403"/>
              <a:gd name="connsiteX8" fmla="*/ 634344 w 1730658"/>
              <a:gd name="connsiteY8" fmla="*/ 837403 h 837403"/>
              <a:gd name="connsiteX9" fmla="*/ 616463 w 1730658"/>
              <a:gd name="connsiteY9" fmla="*/ 789973 h 837403"/>
              <a:gd name="connsiteX10" fmla="*/ 616922 w 1730658"/>
              <a:gd name="connsiteY10" fmla="*/ 713064 h 837403"/>
              <a:gd name="connsiteX0" fmla="*/ 616922 w 1722741"/>
              <a:gd name="connsiteY0" fmla="*/ 713064 h 837403"/>
              <a:gd name="connsiteX1" fmla="*/ 1164018 w 1722741"/>
              <a:gd name="connsiteY1" fmla="*/ 711636 h 837403"/>
              <a:gd name="connsiteX2" fmla="*/ 1595711 w 1722741"/>
              <a:gd name="connsiteY2" fmla="*/ 628754 h 837403"/>
              <a:gd name="connsiteX3" fmla="*/ 1674387 w 1722741"/>
              <a:gd name="connsiteY3" fmla="*/ 142276 h 837403"/>
              <a:gd name="connsiteX4" fmla="*/ 721925 w 1722741"/>
              <a:gd name="connsiteY4" fmla="*/ 1516 h 837403"/>
              <a:gd name="connsiteX5" fmla="*/ 43741 w 1722741"/>
              <a:gd name="connsiteY5" fmla="*/ 106863 h 837403"/>
              <a:gd name="connsiteX6" fmla="*/ 110364 w 1722741"/>
              <a:gd name="connsiteY6" fmla="*/ 628502 h 837403"/>
              <a:gd name="connsiteX7" fmla="*/ 461403 w 1722741"/>
              <a:gd name="connsiteY7" fmla="*/ 708922 h 837403"/>
              <a:gd name="connsiteX8" fmla="*/ 634344 w 1722741"/>
              <a:gd name="connsiteY8" fmla="*/ 837403 h 837403"/>
              <a:gd name="connsiteX9" fmla="*/ 616463 w 1722741"/>
              <a:gd name="connsiteY9" fmla="*/ 789973 h 837403"/>
              <a:gd name="connsiteX10" fmla="*/ 616922 w 1722741"/>
              <a:gd name="connsiteY10" fmla="*/ 713064 h 837403"/>
              <a:gd name="connsiteX0" fmla="*/ 612139 w 1722741"/>
              <a:gd name="connsiteY0" fmla="*/ 734249 h 837403"/>
              <a:gd name="connsiteX1" fmla="*/ 1164018 w 1722741"/>
              <a:gd name="connsiteY1" fmla="*/ 711636 h 837403"/>
              <a:gd name="connsiteX2" fmla="*/ 1595711 w 1722741"/>
              <a:gd name="connsiteY2" fmla="*/ 628754 h 837403"/>
              <a:gd name="connsiteX3" fmla="*/ 1674387 w 1722741"/>
              <a:gd name="connsiteY3" fmla="*/ 142276 h 837403"/>
              <a:gd name="connsiteX4" fmla="*/ 721925 w 1722741"/>
              <a:gd name="connsiteY4" fmla="*/ 1516 h 837403"/>
              <a:gd name="connsiteX5" fmla="*/ 43741 w 1722741"/>
              <a:gd name="connsiteY5" fmla="*/ 106863 h 837403"/>
              <a:gd name="connsiteX6" fmla="*/ 110364 w 1722741"/>
              <a:gd name="connsiteY6" fmla="*/ 628502 h 837403"/>
              <a:gd name="connsiteX7" fmla="*/ 461403 w 1722741"/>
              <a:gd name="connsiteY7" fmla="*/ 708922 h 837403"/>
              <a:gd name="connsiteX8" fmla="*/ 634344 w 1722741"/>
              <a:gd name="connsiteY8" fmla="*/ 837403 h 837403"/>
              <a:gd name="connsiteX9" fmla="*/ 616463 w 1722741"/>
              <a:gd name="connsiteY9" fmla="*/ 789973 h 837403"/>
              <a:gd name="connsiteX10" fmla="*/ 612139 w 1722741"/>
              <a:gd name="connsiteY10" fmla="*/ 734249 h 837403"/>
              <a:gd name="connsiteX0" fmla="*/ 612139 w 1721794"/>
              <a:gd name="connsiteY0" fmla="*/ 734249 h 837403"/>
              <a:gd name="connsiteX1" fmla="*/ 1193010 w 1721794"/>
              <a:gd name="connsiteY1" fmla="*/ 734938 h 837403"/>
              <a:gd name="connsiteX2" fmla="*/ 1595711 w 1721794"/>
              <a:gd name="connsiteY2" fmla="*/ 628754 h 837403"/>
              <a:gd name="connsiteX3" fmla="*/ 1674387 w 1721794"/>
              <a:gd name="connsiteY3" fmla="*/ 142276 h 837403"/>
              <a:gd name="connsiteX4" fmla="*/ 721925 w 1721794"/>
              <a:gd name="connsiteY4" fmla="*/ 1516 h 837403"/>
              <a:gd name="connsiteX5" fmla="*/ 43741 w 1721794"/>
              <a:gd name="connsiteY5" fmla="*/ 106863 h 837403"/>
              <a:gd name="connsiteX6" fmla="*/ 110364 w 1721794"/>
              <a:gd name="connsiteY6" fmla="*/ 628502 h 837403"/>
              <a:gd name="connsiteX7" fmla="*/ 461403 w 1721794"/>
              <a:gd name="connsiteY7" fmla="*/ 708922 h 837403"/>
              <a:gd name="connsiteX8" fmla="*/ 634344 w 1721794"/>
              <a:gd name="connsiteY8" fmla="*/ 837403 h 837403"/>
              <a:gd name="connsiteX9" fmla="*/ 616463 w 1721794"/>
              <a:gd name="connsiteY9" fmla="*/ 789973 h 837403"/>
              <a:gd name="connsiteX10" fmla="*/ 612139 w 1721794"/>
              <a:gd name="connsiteY10" fmla="*/ 734249 h 837403"/>
              <a:gd name="connsiteX0" fmla="*/ 612139 w 1721794"/>
              <a:gd name="connsiteY0" fmla="*/ 734249 h 837403"/>
              <a:gd name="connsiteX1" fmla="*/ 1193010 w 1721794"/>
              <a:gd name="connsiteY1" fmla="*/ 734938 h 837403"/>
              <a:gd name="connsiteX2" fmla="*/ 1595711 w 1721794"/>
              <a:gd name="connsiteY2" fmla="*/ 628754 h 837403"/>
              <a:gd name="connsiteX3" fmla="*/ 1674387 w 1721794"/>
              <a:gd name="connsiteY3" fmla="*/ 142276 h 837403"/>
              <a:gd name="connsiteX4" fmla="*/ 721925 w 1721794"/>
              <a:gd name="connsiteY4" fmla="*/ 1516 h 837403"/>
              <a:gd name="connsiteX5" fmla="*/ 43741 w 1721794"/>
              <a:gd name="connsiteY5" fmla="*/ 106863 h 837403"/>
              <a:gd name="connsiteX6" fmla="*/ 110364 w 1721794"/>
              <a:gd name="connsiteY6" fmla="*/ 628502 h 837403"/>
              <a:gd name="connsiteX7" fmla="*/ 461403 w 1721794"/>
              <a:gd name="connsiteY7" fmla="*/ 708922 h 837403"/>
              <a:gd name="connsiteX8" fmla="*/ 634344 w 1721794"/>
              <a:gd name="connsiteY8" fmla="*/ 837403 h 837403"/>
              <a:gd name="connsiteX9" fmla="*/ 616463 w 1721794"/>
              <a:gd name="connsiteY9" fmla="*/ 789973 h 837403"/>
              <a:gd name="connsiteX10" fmla="*/ 612139 w 1721794"/>
              <a:gd name="connsiteY10" fmla="*/ 734249 h 837403"/>
              <a:gd name="connsiteX0" fmla="*/ 612139 w 1721794"/>
              <a:gd name="connsiteY0" fmla="*/ 734249 h 837403"/>
              <a:gd name="connsiteX1" fmla="*/ 1193010 w 1721794"/>
              <a:gd name="connsiteY1" fmla="*/ 734938 h 837403"/>
              <a:gd name="connsiteX2" fmla="*/ 1595711 w 1721794"/>
              <a:gd name="connsiteY2" fmla="*/ 628754 h 837403"/>
              <a:gd name="connsiteX3" fmla="*/ 1674387 w 1721794"/>
              <a:gd name="connsiteY3" fmla="*/ 142276 h 837403"/>
              <a:gd name="connsiteX4" fmla="*/ 721925 w 1721794"/>
              <a:gd name="connsiteY4" fmla="*/ 1516 h 837403"/>
              <a:gd name="connsiteX5" fmla="*/ 43741 w 1721794"/>
              <a:gd name="connsiteY5" fmla="*/ 106863 h 837403"/>
              <a:gd name="connsiteX6" fmla="*/ 110364 w 1721794"/>
              <a:gd name="connsiteY6" fmla="*/ 628502 h 837403"/>
              <a:gd name="connsiteX7" fmla="*/ 461403 w 1721794"/>
              <a:gd name="connsiteY7" fmla="*/ 708922 h 837403"/>
              <a:gd name="connsiteX8" fmla="*/ 634344 w 1721794"/>
              <a:gd name="connsiteY8" fmla="*/ 837403 h 837403"/>
              <a:gd name="connsiteX9" fmla="*/ 616463 w 1721794"/>
              <a:gd name="connsiteY9" fmla="*/ 789973 h 837403"/>
              <a:gd name="connsiteX10" fmla="*/ 612139 w 1721794"/>
              <a:gd name="connsiteY10" fmla="*/ 734249 h 837403"/>
              <a:gd name="connsiteX0" fmla="*/ 612199 w 1721854"/>
              <a:gd name="connsiteY0" fmla="*/ 750772 h 853926"/>
              <a:gd name="connsiteX1" fmla="*/ 1193070 w 1721854"/>
              <a:gd name="connsiteY1" fmla="*/ 751461 h 853926"/>
              <a:gd name="connsiteX2" fmla="*/ 1595771 w 1721854"/>
              <a:gd name="connsiteY2" fmla="*/ 645277 h 853926"/>
              <a:gd name="connsiteX3" fmla="*/ 1674447 w 1721854"/>
              <a:gd name="connsiteY3" fmla="*/ 158799 h 853926"/>
              <a:gd name="connsiteX4" fmla="*/ 722810 w 1721854"/>
              <a:gd name="connsiteY4" fmla="*/ 903 h 853926"/>
              <a:gd name="connsiteX5" fmla="*/ 43801 w 1721854"/>
              <a:gd name="connsiteY5" fmla="*/ 123386 h 853926"/>
              <a:gd name="connsiteX6" fmla="*/ 110424 w 1721854"/>
              <a:gd name="connsiteY6" fmla="*/ 645025 h 853926"/>
              <a:gd name="connsiteX7" fmla="*/ 461463 w 1721854"/>
              <a:gd name="connsiteY7" fmla="*/ 725445 h 853926"/>
              <a:gd name="connsiteX8" fmla="*/ 634404 w 1721854"/>
              <a:gd name="connsiteY8" fmla="*/ 853926 h 853926"/>
              <a:gd name="connsiteX9" fmla="*/ 616523 w 1721854"/>
              <a:gd name="connsiteY9" fmla="*/ 806496 h 853926"/>
              <a:gd name="connsiteX10" fmla="*/ 612199 w 1721854"/>
              <a:gd name="connsiteY10" fmla="*/ 750772 h 853926"/>
              <a:gd name="connsiteX0" fmla="*/ 608050 w 1717705"/>
              <a:gd name="connsiteY0" fmla="*/ 754226 h 857380"/>
              <a:gd name="connsiteX1" fmla="*/ 1188921 w 1717705"/>
              <a:gd name="connsiteY1" fmla="*/ 754915 h 857380"/>
              <a:gd name="connsiteX2" fmla="*/ 1591622 w 1717705"/>
              <a:gd name="connsiteY2" fmla="*/ 648731 h 857380"/>
              <a:gd name="connsiteX3" fmla="*/ 1670298 w 1717705"/>
              <a:gd name="connsiteY3" fmla="*/ 162253 h 857380"/>
              <a:gd name="connsiteX4" fmla="*/ 662369 w 1717705"/>
              <a:gd name="connsiteY4" fmla="*/ 828 h 857380"/>
              <a:gd name="connsiteX5" fmla="*/ 39652 w 1717705"/>
              <a:gd name="connsiteY5" fmla="*/ 126840 h 857380"/>
              <a:gd name="connsiteX6" fmla="*/ 106275 w 1717705"/>
              <a:gd name="connsiteY6" fmla="*/ 648479 h 857380"/>
              <a:gd name="connsiteX7" fmla="*/ 457314 w 1717705"/>
              <a:gd name="connsiteY7" fmla="*/ 728899 h 857380"/>
              <a:gd name="connsiteX8" fmla="*/ 630255 w 1717705"/>
              <a:gd name="connsiteY8" fmla="*/ 857380 h 857380"/>
              <a:gd name="connsiteX9" fmla="*/ 612374 w 1717705"/>
              <a:gd name="connsiteY9" fmla="*/ 809950 h 857380"/>
              <a:gd name="connsiteX10" fmla="*/ 608050 w 1717705"/>
              <a:gd name="connsiteY10" fmla="*/ 754226 h 857380"/>
              <a:gd name="connsiteX0" fmla="*/ 607236 w 1716891"/>
              <a:gd name="connsiteY0" fmla="*/ 759127 h 862281"/>
              <a:gd name="connsiteX1" fmla="*/ 1188107 w 1716891"/>
              <a:gd name="connsiteY1" fmla="*/ 759816 h 862281"/>
              <a:gd name="connsiteX2" fmla="*/ 1590808 w 1716891"/>
              <a:gd name="connsiteY2" fmla="*/ 653632 h 862281"/>
              <a:gd name="connsiteX3" fmla="*/ 1669484 w 1716891"/>
              <a:gd name="connsiteY3" fmla="*/ 167154 h 862281"/>
              <a:gd name="connsiteX4" fmla="*/ 650503 w 1716891"/>
              <a:gd name="connsiteY4" fmla="*/ 739 h 862281"/>
              <a:gd name="connsiteX5" fmla="*/ 38838 w 1716891"/>
              <a:gd name="connsiteY5" fmla="*/ 131741 h 862281"/>
              <a:gd name="connsiteX6" fmla="*/ 105461 w 1716891"/>
              <a:gd name="connsiteY6" fmla="*/ 653380 h 862281"/>
              <a:gd name="connsiteX7" fmla="*/ 456500 w 1716891"/>
              <a:gd name="connsiteY7" fmla="*/ 733800 h 862281"/>
              <a:gd name="connsiteX8" fmla="*/ 629441 w 1716891"/>
              <a:gd name="connsiteY8" fmla="*/ 862281 h 862281"/>
              <a:gd name="connsiteX9" fmla="*/ 611560 w 1716891"/>
              <a:gd name="connsiteY9" fmla="*/ 814851 h 862281"/>
              <a:gd name="connsiteX10" fmla="*/ 607236 w 1716891"/>
              <a:gd name="connsiteY10" fmla="*/ 759127 h 862281"/>
              <a:gd name="connsiteX0" fmla="*/ 607236 w 1719556"/>
              <a:gd name="connsiteY0" fmla="*/ 759127 h 862281"/>
              <a:gd name="connsiteX1" fmla="*/ 1188107 w 1719556"/>
              <a:gd name="connsiteY1" fmla="*/ 759816 h 862281"/>
              <a:gd name="connsiteX2" fmla="*/ 1602273 w 1719556"/>
              <a:gd name="connsiteY2" fmla="*/ 650054 h 862281"/>
              <a:gd name="connsiteX3" fmla="*/ 1669484 w 1719556"/>
              <a:gd name="connsiteY3" fmla="*/ 167154 h 862281"/>
              <a:gd name="connsiteX4" fmla="*/ 650503 w 1719556"/>
              <a:gd name="connsiteY4" fmla="*/ 739 h 862281"/>
              <a:gd name="connsiteX5" fmla="*/ 38838 w 1719556"/>
              <a:gd name="connsiteY5" fmla="*/ 131741 h 862281"/>
              <a:gd name="connsiteX6" fmla="*/ 105461 w 1719556"/>
              <a:gd name="connsiteY6" fmla="*/ 653380 h 862281"/>
              <a:gd name="connsiteX7" fmla="*/ 456500 w 1719556"/>
              <a:gd name="connsiteY7" fmla="*/ 733800 h 862281"/>
              <a:gd name="connsiteX8" fmla="*/ 629441 w 1719556"/>
              <a:gd name="connsiteY8" fmla="*/ 862281 h 862281"/>
              <a:gd name="connsiteX9" fmla="*/ 611560 w 1719556"/>
              <a:gd name="connsiteY9" fmla="*/ 814851 h 862281"/>
              <a:gd name="connsiteX10" fmla="*/ 607236 w 1719556"/>
              <a:gd name="connsiteY10" fmla="*/ 759127 h 862281"/>
              <a:gd name="connsiteX0" fmla="*/ 632575 w 1744895"/>
              <a:gd name="connsiteY0" fmla="*/ 758827 h 861981"/>
              <a:gd name="connsiteX1" fmla="*/ 1213446 w 1744895"/>
              <a:gd name="connsiteY1" fmla="*/ 759516 h 861981"/>
              <a:gd name="connsiteX2" fmla="*/ 1627612 w 1744895"/>
              <a:gd name="connsiteY2" fmla="*/ 649754 h 861981"/>
              <a:gd name="connsiteX3" fmla="*/ 1694823 w 1744895"/>
              <a:gd name="connsiteY3" fmla="*/ 166854 h 861981"/>
              <a:gd name="connsiteX4" fmla="*/ 675842 w 1744895"/>
              <a:gd name="connsiteY4" fmla="*/ 439 h 861981"/>
              <a:gd name="connsiteX5" fmla="*/ 33743 w 1744895"/>
              <a:gd name="connsiteY5" fmla="*/ 138126 h 861981"/>
              <a:gd name="connsiteX6" fmla="*/ 130800 w 1744895"/>
              <a:gd name="connsiteY6" fmla="*/ 653080 h 861981"/>
              <a:gd name="connsiteX7" fmla="*/ 481839 w 1744895"/>
              <a:gd name="connsiteY7" fmla="*/ 733500 h 861981"/>
              <a:gd name="connsiteX8" fmla="*/ 654780 w 1744895"/>
              <a:gd name="connsiteY8" fmla="*/ 861981 h 861981"/>
              <a:gd name="connsiteX9" fmla="*/ 636899 w 1744895"/>
              <a:gd name="connsiteY9" fmla="*/ 814551 h 861981"/>
              <a:gd name="connsiteX10" fmla="*/ 632575 w 1744895"/>
              <a:gd name="connsiteY10" fmla="*/ 758827 h 861981"/>
              <a:gd name="connsiteX0" fmla="*/ 632575 w 1744895"/>
              <a:gd name="connsiteY0" fmla="*/ 758471 h 861625"/>
              <a:gd name="connsiteX1" fmla="*/ 1213446 w 1744895"/>
              <a:gd name="connsiteY1" fmla="*/ 759160 h 861625"/>
              <a:gd name="connsiteX2" fmla="*/ 1627612 w 1744895"/>
              <a:gd name="connsiteY2" fmla="*/ 649398 h 861625"/>
              <a:gd name="connsiteX3" fmla="*/ 1694823 w 1744895"/>
              <a:gd name="connsiteY3" fmla="*/ 166498 h 861625"/>
              <a:gd name="connsiteX4" fmla="*/ 675842 w 1744895"/>
              <a:gd name="connsiteY4" fmla="*/ 83 h 861625"/>
              <a:gd name="connsiteX5" fmla="*/ 33743 w 1744895"/>
              <a:gd name="connsiteY5" fmla="*/ 137770 h 861625"/>
              <a:gd name="connsiteX6" fmla="*/ 130800 w 1744895"/>
              <a:gd name="connsiteY6" fmla="*/ 652724 h 861625"/>
              <a:gd name="connsiteX7" fmla="*/ 481839 w 1744895"/>
              <a:gd name="connsiteY7" fmla="*/ 733144 h 861625"/>
              <a:gd name="connsiteX8" fmla="*/ 654780 w 1744895"/>
              <a:gd name="connsiteY8" fmla="*/ 861625 h 861625"/>
              <a:gd name="connsiteX9" fmla="*/ 636899 w 1744895"/>
              <a:gd name="connsiteY9" fmla="*/ 814195 h 861625"/>
              <a:gd name="connsiteX10" fmla="*/ 632575 w 1744895"/>
              <a:gd name="connsiteY10" fmla="*/ 758471 h 86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44895" h="861625">
                <a:moveTo>
                  <a:pt x="632575" y="758471"/>
                </a:moveTo>
                <a:cubicBezTo>
                  <a:pt x="777957" y="764736"/>
                  <a:pt x="1047607" y="777339"/>
                  <a:pt x="1213446" y="759160"/>
                </a:cubicBezTo>
                <a:cubicBezTo>
                  <a:pt x="1379286" y="740981"/>
                  <a:pt x="1547382" y="748175"/>
                  <a:pt x="1627612" y="649398"/>
                </a:cubicBezTo>
                <a:cubicBezTo>
                  <a:pt x="1707842" y="550621"/>
                  <a:pt x="1806456" y="397765"/>
                  <a:pt x="1694823" y="166498"/>
                </a:cubicBezTo>
                <a:cubicBezTo>
                  <a:pt x="1627519" y="31436"/>
                  <a:pt x="975412" y="1999"/>
                  <a:pt x="675842" y="83"/>
                </a:cubicBezTo>
                <a:cubicBezTo>
                  <a:pt x="376272" y="-1833"/>
                  <a:pt x="124583" y="28997"/>
                  <a:pt x="33743" y="137770"/>
                </a:cubicBezTo>
                <a:cubicBezTo>
                  <a:pt x="-57097" y="246544"/>
                  <a:pt x="56117" y="553495"/>
                  <a:pt x="130800" y="652724"/>
                </a:cubicBezTo>
                <a:cubicBezTo>
                  <a:pt x="205483" y="751953"/>
                  <a:pt x="435738" y="733144"/>
                  <a:pt x="481839" y="733144"/>
                </a:cubicBezTo>
                <a:cubicBezTo>
                  <a:pt x="537493" y="797776"/>
                  <a:pt x="593997" y="831638"/>
                  <a:pt x="654780" y="861625"/>
                </a:cubicBezTo>
                <a:cubicBezTo>
                  <a:pt x="644708" y="843702"/>
                  <a:pt x="641518" y="831628"/>
                  <a:pt x="636899" y="814195"/>
                </a:cubicBezTo>
                <a:cubicBezTo>
                  <a:pt x="627046" y="785048"/>
                  <a:pt x="632575" y="758471"/>
                  <a:pt x="632575" y="75847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BDB8F7-CD5A-AF0F-7BC1-02C18C65D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162" y="897953"/>
            <a:ext cx="5083026" cy="17241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EXTRINSIC</a:t>
            </a:r>
            <a:r>
              <a:rPr lang="en-US" b="1" kern="1200" spc="1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motivation</a:t>
            </a:r>
          </a:p>
        </p:txBody>
      </p:sp>
      <p:sp>
        <p:nvSpPr>
          <p:cNvPr id="1046" name="Freeform: Shape 1045">
            <a:extLst>
              <a:ext uri="{FF2B5EF4-FFF2-40B4-BE49-F238E27FC236}">
                <a16:creationId xmlns:a16="http://schemas.microsoft.com/office/drawing/2014/main" id="{80C1BABC-D8F0-40DC-A386-73BB1E2CA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411403">
            <a:off x="821875" y="593596"/>
            <a:ext cx="5622781" cy="2432251"/>
          </a:xfrm>
          <a:custGeom>
            <a:avLst/>
            <a:gdLst>
              <a:gd name="connsiteX0" fmla="*/ 702544 w 1731866"/>
              <a:gd name="connsiteY0" fmla="*/ 704513 h 898547"/>
              <a:gd name="connsiteX1" fmla="*/ 1151838 w 1731866"/>
              <a:gd name="connsiteY1" fmla="*/ 709752 h 898547"/>
              <a:gd name="connsiteX2" fmla="*/ 1632946 w 1731866"/>
              <a:gd name="connsiteY2" fmla="*/ 622027 h 898547"/>
              <a:gd name="connsiteX3" fmla="*/ 1678094 w 1731866"/>
              <a:gd name="connsiteY3" fmla="*/ 138252 h 898547"/>
              <a:gd name="connsiteX4" fmla="*/ 721213 w 1731866"/>
              <a:gd name="connsiteY4" fmla="*/ 2711 h 898547"/>
              <a:gd name="connsiteX5" fmla="*/ 29222 w 1731866"/>
              <a:gd name="connsiteY5" fmla="*/ 208261 h 898547"/>
              <a:gd name="connsiteX6" fmla="*/ 142569 w 1731866"/>
              <a:gd name="connsiteY6" fmla="*/ 668985 h 898547"/>
              <a:gd name="connsiteX7" fmla="*/ 426128 w 1731866"/>
              <a:gd name="connsiteY7" fmla="*/ 701846 h 898547"/>
              <a:gd name="connsiteX8" fmla="*/ 729119 w 1731866"/>
              <a:gd name="connsiteY8" fmla="*/ 898538 h 898547"/>
              <a:gd name="connsiteX9" fmla="*/ 670635 w 1731866"/>
              <a:gd name="connsiteY9" fmla="*/ 773570 h 898547"/>
              <a:gd name="connsiteX10" fmla="*/ 702544 w 1731866"/>
              <a:gd name="connsiteY10" fmla="*/ 704513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70673 w 1731865"/>
              <a:gd name="connsiteY9" fmla="*/ 773579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5472"/>
              <a:gd name="connsiteY0" fmla="*/ 718060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29450 w 1735472"/>
              <a:gd name="connsiteY10" fmla="*/ 718060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18115 w 1721742"/>
              <a:gd name="connsiteY0" fmla="*/ 725582 h 891586"/>
              <a:gd name="connsiteX1" fmla="*/ 1151317 w 1721742"/>
              <a:gd name="connsiteY1" fmla="*/ 724804 h 891586"/>
              <a:gd name="connsiteX2" fmla="*/ 1619254 w 1721742"/>
              <a:gd name="connsiteY2" fmla="*/ 622036 h 891586"/>
              <a:gd name="connsiteX3" fmla="*/ 1664402 w 1721742"/>
              <a:gd name="connsiteY3" fmla="*/ 138261 h 891586"/>
              <a:gd name="connsiteX4" fmla="*/ 707521 w 1721742"/>
              <a:gd name="connsiteY4" fmla="*/ 2720 h 891586"/>
              <a:gd name="connsiteX5" fmla="*/ 15530 w 1721742"/>
              <a:gd name="connsiteY5" fmla="*/ 208270 h 891586"/>
              <a:gd name="connsiteX6" fmla="*/ 128877 w 1721742"/>
              <a:gd name="connsiteY6" fmla="*/ 668994 h 891586"/>
              <a:gd name="connsiteX7" fmla="*/ 446999 w 1721742"/>
              <a:gd name="connsiteY7" fmla="*/ 710126 h 891586"/>
              <a:gd name="connsiteX8" fmla="*/ 709887 w 1721742"/>
              <a:gd name="connsiteY8" fmla="*/ 891586 h 891586"/>
              <a:gd name="connsiteX9" fmla="*/ 630529 w 1721742"/>
              <a:gd name="connsiteY9" fmla="*/ 796638 h 891586"/>
              <a:gd name="connsiteX10" fmla="*/ 618115 w 1721742"/>
              <a:gd name="connsiteY10" fmla="*/ 725582 h 891586"/>
              <a:gd name="connsiteX0" fmla="*/ 647607 w 1751234"/>
              <a:gd name="connsiteY0" fmla="*/ 725582 h 891586"/>
              <a:gd name="connsiteX1" fmla="*/ 1180809 w 1751234"/>
              <a:gd name="connsiteY1" fmla="*/ 724804 h 891586"/>
              <a:gd name="connsiteX2" fmla="*/ 1648746 w 1751234"/>
              <a:gd name="connsiteY2" fmla="*/ 622036 h 891586"/>
              <a:gd name="connsiteX3" fmla="*/ 1693894 w 1751234"/>
              <a:gd name="connsiteY3" fmla="*/ 138261 h 891586"/>
              <a:gd name="connsiteX4" fmla="*/ 737013 w 1751234"/>
              <a:gd name="connsiteY4" fmla="*/ 2720 h 891586"/>
              <a:gd name="connsiteX5" fmla="*/ 45022 w 1751234"/>
              <a:gd name="connsiteY5" fmla="*/ 208270 h 891586"/>
              <a:gd name="connsiteX6" fmla="*/ 112285 w 1751234"/>
              <a:gd name="connsiteY6" fmla="*/ 648316 h 891586"/>
              <a:gd name="connsiteX7" fmla="*/ 476491 w 1751234"/>
              <a:gd name="connsiteY7" fmla="*/ 710126 h 891586"/>
              <a:gd name="connsiteX8" fmla="*/ 739379 w 1751234"/>
              <a:gd name="connsiteY8" fmla="*/ 891586 h 891586"/>
              <a:gd name="connsiteX9" fmla="*/ 660021 w 1751234"/>
              <a:gd name="connsiteY9" fmla="*/ 796638 h 891586"/>
              <a:gd name="connsiteX10" fmla="*/ 647607 w 1751234"/>
              <a:gd name="connsiteY10" fmla="*/ 725582 h 891586"/>
              <a:gd name="connsiteX0" fmla="*/ 643800 w 1747427"/>
              <a:gd name="connsiteY0" fmla="*/ 725582 h 891586"/>
              <a:gd name="connsiteX1" fmla="*/ 1177002 w 1747427"/>
              <a:gd name="connsiteY1" fmla="*/ 724804 h 891586"/>
              <a:gd name="connsiteX2" fmla="*/ 1644939 w 1747427"/>
              <a:gd name="connsiteY2" fmla="*/ 622036 h 891586"/>
              <a:gd name="connsiteX3" fmla="*/ 1690087 w 1747427"/>
              <a:gd name="connsiteY3" fmla="*/ 138261 h 891586"/>
              <a:gd name="connsiteX4" fmla="*/ 733206 w 1747427"/>
              <a:gd name="connsiteY4" fmla="*/ 2720 h 891586"/>
              <a:gd name="connsiteX5" fmla="*/ 41215 w 1747427"/>
              <a:gd name="connsiteY5" fmla="*/ 208270 h 891586"/>
              <a:gd name="connsiteX6" fmla="*/ 121645 w 1747427"/>
              <a:gd name="connsiteY6" fmla="*/ 629706 h 891586"/>
              <a:gd name="connsiteX7" fmla="*/ 472684 w 1747427"/>
              <a:gd name="connsiteY7" fmla="*/ 710126 h 891586"/>
              <a:gd name="connsiteX8" fmla="*/ 735572 w 1747427"/>
              <a:gd name="connsiteY8" fmla="*/ 891586 h 891586"/>
              <a:gd name="connsiteX9" fmla="*/ 656214 w 1747427"/>
              <a:gd name="connsiteY9" fmla="*/ 796638 h 891586"/>
              <a:gd name="connsiteX10" fmla="*/ 643800 w 1747427"/>
              <a:gd name="connsiteY10" fmla="*/ 725582 h 891586"/>
              <a:gd name="connsiteX0" fmla="*/ 622547 w 1726174"/>
              <a:gd name="connsiteY0" fmla="*/ 723164 h 889168"/>
              <a:gd name="connsiteX1" fmla="*/ 1155749 w 1726174"/>
              <a:gd name="connsiteY1" fmla="*/ 722386 h 889168"/>
              <a:gd name="connsiteX2" fmla="*/ 1623686 w 1726174"/>
              <a:gd name="connsiteY2" fmla="*/ 619618 h 889168"/>
              <a:gd name="connsiteX3" fmla="*/ 1668834 w 1726174"/>
              <a:gd name="connsiteY3" fmla="*/ 135843 h 889168"/>
              <a:gd name="connsiteX4" fmla="*/ 711953 w 1726174"/>
              <a:gd name="connsiteY4" fmla="*/ 302 h 889168"/>
              <a:gd name="connsiteX5" fmla="*/ 46296 w 1726174"/>
              <a:gd name="connsiteY5" fmla="*/ 158293 h 889168"/>
              <a:gd name="connsiteX6" fmla="*/ 100392 w 1726174"/>
              <a:gd name="connsiteY6" fmla="*/ 627288 h 889168"/>
              <a:gd name="connsiteX7" fmla="*/ 451431 w 1726174"/>
              <a:gd name="connsiteY7" fmla="*/ 707708 h 889168"/>
              <a:gd name="connsiteX8" fmla="*/ 714319 w 1726174"/>
              <a:gd name="connsiteY8" fmla="*/ 889168 h 889168"/>
              <a:gd name="connsiteX9" fmla="*/ 634961 w 1726174"/>
              <a:gd name="connsiteY9" fmla="*/ 794220 h 889168"/>
              <a:gd name="connsiteX10" fmla="*/ 622547 w 1726174"/>
              <a:gd name="connsiteY10" fmla="*/ 723164 h 889168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34961 w 1726174"/>
              <a:gd name="connsiteY9" fmla="*/ 794220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596213 w 1726174"/>
              <a:gd name="connsiteY10" fmla="*/ 719029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597107 w 1726174"/>
              <a:gd name="connsiteY9" fmla="*/ 790084 h 876761"/>
              <a:gd name="connsiteX10" fmla="*/ 596213 w 1726174"/>
              <a:gd name="connsiteY10" fmla="*/ 719029 h 876761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7107 w 1726174"/>
              <a:gd name="connsiteY9" fmla="*/ 790084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603967 w 1726174"/>
              <a:gd name="connsiteY9" fmla="*/ 795371 h 843785"/>
              <a:gd name="connsiteX10" fmla="*/ 596213 w 1726174"/>
              <a:gd name="connsiteY10" fmla="*/ 719029 h 843785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3967 w 1726174"/>
              <a:gd name="connsiteY9" fmla="*/ 795371 h 833928"/>
              <a:gd name="connsiteX10" fmla="*/ 596213 w 1726174"/>
              <a:gd name="connsiteY10" fmla="*/ 719029 h 833928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2001 w 1726174"/>
              <a:gd name="connsiteY9" fmla="*/ 787961 h 833928"/>
              <a:gd name="connsiteX10" fmla="*/ 596213 w 1726174"/>
              <a:gd name="connsiteY10" fmla="*/ 719029 h 833928"/>
              <a:gd name="connsiteX0" fmla="*/ 596213 w 1726174"/>
              <a:gd name="connsiteY0" fmla="*/ 719029 h 836314"/>
              <a:gd name="connsiteX1" fmla="*/ 1155749 w 1726174"/>
              <a:gd name="connsiteY1" fmla="*/ 722386 h 836314"/>
              <a:gd name="connsiteX2" fmla="*/ 1623686 w 1726174"/>
              <a:gd name="connsiteY2" fmla="*/ 619618 h 836314"/>
              <a:gd name="connsiteX3" fmla="*/ 1668834 w 1726174"/>
              <a:gd name="connsiteY3" fmla="*/ 135843 h 836314"/>
              <a:gd name="connsiteX4" fmla="*/ 711953 w 1726174"/>
              <a:gd name="connsiteY4" fmla="*/ 302 h 836314"/>
              <a:gd name="connsiteX5" fmla="*/ 46296 w 1726174"/>
              <a:gd name="connsiteY5" fmla="*/ 158293 h 836314"/>
              <a:gd name="connsiteX6" fmla="*/ 100392 w 1726174"/>
              <a:gd name="connsiteY6" fmla="*/ 627288 h 836314"/>
              <a:gd name="connsiteX7" fmla="*/ 451431 w 1726174"/>
              <a:gd name="connsiteY7" fmla="*/ 707708 h 836314"/>
              <a:gd name="connsiteX8" fmla="*/ 624372 w 1726174"/>
              <a:gd name="connsiteY8" fmla="*/ 836189 h 836314"/>
              <a:gd name="connsiteX9" fmla="*/ 602001 w 1726174"/>
              <a:gd name="connsiteY9" fmla="*/ 787961 h 836314"/>
              <a:gd name="connsiteX10" fmla="*/ 596213 w 1726174"/>
              <a:gd name="connsiteY10" fmla="*/ 719029 h 836314"/>
              <a:gd name="connsiteX0" fmla="*/ 606950 w 1726174"/>
              <a:gd name="connsiteY0" fmla="*/ 711850 h 836314"/>
              <a:gd name="connsiteX1" fmla="*/ 1155749 w 1726174"/>
              <a:gd name="connsiteY1" fmla="*/ 722386 h 836314"/>
              <a:gd name="connsiteX2" fmla="*/ 1623686 w 1726174"/>
              <a:gd name="connsiteY2" fmla="*/ 619618 h 836314"/>
              <a:gd name="connsiteX3" fmla="*/ 1668834 w 1726174"/>
              <a:gd name="connsiteY3" fmla="*/ 135843 h 836314"/>
              <a:gd name="connsiteX4" fmla="*/ 711953 w 1726174"/>
              <a:gd name="connsiteY4" fmla="*/ 302 h 836314"/>
              <a:gd name="connsiteX5" fmla="*/ 46296 w 1726174"/>
              <a:gd name="connsiteY5" fmla="*/ 158293 h 836314"/>
              <a:gd name="connsiteX6" fmla="*/ 100392 w 1726174"/>
              <a:gd name="connsiteY6" fmla="*/ 627288 h 836314"/>
              <a:gd name="connsiteX7" fmla="*/ 451431 w 1726174"/>
              <a:gd name="connsiteY7" fmla="*/ 707708 h 836314"/>
              <a:gd name="connsiteX8" fmla="*/ 624372 w 1726174"/>
              <a:gd name="connsiteY8" fmla="*/ 836189 h 836314"/>
              <a:gd name="connsiteX9" fmla="*/ 602001 w 1726174"/>
              <a:gd name="connsiteY9" fmla="*/ 787961 h 836314"/>
              <a:gd name="connsiteX10" fmla="*/ 606950 w 1726174"/>
              <a:gd name="connsiteY10" fmla="*/ 711850 h 836314"/>
              <a:gd name="connsiteX0" fmla="*/ 612615 w 1731839"/>
              <a:gd name="connsiteY0" fmla="*/ 711557 h 836021"/>
              <a:gd name="connsiteX1" fmla="*/ 1161414 w 1731839"/>
              <a:gd name="connsiteY1" fmla="*/ 722093 h 836021"/>
              <a:gd name="connsiteX2" fmla="*/ 1629351 w 1731839"/>
              <a:gd name="connsiteY2" fmla="*/ 619325 h 836021"/>
              <a:gd name="connsiteX3" fmla="*/ 1674499 w 1731839"/>
              <a:gd name="connsiteY3" fmla="*/ 135550 h 836021"/>
              <a:gd name="connsiteX4" fmla="*/ 717618 w 1731839"/>
              <a:gd name="connsiteY4" fmla="*/ 9 h 836021"/>
              <a:gd name="connsiteX5" fmla="*/ 44803 w 1731839"/>
              <a:gd name="connsiteY5" fmla="*/ 138857 h 836021"/>
              <a:gd name="connsiteX6" fmla="*/ 106057 w 1731839"/>
              <a:gd name="connsiteY6" fmla="*/ 626995 h 836021"/>
              <a:gd name="connsiteX7" fmla="*/ 457096 w 1731839"/>
              <a:gd name="connsiteY7" fmla="*/ 707415 h 836021"/>
              <a:gd name="connsiteX8" fmla="*/ 630037 w 1731839"/>
              <a:gd name="connsiteY8" fmla="*/ 835896 h 836021"/>
              <a:gd name="connsiteX9" fmla="*/ 607666 w 1731839"/>
              <a:gd name="connsiteY9" fmla="*/ 787668 h 836021"/>
              <a:gd name="connsiteX10" fmla="*/ 612615 w 1731839"/>
              <a:gd name="connsiteY10" fmla="*/ 711557 h 836021"/>
              <a:gd name="connsiteX0" fmla="*/ 616922 w 1736146"/>
              <a:gd name="connsiteY0" fmla="*/ 712781 h 837245"/>
              <a:gd name="connsiteX1" fmla="*/ 1165721 w 1736146"/>
              <a:gd name="connsiteY1" fmla="*/ 723317 h 837245"/>
              <a:gd name="connsiteX2" fmla="*/ 1633658 w 1736146"/>
              <a:gd name="connsiteY2" fmla="*/ 620549 h 837245"/>
              <a:gd name="connsiteX3" fmla="*/ 1678806 w 1736146"/>
              <a:gd name="connsiteY3" fmla="*/ 136774 h 837245"/>
              <a:gd name="connsiteX4" fmla="*/ 721925 w 1736146"/>
              <a:gd name="connsiteY4" fmla="*/ 1233 h 837245"/>
              <a:gd name="connsiteX5" fmla="*/ 43741 w 1736146"/>
              <a:gd name="connsiteY5" fmla="*/ 106580 h 837245"/>
              <a:gd name="connsiteX6" fmla="*/ 110364 w 1736146"/>
              <a:gd name="connsiteY6" fmla="*/ 628219 h 837245"/>
              <a:gd name="connsiteX7" fmla="*/ 461403 w 1736146"/>
              <a:gd name="connsiteY7" fmla="*/ 708639 h 837245"/>
              <a:gd name="connsiteX8" fmla="*/ 634344 w 1736146"/>
              <a:gd name="connsiteY8" fmla="*/ 837120 h 837245"/>
              <a:gd name="connsiteX9" fmla="*/ 611973 w 1736146"/>
              <a:gd name="connsiteY9" fmla="*/ 788892 h 837245"/>
              <a:gd name="connsiteX10" fmla="*/ 616922 w 1736146"/>
              <a:gd name="connsiteY10" fmla="*/ 712781 h 837245"/>
              <a:gd name="connsiteX0" fmla="*/ 616922 w 1736146"/>
              <a:gd name="connsiteY0" fmla="*/ 712781 h 837245"/>
              <a:gd name="connsiteX1" fmla="*/ 1165721 w 1736146"/>
              <a:gd name="connsiteY1" fmla="*/ 723317 h 837245"/>
              <a:gd name="connsiteX2" fmla="*/ 1633658 w 1736146"/>
              <a:gd name="connsiteY2" fmla="*/ 620549 h 837245"/>
              <a:gd name="connsiteX3" fmla="*/ 1678806 w 1736146"/>
              <a:gd name="connsiteY3" fmla="*/ 136774 h 837245"/>
              <a:gd name="connsiteX4" fmla="*/ 721925 w 1736146"/>
              <a:gd name="connsiteY4" fmla="*/ 1233 h 837245"/>
              <a:gd name="connsiteX5" fmla="*/ 43741 w 1736146"/>
              <a:gd name="connsiteY5" fmla="*/ 106580 h 837245"/>
              <a:gd name="connsiteX6" fmla="*/ 110364 w 1736146"/>
              <a:gd name="connsiteY6" fmla="*/ 628219 h 837245"/>
              <a:gd name="connsiteX7" fmla="*/ 461403 w 1736146"/>
              <a:gd name="connsiteY7" fmla="*/ 708639 h 837245"/>
              <a:gd name="connsiteX8" fmla="*/ 634344 w 1736146"/>
              <a:gd name="connsiteY8" fmla="*/ 837120 h 837245"/>
              <a:gd name="connsiteX9" fmla="*/ 613762 w 1736146"/>
              <a:gd name="connsiteY9" fmla="*/ 791285 h 837245"/>
              <a:gd name="connsiteX10" fmla="*/ 616922 w 1736146"/>
              <a:gd name="connsiteY10" fmla="*/ 712781 h 837245"/>
              <a:gd name="connsiteX0" fmla="*/ 616922 w 1736146"/>
              <a:gd name="connsiteY0" fmla="*/ 712781 h 837245"/>
              <a:gd name="connsiteX1" fmla="*/ 1165721 w 1736146"/>
              <a:gd name="connsiteY1" fmla="*/ 723317 h 837245"/>
              <a:gd name="connsiteX2" fmla="*/ 1633658 w 1736146"/>
              <a:gd name="connsiteY2" fmla="*/ 620549 h 837245"/>
              <a:gd name="connsiteX3" fmla="*/ 1678806 w 1736146"/>
              <a:gd name="connsiteY3" fmla="*/ 136774 h 837245"/>
              <a:gd name="connsiteX4" fmla="*/ 721925 w 1736146"/>
              <a:gd name="connsiteY4" fmla="*/ 1233 h 837245"/>
              <a:gd name="connsiteX5" fmla="*/ 43741 w 1736146"/>
              <a:gd name="connsiteY5" fmla="*/ 106580 h 837245"/>
              <a:gd name="connsiteX6" fmla="*/ 110364 w 1736146"/>
              <a:gd name="connsiteY6" fmla="*/ 628219 h 837245"/>
              <a:gd name="connsiteX7" fmla="*/ 461403 w 1736146"/>
              <a:gd name="connsiteY7" fmla="*/ 708639 h 837245"/>
              <a:gd name="connsiteX8" fmla="*/ 634344 w 1736146"/>
              <a:gd name="connsiteY8" fmla="*/ 837120 h 837245"/>
              <a:gd name="connsiteX9" fmla="*/ 613762 w 1736146"/>
              <a:gd name="connsiteY9" fmla="*/ 791285 h 837245"/>
              <a:gd name="connsiteX10" fmla="*/ 616922 w 1736146"/>
              <a:gd name="connsiteY10" fmla="*/ 712781 h 837245"/>
              <a:gd name="connsiteX0" fmla="*/ 616922 w 1736070"/>
              <a:gd name="connsiteY0" fmla="*/ 712781 h 837245"/>
              <a:gd name="connsiteX1" fmla="*/ 1167511 w 1736070"/>
              <a:gd name="connsiteY1" fmla="*/ 711353 h 837245"/>
              <a:gd name="connsiteX2" fmla="*/ 1633658 w 1736070"/>
              <a:gd name="connsiteY2" fmla="*/ 620549 h 837245"/>
              <a:gd name="connsiteX3" fmla="*/ 1678806 w 1736070"/>
              <a:gd name="connsiteY3" fmla="*/ 136774 h 837245"/>
              <a:gd name="connsiteX4" fmla="*/ 721925 w 1736070"/>
              <a:gd name="connsiteY4" fmla="*/ 1233 h 837245"/>
              <a:gd name="connsiteX5" fmla="*/ 43741 w 1736070"/>
              <a:gd name="connsiteY5" fmla="*/ 106580 h 837245"/>
              <a:gd name="connsiteX6" fmla="*/ 110364 w 1736070"/>
              <a:gd name="connsiteY6" fmla="*/ 628219 h 837245"/>
              <a:gd name="connsiteX7" fmla="*/ 461403 w 1736070"/>
              <a:gd name="connsiteY7" fmla="*/ 708639 h 837245"/>
              <a:gd name="connsiteX8" fmla="*/ 634344 w 1736070"/>
              <a:gd name="connsiteY8" fmla="*/ 837120 h 837245"/>
              <a:gd name="connsiteX9" fmla="*/ 613762 w 1736070"/>
              <a:gd name="connsiteY9" fmla="*/ 791285 h 837245"/>
              <a:gd name="connsiteX10" fmla="*/ 616922 w 1736070"/>
              <a:gd name="connsiteY10" fmla="*/ 712781 h 837245"/>
              <a:gd name="connsiteX0" fmla="*/ 616922 w 1736070"/>
              <a:gd name="connsiteY0" fmla="*/ 712781 h 837245"/>
              <a:gd name="connsiteX1" fmla="*/ 1167511 w 1736070"/>
              <a:gd name="connsiteY1" fmla="*/ 711353 h 837245"/>
              <a:gd name="connsiteX2" fmla="*/ 1633658 w 1736070"/>
              <a:gd name="connsiteY2" fmla="*/ 620549 h 837245"/>
              <a:gd name="connsiteX3" fmla="*/ 1678806 w 1736070"/>
              <a:gd name="connsiteY3" fmla="*/ 136774 h 837245"/>
              <a:gd name="connsiteX4" fmla="*/ 721925 w 1736070"/>
              <a:gd name="connsiteY4" fmla="*/ 1233 h 837245"/>
              <a:gd name="connsiteX5" fmla="*/ 43741 w 1736070"/>
              <a:gd name="connsiteY5" fmla="*/ 106580 h 837245"/>
              <a:gd name="connsiteX6" fmla="*/ 110364 w 1736070"/>
              <a:gd name="connsiteY6" fmla="*/ 628219 h 837245"/>
              <a:gd name="connsiteX7" fmla="*/ 461403 w 1736070"/>
              <a:gd name="connsiteY7" fmla="*/ 708639 h 837245"/>
              <a:gd name="connsiteX8" fmla="*/ 634344 w 1736070"/>
              <a:gd name="connsiteY8" fmla="*/ 837120 h 837245"/>
              <a:gd name="connsiteX9" fmla="*/ 613762 w 1736070"/>
              <a:gd name="connsiteY9" fmla="*/ 791285 h 837245"/>
              <a:gd name="connsiteX10" fmla="*/ 616922 w 1736070"/>
              <a:gd name="connsiteY10" fmla="*/ 712781 h 837245"/>
              <a:gd name="connsiteX0" fmla="*/ 616922 w 1736070"/>
              <a:gd name="connsiteY0" fmla="*/ 712781 h 837245"/>
              <a:gd name="connsiteX1" fmla="*/ 1167511 w 1736070"/>
              <a:gd name="connsiteY1" fmla="*/ 711353 h 837245"/>
              <a:gd name="connsiteX2" fmla="*/ 1633658 w 1736070"/>
              <a:gd name="connsiteY2" fmla="*/ 620549 h 837245"/>
              <a:gd name="connsiteX3" fmla="*/ 1678806 w 1736070"/>
              <a:gd name="connsiteY3" fmla="*/ 136774 h 837245"/>
              <a:gd name="connsiteX4" fmla="*/ 721925 w 1736070"/>
              <a:gd name="connsiteY4" fmla="*/ 1233 h 837245"/>
              <a:gd name="connsiteX5" fmla="*/ 43741 w 1736070"/>
              <a:gd name="connsiteY5" fmla="*/ 106580 h 837245"/>
              <a:gd name="connsiteX6" fmla="*/ 110364 w 1736070"/>
              <a:gd name="connsiteY6" fmla="*/ 628219 h 837245"/>
              <a:gd name="connsiteX7" fmla="*/ 461403 w 1736070"/>
              <a:gd name="connsiteY7" fmla="*/ 708639 h 837245"/>
              <a:gd name="connsiteX8" fmla="*/ 634344 w 1736070"/>
              <a:gd name="connsiteY8" fmla="*/ 837120 h 837245"/>
              <a:gd name="connsiteX9" fmla="*/ 613762 w 1736070"/>
              <a:gd name="connsiteY9" fmla="*/ 791285 h 837245"/>
              <a:gd name="connsiteX10" fmla="*/ 616922 w 1736070"/>
              <a:gd name="connsiteY10" fmla="*/ 712781 h 837245"/>
              <a:gd name="connsiteX0" fmla="*/ 616922 w 1736070"/>
              <a:gd name="connsiteY0" fmla="*/ 712781 h 839094"/>
              <a:gd name="connsiteX1" fmla="*/ 1167511 w 1736070"/>
              <a:gd name="connsiteY1" fmla="*/ 711353 h 839094"/>
              <a:gd name="connsiteX2" fmla="*/ 1633658 w 1736070"/>
              <a:gd name="connsiteY2" fmla="*/ 620549 h 839094"/>
              <a:gd name="connsiteX3" fmla="*/ 1678806 w 1736070"/>
              <a:gd name="connsiteY3" fmla="*/ 136774 h 839094"/>
              <a:gd name="connsiteX4" fmla="*/ 721925 w 1736070"/>
              <a:gd name="connsiteY4" fmla="*/ 1233 h 839094"/>
              <a:gd name="connsiteX5" fmla="*/ 43741 w 1736070"/>
              <a:gd name="connsiteY5" fmla="*/ 106580 h 839094"/>
              <a:gd name="connsiteX6" fmla="*/ 110364 w 1736070"/>
              <a:gd name="connsiteY6" fmla="*/ 628219 h 839094"/>
              <a:gd name="connsiteX7" fmla="*/ 461403 w 1736070"/>
              <a:gd name="connsiteY7" fmla="*/ 708639 h 839094"/>
              <a:gd name="connsiteX8" fmla="*/ 634344 w 1736070"/>
              <a:gd name="connsiteY8" fmla="*/ 837120 h 839094"/>
              <a:gd name="connsiteX9" fmla="*/ 613762 w 1736070"/>
              <a:gd name="connsiteY9" fmla="*/ 791285 h 839094"/>
              <a:gd name="connsiteX10" fmla="*/ 616922 w 1736070"/>
              <a:gd name="connsiteY10" fmla="*/ 712781 h 839094"/>
              <a:gd name="connsiteX0" fmla="*/ 616922 w 1736070"/>
              <a:gd name="connsiteY0" fmla="*/ 712781 h 839094"/>
              <a:gd name="connsiteX1" fmla="*/ 1167511 w 1736070"/>
              <a:gd name="connsiteY1" fmla="*/ 711353 h 839094"/>
              <a:gd name="connsiteX2" fmla="*/ 1633658 w 1736070"/>
              <a:gd name="connsiteY2" fmla="*/ 620549 h 839094"/>
              <a:gd name="connsiteX3" fmla="*/ 1678806 w 1736070"/>
              <a:gd name="connsiteY3" fmla="*/ 136774 h 839094"/>
              <a:gd name="connsiteX4" fmla="*/ 721925 w 1736070"/>
              <a:gd name="connsiteY4" fmla="*/ 1233 h 839094"/>
              <a:gd name="connsiteX5" fmla="*/ 43741 w 1736070"/>
              <a:gd name="connsiteY5" fmla="*/ 106580 h 839094"/>
              <a:gd name="connsiteX6" fmla="*/ 110364 w 1736070"/>
              <a:gd name="connsiteY6" fmla="*/ 628219 h 839094"/>
              <a:gd name="connsiteX7" fmla="*/ 461403 w 1736070"/>
              <a:gd name="connsiteY7" fmla="*/ 708639 h 839094"/>
              <a:gd name="connsiteX8" fmla="*/ 634344 w 1736070"/>
              <a:gd name="connsiteY8" fmla="*/ 837120 h 839094"/>
              <a:gd name="connsiteX9" fmla="*/ 613762 w 1736070"/>
              <a:gd name="connsiteY9" fmla="*/ 791285 h 839094"/>
              <a:gd name="connsiteX10" fmla="*/ 616922 w 1736070"/>
              <a:gd name="connsiteY10" fmla="*/ 712781 h 839094"/>
              <a:gd name="connsiteX0" fmla="*/ 616922 w 1736070"/>
              <a:gd name="connsiteY0" fmla="*/ 715564 h 841877"/>
              <a:gd name="connsiteX1" fmla="*/ 1167511 w 1736070"/>
              <a:gd name="connsiteY1" fmla="*/ 714136 h 841877"/>
              <a:gd name="connsiteX2" fmla="*/ 1633658 w 1736070"/>
              <a:gd name="connsiteY2" fmla="*/ 623332 h 841877"/>
              <a:gd name="connsiteX3" fmla="*/ 1678806 w 1736070"/>
              <a:gd name="connsiteY3" fmla="*/ 186531 h 841877"/>
              <a:gd name="connsiteX4" fmla="*/ 721925 w 1736070"/>
              <a:gd name="connsiteY4" fmla="*/ 4016 h 841877"/>
              <a:gd name="connsiteX5" fmla="*/ 43741 w 1736070"/>
              <a:gd name="connsiteY5" fmla="*/ 109363 h 841877"/>
              <a:gd name="connsiteX6" fmla="*/ 110364 w 1736070"/>
              <a:gd name="connsiteY6" fmla="*/ 631002 h 841877"/>
              <a:gd name="connsiteX7" fmla="*/ 461403 w 1736070"/>
              <a:gd name="connsiteY7" fmla="*/ 711422 h 841877"/>
              <a:gd name="connsiteX8" fmla="*/ 634344 w 1736070"/>
              <a:gd name="connsiteY8" fmla="*/ 839903 h 841877"/>
              <a:gd name="connsiteX9" fmla="*/ 613762 w 1736070"/>
              <a:gd name="connsiteY9" fmla="*/ 794068 h 841877"/>
              <a:gd name="connsiteX10" fmla="*/ 616922 w 1736070"/>
              <a:gd name="connsiteY10" fmla="*/ 715564 h 841877"/>
              <a:gd name="connsiteX0" fmla="*/ 616922 w 1732832"/>
              <a:gd name="connsiteY0" fmla="*/ 713064 h 839377"/>
              <a:gd name="connsiteX1" fmla="*/ 1167511 w 1732832"/>
              <a:gd name="connsiteY1" fmla="*/ 711636 h 839377"/>
              <a:gd name="connsiteX2" fmla="*/ 1633658 w 1732832"/>
              <a:gd name="connsiteY2" fmla="*/ 620832 h 839377"/>
              <a:gd name="connsiteX3" fmla="*/ 1674387 w 1732832"/>
              <a:gd name="connsiteY3" fmla="*/ 142276 h 839377"/>
              <a:gd name="connsiteX4" fmla="*/ 721925 w 1732832"/>
              <a:gd name="connsiteY4" fmla="*/ 1516 h 839377"/>
              <a:gd name="connsiteX5" fmla="*/ 43741 w 1732832"/>
              <a:gd name="connsiteY5" fmla="*/ 106863 h 839377"/>
              <a:gd name="connsiteX6" fmla="*/ 110364 w 1732832"/>
              <a:gd name="connsiteY6" fmla="*/ 628502 h 839377"/>
              <a:gd name="connsiteX7" fmla="*/ 461403 w 1732832"/>
              <a:gd name="connsiteY7" fmla="*/ 708922 h 839377"/>
              <a:gd name="connsiteX8" fmla="*/ 634344 w 1732832"/>
              <a:gd name="connsiteY8" fmla="*/ 837403 h 839377"/>
              <a:gd name="connsiteX9" fmla="*/ 613762 w 1732832"/>
              <a:gd name="connsiteY9" fmla="*/ 791568 h 839377"/>
              <a:gd name="connsiteX10" fmla="*/ 616922 w 1732832"/>
              <a:gd name="connsiteY10" fmla="*/ 713064 h 839377"/>
              <a:gd name="connsiteX0" fmla="*/ 616922 w 1732832"/>
              <a:gd name="connsiteY0" fmla="*/ 713064 h 839377"/>
              <a:gd name="connsiteX1" fmla="*/ 1167511 w 1732832"/>
              <a:gd name="connsiteY1" fmla="*/ 711636 h 839377"/>
              <a:gd name="connsiteX2" fmla="*/ 1633658 w 1732832"/>
              <a:gd name="connsiteY2" fmla="*/ 620832 h 839377"/>
              <a:gd name="connsiteX3" fmla="*/ 1674387 w 1732832"/>
              <a:gd name="connsiteY3" fmla="*/ 142276 h 839377"/>
              <a:gd name="connsiteX4" fmla="*/ 721925 w 1732832"/>
              <a:gd name="connsiteY4" fmla="*/ 1516 h 839377"/>
              <a:gd name="connsiteX5" fmla="*/ 43741 w 1732832"/>
              <a:gd name="connsiteY5" fmla="*/ 106863 h 839377"/>
              <a:gd name="connsiteX6" fmla="*/ 110364 w 1732832"/>
              <a:gd name="connsiteY6" fmla="*/ 628502 h 839377"/>
              <a:gd name="connsiteX7" fmla="*/ 461403 w 1732832"/>
              <a:gd name="connsiteY7" fmla="*/ 708922 h 839377"/>
              <a:gd name="connsiteX8" fmla="*/ 634344 w 1732832"/>
              <a:gd name="connsiteY8" fmla="*/ 837403 h 839377"/>
              <a:gd name="connsiteX9" fmla="*/ 613762 w 1732832"/>
              <a:gd name="connsiteY9" fmla="*/ 791568 h 839377"/>
              <a:gd name="connsiteX10" fmla="*/ 616922 w 1732832"/>
              <a:gd name="connsiteY10" fmla="*/ 713064 h 839377"/>
              <a:gd name="connsiteX0" fmla="*/ 616922 w 1733140"/>
              <a:gd name="connsiteY0" fmla="*/ 713064 h 839377"/>
              <a:gd name="connsiteX1" fmla="*/ 1160523 w 1733140"/>
              <a:gd name="connsiteY1" fmla="*/ 724017 h 839377"/>
              <a:gd name="connsiteX2" fmla="*/ 1633658 w 1733140"/>
              <a:gd name="connsiteY2" fmla="*/ 620832 h 839377"/>
              <a:gd name="connsiteX3" fmla="*/ 1674387 w 1733140"/>
              <a:gd name="connsiteY3" fmla="*/ 142276 h 839377"/>
              <a:gd name="connsiteX4" fmla="*/ 721925 w 1733140"/>
              <a:gd name="connsiteY4" fmla="*/ 1516 h 839377"/>
              <a:gd name="connsiteX5" fmla="*/ 43741 w 1733140"/>
              <a:gd name="connsiteY5" fmla="*/ 106863 h 839377"/>
              <a:gd name="connsiteX6" fmla="*/ 110364 w 1733140"/>
              <a:gd name="connsiteY6" fmla="*/ 628502 h 839377"/>
              <a:gd name="connsiteX7" fmla="*/ 461403 w 1733140"/>
              <a:gd name="connsiteY7" fmla="*/ 708922 h 839377"/>
              <a:gd name="connsiteX8" fmla="*/ 634344 w 1733140"/>
              <a:gd name="connsiteY8" fmla="*/ 837403 h 839377"/>
              <a:gd name="connsiteX9" fmla="*/ 613762 w 1733140"/>
              <a:gd name="connsiteY9" fmla="*/ 791568 h 839377"/>
              <a:gd name="connsiteX10" fmla="*/ 616922 w 1733140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20832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00198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00198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0438"/>
              <a:gd name="connsiteY0" fmla="*/ 713064 h 839377"/>
              <a:gd name="connsiteX1" fmla="*/ 1160523 w 1730438"/>
              <a:gd name="connsiteY1" fmla="*/ 724017 h 839377"/>
              <a:gd name="connsiteX2" fmla="*/ 1633658 w 1730438"/>
              <a:gd name="connsiteY2" fmla="*/ 600198 h 839377"/>
              <a:gd name="connsiteX3" fmla="*/ 1674387 w 1730438"/>
              <a:gd name="connsiteY3" fmla="*/ 142276 h 839377"/>
              <a:gd name="connsiteX4" fmla="*/ 721925 w 1730438"/>
              <a:gd name="connsiteY4" fmla="*/ 1516 h 839377"/>
              <a:gd name="connsiteX5" fmla="*/ 43741 w 1730438"/>
              <a:gd name="connsiteY5" fmla="*/ 106863 h 839377"/>
              <a:gd name="connsiteX6" fmla="*/ 110364 w 1730438"/>
              <a:gd name="connsiteY6" fmla="*/ 628502 h 839377"/>
              <a:gd name="connsiteX7" fmla="*/ 461403 w 1730438"/>
              <a:gd name="connsiteY7" fmla="*/ 708922 h 839377"/>
              <a:gd name="connsiteX8" fmla="*/ 634344 w 1730438"/>
              <a:gd name="connsiteY8" fmla="*/ 837403 h 839377"/>
              <a:gd name="connsiteX9" fmla="*/ 613762 w 1730438"/>
              <a:gd name="connsiteY9" fmla="*/ 791568 h 839377"/>
              <a:gd name="connsiteX10" fmla="*/ 616922 w 1730438"/>
              <a:gd name="connsiteY10" fmla="*/ 713064 h 839377"/>
              <a:gd name="connsiteX0" fmla="*/ 616922 w 1732986"/>
              <a:gd name="connsiteY0" fmla="*/ 713064 h 839377"/>
              <a:gd name="connsiteX1" fmla="*/ 1164018 w 1732986"/>
              <a:gd name="connsiteY1" fmla="*/ 711636 h 839377"/>
              <a:gd name="connsiteX2" fmla="*/ 1633658 w 1732986"/>
              <a:gd name="connsiteY2" fmla="*/ 600198 h 839377"/>
              <a:gd name="connsiteX3" fmla="*/ 1674387 w 1732986"/>
              <a:gd name="connsiteY3" fmla="*/ 142276 h 839377"/>
              <a:gd name="connsiteX4" fmla="*/ 721925 w 1732986"/>
              <a:gd name="connsiteY4" fmla="*/ 1516 h 839377"/>
              <a:gd name="connsiteX5" fmla="*/ 43741 w 1732986"/>
              <a:gd name="connsiteY5" fmla="*/ 106863 h 839377"/>
              <a:gd name="connsiteX6" fmla="*/ 110364 w 1732986"/>
              <a:gd name="connsiteY6" fmla="*/ 628502 h 839377"/>
              <a:gd name="connsiteX7" fmla="*/ 461403 w 1732986"/>
              <a:gd name="connsiteY7" fmla="*/ 708922 h 839377"/>
              <a:gd name="connsiteX8" fmla="*/ 634344 w 1732986"/>
              <a:gd name="connsiteY8" fmla="*/ 837403 h 839377"/>
              <a:gd name="connsiteX9" fmla="*/ 613762 w 1732986"/>
              <a:gd name="connsiteY9" fmla="*/ 791568 h 839377"/>
              <a:gd name="connsiteX10" fmla="*/ 616922 w 1732986"/>
              <a:gd name="connsiteY10" fmla="*/ 713064 h 839377"/>
              <a:gd name="connsiteX0" fmla="*/ 616922 w 1732986"/>
              <a:gd name="connsiteY0" fmla="*/ 713064 h 839377"/>
              <a:gd name="connsiteX1" fmla="*/ 1164018 w 1732986"/>
              <a:gd name="connsiteY1" fmla="*/ 711636 h 839377"/>
              <a:gd name="connsiteX2" fmla="*/ 1633658 w 1732986"/>
              <a:gd name="connsiteY2" fmla="*/ 600198 h 839377"/>
              <a:gd name="connsiteX3" fmla="*/ 1674387 w 1732986"/>
              <a:gd name="connsiteY3" fmla="*/ 142276 h 839377"/>
              <a:gd name="connsiteX4" fmla="*/ 721925 w 1732986"/>
              <a:gd name="connsiteY4" fmla="*/ 1516 h 839377"/>
              <a:gd name="connsiteX5" fmla="*/ 43741 w 1732986"/>
              <a:gd name="connsiteY5" fmla="*/ 106863 h 839377"/>
              <a:gd name="connsiteX6" fmla="*/ 110364 w 1732986"/>
              <a:gd name="connsiteY6" fmla="*/ 628502 h 839377"/>
              <a:gd name="connsiteX7" fmla="*/ 461403 w 1732986"/>
              <a:gd name="connsiteY7" fmla="*/ 708922 h 839377"/>
              <a:gd name="connsiteX8" fmla="*/ 634344 w 1732986"/>
              <a:gd name="connsiteY8" fmla="*/ 837403 h 839377"/>
              <a:gd name="connsiteX9" fmla="*/ 616463 w 1732986"/>
              <a:gd name="connsiteY9" fmla="*/ 789973 h 839377"/>
              <a:gd name="connsiteX10" fmla="*/ 616922 w 1732986"/>
              <a:gd name="connsiteY10" fmla="*/ 713064 h 839377"/>
              <a:gd name="connsiteX0" fmla="*/ 616922 w 1732986"/>
              <a:gd name="connsiteY0" fmla="*/ 713064 h 837403"/>
              <a:gd name="connsiteX1" fmla="*/ 1164018 w 1732986"/>
              <a:gd name="connsiteY1" fmla="*/ 711636 h 837403"/>
              <a:gd name="connsiteX2" fmla="*/ 1633658 w 1732986"/>
              <a:gd name="connsiteY2" fmla="*/ 600198 h 837403"/>
              <a:gd name="connsiteX3" fmla="*/ 1674387 w 1732986"/>
              <a:gd name="connsiteY3" fmla="*/ 142276 h 837403"/>
              <a:gd name="connsiteX4" fmla="*/ 721925 w 1732986"/>
              <a:gd name="connsiteY4" fmla="*/ 1516 h 837403"/>
              <a:gd name="connsiteX5" fmla="*/ 43741 w 1732986"/>
              <a:gd name="connsiteY5" fmla="*/ 106863 h 837403"/>
              <a:gd name="connsiteX6" fmla="*/ 110364 w 1732986"/>
              <a:gd name="connsiteY6" fmla="*/ 628502 h 837403"/>
              <a:gd name="connsiteX7" fmla="*/ 461403 w 1732986"/>
              <a:gd name="connsiteY7" fmla="*/ 708922 h 837403"/>
              <a:gd name="connsiteX8" fmla="*/ 634344 w 1732986"/>
              <a:gd name="connsiteY8" fmla="*/ 837403 h 837403"/>
              <a:gd name="connsiteX9" fmla="*/ 616463 w 1732986"/>
              <a:gd name="connsiteY9" fmla="*/ 789973 h 837403"/>
              <a:gd name="connsiteX10" fmla="*/ 616922 w 1732986"/>
              <a:gd name="connsiteY10" fmla="*/ 713064 h 837403"/>
              <a:gd name="connsiteX0" fmla="*/ 616922 w 1730658"/>
              <a:gd name="connsiteY0" fmla="*/ 713064 h 837403"/>
              <a:gd name="connsiteX1" fmla="*/ 1164018 w 1730658"/>
              <a:gd name="connsiteY1" fmla="*/ 711636 h 837403"/>
              <a:gd name="connsiteX2" fmla="*/ 1626069 w 1730658"/>
              <a:gd name="connsiteY2" fmla="*/ 628754 h 837403"/>
              <a:gd name="connsiteX3" fmla="*/ 1674387 w 1730658"/>
              <a:gd name="connsiteY3" fmla="*/ 142276 h 837403"/>
              <a:gd name="connsiteX4" fmla="*/ 721925 w 1730658"/>
              <a:gd name="connsiteY4" fmla="*/ 1516 h 837403"/>
              <a:gd name="connsiteX5" fmla="*/ 43741 w 1730658"/>
              <a:gd name="connsiteY5" fmla="*/ 106863 h 837403"/>
              <a:gd name="connsiteX6" fmla="*/ 110364 w 1730658"/>
              <a:gd name="connsiteY6" fmla="*/ 628502 h 837403"/>
              <a:gd name="connsiteX7" fmla="*/ 461403 w 1730658"/>
              <a:gd name="connsiteY7" fmla="*/ 708922 h 837403"/>
              <a:gd name="connsiteX8" fmla="*/ 634344 w 1730658"/>
              <a:gd name="connsiteY8" fmla="*/ 837403 h 837403"/>
              <a:gd name="connsiteX9" fmla="*/ 616463 w 1730658"/>
              <a:gd name="connsiteY9" fmla="*/ 789973 h 837403"/>
              <a:gd name="connsiteX10" fmla="*/ 616922 w 1730658"/>
              <a:gd name="connsiteY10" fmla="*/ 713064 h 837403"/>
              <a:gd name="connsiteX0" fmla="*/ 616922 w 1722741"/>
              <a:gd name="connsiteY0" fmla="*/ 713064 h 837403"/>
              <a:gd name="connsiteX1" fmla="*/ 1164018 w 1722741"/>
              <a:gd name="connsiteY1" fmla="*/ 711636 h 837403"/>
              <a:gd name="connsiteX2" fmla="*/ 1595711 w 1722741"/>
              <a:gd name="connsiteY2" fmla="*/ 628754 h 837403"/>
              <a:gd name="connsiteX3" fmla="*/ 1674387 w 1722741"/>
              <a:gd name="connsiteY3" fmla="*/ 142276 h 837403"/>
              <a:gd name="connsiteX4" fmla="*/ 721925 w 1722741"/>
              <a:gd name="connsiteY4" fmla="*/ 1516 h 837403"/>
              <a:gd name="connsiteX5" fmla="*/ 43741 w 1722741"/>
              <a:gd name="connsiteY5" fmla="*/ 106863 h 837403"/>
              <a:gd name="connsiteX6" fmla="*/ 110364 w 1722741"/>
              <a:gd name="connsiteY6" fmla="*/ 628502 h 837403"/>
              <a:gd name="connsiteX7" fmla="*/ 461403 w 1722741"/>
              <a:gd name="connsiteY7" fmla="*/ 708922 h 837403"/>
              <a:gd name="connsiteX8" fmla="*/ 634344 w 1722741"/>
              <a:gd name="connsiteY8" fmla="*/ 837403 h 837403"/>
              <a:gd name="connsiteX9" fmla="*/ 616463 w 1722741"/>
              <a:gd name="connsiteY9" fmla="*/ 789973 h 837403"/>
              <a:gd name="connsiteX10" fmla="*/ 616922 w 1722741"/>
              <a:gd name="connsiteY10" fmla="*/ 713064 h 837403"/>
              <a:gd name="connsiteX0" fmla="*/ 612139 w 1722741"/>
              <a:gd name="connsiteY0" fmla="*/ 734249 h 837403"/>
              <a:gd name="connsiteX1" fmla="*/ 1164018 w 1722741"/>
              <a:gd name="connsiteY1" fmla="*/ 711636 h 837403"/>
              <a:gd name="connsiteX2" fmla="*/ 1595711 w 1722741"/>
              <a:gd name="connsiteY2" fmla="*/ 628754 h 837403"/>
              <a:gd name="connsiteX3" fmla="*/ 1674387 w 1722741"/>
              <a:gd name="connsiteY3" fmla="*/ 142276 h 837403"/>
              <a:gd name="connsiteX4" fmla="*/ 721925 w 1722741"/>
              <a:gd name="connsiteY4" fmla="*/ 1516 h 837403"/>
              <a:gd name="connsiteX5" fmla="*/ 43741 w 1722741"/>
              <a:gd name="connsiteY5" fmla="*/ 106863 h 837403"/>
              <a:gd name="connsiteX6" fmla="*/ 110364 w 1722741"/>
              <a:gd name="connsiteY6" fmla="*/ 628502 h 837403"/>
              <a:gd name="connsiteX7" fmla="*/ 461403 w 1722741"/>
              <a:gd name="connsiteY7" fmla="*/ 708922 h 837403"/>
              <a:gd name="connsiteX8" fmla="*/ 634344 w 1722741"/>
              <a:gd name="connsiteY8" fmla="*/ 837403 h 837403"/>
              <a:gd name="connsiteX9" fmla="*/ 616463 w 1722741"/>
              <a:gd name="connsiteY9" fmla="*/ 789973 h 837403"/>
              <a:gd name="connsiteX10" fmla="*/ 612139 w 1722741"/>
              <a:gd name="connsiteY10" fmla="*/ 734249 h 837403"/>
              <a:gd name="connsiteX0" fmla="*/ 612139 w 1721794"/>
              <a:gd name="connsiteY0" fmla="*/ 734249 h 837403"/>
              <a:gd name="connsiteX1" fmla="*/ 1193010 w 1721794"/>
              <a:gd name="connsiteY1" fmla="*/ 734938 h 837403"/>
              <a:gd name="connsiteX2" fmla="*/ 1595711 w 1721794"/>
              <a:gd name="connsiteY2" fmla="*/ 628754 h 837403"/>
              <a:gd name="connsiteX3" fmla="*/ 1674387 w 1721794"/>
              <a:gd name="connsiteY3" fmla="*/ 142276 h 837403"/>
              <a:gd name="connsiteX4" fmla="*/ 721925 w 1721794"/>
              <a:gd name="connsiteY4" fmla="*/ 1516 h 837403"/>
              <a:gd name="connsiteX5" fmla="*/ 43741 w 1721794"/>
              <a:gd name="connsiteY5" fmla="*/ 106863 h 837403"/>
              <a:gd name="connsiteX6" fmla="*/ 110364 w 1721794"/>
              <a:gd name="connsiteY6" fmla="*/ 628502 h 837403"/>
              <a:gd name="connsiteX7" fmla="*/ 461403 w 1721794"/>
              <a:gd name="connsiteY7" fmla="*/ 708922 h 837403"/>
              <a:gd name="connsiteX8" fmla="*/ 634344 w 1721794"/>
              <a:gd name="connsiteY8" fmla="*/ 837403 h 837403"/>
              <a:gd name="connsiteX9" fmla="*/ 616463 w 1721794"/>
              <a:gd name="connsiteY9" fmla="*/ 789973 h 837403"/>
              <a:gd name="connsiteX10" fmla="*/ 612139 w 1721794"/>
              <a:gd name="connsiteY10" fmla="*/ 734249 h 837403"/>
              <a:gd name="connsiteX0" fmla="*/ 612139 w 1721794"/>
              <a:gd name="connsiteY0" fmla="*/ 734249 h 837403"/>
              <a:gd name="connsiteX1" fmla="*/ 1193010 w 1721794"/>
              <a:gd name="connsiteY1" fmla="*/ 734938 h 837403"/>
              <a:gd name="connsiteX2" fmla="*/ 1595711 w 1721794"/>
              <a:gd name="connsiteY2" fmla="*/ 628754 h 837403"/>
              <a:gd name="connsiteX3" fmla="*/ 1674387 w 1721794"/>
              <a:gd name="connsiteY3" fmla="*/ 142276 h 837403"/>
              <a:gd name="connsiteX4" fmla="*/ 721925 w 1721794"/>
              <a:gd name="connsiteY4" fmla="*/ 1516 h 837403"/>
              <a:gd name="connsiteX5" fmla="*/ 43741 w 1721794"/>
              <a:gd name="connsiteY5" fmla="*/ 106863 h 837403"/>
              <a:gd name="connsiteX6" fmla="*/ 110364 w 1721794"/>
              <a:gd name="connsiteY6" fmla="*/ 628502 h 837403"/>
              <a:gd name="connsiteX7" fmla="*/ 461403 w 1721794"/>
              <a:gd name="connsiteY7" fmla="*/ 708922 h 837403"/>
              <a:gd name="connsiteX8" fmla="*/ 634344 w 1721794"/>
              <a:gd name="connsiteY8" fmla="*/ 837403 h 837403"/>
              <a:gd name="connsiteX9" fmla="*/ 616463 w 1721794"/>
              <a:gd name="connsiteY9" fmla="*/ 789973 h 837403"/>
              <a:gd name="connsiteX10" fmla="*/ 612139 w 1721794"/>
              <a:gd name="connsiteY10" fmla="*/ 734249 h 837403"/>
              <a:gd name="connsiteX0" fmla="*/ 612139 w 1721794"/>
              <a:gd name="connsiteY0" fmla="*/ 734249 h 837403"/>
              <a:gd name="connsiteX1" fmla="*/ 1193010 w 1721794"/>
              <a:gd name="connsiteY1" fmla="*/ 734938 h 837403"/>
              <a:gd name="connsiteX2" fmla="*/ 1595711 w 1721794"/>
              <a:gd name="connsiteY2" fmla="*/ 628754 h 837403"/>
              <a:gd name="connsiteX3" fmla="*/ 1674387 w 1721794"/>
              <a:gd name="connsiteY3" fmla="*/ 142276 h 837403"/>
              <a:gd name="connsiteX4" fmla="*/ 721925 w 1721794"/>
              <a:gd name="connsiteY4" fmla="*/ 1516 h 837403"/>
              <a:gd name="connsiteX5" fmla="*/ 43741 w 1721794"/>
              <a:gd name="connsiteY5" fmla="*/ 106863 h 837403"/>
              <a:gd name="connsiteX6" fmla="*/ 110364 w 1721794"/>
              <a:gd name="connsiteY6" fmla="*/ 628502 h 837403"/>
              <a:gd name="connsiteX7" fmla="*/ 461403 w 1721794"/>
              <a:gd name="connsiteY7" fmla="*/ 708922 h 837403"/>
              <a:gd name="connsiteX8" fmla="*/ 634344 w 1721794"/>
              <a:gd name="connsiteY8" fmla="*/ 837403 h 837403"/>
              <a:gd name="connsiteX9" fmla="*/ 616463 w 1721794"/>
              <a:gd name="connsiteY9" fmla="*/ 789973 h 837403"/>
              <a:gd name="connsiteX10" fmla="*/ 612139 w 1721794"/>
              <a:gd name="connsiteY10" fmla="*/ 734249 h 837403"/>
              <a:gd name="connsiteX0" fmla="*/ 612199 w 1721854"/>
              <a:gd name="connsiteY0" fmla="*/ 750772 h 853926"/>
              <a:gd name="connsiteX1" fmla="*/ 1193070 w 1721854"/>
              <a:gd name="connsiteY1" fmla="*/ 751461 h 853926"/>
              <a:gd name="connsiteX2" fmla="*/ 1595771 w 1721854"/>
              <a:gd name="connsiteY2" fmla="*/ 645277 h 853926"/>
              <a:gd name="connsiteX3" fmla="*/ 1674447 w 1721854"/>
              <a:gd name="connsiteY3" fmla="*/ 158799 h 853926"/>
              <a:gd name="connsiteX4" fmla="*/ 722810 w 1721854"/>
              <a:gd name="connsiteY4" fmla="*/ 903 h 853926"/>
              <a:gd name="connsiteX5" fmla="*/ 43801 w 1721854"/>
              <a:gd name="connsiteY5" fmla="*/ 123386 h 853926"/>
              <a:gd name="connsiteX6" fmla="*/ 110424 w 1721854"/>
              <a:gd name="connsiteY6" fmla="*/ 645025 h 853926"/>
              <a:gd name="connsiteX7" fmla="*/ 461463 w 1721854"/>
              <a:gd name="connsiteY7" fmla="*/ 725445 h 853926"/>
              <a:gd name="connsiteX8" fmla="*/ 634404 w 1721854"/>
              <a:gd name="connsiteY8" fmla="*/ 853926 h 853926"/>
              <a:gd name="connsiteX9" fmla="*/ 616523 w 1721854"/>
              <a:gd name="connsiteY9" fmla="*/ 806496 h 853926"/>
              <a:gd name="connsiteX10" fmla="*/ 612199 w 1721854"/>
              <a:gd name="connsiteY10" fmla="*/ 750772 h 853926"/>
              <a:gd name="connsiteX0" fmla="*/ 608050 w 1717705"/>
              <a:gd name="connsiteY0" fmla="*/ 754226 h 857380"/>
              <a:gd name="connsiteX1" fmla="*/ 1188921 w 1717705"/>
              <a:gd name="connsiteY1" fmla="*/ 754915 h 857380"/>
              <a:gd name="connsiteX2" fmla="*/ 1591622 w 1717705"/>
              <a:gd name="connsiteY2" fmla="*/ 648731 h 857380"/>
              <a:gd name="connsiteX3" fmla="*/ 1670298 w 1717705"/>
              <a:gd name="connsiteY3" fmla="*/ 162253 h 857380"/>
              <a:gd name="connsiteX4" fmla="*/ 662369 w 1717705"/>
              <a:gd name="connsiteY4" fmla="*/ 828 h 857380"/>
              <a:gd name="connsiteX5" fmla="*/ 39652 w 1717705"/>
              <a:gd name="connsiteY5" fmla="*/ 126840 h 857380"/>
              <a:gd name="connsiteX6" fmla="*/ 106275 w 1717705"/>
              <a:gd name="connsiteY6" fmla="*/ 648479 h 857380"/>
              <a:gd name="connsiteX7" fmla="*/ 457314 w 1717705"/>
              <a:gd name="connsiteY7" fmla="*/ 728899 h 857380"/>
              <a:gd name="connsiteX8" fmla="*/ 630255 w 1717705"/>
              <a:gd name="connsiteY8" fmla="*/ 857380 h 857380"/>
              <a:gd name="connsiteX9" fmla="*/ 612374 w 1717705"/>
              <a:gd name="connsiteY9" fmla="*/ 809950 h 857380"/>
              <a:gd name="connsiteX10" fmla="*/ 608050 w 1717705"/>
              <a:gd name="connsiteY10" fmla="*/ 754226 h 857380"/>
              <a:gd name="connsiteX0" fmla="*/ 607236 w 1716891"/>
              <a:gd name="connsiteY0" fmla="*/ 759127 h 862281"/>
              <a:gd name="connsiteX1" fmla="*/ 1188107 w 1716891"/>
              <a:gd name="connsiteY1" fmla="*/ 759816 h 862281"/>
              <a:gd name="connsiteX2" fmla="*/ 1590808 w 1716891"/>
              <a:gd name="connsiteY2" fmla="*/ 653632 h 862281"/>
              <a:gd name="connsiteX3" fmla="*/ 1669484 w 1716891"/>
              <a:gd name="connsiteY3" fmla="*/ 167154 h 862281"/>
              <a:gd name="connsiteX4" fmla="*/ 650503 w 1716891"/>
              <a:gd name="connsiteY4" fmla="*/ 739 h 862281"/>
              <a:gd name="connsiteX5" fmla="*/ 38838 w 1716891"/>
              <a:gd name="connsiteY5" fmla="*/ 131741 h 862281"/>
              <a:gd name="connsiteX6" fmla="*/ 105461 w 1716891"/>
              <a:gd name="connsiteY6" fmla="*/ 653380 h 862281"/>
              <a:gd name="connsiteX7" fmla="*/ 456500 w 1716891"/>
              <a:gd name="connsiteY7" fmla="*/ 733800 h 862281"/>
              <a:gd name="connsiteX8" fmla="*/ 629441 w 1716891"/>
              <a:gd name="connsiteY8" fmla="*/ 862281 h 862281"/>
              <a:gd name="connsiteX9" fmla="*/ 611560 w 1716891"/>
              <a:gd name="connsiteY9" fmla="*/ 814851 h 862281"/>
              <a:gd name="connsiteX10" fmla="*/ 607236 w 1716891"/>
              <a:gd name="connsiteY10" fmla="*/ 759127 h 862281"/>
              <a:gd name="connsiteX0" fmla="*/ 607236 w 1719556"/>
              <a:gd name="connsiteY0" fmla="*/ 759127 h 862281"/>
              <a:gd name="connsiteX1" fmla="*/ 1188107 w 1719556"/>
              <a:gd name="connsiteY1" fmla="*/ 759816 h 862281"/>
              <a:gd name="connsiteX2" fmla="*/ 1602273 w 1719556"/>
              <a:gd name="connsiteY2" fmla="*/ 650054 h 862281"/>
              <a:gd name="connsiteX3" fmla="*/ 1669484 w 1719556"/>
              <a:gd name="connsiteY3" fmla="*/ 167154 h 862281"/>
              <a:gd name="connsiteX4" fmla="*/ 650503 w 1719556"/>
              <a:gd name="connsiteY4" fmla="*/ 739 h 862281"/>
              <a:gd name="connsiteX5" fmla="*/ 38838 w 1719556"/>
              <a:gd name="connsiteY5" fmla="*/ 131741 h 862281"/>
              <a:gd name="connsiteX6" fmla="*/ 105461 w 1719556"/>
              <a:gd name="connsiteY6" fmla="*/ 653380 h 862281"/>
              <a:gd name="connsiteX7" fmla="*/ 456500 w 1719556"/>
              <a:gd name="connsiteY7" fmla="*/ 733800 h 862281"/>
              <a:gd name="connsiteX8" fmla="*/ 629441 w 1719556"/>
              <a:gd name="connsiteY8" fmla="*/ 862281 h 862281"/>
              <a:gd name="connsiteX9" fmla="*/ 611560 w 1719556"/>
              <a:gd name="connsiteY9" fmla="*/ 814851 h 862281"/>
              <a:gd name="connsiteX10" fmla="*/ 607236 w 1719556"/>
              <a:gd name="connsiteY10" fmla="*/ 759127 h 862281"/>
              <a:gd name="connsiteX0" fmla="*/ 632575 w 1744895"/>
              <a:gd name="connsiteY0" fmla="*/ 758827 h 861981"/>
              <a:gd name="connsiteX1" fmla="*/ 1213446 w 1744895"/>
              <a:gd name="connsiteY1" fmla="*/ 759516 h 861981"/>
              <a:gd name="connsiteX2" fmla="*/ 1627612 w 1744895"/>
              <a:gd name="connsiteY2" fmla="*/ 649754 h 861981"/>
              <a:gd name="connsiteX3" fmla="*/ 1694823 w 1744895"/>
              <a:gd name="connsiteY3" fmla="*/ 166854 h 861981"/>
              <a:gd name="connsiteX4" fmla="*/ 675842 w 1744895"/>
              <a:gd name="connsiteY4" fmla="*/ 439 h 861981"/>
              <a:gd name="connsiteX5" fmla="*/ 33743 w 1744895"/>
              <a:gd name="connsiteY5" fmla="*/ 138126 h 861981"/>
              <a:gd name="connsiteX6" fmla="*/ 130800 w 1744895"/>
              <a:gd name="connsiteY6" fmla="*/ 653080 h 861981"/>
              <a:gd name="connsiteX7" fmla="*/ 481839 w 1744895"/>
              <a:gd name="connsiteY7" fmla="*/ 733500 h 861981"/>
              <a:gd name="connsiteX8" fmla="*/ 654780 w 1744895"/>
              <a:gd name="connsiteY8" fmla="*/ 861981 h 861981"/>
              <a:gd name="connsiteX9" fmla="*/ 636899 w 1744895"/>
              <a:gd name="connsiteY9" fmla="*/ 814551 h 861981"/>
              <a:gd name="connsiteX10" fmla="*/ 632575 w 1744895"/>
              <a:gd name="connsiteY10" fmla="*/ 758827 h 861981"/>
              <a:gd name="connsiteX0" fmla="*/ 632575 w 1744895"/>
              <a:gd name="connsiteY0" fmla="*/ 758471 h 861625"/>
              <a:gd name="connsiteX1" fmla="*/ 1213446 w 1744895"/>
              <a:gd name="connsiteY1" fmla="*/ 759160 h 861625"/>
              <a:gd name="connsiteX2" fmla="*/ 1627612 w 1744895"/>
              <a:gd name="connsiteY2" fmla="*/ 649398 h 861625"/>
              <a:gd name="connsiteX3" fmla="*/ 1694823 w 1744895"/>
              <a:gd name="connsiteY3" fmla="*/ 166498 h 861625"/>
              <a:gd name="connsiteX4" fmla="*/ 675842 w 1744895"/>
              <a:gd name="connsiteY4" fmla="*/ 83 h 861625"/>
              <a:gd name="connsiteX5" fmla="*/ 33743 w 1744895"/>
              <a:gd name="connsiteY5" fmla="*/ 137770 h 861625"/>
              <a:gd name="connsiteX6" fmla="*/ 130800 w 1744895"/>
              <a:gd name="connsiteY6" fmla="*/ 652724 h 861625"/>
              <a:gd name="connsiteX7" fmla="*/ 481839 w 1744895"/>
              <a:gd name="connsiteY7" fmla="*/ 733144 h 861625"/>
              <a:gd name="connsiteX8" fmla="*/ 654780 w 1744895"/>
              <a:gd name="connsiteY8" fmla="*/ 861625 h 861625"/>
              <a:gd name="connsiteX9" fmla="*/ 636899 w 1744895"/>
              <a:gd name="connsiteY9" fmla="*/ 814195 h 861625"/>
              <a:gd name="connsiteX10" fmla="*/ 632575 w 1744895"/>
              <a:gd name="connsiteY10" fmla="*/ 758471 h 86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44895" h="861625">
                <a:moveTo>
                  <a:pt x="632575" y="758471"/>
                </a:moveTo>
                <a:cubicBezTo>
                  <a:pt x="777957" y="764736"/>
                  <a:pt x="1047607" y="777339"/>
                  <a:pt x="1213446" y="759160"/>
                </a:cubicBezTo>
                <a:cubicBezTo>
                  <a:pt x="1379286" y="740981"/>
                  <a:pt x="1547382" y="748175"/>
                  <a:pt x="1627612" y="649398"/>
                </a:cubicBezTo>
                <a:cubicBezTo>
                  <a:pt x="1707842" y="550621"/>
                  <a:pt x="1806456" y="397765"/>
                  <a:pt x="1694823" y="166498"/>
                </a:cubicBezTo>
                <a:cubicBezTo>
                  <a:pt x="1627519" y="31436"/>
                  <a:pt x="975412" y="1999"/>
                  <a:pt x="675842" y="83"/>
                </a:cubicBezTo>
                <a:cubicBezTo>
                  <a:pt x="376272" y="-1833"/>
                  <a:pt x="124583" y="28997"/>
                  <a:pt x="33743" y="137770"/>
                </a:cubicBezTo>
                <a:cubicBezTo>
                  <a:pt x="-57097" y="246544"/>
                  <a:pt x="56117" y="553495"/>
                  <a:pt x="130800" y="652724"/>
                </a:cubicBezTo>
                <a:cubicBezTo>
                  <a:pt x="205483" y="751953"/>
                  <a:pt x="435738" y="733144"/>
                  <a:pt x="481839" y="733144"/>
                </a:cubicBezTo>
                <a:cubicBezTo>
                  <a:pt x="537493" y="797776"/>
                  <a:pt x="593997" y="831638"/>
                  <a:pt x="654780" y="861625"/>
                </a:cubicBezTo>
                <a:cubicBezTo>
                  <a:pt x="644708" y="843702"/>
                  <a:pt x="641518" y="831628"/>
                  <a:pt x="636899" y="814195"/>
                </a:cubicBezTo>
                <a:cubicBezTo>
                  <a:pt x="627046" y="785048"/>
                  <a:pt x="632575" y="758471"/>
                  <a:pt x="632575" y="75847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3074" name="Picture 2" descr="Extrinsic Motivation: Definition and Examples">
            <a:extLst>
              <a:ext uri="{FF2B5EF4-FFF2-40B4-BE49-F238E27FC236}">
                <a16:creationId xmlns:a16="http://schemas.microsoft.com/office/drawing/2014/main" id="{7ED1C9BD-CF9A-AE0F-DACA-52782AA167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1837" y="1978752"/>
            <a:ext cx="4350743" cy="290049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F6FFEEB-6042-509D-FA14-882B711BEC28}"/>
              </a:ext>
            </a:extLst>
          </p:cNvPr>
          <p:cNvSpPr txBox="1"/>
          <p:nvPr/>
        </p:nvSpPr>
        <p:spPr>
          <a:xfrm>
            <a:off x="508931" y="3428999"/>
            <a:ext cx="59981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0" i="1" u="none" strike="noStrike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“Extrinsic motivation is a construct that pertains</a:t>
            </a:r>
          </a:p>
          <a:p>
            <a:pPr algn="ctr"/>
            <a:r>
              <a:rPr lang="en-GB" b="0" i="1" u="none" strike="noStrike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whenever an activity is done in order to</a:t>
            </a:r>
          </a:p>
          <a:p>
            <a:pPr algn="ctr"/>
            <a:r>
              <a:rPr lang="en-GB" b="0" i="1" u="none" strike="noStrike" dirty="0">
                <a:solidFill>
                  <a:srgbClr val="2828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attain some separable outcome”. (Ryan And Deci, 2000).</a:t>
            </a:r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3500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6" name="Freeform: Shape 4115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18" name="Freeform: Shape 4117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4120" name="Rectangle 4119">
            <a:extLst>
              <a:ext uri="{FF2B5EF4-FFF2-40B4-BE49-F238E27FC236}">
                <a16:creationId xmlns:a16="http://schemas.microsoft.com/office/drawing/2014/main" id="{421117CB-D197-45F3-B441-4AC4D215E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22" name="Freeform: Shape 4121">
            <a:extLst>
              <a:ext uri="{FF2B5EF4-FFF2-40B4-BE49-F238E27FC236}">
                <a16:creationId xmlns:a16="http://schemas.microsoft.com/office/drawing/2014/main" id="{4F4BB964-F5AA-45BD-906E-192DA00A9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564605" y="1208504"/>
            <a:ext cx="4728955" cy="4459758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196455 w 12114253"/>
              <a:gd name="connsiteY11" fmla="*/ 5908410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141474 w 12114253"/>
              <a:gd name="connsiteY9" fmla="*/ 5927859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236797 w 12114253"/>
              <a:gd name="connsiteY9" fmla="*/ 5927859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92239 w 12114253"/>
              <a:gd name="connsiteY11" fmla="*/ 5912762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3319168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07348"/>
              <a:gd name="connsiteY0" fmla="*/ 0 h 6231011"/>
              <a:gd name="connsiteX1" fmla="*/ 304663 w 12107348"/>
              <a:gd name="connsiteY1" fmla="*/ 10761 h 6231011"/>
              <a:gd name="connsiteX2" fmla="*/ 0 w 12107348"/>
              <a:gd name="connsiteY2" fmla="*/ 47942 h 6231011"/>
              <a:gd name="connsiteX3" fmla="*/ 0 w 12107348"/>
              <a:gd name="connsiteY3" fmla="*/ 909146 h 6231011"/>
              <a:gd name="connsiteX4" fmla="*/ 4597 w 12107348"/>
              <a:gd name="connsiteY4" fmla="*/ 909146 h 6231011"/>
              <a:gd name="connsiteX5" fmla="*/ 88972 w 12107348"/>
              <a:gd name="connsiteY5" fmla="*/ 3523848 h 6231011"/>
              <a:gd name="connsiteX6" fmla="*/ 148480 w 12107348"/>
              <a:gd name="connsiteY6" fmla="*/ 5930841 h 6231011"/>
              <a:gd name="connsiteX7" fmla="*/ 3319168 w 12107348"/>
              <a:gd name="connsiteY7" fmla="*/ 5933377 h 6231011"/>
              <a:gd name="connsiteX8" fmla="*/ 4308929 w 12107348"/>
              <a:gd name="connsiteY8" fmla="*/ 5926717 h 6231011"/>
              <a:gd name="connsiteX9" fmla="*/ 5308288 w 12107348"/>
              <a:gd name="connsiteY9" fmla="*/ 5937810 h 6231011"/>
              <a:gd name="connsiteX10" fmla="*/ 5707509 w 12107348"/>
              <a:gd name="connsiteY10" fmla="*/ 6231011 h 6231011"/>
              <a:gd name="connsiteX11" fmla="*/ 6071394 w 12107348"/>
              <a:gd name="connsiteY11" fmla="*/ 5917114 h 6231011"/>
              <a:gd name="connsiteX12" fmla="*/ 9098386 w 12107348"/>
              <a:gd name="connsiteY12" fmla="*/ 5911624 h 6231011"/>
              <a:gd name="connsiteX13" fmla="*/ 10007288 w 12107348"/>
              <a:gd name="connsiteY13" fmla="*/ 5914499 h 6231011"/>
              <a:gd name="connsiteX14" fmla="*/ 10927227 w 12107348"/>
              <a:gd name="connsiteY14" fmla="*/ 5922366 h 6231011"/>
              <a:gd name="connsiteX15" fmla="*/ 12085310 w 12107348"/>
              <a:gd name="connsiteY15" fmla="*/ 5921320 h 6231011"/>
              <a:gd name="connsiteX16" fmla="*/ 12063456 w 12107348"/>
              <a:gd name="connsiteY16" fmla="*/ 2621674 h 6231011"/>
              <a:gd name="connsiteX17" fmla="*/ 12054104 w 12107348"/>
              <a:gd name="connsiteY17" fmla="*/ 176313 h 6231011"/>
              <a:gd name="connsiteX18" fmla="*/ 11289537 w 12107348"/>
              <a:gd name="connsiteY18" fmla="*/ 107615 h 6231011"/>
              <a:gd name="connsiteX19" fmla="*/ 10259313 w 12107348"/>
              <a:gd name="connsiteY19" fmla="*/ 101059 h 6231011"/>
              <a:gd name="connsiteX20" fmla="*/ 7599878 w 12107348"/>
              <a:gd name="connsiteY20" fmla="*/ 75910 h 6231011"/>
              <a:gd name="connsiteX21" fmla="*/ 1892744 w 12107348"/>
              <a:gd name="connsiteY21" fmla="*/ 0 h 6231011"/>
              <a:gd name="connsiteX0" fmla="*/ 1892744 w 12107348"/>
              <a:gd name="connsiteY0" fmla="*/ 0 h 6231011"/>
              <a:gd name="connsiteX1" fmla="*/ 304663 w 12107348"/>
              <a:gd name="connsiteY1" fmla="*/ 10761 h 6231011"/>
              <a:gd name="connsiteX2" fmla="*/ 0 w 12107348"/>
              <a:gd name="connsiteY2" fmla="*/ 47942 h 6231011"/>
              <a:gd name="connsiteX3" fmla="*/ 0 w 12107348"/>
              <a:gd name="connsiteY3" fmla="*/ 909146 h 6231011"/>
              <a:gd name="connsiteX4" fmla="*/ 4597 w 12107348"/>
              <a:gd name="connsiteY4" fmla="*/ 909146 h 6231011"/>
              <a:gd name="connsiteX5" fmla="*/ 88972 w 12107348"/>
              <a:gd name="connsiteY5" fmla="*/ 3523848 h 6231011"/>
              <a:gd name="connsiteX6" fmla="*/ 148480 w 12107348"/>
              <a:gd name="connsiteY6" fmla="*/ 5930841 h 6231011"/>
              <a:gd name="connsiteX7" fmla="*/ 3319168 w 12107348"/>
              <a:gd name="connsiteY7" fmla="*/ 5933377 h 6231011"/>
              <a:gd name="connsiteX8" fmla="*/ 4308929 w 12107348"/>
              <a:gd name="connsiteY8" fmla="*/ 5926717 h 6231011"/>
              <a:gd name="connsiteX9" fmla="*/ 5308288 w 12107348"/>
              <a:gd name="connsiteY9" fmla="*/ 5937810 h 6231011"/>
              <a:gd name="connsiteX10" fmla="*/ 5707509 w 12107348"/>
              <a:gd name="connsiteY10" fmla="*/ 6231011 h 6231011"/>
              <a:gd name="connsiteX11" fmla="*/ 6071394 w 12107348"/>
              <a:gd name="connsiteY11" fmla="*/ 5917114 h 6231011"/>
              <a:gd name="connsiteX12" fmla="*/ 9098386 w 12107348"/>
              <a:gd name="connsiteY12" fmla="*/ 5911624 h 6231011"/>
              <a:gd name="connsiteX13" fmla="*/ 10007288 w 12107348"/>
              <a:gd name="connsiteY13" fmla="*/ 5914499 h 6231011"/>
              <a:gd name="connsiteX14" fmla="*/ 10927227 w 12107348"/>
              <a:gd name="connsiteY14" fmla="*/ 5922366 h 6231011"/>
              <a:gd name="connsiteX15" fmla="*/ 12085310 w 12107348"/>
              <a:gd name="connsiteY15" fmla="*/ 5921320 h 6231011"/>
              <a:gd name="connsiteX16" fmla="*/ 12063456 w 12107348"/>
              <a:gd name="connsiteY16" fmla="*/ 2621674 h 6231011"/>
              <a:gd name="connsiteX17" fmla="*/ 12054104 w 12107348"/>
              <a:gd name="connsiteY17" fmla="*/ 176313 h 6231011"/>
              <a:gd name="connsiteX18" fmla="*/ 11289537 w 12107348"/>
              <a:gd name="connsiteY18" fmla="*/ 107615 h 6231011"/>
              <a:gd name="connsiteX19" fmla="*/ 10259313 w 12107348"/>
              <a:gd name="connsiteY19" fmla="*/ 101059 h 6231011"/>
              <a:gd name="connsiteX20" fmla="*/ 7599878 w 12107348"/>
              <a:gd name="connsiteY20" fmla="*/ 75910 h 6231011"/>
              <a:gd name="connsiteX21" fmla="*/ 1892744 w 12107348"/>
              <a:gd name="connsiteY21" fmla="*/ 0 h 6231011"/>
              <a:gd name="connsiteX0" fmla="*/ 1892744 w 12113512"/>
              <a:gd name="connsiteY0" fmla="*/ 25991 h 6257002"/>
              <a:gd name="connsiteX1" fmla="*/ 304663 w 12113512"/>
              <a:gd name="connsiteY1" fmla="*/ 36752 h 6257002"/>
              <a:gd name="connsiteX2" fmla="*/ 0 w 12113512"/>
              <a:gd name="connsiteY2" fmla="*/ 73933 h 6257002"/>
              <a:gd name="connsiteX3" fmla="*/ 0 w 12113512"/>
              <a:gd name="connsiteY3" fmla="*/ 935137 h 6257002"/>
              <a:gd name="connsiteX4" fmla="*/ 4597 w 12113512"/>
              <a:gd name="connsiteY4" fmla="*/ 935137 h 6257002"/>
              <a:gd name="connsiteX5" fmla="*/ 88972 w 12113512"/>
              <a:gd name="connsiteY5" fmla="*/ 3549839 h 6257002"/>
              <a:gd name="connsiteX6" fmla="*/ 148480 w 12113512"/>
              <a:gd name="connsiteY6" fmla="*/ 5956832 h 6257002"/>
              <a:gd name="connsiteX7" fmla="*/ 3319168 w 12113512"/>
              <a:gd name="connsiteY7" fmla="*/ 5959368 h 6257002"/>
              <a:gd name="connsiteX8" fmla="*/ 4308929 w 12113512"/>
              <a:gd name="connsiteY8" fmla="*/ 5952708 h 6257002"/>
              <a:gd name="connsiteX9" fmla="*/ 5308288 w 12113512"/>
              <a:gd name="connsiteY9" fmla="*/ 5963801 h 6257002"/>
              <a:gd name="connsiteX10" fmla="*/ 5707509 w 12113512"/>
              <a:gd name="connsiteY10" fmla="*/ 6257002 h 6257002"/>
              <a:gd name="connsiteX11" fmla="*/ 6071394 w 12113512"/>
              <a:gd name="connsiteY11" fmla="*/ 5943105 h 6257002"/>
              <a:gd name="connsiteX12" fmla="*/ 9098386 w 12113512"/>
              <a:gd name="connsiteY12" fmla="*/ 5937615 h 6257002"/>
              <a:gd name="connsiteX13" fmla="*/ 10007288 w 12113512"/>
              <a:gd name="connsiteY13" fmla="*/ 5940490 h 6257002"/>
              <a:gd name="connsiteX14" fmla="*/ 10927227 w 12113512"/>
              <a:gd name="connsiteY14" fmla="*/ 5948357 h 6257002"/>
              <a:gd name="connsiteX15" fmla="*/ 12085310 w 12113512"/>
              <a:gd name="connsiteY15" fmla="*/ 5947311 h 6257002"/>
              <a:gd name="connsiteX16" fmla="*/ 12063456 w 12113512"/>
              <a:gd name="connsiteY16" fmla="*/ 2647665 h 6257002"/>
              <a:gd name="connsiteX17" fmla="*/ 12054104 w 12113512"/>
              <a:gd name="connsiteY17" fmla="*/ 202304 h 6257002"/>
              <a:gd name="connsiteX18" fmla="*/ 11486459 w 12113512"/>
              <a:gd name="connsiteY18" fmla="*/ 141081 h 6257002"/>
              <a:gd name="connsiteX19" fmla="*/ 10259313 w 12113512"/>
              <a:gd name="connsiteY19" fmla="*/ 127050 h 6257002"/>
              <a:gd name="connsiteX20" fmla="*/ 7599878 w 12113512"/>
              <a:gd name="connsiteY20" fmla="*/ 101901 h 6257002"/>
              <a:gd name="connsiteX21" fmla="*/ 1892744 w 12113512"/>
              <a:gd name="connsiteY21" fmla="*/ 25991 h 6257002"/>
              <a:gd name="connsiteX0" fmla="*/ 1892744 w 12117505"/>
              <a:gd name="connsiteY0" fmla="*/ 0 h 6231011"/>
              <a:gd name="connsiteX1" fmla="*/ 304663 w 12117505"/>
              <a:gd name="connsiteY1" fmla="*/ 10761 h 6231011"/>
              <a:gd name="connsiteX2" fmla="*/ 0 w 12117505"/>
              <a:gd name="connsiteY2" fmla="*/ 47942 h 6231011"/>
              <a:gd name="connsiteX3" fmla="*/ 0 w 12117505"/>
              <a:gd name="connsiteY3" fmla="*/ 909146 h 6231011"/>
              <a:gd name="connsiteX4" fmla="*/ 4597 w 12117505"/>
              <a:gd name="connsiteY4" fmla="*/ 909146 h 6231011"/>
              <a:gd name="connsiteX5" fmla="*/ 88972 w 12117505"/>
              <a:gd name="connsiteY5" fmla="*/ 3523848 h 6231011"/>
              <a:gd name="connsiteX6" fmla="*/ 148480 w 12117505"/>
              <a:gd name="connsiteY6" fmla="*/ 5930841 h 6231011"/>
              <a:gd name="connsiteX7" fmla="*/ 3319168 w 12117505"/>
              <a:gd name="connsiteY7" fmla="*/ 5933377 h 6231011"/>
              <a:gd name="connsiteX8" fmla="*/ 4308929 w 12117505"/>
              <a:gd name="connsiteY8" fmla="*/ 5926717 h 6231011"/>
              <a:gd name="connsiteX9" fmla="*/ 5308288 w 12117505"/>
              <a:gd name="connsiteY9" fmla="*/ 5937810 h 6231011"/>
              <a:gd name="connsiteX10" fmla="*/ 5707509 w 12117505"/>
              <a:gd name="connsiteY10" fmla="*/ 6231011 h 6231011"/>
              <a:gd name="connsiteX11" fmla="*/ 6071394 w 12117505"/>
              <a:gd name="connsiteY11" fmla="*/ 5917114 h 6231011"/>
              <a:gd name="connsiteX12" fmla="*/ 9098386 w 12117505"/>
              <a:gd name="connsiteY12" fmla="*/ 5911624 h 6231011"/>
              <a:gd name="connsiteX13" fmla="*/ 10007288 w 12117505"/>
              <a:gd name="connsiteY13" fmla="*/ 5914499 h 6231011"/>
              <a:gd name="connsiteX14" fmla="*/ 10927227 w 12117505"/>
              <a:gd name="connsiteY14" fmla="*/ 5922366 h 6231011"/>
              <a:gd name="connsiteX15" fmla="*/ 12085310 w 12117505"/>
              <a:gd name="connsiteY15" fmla="*/ 5921320 h 6231011"/>
              <a:gd name="connsiteX16" fmla="*/ 12063456 w 12117505"/>
              <a:gd name="connsiteY16" fmla="*/ 2621674 h 6231011"/>
              <a:gd name="connsiteX17" fmla="*/ 12054104 w 12117505"/>
              <a:gd name="connsiteY17" fmla="*/ 176313 h 6231011"/>
              <a:gd name="connsiteX18" fmla="*/ 11486459 w 12117505"/>
              <a:gd name="connsiteY18" fmla="*/ 115090 h 6231011"/>
              <a:gd name="connsiteX19" fmla="*/ 10259313 w 12117505"/>
              <a:gd name="connsiteY19" fmla="*/ 101059 h 6231011"/>
              <a:gd name="connsiteX20" fmla="*/ 7599878 w 12117505"/>
              <a:gd name="connsiteY20" fmla="*/ 75910 h 6231011"/>
              <a:gd name="connsiteX21" fmla="*/ 1892744 w 12117505"/>
              <a:gd name="connsiteY21" fmla="*/ 0 h 6231011"/>
              <a:gd name="connsiteX0" fmla="*/ 1892744 w 12117505"/>
              <a:gd name="connsiteY0" fmla="*/ 0 h 6231011"/>
              <a:gd name="connsiteX1" fmla="*/ 304663 w 12117505"/>
              <a:gd name="connsiteY1" fmla="*/ 10761 h 6231011"/>
              <a:gd name="connsiteX2" fmla="*/ 0 w 12117505"/>
              <a:gd name="connsiteY2" fmla="*/ 47942 h 6231011"/>
              <a:gd name="connsiteX3" fmla="*/ 0 w 12117505"/>
              <a:gd name="connsiteY3" fmla="*/ 909146 h 6231011"/>
              <a:gd name="connsiteX4" fmla="*/ 4597 w 12117505"/>
              <a:gd name="connsiteY4" fmla="*/ 909146 h 6231011"/>
              <a:gd name="connsiteX5" fmla="*/ 88972 w 12117505"/>
              <a:gd name="connsiteY5" fmla="*/ 3523848 h 6231011"/>
              <a:gd name="connsiteX6" fmla="*/ 148480 w 12117505"/>
              <a:gd name="connsiteY6" fmla="*/ 5930841 h 6231011"/>
              <a:gd name="connsiteX7" fmla="*/ 3319168 w 12117505"/>
              <a:gd name="connsiteY7" fmla="*/ 5933377 h 6231011"/>
              <a:gd name="connsiteX8" fmla="*/ 4308929 w 12117505"/>
              <a:gd name="connsiteY8" fmla="*/ 5926717 h 6231011"/>
              <a:gd name="connsiteX9" fmla="*/ 5308288 w 12117505"/>
              <a:gd name="connsiteY9" fmla="*/ 5937810 h 6231011"/>
              <a:gd name="connsiteX10" fmla="*/ 5707509 w 12117505"/>
              <a:gd name="connsiteY10" fmla="*/ 6231011 h 6231011"/>
              <a:gd name="connsiteX11" fmla="*/ 6071394 w 12117505"/>
              <a:gd name="connsiteY11" fmla="*/ 5917114 h 6231011"/>
              <a:gd name="connsiteX12" fmla="*/ 9098386 w 12117505"/>
              <a:gd name="connsiteY12" fmla="*/ 5911624 h 6231011"/>
              <a:gd name="connsiteX13" fmla="*/ 10007288 w 12117505"/>
              <a:gd name="connsiteY13" fmla="*/ 5914499 h 6231011"/>
              <a:gd name="connsiteX14" fmla="*/ 10927227 w 12117505"/>
              <a:gd name="connsiteY14" fmla="*/ 5922366 h 6231011"/>
              <a:gd name="connsiteX15" fmla="*/ 12085310 w 12117505"/>
              <a:gd name="connsiteY15" fmla="*/ 5921320 h 6231011"/>
              <a:gd name="connsiteX16" fmla="*/ 12063456 w 12117505"/>
              <a:gd name="connsiteY16" fmla="*/ 2621674 h 6231011"/>
              <a:gd name="connsiteX17" fmla="*/ 12054104 w 12117505"/>
              <a:gd name="connsiteY17" fmla="*/ 176313 h 6231011"/>
              <a:gd name="connsiteX18" fmla="*/ 11486459 w 12117505"/>
              <a:gd name="connsiteY18" fmla="*/ 115090 h 6231011"/>
              <a:gd name="connsiteX19" fmla="*/ 10223511 w 12117505"/>
              <a:gd name="connsiteY19" fmla="*/ 101059 h 6231011"/>
              <a:gd name="connsiteX20" fmla="*/ 7599878 w 12117505"/>
              <a:gd name="connsiteY20" fmla="*/ 75910 h 6231011"/>
              <a:gd name="connsiteX21" fmla="*/ 1892744 w 12117505"/>
              <a:gd name="connsiteY21" fmla="*/ 0 h 6231011"/>
              <a:gd name="connsiteX0" fmla="*/ 2161267 w 12117505"/>
              <a:gd name="connsiteY0" fmla="*/ 19141 h 6220250"/>
              <a:gd name="connsiteX1" fmla="*/ 304663 w 12117505"/>
              <a:gd name="connsiteY1" fmla="*/ 0 h 6220250"/>
              <a:gd name="connsiteX2" fmla="*/ 0 w 12117505"/>
              <a:gd name="connsiteY2" fmla="*/ 37181 h 6220250"/>
              <a:gd name="connsiteX3" fmla="*/ 0 w 12117505"/>
              <a:gd name="connsiteY3" fmla="*/ 898385 h 6220250"/>
              <a:gd name="connsiteX4" fmla="*/ 4597 w 12117505"/>
              <a:gd name="connsiteY4" fmla="*/ 898385 h 6220250"/>
              <a:gd name="connsiteX5" fmla="*/ 88972 w 12117505"/>
              <a:gd name="connsiteY5" fmla="*/ 3513087 h 6220250"/>
              <a:gd name="connsiteX6" fmla="*/ 148480 w 12117505"/>
              <a:gd name="connsiteY6" fmla="*/ 5920080 h 6220250"/>
              <a:gd name="connsiteX7" fmla="*/ 3319168 w 12117505"/>
              <a:gd name="connsiteY7" fmla="*/ 5922616 h 6220250"/>
              <a:gd name="connsiteX8" fmla="*/ 4308929 w 12117505"/>
              <a:gd name="connsiteY8" fmla="*/ 5915956 h 6220250"/>
              <a:gd name="connsiteX9" fmla="*/ 5308288 w 12117505"/>
              <a:gd name="connsiteY9" fmla="*/ 5927049 h 6220250"/>
              <a:gd name="connsiteX10" fmla="*/ 5707509 w 12117505"/>
              <a:gd name="connsiteY10" fmla="*/ 6220250 h 6220250"/>
              <a:gd name="connsiteX11" fmla="*/ 6071394 w 12117505"/>
              <a:gd name="connsiteY11" fmla="*/ 5906353 h 6220250"/>
              <a:gd name="connsiteX12" fmla="*/ 9098386 w 12117505"/>
              <a:gd name="connsiteY12" fmla="*/ 5900863 h 6220250"/>
              <a:gd name="connsiteX13" fmla="*/ 10007288 w 12117505"/>
              <a:gd name="connsiteY13" fmla="*/ 5903738 h 6220250"/>
              <a:gd name="connsiteX14" fmla="*/ 10927227 w 12117505"/>
              <a:gd name="connsiteY14" fmla="*/ 5911605 h 6220250"/>
              <a:gd name="connsiteX15" fmla="*/ 12085310 w 12117505"/>
              <a:gd name="connsiteY15" fmla="*/ 5910559 h 6220250"/>
              <a:gd name="connsiteX16" fmla="*/ 12063456 w 12117505"/>
              <a:gd name="connsiteY16" fmla="*/ 2610913 h 6220250"/>
              <a:gd name="connsiteX17" fmla="*/ 12054104 w 12117505"/>
              <a:gd name="connsiteY17" fmla="*/ 165552 h 6220250"/>
              <a:gd name="connsiteX18" fmla="*/ 11486459 w 12117505"/>
              <a:gd name="connsiteY18" fmla="*/ 104329 h 6220250"/>
              <a:gd name="connsiteX19" fmla="*/ 10223511 w 12117505"/>
              <a:gd name="connsiteY19" fmla="*/ 90298 h 6220250"/>
              <a:gd name="connsiteX20" fmla="*/ 7599878 w 12117505"/>
              <a:gd name="connsiteY20" fmla="*/ 65149 h 6220250"/>
              <a:gd name="connsiteX21" fmla="*/ 2161267 w 12117505"/>
              <a:gd name="connsiteY21" fmla="*/ 19141 h 6220250"/>
              <a:gd name="connsiteX0" fmla="*/ 2161267 w 12117505"/>
              <a:gd name="connsiteY0" fmla="*/ 19141 h 6220250"/>
              <a:gd name="connsiteX1" fmla="*/ 304663 w 12117505"/>
              <a:gd name="connsiteY1" fmla="*/ 0 h 6220250"/>
              <a:gd name="connsiteX2" fmla="*/ 0 w 12117505"/>
              <a:gd name="connsiteY2" fmla="*/ 140095 h 6220250"/>
              <a:gd name="connsiteX3" fmla="*/ 0 w 12117505"/>
              <a:gd name="connsiteY3" fmla="*/ 898385 h 6220250"/>
              <a:gd name="connsiteX4" fmla="*/ 4597 w 12117505"/>
              <a:gd name="connsiteY4" fmla="*/ 898385 h 6220250"/>
              <a:gd name="connsiteX5" fmla="*/ 88972 w 12117505"/>
              <a:gd name="connsiteY5" fmla="*/ 3513087 h 6220250"/>
              <a:gd name="connsiteX6" fmla="*/ 148480 w 12117505"/>
              <a:gd name="connsiteY6" fmla="*/ 5920080 h 6220250"/>
              <a:gd name="connsiteX7" fmla="*/ 3319168 w 12117505"/>
              <a:gd name="connsiteY7" fmla="*/ 5922616 h 6220250"/>
              <a:gd name="connsiteX8" fmla="*/ 4308929 w 12117505"/>
              <a:gd name="connsiteY8" fmla="*/ 5915956 h 6220250"/>
              <a:gd name="connsiteX9" fmla="*/ 5308288 w 12117505"/>
              <a:gd name="connsiteY9" fmla="*/ 5927049 h 6220250"/>
              <a:gd name="connsiteX10" fmla="*/ 5707509 w 12117505"/>
              <a:gd name="connsiteY10" fmla="*/ 6220250 h 6220250"/>
              <a:gd name="connsiteX11" fmla="*/ 6071394 w 12117505"/>
              <a:gd name="connsiteY11" fmla="*/ 5906353 h 6220250"/>
              <a:gd name="connsiteX12" fmla="*/ 9098386 w 12117505"/>
              <a:gd name="connsiteY12" fmla="*/ 5900863 h 6220250"/>
              <a:gd name="connsiteX13" fmla="*/ 10007288 w 12117505"/>
              <a:gd name="connsiteY13" fmla="*/ 5903738 h 6220250"/>
              <a:gd name="connsiteX14" fmla="*/ 10927227 w 12117505"/>
              <a:gd name="connsiteY14" fmla="*/ 5911605 h 6220250"/>
              <a:gd name="connsiteX15" fmla="*/ 12085310 w 12117505"/>
              <a:gd name="connsiteY15" fmla="*/ 5910559 h 6220250"/>
              <a:gd name="connsiteX16" fmla="*/ 12063456 w 12117505"/>
              <a:gd name="connsiteY16" fmla="*/ 2610913 h 6220250"/>
              <a:gd name="connsiteX17" fmla="*/ 12054104 w 12117505"/>
              <a:gd name="connsiteY17" fmla="*/ 165552 h 6220250"/>
              <a:gd name="connsiteX18" fmla="*/ 11486459 w 12117505"/>
              <a:gd name="connsiteY18" fmla="*/ 104329 h 6220250"/>
              <a:gd name="connsiteX19" fmla="*/ 10223511 w 12117505"/>
              <a:gd name="connsiteY19" fmla="*/ 90298 h 6220250"/>
              <a:gd name="connsiteX20" fmla="*/ 7599878 w 12117505"/>
              <a:gd name="connsiteY20" fmla="*/ 65149 h 6220250"/>
              <a:gd name="connsiteX21" fmla="*/ 2161267 w 12117505"/>
              <a:gd name="connsiteY21" fmla="*/ 19141 h 6220250"/>
              <a:gd name="connsiteX0" fmla="*/ 2161267 w 12117505"/>
              <a:gd name="connsiteY0" fmla="*/ 0 h 6201109"/>
              <a:gd name="connsiteX1" fmla="*/ 705111 w 12117505"/>
              <a:gd name="connsiteY1" fmla="*/ 15164 h 6201109"/>
              <a:gd name="connsiteX2" fmla="*/ 0 w 12117505"/>
              <a:gd name="connsiteY2" fmla="*/ 120954 h 6201109"/>
              <a:gd name="connsiteX3" fmla="*/ 0 w 12117505"/>
              <a:gd name="connsiteY3" fmla="*/ 879244 h 6201109"/>
              <a:gd name="connsiteX4" fmla="*/ 4597 w 12117505"/>
              <a:gd name="connsiteY4" fmla="*/ 879244 h 6201109"/>
              <a:gd name="connsiteX5" fmla="*/ 88972 w 12117505"/>
              <a:gd name="connsiteY5" fmla="*/ 3493946 h 6201109"/>
              <a:gd name="connsiteX6" fmla="*/ 148480 w 12117505"/>
              <a:gd name="connsiteY6" fmla="*/ 5900939 h 6201109"/>
              <a:gd name="connsiteX7" fmla="*/ 3319168 w 12117505"/>
              <a:gd name="connsiteY7" fmla="*/ 5903475 h 6201109"/>
              <a:gd name="connsiteX8" fmla="*/ 4308929 w 12117505"/>
              <a:gd name="connsiteY8" fmla="*/ 5896815 h 6201109"/>
              <a:gd name="connsiteX9" fmla="*/ 5308288 w 12117505"/>
              <a:gd name="connsiteY9" fmla="*/ 5907908 h 6201109"/>
              <a:gd name="connsiteX10" fmla="*/ 5707509 w 12117505"/>
              <a:gd name="connsiteY10" fmla="*/ 6201109 h 6201109"/>
              <a:gd name="connsiteX11" fmla="*/ 6071394 w 12117505"/>
              <a:gd name="connsiteY11" fmla="*/ 5887212 h 6201109"/>
              <a:gd name="connsiteX12" fmla="*/ 9098386 w 12117505"/>
              <a:gd name="connsiteY12" fmla="*/ 5881722 h 6201109"/>
              <a:gd name="connsiteX13" fmla="*/ 10007288 w 12117505"/>
              <a:gd name="connsiteY13" fmla="*/ 5884597 h 6201109"/>
              <a:gd name="connsiteX14" fmla="*/ 10927227 w 12117505"/>
              <a:gd name="connsiteY14" fmla="*/ 5892464 h 6201109"/>
              <a:gd name="connsiteX15" fmla="*/ 12085310 w 12117505"/>
              <a:gd name="connsiteY15" fmla="*/ 5891418 h 6201109"/>
              <a:gd name="connsiteX16" fmla="*/ 12063456 w 12117505"/>
              <a:gd name="connsiteY16" fmla="*/ 2591772 h 6201109"/>
              <a:gd name="connsiteX17" fmla="*/ 12054104 w 12117505"/>
              <a:gd name="connsiteY17" fmla="*/ 146411 h 6201109"/>
              <a:gd name="connsiteX18" fmla="*/ 11486459 w 12117505"/>
              <a:gd name="connsiteY18" fmla="*/ 85188 h 6201109"/>
              <a:gd name="connsiteX19" fmla="*/ 10223511 w 12117505"/>
              <a:gd name="connsiteY19" fmla="*/ 71157 h 6201109"/>
              <a:gd name="connsiteX20" fmla="*/ 7599878 w 12117505"/>
              <a:gd name="connsiteY20" fmla="*/ 46008 h 6201109"/>
              <a:gd name="connsiteX21" fmla="*/ 2161267 w 12117505"/>
              <a:gd name="connsiteY21" fmla="*/ 0 h 6201109"/>
              <a:gd name="connsiteX0" fmla="*/ 2695196 w 12117505"/>
              <a:gd name="connsiteY0" fmla="*/ 36292 h 6185945"/>
              <a:gd name="connsiteX1" fmla="*/ 705111 w 12117505"/>
              <a:gd name="connsiteY1" fmla="*/ 0 h 6185945"/>
              <a:gd name="connsiteX2" fmla="*/ 0 w 12117505"/>
              <a:gd name="connsiteY2" fmla="*/ 105790 h 6185945"/>
              <a:gd name="connsiteX3" fmla="*/ 0 w 12117505"/>
              <a:gd name="connsiteY3" fmla="*/ 864080 h 6185945"/>
              <a:gd name="connsiteX4" fmla="*/ 4597 w 12117505"/>
              <a:gd name="connsiteY4" fmla="*/ 864080 h 6185945"/>
              <a:gd name="connsiteX5" fmla="*/ 88972 w 12117505"/>
              <a:gd name="connsiteY5" fmla="*/ 3478782 h 6185945"/>
              <a:gd name="connsiteX6" fmla="*/ 148480 w 12117505"/>
              <a:gd name="connsiteY6" fmla="*/ 5885775 h 6185945"/>
              <a:gd name="connsiteX7" fmla="*/ 3319168 w 12117505"/>
              <a:gd name="connsiteY7" fmla="*/ 5888311 h 6185945"/>
              <a:gd name="connsiteX8" fmla="*/ 4308929 w 12117505"/>
              <a:gd name="connsiteY8" fmla="*/ 5881651 h 6185945"/>
              <a:gd name="connsiteX9" fmla="*/ 5308288 w 12117505"/>
              <a:gd name="connsiteY9" fmla="*/ 5892744 h 6185945"/>
              <a:gd name="connsiteX10" fmla="*/ 5707509 w 12117505"/>
              <a:gd name="connsiteY10" fmla="*/ 6185945 h 6185945"/>
              <a:gd name="connsiteX11" fmla="*/ 6071394 w 12117505"/>
              <a:gd name="connsiteY11" fmla="*/ 5872048 h 6185945"/>
              <a:gd name="connsiteX12" fmla="*/ 9098386 w 12117505"/>
              <a:gd name="connsiteY12" fmla="*/ 5866558 h 6185945"/>
              <a:gd name="connsiteX13" fmla="*/ 10007288 w 12117505"/>
              <a:gd name="connsiteY13" fmla="*/ 5869433 h 6185945"/>
              <a:gd name="connsiteX14" fmla="*/ 10927227 w 12117505"/>
              <a:gd name="connsiteY14" fmla="*/ 5877300 h 6185945"/>
              <a:gd name="connsiteX15" fmla="*/ 12085310 w 12117505"/>
              <a:gd name="connsiteY15" fmla="*/ 5876254 h 6185945"/>
              <a:gd name="connsiteX16" fmla="*/ 12063456 w 12117505"/>
              <a:gd name="connsiteY16" fmla="*/ 2576608 h 6185945"/>
              <a:gd name="connsiteX17" fmla="*/ 12054104 w 12117505"/>
              <a:gd name="connsiteY17" fmla="*/ 131247 h 6185945"/>
              <a:gd name="connsiteX18" fmla="*/ 11486459 w 12117505"/>
              <a:gd name="connsiteY18" fmla="*/ 70024 h 6185945"/>
              <a:gd name="connsiteX19" fmla="*/ 10223511 w 12117505"/>
              <a:gd name="connsiteY19" fmla="*/ 55993 h 6185945"/>
              <a:gd name="connsiteX20" fmla="*/ 7599878 w 12117505"/>
              <a:gd name="connsiteY20" fmla="*/ 30844 h 6185945"/>
              <a:gd name="connsiteX21" fmla="*/ 2695196 w 12117505"/>
              <a:gd name="connsiteY21" fmla="*/ 36292 h 6185945"/>
              <a:gd name="connsiteX0" fmla="*/ 2695196 w 12117505"/>
              <a:gd name="connsiteY0" fmla="*/ 5448 h 6155101"/>
              <a:gd name="connsiteX1" fmla="*/ 604999 w 12117505"/>
              <a:gd name="connsiteY1" fmla="*/ 37768 h 6155101"/>
              <a:gd name="connsiteX2" fmla="*/ 0 w 12117505"/>
              <a:gd name="connsiteY2" fmla="*/ 74946 h 6155101"/>
              <a:gd name="connsiteX3" fmla="*/ 0 w 12117505"/>
              <a:gd name="connsiteY3" fmla="*/ 833236 h 6155101"/>
              <a:gd name="connsiteX4" fmla="*/ 4597 w 12117505"/>
              <a:gd name="connsiteY4" fmla="*/ 833236 h 6155101"/>
              <a:gd name="connsiteX5" fmla="*/ 88972 w 12117505"/>
              <a:gd name="connsiteY5" fmla="*/ 3447938 h 6155101"/>
              <a:gd name="connsiteX6" fmla="*/ 148480 w 12117505"/>
              <a:gd name="connsiteY6" fmla="*/ 5854931 h 6155101"/>
              <a:gd name="connsiteX7" fmla="*/ 3319168 w 12117505"/>
              <a:gd name="connsiteY7" fmla="*/ 5857467 h 6155101"/>
              <a:gd name="connsiteX8" fmla="*/ 4308929 w 12117505"/>
              <a:gd name="connsiteY8" fmla="*/ 5850807 h 6155101"/>
              <a:gd name="connsiteX9" fmla="*/ 5308288 w 12117505"/>
              <a:gd name="connsiteY9" fmla="*/ 5861900 h 6155101"/>
              <a:gd name="connsiteX10" fmla="*/ 5707509 w 12117505"/>
              <a:gd name="connsiteY10" fmla="*/ 6155101 h 6155101"/>
              <a:gd name="connsiteX11" fmla="*/ 6071394 w 12117505"/>
              <a:gd name="connsiteY11" fmla="*/ 5841204 h 6155101"/>
              <a:gd name="connsiteX12" fmla="*/ 9098386 w 12117505"/>
              <a:gd name="connsiteY12" fmla="*/ 5835714 h 6155101"/>
              <a:gd name="connsiteX13" fmla="*/ 10007288 w 12117505"/>
              <a:gd name="connsiteY13" fmla="*/ 5838589 h 6155101"/>
              <a:gd name="connsiteX14" fmla="*/ 10927227 w 12117505"/>
              <a:gd name="connsiteY14" fmla="*/ 5846456 h 6155101"/>
              <a:gd name="connsiteX15" fmla="*/ 12085310 w 12117505"/>
              <a:gd name="connsiteY15" fmla="*/ 5845410 h 6155101"/>
              <a:gd name="connsiteX16" fmla="*/ 12063456 w 12117505"/>
              <a:gd name="connsiteY16" fmla="*/ 2545764 h 6155101"/>
              <a:gd name="connsiteX17" fmla="*/ 12054104 w 12117505"/>
              <a:gd name="connsiteY17" fmla="*/ 100403 h 6155101"/>
              <a:gd name="connsiteX18" fmla="*/ 11486459 w 12117505"/>
              <a:gd name="connsiteY18" fmla="*/ 39180 h 6155101"/>
              <a:gd name="connsiteX19" fmla="*/ 10223511 w 12117505"/>
              <a:gd name="connsiteY19" fmla="*/ 25149 h 6155101"/>
              <a:gd name="connsiteX20" fmla="*/ 7599878 w 12117505"/>
              <a:gd name="connsiteY20" fmla="*/ 0 h 6155101"/>
              <a:gd name="connsiteX21" fmla="*/ 2695196 w 12117505"/>
              <a:gd name="connsiteY21" fmla="*/ 5448 h 6155101"/>
              <a:gd name="connsiteX0" fmla="*/ 2695196 w 12117505"/>
              <a:gd name="connsiteY0" fmla="*/ 5448 h 6155101"/>
              <a:gd name="connsiteX1" fmla="*/ 604999 w 12117505"/>
              <a:gd name="connsiteY1" fmla="*/ 37768 h 6155101"/>
              <a:gd name="connsiteX2" fmla="*/ 0 w 12117505"/>
              <a:gd name="connsiteY2" fmla="*/ 74946 h 6155101"/>
              <a:gd name="connsiteX3" fmla="*/ 0 w 12117505"/>
              <a:gd name="connsiteY3" fmla="*/ 833236 h 6155101"/>
              <a:gd name="connsiteX4" fmla="*/ 4597 w 12117505"/>
              <a:gd name="connsiteY4" fmla="*/ 833236 h 6155101"/>
              <a:gd name="connsiteX5" fmla="*/ 88972 w 12117505"/>
              <a:gd name="connsiteY5" fmla="*/ 3447938 h 6155101"/>
              <a:gd name="connsiteX6" fmla="*/ 148480 w 12117505"/>
              <a:gd name="connsiteY6" fmla="*/ 5854931 h 6155101"/>
              <a:gd name="connsiteX7" fmla="*/ 3319168 w 12117505"/>
              <a:gd name="connsiteY7" fmla="*/ 5857467 h 6155101"/>
              <a:gd name="connsiteX8" fmla="*/ 4308929 w 12117505"/>
              <a:gd name="connsiteY8" fmla="*/ 5850807 h 6155101"/>
              <a:gd name="connsiteX9" fmla="*/ 5308288 w 12117505"/>
              <a:gd name="connsiteY9" fmla="*/ 5861900 h 6155101"/>
              <a:gd name="connsiteX10" fmla="*/ 5707509 w 12117505"/>
              <a:gd name="connsiteY10" fmla="*/ 6155101 h 6155101"/>
              <a:gd name="connsiteX11" fmla="*/ 6254140 w 12117505"/>
              <a:gd name="connsiteY11" fmla="*/ 5841204 h 6155101"/>
              <a:gd name="connsiteX12" fmla="*/ 9098386 w 12117505"/>
              <a:gd name="connsiteY12" fmla="*/ 5835714 h 6155101"/>
              <a:gd name="connsiteX13" fmla="*/ 10007288 w 12117505"/>
              <a:gd name="connsiteY13" fmla="*/ 5838589 h 6155101"/>
              <a:gd name="connsiteX14" fmla="*/ 10927227 w 12117505"/>
              <a:gd name="connsiteY14" fmla="*/ 5846456 h 6155101"/>
              <a:gd name="connsiteX15" fmla="*/ 12085310 w 12117505"/>
              <a:gd name="connsiteY15" fmla="*/ 5845410 h 6155101"/>
              <a:gd name="connsiteX16" fmla="*/ 12063456 w 12117505"/>
              <a:gd name="connsiteY16" fmla="*/ 2545764 h 6155101"/>
              <a:gd name="connsiteX17" fmla="*/ 12054104 w 12117505"/>
              <a:gd name="connsiteY17" fmla="*/ 100403 h 6155101"/>
              <a:gd name="connsiteX18" fmla="*/ 11486459 w 12117505"/>
              <a:gd name="connsiteY18" fmla="*/ 39180 h 6155101"/>
              <a:gd name="connsiteX19" fmla="*/ 10223511 w 12117505"/>
              <a:gd name="connsiteY19" fmla="*/ 25149 h 6155101"/>
              <a:gd name="connsiteX20" fmla="*/ 7599878 w 12117505"/>
              <a:gd name="connsiteY20" fmla="*/ 0 h 6155101"/>
              <a:gd name="connsiteX21" fmla="*/ 2695196 w 12117505"/>
              <a:gd name="connsiteY21" fmla="*/ 5448 h 6155101"/>
              <a:gd name="connsiteX0" fmla="*/ 2695196 w 12117505"/>
              <a:gd name="connsiteY0" fmla="*/ 5448 h 6210525"/>
              <a:gd name="connsiteX1" fmla="*/ 604999 w 12117505"/>
              <a:gd name="connsiteY1" fmla="*/ 37768 h 6210525"/>
              <a:gd name="connsiteX2" fmla="*/ 0 w 12117505"/>
              <a:gd name="connsiteY2" fmla="*/ 74946 h 6210525"/>
              <a:gd name="connsiteX3" fmla="*/ 0 w 12117505"/>
              <a:gd name="connsiteY3" fmla="*/ 833236 h 6210525"/>
              <a:gd name="connsiteX4" fmla="*/ 4597 w 12117505"/>
              <a:gd name="connsiteY4" fmla="*/ 833236 h 6210525"/>
              <a:gd name="connsiteX5" fmla="*/ 88972 w 12117505"/>
              <a:gd name="connsiteY5" fmla="*/ 3447938 h 6210525"/>
              <a:gd name="connsiteX6" fmla="*/ 148480 w 12117505"/>
              <a:gd name="connsiteY6" fmla="*/ 5854931 h 6210525"/>
              <a:gd name="connsiteX7" fmla="*/ 3319168 w 12117505"/>
              <a:gd name="connsiteY7" fmla="*/ 5857467 h 6210525"/>
              <a:gd name="connsiteX8" fmla="*/ 4308929 w 12117505"/>
              <a:gd name="connsiteY8" fmla="*/ 5850807 h 6210525"/>
              <a:gd name="connsiteX9" fmla="*/ 5308288 w 12117505"/>
              <a:gd name="connsiteY9" fmla="*/ 5861900 h 6210525"/>
              <a:gd name="connsiteX10" fmla="*/ 5877202 w 12117505"/>
              <a:gd name="connsiteY10" fmla="*/ 6210525 h 6210525"/>
              <a:gd name="connsiteX11" fmla="*/ 6254140 w 12117505"/>
              <a:gd name="connsiteY11" fmla="*/ 5841204 h 6210525"/>
              <a:gd name="connsiteX12" fmla="*/ 9098386 w 12117505"/>
              <a:gd name="connsiteY12" fmla="*/ 5835714 h 6210525"/>
              <a:gd name="connsiteX13" fmla="*/ 10007288 w 12117505"/>
              <a:gd name="connsiteY13" fmla="*/ 5838589 h 6210525"/>
              <a:gd name="connsiteX14" fmla="*/ 10927227 w 12117505"/>
              <a:gd name="connsiteY14" fmla="*/ 5846456 h 6210525"/>
              <a:gd name="connsiteX15" fmla="*/ 12085310 w 12117505"/>
              <a:gd name="connsiteY15" fmla="*/ 5845410 h 6210525"/>
              <a:gd name="connsiteX16" fmla="*/ 12063456 w 12117505"/>
              <a:gd name="connsiteY16" fmla="*/ 2545764 h 6210525"/>
              <a:gd name="connsiteX17" fmla="*/ 12054104 w 12117505"/>
              <a:gd name="connsiteY17" fmla="*/ 100403 h 6210525"/>
              <a:gd name="connsiteX18" fmla="*/ 11486459 w 12117505"/>
              <a:gd name="connsiteY18" fmla="*/ 39180 h 6210525"/>
              <a:gd name="connsiteX19" fmla="*/ 10223511 w 12117505"/>
              <a:gd name="connsiteY19" fmla="*/ 25149 h 6210525"/>
              <a:gd name="connsiteX20" fmla="*/ 7599878 w 12117505"/>
              <a:gd name="connsiteY20" fmla="*/ 0 h 6210525"/>
              <a:gd name="connsiteX21" fmla="*/ 2695196 w 12117505"/>
              <a:gd name="connsiteY21" fmla="*/ 5448 h 6210525"/>
              <a:gd name="connsiteX0" fmla="*/ 2695196 w 12117505"/>
              <a:gd name="connsiteY0" fmla="*/ 5448 h 6259020"/>
              <a:gd name="connsiteX1" fmla="*/ 604999 w 12117505"/>
              <a:gd name="connsiteY1" fmla="*/ 37768 h 6259020"/>
              <a:gd name="connsiteX2" fmla="*/ 0 w 12117505"/>
              <a:gd name="connsiteY2" fmla="*/ 74946 h 6259020"/>
              <a:gd name="connsiteX3" fmla="*/ 0 w 12117505"/>
              <a:gd name="connsiteY3" fmla="*/ 833236 h 6259020"/>
              <a:gd name="connsiteX4" fmla="*/ 4597 w 12117505"/>
              <a:gd name="connsiteY4" fmla="*/ 833236 h 6259020"/>
              <a:gd name="connsiteX5" fmla="*/ 88972 w 12117505"/>
              <a:gd name="connsiteY5" fmla="*/ 3447938 h 6259020"/>
              <a:gd name="connsiteX6" fmla="*/ 148480 w 12117505"/>
              <a:gd name="connsiteY6" fmla="*/ 5854931 h 6259020"/>
              <a:gd name="connsiteX7" fmla="*/ 3319168 w 12117505"/>
              <a:gd name="connsiteY7" fmla="*/ 5857467 h 6259020"/>
              <a:gd name="connsiteX8" fmla="*/ 4308929 w 12117505"/>
              <a:gd name="connsiteY8" fmla="*/ 5850807 h 6259020"/>
              <a:gd name="connsiteX9" fmla="*/ 5308288 w 12117505"/>
              <a:gd name="connsiteY9" fmla="*/ 5861900 h 6259020"/>
              <a:gd name="connsiteX10" fmla="*/ 5903311 w 12117505"/>
              <a:gd name="connsiteY10" fmla="*/ 6259020 h 6259020"/>
              <a:gd name="connsiteX11" fmla="*/ 6254140 w 12117505"/>
              <a:gd name="connsiteY11" fmla="*/ 5841204 h 6259020"/>
              <a:gd name="connsiteX12" fmla="*/ 9098386 w 12117505"/>
              <a:gd name="connsiteY12" fmla="*/ 5835714 h 6259020"/>
              <a:gd name="connsiteX13" fmla="*/ 10007288 w 12117505"/>
              <a:gd name="connsiteY13" fmla="*/ 5838589 h 6259020"/>
              <a:gd name="connsiteX14" fmla="*/ 10927227 w 12117505"/>
              <a:gd name="connsiteY14" fmla="*/ 5846456 h 6259020"/>
              <a:gd name="connsiteX15" fmla="*/ 12085310 w 12117505"/>
              <a:gd name="connsiteY15" fmla="*/ 5845410 h 6259020"/>
              <a:gd name="connsiteX16" fmla="*/ 12063456 w 12117505"/>
              <a:gd name="connsiteY16" fmla="*/ 2545764 h 6259020"/>
              <a:gd name="connsiteX17" fmla="*/ 12054104 w 12117505"/>
              <a:gd name="connsiteY17" fmla="*/ 100403 h 6259020"/>
              <a:gd name="connsiteX18" fmla="*/ 11486459 w 12117505"/>
              <a:gd name="connsiteY18" fmla="*/ 39180 h 6259020"/>
              <a:gd name="connsiteX19" fmla="*/ 10223511 w 12117505"/>
              <a:gd name="connsiteY19" fmla="*/ 25149 h 6259020"/>
              <a:gd name="connsiteX20" fmla="*/ 7599878 w 12117505"/>
              <a:gd name="connsiteY20" fmla="*/ 0 h 6259020"/>
              <a:gd name="connsiteX21" fmla="*/ 2695196 w 12117505"/>
              <a:gd name="connsiteY21" fmla="*/ 5448 h 6259020"/>
              <a:gd name="connsiteX0" fmla="*/ 2695196 w 12117505"/>
              <a:gd name="connsiteY0" fmla="*/ 5448 h 6259020"/>
              <a:gd name="connsiteX1" fmla="*/ 604999 w 12117505"/>
              <a:gd name="connsiteY1" fmla="*/ 37768 h 6259020"/>
              <a:gd name="connsiteX2" fmla="*/ 0 w 12117505"/>
              <a:gd name="connsiteY2" fmla="*/ 74946 h 6259020"/>
              <a:gd name="connsiteX3" fmla="*/ 0 w 12117505"/>
              <a:gd name="connsiteY3" fmla="*/ 833236 h 6259020"/>
              <a:gd name="connsiteX4" fmla="*/ 4597 w 12117505"/>
              <a:gd name="connsiteY4" fmla="*/ 833236 h 6259020"/>
              <a:gd name="connsiteX5" fmla="*/ 88972 w 12117505"/>
              <a:gd name="connsiteY5" fmla="*/ 3447938 h 6259020"/>
              <a:gd name="connsiteX6" fmla="*/ 148480 w 12117505"/>
              <a:gd name="connsiteY6" fmla="*/ 5854931 h 6259020"/>
              <a:gd name="connsiteX7" fmla="*/ 3319168 w 12117505"/>
              <a:gd name="connsiteY7" fmla="*/ 5857467 h 6259020"/>
              <a:gd name="connsiteX8" fmla="*/ 4308929 w 12117505"/>
              <a:gd name="connsiteY8" fmla="*/ 5850807 h 6259020"/>
              <a:gd name="connsiteX9" fmla="*/ 5308288 w 12117505"/>
              <a:gd name="connsiteY9" fmla="*/ 5861900 h 6259020"/>
              <a:gd name="connsiteX10" fmla="*/ 5903311 w 12117505"/>
              <a:gd name="connsiteY10" fmla="*/ 6259020 h 6259020"/>
              <a:gd name="connsiteX11" fmla="*/ 6358569 w 12117505"/>
              <a:gd name="connsiteY11" fmla="*/ 5841208 h 6259020"/>
              <a:gd name="connsiteX12" fmla="*/ 9098386 w 12117505"/>
              <a:gd name="connsiteY12" fmla="*/ 5835714 h 6259020"/>
              <a:gd name="connsiteX13" fmla="*/ 10007288 w 12117505"/>
              <a:gd name="connsiteY13" fmla="*/ 5838589 h 6259020"/>
              <a:gd name="connsiteX14" fmla="*/ 10927227 w 12117505"/>
              <a:gd name="connsiteY14" fmla="*/ 5846456 h 6259020"/>
              <a:gd name="connsiteX15" fmla="*/ 12085310 w 12117505"/>
              <a:gd name="connsiteY15" fmla="*/ 5845410 h 6259020"/>
              <a:gd name="connsiteX16" fmla="*/ 12063456 w 12117505"/>
              <a:gd name="connsiteY16" fmla="*/ 2545764 h 6259020"/>
              <a:gd name="connsiteX17" fmla="*/ 12054104 w 12117505"/>
              <a:gd name="connsiteY17" fmla="*/ 100403 h 6259020"/>
              <a:gd name="connsiteX18" fmla="*/ 11486459 w 12117505"/>
              <a:gd name="connsiteY18" fmla="*/ 39180 h 6259020"/>
              <a:gd name="connsiteX19" fmla="*/ 10223511 w 12117505"/>
              <a:gd name="connsiteY19" fmla="*/ 25149 h 6259020"/>
              <a:gd name="connsiteX20" fmla="*/ 7599878 w 12117505"/>
              <a:gd name="connsiteY20" fmla="*/ 0 h 6259020"/>
              <a:gd name="connsiteX21" fmla="*/ 2695196 w 12117505"/>
              <a:gd name="connsiteY21" fmla="*/ 5448 h 6259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117505" h="6259020">
                <a:moveTo>
                  <a:pt x="2695196" y="5448"/>
                </a:moveTo>
                <a:lnTo>
                  <a:pt x="604999" y="37768"/>
                </a:lnTo>
                <a:cubicBezTo>
                  <a:pt x="485777" y="44401"/>
                  <a:pt x="30881" y="27994"/>
                  <a:pt x="0" y="74946"/>
                </a:cubicBezTo>
                <a:lnTo>
                  <a:pt x="0" y="833236"/>
                </a:lnTo>
                <a:lnTo>
                  <a:pt x="4597" y="833236"/>
                </a:lnTo>
                <a:cubicBezTo>
                  <a:pt x="19426" y="1269020"/>
                  <a:pt x="64992" y="2610989"/>
                  <a:pt x="88972" y="3447938"/>
                </a:cubicBezTo>
                <a:cubicBezTo>
                  <a:pt x="105117" y="5555727"/>
                  <a:pt x="7283" y="5882511"/>
                  <a:pt x="148480" y="5854931"/>
                </a:cubicBezTo>
                <a:cubicBezTo>
                  <a:pt x="1104834" y="5841902"/>
                  <a:pt x="1937287" y="5880951"/>
                  <a:pt x="3319168" y="5857467"/>
                </a:cubicBezTo>
                <a:lnTo>
                  <a:pt x="4308929" y="5850807"/>
                </a:lnTo>
                <a:lnTo>
                  <a:pt x="5308288" y="5861900"/>
                </a:lnTo>
                <a:cubicBezTo>
                  <a:pt x="5547231" y="6002161"/>
                  <a:pt x="5692022" y="6126648"/>
                  <a:pt x="5903311" y="6259020"/>
                </a:cubicBezTo>
                <a:cubicBezTo>
                  <a:pt x="6036995" y="6157144"/>
                  <a:pt x="6233063" y="5970792"/>
                  <a:pt x="6358569" y="5841208"/>
                </a:cubicBezTo>
                <a:cubicBezTo>
                  <a:pt x="6445558" y="5838468"/>
                  <a:pt x="8737174" y="5842629"/>
                  <a:pt x="9098386" y="5835714"/>
                </a:cubicBezTo>
                <a:lnTo>
                  <a:pt x="10007288" y="5838589"/>
                </a:lnTo>
                <a:lnTo>
                  <a:pt x="10927227" y="5846456"/>
                </a:lnTo>
                <a:cubicBezTo>
                  <a:pt x="11284890" y="5836792"/>
                  <a:pt x="12058379" y="5889163"/>
                  <a:pt x="12085310" y="5845410"/>
                </a:cubicBezTo>
                <a:cubicBezTo>
                  <a:pt x="12123753" y="5639890"/>
                  <a:pt x="12050112" y="4331065"/>
                  <a:pt x="12063456" y="2545764"/>
                </a:cubicBezTo>
                <a:cubicBezTo>
                  <a:pt x="12111817" y="1464496"/>
                  <a:pt x="12159998" y="515808"/>
                  <a:pt x="12054104" y="100403"/>
                </a:cubicBezTo>
                <a:cubicBezTo>
                  <a:pt x="12029550" y="4082"/>
                  <a:pt x="11791558" y="51722"/>
                  <a:pt x="11486459" y="39180"/>
                </a:cubicBezTo>
                <a:cubicBezTo>
                  <a:pt x="11181360" y="26638"/>
                  <a:pt x="10644494" y="29826"/>
                  <a:pt x="10223511" y="25149"/>
                </a:cubicBezTo>
                <a:lnTo>
                  <a:pt x="7599878" y="0"/>
                </a:lnTo>
                <a:lnTo>
                  <a:pt x="2695196" y="5448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4124" name="Freeform: Shape 4123">
            <a:extLst>
              <a:ext uri="{FF2B5EF4-FFF2-40B4-BE49-F238E27FC236}">
                <a16:creationId xmlns:a16="http://schemas.microsoft.com/office/drawing/2014/main" id="{45D11A2A-27EA-453B-9A61-585A893F3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608530" y="1152366"/>
            <a:ext cx="4728955" cy="4459758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196455 w 12114253"/>
              <a:gd name="connsiteY11" fmla="*/ 5908410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141474 w 12114253"/>
              <a:gd name="connsiteY9" fmla="*/ 5927859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236797 w 12114253"/>
              <a:gd name="connsiteY9" fmla="*/ 5927859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92239 w 12114253"/>
              <a:gd name="connsiteY11" fmla="*/ 5912762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3319168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07348"/>
              <a:gd name="connsiteY0" fmla="*/ 0 h 6231011"/>
              <a:gd name="connsiteX1" fmla="*/ 304663 w 12107348"/>
              <a:gd name="connsiteY1" fmla="*/ 10761 h 6231011"/>
              <a:gd name="connsiteX2" fmla="*/ 0 w 12107348"/>
              <a:gd name="connsiteY2" fmla="*/ 47942 h 6231011"/>
              <a:gd name="connsiteX3" fmla="*/ 0 w 12107348"/>
              <a:gd name="connsiteY3" fmla="*/ 909146 h 6231011"/>
              <a:gd name="connsiteX4" fmla="*/ 4597 w 12107348"/>
              <a:gd name="connsiteY4" fmla="*/ 909146 h 6231011"/>
              <a:gd name="connsiteX5" fmla="*/ 88972 w 12107348"/>
              <a:gd name="connsiteY5" fmla="*/ 3523848 h 6231011"/>
              <a:gd name="connsiteX6" fmla="*/ 148480 w 12107348"/>
              <a:gd name="connsiteY6" fmla="*/ 5930841 h 6231011"/>
              <a:gd name="connsiteX7" fmla="*/ 3319168 w 12107348"/>
              <a:gd name="connsiteY7" fmla="*/ 5933377 h 6231011"/>
              <a:gd name="connsiteX8" fmla="*/ 4308929 w 12107348"/>
              <a:gd name="connsiteY8" fmla="*/ 5926717 h 6231011"/>
              <a:gd name="connsiteX9" fmla="*/ 5308288 w 12107348"/>
              <a:gd name="connsiteY9" fmla="*/ 5937810 h 6231011"/>
              <a:gd name="connsiteX10" fmla="*/ 5707509 w 12107348"/>
              <a:gd name="connsiteY10" fmla="*/ 6231011 h 6231011"/>
              <a:gd name="connsiteX11" fmla="*/ 6071394 w 12107348"/>
              <a:gd name="connsiteY11" fmla="*/ 5917114 h 6231011"/>
              <a:gd name="connsiteX12" fmla="*/ 9098386 w 12107348"/>
              <a:gd name="connsiteY12" fmla="*/ 5911624 h 6231011"/>
              <a:gd name="connsiteX13" fmla="*/ 10007288 w 12107348"/>
              <a:gd name="connsiteY13" fmla="*/ 5914499 h 6231011"/>
              <a:gd name="connsiteX14" fmla="*/ 10927227 w 12107348"/>
              <a:gd name="connsiteY14" fmla="*/ 5922366 h 6231011"/>
              <a:gd name="connsiteX15" fmla="*/ 12085310 w 12107348"/>
              <a:gd name="connsiteY15" fmla="*/ 5921320 h 6231011"/>
              <a:gd name="connsiteX16" fmla="*/ 12063456 w 12107348"/>
              <a:gd name="connsiteY16" fmla="*/ 2621674 h 6231011"/>
              <a:gd name="connsiteX17" fmla="*/ 12054104 w 12107348"/>
              <a:gd name="connsiteY17" fmla="*/ 176313 h 6231011"/>
              <a:gd name="connsiteX18" fmla="*/ 11289537 w 12107348"/>
              <a:gd name="connsiteY18" fmla="*/ 107615 h 6231011"/>
              <a:gd name="connsiteX19" fmla="*/ 10259313 w 12107348"/>
              <a:gd name="connsiteY19" fmla="*/ 101059 h 6231011"/>
              <a:gd name="connsiteX20" fmla="*/ 7599878 w 12107348"/>
              <a:gd name="connsiteY20" fmla="*/ 75910 h 6231011"/>
              <a:gd name="connsiteX21" fmla="*/ 1892744 w 12107348"/>
              <a:gd name="connsiteY21" fmla="*/ 0 h 6231011"/>
              <a:gd name="connsiteX0" fmla="*/ 1892744 w 12107348"/>
              <a:gd name="connsiteY0" fmla="*/ 0 h 6231011"/>
              <a:gd name="connsiteX1" fmla="*/ 304663 w 12107348"/>
              <a:gd name="connsiteY1" fmla="*/ 10761 h 6231011"/>
              <a:gd name="connsiteX2" fmla="*/ 0 w 12107348"/>
              <a:gd name="connsiteY2" fmla="*/ 47942 h 6231011"/>
              <a:gd name="connsiteX3" fmla="*/ 0 w 12107348"/>
              <a:gd name="connsiteY3" fmla="*/ 909146 h 6231011"/>
              <a:gd name="connsiteX4" fmla="*/ 4597 w 12107348"/>
              <a:gd name="connsiteY4" fmla="*/ 909146 h 6231011"/>
              <a:gd name="connsiteX5" fmla="*/ 88972 w 12107348"/>
              <a:gd name="connsiteY5" fmla="*/ 3523848 h 6231011"/>
              <a:gd name="connsiteX6" fmla="*/ 148480 w 12107348"/>
              <a:gd name="connsiteY6" fmla="*/ 5930841 h 6231011"/>
              <a:gd name="connsiteX7" fmla="*/ 3319168 w 12107348"/>
              <a:gd name="connsiteY7" fmla="*/ 5933377 h 6231011"/>
              <a:gd name="connsiteX8" fmla="*/ 4308929 w 12107348"/>
              <a:gd name="connsiteY8" fmla="*/ 5926717 h 6231011"/>
              <a:gd name="connsiteX9" fmla="*/ 5308288 w 12107348"/>
              <a:gd name="connsiteY9" fmla="*/ 5937810 h 6231011"/>
              <a:gd name="connsiteX10" fmla="*/ 5707509 w 12107348"/>
              <a:gd name="connsiteY10" fmla="*/ 6231011 h 6231011"/>
              <a:gd name="connsiteX11" fmla="*/ 6071394 w 12107348"/>
              <a:gd name="connsiteY11" fmla="*/ 5917114 h 6231011"/>
              <a:gd name="connsiteX12" fmla="*/ 9098386 w 12107348"/>
              <a:gd name="connsiteY12" fmla="*/ 5911624 h 6231011"/>
              <a:gd name="connsiteX13" fmla="*/ 10007288 w 12107348"/>
              <a:gd name="connsiteY13" fmla="*/ 5914499 h 6231011"/>
              <a:gd name="connsiteX14" fmla="*/ 10927227 w 12107348"/>
              <a:gd name="connsiteY14" fmla="*/ 5922366 h 6231011"/>
              <a:gd name="connsiteX15" fmla="*/ 12085310 w 12107348"/>
              <a:gd name="connsiteY15" fmla="*/ 5921320 h 6231011"/>
              <a:gd name="connsiteX16" fmla="*/ 12063456 w 12107348"/>
              <a:gd name="connsiteY16" fmla="*/ 2621674 h 6231011"/>
              <a:gd name="connsiteX17" fmla="*/ 12054104 w 12107348"/>
              <a:gd name="connsiteY17" fmla="*/ 176313 h 6231011"/>
              <a:gd name="connsiteX18" fmla="*/ 11289537 w 12107348"/>
              <a:gd name="connsiteY18" fmla="*/ 107615 h 6231011"/>
              <a:gd name="connsiteX19" fmla="*/ 10259313 w 12107348"/>
              <a:gd name="connsiteY19" fmla="*/ 101059 h 6231011"/>
              <a:gd name="connsiteX20" fmla="*/ 7599878 w 12107348"/>
              <a:gd name="connsiteY20" fmla="*/ 75910 h 6231011"/>
              <a:gd name="connsiteX21" fmla="*/ 1892744 w 12107348"/>
              <a:gd name="connsiteY21" fmla="*/ 0 h 6231011"/>
              <a:gd name="connsiteX0" fmla="*/ 1892744 w 12113512"/>
              <a:gd name="connsiteY0" fmla="*/ 25991 h 6257002"/>
              <a:gd name="connsiteX1" fmla="*/ 304663 w 12113512"/>
              <a:gd name="connsiteY1" fmla="*/ 36752 h 6257002"/>
              <a:gd name="connsiteX2" fmla="*/ 0 w 12113512"/>
              <a:gd name="connsiteY2" fmla="*/ 73933 h 6257002"/>
              <a:gd name="connsiteX3" fmla="*/ 0 w 12113512"/>
              <a:gd name="connsiteY3" fmla="*/ 935137 h 6257002"/>
              <a:gd name="connsiteX4" fmla="*/ 4597 w 12113512"/>
              <a:gd name="connsiteY4" fmla="*/ 935137 h 6257002"/>
              <a:gd name="connsiteX5" fmla="*/ 88972 w 12113512"/>
              <a:gd name="connsiteY5" fmla="*/ 3549839 h 6257002"/>
              <a:gd name="connsiteX6" fmla="*/ 148480 w 12113512"/>
              <a:gd name="connsiteY6" fmla="*/ 5956832 h 6257002"/>
              <a:gd name="connsiteX7" fmla="*/ 3319168 w 12113512"/>
              <a:gd name="connsiteY7" fmla="*/ 5959368 h 6257002"/>
              <a:gd name="connsiteX8" fmla="*/ 4308929 w 12113512"/>
              <a:gd name="connsiteY8" fmla="*/ 5952708 h 6257002"/>
              <a:gd name="connsiteX9" fmla="*/ 5308288 w 12113512"/>
              <a:gd name="connsiteY9" fmla="*/ 5963801 h 6257002"/>
              <a:gd name="connsiteX10" fmla="*/ 5707509 w 12113512"/>
              <a:gd name="connsiteY10" fmla="*/ 6257002 h 6257002"/>
              <a:gd name="connsiteX11" fmla="*/ 6071394 w 12113512"/>
              <a:gd name="connsiteY11" fmla="*/ 5943105 h 6257002"/>
              <a:gd name="connsiteX12" fmla="*/ 9098386 w 12113512"/>
              <a:gd name="connsiteY12" fmla="*/ 5937615 h 6257002"/>
              <a:gd name="connsiteX13" fmla="*/ 10007288 w 12113512"/>
              <a:gd name="connsiteY13" fmla="*/ 5940490 h 6257002"/>
              <a:gd name="connsiteX14" fmla="*/ 10927227 w 12113512"/>
              <a:gd name="connsiteY14" fmla="*/ 5948357 h 6257002"/>
              <a:gd name="connsiteX15" fmla="*/ 12085310 w 12113512"/>
              <a:gd name="connsiteY15" fmla="*/ 5947311 h 6257002"/>
              <a:gd name="connsiteX16" fmla="*/ 12063456 w 12113512"/>
              <a:gd name="connsiteY16" fmla="*/ 2647665 h 6257002"/>
              <a:gd name="connsiteX17" fmla="*/ 12054104 w 12113512"/>
              <a:gd name="connsiteY17" fmla="*/ 202304 h 6257002"/>
              <a:gd name="connsiteX18" fmla="*/ 11486459 w 12113512"/>
              <a:gd name="connsiteY18" fmla="*/ 141081 h 6257002"/>
              <a:gd name="connsiteX19" fmla="*/ 10259313 w 12113512"/>
              <a:gd name="connsiteY19" fmla="*/ 127050 h 6257002"/>
              <a:gd name="connsiteX20" fmla="*/ 7599878 w 12113512"/>
              <a:gd name="connsiteY20" fmla="*/ 101901 h 6257002"/>
              <a:gd name="connsiteX21" fmla="*/ 1892744 w 12113512"/>
              <a:gd name="connsiteY21" fmla="*/ 25991 h 6257002"/>
              <a:gd name="connsiteX0" fmla="*/ 1892744 w 12117505"/>
              <a:gd name="connsiteY0" fmla="*/ 0 h 6231011"/>
              <a:gd name="connsiteX1" fmla="*/ 304663 w 12117505"/>
              <a:gd name="connsiteY1" fmla="*/ 10761 h 6231011"/>
              <a:gd name="connsiteX2" fmla="*/ 0 w 12117505"/>
              <a:gd name="connsiteY2" fmla="*/ 47942 h 6231011"/>
              <a:gd name="connsiteX3" fmla="*/ 0 w 12117505"/>
              <a:gd name="connsiteY3" fmla="*/ 909146 h 6231011"/>
              <a:gd name="connsiteX4" fmla="*/ 4597 w 12117505"/>
              <a:gd name="connsiteY4" fmla="*/ 909146 h 6231011"/>
              <a:gd name="connsiteX5" fmla="*/ 88972 w 12117505"/>
              <a:gd name="connsiteY5" fmla="*/ 3523848 h 6231011"/>
              <a:gd name="connsiteX6" fmla="*/ 148480 w 12117505"/>
              <a:gd name="connsiteY6" fmla="*/ 5930841 h 6231011"/>
              <a:gd name="connsiteX7" fmla="*/ 3319168 w 12117505"/>
              <a:gd name="connsiteY7" fmla="*/ 5933377 h 6231011"/>
              <a:gd name="connsiteX8" fmla="*/ 4308929 w 12117505"/>
              <a:gd name="connsiteY8" fmla="*/ 5926717 h 6231011"/>
              <a:gd name="connsiteX9" fmla="*/ 5308288 w 12117505"/>
              <a:gd name="connsiteY9" fmla="*/ 5937810 h 6231011"/>
              <a:gd name="connsiteX10" fmla="*/ 5707509 w 12117505"/>
              <a:gd name="connsiteY10" fmla="*/ 6231011 h 6231011"/>
              <a:gd name="connsiteX11" fmla="*/ 6071394 w 12117505"/>
              <a:gd name="connsiteY11" fmla="*/ 5917114 h 6231011"/>
              <a:gd name="connsiteX12" fmla="*/ 9098386 w 12117505"/>
              <a:gd name="connsiteY12" fmla="*/ 5911624 h 6231011"/>
              <a:gd name="connsiteX13" fmla="*/ 10007288 w 12117505"/>
              <a:gd name="connsiteY13" fmla="*/ 5914499 h 6231011"/>
              <a:gd name="connsiteX14" fmla="*/ 10927227 w 12117505"/>
              <a:gd name="connsiteY14" fmla="*/ 5922366 h 6231011"/>
              <a:gd name="connsiteX15" fmla="*/ 12085310 w 12117505"/>
              <a:gd name="connsiteY15" fmla="*/ 5921320 h 6231011"/>
              <a:gd name="connsiteX16" fmla="*/ 12063456 w 12117505"/>
              <a:gd name="connsiteY16" fmla="*/ 2621674 h 6231011"/>
              <a:gd name="connsiteX17" fmla="*/ 12054104 w 12117505"/>
              <a:gd name="connsiteY17" fmla="*/ 176313 h 6231011"/>
              <a:gd name="connsiteX18" fmla="*/ 11486459 w 12117505"/>
              <a:gd name="connsiteY18" fmla="*/ 115090 h 6231011"/>
              <a:gd name="connsiteX19" fmla="*/ 10259313 w 12117505"/>
              <a:gd name="connsiteY19" fmla="*/ 101059 h 6231011"/>
              <a:gd name="connsiteX20" fmla="*/ 7599878 w 12117505"/>
              <a:gd name="connsiteY20" fmla="*/ 75910 h 6231011"/>
              <a:gd name="connsiteX21" fmla="*/ 1892744 w 12117505"/>
              <a:gd name="connsiteY21" fmla="*/ 0 h 6231011"/>
              <a:gd name="connsiteX0" fmla="*/ 1892744 w 12117505"/>
              <a:gd name="connsiteY0" fmla="*/ 0 h 6231011"/>
              <a:gd name="connsiteX1" fmla="*/ 304663 w 12117505"/>
              <a:gd name="connsiteY1" fmla="*/ 10761 h 6231011"/>
              <a:gd name="connsiteX2" fmla="*/ 0 w 12117505"/>
              <a:gd name="connsiteY2" fmla="*/ 47942 h 6231011"/>
              <a:gd name="connsiteX3" fmla="*/ 0 w 12117505"/>
              <a:gd name="connsiteY3" fmla="*/ 909146 h 6231011"/>
              <a:gd name="connsiteX4" fmla="*/ 4597 w 12117505"/>
              <a:gd name="connsiteY4" fmla="*/ 909146 h 6231011"/>
              <a:gd name="connsiteX5" fmla="*/ 88972 w 12117505"/>
              <a:gd name="connsiteY5" fmla="*/ 3523848 h 6231011"/>
              <a:gd name="connsiteX6" fmla="*/ 148480 w 12117505"/>
              <a:gd name="connsiteY6" fmla="*/ 5930841 h 6231011"/>
              <a:gd name="connsiteX7" fmla="*/ 3319168 w 12117505"/>
              <a:gd name="connsiteY7" fmla="*/ 5933377 h 6231011"/>
              <a:gd name="connsiteX8" fmla="*/ 4308929 w 12117505"/>
              <a:gd name="connsiteY8" fmla="*/ 5926717 h 6231011"/>
              <a:gd name="connsiteX9" fmla="*/ 5308288 w 12117505"/>
              <a:gd name="connsiteY9" fmla="*/ 5937810 h 6231011"/>
              <a:gd name="connsiteX10" fmla="*/ 5707509 w 12117505"/>
              <a:gd name="connsiteY10" fmla="*/ 6231011 h 6231011"/>
              <a:gd name="connsiteX11" fmla="*/ 6071394 w 12117505"/>
              <a:gd name="connsiteY11" fmla="*/ 5917114 h 6231011"/>
              <a:gd name="connsiteX12" fmla="*/ 9098386 w 12117505"/>
              <a:gd name="connsiteY12" fmla="*/ 5911624 h 6231011"/>
              <a:gd name="connsiteX13" fmla="*/ 10007288 w 12117505"/>
              <a:gd name="connsiteY13" fmla="*/ 5914499 h 6231011"/>
              <a:gd name="connsiteX14" fmla="*/ 10927227 w 12117505"/>
              <a:gd name="connsiteY14" fmla="*/ 5922366 h 6231011"/>
              <a:gd name="connsiteX15" fmla="*/ 12085310 w 12117505"/>
              <a:gd name="connsiteY15" fmla="*/ 5921320 h 6231011"/>
              <a:gd name="connsiteX16" fmla="*/ 12063456 w 12117505"/>
              <a:gd name="connsiteY16" fmla="*/ 2621674 h 6231011"/>
              <a:gd name="connsiteX17" fmla="*/ 12054104 w 12117505"/>
              <a:gd name="connsiteY17" fmla="*/ 176313 h 6231011"/>
              <a:gd name="connsiteX18" fmla="*/ 11486459 w 12117505"/>
              <a:gd name="connsiteY18" fmla="*/ 115090 h 6231011"/>
              <a:gd name="connsiteX19" fmla="*/ 10223511 w 12117505"/>
              <a:gd name="connsiteY19" fmla="*/ 101059 h 6231011"/>
              <a:gd name="connsiteX20" fmla="*/ 7599878 w 12117505"/>
              <a:gd name="connsiteY20" fmla="*/ 75910 h 6231011"/>
              <a:gd name="connsiteX21" fmla="*/ 1892744 w 12117505"/>
              <a:gd name="connsiteY21" fmla="*/ 0 h 6231011"/>
              <a:gd name="connsiteX0" fmla="*/ 2161267 w 12117505"/>
              <a:gd name="connsiteY0" fmla="*/ 19141 h 6220250"/>
              <a:gd name="connsiteX1" fmla="*/ 304663 w 12117505"/>
              <a:gd name="connsiteY1" fmla="*/ 0 h 6220250"/>
              <a:gd name="connsiteX2" fmla="*/ 0 w 12117505"/>
              <a:gd name="connsiteY2" fmla="*/ 37181 h 6220250"/>
              <a:gd name="connsiteX3" fmla="*/ 0 w 12117505"/>
              <a:gd name="connsiteY3" fmla="*/ 898385 h 6220250"/>
              <a:gd name="connsiteX4" fmla="*/ 4597 w 12117505"/>
              <a:gd name="connsiteY4" fmla="*/ 898385 h 6220250"/>
              <a:gd name="connsiteX5" fmla="*/ 88972 w 12117505"/>
              <a:gd name="connsiteY5" fmla="*/ 3513087 h 6220250"/>
              <a:gd name="connsiteX6" fmla="*/ 148480 w 12117505"/>
              <a:gd name="connsiteY6" fmla="*/ 5920080 h 6220250"/>
              <a:gd name="connsiteX7" fmla="*/ 3319168 w 12117505"/>
              <a:gd name="connsiteY7" fmla="*/ 5922616 h 6220250"/>
              <a:gd name="connsiteX8" fmla="*/ 4308929 w 12117505"/>
              <a:gd name="connsiteY8" fmla="*/ 5915956 h 6220250"/>
              <a:gd name="connsiteX9" fmla="*/ 5308288 w 12117505"/>
              <a:gd name="connsiteY9" fmla="*/ 5927049 h 6220250"/>
              <a:gd name="connsiteX10" fmla="*/ 5707509 w 12117505"/>
              <a:gd name="connsiteY10" fmla="*/ 6220250 h 6220250"/>
              <a:gd name="connsiteX11" fmla="*/ 6071394 w 12117505"/>
              <a:gd name="connsiteY11" fmla="*/ 5906353 h 6220250"/>
              <a:gd name="connsiteX12" fmla="*/ 9098386 w 12117505"/>
              <a:gd name="connsiteY12" fmla="*/ 5900863 h 6220250"/>
              <a:gd name="connsiteX13" fmla="*/ 10007288 w 12117505"/>
              <a:gd name="connsiteY13" fmla="*/ 5903738 h 6220250"/>
              <a:gd name="connsiteX14" fmla="*/ 10927227 w 12117505"/>
              <a:gd name="connsiteY14" fmla="*/ 5911605 h 6220250"/>
              <a:gd name="connsiteX15" fmla="*/ 12085310 w 12117505"/>
              <a:gd name="connsiteY15" fmla="*/ 5910559 h 6220250"/>
              <a:gd name="connsiteX16" fmla="*/ 12063456 w 12117505"/>
              <a:gd name="connsiteY16" fmla="*/ 2610913 h 6220250"/>
              <a:gd name="connsiteX17" fmla="*/ 12054104 w 12117505"/>
              <a:gd name="connsiteY17" fmla="*/ 165552 h 6220250"/>
              <a:gd name="connsiteX18" fmla="*/ 11486459 w 12117505"/>
              <a:gd name="connsiteY18" fmla="*/ 104329 h 6220250"/>
              <a:gd name="connsiteX19" fmla="*/ 10223511 w 12117505"/>
              <a:gd name="connsiteY19" fmla="*/ 90298 h 6220250"/>
              <a:gd name="connsiteX20" fmla="*/ 7599878 w 12117505"/>
              <a:gd name="connsiteY20" fmla="*/ 65149 h 6220250"/>
              <a:gd name="connsiteX21" fmla="*/ 2161267 w 12117505"/>
              <a:gd name="connsiteY21" fmla="*/ 19141 h 6220250"/>
              <a:gd name="connsiteX0" fmla="*/ 2161267 w 12117505"/>
              <a:gd name="connsiteY0" fmla="*/ 19141 h 6220250"/>
              <a:gd name="connsiteX1" fmla="*/ 304663 w 12117505"/>
              <a:gd name="connsiteY1" fmla="*/ 0 h 6220250"/>
              <a:gd name="connsiteX2" fmla="*/ 0 w 12117505"/>
              <a:gd name="connsiteY2" fmla="*/ 140095 h 6220250"/>
              <a:gd name="connsiteX3" fmla="*/ 0 w 12117505"/>
              <a:gd name="connsiteY3" fmla="*/ 898385 h 6220250"/>
              <a:gd name="connsiteX4" fmla="*/ 4597 w 12117505"/>
              <a:gd name="connsiteY4" fmla="*/ 898385 h 6220250"/>
              <a:gd name="connsiteX5" fmla="*/ 88972 w 12117505"/>
              <a:gd name="connsiteY5" fmla="*/ 3513087 h 6220250"/>
              <a:gd name="connsiteX6" fmla="*/ 148480 w 12117505"/>
              <a:gd name="connsiteY6" fmla="*/ 5920080 h 6220250"/>
              <a:gd name="connsiteX7" fmla="*/ 3319168 w 12117505"/>
              <a:gd name="connsiteY7" fmla="*/ 5922616 h 6220250"/>
              <a:gd name="connsiteX8" fmla="*/ 4308929 w 12117505"/>
              <a:gd name="connsiteY8" fmla="*/ 5915956 h 6220250"/>
              <a:gd name="connsiteX9" fmla="*/ 5308288 w 12117505"/>
              <a:gd name="connsiteY9" fmla="*/ 5927049 h 6220250"/>
              <a:gd name="connsiteX10" fmla="*/ 5707509 w 12117505"/>
              <a:gd name="connsiteY10" fmla="*/ 6220250 h 6220250"/>
              <a:gd name="connsiteX11" fmla="*/ 6071394 w 12117505"/>
              <a:gd name="connsiteY11" fmla="*/ 5906353 h 6220250"/>
              <a:gd name="connsiteX12" fmla="*/ 9098386 w 12117505"/>
              <a:gd name="connsiteY12" fmla="*/ 5900863 h 6220250"/>
              <a:gd name="connsiteX13" fmla="*/ 10007288 w 12117505"/>
              <a:gd name="connsiteY13" fmla="*/ 5903738 h 6220250"/>
              <a:gd name="connsiteX14" fmla="*/ 10927227 w 12117505"/>
              <a:gd name="connsiteY14" fmla="*/ 5911605 h 6220250"/>
              <a:gd name="connsiteX15" fmla="*/ 12085310 w 12117505"/>
              <a:gd name="connsiteY15" fmla="*/ 5910559 h 6220250"/>
              <a:gd name="connsiteX16" fmla="*/ 12063456 w 12117505"/>
              <a:gd name="connsiteY16" fmla="*/ 2610913 h 6220250"/>
              <a:gd name="connsiteX17" fmla="*/ 12054104 w 12117505"/>
              <a:gd name="connsiteY17" fmla="*/ 165552 h 6220250"/>
              <a:gd name="connsiteX18" fmla="*/ 11486459 w 12117505"/>
              <a:gd name="connsiteY18" fmla="*/ 104329 h 6220250"/>
              <a:gd name="connsiteX19" fmla="*/ 10223511 w 12117505"/>
              <a:gd name="connsiteY19" fmla="*/ 90298 h 6220250"/>
              <a:gd name="connsiteX20" fmla="*/ 7599878 w 12117505"/>
              <a:gd name="connsiteY20" fmla="*/ 65149 h 6220250"/>
              <a:gd name="connsiteX21" fmla="*/ 2161267 w 12117505"/>
              <a:gd name="connsiteY21" fmla="*/ 19141 h 6220250"/>
              <a:gd name="connsiteX0" fmla="*/ 2161267 w 12117505"/>
              <a:gd name="connsiteY0" fmla="*/ 0 h 6201109"/>
              <a:gd name="connsiteX1" fmla="*/ 705111 w 12117505"/>
              <a:gd name="connsiteY1" fmla="*/ 15164 h 6201109"/>
              <a:gd name="connsiteX2" fmla="*/ 0 w 12117505"/>
              <a:gd name="connsiteY2" fmla="*/ 120954 h 6201109"/>
              <a:gd name="connsiteX3" fmla="*/ 0 w 12117505"/>
              <a:gd name="connsiteY3" fmla="*/ 879244 h 6201109"/>
              <a:gd name="connsiteX4" fmla="*/ 4597 w 12117505"/>
              <a:gd name="connsiteY4" fmla="*/ 879244 h 6201109"/>
              <a:gd name="connsiteX5" fmla="*/ 88972 w 12117505"/>
              <a:gd name="connsiteY5" fmla="*/ 3493946 h 6201109"/>
              <a:gd name="connsiteX6" fmla="*/ 148480 w 12117505"/>
              <a:gd name="connsiteY6" fmla="*/ 5900939 h 6201109"/>
              <a:gd name="connsiteX7" fmla="*/ 3319168 w 12117505"/>
              <a:gd name="connsiteY7" fmla="*/ 5903475 h 6201109"/>
              <a:gd name="connsiteX8" fmla="*/ 4308929 w 12117505"/>
              <a:gd name="connsiteY8" fmla="*/ 5896815 h 6201109"/>
              <a:gd name="connsiteX9" fmla="*/ 5308288 w 12117505"/>
              <a:gd name="connsiteY9" fmla="*/ 5907908 h 6201109"/>
              <a:gd name="connsiteX10" fmla="*/ 5707509 w 12117505"/>
              <a:gd name="connsiteY10" fmla="*/ 6201109 h 6201109"/>
              <a:gd name="connsiteX11" fmla="*/ 6071394 w 12117505"/>
              <a:gd name="connsiteY11" fmla="*/ 5887212 h 6201109"/>
              <a:gd name="connsiteX12" fmla="*/ 9098386 w 12117505"/>
              <a:gd name="connsiteY12" fmla="*/ 5881722 h 6201109"/>
              <a:gd name="connsiteX13" fmla="*/ 10007288 w 12117505"/>
              <a:gd name="connsiteY13" fmla="*/ 5884597 h 6201109"/>
              <a:gd name="connsiteX14" fmla="*/ 10927227 w 12117505"/>
              <a:gd name="connsiteY14" fmla="*/ 5892464 h 6201109"/>
              <a:gd name="connsiteX15" fmla="*/ 12085310 w 12117505"/>
              <a:gd name="connsiteY15" fmla="*/ 5891418 h 6201109"/>
              <a:gd name="connsiteX16" fmla="*/ 12063456 w 12117505"/>
              <a:gd name="connsiteY16" fmla="*/ 2591772 h 6201109"/>
              <a:gd name="connsiteX17" fmla="*/ 12054104 w 12117505"/>
              <a:gd name="connsiteY17" fmla="*/ 146411 h 6201109"/>
              <a:gd name="connsiteX18" fmla="*/ 11486459 w 12117505"/>
              <a:gd name="connsiteY18" fmla="*/ 85188 h 6201109"/>
              <a:gd name="connsiteX19" fmla="*/ 10223511 w 12117505"/>
              <a:gd name="connsiteY19" fmla="*/ 71157 h 6201109"/>
              <a:gd name="connsiteX20" fmla="*/ 7599878 w 12117505"/>
              <a:gd name="connsiteY20" fmla="*/ 46008 h 6201109"/>
              <a:gd name="connsiteX21" fmla="*/ 2161267 w 12117505"/>
              <a:gd name="connsiteY21" fmla="*/ 0 h 6201109"/>
              <a:gd name="connsiteX0" fmla="*/ 2695196 w 12117505"/>
              <a:gd name="connsiteY0" fmla="*/ 36292 h 6185945"/>
              <a:gd name="connsiteX1" fmla="*/ 705111 w 12117505"/>
              <a:gd name="connsiteY1" fmla="*/ 0 h 6185945"/>
              <a:gd name="connsiteX2" fmla="*/ 0 w 12117505"/>
              <a:gd name="connsiteY2" fmla="*/ 105790 h 6185945"/>
              <a:gd name="connsiteX3" fmla="*/ 0 w 12117505"/>
              <a:gd name="connsiteY3" fmla="*/ 864080 h 6185945"/>
              <a:gd name="connsiteX4" fmla="*/ 4597 w 12117505"/>
              <a:gd name="connsiteY4" fmla="*/ 864080 h 6185945"/>
              <a:gd name="connsiteX5" fmla="*/ 88972 w 12117505"/>
              <a:gd name="connsiteY5" fmla="*/ 3478782 h 6185945"/>
              <a:gd name="connsiteX6" fmla="*/ 148480 w 12117505"/>
              <a:gd name="connsiteY6" fmla="*/ 5885775 h 6185945"/>
              <a:gd name="connsiteX7" fmla="*/ 3319168 w 12117505"/>
              <a:gd name="connsiteY7" fmla="*/ 5888311 h 6185945"/>
              <a:gd name="connsiteX8" fmla="*/ 4308929 w 12117505"/>
              <a:gd name="connsiteY8" fmla="*/ 5881651 h 6185945"/>
              <a:gd name="connsiteX9" fmla="*/ 5308288 w 12117505"/>
              <a:gd name="connsiteY9" fmla="*/ 5892744 h 6185945"/>
              <a:gd name="connsiteX10" fmla="*/ 5707509 w 12117505"/>
              <a:gd name="connsiteY10" fmla="*/ 6185945 h 6185945"/>
              <a:gd name="connsiteX11" fmla="*/ 6071394 w 12117505"/>
              <a:gd name="connsiteY11" fmla="*/ 5872048 h 6185945"/>
              <a:gd name="connsiteX12" fmla="*/ 9098386 w 12117505"/>
              <a:gd name="connsiteY12" fmla="*/ 5866558 h 6185945"/>
              <a:gd name="connsiteX13" fmla="*/ 10007288 w 12117505"/>
              <a:gd name="connsiteY13" fmla="*/ 5869433 h 6185945"/>
              <a:gd name="connsiteX14" fmla="*/ 10927227 w 12117505"/>
              <a:gd name="connsiteY14" fmla="*/ 5877300 h 6185945"/>
              <a:gd name="connsiteX15" fmla="*/ 12085310 w 12117505"/>
              <a:gd name="connsiteY15" fmla="*/ 5876254 h 6185945"/>
              <a:gd name="connsiteX16" fmla="*/ 12063456 w 12117505"/>
              <a:gd name="connsiteY16" fmla="*/ 2576608 h 6185945"/>
              <a:gd name="connsiteX17" fmla="*/ 12054104 w 12117505"/>
              <a:gd name="connsiteY17" fmla="*/ 131247 h 6185945"/>
              <a:gd name="connsiteX18" fmla="*/ 11486459 w 12117505"/>
              <a:gd name="connsiteY18" fmla="*/ 70024 h 6185945"/>
              <a:gd name="connsiteX19" fmla="*/ 10223511 w 12117505"/>
              <a:gd name="connsiteY19" fmla="*/ 55993 h 6185945"/>
              <a:gd name="connsiteX20" fmla="*/ 7599878 w 12117505"/>
              <a:gd name="connsiteY20" fmla="*/ 30844 h 6185945"/>
              <a:gd name="connsiteX21" fmla="*/ 2695196 w 12117505"/>
              <a:gd name="connsiteY21" fmla="*/ 36292 h 6185945"/>
              <a:gd name="connsiteX0" fmla="*/ 2695196 w 12117505"/>
              <a:gd name="connsiteY0" fmla="*/ 5448 h 6155101"/>
              <a:gd name="connsiteX1" fmla="*/ 604999 w 12117505"/>
              <a:gd name="connsiteY1" fmla="*/ 37768 h 6155101"/>
              <a:gd name="connsiteX2" fmla="*/ 0 w 12117505"/>
              <a:gd name="connsiteY2" fmla="*/ 74946 h 6155101"/>
              <a:gd name="connsiteX3" fmla="*/ 0 w 12117505"/>
              <a:gd name="connsiteY3" fmla="*/ 833236 h 6155101"/>
              <a:gd name="connsiteX4" fmla="*/ 4597 w 12117505"/>
              <a:gd name="connsiteY4" fmla="*/ 833236 h 6155101"/>
              <a:gd name="connsiteX5" fmla="*/ 88972 w 12117505"/>
              <a:gd name="connsiteY5" fmla="*/ 3447938 h 6155101"/>
              <a:gd name="connsiteX6" fmla="*/ 148480 w 12117505"/>
              <a:gd name="connsiteY6" fmla="*/ 5854931 h 6155101"/>
              <a:gd name="connsiteX7" fmla="*/ 3319168 w 12117505"/>
              <a:gd name="connsiteY7" fmla="*/ 5857467 h 6155101"/>
              <a:gd name="connsiteX8" fmla="*/ 4308929 w 12117505"/>
              <a:gd name="connsiteY8" fmla="*/ 5850807 h 6155101"/>
              <a:gd name="connsiteX9" fmla="*/ 5308288 w 12117505"/>
              <a:gd name="connsiteY9" fmla="*/ 5861900 h 6155101"/>
              <a:gd name="connsiteX10" fmla="*/ 5707509 w 12117505"/>
              <a:gd name="connsiteY10" fmla="*/ 6155101 h 6155101"/>
              <a:gd name="connsiteX11" fmla="*/ 6071394 w 12117505"/>
              <a:gd name="connsiteY11" fmla="*/ 5841204 h 6155101"/>
              <a:gd name="connsiteX12" fmla="*/ 9098386 w 12117505"/>
              <a:gd name="connsiteY12" fmla="*/ 5835714 h 6155101"/>
              <a:gd name="connsiteX13" fmla="*/ 10007288 w 12117505"/>
              <a:gd name="connsiteY13" fmla="*/ 5838589 h 6155101"/>
              <a:gd name="connsiteX14" fmla="*/ 10927227 w 12117505"/>
              <a:gd name="connsiteY14" fmla="*/ 5846456 h 6155101"/>
              <a:gd name="connsiteX15" fmla="*/ 12085310 w 12117505"/>
              <a:gd name="connsiteY15" fmla="*/ 5845410 h 6155101"/>
              <a:gd name="connsiteX16" fmla="*/ 12063456 w 12117505"/>
              <a:gd name="connsiteY16" fmla="*/ 2545764 h 6155101"/>
              <a:gd name="connsiteX17" fmla="*/ 12054104 w 12117505"/>
              <a:gd name="connsiteY17" fmla="*/ 100403 h 6155101"/>
              <a:gd name="connsiteX18" fmla="*/ 11486459 w 12117505"/>
              <a:gd name="connsiteY18" fmla="*/ 39180 h 6155101"/>
              <a:gd name="connsiteX19" fmla="*/ 10223511 w 12117505"/>
              <a:gd name="connsiteY19" fmla="*/ 25149 h 6155101"/>
              <a:gd name="connsiteX20" fmla="*/ 7599878 w 12117505"/>
              <a:gd name="connsiteY20" fmla="*/ 0 h 6155101"/>
              <a:gd name="connsiteX21" fmla="*/ 2695196 w 12117505"/>
              <a:gd name="connsiteY21" fmla="*/ 5448 h 6155101"/>
              <a:gd name="connsiteX0" fmla="*/ 2695196 w 12117505"/>
              <a:gd name="connsiteY0" fmla="*/ 5448 h 6155101"/>
              <a:gd name="connsiteX1" fmla="*/ 604999 w 12117505"/>
              <a:gd name="connsiteY1" fmla="*/ 37768 h 6155101"/>
              <a:gd name="connsiteX2" fmla="*/ 0 w 12117505"/>
              <a:gd name="connsiteY2" fmla="*/ 74946 h 6155101"/>
              <a:gd name="connsiteX3" fmla="*/ 0 w 12117505"/>
              <a:gd name="connsiteY3" fmla="*/ 833236 h 6155101"/>
              <a:gd name="connsiteX4" fmla="*/ 4597 w 12117505"/>
              <a:gd name="connsiteY4" fmla="*/ 833236 h 6155101"/>
              <a:gd name="connsiteX5" fmla="*/ 88972 w 12117505"/>
              <a:gd name="connsiteY5" fmla="*/ 3447938 h 6155101"/>
              <a:gd name="connsiteX6" fmla="*/ 148480 w 12117505"/>
              <a:gd name="connsiteY6" fmla="*/ 5854931 h 6155101"/>
              <a:gd name="connsiteX7" fmla="*/ 3319168 w 12117505"/>
              <a:gd name="connsiteY7" fmla="*/ 5857467 h 6155101"/>
              <a:gd name="connsiteX8" fmla="*/ 4308929 w 12117505"/>
              <a:gd name="connsiteY8" fmla="*/ 5850807 h 6155101"/>
              <a:gd name="connsiteX9" fmla="*/ 5308288 w 12117505"/>
              <a:gd name="connsiteY9" fmla="*/ 5861900 h 6155101"/>
              <a:gd name="connsiteX10" fmla="*/ 5707509 w 12117505"/>
              <a:gd name="connsiteY10" fmla="*/ 6155101 h 6155101"/>
              <a:gd name="connsiteX11" fmla="*/ 6254140 w 12117505"/>
              <a:gd name="connsiteY11" fmla="*/ 5841204 h 6155101"/>
              <a:gd name="connsiteX12" fmla="*/ 9098386 w 12117505"/>
              <a:gd name="connsiteY12" fmla="*/ 5835714 h 6155101"/>
              <a:gd name="connsiteX13" fmla="*/ 10007288 w 12117505"/>
              <a:gd name="connsiteY13" fmla="*/ 5838589 h 6155101"/>
              <a:gd name="connsiteX14" fmla="*/ 10927227 w 12117505"/>
              <a:gd name="connsiteY14" fmla="*/ 5846456 h 6155101"/>
              <a:gd name="connsiteX15" fmla="*/ 12085310 w 12117505"/>
              <a:gd name="connsiteY15" fmla="*/ 5845410 h 6155101"/>
              <a:gd name="connsiteX16" fmla="*/ 12063456 w 12117505"/>
              <a:gd name="connsiteY16" fmla="*/ 2545764 h 6155101"/>
              <a:gd name="connsiteX17" fmla="*/ 12054104 w 12117505"/>
              <a:gd name="connsiteY17" fmla="*/ 100403 h 6155101"/>
              <a:gd name="connsiteX18" fmla="*/ 11486459 w 12117505"/>
              <a:gd name="connsiteY18" fmla="*/ 39180 h 6155101"/>
              <a:gd name="connsiteX19" fmla="*/ 10223511 w 12117505"/>
              <a:gd name="connsiteY19" fmla="*/ 25149 h 6155101"/>
              <a:gd name="connsiteX20" fmla="*/ 7599878 w 12117505"/>
              <a:gd name="connsiteY20" fmla="*/ 0 h 6155101"/>
              <a:gd name="connsiteX21" fmla="*/ 2695196 w 12117505"/>
              <a:gd name="connsiteY21" fmla="*/ 5448 h 6155101"/>
              <a:gd name="connsiteX0" fmla="*/ 2695196 w 12117505"/>
              <a:gd name="connsiteY0" fmla="*/ 5448 h 6210525"/>
              <a:gd name="connsiteX1" fmla="*/ 604999 w 12117505"/>
              <a:gd name="connsiteY1" fmla="*/ 37768 h 6210525"/>
              <a:gd name="connsiteX2" fmla="*/ 0 w 12117505"/>
              <a:gd name="connsiteY2" fmla="*/ 74946 h 6210525"/>
              <a:gd name="connsiteX3" fmla="*/ 0 w 12117505"/>
              <a:gd name="connsiteY3" fmla="*/ 833236 h 6210525"/>
              <a:gd name="connsiteX4" fmla="*/ 4597 w 12117505"/>
              <a:gd name="connsiteY4" fmla="*/ 833236 h 6210525"/>
              <a:gd name="connsiteX5" fmla="*/ 88972 w 12117505"/>
              <a:gd name="connsiteY5" fmla="*/ 3447938 h 6210525"/>
              <a:gd name="connsiteX6" fmla="*/ 148480 w 12117505"/>
              <a:gd name="connsiteY6" fmla="*/ 5854931 h 6210525"/>
              <a:gd name="connsiteX7" fmla="*/ 3319168 w 12117505"/>
              <a:gd name="connsiteY7" fmla="*/ 5857467 h 6210525"/>
              <a:gd name="connsiteX8" fmla="*/ 4308929 w 12117505"/>
              <a:gd name="connsiteY8" fmla="*/ 5850807 h 6210525"/>
              <a:gd name="connsiteX9" fmla="*/ 5308288 w 12117505"/>
              <a:gd name="connsiteY9" fmla="*/ 5861900 h 6210525"/>
              <a:gd name="connsiteX10" fmla="*/ 5877202 w 12117505"/>
              <a:gd name="connsiteY10" fmla="*/ 6210525 h 6210525"/>
              <a:gd name="connsiteX11" fmla="*/ 6254140 w 12117505"/>
              <a:gd name="connsiteY11" fmla="*/ 5841204 h 6210525"/>
              <a:gd name="connsiteX12" fmla="*/ 9098386 w 12117505"/>
              <a:gd name="connsiteY12" fmla="*/ 5835714 h 6210525"/>
              <a:gd name="connsiteX13" fmla="*/ 10007288 w 12117505"/>
              <a:gd name="connsiteY13" fmla="*/ 5838589 h 6210525"/>
              <a:gd name="connsiteX14" fmla="*/ 10927227 w 12117505"/>
              <a:gd name="connsiteY14" fmla="*/ 5846456 h 6210525"/>
              <a:gd name="connsiteX15" fmla="*/ 12085310 w 12117505"/>
              <a:gd name="connsiteY15" fmla="*/ 5845410 h 6210525"/>
              <a:gd name="connsiteX16" fmla="*/ 12063456 w 12117505"/>
              <a:gd name="connsiteY16" fmla="*/ 2545764 h 6210525"/>
              <a:gd name="connsiteX17" fmla="*/ 12054104 w 12117505"/>
              <a:gd name="connsiteY17" fmla="*/ 100403 h 6210525"/>
              <a:gd name="connsiteX18" fmla="*/ 11486459 w 12117505"/>
              <a:gd name="connsiteY18" fmla="*/ 39180 h 6210525"/>
              <a:gd name="connsiteX19" fmla="*/ 10223511 w 12117505"/>
              <a:gd name="connsiteY19" fmla="*/ 25149 h 6210525"/>
              <a:gd name="connsiteX20" fmla="*/ 7599878 w 12117505"/>
              <a:gd name="connsiteY20" fmla="*/ 0 h 6210525"/>
              <a:gd name="connsiteX21" fmla="*/ 2695196 w 12117505"/>
              <a:gd name="connsiteY21" fmla="*/ 5448 h 6210525"/>
              <a:gd name="connsiteX0" fmla="*/ 2695196 w 12117505"/>
              <a:gd name="connsiteY0" fmla="*/ 5448 h 6259020"/>
              <a:gd name="connsiteX1" fmla="*/ 604999 w 12117505"/>
              <a:gd name="connsiteY1" fmla="*/ 37768 h 6259020"/>
              <a:gd name="connsiteX2" fmla="*/ 0 w 12117505"/>
              <a:gd name="connsiteY2" fmla="*/ 74946 h 6259020"/>
              <a:gd name="connsiteX3" fmla="*/ 0 w 12117505"/>
              <a:gd name="connsiteY3" fmla="*/ 833236 h 6259020"/>
              <a:gd name="connsiteX4" fmla="*/ 4597 w 12117505"/>
              <a:gd name="connsiteY4" fmla="*/ 833236 h 6259020"/>
              <a:gd name="connsiteX5" fmla="*/ 88972 w 12117505"/>
              <a:gd name="connsiteY5" fmla="*/ 3447938 h 6259020"/>
              <a:gd name="connsiteX6" fmla="*/ 148480 w 12117505"/>
              <a:gd name="connsiteY6" fmla="*/ 5854931 h 6259020"/>
              <a:gd name="connsiteX7" fmla="*/ 3319168 w 12117505"/>
              <a:gd name="connsiteY7" fmla="*/ 5857467 h 6259020"/>
              <a:gd name="connsiteX8" fmla="*/ 4308929 w 12117505"/>
              <a:gd name="connsiteY8" fmla="*/ 5850807 h 6259020"/>
              <a:gd name="connsiteX9" fmla="*/ 5308288 w 12117505"/>
              <a:gd name="connsiteY9" fmla="*/ 5861900 h 6259020"/>
              <a:gd name="connsiteX10" fmla="*/ 5903311 w 12117505"/>
              <a:gd name="connsiteY10" fmla="*/ 6259020 h 6259020"/>
              <a:gd name="connsiteX11" fmla="*/ 6254140 w 12117505"/>
              <a:gd name="connsiteY11" fmla="*/ 5841204 h 6259020"/>
              <a:gd name="connsiteX12" fmla="*/ 9098386 w 12117505"/>
              <a:gd name="connsiteY12" fmla="*/ 5835714 h 6259020"/>
              <a:gd name="connsiteX13" fmla="*/ 10007288 w 12117505"/>
              <a:gd name="connsiteY13" fmla="*/ 5838589 h 6259020"/>
              <a:gd name="connsiteX14" fmla="*/ 10927227 w 12117505"/>
              <a:gd name="connsiteY14" fmla="*/ 5846456 h 6259020"/>
              <a:gd name="connsiteX15" fmla="*/ 12085310 w 12117505"/>
              <a:gd name="connsiteY15" fmla="*/ 5845410 h 6259020"/>
              <a:gd name="connsiteX16" fmla="*/ 12063456 w 12117505"/>
              <a:gd name="connsiteY16" fmla="*/ 2545764 h 6259020"/>
              <a:gd name="connsiteX17" fmla="*/ 12054104 w 12117505"/>
              <a:gd name="connsiteY17" fmla="*/ 100403 h 6259020"/>
              <a:gd name="connsiteX18" fmla="*/ 11486459 w 12117505"/>
              <a:gd name="connsiteY18" fmla="*/ 39180 h 6259020"/>
              <a:gd name="connsiteX19" fmla="*/ 10223511 w 12117505"/>
              <a:gd name="connsiteY19" fmla="*/ 25149 h 6259020"/>
              <a:gd name="connsiteX20" fmla="*/ 7599878 w 12117505"/>
              <a:gd name="connsiteY20" fmla="*/ 0 h 6259020"/>
              <a:gd name="connsiteX21" fmla="*/ 2695196 w 12117505"/>
              <a:gd name="connsiteY21" fmla="*/ 5448 h 6259020"/>
              <a:gd name="connsiteX0" fmla="*/ 2695196 w 12117505"/>
              <a:gd name="connsiteY0" fmla="*/ 5448 h 6259020"/>
              <a:gd name="connsiteX1" fmla="*/ 604999 w 12117505"/>
              <a:gd name="connsiteY1" fmla="*/ 37768 h 6259020"/>
              <a:gd name="connsiteX2" fmla="*/ 0 w 12117505"/>
              <a:gd name="connsiteY2" fmla="*/ 74946 h 6259020"/>
              <a:gd name="connsiteX3" fmla="*/ 0 w 12117505"/>
              <a:gd name="connsiteY3" fmla="*/ 833236 h 6259020"/>
              <a:gd name="connsiteX4" fmla="*/ 4597 w 12117505"/>
              <a:gd name="connsiteY4" fmla="*/ 833236 h 6259020"/>
              <a:gd name="connsiteX5" fmla="*/ 88972 w 12117505"/>
              <a:gd name="connsiteY5" fmla="*/ 3447938 h 6259020"/>
              <a:gd name="connsiteX6" fmla="*/ 148480 w 12117505"/>
              <a:gd name="connsiteY6" fmla="*/ 5854931 h 6259020"/>
              <a:gd name="connsiteX7" fmla="*/ 3319168 w 12117505"/>
              <a:gd name="connsiteY7" fmla="*/ 5857467 h 6259020"/>
              <a:gd name="connsiteX8" fmla="*/ 4308929 w 12117505"/>
              <a:gd name="connsiteY8" fmla="*/ 5850807 h 6259020"/>
              <a:gd name="connsiteX9" fmla="*/ 5308288 w 12117505"/>
              <a:gd name="connsiteY9" fmla="*/ 5861900 h 6259020"/>
              <a:gd name="connsiteX10" fmla="*/ 5903311 w 12117505"/>
              <a:gd name="connsiteY10" fmla="*/ 6259020 h 6259020"/>
              <a:gd name="connsiteX11" fmla="*/ 6358569 w 12117505"/>
              <a:gd name="connsiteY11" fmla="*/ 5841208 h 6259020"/>
              <a:gd name="connsiteX12" fmla="*/ 9098386 w 12117505"/>
              <a:gd name="connsiteY12" fmla="*/ 5835714 h 6259020"/>
              <a:gd name="connsiteX13" fmla="*/ 10007288 w 12117505"/>
              <a:gd name="connsiteY13" fmla="*/ 5838589 h 6259020"/>
              <a:gd name="connsiteX14" fmla="*/ 10927227 w 12117505"/>
              <a:gd name="connsiteY14" fmla="*/ 5846456 h 6259020"/>
              <a:gd name="connsiteX15" fmla="*/ 12085310 w 12117505"/>
              <a:gd name="connsiteY15" fmla="*/ 5845410 h 6259020"/>
              <a:gd name="connsiteX16" fmla="*/ 12063456 w 12117505"/>
              <a:gd name="connsiteY16" fmla="*/ 2545764 h 6259020"/>
              <a:gd name="connsiteX17" fmla="*/ 12054104 w 12117505"/>
              <a:gd name="connsiteY17" fmla="*/ 100403 h 6259020"/>
              <a:gd name="connsiteX18" fmla="*/ 11486459 w 12117505"/>
              <a:gd name="connsiteY18" fmla="*/ 39180 h 6259020"/>
              <a:gd name="connsiteX19" fmla="*/ 10223511 w 12117505"/>
              <a:gd name="connsiteY19" fmla="*/ 25149 h 6259020"/>
              <a:gd name="connsiteX20" fmla="*/ 7599878 w 12117505"/>
              <a:gd name="connsiteY20" fmla="*/ 0 h 6259020"/>
              <a:gd name="connsiteX21" fmla="*/ 2695196 w 12117505"/>
              <a:gd name="connsiteY21" fmla="*/ 5448 h 6259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117505" h="6259020">
                <a:moveTo>
                  <a:pt x="2695196" y="5448"/>
                </a:moveTo>
                <a:lnTo>
                  <a:pt x="604999" y="37768"/>
                </a:lnTo>
                <a:cubicBezTo>
                  <a:pt x="485777" y="44401"/>
                  <a:pt x="30881" y="27994"/>
                  <a:pt x="0" y="74946"/>
                </a:cubicBezTo>
                <a:lnTo>
                  <a:pt x="0" y="833236"/>
                </a:lnTo>
                <a:lnTo>
                  <a:pt x="4597" y="833236"/>
                </a:lnTo>
                <a:cubicBezTo>
                  <a:pt x="19426" y="1269020"/>
                  <a:pt x="64992" y="2610989"/>
                  <a:pt x="88972" y="3447938"/>
                </a:cubicBezTo>
                <a:cubicBezTo>
                  <a:pt x="105117" y="5555727"/>
                  <a:pt x="7283" y="5882511"/>
                  <a:pt x="148480" y="5854931"/>
                </a:cubicBezTo>
                <a:cubicBezTo>
                  <a:pt x="1104834" y="5841902"/>
                  <a:pt x="1937287" y="5880951"/>
                  <a:pt x="3319168" y="5857467"/>
                </a:cubicBezTo>
                <a:lnTo>
                  <a:pt x="4308929" y="5850807"/>
                </a:lnTo>
                <a:lnTo>
                  <a:pt x="5308288" y="5861900"/>
                </a:lnTo>
                <a:cubicBezTo>
                  <a:pt x="5547231" y="6002161"/>
                  <a:pt x="5692022" y="6126648"/>
                  <a:pt x="5903311" y="6259020"/>
                </a:cubicBezTo>
                <a:cubicBezTo>
                  <a:pt x="6036995" y="6157144"/>
                  <a:pt x="6233063" y="5970792"/>
                  <a:pt x="6358569" y="5841208"/>
                </a:cubicBezTo>
                <a:cubicBezTo>
                  <a:pt x="6445558" y="5838468"/>
                  <a:pt x="8737174" y="5842629"/>
                  <a:pt x="9098386" y="5835714"/>
                </a:cubicBezTo>
                <a:lnTo>
                  <a:pt x="10007288" y="5838589"/>
                </a:lnTo>
                <a:lnTo>
                  <a:pt x="10927227" y="5846456"/>
                </a:lnTo>
                <a:cubicBezTo>
                  <a:pt x="11284890" y="5836792"/>
                  <a:pt x="12058379" y="5889163"/>
                  <a:pt x="12085310" y="5845410"/>
                </a:cubicBezTo>
                <a:cubicBezTo>
                  <a:pt x="12123753" y="5639890"/>
                  <a:pt x="12050112" y="4331065"/>
                  <a:pt x="12063456" y="2545764"/>
                </a:cubicBezTo>
                <a:cubicBezTo>
                  <a:pt x="12111817" y="1464496"/>
                  <a:pt x="12159998" y="515808"/>
                  <a:pt x="12054104" y="100403"/>
                </a:cubicBezTo>
                <a:cubicBezTo>
                  <a:pt x="12029550" y="4082"/>
                  <a:pt x="11791558" y="51722"/>
                  <a:pt x="11486459" y="39180"/>
                </a:cubicBezTo>
                <a:cubicBezTo>
                  <a:pt x="11181360" y="26638"/>
                  <a:pt x="10644494" y="29826"/>
                  <a:pt x="10223511" y="25149"/>
                </a:cubicBezTo>
                <a:lnTo>
                  <a:pt x="7599878" y="0"/>
                </a:lnTo>
                <a:lnTo>
                  <a:pt x="2695196" y="5448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00B1F4-A0ED-DF13-3650-2A4F6CCF3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2814" y="1378226"/>
            <a:ext cx="3363687" cy="27087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KEY DIFFERENCES BETWEEN THEM</a:t>
            </a:r>
          </a:p>
        </p:txBody>
      </p:sp>
      <p:pic>
        <p:nvPicPr>
          <p:cNvPr id="4098" name="Picture 2" descr="Difference between Intrinsic &amp; Extrinsic Motivation - YouTube">
            <a:extLst>
              <a:ext uri="{FF2B5EF4-FFF2-40B4-BE49-F238E27FC236}">
                <a16:creationId xmlns:a16="http://schemas.microsoft.com/office/drawing/2014/main" id="{9F0B7DBC-316E-6FEB-21E9-90127670D7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8648" y="1035061"/>
            <a:ext cx="6085217" cy="456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673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4A701-3870-D6EE-806B-40927F836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462" y="2319741"/>
            <a:ext cx="10333075" cy="1414131"/>
          </a:xfrm>
        </p:spPr>
        <p:txBody>
          <a:bodyPr/>
          <a:lstStyle/>
          <a:p>
            <a:pPr algn="ctr"/>
            <a:r>
              <a:rPr lang="en-US" dirty="0"/>
              <a:t>MY PERSONAL EXPERIENCE WITH MOTIVATION AT WORK:</a:t>
            </a:r>
          </a:p>
        </p:txBody>
      </p:sp>
    </p:spTree>
    <p:extLst>
      <p:ext uri="{BB962C8B-B14F-4D97-AF65-F5344CB8AC3E}">
        <p14:creationId xmlns:p14="http://schemas.microsoft.com/office/powerpoint/2010/main" val="223520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3D6A03ED-7B7A-4C88-8FFC-A4D862447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Motivation Theories">
            <a:extLst>
              <a:ext uri="{FF2B5EF4-FFF2-40B4-BE49-F238E27FC236}">
                <a16:creationId xmlns:a16="http://schemas.microsoft.com/office/drawing/2014/main" id="{75FB20A7-DE66-3263-D341-38EDD65E56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49" b="-1"/>
          <a:stretch/>
        </p:blipFill>
        <p:spPr bwMode="auto">
          <a:xfrm>
            <a:off x="4561582" y="404592"/>
            <a:ext cx="7177672" cy="5810149"/>
          </a:xfrm>
          <a:custGeom>
            <a:avLst/>
            <a:gdLst/>
            <a:ahLst/>
            <a:cxnLst/>
            <a:rect l="l" t="t" r="r" b="b"/>
            <a:pathLst>
              <a:path w="7401982" h="6180550">
                <a:moveTo>
                  <a:pt x="468623" y="34"/>
                </a:moveTo>
                <a:cubicBezTo>
                  <a:pt x="635980" y="409"/>
                  <a:pt x="845682" y="3920"/>
                  <a:pt x="1032947" y="8815"/>
                </a:cubicBezTo>
                <a:lnTo>
                  <a:pt x="6362252" y="38273"/>
                </a:lnTo>
                <a:lnTo>
                  <a:pt x="7392971" y="78157"/>
                </a:lnTo>
                <a:cubicBezTo>
                  <a:pt x="7425268" y="2113988"/>
                  <a:pt x="7360673" y="4125596"/>
                  <a:pt x="7356636" y="6149315"/>
                </a:cubicBezTo>
                <a:lnTo>
                  <a:pt x="7156946" y="6148904"/>
                </a:lnTo>
                <a:lnTo>
                  <a:pt x="1149311" y="6180550"/>
                </a:lnTo>
                <a:cubicBezTo>
                  <a:pt x="670432" y="6151091"/>
                  <a:pt x="328375" y="6180551"/>
                  <a:pt x="0" y="6151091"/>
                </a:cubicBezTo>
                <a:cubicBezTo>
                  <a:pt x="20775" y="3685334"/>
                  <a:pt x="-22804" y="1383584"/>
                  <a:pt x="68412" y="126652"/>
                </a:cubicBezTo>
                <a:cubicBezTo>
                  <a:pt x="76255" y="-27768"/>
                  <a:pt x="69755" y="22759"/>
                  <a:pt x="227100" y="3120"/>
                </a:cubicBezTo>
                <a:cubicBezTo>
                  <a:pt x="283036" y="711"/>
                  <a:pt x="368207" y="-192"/>
                  <a:pt x="468623" y="3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9" name="Freeform: Shape 5128">
            <a:extLst>
              <a:ext uri="{FF2B5EF4-FFF2-40B4-BE49-F238E27FC236}">
                <a16:creationId xmlns:a16="http://schemas.microsoft.com/office/drawing/2014/main" id="{53975754-B125-4FFC-9140-F88A16E3D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560726" y="398616"/>
            <a:ext cx="7177671" cy="5810148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42118 w 7631470"/>
              <a:gd name="connsiteY0" fmla="*/ 6405352 h 6405386"/>
              <a:gd name="connsiteX1" fmla="*/ 6552830 w 7631470"/>
              <a:gd name="connsiteY1" fmla="*/ 6396252 h 6405386"/>
              <a:gd name="connsiteX2" fmla="*/ 987782 w 7631470"/>
              <a:gd name="connsiteY2" fmla="*/ 6365722 h 6405386"/>
              <a:gd name="connsiteX3" fmla="*/ 0 w 7631470"/>
              <a:gd name="connsiteY3" fmla="*/ 6336938 h 6405386"/>
              <a:gd name="connsiteX4" fmla="*/ 0 w 7631470"/>
              <a:gd name="connsiteY4" fmla="*/ 32372 h 6405386"/>
              <a:gd name="connsiteX5" fmla="*/ 157934 w 7631470"/>
              <a:gd name="connsiteY5" fmla="*/ 32797 h 6405386"/>
              <a:gd name="connsiteX6" fmla="*/ 6431319 w 7631470"/>
              <a:gd name="connsiteY6" fmla="*/ 0 h 6405386"/>
              <a:gd name="connsiteX7" fmla="*/ 7631470 w 7631470"/>
              <a:gd name="connsiteY7" fmla="*/ 30531 h 6405386"/>
              <a:gd name="connsiteX8" fmla="*/ 7560032 w 7631470"/>
              <a:gd name="connsiteY8" fmla="*/ 6274128 h 6405386"/>
              <a:gd name="connsiteX9" fmla="*/ 7394324 w 7631470"/>
              <a:gd name="connsiteY9" fmla="*/ 6402154 h 6405386"/>
              <a:gd name="connsiteX10" fmla="*/ 7142118 w 7631470"/>
              <a:gd name="connsiteY10" fmla="*/ 6405352 h 6405386"/>
              <a:gd name="connsiteX0" fmla="*/ 7154766 w 7644118"/>
              <a:gd name="connsiteY0" fmla="*/ 6405352 h 6405386"/>
              <a:gd name="connsiteX1" fmla="*/ 6565478 w 7644118"/>
              <a:gd name="connsiteY1" fmla="*/ 6396252 h 6405386"/>
              <a:gd name="connsiteX2" fmla="*/ 1000430 w 7644118"/>
              <a:gd name="connsiteY2" fmla="*/ 6365722 h 6405386"/>
              <a:gd name="connsiteX3" fmla="*/ 0 w 7644118"/>
              <a:gd name="connsiteY3" fmla="*/ 6324387 h 6405386"/>
              <a:gd name="connsiteX4" fmla="*/ 12648 w 7644118"/>
              <a:gd name="connsiteY4" fmla="*/ 32372 h 6405386"/>
              <a:gd name="connsiteX5" fmla="*/ 170582 w 7644118"/>
              <a:gd name="connsiteY5" fmla="*/ 32797 h 6405386"/>
              <a:gd name="connsiteX6" fmla="*/ 6443967 w 7644118"/>
              <a:gd name="connsiteY6" fmla="*/ 0 h 6405386"/>
              <a:gd name="connsiteX7" fmla="*/ 7644118 w 7644118"/>
              <a:gd name="connsiteY7" fmla="*/ 30531 h 6405386"/>
              <a:gd name="connsiteX8" fmla="*/ 7572680 w 7644118"/>
              <a:gd name="connsiteY8" fmla="*/ 6274128 h 6405386"/>
              <a:gd name="connsiteX9" fmla="*/ 7406972 w 7644118"/>
              <a:gd name="connsiteY9" fmla="*/ 6402154 h 6405386"/>
              <a:gd name="connsiteX10" fmla="*/ 7154766 w 7644118"/>
              <a:gd name="connsiteY10" fmla="*/ 6405352 h 6405386"/>
              <a:gd name="connsiteX0" fmla="*/ 7167747 w 7657099"/>
              <a:gd name="connsiteY0" fmla="*/ 6405352 h 6405386"/>
              <a:gd name="connsiteX1" fmla="*/ 6578459 w 7657099"/>
              <a:gd name="connsiteY1" fmla="*/ 6396252 h 6405386"/>
              <a:gd name="connsiteX2" fmla="*/ 1013411 w 7657099"/>
              <a:gd name="connsiteY2" fmla="*/ 6365722 h 6405386"/>
              <a:gd name="connsiteX3" fmla="*/ 12981 w 7657099"/>
              <a:gd name="connsiteY3" fmla="*/ 6324387 h 6405386"/>
              <a:gd name="connsiteX4" fmla="*/ 25629 w 7657099"/>
              <a:gd name="connsiteY4" fmla="*/ 32372 h 6405386"/>
              <a:gd name="connsiteX5" fmla="*/ 183563 w 7657099"/>
              <a:gd name="connsiteY5" fmla="*/ 32797 h 6405386"/>
              <a:gd name="connsiteX6" fmla="*/ 6456948 w 7657099"/>
              <a:gd name="connsiteY6" fmla="*/ 0 h 6405386"/>
              <a:gd name="connsiteX7" fmla="*/ 7657099 w 7657099"/>
              <a:gd name="connsiteY7" fmla="*/ 30531 h 6405386"/>
              <a:gd name="connsiteX8" fmla="*/ 7585661 w 7657099"/>
              <a:gd name="connsiteY8" fmla="*/ 6274128 h 6405386"/>
              <a:gd name="connsiteX9" fmla="*/ 7419953 w 7657099"/>
              <a:gd name="connsiteY9" fmla="*/ 6402154 h 6405386"/>
              <a:gd name="connsiteX10" fmla="*/ 7167747 w 7657099"/>
              <a:gd name="connsiteY10" fmla="*/ 6405352 h 6405386"/>
              <a:gd name="connsiteX0" fmla="*/ 7236700 w 7726052"/>
              <a:gd name="connsiteY0" fmla="*/ 6405352 h 6405386"/>
              <a:gd name="connsiteX1" fmla="*/ 6647412 w 7726052"/>
              <a:gd name="connsiteY1" fmla="*/ 6396252 h 6405386"/>
              <a:gd name="connsiteX2" fmla="*/ 1082364 w 7726052"/>
              <a:gd name="connsiteY2" fmla="*/ 6365722 h 6405386"/>
              <a:gd name="connsiteX3" fmla="*/ 6051 w 7726052"/>
              <a:gd name="connsiteY3" fmla="*/ 6324387 h 6405386"/>
              <a:gd name="connsiteX4" fmla="*/ 94582 w 7726052"/>
              <a:gd name="connsiteY4" fmla="*/ 32372 h 6405386"/>
              <a:gd name="connsiteX5" fmla="*/ 252516 w 7726052"/>
              <a:gd name="connsiteY5" fmla="*/ 32797 h 6405386"/>
              <a:gd name="connsiteX6" fmla="*/ 6525901 w 7726052"/>
              <a:gd name="connsiteY6" fmla="*/ 0 h 6405386"/>
              <a:gd name="connsiteX7" fmla="*/ 7726052 w 7726052"/>
              <a:gd name="connsiteY7" fmla="*/ 30531 h 6405386"/>
              <a:gd name="connsiteX8" fmla="*/ 7654614 w 7726052"/>
              <a:gd name="connsiteY8" fmla="*/ 6274128 h 6405386"/>
              <a:gd name="connsiteX9" fmla="*/ 7488906 w 7726052"/>
              <a:gd name="connsiteY9" fmla="*/ 6402154 h 6405386"/>
              <a:gd name="connsiteX10" fmla="*/ 7236700 w 7726052"/>
              <a:gd name="connsiteY10" fmla="*/ 6405352 h 6405386"/>
              <a:gd name="connsiteX0" fmla="*/ 7240058 w 7729410"/>
              <a:gd name="connsiteY0" fmla="*/ 6405352 h 6405386"/>
              <a:gd name="connsiteX1" fmla="*/ 6650770 w 7729410"/>
              <a:gd name="connsiteY1" fmla="*/ 6396252 h 6405386"/>
              <a:gd name="connsiteX2" fmla="*/ 1085722 w 7729410"/>
              <a:gd name="connsiteY2" fmla="*/ 6365722 h 6405386"/>
              <a:gd name="connsiteX3" fmla="*/ 9409 w 7729410"/>
              <a:gd name="connsiteY3" fmla="*/ 6324387 h 6405386"/>
              <a:gd name="connsiteX4" fmla="*/ 47351 w 7729410"/>
              <a:gd name="connsiteY4" fmla="*/ 32372 h 6405386"/>
              <a:gd name="connsiteX5" fmla="*/ 255874 w 7729410"/>
              <a:gd name="connsiteY5" fmla="*/ 32797 h 6405386"/>
              <a:gd name="connsiteX6" fmla="*/ 6529259 w 7729410"/>
              <a:gd name="connsiteY6" fmla="*/ 0 h 6405386"/>
              <a:gd name="connsiteX7" fmla="*/ 7729410 w 7729410"/>
              <a:gd name="connsiteY7" fmla="*/ 30531 h 6405386"/>
              <a:gd name="connsiteX8" fmla="*/ 7657972 w 7729410"/>
              <a:gd name="connsiteY8" fmla="*/ 6274128 h 6405386"/>
              <a:gd name="connsiteX9" fmla="*/ 7492264 w 7729410"/>
              <a:gd name="connsiteY9" fmla="*/ 6402154 h 6405386"/>
              <a:gd name="connsiteX10" fmla="*/ 7240058 w 7729410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29410" h="6405386">
                <a:moveTo>
                  <a:pt x="7240058" y="6405352"/>
                </a:moveTo>
                <a:cubicBezTo>
                  <a:pt x="7065297" y="6404963"/>
                  <a:pt x="6846319" y="6401325"/>
                  <a:pt x="6650770" y="6396252"/>
                </a:cubicBezTo>
                <a:lnTo>
                  <a:pt x="1085722" y="6365722"/>
                </a:lnTo>
                <a:lnTo>
                  <a:pt x="9409" y="6324387"/>
                </a:lnTo>
                <a:cubicBezTo>
                  <a:pt x="-24317" y="4214496"/>
                  <a:pt x="43135" y="2129710"/>
                  <a:pt x="47351" y="32372"/>
                </a:cubicBezTo>
                <a:lnTo>
                  <a:pt x="255874" y="32797"/>
                </a:lnTo>
                <a:lnTo>
                  <a:pt x="6529259" y="0"/>
                </a:lnTo>
                <a:cubicBezTo>
                  <a:pt x="7029322" y="30531"/>
                  <a:pt x="7386510" y="-1"/>
                  <a:pt x="7729410" y="30531"/>
                </a:cubicBezTo>
                <a:cubicBezTo>
                  <a:pt x="7707716" y="2585987"/>
                  <a:pt x="7753223" y="4971471"/>
                  <a:pt x="7657972" y="6274128"/>
                </a:cubicBezTo>
                <a:cubicBezTo>
                  <a:pt x="7649782" y="6434165"/>
                  <a:pt x="7656570" y="6381800"/>
                  <a:pt x="7492264" y="6402154"/>
                </a:cubicBezTo>
                <a:cubicBezTo>
                  <a:pt x="7433854" y="6404650"/>
                  <a:pt x="7344915" y="6405586"/>
                  <a:pt x="7240058" y="6405352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131" name="Freeform: Shape 5130">
            <a:extLst>
              <a:ext uri="{FF2B5EF4-FFF2-40B4-BE49-F238E27FC236}">
                <a16:creationId xmlns:a16="http://schemas.microsoft.com/office/drawing/2014/main" id="{2C673667-46AA-4DF0-A85B-F7D6E52DB8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539370" flipH="1" flipV="1">
            <a:off x="617882" y="494866"/>
            <a:ext cx="4036224" cy="2597228"/>
          </a:xfrm>
          <a:custGeom>
            <a:avLst/>
            <a:gdLst>
              <a:gd name="connsiteX0" fmla="*/ 3637280 w 3637280"/>
              <a:gd name="connsiteY0" fmla="*/ 3352800 h 4023360"/>
              <a:gd name="connsiteX1" fmla="*/ 3606800 w 3637280"/>
              <a:gd name="connsiteY1" fmla="*/ 3403600 h 4023360"/>
              <a:gd name="connsiteX2" fmla="*/ 3556000 w 3637280"/>
              <a:gd name="connsiteY2" fmla="*/ 3474720 h 4023360"/>
              <a:gd name="connsiteX3" fmla="*/ 3535680 w 3637280"/>
              <a:gd name="connsiteY3" fmla="*/ 3505200 h 4023360"/>
              <a:gd name="connsiteX4" fmla="*/ 3515360 w 3637280"/>
              <a:gd name="connsiteY4" fmla="*/ 3525520 h 4023360"/>
              <a:gd name="connsiteX5" fmla="*/ 3474720 w 3637280"/>
              <a:gd name="connsiteY5" fmla="*/ 3576320 h 4023360"/>
              <a:gd name="connsiteX6" fmla="*/ 3230880 w 3637280"/>
              <a:gd name="connsiteY6" fmla="*/ 3749040 h 4023360"/>
              <a:gd name="connsiteX7" fmla="*/ 2763520 w 3637280"/>
              <a:gd name="connsiteY7" fmla="*/ 3931920 h 4023360"/>
              <a:gd name="connsiteX8" fmla="*/ 2407920 w 3637280"/>
              <a:gd name="connsiteY8" fmla="*/ 4013200 h 4023360"/>
              <a:gd name="connsiteX9" fmla="*/ 2204720 w 3637280"/>
              <a:gd name="connsiteY9" fmla="*/ 4023360 h 4023360"/>
              <a:gd name="connsiteX10" fmla="*/ 1869440 w 3637280"/>
              <a:gd name="connsiteY10" fmla="*/ 4013200 h 4023360"/>
              <a:gd name="connsiteX11" fmla="*/ 1483360 w 3637280"/>
              <a:gd name="connsiteY11" fmla="*/ 3942080 h 4023360"/>
              <a:gd name="connsiteX12" fmla="*/ 1259840 w 3637280"/>
              <a:gd name="connsiteY12" fmla="*/ 3870960 h 4023360"/>
              <a:gd name="connsiteX13" fmla="*/ 1056640 w 3637280"/>
              <a:gd name="connsiteY13" fmla="*/ 3779520 h 4023360"/>
              <a:gd name="connsiteX14" fmla="*/ 792480 w 3637280"/>
              <a:gd name="connsiteY14" fmla="*/ 3616960 h 4023360"/>
              <a:gd name="connsiteX15" fmla="*/ 355600 w 3637280"/>
              <a:gd name="connsiteY15" fmla="*/ 3017520 h 4023360"/>
              <a:gd name="connsiteX16" fmla="*/ 152400 w 3637280"/>
              <a:gd name="connsiteY16" fmla="*/ 2611120 h 4023360"/>
              <a:gd name="connsiteX17" fmla="*/ 30480 w 3637280"/>
              <a:gd name="connsiteY17" fmla="*/ 2204720 h 4023360"/>
              <a:gd name="connsiteX18" fmla="*/ 0 w 3637280"/>
              <a:gd name="connsiteY18" fmla="*/ 1981200 h 4023360"/>
              <a:gd name="connsiteX19" fmla="*/ 71120 w 3637280"/>
              <a:gd name="connsiteY19" fmla="*/ 1158240 h 4023360"/>
              <a:gd name="connsiteX20" fmla="*/ 132080 w 3637280"/>
              <a:gd name="connsiteY20" fmla="*/ 975360 h 4023360"/>
              <a:gd name="connsiteX21" fmla="*/ 294640 w 3637280"/>
              <a:gd name="connsiteY21" fmla="*/ 690880 h 4023360"/>
              <a:gd name="connsiteX22" fmla="*/ 751840 w 3637280"/>
              <a:gd name="connsiteY22" fmla="*/ 254000 h 4023360"/>
              <a:gd name="connsiteX23" fmla="*/ 1127760 w 3637280"/>
              <a:gd name="connsiteY23" fmla="*/ 71120 h 4023360"/>
              <a:gd name="connsiteX24" fmla="*/ 1432560 w 3637280"/>
              <a:gd name="connsiteY24" fmla="*/ 10160 h 4023360"/>
              <a:gd name="connsiteX25" fmla="*/ 1625600 w 3637280"/>
              <a:gd name="connsiteY25" fmla="*/ 0 h 4023360"/>
              <a:gd name="connsiteX26" fmla="*/ 2174240 w 3637280"/>
              <a:gd name="connsiteY26" fmla="*/ 20320 h 4023360"/>
              <a:gd name="connsiteX27" fmla="*/ 2407920 w 3637280"/>
              <a:gd name="connsiteY27" fmla="*/ 101600 h 4023360"/>
              <a:gd name="connsiteX28" fmla="*/ 2580640 w 3637280"/>
              <a:gd name="connsiteY28" fmla="*/ 223520 h 4023360"/>
              <a:gd name="connsiteX29" fmla="*/ 2794000 w 3637280"/>
              <a:gd name="connsiteY29" fmla="*/ 599440 h 4023360"/>
              <a:gd name="connsiteX30" fmla="*/ 2885440 w 3637280"/>
              <a:gd name="connsiteY30" fmla="*/ 853440 h 4023360"/>
              <a:gd name="connsiteX31" fmla="*/ 3007360 w 3637280"/>
              <a:gd name="connsiteY31" fmla="*/ 1361440 h 4023360"/>
              <a:gd name="connsiteX32" fmla="*/ 3078480 w 3637280"/>
              <a:gd name="connsiteY32" fmla="*/ 1899920 h 4023360"/>
              <a:gd name="connsiteX33" fmla="*/ 3078480 w 3637280"/>
              <a:gd name="connsiteY33" fmla="*/ 2570480 h 4023360"/>
              <a:gd name="connsiteX34" fmla="*/ 3037840 w 3637280"/>
              <a:gd name="connsiteY34" fmla="*/ 2844800 h 4023360"/>
              <a:gd name="connsiteX35" fmla="*/ 3017520 w 3637280"/>
              <a:gd name="connsiteY35" fmla="*/ 2926080 h 4023360"/>
              <a:gd name="connsiteX36" fmla="*/ 2997200 w 3637280"/>
              <a:gd name="connsiteY36" fmla="*/ 2966720 h 4023360"/>
              <a:gd name="connsiteX37" fmla="*/ 3068320 w 3637280"/>
              <a:gd name="connsiteY37" fmla="*/ 3098800 h 4023360"/>
              <a:gd name="connsiteX38" fmla="*/ 3108960 w 3637280"/>
              <a:gd name="connsiteY38" fmla="*/ 3169920 h 4023360"/>
              <a:gd name="connsiteX39" fmla="*/ 3403600 w 3637280"/>
              <a:gd name="connsiteY39" fmla="*/ 3505200 h 4023360"/>
              <a:gd name="connsiteX40" fmla="*/ 3505200 w 3637280"/>
              <a:gd name="connsiteY40" fmla="*/ 3596640 h 4023360"/>
              <a:gd name="connsiteX41" fmla="*/ 3545840 w 3637280"/>
              <a:gd name="connsiteY41" fmla="*/ 3637280 h 4023360"/>
              <a:gd name="connsiteX42" fmla="*/ 3596640 w 3637280"/>
              <a:gd name="connsiteY42" fmla="*/ 3667760 h 4023360"/>
              <a:gd name="connsiteX43" fmla="*/ 3637280 w 3637280"/>
              <a:gd name="connsiteY43" fmla="*/ 3688080 h 4023360"/>
              <a:gd name="connsiteX0" fmla="*/ 3637280 w 3637280"/>
              <a:gd name="connsiteY0" fmla="*/ 3352800 h 4023360"/>
              <a:gd name="connsiteX1" fmla="*/ 3606800 w 3637280"/>
              <a:gd name="connsiteY1" fmla="*/ 3403600 h 4023360"/>
              <a:gd name="connsiteX2" fmla="*/ 3556000 w 3637280"/>
              <a:gd name="connsiteY2" fmla="*/ 3474720 h 4023360"/>
              <a:gd name="connsiteX3" fmla="*/ 3535680 w 3637280"/>
              <a:gd name="connsiteY3" fmla="*/ 3505200 h 4023360"/>
              <a:gd name="connsiteX4" fmla="*/ 3515360 w 3637280"/>
              <a:gd name="connsiteY4" fmla="*/ 3525520 h 4023360"/>
              <a:gd name="connsiteX5" fmla="*/ 3474720 w 3637280"/>
              <a:gd name="connsiteY5" fmla="*/ 3576320 h 4023360"/>
              <a:gd name="connsiteX6" fmla="*/ 3230880 w 3637280"/>
              <a:gd name="connsiteY6" fmla="*/ 3749040 h 4023360"/>
              <a:gd name="connsiteX7" fmla="*/ 2763520 w 3637280"/>
              <a:gd name="connsiteY7" fmla="*/ 3931920 h 4023360"/>
              <a:gd name="connsiteX8" fmla="*/ 2407920 w 3637280"/>
              <a:gd name="connsiteY8" fmla="*/ 4013200 h 4023360"/>
              <a:gd name="connsiteX9" fmla="*/ 2204720 w 3637280"/>
              <a:gd name="connsiteY9" fmla="*/ 4023360 h 4023360"/>
              <a:gd name="connsiteX10" fmla="*/ 1869440 w 3637280"/>
              <a:gd name="connsiteY10" fmla="*/ 4013200 h 4023360"/>
              <a:gd name="connsiteX11" fmla="*/ 1483360 w 3637280"/>
              <a:gd name="connsiteY11" fmla="*/ 3942080 h 4023360"/>
              <a:gd name="connsiteX12" fmla="*/ 1259840 w 3637280"/>
              <a:gd name="connsiteY12" fmla="*/ 3870960 h 4023360"/>
              <a:gd name="connsiteX13" fmla="*/ 1056640 w 3637280"/>
              <a:gd name="connsiteY13" fmla="*/ 3779520 h 4023360"/>
              <a:gd name="connsiteX14" fmla="*/ 792480 w 3637280"/>
              <a:gd name="connsiteY14" fmla="*/ 3616960 h 4023360"/>
              <a:gd name="connsiteX15" fmla="*/ 355600 w 3637280"/>
              <a:gd name="connsiteY15" fmla="*/ 3017520 h 4023360"/>
              <a:gd name="connsiteX16" fmla="*/ 152400 w 3637280"/>
              <a:gd name="connsiteY16" fmla="*/ 2611120 h 4023360"/>
              <a:gd name="connsiteX17" fmla="*/ 30480 w 3637280"/>
              <a:gd name="connsiteY17" fmla="*/ 2204720 h 4023360"/>
              <a:gd name="connsiteX18" fmla="*/ 0 w 3637280"/>
              <a:gd name="connsiteY18" fmla="*/ 1981200 h 4023360"/>
              <a:gd name="connsiteX19" fmla="*/ 71120 w 3637280"/>
              <a:gd name="connsiteY19" fmla="*/ 1158240 h 4023360"/>
              <a:gd name="connsiteX20" fmla="*/ 132080 w 3637280"/>
              <a:gd name="connsiteY20" fmla="*/ 975360 h 4023360"/>
              <a:gd name="connsiteX21" fmla="*/ 294640 w 3637280"/>
              <a:gd name="connsiteY21" fmla="*/ 690880 h 4023360"/>
              <a:gd name="connsiteX22" fmla="*/ 751840 w 3637280"/>
              <a:gd name="connsiteY22" fmla="*/ 254000 h 4023360"/>
              <a:gd name="connsiteX23" fmla="*/ 1127760 w 3637280"/>
              <a:gd name="connsiteY23" fmla="*/ 71120 h 4023360"/>
              <a:gd name="connsiteX24" fmla="*/ 1432560 w 3637280"/>
              <a:gd name="connsiteY24" fmla="*/ 10160 h 4023360"/>
              <a:gd name="connsiteX25" fmla="*/ 1625600 w 3637280"/>
              <a:gd name="connsiteY25" fmla="*/ 0 h 4023360"/>
              <a:gd name="connsiteX26" fmla="*/ 2174240 w 3637280"/>
              <a:gd name="connsiteY26" fmla="*/ 20320 h 4023360"/>
              <a:gd name="connsiteX27" fmla="*/ 2407920 w 3637280"/>
              <a:gd name="connsiteY27" fmla="*/ 101600 h 4023360"/>
              <a:gd name="connsiteX28" fmla="*/ 2580640 w 3637280"/>
              <a:gd name="connsiteY28" fmla="*/ 223520 h 4023360"/>
              <a:gd name="connsiteX29" fmla="*/ 2794000 w 3637280"/>
              <a:gd name="connsiteY29" fmla="*/ 599440 h 4023360"/>
              <a:gd name="connsiteX30" fmla="*/ 2885440 w 3637280"/>
              <a:gd name="connsiteY30" fmla="*/ 853440 h 4023360"/>
              <a:gd name="connsiteX31" fmla="*/ 3007360 w 3637280"/>
              <a:gd name="connsiteY31" fmla="*/ 1361440 h 4023360"/>
              <a:gd name="connsiteX32" fmla="*/ 3078480 w 3637280"/>
              <a:gd name="connsiteY32" fmla="*/ 1899920 h 4023360"/>
              <a:gd name="connsiteX33" fmla="*/ 3078480 w 3637280"/>
              <a:gd name="connsiteY33" fmla="*/ 2570480 h 4023360"/>
              <a:gd name="connsiteX34" fmla="*/ 3037840 w 3637280"/>
              <a:gd name="connsiteY34" fmla="*/ 2844800 h 4023360"/>
              <a:gd name="connsiteX35" fmla="*/ 3017520 w 3637280"/>
              <a:gd name="connsiteY35" fmla="*/ 2926080 h 4023360"/>
              <a:gd name="connsiteX36" fmla="*/ 2997200 w 3637280"/>
              <a:gd name="connsiteY36" fmla="*/ 2966720 h 4023360"/>
              <a:gd name="connsiteX37" fmla="*/ 3068320 w 3637280"/>
              <a:gd name="connsiteY37" fmla="*/ 3098800 h 4023360"/>
              <a:gd name="connsiteX38" fmla="*/ 3108960 w 3637280"/>
              <a:gd name="connsiteY38" fmla="*/ 3169920 h 4023360"/>
              <a:gd name="connsiteX39" fmla="*/ 3505200 w 3637280"/>
              <a:gd name="connsiteY39" fmla="*/ 3596640 h 4023360"/>
              <a:gd name="connsiteX40" fmla="*/ 3545840 w 3637280"/>
              <a:gd name="connsiteY40" fmla="*/ 3637280 h 4023360"/>
              <a:gd name="connsiteX41" fmla="*/ 3596640 w 3637280"/>
              <a:gd name="connsiteY41" fmla="*/ 3667760 h 4023360"/>
              <a:gd name="connsiteX42" fmla="*/ 3637280 w 3637280"/>
              <a:gd name="connsiteY42" fmla="*/ 3688080 h 4023360"/>
              <a:gd name="connsiteX0" fmla="*/ 3637280 w 3637280"/>
              <a:gd name="connsiteY0" fmla="*/ 3352800 h 4023360"/>
              <a:gd name="connsiteX1" fmla="*/ 3606800 w 3637280"/>
              <a:gd name="connsiteY1" fmla="*/ 3403600 h 4023360"/>
              <a:gd name="connsiteX2" fmla="*/ 3556000 w 3637280"/>
              <a:gd name="connsiteY2" fmla="*/ 3474720 h 4023360"/>
              <a:gd name="connsiteX3" fmla="*/ 3535680 w 3637280"/>
              <a:gd name="connsiteY3" fmla="*/ 3505200 h 4023360"/>
              <a:gd name="connsiteX4" fmla="*/ 3515360 w 3637280"/>
              <a:gd name="connsiteY4" fmla="*/ 3525520 h 4023360"/>
              <a:gd name="connsiteX5" fmla="*/ 3474720 w 3637280"/>
              <a:gd name="connsiteY5" fmla="*/ 3576320 h 4023360"/>
              <a:gd name="connsiteX6" fmla="*/ 3230880 w 3637280"/>
              <a:gd name="connsiteY6" fmla="*/ 3749040 h 4023360"/>
              <a:gd name="connsiteX7" fmla="*/ 2763520 w 3637280"/>
              <a:gd name="connsiteY7" fmla="*/ 3931920 h 4023360"/>
              <a:gd name="connsiteX8" fmla="*/ 2407920 w 3637280"/>
              <a:gd name="connsiteY8" fmla="*/ 4013200 h 4023360"/>
              <a:gd name="connsiteX9" fmla="*/ 2204720 w 3637280"/>
              <a:gd name="connsiteY9" fmla="*/ 4023360 h 4023360"/>
              <a:gd name="connsiteX10" fmla="*/ 1869440 w 3637280"/>
              <a:gd name="connsiteY10" fmla="*/ 4013200 h 4023360"/>
              <a:gd name="connsiteX11" fmla="*/ 1483360 w 3637280"/>
              <a:gd name="connsiteY11" fmla="*/ 3942080 h 4023360"/>
              <a:gd name="connsiteX12" fmla="*/ 1259840 w 3637280"/>
              <a:gd name="connsiteY12" fmla="*/ 3870960 h 4023360"/>
              <a:gd name="connsiteX13" fmla="*/ 1056640 w 3637280"/>
              <a:gd name="connsiteY13" fmla="*/ 3779520 h 4023360"/>
              <a:gd name="connsiteX14" fmla="*/ 792480 w 3637280"/>
              <a:gd name="connsiteY14" fmla="*/ 3616960 h 4023360"/>
              <a:gd name="connsiteX15" fmla="*/ 355600 w 3637280"/>
              <a:gd name="connsiteY15" fmla="*/ 3017520 h 4023360"/>
              <a:gd name="connsiteX16" fmla="*/ 152400 w 3637280"/>
              <a:gd name="connsiteY16" fmla="*/ 2611120 h 4023360"/>
              <a:gd name="connsiteX17" fmla="*/ 30480 w 3637280"/>
              <a:gd name="connsiteY17" fmla="*/ 2204720 h 4023360"/>
              <a:gd name="connsiteX18" fmla="*/ 0 w 3637280"/>
              <a:gd name="connsiteY18" fmla="*/ 1981200 h 4023360"/>
              <a:gd name="connsiteX19" fmla="*/ 71120 w 3637280"/>
              <a:gd name="connsiteY19" fmla="*/ 1158240 h 4023360"/>
              <a:gd name="connsiteX20" fmla="*/ 132080 w 3637280"/>
              <a:gd name="connsiteY20" fmla="*/ 975360 h 4023360"/>
              <a:gd name="connsiteX21" fmla="*/ 294640 w 3637280"/>
              <a:gd name="connsiteY21" fmla="*/ 690880 h 4023360"/>
              <a:gd name="connsiteX22" fmla="*/ 751840 w 3637280"/>
              <a:gd name="connsiteY22" fmla="*/ 254000 h 4023360"/>
              <a:gd name="connsiteX23" fmla="*/ 1127760 w 3637280"/>
              <a:gd name="connsiteY23" fmla="*/ 71120 h 4023360"/>
              <a:gd name="connsiteX24" fmla="*/ 1432560 w 3637280"/>
              <a:gd name="connsiteY24" fmla="*/ 10160 h 4023360"/>
              <a:gd name="connsiteX25" fmla="*/ 1625600 w 3637280"/>
              <a:gd name="connsiteY25" fmla="*/ 0 h 4023360"/>
              <a:gd name="connsiteX26" fmla="*/ 2174240 w 3637280"/>
              <a:gd name="connsiteY26" fmla="*/ 20320 h 4023360"/>
              <a:gd name="connsiteX27" fmla="*/ 2407920 w 3637280"/>
              <a:gd name="connsiteY27" fmla="*/ 101600 h 4023360"/>
              <a:gd name="connsiteX28" fmla="*/ 2580640 w 3637280"/>
              <a:gd name="connsiteY28" fmla="*/ 223520 h 4023360"/>
              <a:gd name="connsiteX29" fmla="*/ 2794000 w 3637280"/>
              <a:gd name="connsiteY29" fmla="*/ 599440 h 4023360"/>
              <a:gd name="connsiteX30" fmla="*/ 2885440 w 3637280"/>
              <a:gd name="connsiteY30" fmla="*/ 853440 h 4023360"/>
              <a:gd name="connsiteX31" fmla="*/ 3007360 w 3637280"/>
              <a:gd name="connsiteY31" fmla="*/ 1361440 h 4023360"/>
              <a:gd name="connsiteX32" fmla="*/ 3078480 w 3637280"/>
              <a:gd name="connsiteY32" fmla="*/ 1899920 h 4023360"/>
              <a:gd name="connsiteX33" fmla="*/ 3078480 w 3637280"/>
              <a:gd name="connsiteY33" fmla="*/ 2570480 h 4023360"/>
              <a:gd name="connsiteX34" fmla="*/ 3037840 w 3637280"/>
              <a:gd name="connsiteY34" fmla="*/ 2844800 h 4023360"/>
              <a:gd name="connsiteX35" fmla="*/ 3017520 w 3637280"/>
              <a:gd name="connsiteY35" fmla="*/ 2926080 h 4023360"/>
              <a:gd name="connsiteX36" fmla="*/ 2997200 w 3637280"/>
              <a:gd name="connsiteY36" fmla="*/ 2966720 h 4023360"/>
              <a:gd name="connsiteX37" fmla="*/ 3068320 w 3637280"/>
              <a:gd name="connsiteY37" fmla="*/ 3098800 h 4023360"/>
              <a:gd name="connsiteX38" fmla="*/ 3108960 w 3637280"/>
              <a:gd name="connsiteY38" fmla="*/ 3169920 h 4023360"/>
              <a:gd name="connsiteX39" fmla="*/ 3505200 w 3637280"/>
              <a:gd name="connsiteY39" fmla="*/ 3596640 h 4023360"/>
              <a:gd name="connsiteX40" fmla="*/ 3596640 w 3637280"/>
              <a:gd name="connsiteY40" fmla="*/ 3667760 h 4023360"/>
              <a:gd name="connsiteX41" fmla="*/ 3637280 w 3637280"/>
              <a:gd name="connsiteY41" fmla="*/ 3688080 h 4023360"/>
              <a:gd name="connsiteX0" fmla="*/ 3637280 w 3637280"/>
              <a:gd name="connsiteY0" fmla="*/ 3352800 h 4023360"/>
              <a:gd name="connsiteX1" fmla="*/ 3606800 w 3637280"/>
              <a:gd name="connsiteY1" fmla="*/ 3403600 h 4023360"/>
              <a:gd name="connsiteX2" fmla="*/ 3556000 w 3637280"/>
              <a:gd name="connsiteY2" fmla="*/ 3474720 h 4023360"/>
              <a:gd name="connsiteX3" fmla="*/ 3535680 w 3637280"/>
              <a:gd name="connsiteY3" fmla="*/ 3505200 h 4023360"/>
              <a:gd name="connsiteX4" fmla="*/ 3515360 w 3637280"/>
              <a:gd name="connsiteY4" fmla="*/ 3525520 h 4023360"/>
              <a:gd name="connsiteX5" fmla="*/ 3474720 w 3637280"/>
              <a:gd name="connsiteY5" fmla="*/ 3576320 h 4023360"/>
              <a:gd name="connsiteX6" fmla="*/ 3230880 w 3637280"/>
              <a:gd name="connsiteY6" fmla="*/ 3749040 h 4023360"/>
              <a:gd name="connsiteX7" fmla="*/ 2763520 w 3637280"/>
              <a:gd name="connsiteY7" fmla="*/ 3931920 h 4023360"/>
              <a:gd name="connsiteX8" fmla="*/ 2407920 w 3637280"/>
              <a:gd name="connsiteY8" fmla="*/ 4013200 h 4023360"/>
              <a:gd name="connsiteX9" fmla="*/ 2204720 w 3637280"/>
              <a:gd name="connsiteY9" fmla="*/ 4023360 h 4023360"/>
              <a:gd name="connsiteX10" fmla="*/ 1869440 w 3637280"/>
              <a:gd name="connsiteY10" fmla="*/ 4013200 h 4023360"/>
              <a:gd name="connsiteX11" fmla="*/ 1483360 w 3637280"/>
              <a:gd name="connsiteY11" fmla="*/ 3942080 h 4023360"/>
              <a:gd name="connsiteX12" fmla="*/ 1259840 w 3637280"/>
              <a:gd name="connsiteY12" fmla="*/ 3870960 h 4023360"/>
              <a:gd name="connsiteX13" fmla="*/ 1056640 w 3637280"/>
              <a:gd name="connsiteY13" fmla="*/ 3779520 h 4023360"/>
              <a:gd name="connsiteX14" fmla="*/ 792480 w 3637280"/>
              <a:gd name="connsiteY14" fmla="*/ 3616960 h 4023360"/>
              <a:gd name="connsiteX15" fmla="*/ 355600 w 3637280"/>
              <a:gd name="connsiteY15" fmla="*/ 3017520 h 4023360"/>
              <a:gd name="connsiteX16" fmla="*/ 152400 w 3637280"/>
              <a:gd name="connsiteY16" fmla="*/ 2611120 h 4023360"/>
              <a:gd name="connsiteX17" fmla="*/ 30480 w 3637280"/>
              <a:gd name="connsiteY17" fmla="*/ 2204720 h 4023360"/>
              <a:gd name="connsiteX18" fmla="*/ 0 w 3637280"/>
              <a:gd name="connsiteY18" fmla="*/ 1981200 h 4023360"/>
              <a:gd name="connsiteX19" fmla="*/ 71120 w 3637280"/>
              <a:gd name="connsiteY19" fmla="*/ 1158240 h 4023360"/>
              <a:gd name="connsiteX20" fmla="*/ 132080 w 3637280"/>
              <a:gd name="connsiteY20" fmla="*/ 975360 h 4023360"/>
              <a:gd name="connsiteX21" fmla="*/ 294640 w 3637280"/>
              <a:gd name="connsiteY21" fmla="*/ 690880 h 4023360"/>
              <a:gd name="connsiteX22" fmla="*/ 751840 w 3637280"/>
              <a:gd name="connsiteY22" fmla="*/ 254000 h 4023360"/>
              <a:gd name="connsiteX23" fmla="*/ 1127760 w 3637280"/>
              <a:gd name="connsiteY23" fmla="*/ 71120 h 4023360"/>
              <a:gd name="connsiteX24" fmla="*/ 1432560 w 3637280"/>
              <a:gd name="connsiteY24" fmla="*/ 10160 h 4023360"/>
              <a:gd name="connsiteX25" fmla="*/ 1625600 w 3637280"/>
              <a:gd name="connsiteY25" fmla="*/ 0 h 4023360"/>
              <a:gd name="connsiteX26" fmla="*/ 2174240 w 3637280"/>
              <a:gd name="connsiteY26" fmla="*/ 20320 h 4023360"/>
              <a:gd name="connsiteX27" fmla="*/ 2407920 w 3637280"/>
              <a:gd name="connsiteY27" fmla="*/ 101600 h 4023360"/>
              <a:gd name="connsiteX28" fmla="*/ 2580640 w 3637280"/>
              <a:gd name="connsiteY28" fmla="*/ 223520 h 4023360"/>
              <a:gd name="connsiteX29" fmla="*/ 2794000 w 3637280"/>
              <a:gd name="connsiteY29" fmla="*/ 599440 h 4023360"/>
              <a:gd name="connsiteX30" fmla="*/ 2885440 w 3637280"/>
              <a:gd name="connsiteY30" fmla="*/ 853440 h 4023360"/>
              <a:gd name="connsiteX31" fmla="*/ 3007360 w 3637280"/>
              <a:gd name="connsiteY31" fmla="*/ 1361440 h 4023360"/>
              <a:gd name="connsiteX32" fmla="*/ 3078480 w 3637280"/>
              <a:gd name="connsiteY32" fmla="*/ 1899920 h 4023360"/>
              <a:gd name="connsiteX33" fmla="*/ 3078480 w 3637280"/>
              <a:gd name="connsiteY33" fmla="*/ 2570480 h 4023360"/>
              <a:gd name="connsiteX34" fmla="*/ 3037840 w 3637280"/>
              <a:gd name="connsiteY34" fmla="*/ 2844800 h 4023360"/>
              <a:gd name="connsiteX35" fmla="*/ 3017520 w 3637280"/>
              <a:gd name="connsiteY35" fmla="*/ 2926080 h 4023360"/>
              <a:gd name="connsiteX36" fmla="*/ 2997200 w 3637280"/>
              <a:gd name="connsiteY36" fmla="*/ 2966720 h 4023360"/>
              <a:gd name="connsiteX37" fmla="*/ 3068320 w 3637280"/>
              <a:gd name="connsiteY37" fmla="*/ 3098800 h 4023360"/>
              <a:gd name="connsiteX38" fmla="*/ 3108960 w 3637280"/>
              <a:gd name="connsiteY38" fmla="*/ 3169920 h 4023360"/>
              <a:gd name="connsiteX39" fmla="*/ 3505200 w 3637280"/>
              <a:gd name="connsiteY39" fmla="*/ 3596640 h 4023360"/>
              <a:gd name="connsiteX40" fmla="*/ 3596640 w 3637280"/>
              <a:gd name="connsiteY40" fmla="*/ 3667760 h 4023360"/>
              <a:gd name="connsiteX0" fmla="*/ 3637280 w 3637280"/>
              <a:gd name="connsiteY0" fmla="*/ 3352800 h 4023360"/>
              <a:gd name="connsiteX1" fmla="*/ 3606800 w 3637280"/>
              <a:gd name="connsiteY1" fmla="*/ 3403600 h 4023360"/>
              <a:gd name="connsiteX2" fmla="*/ 3556000 w 3637280"/>
              <a:gd name="connsiteY2" fmla="*/ 3474720 h 4023360"/>
              <a:gd name="connsiteX3" fmla="*/ 3535680 w 3637280"/>
              <a:gd name="connsiteY3" fmla="*/ 3505200 h 4023360"/>
              <a:gd name="connsiteX4" fmla="*/ 3515360 w 3637280"/>
              <a:gd name="connsiteY4" fmla="*/ 3525520 h 4023360"/>
              <a:gd name="connsiteX5" fmla="*/ 3474720 w 3637280"/>
              <a:gd name="connsiteY5" fmla="*/ 3576320 h 4023360"/>
              <a:gd name="connsiteX6" fmla="*/ 3230880 w 3637280"/>
              <a:gd name="connsiteY6" fmla="*/ 3749040 h 4023360"/>
              <a:gd name="connsiteX7" fmla="*/ 2763520 w 3637280"/>
              <a:gd name="connsiteY7" fmla="*/ 3931920 h 4023360"/>
              <a:gd name="connsiteX8" fmla="*/ 2407920 w 3637280"/>
              <a:gd name="connsiteY8" fmla="*/ 4013200 h 4023360"/>
              <a:gd name="connsiteX9" fmla="*/ 2204720 w 3637280"/>
              <a:gd name="connsiteY9" fmla="*/ 4023360 h 4023360"/>
              <a:gd name="connsiteX10" fmla="*/ 1869440 w 3637280"/>
              <a:gd name="connsiteY10" fmla="*/ 4013200 h 4023360"/>
              <a:gd name="connsiteX11" fmla="*/ 1483360 w 3637280"/>
              <a:gd name="connsiteY11" fmla="*/ 3942080 h 4023360"/>
              <a:gd name="connsiteX12" fmla="*/ 1259840 w 3637280"/>
              <a:gd name="connsiteY12" fmla="*/ 3870960 h 4023360"/>
              <a:gd name="connsiteX13" fmla="*/ 1056640 w 3637280"/>
              <a:gd name="connsiteY13" fmla="*/ 3779520 h 4023360"/>
              <a:gd name="connsiteX14" fmla="*/ 792480 w 3637280"/>
              <a:gd name="connsiteY14" fmla="*/ 3616960 h 4023360"/>
              <a:gd name="connsiteX15" fmla="*/ 355600 w 3637280"/>
              <a:gd name="connsiteY15" fmla="*/ 3017520 h 4023360"/>
              <a:gd name="connsiteX16" fmla="*/ 152400 w 3637280"/>
              <a:gd name="connsiteY16" fmla="*/ 2611120 h 4023360"/>
              <a:gd name="connsiteX17" fmla="*/ 30480 w 3637280"/>
              <a:gd name="connsiteY17" fmla="*/ 2204720 h 4023360"/>
              <a:gd name="connsiteX18" fmla="*/ 0 w 3637280"/>
              <a:gd name="connsiteY18" fmla="*/ 1981200 h 4023360"/>
              <a:gd name="connsiteX19" fmla="*/ 71120 w 3637280"/>
              <a:gd name="connsiteY19" fmla="*/ 1158240 h 4023360"/>
              <a:gd name="connsiteX20" fmla="*/ 132080 w 3637280"/>
              <a:gd name="connsiteY20" fmla="*/ 975360 h 4023360"/>
              <a:gd name="connsiteX21" fmla="*/ 294640 w 3637280"/>
              <a:gd name="connsiteY21" fmla="*/ 690880 h 4023360"/>
              <a:gd name="connsiteX22" fmla="*/ 751840 w 3637280"/>
              <a:gd name="connsiteY22" fmla="*/ 254000 h 4023360"/>
              <a:gd name="connsiteX23" fmla="*/ 1127760 w 3637280"/>
              <a:gd name="connsiteY23" fmla="*/ 71120 h 4023360"/>
              <a:gd name="connsiteX24" fmla="*/ 1432560 w 3637280"/>
              <a:gd name="connsiteY24" fmla="*/ 10160 h 4023360"/>
              <a:gd name="connsiteX25" fmla="*/ 1625600 w 3637280"/>
              <a:gd name="connsiteY25" fmla="*/ 0 h 4023360"/>
              <a:gd name="connsiteX26" fmla="*/ 2174240 w 3637280"/>
              <a:gd name="connsiteY26" fmla="*/ 20320 h 4023360"/>
              <a:gd name="connsiteX27" fmla="*/ 2407920 w 3637280"/>
              <a:gd name="connsiteY27" fmla="*/ 101600 h 4023360"/>
              <a:gd name="connsiteX28" fmla="*/ 2580640 w 3637280"/>
              <a:gd name="connsiteY28" fmla="*/ 223520 h 4023360"/>
              <a:gd name="connsiteX29" fmla="*/ 2794000 w 3637280"/>
              <a:gd name="connsiteY29" fmla="*/ 599440 h 4023360"/>
              <a:gd name="connsiteX30" fmla="*/ 2885440 w 3637280"/>
              <a:gd name="connsiteY30" fmla="*/ 853440 h 4023360"/>
              <a:gd name="connsiteX31" fmla="*/ 3007360 w 3637280"/>
              <a:gd name="connsiteY31" fmla="*/ 1361440 h 4023360"/>
              <a:gd name="connsiteX32" fmla="*/ 3078480 w 3637280"/>
              <a:gd name="connsiteY32" fmla="*/ 1899920 h 4023360"/>
              <a:gd name="connsiteX33" fmla="*/ 3078480 w 3637280"/>
              <a:gd name="connsiteY33" fmla="*/ 2570480 h 4023360"/>
              <a:gd name="connsiteX34" fmla="*/ 3037840 w 3637280"/>
              <a:gd name="connsiteY34" fmla="*/ 2844800 h 4023360"/>
              <a:gd name="connsiteX35" fmla="*/ 3017520 w 3637280"/>
              <a:gd name="connsiteY35" fmla="*/ 2926080 h 4023360"/>
              <a:gd name="connsiteX36" fmla="*/ 2997200 w 3637280"/>
              <a:gd name="connsiteY36" fmla="*/ 2966720 h 4023360"/>
              <a:gd name="connsiteX37" fmla="*/ 3068320 w 3637280"/>
              <a:gd name="connsiteY37" fmla="*/ 3098800 h 4023360"/>
              <a:gd name="connsiteX38" fmla="*/ 3108960 w 3637280"/>
              <a:gd name="connsiteY38" fmla="*/ 3169920 h 4023360"/>
              <a:gd name="connsiteX39" fmla="*/ 3505200 w 3637280"/>
              <a:gd name="connsiteY39" fmla="*/ 3596640 h 4023360"/>
              <a:gd name="connsiteX0" fmla="*/ 3637280 w 3820160"/>
              <a:gd name="connsiteY0" fmla="*/ 3352800 h 4023360"/>
              <a:gd name="connsiteX1" fmla="*/ 3606800 w 3820160"/>
              <a:gd name="connsiteY1" fmla="*/ 3403600 h 4023360"/>
              <a:gd name="connsiteX2" fmla="*/ 3556000 w 3820160"/>
              <a:gd name="connsiteY2" fmla="*/ 3474720 h 4023360"/>
              <a:gd name="connsiteX3" fmla="*/ 3535680 w 3820160"/>
              <a:gd name="connsiteY3" fmla="*/ 3505200 h 4023360"/>
              <a:gd name="connsiteX4" fmla="*/ 3515360 w 3820160"/>
              <a:gd name="connsiteY4" fmla="*/ 3525520 h 4023360"/>
              <a:gd name="connsiteX5" fmla="*/ 3474720 w 3820160"/>
              <a:gd name="connsiteY5" fmla="*/ 3576320 h 4023360"/>
              <a:gd name="connsiteX6" fmla="*/ 3230880 w 3820160"/>
              <a:gd name="connsiteY6" fmla="*/ 3749040 h 4023360"/>
              <a:gd name="connsiteX7" fmla="*/ 2763520 w 3820160"/>
              <a:gd name="connsiteY7" fmla="*/ 3931920 h 4023360"/>
              <a:gd name="connsiteX8" fmla="*/ 2407920 w 3820160"/>
              <a:gd name="connsiteY8" fmla="*/ 4013200 h 4023360"/>
              <a:gd name="connsiteX9" fmla="*/ 2204720 w 3820160"/>
              <a:gd name="connsiteY9" fmla="*/ 4023360 h 4023360"/>
              <a:gd name="connsiteX10" fmla="*/ 1869440 w 3820160"/>
              <a:gd name="connsiteY10" fmla="*/ 4013200 h 4023360"/>
              <a:gd name="connsiteX11" fmla="*/ 1483360 w 3820160"/>
              <a:gd name="connsiteY11" fmla="*/ 3942080 h 4023360"/>
              <a:gd name="connsiteX12" fmla="*/ 1259840 w 3820160"/>
              <a:gd name="connsiteY12" fmla="*/ 3870960 h 4023360"/>
              <a:gd name="connsiteX13" fmla="*/ 1056640 w 3820160"/>
              <a:gd name="connsiteY13" fmla="*/ 3779520 h 4023360"/>
              <a:gd name="connsiteX14" fmla="*/ 792480 w 3820160"/>
              <a:gd name="connsiteY14" fmla="*/ 3616960 h 4023360"/>
              <a:gd name="connsiteX15" fmla="*/ 355600 w 3820160"/>
              <a:gd name="connsiteY15" fmla="*/ 3017520 h 4023360"/>
              <a:gd name="connsiteX16" fmla="*/ 152400 w 3820160"/>
              <a:gd name="connsiteY16" fmla="*/ 2611120 h 4023360"/>
              <a:gd name="connsiteX17" fmla="*/ 30480 w 3820160"/>
              <a:gd name="connsiteY17" fmla="*/ 2204720 h 4023360"/>
              <a:gd name="connsiteX18" fmla="*/ 0 w 3820160"/>
              <a:gd name="connsiteY18" fmla="*/ 1981200 h 4023360"/>
              <a:gd name="connsiteX19" fmla="*/ 71120 w 3820160"/>
              <a:gd name="connsiteY19" fmla="*/ 1158240 h 4023360"/>
              <a:gd name="connsiteX20" fmla="*/ 132080 w 3820160"/>
              <a:gd name="connsiteY20" fmla="*/ 975360 h 4023360"/>
              <a:gd name="connsiteX21" fmla="*/ 294640 w 3820160"/>
              <a:gd name="connsiteY21" fmla="*/ 690880 h 4023360"/>
              <a:gd name="connsiteX22" fmla="*/ 751840 w 3820160"/>
              <a:gd name="connsiteY22" fmla="*/ 254000 h 4023360"/>
              <a:gd name="connsiteX23" fmla="*/ 1127760 w 3820160"/>
              <a:gd name="connsiteY23" fmla="*/ 71120 h 4023360"/>
              <a:gd name="connsiteX24" fmla="*/ 1432560 w 3820160"/>
              <a:gd name="connsiteY24" fmla="*/ 10160 h 4023360"/>
              <a:gd name="connsiteX25" fmla="*/ 1625600 w 3820160"/>
              <a:gd name="connsiteY25" fmla="*/ 0 h 4023360"/>
              <a:gd name="connsiteX26" fmla="*/ 2174240 w 3820160"/>
              <a:gd name="connsiteY26" fmla="*/ 20320 h 4023360"/>
              <a:gd name="connsiteX27" fmla="*/ 2407920 w 3820160"/>
              <a:gd name="connsiteY27" fmla="*/ 101600 h 4023360"/>
              <a:gd name="connsiteX28" fmla="*/ 2580640 w 3820160"/>
              <a:gd name="connsiteY28" fmla="*/ 223520 h 4023360"/>
              <a:gd name="connsiteX29" fmla="*/ 2794000 w 3820160"/>
              <a:gd name="connsiteY29" fmla="*/ 599440 h 4023360"/>
              <a:gd name="connsiteX30" fmla="*/ 2885440 w 3820160"/>
              <a:gd name="connsiteY30" fmla="*/ 853440 h 4023360"/>
              <a:gd name="connsiteX31" fmla="*/ 3007360 w 3820160"/>
              <a:gd name="connsiteY31" fmla="*/ 1361440 h 4023360"/>
              <a:gd name="connsiteX32" fmla="*/ 3078480 w 3820160"/>
              <a:gd name="connsiteY32" fmla="*/ 1899920 h 4023360"/>
              <a:gd name="connsiteX33" fmla="*/ 3078480 w 3820160"/>
              <a:gd name="connsiteY33" fmla="*/ 2570480 h 4023360"/>
              <a:gd name="connsiteX34" fmla="*/ 3037840 w 3820160"/>
              <a:gd name="connsiteY34" fmla="*/ 2844800 h 4023360"/>
              <a:gd name="connsiteX35" fmla="*/ 3017520 w 3820160"/>
              <a:gd name="connsiteY35" fmla="*/ 2926080 h 4023360"/>
              <a:gd name="connsiteX36" fmla="*/ 2997200 w 3820160"/>
              <a:gd name="connsiteY36" fmla="*/ 2966720 h 4023360"/>
              <a:gd name="connsiteX37" fmla="*/ 3068320 w 3820160"/>
              <a:gd name="connsiteY37" fmla="*/ 3098800 h 4023360"/>
              <a:gd name="connsiteX38" fmla="*/ 3108960 w 3820160"/>
              <a:gd name="connsiteY38" fmla="*/ 3169920 h 4023360"/>
              <a:gd name="connsiteX39" fmla="*/ 3820160 w 3820160"/>
              <a:gd name="connsiteY39" fmla="*/ 3078480 h 4023360"/>
              <a:gd name="connsiteX0" fmla="*/ 3606800 w 3820160"/>
              <a:gd name="connsiteY0" fmla="*/ 3403600 h 4023360"/>
              <a:gd name="connsiteX1" fmla="*/ 3556000 w 3820160"/>
              <a:gd name="connsiteY1" fmla="*/ 3474720 h 4023360"/>
              <a:gd name="connsiteX2" fmla="*/ 3535680 w 3820160"/>
              <a:gd name="connsiteY2" fmla="*/ 3505200 h 4023360"/>
              <a:gd name="connsiteX3" fmla="*/ 3515360 w 3820160"/>
              <a:gd name="connsiteY3" fmla="*/ 3525520 h 4023360"/>
              <a:gd name="connsiteX4" fmla="*/ 3474720 w 3820160"/>
              <a:gd name="connsiteY4" fmla="*/ 3576320 h 4023360"/>
              <a:gd name="connsiteX5" fmla="*/ 3230880 w 3820160"/>
              <a:gd name="connsiteY5" fmla="*/ 3749040 h 4023360"/>
              <a:gd name="connsiteX6" fmla="*/ 2763520 w 3820160"/>
              <a:gd name="connsiteY6" fmla="*/ 3931920 h 4023360"/>
              <a:gd name="connsiteX7" fmla="*/ 2407920 w 3820160"/>
              <a:gd name="connsiteY7" fmla="*/ 4013200 h 4023360"/>
              <a:gd name="connsiteX8" fmla="*/ 2204720 w 3820160"/>
              <a:gd name="connsiteY8" fmla="*/ 4023360 h 4023360"/>
              <a:gd name="connsiteX9" fmla="*/ 1869440 w 3820160"/>
              <a:gd name="connsiteY9" fmla="*/ 4013200 h 4023360"/>
              <a:gd name="connsiteX10" fmla="*/ 1483360 w 3820160"/>
              <a:gd name="connsiteY10" fmla="*/ 3942080 h 4023360"/>
              <a:gd name="connsiteX11" fmla="*/ 1259840 w 3820160"/>
              <a:gd name="connsiteY11" fmla="*/ 3870960 h 4023360"/>
              <a:gd name="connsiteX12" fmla="*/ 1056640 w 3820160"/>
              <a:gd name="connsiteY12" fmla="*/ 3779520 h 4023360"/>
              <a:gd name="connsiteX13" fmla="*/ 792480 w 3820160"/>
              <a:gd name="connsiteY13" fmla="*/ 3616960 h 4023360"/>
              <a:gd name="connsiteX14" fmla="*/ 355600 w 3820160"/>
              <a:gd name="connsiteY14" fmla="*/ 3017520 h 4023360"/>
              <a:gd name="connsiteX15" fmla="*/ 152400 w 3820160"/>
              <a:gd name="connsiteY15" fmla="*/ 2611120 h 4023360"/>
              <a:gd name="connsiteX16" fmla="*/ 30480 w 3820160"/>
              <a:gd name="connsiteY16" fmla="*/ 2204720 h 4023360"/>
              <a:gd name="connsiteX17" fmla="*/ 0 w 3820160"/>
              <a:gd name="connsiteY17" fmla="*/ 1981200 h 4023360"/>
              <a:gd name="connsiteX18" fmla="*/ 71120 w 3820160"/>
              <a:gd name="connsiteY18" fmla="*/ 1158240 h 4023360"/>
              <a:gd name="connsiteX19" fmla="*/ 132080 w 3820160"/>
              <a:gd name="connsiteY19" fmla="*/ 975360 h 4023360"/>
              <a:gd name="connsiteX20" fmla="*/ 294640 w 3820160"/>
              <a:gd name="connsiteY20" fmla="*/ 690880 h 4023360"/>
              <a:gd name="connsiteX21" fmla="*/ 751840 w 3820160"/>
              <a:gd name="connsiteY21" fmla="*/ 254000 h 4023360"/>
              <a:gd name="connsiteX22" fmla="*/ 1127760 w 3820160"/>
              <a:gd name="connsiteY22" fmla="*/ 71120 h 4023360"/>
              <a:gd name="connsiteX23" fmla="*/ 1432560 w 3820160"/>
              <a:gd name="connsiteY23" fmla="*/ 10160 h 4023360"/>
              <a:gd name="connsiteX24" fmla="*/ 1625600 w 3820160"/>
              <a:gd name="connsiteY24" fmla="*/ 0 h 4023360"/>
              <a:gd name="connsiteX25" fmla="*/ 2174240 w 3820160"/>
              <a:gd name="connsiteY25" fmla="*/ 20320 h 4023360"/>
              <a:gd name="connsiteX26" fmla="*/ 2407920 w 3820160"/>
              <a:gd name="connsiteY26" fmla="*/ 101600 h 4023360"/>
              <a:gd name="connsiteX27" fmla="*/ 2580640 w 3820160"/>
              <a:gd name="connsiteY27" fmla="*/ 223520 h 4023360"/>
              <a:gd name="connsiteX28" fmla="*/ 2794000 w 3820160"/>
              <a:gd name="connsiteY28" fmla="*/ 599440 h 4023360"/>
              <a:gd name="connsiteX29" fmla="*/ 2885440 w 3820160"/>
              <a:gd name="connsiteY29" fmla="*/ 853440 h 4023360"/>
              <a:gd name="connsiteX30" fmla="*/ 3007360 w 3820160"/>
              <a:gd name="connsiteY30" fmla="*/ 1361440 h 4023360"/>
              <a:gd name="connsiteX31" fmla="*/ 3078480 w 3820160"/>
              <a:gd name="connsiteY31" fmla="*/ 1899920 h 4023360"/>
              <a:gd name="connsiteX32" fmla="*/ 3078480 w 3820160"/>
              <a:gd name="connsiteY32" fmla="*/ 2570480 h 4023360"/>
              <a:gd name="connsiteX33" fmla="*/ 3037840 w 3820160"/>
              <a:gd name="connsiteY33" fmla="*/ 2844800 h 4023360"/>
              <a:gd name="connsiteX34" fmla="*/ 3017520 w 3820160"/>
              <a:gd name="connsiteY34" fmla="*/ 2926080 h 4023360"/>
              <a:gd name="connsiteX35" fmla="*/ 2997200 w 3820160"/>
              <a:gd name="connsiteY35" fmla="*/ 2966720 h 4023360"/>
              <a:gd name="connsiteX36" fmla="*/ 3068320 w 3820160"/>
              <a:gd name="connsiteY36" fmla="*/ 3098800 h 4023360"/>
              <a:gd name="connsiteX37" fmla="*/ 3108960 w 3820160"/>
              <a:gd name="connsiteY37" fmla="*/ 3169920 h 4023360"/>
              <a:gd name="connsiteX38" fmla="*/ 3820160 w 3820160"/>
              <a:gd name="connsiteY38" fmla="*/ 3078480 h 4023360"/>
              <a:gd name="connsiteX0" fmla="*/ 3556000 w 3820160"/>
              <a:gd name="connsiteY0" fmla="*/ 3474720 h 4023360"/>
              <a:gd name="connsiteX1" fmla="*/ 3535680 w 3820160"/>
              <a:gd name="connsiteY1" fmla="*/ 3505200 h 4023360"/>
              <a:gd name="connsiteX2" fmla="*/ 3515360 w 3820160"/>
              <a:gd name="connsiteY2" fmla="*/ 3525520 h 4023360"/>
              <a:gd name="connsiteX3" fmla="*/ 3474720 w 3820160"/>
              <a:gd name="connsiteY3" fmla="*/ 3576320 h 4023360"/>
              <a:gd name="connsiteX4" fmla="*/ 3230880 w 3820160"/>
              <a:gd name="connsiteY4" fmla="*/ 3749040 h 4023360"/>
              <a:gd name="connsiteX5" fmla="*/ 2763520 w 3820160"/>
              <a:gd name="connsiteY5" fmla="*/ 3931920 h 4023360"/>
              <a:gd name="connsiteX6" fmla="*/ 2407920 w 3820160"/>
              <a:gd name="connsiteY6" fmla="*/ 4013200 h 4023360"/>
              <a:gd name="connsiteX7" fmla="*/ 2204720 w 3820160"/>
              <a:gd name="connsiteY7" fmla="*/ 4023360 h 4023360"/>
              <a:gd name="connsiteX8" fmla="*/ 1869440 w 3820160"/>
              <a:gd name="connsiteY8" fmla="*/ 4013200 h 4023360"/>
              <a:gd name="connsiteX9" fmla="*/ 1483360 w 3820160"/>
              <a:gd name="connsiteY9" fmla="*/ 3942080 h 4023360"/>
              <a:gd name="connsiteX10" fmla="*/ 1259840 w 3820160"/>
              <a:gd name="connsiteY10" fmla="*/ 3870960 h 4023360"/>
              <a:gd name="connsiteX11" fmla="*/ 1056640 w 3820160"/>
              <a:gd name="connsiteY11" fmla="*/ 3779520 h 4023360"/>
              <a:gd name="connsiteX12" fmla="*/ 792480 w 3820160"/>
              <a:gd name="connsiteY12" fmla="*/ 3616960 h 4023360"/>
              <a:gd name="connsiteX13" fmla="*/ 355600 w 3820160"/>
              <a:gd name="connsiteY13" fmla="*/ 3017520 h 4023360"/>
              <a:gd name="connsiteX14" fmla="*/ 152400 w 3820160"/>
              <a:gd name="connsiteY14" fmla="*/ 2611120 h 4023360"/>
              <a:gd name="connsiteX15" fmla="*/ 30480 w 3820160"/>
              <a:gd name="connsiteY15" fmla="*/ 2204720 h 4023360"/>
              <a:gd name="connsiteX16" fmla="*/ 0 w 3820160"/>
              <a:gd name="connsiteY16" fmla="*/ 1981200 h 4023360"/>
              <a:gd name="connsiteX17" fmla="*/ 71120 w 3820160"/>
              <a:gd name="connsiteY17" fmla="*/ 1158240 h 4023360"/>
              <a:gd name="connsiteX18" fmla="*/ 132080 w 3820160"/>
              <a:gd name="connsiteY18" fmla="*/ 975360 h 4023360"/>
              <a:gd name="connsiteX19" fmla="*/ 294640 w 3820160"/>
              <a:gd name="connsiteY19" fmla="*/ 690880 h 4023360"/>
              <a:gd name="connsiteX20" fmla="*/ 751840 w 3820160"/>
              <a:gd name="connsiteY20" fmla="*/ 254000 h 4023360"/>
              <a:gd name="connsiteX21" fmla="*/ 1127760 w 3820160"/>
              <a:gd name="connsiteY21" fmla="*/ 71120 h 4023360"/>
              <a:gd name="connsiteX22" fmla="*/ 1432560 w 3820160"/>
              <a:gd name="connsiteY22" fmla="*/ 10160 h 4023360"/>
              <a:gd name="connsiteX23" fmla="*/ 1625600 w 3820160"/>
              <a:gd name="connsiteY23" fmla="*/ 0 h 4023360"/>
              <a:gd name="connsiteX24" fmla="*/ 2174240 w 3820160"/>
              <a:gd name="connsiteY24" fmla="*/ 20320 h 4023360"/>
              <a:gd name="connsiteX25" fmla="*/ 2407920 w 3820160"/>
              <a:gd name="connsiteY25" fmla="*/ 101600 h 4023360"/>
              <a:gd name="connsiteX26" fmla="*/ 2580640 w 3820160"/>
              <a:gd name="connsiteY26" fmla="*/ 223520 h 4023360"/>
              <a:gd name="connsiteX27" fmla="*/ 2794000 w 3820160"/>
              <a:gd name="connsiteY27" fmla="*/ 599440 h 4023360"/>
              <a:gd name="connsiteX28" fmla="*/ 2885440 w 3820160"/>
              <a:gd name="connsiteY28" fmla="*/ 853440 h 4023360"/>
              <a:gd name="connsiteX29" fmla="*/ 3007360 w 3820160"/>
              <a:gd name="connsiteY29" fmla="*/ 1361440 h 4023360"/>
              <a:gd name="connsiteX30" fmla="*/ 3078480 w 3820160"/>
              <a:gd name="connsiteY30" fmla="*/ 1899920 h 4023360"/>
              <a:gd name="connsiteX31" fmla="*/ 3078480 w 3820160"/>
              <a:gd name="connsiteY31" fmla="*/ 2570480 h 4023360"/>
              <a:gd name="connsiteX32" fmla="*/ 3037840 w 3820160"/>
              <a:gd name="connsiteY32" fmla="*/ 2844800 h 4023360"/>
              <a:gd name="connsiteX33" fmla="*/ 3017520 w 3820160"/>
              <a:gd name="connsiteY33" fmla="*/ 2926080 h 4023360"/>
              <a:gd name="connsiteX34" fmla="*/ 2997200 w 3820160"/>
              <a:gd name="connsiteY34" fmla="*/ 2966720 h 4023360"/>
              <a:gd name="connsiteX35" fmla="*/ 3068320 w 3820160"/>
              <a:gd name="connsiteY35" fmla="*/ 3098800 h 4023360"/>
              <a:gd name="connsiteX36" fmla="*/ 3108960 w 3820160"/>
              <a:gd name="connsiteY36" fmla="*/ 3169920 h 4023360"/>
              <a:gd name="connsiteX37" fmla="*/ 3820160 w 3820160"/>
              <a:gd name="connsiteY37" fmla="*/ 3078480 h 4023360"/>
              <a:gd name="connsiteX0" fmla="*/ 3535680 w 3820160"/>
              <a:gd name="connsiteY0" fmla="*/ 3505200 h 4023360"/>
              <a:gd name="connsiteX1" fmla="*/ 3515360 w 3820160"/>
              <a:gd name="connsiteY1" fmla="*/ 3525520 h 4023360"/>
              <a:gd name="connsiteX2" fmla="*/ 3474720 w 3820160"/>
              <a:gd name="connsiteY2" fmla="*/ 3576320 h 4023360"/>
              <a:gd name="connsiteX3" fmla="*/ 3230880 w 3820160"/>
              <a:gd name="connsiteY3" fmla="*/ 3749040 h 4023360"/>
              <a:gd name="connsiteX4" fmla="*/ 2763520 w 3820160"/>
              <a:gd name="connsiteY4" fmla="*/ 3931920 h 4023360"/>
              <a:gd name="connsiteX5" fmla="*/ 2407920 w 3820160"/>
              <a:gd name="connsiteY5" fmla="*/ 4013200 h 4023360"/>
              <a:gd name="connsiteX6" fmla="*/ 2204720 w 3820160"/>
              <a:gd name="connsiteY6" fmla="*/ 4023360 h 4023360"/>
              <a:gd name="connsiteX7" fmla="*/ 1869440 w 3820160"/>
              <a:gd name="connsiteY7" fmla="*/ 4013200 h 4023360"/>
              <a:gd name="connsiteX8" fmla="*/ 1483360 w 3820160"/>
              <a:gd name="connsiteY8" fmla="*/ 3942080 h 4023360"/>
              <a:gd name="connsiteX9" fmla="*/ 1259840 w 3820160"/>
              <a:gd name="connsiteY9" fmla="*/ 3870960 h 4023360"/>
              <a:gd name="connsiteX10" fmla="*/ 1056640 w 3820160"/>
              <a:gd name="connsiteY10" fmla="*/ 3779520 h 4023360"/>
              <a:gd name="connsiteX11" fmla="*/ 792480 w 3820160"/>
              <a:gd name="connsiteY11" fmla="*/ 3616960 h 4023360"/>
              <a:gd name="connsiteX12" fmla="*/ 355600 w 3820160"/>
              <a:gd name="connsiteY12" fmla="*/ 3017520 h 4023360"/>
              <a:gd name="connsiteX13" fmla="*/ 152400 w 3820160"/>
              <a:gd name="connsiteY13" fmla="*/ 2611120 h 4023360"/>
              <a:gd name="connsiteX14" fmla="*/ 30480 w 3820160"/>
              <a:gd name="connsiteY14" fmla="*/ 2204720 h 4023360"/>
              <a:gd name="connsiteX15" fmla="*/ 0 w 3820160"/>
              <a:gd name="connsiteY15" fmla="*/ 1981200 h 4023360"/>
              <a:gd name="connsiteX16" fmla="*/ 71120 w 3820160"/>
              <a:gd name="connsiteY16" fmla="*/ 1158240 h 4023360"/>
              <a:gd name="connsiteX17" fmla="*/ 132080 w 3820160"/>
              <a:gd name="connsiteY17" fmla="*/ 975360 h 4023360"/>
              <a:gd name="connsiteX18" fmla="*/ 294640 w 3820160"/>
              <a:gd name="connsiteY18" fmla="*/ 690880 h 4023360"/>
              <a:gd name="connsiteX19" fmla="*/ 751840 w 3820160"/>
              <a:gd name="connsiteY19" fmla="*/ 254000 h 4023360"/>
              <a:gd name="connsiteX20" fmla="*/ 1127760 w 3820160"/>
              <a:gd name="connsiteY20" fmla="*/ 71120 h 4023360"/>
              <a:gd name="connsiteX21" fmla="*/ 1432560 w 3820160"/>
              <a:gd name="connsiteY21" fmla="*/ 10160 h 4023360"/>
              <a:gd name="connsiteX22" fmla="*/ 1625600 w 3820160"/>
              <a:gd name="connsiteY22" fmla="*/ 0 h 4023360"/>
              <a:gd name="connsiteX23" fmla="*/ 2174240 w 3820160"/>
              <a:gd name="connsiteY23" fmla="*/ 20320 h 4023360"/>
              <a:gd name="connsiteX24" fmla="*/ 2407920 w 3820160"/>
              <a:gd name="connsiteY24" fmla="*/ 101600 h 4023360"/>
              <a:gd name="connsiteX25" fmla="*/ 2580640 w 3820160"/>
              <a:gd name="connsiteY25" fmla="*/ 223520 h 4023360"/>
              <a:gd name="connsiteX26" fmla="*/ 2794000 w 3820160"/>
              <a:gd name="connsiteY26" fmla="*/ 599440 h 4023360"/>
              <a:gd name="connsiteX27" fmla="*/ 2885440 w 3820160"/>
              <a:gd name="connsiteY27" fmla="*/ 853440 h 4023360"/>
              <a:gd name="connsiteX28" fmla="*/ 3007360 w 3820160"/>
              <a:gd name="connsiteY28" fmla="*/ 1361440 h 4023360"/>
              <a:gd name="connsiteX29" fmla="*/ 3078480 w 3820160"/>
              <a:gd name="connsiteY29" fmla="*/ 1899920 h 4023360"/>
              <a:gd name="connsiteX30" fmla="*/ 3078480 w 3820160"/>
              <a:gd name="connsiteY30" fmla="*/ 2570480 h 4023360"/>
              <a:gd name="connsiteX31" fmla="*/ 3037840 w 3820160"/>
              <a:gd name="connsiteY31" fmla="*/ 2844800 h 4023360"/>
              <a:gd name="connsiteX32" fmla="*/ 3017520 w 3820160"/>
              <a:gd name="connsiteY32" fmla="*/ 2926080 h 4023360"/>
              <a:gd name="connsiteX33" fmla="*/ 2997200 w 3820160"/>
              <a:gd name="connsiteY33" fmla="*/ 2966720 h 4023360"/>
              <a:gd name="connsiteX34" fmla="*/ 3068320 w 3820160"/>
              <a:gd name="connsiteY34" fmla="*/ 3098800 h 4023360"/>
              <a:gd name="connsiteX35" fmla="*/ 3108960 w 3820160"/>
              <a:gd name="connsiteY35" fmla="*/ 3169920 h 4023360"/>
              <a:gd name="connsiteX36" fmla="*/ 3820160 w 3820160"/>
              <a:gd name="connsiteY36" fmla="*/ 3078480 h 4023360"/>
              <a:gd name="connsiteX0" fmla="*/ 3535680 w 3820160"/>
              <a:gd name="connsiteY0" fmla="*/ 3505200 h 4023360"/>
              <a:gd name="connsiteX1" fmla="*/ 3474720 w 3820160"/>
              <a:gd name="connsiteY1" fmla="*/ 3576320 h 4023360"/>
              <a:gd name="connsiteX2" fmla="*/ 3230880 w 3820160"/>
              <a:gd name="connsiteY2" fmla="*/ 3749040 h 4023360"/>
              <a:gd name="connsiteX3" fmla="*/ 2763520 w 3820160"/>
              <a:gd name="connsiteY3" fmla="*/ 3931920 h 4023360"/>
              <a:gd name="connsiteX4" fmla="*/ 2407920 w 3820160"/>
              <a:gd name="connsiteY4" fmla="*/ 4013200 h 4023360"/>
              <a:gd name="connsiteX5" fmla="*/ 2204720 w 3820160"/>
              <a:gd name="connsiteY5" fmla="*/ 4023360 h 4023360"/>
              <a:gd name="connsiteX6" fmla="*/ 1869440 w 3820160"/>
              <a:gd name="connsiteY6" fmla="*/ 4013200 h 4023360"/>
              <a:gd name="connsiteX7" fmla="*/ 1483360 w 3820160"/>
              <a:gd name="connsiteY7" fmla="*/ 3942080 h 4023360"/>
              <a:gd name="connsiteX8" fmla="*/ 1259840 w 3820160"/>
              <a:gd name="connsiteY8" fmla="*/ 3870960 h 4023360"/>
              <a:gd name="connsiteX9" fmla="*/ 1056640 w 3820160"/>
              <a:gd name="connsiteY9" fmla="*/ 3779520 h 4023360"/>
              <a:gd name="connsiteX10" fmla="*/ 792480 w 3820160"/>
              <a:gd name="connsiteY10" fmla="*/ 3616960 h 4023360"/>
              <a:gd name="connsiteX11" fmla="*/ 355600 w 3820160"/>
              <a:gd name="connsiteY11" fmla="*/ 3017520 h 4023360"/>
              <a:gd name="connsiteX12" fmla="*/ 152400 w 3820160"/>
              <a:gd name="connsiteY12" fmla="*/ 2611120 h 4023360"/>
              <a:gd name="connsiteX13" fmla="*/ 30480 w 3820160"/>
              <a:gd name="connsiteY13" fmla="*/ 2204720 h 4023360"/>
              <a:gd name="connsiteX14" fmla="*/ 0 w 3820160"/>
              <a:gd name="connsiteY14" fmla="*/ 1981200 h 4023360"/>
              <a:gd name="connsiteX15" fmla="*/ 71120 w 3820160"/>
              <a:gd name="connsiteY15" fmla="*/ 1158240 h 4023360"/>
              <a:gd name="connsiteX16" fmla="*/ 132080 w 3820160"/>
              <a:gd name="connsiteY16" fmla="*/ 975360 h 4023360"/>
              <a:gd name="connsiteX17" fmla="*/ 294640 w 3820160"/>
              <a:gd name="connsiteY17" fmla="*/ 690880 h 4023360"/>
              <a:gd name="connsiteX18" fmla="*/ 751840 w 3820160"/>
              <a:gd name="connsiteY18" fmla="*/ 254000 h 4023360"/>
              <a:gd name="connsiteX19" fmla="*/ 1127760 w 3820160"/>
              <a:gd name="connsiteY19" fmla="*/ 71120 h 4023360"/>
              <a:gd name="connsiteX20" fmla="*/ 1432560 w 3820160"/>
              <a:gd name="connsiteY20" fmla="*/ 10160 h 4023360"/>
              <a:gd name="connsiteX21" fmla="*/ 1625600 w 3820160"/>
              <a:gd name="connsiteY21" fmla="*/ 0 h 4023360"/>
              <a:gd name="connsiteX22" fmla="*/ 2174240 w 3820160"/>
              <a:gd name="connsiteY22" fmla="*/ 20320 h 4023360"/>
              <a:gd name="connsiteX23" fmla="*/ 2407920 w 3820160"/>
              <a:gd name="connsiteY23" fmla="*/ 101600 h 4023360"/>
              <a:gd name="connsiteX24" fmla="*/ 2580640 w 3820160"/>
              <a:gd name="connsiteY24" fmla="*/ 223520 h 4023360"/>
              <a:gd name="connsiteX25" fmla="*/ 2794000 w 3820160"/>
              <a:gd name="connsiteY25" fmla="*/ 599440 h 4023360"/>
              <a:gd name="connsiteX26" fmla="*/ 2885440 w 3820160"/>
              <a:gd name="connsiteY26" fmla="*/ 853440 h 4023360"/>
              <a:gd name="connsiteX27" fmla="*/ 3007360 w 3820160"/>
              <a:gd name="connsiteY27" fmla="*/ 1361440 h 4023360"/>
              <a:gd name="connsiteX28" fmla="*/ 3078480 w 3820160"/>
              <a:gd name="connsiteY28" fmla="*/ 1899920 h 4023360"/>
              <a:gd name="connsiteX29" fmla="*/ 3078480 w 3820160"/>
              <a:gd name="connsiteY29" fmla="*/ 2570480 h 4023360"/>
              <a:gd name="connsiteX30" fmla="*/ 3037840 w 3820160"/>
              <a:gd name="connsiteY30" fmla="*/ 2844800 h 4023360"/>
              <a:gd name="connsiteX31" fmla="*/ 3017520 w 3820160"/>
              <a:gd name="connsiteY31" fmla="*/ 2926080 h 4023360"/>
              <a:gd name="connsiteX32" fmla="*/ 2997200 w 3820160"/>
              <a:gd name="connsiteY32" fmla="*/ 2966720 h 4023360"/>
              <a:gd name="connsiteX33" fmla="*/ 3068320 w 3820160"/>
              <a:gd name="connsiteY33" fmla="*/ 3098800 h 4023360"/>
              <a:gd name="connsiteX34" fmla="*/ 3108960 w 3820160"/>
              <a:gd name="connsiteY34" fmla="*/ 3169920 h 4023360"/>
              <a:gd name="connsiteX35" fmla="*/ 3820160 w 3820160"/>
              <a:gd name="connsiteY35" fmla="*/ 3078480 h 4023360"/>
              <a:gd name="connsiteX0" fmla="*/ 3810000 w 3820160"/>
              <a:gd name="connsiteY0" fmla="*/ 3271520 h 4023360"/>
              <a:gd name="connsiteX1" fmla="*/ 3474720 w 3820160"/>
              <a:gd name="connsiteY1" fmla="*/ 3576320 h 4023360"/>
              <a:gd name="connsiteX2" fmla="*/ 3230880 w 3820160"/>
              <a:gd name="connsiteY2" fmla="*/ 3749040 h 4023360"/>
              <a:gd name="connsiteX3" fmla="*/ 2763520 w 3820160"/>
              <a:gd name="connsiteY3" fmla="*/ 3931920 h 4023360"/>
              <a:gd name="connsiteX4" fmla="*/ 2407920 w 3820160"/>
              <a:gd name="connsiteY4" fmla="*/ 4013200 h 4023360"/>
              <a:gd name="connsiteX5" fmla="*/ 2204720 w 3820160"/>
              <a:gd name="connsiteY5" fmla="*/ 4023360 h 4023360"/>
              <a:gd name="connsiteX6" fmla="*/ 1869440 w 3820160"/>
              <a:gd name="connsiteY6" fmla="*/ 4013200 h 4023360"/>
              <a:gd name="connsiteX7" fmla="*/ 1483360 w 3820160"/>
              <a:gd name="connsiteY7" fmla="*/ 3942080 h 4023360"/>
              <a:gd name="connsiteX8" fmla="*/ 1259840 w 3820160"/>
              <a:gd name="connsiteY8" fmla="*/ 3870960 h 4023360"/>
              <a:gd name="connsiteX9" fmla="*/ 1056640 w 3820160"/>
              <a:gd name="connsiteY9" fmla="*/ 3779520 h 4023360"/>
              <a:gd name="connsiteX10" fmla="*/ 792480 w 3820160"/>
              <a:gd name="connsiteY10" fmla="*/ 3616960 h 4023360"/>
              <a:gd name="connsiteX11" fmla="*/ 355600 w 3820160"/>
              <a:gd name="connsiteY11" fmla="*/ 3017520 h 4023360"/>
              <a:gd name="connsiteX12" fmla="*/ 152400 w 3820160"/>
              <a:gd name="connsiteY12" fmla="*/ 2611120 h 4023360"/>
              <a:gd name="connsiteX13" fmla="*/ 30480 w 3820160"/>
              <a:gd name="connsiteY13" fmla="*/ 2204720 h 4023360"/>
              <a:gd name="connsiteX14" fmla="*/ 0 w 3820160"/>
              <a:gd name="connsiteY14" fmla="*/ 1981200 h 4023360"/>
              <a:gd name="connsiteX15" fmla="*/ 71120 w 3820160"/>
              <a:gd name="connsiteY15" fmla="*/ 1158240 h 4023360"/>
              <a:gd name="connsiteX16" fmla="*/ 132080 w 3820160"/>
              <a:gd name="connsiteY16" fmla="*/ 975360 h 4023360"/>
              <a:gd name="connsiteX17" fmla="*/ 294640 w 3820160"/>
              <a:gd name="connsiteY17" fmla="*/ 690880 h 4023360"/>
              <a:gd name="connsiteX18" fmla="*/ 751840 w 3820160"/>
              <a:gd name="connsiteY18" fmla="*/ 254000 h 4023360"/>
              <a:gd name="connsiteX19" fmla="*/ 1127760 w 3820160"/>
              <a:gd name="connsiteY19" fmla="*/ 71120 h 4023360"/>
              <a:gd name="connsiteX20" fmla="*/ 1432560 w 3820160"/>
              <a:gd name="connsiteY20" fmla="*/ 10160 h 4023360"/>
              <a:gd name="connsiteX21" fmla="*/ 1625600 w 3820160"/>
              <a:gd name="connsiteY21" fmla="*/ 0 h 4023360"/>
              <a:gd name="connsiteX22" fmla="*/ 2174240 w 3820160"/>
              <a:gd name="connsiteY22" fmla="*/ 20320 h 4023360"/>
              <a:gd name="connsiteX23" fmla="*/ 2407920 w 3820160"/>
              <a:gd name="connsiteY23" fmla="*/ 101600 h 4023360"/>
              <a:gd name="connsiteX24" fmla="*/ 2580640 w 3820160"/>
              <a:gd name="connsiteY24" fmla="*/ 223520 h 4023360"/>
              <a:gd name="connsiteX25" fmla="*/ 2794000 w 3820160"/>
              <a:gd name="connsiteY25" fmla="*/ 599440 h 4023360"/>
              <a:gd name="connsiteX26" fmla="*/ 2885440 w 3820160"/>
              <a:gd name="connsiteY26" fmla="*/ 853440 h 4023360"/>
              <a:gd name="connsiteX27" fmla="*/ 3007360 w 3820160"/>
              <a:gd name="connsiteY27" fmla="*/ 1361440 h 4023360"/>
              <a:gd name="connsiteX28" fmla="*/ 3078480 w 3820160"/>
              <a:gd name="connsiteY28" fmla="*/ 1899920 h 4023360"/>
              <a:gd name="connsiteX29" fmla="*/ 3078480 w 3820160"/>
              <a:gd name="connsiteY29" fmla="*/ 2570480 h 4023360"/>
              <a:gd name="connsiteX30" fmla="*/ 3037840 w 3820160"/>
              <a:gd name="connsiteY30" fmla="*/ 2844800 h 4023360"/>
              <a:gd name="connsiteX31" fmla="*/ 3017520 w 3820160"/>
              <a:gd name="connsiteY31" fmla="*/ 2926080 h 4023360"/>
              <a:gd name="connsiteX32" fmla="*/ 2997200 w 3820160"/>
              <a:gd name="connsiteY32" fmla="*/ 2966720 h 4023360"/>
              <a:gd name="connsiteX33" fmla="*/ 3068320 w 3820160"/>
              <a:gd name="connsiteY33" fmla="*/ 3098800 h 4023360"/>
              <a:gd name="connsiteX34" fmla="*/ 3108960 w 3820160"/>
              <a:gd name="connsiteY34" fmla="*/ 3169920 h 4023360"/>
              <a:gd name="connsiteX35" fmla="*/ 3820160 w 3820160"/>
              <a:gd name="connsiteY35" fmla="*/ 307848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007360 w 3810000"/>
              <a:gd name="connsiteY27" fmla="*/ 1361440 h 4023360"/>
              <a:gd name="connsiteX28" fmla="*/ 3078480 w 3810000"/>
              <a:gd name="connsiteY28" fmla="*/ 1899920 h 4023360"/>
              <a:gd name="connsiteX29" fmla="*/ 3078480 w 3810000"/>
              <a:gd name="connsiteY29" fmla="*/ 2570480 h 4023360"/>
              <a:gd name="connsiteX30" fmla="*/ 3037840 w 3810000"/>
              <a:gd name="connsiteY30" fmla="*/ 2844800 h 4023360"/>
              <a:gd name="connsiteX31" fmla="*/ 3017520 w 3810000"/>
              <a:gd name="connsiteY31" fmla="*/ 2926080 h 4023360"/>
              <a:gd name="connsiteX32" fmla="*/ 2997200 w 3810000"/>
              <a:gd name="connsiteY32" fmla="*/ 2966720 h 4023360"/>
              <a:gd name="connsiteX33" fmla="*/ 3068320 w 3810000"/>
              <a:gd name="connsiteY33" fmla="*/ 3098800 h 4023360"/>
              <a:gd name="connsiteX34" fmla="*/ 3108960 w 3810000"/>
              <a:gd name="connsiteY34" fmla="*/ 3169920 h 4023360"/>
              <a:gd name="connsiteX35" fmla="*/ 3810000 w 3810000"/>
              <a:gd name="connsiteY35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007360 w 3810000"/>
              <a:gd name="connsiteY27" fmla="*/ 1361440 h 4023360"/>
              <a:gd name="connsiteX28" fmla="*/ 3078480 w 3810000"/>
              <a:gd name="connsiteY28" fmla="*/ 1899920 h 4023360"/>
              <a:gd name="connsiteX29" fmla="*/ 3078480 w 3810000"/>
              <a:gd name="connsiteY29" fmla="*/ 2570480 h 4023360"/>
              <a:gd name="connsiteX30" fmla="*/ 3037840 w 3810000"/>
              <a:gd name="connsiteY30" fmla="*/ 2844800 h 4023360"/>
              <a:gd name="connsiteX31" fmla="*/ 3017520 w 3810000"/>
              <a:gd name="connsiteY31" fmla="*/ 2926080 h 4023360"/>
              <a:gd name="connsiteX32" fmla="*/ 2997200 w 3810000"/>
              <a:gd name="connsiteY32" fmla="*/ 2966720 h 4023360"/>
              <a:gd name="connsiteX33" fmla="*/ 3068320 w 3810000"/>
              <a:gd name="connsiteY33" fmla="*/ 3098800 h 4023360"/>
              <a:gd name="connsiteX34" fmla="*/ 3108960 w 3810000"/>
              <a:gd name="connsiteY34" fmla="*/ 3169920 h 4023360"/>
              <a:gd name="connsiteX35" fmla="*/ 3810000 w 3810000"/>
              <a:gd name="connsiteY35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007360 w 3810000"/>
              <a:gd name="connsiteY27" fmla="*/ 1361440 h 4023360"/>
              <a:gd name="connsiteX28" fmla="*/ 3078480 w 3810000"/>
              <a:gd name="connsiteY28" fmla="*/ 1899920 h 4023360"/>
              <a:gd name="connsiteX29" fmla="*/ 3078480 w 3810000"/>
              <a:gd name="connsiteY29" fmla="*/ 2570480 h 4023360"/>
              <a:gd name="connsiteX30" fmla="*/ 3037840 w 3810000"/>
              <a:gd name="connsiteY30" fmla="*/ 2844800 h 4023360"/>
              <a:gd name="connsiteX31" fmla="*/ 3017520 w 3810000"/>
              <a:gd name="connsiteY31" fmla="*/ 2926080 h 4023360"/>
              <a:gd name="connsiteX32" fmla="*/ 2997200 w 3810000"/>
              <a:gd name="connsiteY32" fmla="*/ 2966720 h 4023360"/>
              <a:gd name="connsiteX33" fmla="*/ 3068320 w 3810000"/>
              <a:gd name="connsiteY33" fmla="*/ 3098800 h 4023360"/>
              <a:gd name="connsiteX34" fmla="*/ 3108960 w 3810000"/>
              <a:gd name="connsiteY34" fmla="*/ 3169920 h 4023360"/>
              <a:gd name="connsiteX35" fmla="*/ 3810000 w 3810000"/>
              <a:gd name="connsiteY35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007360 w 3810000"/>
              <a:gd name="connsiteY27" fmla="*/ 1361440 h 4023360"/>
              <a:gd name="connsiteX28" fmla="*/ 3078480 w 3810000"/>
              <a:gd name="connsiteY28" fmla="*/ 1899920 h 4023360"/>
              <a:gd name="connsiteX29" fmla="*/ 3078480 w 3810000"/>
              <a:gd name="connsiteY29" fmla="*/ 2570480 h 4023360"/>
              <a:gd name="connsiteX30" fmla="*/ 3017520 w 3810000"/>
              <a:gd name="connsiteY30" fmla="*/ 2926080 h 4023360"/>
              <a:gd name="connsiteX31" fmla="*/ 2997200 w 3810000"/>
              <a:gd name="connsiteY31" fmla="*/ 2966720 h 4023360"/>
              <a:gd name="connsiteX32" fmla="*/ 3068320 w 3810000"/>
              <a:gd name="connsiteY32" fmla="*/ 3098800 h 4023360"/>
              <a:gd name="connsiteX33" fmla="*/ 3108960 w 3810000"/>
              <a:gd name="connsiteY33" fmla="*/ 3169920 h 4023360"/>
              <a:gd name="connsiteX34" fmla="*/ 3810000 w 3810000"/>
              <a:gd name="connsiteY34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007360 w 3810000"/>
              <a:gd name="connsiteY27" fmla="*/ 1361440 h 4023360"/>
              <a:gd name="connsiteX28" fmla="*/ 3078480 w 3810000"/>
              <a:gd name="connsiteY28" fmla="*/ 1899920 h 4023360"/>
              <a:gd name="connsiteX29" fmla="*/ 3220720 w 3810000"/>
              <a:gd name="connsiteY29" fmla="*/ 2448560 h 4023360"/>
              <a:gd name="connsiteX30" fmla="*/ 3017520 w 3810000"/>
              <a:gd name="connsiteY30" fmla="*/ 2926080 h 4023360"/>
              <a:gd name="connsiteX31" fmla="*/ 2997200 w 3810000"/>
              <a:gd name="connsiteY31" fmla="*/ 2966720 h 4023360"/>
              <a:gd name="connsiteX32" fmla="*/ 3068320 w 3810000"/>
              <a:gd name="connsiteY32" fmla="*/ 3098800 h 4023360"/>
              <a:gd name="connsiteX33" fmla="*/ 3108960 w 3810000"/>
              <a:gd name="connsiteY33" fmla="*/ 3169920 h 4023360"/>
              <a:gd name="connsiteX34" fmla="*/ 3810000 w 3810000"/>
              <a:gd name="connsiteY34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007360 w 3810000"/>
              <a:gd name="connsiteY27" fmla="*/ 1361440 h 4023360"/>
              <a:gd name="connsiteX28" fmla="*/ 3281680 w 3810000"/>
              <a:gd name="connsiteY28" fmla="*/ 1798320 h 4023360"/>
              <a:gd name="connsiteX29" fmla="*/ 3220720 w 3810000"/>
              <a:gd name="connsiteY29" fmla="*/ 2448560 h 4023360"/>
              <a:gd name="connsiteX30" fmla="*/ 3017520 w 3810000"/>
              <a:gd name="connsiteY30" fmla="*/ 2926080 h 4023360"/>
              <a:gd name="connsiteX31" fmla="*/ 2997200 w 3810000"/>
              <a:gd name="connsiteY31" fmla="*/ 2966720 h 4023360"/>
              <a:gd name="connsiteX32" fmla="*/ 3068320 w 3810000"/>
              <a:gd name="connsiteY32" fmla="*/ 3098800 h 4023360"/>
              <a:gd name="connsiteX33" fmla="*/ 3108960 w 3810000"/>
              <a:gd name="connsiteY33" fmla="*/ 3169920 h 4023360"/>
              <a:gd name="connsiteX34" fmla="*/ 3810000 w 3810000"/>
              <a:gd name="connsiteY34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261360 w 3810000"/>
              <a:gd name="connsiteY27" fmla="*/ 1290320 h 4023360"/>
              <a:gd name="connsiteX28" fmla="*/ 3281680 w 3810000"/>
              <a:gd name="connsiteY28" fmla="*/ 1798320 h 4023360"/>
              <a:gd name="connsiteX29" fmla="*/ 3220720 w 3810000"/>
              <a:gd name="connsiteY29" fmla="*/ 2448560 h 4023360"/>
              <a:gd name="connsiteX30" fmla="*/ 3017520 w 3810000"/>
              <a:gd name="connsiteY30" fmla="*/ 2926080 h 4023360"/>
              <a:gd name="connsiteX31" fmla="*/ 2997200 w 3810000"/>
              <a:gd name="connsiteY31" fmla="*/ 2966720 h 4023360"/>
              <a:gd name="connsiteX32" fmla="*/ 3068320 w 3810000"/>
              <a:gd name="connsiteY32" fmla="*/ 3098800 h 4023360"/>
              <a:gd name="connsiteX33" fmla="*/ 3108960 w 3810000"/>
              <a:gd name="connsiteY33" fmla="*/ 3169920 h 4023360"/>
              <a:gd name="connsiteX34" fmla="*/ 3810000 w 3810000"/>
              <a:gd name="connsiteY34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017520 w 3810000"/>
              <a:gd name="connsiteY29" fmla="*/ 2926080 h 4023360"/>
              <a:gd name="connsiteX30" fmla="*/ 2997200 w 3810000"/>
              <a:gd name="connsiteY30" fmla="*/ 2966720 h 4023360"/>
              <a:gd name="connsiteX31" fmla="*/ 3068320 w 3810000"/>
              <a:gd name="connsiteY31" fmla="*/ 3098800 h 4023360"/>
              <a:gd name="connsiteX32" fmla="*/ 3108960 w 3810000"/>
              <a:gd name="connsiteY32" fmla="*/ 3169920 h 4023360"/>
              <a:gd name="connsiteX33" fmla="*/ 3810000 w 3810000"/>
              <a:gd name="connsiteY33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017520 w 3810000"/>
              <a:gd name="connsiteY29" fmla="*/ 2926080 h 4023360"/>
              <a:gd name="connsiteX30" fmla="*/ 2997200 w 3810000"/>
              <a:gd name="connsiteY30" fmla="*/ 2966720 h 4023360"/>
              <a:gd name="connsiteX31" fmla="*/ 3068320 w 3810000"/>
              <a:gd name="connsiteY31" fmla="*/ 3098800 h 4023360"/>
              <a:gd name="connsiteX32" fmla="*/ 3108960 w 3810000"/>
              <a:gd name="connsiteY32" fmla="*/ 3169920 h 4023360"/>
              <a:gd name="connsiteX33" fmla="*/ 3810000 w 3810000"/>
              <a:gd name="connsiteY33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017520 w 3810000"/>
              <a:gd name="connsiteY29" fmla="*/ 2926080 h 4023360"/>
              <a:gd name="connsiteX30" fmla="*/ 2997200 w 3810000"/>
              <a:gd name="connsiteY30" fmla="*/ 2966720 h 4023360"/>
              <a:gd name="connsiteX31" fmla="*/ 3068320 w 3810000"/>
              <a:gd name="connsiteY31" fmla="*/ 3098800 h 4023360"/>
              <a:gd name="connsiteX32" fmla="*/ 3108960 w 3810000"/>
              <a:gd name="connsiteY32" fmla="*/ 3169920 h 4023360"/>
              <a:gd name="connsiteX33" fmla="*/ 3786592 w 3810000"/>
              <a:gd name="connsiteY33" fmla="*/ 3236276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017520 w 3810000"/>
              <a:gd name="connsiteY29" fmla="*/ 2926080 h 4023360"/>
              <a:gd name="connsiteX30" fmla="*/ 2997200 w 3810000"/>
              <a:gd name="connsiteY30" fmla="*/ 2966720 h 4023360"/>
              <a:gd name="connsiteX31" fmla="*/ 3068320 w 3810000"/>
              <a:gd name="connsiteY31" fmla="*/ 3098800 h 4023360"/>
              <a:gd name="connsiteX32" fmla="*/ 3108960 w 3810000"/>
              <a:gd name="connsiteY32" fmla="*/ 3169920 h 4023360"/>
              <a:gd name="connsiteX33" fmla="*/ 3809999 w 3810000"/>
              <a:gd name="connsiteY33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017520 w 3810000"/>
              <a:gd name="connsiteY29" fmla="*/ 2926080 h 4023360"/>
              <a:gd name="connsiteX30" fmla="*/ 2997200 w 3810000"/>
              <a:gd name="connsiteY30" fmla="*/ 2966720 h 4023360"/>
              <a:gd name="connsiteX31" fmla="*/ 3108960 w 3810000"/>
              <a:gd name="connsiteY31" fmla="*/ 3169920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017520 w 3810000"/>
              <a:gd name="connsiteY29" fmla="*/ 2926080 h 4023360"/>
              <a:gd name="connsiteX30" fmla="*/ 2997200 w 3810000"/>
              <a:gd name="connsiteY30" fmla="*/ 2966720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2997200 w 3810000"/>
              <a:gd name="connsiteY30" fmla="*/ 2966720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306183 w 3810000"/>
              <a:gd name="connsiteY30" fmla="*/ 2954814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306183 w 3810000"/>
              <a:gd name="connsiteY30" fmla="*/ 2954814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306183 w 3810000"/>
              <a:gd name="connsiteY30" fmla="*/ 2954814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306183 w 3810000"/>
              <a:gd name="connsiteY30" fmla="*/ 2954814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292138 w 3810000"/>
              <a:gd name="connsiteY30" fmla="*/ 2958783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292138 w 3810000"/>
              <a:gd name="connsiteY30" fmla="*/ 2958783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292138 w 3810000"/>
              <a:gd name="connsiteY30" fmla="*/ 2958783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306183 w 3810000"/>
              <a:gd name="connsiteY30" fmla="*/ 2962752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306183 w 3810000"/>
              <a:gd name="connsiteY30" fmla="*/ 2962752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436071 w 3810000"/>
              <a:gd name="connsiteY28" fmla="*/ 2265991 h 4023360"/>
              <a:gd name="connsiteX29" fmla="*/ 3373317 w 3810000"/>
              <a:gd name="connsiteY29" fmla="*/ 2711759 h 4023360"/>
              <a:gd name="connsiteX30" fmla="*/ 3306183 w 3810000"/>
              <a:gd name="connsiteY30" fmla="*/ 2962752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436071 w 3810000"/>
              <a:gd name="connsiteY27" fmla="*/ 2265991 h 4023360"/>
              <a:gd name="connsiteX28" fmla="*/ 3373317 w 3810000"/>
              <a:gd name="connsiteY28" fmla="*/ 2711759 h 4023360"/>
              <a:gd name="connsiteX29" fmla="*/ 3306183 w 3810000"/>
              <a:gd name="connsiteY29" fmla="*/ 2962752 h 4023360"/>
              <a:gd name="connsiteX30" fmla="*/ 3277496 w 3810000"/>
              <a:gd name="connsiteY30" fmla="*/ 3058791 h 4023360"/>
              <a:gd name="connsiteX31" fmla="*/ 3809999 w 3810000"/>
              <a:gd name="connsiteY31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359674 w 3810000"/>
              <a:gd name="connsiteY26" fmla="*/ 1222849 h 4023360"/>
              <a:gd name="connsiteX27" fmla="*/ 3436071 w 3810000"/>
              <a:gd name="connsiteY27" fmla="*/ 2265991 h 4023360"/>
              <a:gd name="connsiteX28" fmla="*/ 3373317 w 3810000"/>
              <a:gd name="connsiteY28" fmla="*/ 2711759 h 4023360"/>
              <a:gd name="connsiteX29" fmla="*/ 3306183 w 3810000"/>
              <a:gd name="connsiteY29" fmla="*/ 2962752 h 4023360"/>
              <a:gd name="connsiteX30" fmla="*/ 3277496 w 3810000"/>
              <a:gd name="connsiteY30" fmla="*/ 3058791 h 4023360"/>
              <a:gd name="connsiteX31" fmla="*/ 3809999 w 3810000"/>
              <a:gd name="connsiteY31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359674 w 3810000"/>
              <a:gd name="connsiteY25" fmla="*/ 1222849 h 4023360"/>
              <a:gd name="connsiteX26" fmla="*/ 3436071 w 3810000"/>
              <a:gd name="connsiteY26" fmla="*/ 2265991 h 4023360"/>
              <a:gd name="connsiteX27" fmla="*/ 3373317 w 3810000"/>
              <a:gd name="connsiteY27" fmla="*/ 2711759 h 4023360"/>
              <a:gd name="connsiteX28" fmla="*/ 3306183 w 3810000"/>
              <a:gd name="connsiteY28" fmla="*/ 2962752 h 4023360"/>
              <a:gd name="connsiteX29" fmla="*/ 3277496 w 3810000"/>
              <a:gd name="connsiteY29" fmla="*/ 3058791 h 4023360"/>
              <a:gd name="connsiteX30" fmla="*/ 3809999 w 3810000"/>
              <a:gd name="connsiteY30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3001978 w 3810000"/>
              <a:gd name="connsiteY24" fmla="*/ 421964 h 4023360"/>
              <a:gd name="connsiteX25" fmla="*/ 3359674 w 3810000"/>
              <a:gd name="connsiteY25" fmla="*/ 1222849 h 4023360"/>
              <a:gd name="connsiteX26" fmla="*/ 3436071 w 3810000"/>
              <a:gd name="connsiteY26" fmla="*/ 2265991 h 4023360"/>
              <a:gd name="connsiteX27" fmla="*/ 3373317 w 3810000"/>
              <a:gd name="connsiteY27" fmla="*/ 2711759 h 4023360"/>
              <a:gd name="connsiteX28" fmla="*/ 3306183 w 3810000"/>
              <a:gd name="connsiteY28" fmla="*/ 2962752 h 4023360"/>
              <a:gd name="connsiteX29" fmla="*/ 3277496 w 3810000"/>
              <a:gd name="connsiteY29" fmla="*/ 3058791 h 4023360"/>
              <a:gd name="connsiteX30" fmla="*/ 3809999 w 3810000"/>
              <a:gd name="connsiteY30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407920 w 3810000"/>
              <a:gd name="connsiteY22" fmla="*/ 101600 h 4023360"/>
              <a:gd name="connsiteX23" fmla="*/ 3001978 w 3810000"/>
              <a:gd name="connsiteY23" fmla="*/ 421964 h 4023360"/>
              <a:gd name="connsiteX24" fmla="*/ 3359674 w 3810000"/>
              <a:gd name="connsiteY24" fmla="*/ 1222849 h 4023360"/>
              <a:gd name="connsiteX25" fmla="*/ 3436071 w 3810000"/>
              <a:gd name="connsiteY25" fmla="*/ 2265991 h 4023360"/>
              <a:gd name="connsiteX26" fmla="*/ 3373317 w 3810000"/>
              <a:gd name="connsiteY26" fmla="*/ 2711759 h 4023360"/>
              <a:gd name="connsiteX27" fmla="*/ 3306183 w 3810000"/>
              <a:gd name="connsiteY27" fmla="*/ 2962752 h 4023360"/>
              <a:gd name="connsiteX28" fmla="*/ 3277496 w 3810000"/>
              <a:gd name="connsiteY28" fmla="*/ 3058791 h 4023360"/>
              <a:gd name="connsiteX29" fmla="*/ 3809999 w 3810000"/>
              <a:gd name="connsiteY29" fmla="*/ 3287872 h 4023360"/>
              <a:gd name="connsiteX0" fmla="*/ 3810000 w 3810000"/>
              <a:gd name="connsiteY0" fmla="*/ 3272025 h 4023865"/>
              <a:gd name="connsiteX1" fmla="*/ 3474720 w 3810000"/>
              <a:gd name="connsiteY1" fmla="*/ 3576825 h 4023865"/>
              <a:gd name="connsiteX2" fmla="*/ 3230880 w 3810000"/>
              <a:gd name="connsiteY2" fmla="*/ 3749545 h 4023865"/>
              <a:gd name="connsiteX3" fmla="*/ 2763520 w 3810000"/>
              <a:gd name="connsiteY3" fmla="*/ 3932425 h 4023865"/>
              <a:gd name="connsiteX4" fmla="*/ 2407920 w 3810000"/>
              <a:gd name="connsiteY4" fmla="*/ 4013705 h 4023865"/>
              <a:gd name="connsiteX5" fmla="*/ 2204720 w 3810000"/>
              <a:gd name="connsiteY5" fmla="*/ 4023865 h 4023865"/>
              <a:gd name="connsiteX6" fmla="*/ 1869440 w 3810000"/>
              <a:gd name="connsiteY6" fmla="*/ 4013705 h 4023865"/>
              <a:gd name="connsiteX7" fmla="*/ 1483360 w 3810000"/>
              <a:gd name="connsiteY7" fmla="*/ 3942585 h 4023865"/>
              <a:gd name="connsiteX8" fmla="*/ 1259840 w 3810000"/>
              <a:gd name="connsiteY8" fmla="*/ 3871465 h 4023865"/>
              <a:gd name="connsiteX9" fmla="*/ 1056640 w 3810000"/>
              <a:gd name="connsiteY9" fmla="*/ 3780025 h 4023865"/>
              <a:gd name="connsiteX10" fmla="*/ 792480 w 3810000"/>
              <a:gd name="connsiteY10" fmla="*/ 3617465 h 4023865"/>
              <a:gd name="connsiteX11" fmla="*/ 355600 w 3810000"/>
              <a:gd name="connsiteY11" fmla="*/ 3018025 h 4023865"/>
              <a:gd name="connsiteX12" fmla="*/ 152400 w 3810000"/>
              <a:gd name="connsiteY12" fmla="*/ 2611625 h 4023865"/>
              <a:gd name="connsiteX13" fmla="*/ 30480 w 3810000"/>
              <a:gd name="connsiteY13" fmla="*/ 2205225 h 4023865"/>
              <a:gd name="connsiteX14" fmla="*/ 0 w 3810000"/>
              <a:gd name="connsiteY14" fmla="*/ 1981705 h 4023865"/>
              <a:gd name="connsiteX15" fmla="*/ 71120 w 3810000"/>
              <a:gd name="connsiteY15" fmla="*/ 1158745 h 4023865"/>
              <a:gd name="connsiteX16" fmla="*/ 132080 w 3810000"/>
              <a:gd name="connsiteY16" fmla="*/ 975865 h 4023865"/>
              <a:gd name="connsiteX17" fmla="*/ 294640 w 3810000"/>
              <a:gd name="connsiteY17" fmla="*/ 691385 h 4023865"/>
              <a:gd name="connsiteX18" fmla="*/ 751840 w 3810000"/>
              <a:gd name="connsiteY18" fmla="*/ 254505 h 4023865"/>
              <a:gd name="connsiteX19" fmla="*/ 1127760 w 3810000"/>
              <a:gd name="connsiteY19" fmla="*/ 71625 h 4023865"/>
              <a:gd name="connsiteX20" fmla="*/ 1625600 w 3810000"/>
              <a:gd name="connsiteY20" fmla="*/ 505 h 4023865"/>
              <a:gd name="connsiteX21" fmla="*/ 2407920 w 3810000"/>
              <a:gd name="connsiteY21" fmla="*/ 102105 h 4023865"/>
              <a:gd name="connsiteX22" fmla="*/ 3001978 w 3810000"/>
              <a:gd name="connsiteY22" fmla="*/ 422469 h 4023865"/>
              <a:gd name="connsiteX23" fmla="*/ 3359674 w 3810000"/>
              <a:gd name="connsiteY23" fmla="*/ 1223354 h 4023865"/>
              <a:gd name="connsiteX24" fmla="*/ 3436071 w 3810000"/>
              <a:gd name="connsiteY24" fmla="*/ 2266496 h 4023865"/>
              <a:gd name="connsiteX25" fmla="*/ 3373317 w 3810000"/>
              <a:gd name="connsiteY25" fmla="*/ 2712264 h 4023865"/>
              <a:gd name="connsiteX26" fmla="*/ 3306183 w 3810000"/>
              <a:gd name="connsiteY26" fmla="*/ 2963257 h 4023865"/>
              <a:gd name="connsiteX27" fmla="*/ 3277496 w 3810000"/>
              <a:gd name="connsiteY27" fmla="*/ 3059296 h 4023865"/>
              <a:gd name="connsiteX28" fmla="*/ 3809999 w 3810000"/>
              <a:gd name="connsiteY28" fmla="*/ 3288377 h 4023865"/>
              <a:gd name="connsiteX0" fmla="*/ 3810000 w 3810000"/>
              <a:gd name="connsiteY0" fmla="*/ 3281919 h 4033759"/>
              <a:gd name="connsiteX1" fmla="*/ 3474720 w 3810000"/>
              <a:gd name="connsiteY1" fmla="*/ 3586719 h 4033759"/>
              <a:gd name="connsiteX2" fmla="*/ 3230880 w 3810000"/>
              <a:gd name="connsiteY2" fmla="*/ 3759439 h 4033759"/>
              <a:gd name="connsiteX3" fmla="*/ 2763520 w 3810000"/>
              <a:gd name="connsiteY3" fmla="*/ 3942319 h 4033759"/>
              <a:gd name="connsiteX4" fmla="*/ 2407920 w 3810000"/>
              <a:gd name="connsiteY4" fmla="*/ 4023599 h 4033759"/>
              <a:gd name="connsiteX5" fmla="*/ 2204720 w 3810000"/>
              <a:gd name="connsiteY5" fmla="*/ 4033759 h 4033759"/>
              <a:gd name="connsiteX6" fmla="*/ 1869440 w 3810000"/>
              <a:gd name="connsiteY6" fmla="*/ 4023599 h 4033759"/>
              <a:gd name="connsiteX7" fmla="*/ 1483360 w 3810000"/>
              <a:gd name="connsiteY7" fmla="*/ 3952479 h 4033759"/>
              <a:gd name="connsiteX8" fmla="*/ 1259840 w 3810000"/>
              <a:gd name="connsiteY8" fmla="*/ 3881359 h 4033759"/>
              <a:gd name="connsiteX9" fmla="*/ 1056640 w 3810000"/>
              <a:gd name="connsiteY9" fmla="*/ 3789919 h 4033759"/>
              <a:gd name="connsiteX10" fmla="*/ 792480 w 3810000"/>
              <a:gd name="connsiteY10" fmla="*/ 3627359 h 4033759"/>
              <a:gd name="connsiteX11" fmla="*/ 355600 w 3810000"/>
              <a:gd name="connsiteY11" fmla="*/ 3027919 h 4033759"/>
              <a:gd name="connsiteX12" fmla="*/ 152400 w 3810000"/>
              <a:gd name="connsiteY12" fmla="*/ 2621519 h 4033759"/>
              <a:gd name="connsiteX13" fmla="*/ 30480 w 3810000"/>
              <a:gd name="connsiteY13" fmla="*/ 2215119 h 4033759"/>
              <a:gd name="connsiteX14" fmla="*/ 0 w 3810000"/>
              <a:gd name="connsiteY14" fmla="*/ 1991599 h 4033759"/>
              <a:gd name="connsiteX15" fmla="*/ 71120 w 3810000"/>
              <a:gd name="connsiteY15" fmla="*/ 1168639 h 4033759"/>
              <a:gd name="connsiteX16" fmla="*/ 132080 w 3810000"/>
              <a:gd name="connsiteY16" fmla="*/ 985759 h 4033759"/>
              <a:gd name="connsiteX17" fmla="*/ 294640 w 3810000"/>
              <a:gd name="connsiteY17" fmla="*/ 701279 h 4033759"/>
              <a:gd name="connsiteX18" fmla="*/ 1127760 w 3810000"/>
              <a:gd name="connsiteY18" fmla="*/ 81519 h 4033759"/>
              <a:gd name="connsiteX19" fmla="*/ 1625600 w 3810000"/>
              <a:gd name="connsiteY19" fmla="*/ 10399 h 4033759"/>
              <a:gd name="connsiteX20" fmla="*/ 2407920 w 3810000"/>
              <a:gd name="connsiteY20" fmla="*/ 111999 h 4033759"/>
              <a:gd name="connsiteX21" fmla="*/ 3001978 w 3810000"/>
              <a:gd name="connsiteY21" fmla="*/ 432363 h 4033759"/>
              <a:gd name="connsiteX22" fmla="*/ 3359674 w 3810000"/>
              <a:gd name="connsiteY22" fmla="*/ 1233248 h 4033759"/>
              <a:gd name="connsiteX23" fmla="*/ 3436071 w 3810000"/>
              <a:gd name="connsiteY23" fmla="*/ 2276390 h 4033759"/>
              <a:gd name="connsiteX24" fmla="*/ 3373317 w 3810000"/>
              <a:gd name="connsiteY24" fmla="*/ 2722158 h 4033759"/>
              <a:gd name="connsiteX25" fmla="*/ 3306183 w 3810000"/>
              <a:gd name="connsiteY25" fmla="*/ 2973151 h 4033759"/>
              <a:gd name="connsiteX26" fmla="*/ 3277496 w 3810000"/>
              <a:gd name="connsiteY26" fmla="*/ 3069190 h 4033759"/>
              <a:gd name="connsiteX27" fmla="*/ 3809999 w 3810000"/>
              <a:gd name="connsiteY27" fmla="*/ 3298271 h 4033759"/>
              <a:gd name="connsiteX0" fmla="*/ 3810000 w 3810000"/>
              <a:gd name="connsiteY0" fmla="*/ 3271645 h 4023485"/>
              <a:gd name="connsiteX1" fmla="*/ 3474720 w 3810000"/>
              <a:gd name="connsiteY1" fmla="*/ 3576445 h 4023485"/>
              <a:gd name="connsiteX2" fmla="*/ 3230880 w 3810000"/>
              <a:gd name="connsiteY2" fmla="*/ 3749165 h 4023485"/>
              <a:gd name="connsiteX3" fmla="*/ 2763520 w 3810000"/>
              <a:gd name="connsiteY3" fmla="*/ 3932045 h 4023485"/>
              <a:gd name="connsiteX4" fmla="*/ 2407920 w 3810000"/>
              <a:gd name="connsiteY4" fmla="*/ 4013325 h 4023485"/>
              <a:gd name="connsiteX5" fmla="*/ 2204720 w 3810000"/>
              <a:gd name="connsiteY5" fmla="*/ 4023485 h 4023485"/>
              <a:gd name="connsiteX6" fmla="*/ 1869440 w 3810000"/>
              <a:gd name="connsiteY6" fmla="*/ 4013325 h 4023485"/>
              <a:gd name="connsiteX7" fmla="*/ 1483360 w 3810000"/>
              <a:gd name="connsiteY7" fmla="*/ 3942205 h 4023485"/>
              <a:gd name="connsiteX8" fmla="*/ 1259840 w 3810000"/>
              <a:gd name="connsiteY8" fmla="*/ 3871085 h 4023485"/>
              <a:gd name="connsiteX9" fmla="*/ 1056640 w 3810000"/>
              <a:gd name="connsiteY9" fmla="*/ 3779645 h 4023485"/>
              <a:gd name="connsiteX10" fmla="*/ 792480 w 3810000"/>
              <a:gd name="connsiteY10" fmla="*/ 3617085 h 4023485"/>
              <a:gd name="connsiteX11" fmla="*/ 355600 w 3810000"/>
              <a:gd name="connsiteY11" fmla="*/ 3017645 h 4023485"/>
              <a:gd name="connsiteX12" fmla="*/ 152400 w 3810000"/>
              <a:gd name="connsiteY12" fmla="*/ 2611245 h 4023485"/>
              <a:gd name="connsiteX13" fmla="*/ 30480 w 3810000"/>
              <a:gd name="connsiteY13" fmla="*/ 2204845 h 4023485"/>
              <a:gd name="connsiteX14" fmla="*/ 0 w 3810000"/>
              <a:gd name="connsiteY14" fmla="*/ 1981325 h 4023485"/>
              <a:gd name="connsiteX15" fmla="*/ 71120 w 3810000"/>
              <a:gd name="connsiteY15" fmla="*/ 1158365 h 4023485"/>
              <a:gd name="connsiteX16" fmla="*/ 132080 w 3810000"/>
              <a:gd name="connsiteY16" fmla="*/ 975485 h 4023485"/>
              <a:gd name="connsiteX17" fmla="*/ 294640 w 3810000"/>
              <a:gd name="connsiteY17" fmla="*/ 691005 h 4023485"/>
              <a:gd name="connsiteX18" fmla="*/ 893683 w 3810000"/>
              <a:gd name="connsiteY18" fmla="*/ 261752 h 4023485"/>
              <a:gd name="connsiteX19" fmla="*/ 1625600 w 3810000"/>
              <a:gd name="connsiteY19" fmla="*/ 125 h 4023485"/>
              <a:gd name="connsiteX20" fmla="*/ 2407920 w 3810000"/>
              <a:gd name="connsiteY20" fmla="*/ 101725 h 4023485"/>
              <a:gd name="connsiteX21" fmla="*/ 3001978 w 3810000"/>
              <a:gd name="connsiteY21" fmla="*/ 422089 h 4023485"/>
              <a:gd name="connsiteX22" fmla="*/ 3359674 w 3810000"/>
              <a:gd name="connsiteY22" fmla="*/ 1222974 h 4023485"/>
              <a:gd name="connsiteX23" fmla="*/ 3436071 w 3810000"/>
              <a:gd name="connsiteY23" fmla="*/ 2266116 h 4023485"/>
              <a:gd name="connsiteX24" fmla="*/ 3373317 w 3810000"/>
              <a:gd name="connsiteY24" fmla="*/ 2711884 h 4023485"/>
              <a:gd name="connsiteX25" fmla="*/ 3306183 w 3810000"/>
              <a:gd name="connsiteY25" fmla="*/ 2962877 h 4023485"/>
              <a:gd name="connsiteX26" fmla="*/ 3277496 w 3810000"/>
              <a:gd name="connsiteY26" fmla="*/ 3058916 h 4023485"/>
              <a:gd name="connsiteX27" fmla="*/ 3809999 w 3810000"/>
              <a:gd name="connsiteY27" fmla="*/ 3287997 h 4023485"/>
              <a:gd name="connsiteX0" fmla="*/ 3810000 w 3810000"/>
              <a:gd name="connsiteY0" fmla="*/ 3220097 h 3971937"/>
              <a:gd name="connsiteX1" fmla="*/ 3474720 w 3810000"/>
              <a:gd name="connsiteY1" fmla="*/ 3524897 h 3971937"/>
              <a:gd name="connsiteX2" fmla="*/ 3230880 w 3810000"/>
              <a:gd name="connsiteY2" fmla="*/ 3697617 h 3971937"/>
              <a:gd name="connsiteX3" fmla="*/ 2763520 w 3810000"/>
              <a:gd name="connsiteY3" fmla="*/ 3880497 h 3971937"/>
              <a:gd name="connsiteX4" fmla="*/ 2407920 w 3810000"/>
              <a:gd name="connsiteY4" fmla="*/ 3961777 h 3971937"/>
              <a:gd name="connsiteX5" fmla="*/ 2204720 w 3810000"/>
              <a:gd name="connsiteY5" fmla="*/ 3971937 h 3971937"/>
              <a:gd name="connsiteX6" fmla="*/ 1869440 w 3810000"/>
              <a:gd name="connsiteY6" fmla="*/ 3961777 h 3971937"/>
              <a:gd name="connsiteX7" fmla="*/ 1483360 w 3810000"/>
              <a:gd name="connsiteY7" fmla="*/ 3890657 h 3971937"/>
              <a:gd name="connsiteX8" fmla="*/ 1259840 w 3810000"/>
              <a:gd name="connsiteY8" fmla="*/ 3819537 h 3971937"/>
              <a:gd name="connsiteX9" fmla="*/ 1056640 w 3810000"/>
              <a:gd name="connsiteY9" fmla="*/ 3728097 h 3971937"/>
              <a:gd name="connsiteX10" fmla="*/ 792480 w 3810000"/>
              <a:gd name="connsiteY10" fmla="*/ 3565537 h 3971937"/>
              <a:gd name="connsiteX11" fmla="*/ 355600 w 3810000"/>
              <a:gd name="connsiteY11" fmla="*/ 2966097 h 3971937"/>
              <a:gd name="connsiteX12" fmla="*/ 152400 w 3810000"/>
              <a:gd name="connsiteY12" fmla="*/ 2559697 h 3971937"/>
              <a:gd name="connsiteX13" fmla="*/ 30480 w 3810000"/>
              <a:gd name="connsiteY13" fmla="*/ 2153297 h 3971937"/>
              <a:gd name="connsiteX14" fmla="*/ 0 w 3810000"/>
              <a:gd name="connsiteY14" fmla="*/ 1929777 h 3971937"/>
              <a:gd name="connsiteX15" fmla="*/ 71120 w 3810000"/>
              <a:gd name="connsiteY15" fmla="*/ 1106817 h 3971937"/>
              <a:gd name="connsiteX16" fmla="*/ 132080 w 3810000"/>
              <a:gd name="connsiteY16" fmla="*/ 923937 h 3971937"/>
              <a:gd name="connsiteX17" fmla="*/ 294640 w 3810000"/>
              <a:gd name="connsiteY17" fmla="*/ 639457 h 3971937"/>
              <a:gd name="connsiteX18" fmla="*/ 893683 w 3810000"/>
              <a:gd name="connsiteY18" fmla="*/ 210204 h 3971937"/>
              <a:gd name="connsiteX19" fmla="*/ 1625600 w 3810000"/>
              <a:gd name="connsiteY19" fmla="*/ 172 h 3971937"/>
              <a:gd name="connsiteX20" fmla="*/ 2407920 w 3810000"/>
              <a:gd name="connsiteY20" fmla="*/ 50177 h 3971937"/>
              <a:gd name="connsiteX21" fmla="*/ 3001978 w 3810000"/>
              <a:gd name="connsiteY21" fmla="*/ 370541 h 3971937"/>
              <a:gd name="connsiteX22" fmla="*/ 3359674 w 3810000"/>
              <a:gd name="connsiteY22" fmla="*/ 1171426 h 3971937"/>
              <a:gd name="connsiteX23" fmla="*/ 3436071 w 3810000"/>
              <a:gd name="connsiteY23" fmla="*/ 2214568 h 3971937"/>
              <a:gd name="connsiteX24" fmla="*/ 3373317 w 3810000"/>
              <a:gd name="connsiteY24" fmla="*/ 2660336 h 3971937"/>
              <a:gd name="connsiteX25" fmla="*/ 3306183 w 3810000"/>
              <a:gd name="connsiteY25" fmla="*/ 2911329 h 3971937"/>
              <a:gd name="connsiteX26" fmla="*/ 3277496 w 3810000"/>
              <a:gd name="connsiteY26" fmla="*/ 3007368 h 3971937"/>
              <a:gd name="connsiteX27" fmla="*/ 3809999 w 3810000"/>
              <a:gd name="connsiteY27" fmla="*/ 3236449 h 3971937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355600 w 3810000"/>
              <a:gd name="connsiteY11" fmla="*/ 2965925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71120 w 3810000"/>
              <a:gd name="connsiteY15" fmla="*/ 1106645 h 3971765"/>
              <a:gd name="connsiteX16" fmla="*/ 132080 w 3810000"/>
              <a:gd name="connsiteY16" fmla="*/ 923765 h 3971765"/>
              <a:gd name="connsiteX17" fmla="*/ 294640 w 3810000"/>
              <a:gd name="connsiteY17" fmla="*/ 639285 h 3971765"/>
              <a:gd name="connsiteX18" fmla="*/ 893683 w 3810000"/>
              <a:gd name="connsiteY18" fmla="*/ 210032 h 3971765"/>
              <a:gd name="connsiteX19" fmla="*/ 1625600 w 3810000"/>
              <a:gd name="connsiteY19" fmla="*/ 0 h 3971765"/>
              <a:gd name="connsiteX20" fmla="*/ 2407920 w 3810000"/>
              <a:gd name="connsiteY20" fmla="*/ 50005 h 3971765"/>
              <a:gd name="connsiteX21" fmla="*/ 3001978 w 3810000"/>
              <a:gd name="connsiteY21" fmla="*/ 370369 h 3971765"/>
              <a:gd name="connsiteX22" fmla="*/ 3359674 w 3810000"/>
              <a:gd name="connsiteY22" fmla="*/ 1171254 h 3971765"/>
              <a:gd name="connsiteX23" fmla="*/ 3436071 w 3810000"/>
              <a:gd name="connsiteY23" fmla="*/ 2214396 h 3971765"/>
              <a:gd name="connsiteX24" fmla="*/ 3373317 w 3810000"/>
              <a:gd name="connsiteY24" fmla="*/ 2660164 h 3971765"/>
              <a:gd name="connsiteX25" fmla="*/ 3306183 w 3810000"/>
              <a:gd name="connsiteY25" fmla="*/ 2911157 h 3971765"/>
              <a:gd name="connsiteX26" fmla="*/ 3277496 w 3810000"/>
              <a:gd name="connsiteY26" fmla="*/ 3007196 h 3971765"/>
              <a:gd name="connsiteX27" fmla="*/ 3809999 w 3810000"/>
              <a:gd name="connsiteY27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355600 w 3810000"/>
              <a:gd name="connsiteY11" fmla="*/ 2965925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71120 w 3810000"/>
              <a:gd name="connsiteY15" fmla="*/ 1106645 h 3971765"/>
              <a:gd name="connsiteX16" fmla="*/ 132080 w 3810000"/>
              <a:gd name="connsiteY16" fmla="*/ 923765 h 3971765"/>
              <a:gd name="connsiteX17" fmla="*/ 275913 w 3810000"/>
              <a:gd name="connsiteY17" fmla="*/ 940921 h 3971765"/>
              <a:gd name="connsiteX18" fmla="*/ 893683 w 3810000"/>
              <a:gd name="connsiteY18" fmla="*/ 210032 h 3971765"/>
              <a:gd name="connsiteX19" fmla="*/ 1625600 w 3810000"/>
              <a:gd name="connsiteY19" fmla="*/ 0 h 3971765"/>
              <a:gd name="connsiteX20" fmla="*/ 2407920 w 3810000"/>
              <a:gd name="connsiteY20" fmla="*/ 50005 h 3971765"/>
              <a:gd name="connsiteX21" fmla="*/ 3001978 w 3810000"/>
              <a:gd name="connsiteY21" fmla="*/ 370369 h 3971765"/>
              <a:gd name="connsiteX22" fmla="*/ 3359674 w 3810000"/>
              <a:gd name="connsiteY22" fmla="*/ 1171254 h 3971765"/>
              <a:gd name="connsiteX23" fmla="*/ 3436071 w 3810000"/>
              <a:gd name="connsiteY23" fmla="*/ 2214396 h 3971765"/>
              <a:gd name="connsiteX24" fmla="*/ 3373317 w 3810000"/>
              <a:gd name="connsiteY24" fmla="*/ 2660164 h 3971765"/>
              <a:gd name="connsiteX25" fmla="*/ 3306183 w 3810000"/>
              <a:gd name="connsiteY25" fmla="*/ 2911157 h 3971765"/>
              <a:gd name="connsiteX26" fmla="*/ 3277496 w 3810000"/>
              <a:gd name="connsiteY26" fmla="*/ 3007196 h 3971765"/>
              <a:gd name="connsiteX27" fmla="*/ 3809999 w 3810000"/>
              <a:gd name="connsiteY27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355600 w 3810000"/>
              <a:gd name="connsiteY11" fmla="*/ 2965925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71120 w 3810000"/>
              <a:gd name="connsiteY15" fmla="*/ 1106645 h 3971765"/>
              <a:gd name="connsiteX16" fmla="*/ 132080 w 3810000"/>
              <a:gd name="connsiteY16" fmla="*/ 923765 h 3971765"/>
              <a:gd name="connsiteX17" fmla="*/ 275913 w 3810000"/>
              <a:gd name="connsiteY17" fmla="*/ 940921 h 3971765"/>
              <a:gd name="connsiteX18" fmla="*/ 893683 w 3810000"/>
              <a:gd name="connsiteY18" fmla="*/ 210032 h 3971765"/>
              <a:gd name="connsiteX19" fmla="*/ 1625600 w 3810000"/>
              <a:gd name="connsiteY19" fmla="*/ 0 h 3971765"/>
              <a:gd name="connsiteX20" fmla="*/ 2407920 w 3810000"/>
              <a:gd name="connsiteY20" fmla="*/ 50005 h 3971765"/>
              <a:gd name="connsiteX21" fmla="*/ 3001978 w 3810000"/>
              <a:gd name="connsiteY21" fmla="*/ 370369 h 3971765"/>
              <a:gd name="connsiteX22" fmla="*/ 3359674 w 3810000"/>
              <a:gd name="connsiteY22" fmla="*/ 1171254 h 3971765"/>
              <a:gd name="connsiteX23" fmla="*/ 3436071 w 3810000"/>
              <a:gd name="connsiteY23" fmla="*/ 2214396 h 3971765"/>
              <a:gd name="connsiteX24" fmla="*/ 3373317 w 3810000"/>
              <a:gd name="connsiteY24" fmla="*/ 2660164 h 3971765"/>
              <a:gd name="connsiteX25" fmla="*/ 3306183 w 3810000"/>
              <a:gd name="connsiteY25" fmla="*/ 2911157 h 3971765"/>
              <a:gd name="connsiteX26" fmla="*/ 3277496 w 3810000"/>
              <a:gd name="connsiteY26" fmla="*/ 3007196 h 3971765"/>
              <a:gd name="connsiteX27" fmla="*/ 3809999 w 3810000"/>
              <a:gd name="connsiteY27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355600 w 3810000"/>
              <a:gd name="connsiteY11" fmla="*/ 2965925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71120 w 3810000"/>
              <a:gd name="connsiteY15" fmla="*/ 1106645 h 3971765"/>
              <a:gd name="connsiteX16" fmla="*/ 275913 w 3810000"/>
              <a:gd name="connsiteY16" fmla="*/ 940921 h 3971765"/>
              <a:gd name="connsiteX17" fmla="*/ 893683 w 3810000"/>
              <a:gd name="connsiteY17" fmla="*/ 210032 h 3971765"/>
              <a:gd name="connsiteX18" fmla="*/ 1625600 w 3810000"/>
              <a:gd name="connsiteY18" fmla="*/ 0 h 3971765"/>
              <a:gd name="connsiteX19" fmla="*/ 2407920 w 3810000"/>
              <a:gd name="connsiteY19" fmla="*/ 50005 h 3971765"/>
              <a:gd name="connsiteX20" fmla="*/ 3001978 w 3810000"/>
              <a:gd name="connsiteY20" fmla="*/ 370369 h 3971765"/>
              <a:gd name="connsiteX21" fmla="*/ 3359674 w 3810000"/>
              <a:gd name="connsiteY21" fmla="*/ 1171254 h 3971765"/>
              <a:gd name="connsiteX22" fmla="*/ 3436071 w 3810000"/>
              <a:gd name="connsiteY22" fmla="*/ 2214396 h 3971765"/>
              <a:gd name="connsiteX23" fmla="*/ 3373317 w 3810000"/>
              <a:gd name="connsiteY23" fmla="*/ 2660164 h 3971765"/>
              <a:gd name="connsiteX24" fmla="*/ 3306183 w 3810000"/>
              <a:gd name="connsiteY24" fmla="*/ 2911157 h 3971765"/>
              <a:gd name="connsiteX25" fmla="*/ 3277496 w 3810000"/>
              <a:gd name="connsiteY25" fmla="*/ 3007196 h 3971765"/>
              <a:gd name="connsiteX26" fmla="*/ 3809999 w 3810000"/>
              <a:gd name="connsiteY26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355600 w 3810000"/>
              <a:gd name="connsiteY11" fmla="*/ 2965925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61757 w 3810000"/>
              <a:gd name="connsiteY15" fmla="*/ 1344779 h 3971765"/>
              <a:gd name="connsiteX16" fmla="*/ 275913 w 3810000"/>
              <a:gd name="connsiteY16" fmla="*/ 940921 h 3971765"/>
              <a:gd name="connsiteX17" fmla="*/ 893683 w 3810000"/>
              <a:gd name="connsiteY17" fmla="*/ 210032 h 3971765"/>
              <a:gd name="connsiteX18" fmla="*/ 1625600 w 3810000"/>
              <a:gd name="connsiteY18" fmla="*/ 0 h 3971765"/>
              <a:gd name="connsiteX19" fmla="*/ 2407920 w 3810000"/>
              <a:gd name="connsiteY19" fmla="*/ 50005 h 3971765"/>
              <a:gd name="connsiteX20" fmla="*/ 3001978 w 3810000"/>
              <a:gd name="connsiteY20" fmla="*/ 370369 h 3971765"/>
              <a:gd name="connsiteX21" fmla="*/ 3359674 w 3810000"/>
              <a:gd name="connsiteY21" fmla="*/ 1171254 h 3971765"/>
              <a:gd name="connsiteX22" fmla="*/ 3436071 w 3810000"/>
              <a:gd name="connsiteY22" fmla="*/ 2214396 h 3971765"/>
              <a:gd name="connsiteX23" fmla="*/ 3373317 w 3810000"/>
              <a:gd name="connsiteY23" fmla="*/ 2660164 h 3971765"/>
              <a:gd name="connsiteX24" fmla="*/ 3306183 w 3810000"/>
              <a:gd name="connsiteY24" fmla="*/ 2911157 h 3971765"/>
              <a:gd name="connsiteX25" fmla="*/ 3277496 w 3810000"/>
              <a:gd name="connsiteY25" fmla="*/ 3007196 h 3971765"/>
              <a:gd name="connsiteX26" fmla="*/ 3809999 w 3810000"/>
              <a:gd name="connsiteY26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355600 w 3810000"/>
              <a:gd name="connsiteY11" fmla="*/ 2965925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61757 w 3810000"/>
              <a:gd name="connsiteY15" fmla="*/ 1344779 h 3971765"/>
              <a:gd name="connsiteX16" fmla="*/ 275913 w 3810000"/>
              <a:gd name="connsiteY16" fmla="*/ 940921 h 3971765"/>
              <a:gd name="connsiteX17" fmla="*/ 893683 w 3810000"/>
              <a:gd name="connsiteY17" fmla="*/ 210032 h 3971765"/>
              <a:gd name="connsiteX18" fmla="*/ 1625600 w 3810000"/>
              <a:gd name="connsiteY18" fmla="*/ 0 h 3971765"/>
              <a:gd name="connsiteX19" fmla="*/ 2407920 w 3810000"/>
              <a:gd name="connsiteY19" fmla="*/ 50005 h 3971765"/>
              <a:gd name="connsiteX20" fmla="*/ 3001978 w 3810000"/>
              <a:gd name="connsiteY20" fmla="*/ 370369 h 3971765"/>
              <a:gd name="connsiteX21" fmla="*/ 3359674 w 3810000"/>
              <a:gd name="connsiteY21" fmla="*/ 1171254 h 3971765"/>
              <a:gd name="connsiteX22" fmla="*/ 3436071 w 3810000"/>
              <a:gd name="connsiteY22" fmla="*/ 2214396 h 3971765"/>
              <a:gd name="connsiteX23" fmla="*/ 3373317 w 3810000"/>
              <a:gd name="connsiteY23" fmla="*/ 2660164 h 3971765"/>
              <a:gd name="connsiteX24" fmla="*/ 3306183 w 3810000"/>
              <a:gd name="connsiteY24" fmla="*/ 2911157 h 3971765"/>
              <a:gd name="connsiteX25" fmla="*/ 3277496 w 3810000"/>
              <a:gd name="connsiteY25" fmla="*/ 3007196 h 3971765"/>
              <a:gd name="connsiteX26" fmla="*/ 3809999 w 3810000"/>
              <a:gd name="connsiteY26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266650 w 3810000"/>
              <a:gd name="connsiteY11" fmla="*/ 3001646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61757 w 3810000"/>
              <a:gd name="connsiteY15" fmla="*/ 1344779 h 3971765"/>
              <a:gd name="connsiteX16" fmla="*/ 275913 w 3810000"/>
              <a:gd name="connsiteY16" fmla="*/ 940921 h 3971765"/>
              <a:gd name="connsiteX17" fmla="*/ 893683 w 3810000"/>
              <a:gd name="connsiteY17" fmla="*/ 210032 h 3971765"/>
              <a:gd name="connsiteX18" fmla="*/ 1625600 w 3810000"/>
              <a:gd name="connsiteY18" fmla="*/ 0 h 3971765"/>
              <a:gd name="connsiteX19" fmla="*/ 2407920 w 3810000"/>
              <a:gd name="connsiteY19" fmla="*/ 50005 h 3971765"/>
              <a:gd name="connsiteX20" fmla="*/ 3001978 w 3810000"/>
              <a:gd name="connsiteY20" fmla="*/ 370369 h 3971765"/>
              <a:gd name="connsiteX21" fmla="*/ 3359674 w 3810000"/>
              <a:gd name="connsiteY21" fmla="*/ 1171254 h 3971765"/>
              <a:gd name="connsiteX22" fmla="*/ 3436071 w 3810000"/>
              <a:gd name="connsiteY22" fmla="*/ 2214396 h 3971765"/>
              <a:gd name="connsiteX23" fmla="*/ 3373317 w 3810000"/>
              <a:gd name="connsiteY23" fmla="*/ 2660164 h 3971765"/>
              <a:gd name="connsiteX24" fmla="*/ 3306183 w 3810000"/>
              <a:gd name="connsiteY24" fmla="*/ 2911157 h 3971765"/>
              <a:gd name="connsiteX25" fmla="*/ 3277496 w 3810000"/>
              <a:gd name="connsiteY25" fmla="*/ 3007196 h 3971765"/>
              <a:gd name="connsiteX26" fmla="*/ 3809999 w 3810000"/>
              <a:gd name="connsiteY26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937609 w 3810000"/>
              <a:gd name="connsiteY10" fmla="*/ 3434392 h 3971765"/>
              <a:gd name="connsiteX11" fmla="*/ 266650 w 3810000"/>
              <a:gd name="connsiteY11" fmla="*/ 3001646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61757 w 3810000"/>
              <a:gd name="connsiteY15" fmla="*/ 1344779 h 3971765"/>
              <a:gd name="connsiteX16" fmla="*/ 275913 w 3810000"/>
              <a:gd name="connsiteY16" fmla="*/ 940921 h 3971765"/>
              <a:gd name="connsiteX17" fmla="*/ 893683 w 3810000"/>
              <a:gd name="connsiteY17" fmla="*/ 210032 h 3971765"/>
              <a:gd name="connsiteX18" fmla="*/ 1625600 w 3810000"/>
              <a:gd name="connsiteY18" fmla="*/ 0 h 3971765"/>
              <a:gd name="connsiteX19" fmla="*/ 2407920 w 3810000"/>
              <a:gd name="connsiteY19" fmla="*/ 50005 h 3971765"/>
              <a:gd name="connsiteX20" fmla="*/ 3001978 w 3810000"/>
              <a:gd name="connsiteY20" fmla="*/ 370369 h 3971765"/>
              <a:gd name="connsiteX21" fmla="*/ 3359674 w 3810000"/>
              <a:gd name="connsiteY21" fmla="*/ 1171254 h 3971765"/>
              <a:gd name="connsiteX22" fmla="*/ 3436071 w 3810000"/>
              <a:gd name="connsiteY22" fmla="*/ 2214396 h 3971765"/>
              <a:gd name="connsiteX23" fmla="*/ 3373317 w 3810000"/>
              <a:gd name="connsiteY23" fmla="*/ 2660164 h 3971765"/>
              <a:gd name="connsiteX24" fmla="*/ 3306183 w 3810000"/>
              <a:gd name="connsiteY24" fmla="*/ 2911157 h 3971765"/>
              <a:gd name="connsiteX25" fmla="*/ 3277496 w 3810000"/>
              <a:gd name="connsiteY25" fmla="*/ 3007196 h 3971765"/>
              <a:gd name="connsiteX26" fmla="*/ 3809999 w 3810000"/>
              <a:gd name="connsiteY26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937609 w 3810000"/>
              <a:gd name="connsiteY10" fmla="*/ 3434392 h 3971765"/>
              <a:gd name="connsiteX11" fmla="*/ 266650 w 3810000"/>
              <a:gd name="connsiteY11" fmla="*/ 3001646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61757 w 3810000"/>
              <a:gd name="connsiteY15" fmla="*/ 1344779 h 3971765"/>
              <a:gd name="connsiteX16" fmla="*/ 275913 w 3810000"/>
              <a:gd name="connsiteY16" fmla="*/ 940921 h 3971765"/>
              <a:gd name="connsiteX17" fmla="*/ 893683 w 3810000"/>
              <a:gd name="connsiteY17" fmla="*/ 210032 h 3971765"/>
              <a:gd name="connsiteX18" fmla="*/ 1625600 w 3810000"/>
              <a:gd name="connsiteY18" fmla="*/ 0 h 3971765"/>
              <a:gd name="connsiteX19" fmla="*/ 2407920 w 3810000"/>
              <a:gd name="connsiteY19" fmla="*/ 50005 h 3971765"/>
              <a:gd name="connsiteX20" fmla="*/ 3001978 w 3810000"/>
              <a:gd name="connsiteY20" fmla="*/ 370369 h 3971765"/>
              <a:gd name="connsiteX21" fmla="*/ 3359674 w 3810000"/>
              <a:gd name="connsiteY21" fmla="*/ 1171254 h 3971765"/>
              <a:gd name="connsiteX22" fmla="*/ 3436071 w 3810000"/>
              <a:gd name="connsiteY22" fmla="*/ 2214396 h 3971765"/>
              <a:gd name="connsiteX23" fmla="*/ 3373317 w 3810000"/>
              <a:gd name="connsiteY23" fmla="*/ 2660164 h 3971765"/>
              <a:gd name="connsiteX24" fmla="*/ 3306183 w 3810000"/>
              <a:gd name="connsiteY24" fmla="*/ 2911157 h 3971765"/>
              <a:gd name="connsiteX25" fmla="*/ 3277496 w 3810000"/>
              <a:gd name="connsiteY25" fmla="*/ 3007196 h 3971765"/>
              <a:gd name="connsiteX26" fmla="*/ 3809999 w 3810000"/>
              <a:gd name="connsiteY26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937609 w 3810000"/>
              <a:gd name="connsiteY9" fmla="*/ 3434392 h 3971765"/>
              <a:gd name="connsiteX10" fmla="*/ 266650 w 3810000"/>
              <a:gd name="connsiteY10" fmla="*/ 3001646 h 3971765"/>
              <a:gd name="connsiteX11" fmla="*/ 152400 w 3810000"/>
              <a:gd name="connsiteY11" fmla="*/ 2559525 h 3971765"/>
              <a:gd name="connsiteX12" fmla="*/ 30480 w 3810000"/>
              <a:gd name="connsiteY12" fmla="*/ 2153125 h 3971765"/>
              <a:gd name="connsiteX13" fmla="*/ 0 w 3810000"/>
              <a:gd name="connsiteY13" fmla="*/ 1929605 h 3971765"/>
              <a:gd name="connsiteX14" fmla="*/ 61757 w 3810000"/>
              <a:gd name="connsiteY14" fmla="*/ 1344779 h 3971765"/>
              <a:gd name="connsiteX15" fmla="*/ 275913 w 3810000"/>
              <a:gd name="connsiteY15" fmla="*/ 940921 h 3971765"/>
              <a:gd name="connsiteX16" fmla="*/ 893683 w 3810000"/>
              <a:gd name="connsiteY16" fmla="*/ 210032 h 3971765"/>
              <a:gd name="connsiteX17" fmla="*/ 1625600 w 3810000"/>
              <a:gd name="connsiteY17" fmla="*/ 0 h 3971765"/>
              <a:gd name="connsiteX18" fmla="*/ 2407920 w 3810000"/>
              <a:gd name="connsiteY18" fmla="*/ 50005 h 3971765"/>
              <a:gd name="connsiteX19" fmla="*/ 3001978 w 3810000"/>
              <a:gd name="connsiteY19" fmla="*/ 370369 h 3971765"/>
              <a:gd name="connsiteX20" fmla="*/ 3359674 w 3810000"/>
              <a:gd name="connsiteY20" fmla="*/ 1171254 h 3971765"/>
              <a:gd name="connsiteX21" fmla="*/ 3436071 w 3810000"/>
              <a:gd name="connsiteY21" fmla="*/ 2214396 h 3971765"/>
              <a:gd name="connsiteX22" fmla="*/ 3373317 w 3810000"/>
              <a:gd name="connsiteY22" fmla="*/ 2660164 h 3971765"/>
              <a:gd name="connsiteX23" fmla="*/ 3306183 w 3810000"/>
              <a:gd name="connsiteY23" fmla="*/ 2911157 h 3971765"/>
              <a:gd name="connsiteX24" fmla="*/ 3277496 w 3810000"/>
              <a:gd name="connsiteY24" fmla="*/ 3007196 h 3971765"/>
              <a:gd name="connsiteX25" fmla="*/ 3809999 w 3810000"/>
              <a:gd name="connsiteY25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483360 w 3810000"/>
              <a:gd name="connsiteY6" fmla="*/ 3890485 h 3971765"/>
              <a:gd name="connsiteX7" fmla="*/ 1259840 w 3810000"/>
              <a:gd name="connsiteY7" fmla="*/ 3819365 h 3971765"/>
              <a:gd name="connsiteX8" fmla="*/ 937609 w 3810000"/>
              <a:gd name="connsiteY8" fmla="*/ 3434392 h 3971765"/>
              <a:gd name="connsiteX9" fmla="*/ 266650 w 3810000"/>
              <a:gd name="connsiteY9" fmla="*/ 3001646 h 3971765"/>
              <a:gd name="connsiteX10" fmla="*/ 152400 w 3810000"/>
              <a:gd name="connsiteY10" fmla="*/ 2559525 h 3971765"/>
              <a:gd name="connsiteX11" fmla="*/ 30480 w 3810000"/>
              <a:gd name="connsiteY11" fmla="*/ 2153125 h 3971765"/>
              <a:gd name="connsiteX12" fmla="*/ 0 w 3810000"/>
              <a:gd name="connsiteY12" fmla="*/ 1929605 h 3971765"/>
              <a:gd name="connsiteX13" fmla="*/ 61757 w 3810000"/>
              <a:gd name="connsiteY13" fmla="*/ 1344779 h 3971765"/>
              <a:gd name="connsiteX14" fmla="*/ 275913 w 3810000"/>
              <a:gd name="connsiteY14" fmla="*/ 940921 h 3971765"/>
              <a:gd name="connsiteX15" fmla="*/ 893683 w 3810000"/>
              <a:gd name="connsiteY15" fmla="*/ 210032 h 3971765"/>
              <a:gd name="connsiteX16" fmla="*/ 1625600 w 3810000"/>
              <a:gd name="connsiteY16" fmla="*/ 0 h 3971765"/>
              <a:gd name="connsiteX17" fmla="*/ 2407920 w 3810000"/>
              <a:gd name="connsiteY17" fmla="*/ 50005 h 3971765"/>
              <a:gd name="connsiteX18" fmla="*/ 3001978 w 3810000"/>
              <a:gd name="connsiteY18" fmla="*/ 370369 h 3971765"/>
              <a:gd name="connsiteX19" fmla="*/ 3359674 w 3810000"/>
              <a:gd name="connsiteY19" fmla="*/ 1171254 h 3971765"/>
              <a:gd name="connsiteX20" fmla="*/ 3436071 w 3810000"/>
              <a:gd name="connsiteY20" fmla="*/ 2214396 h 3971765"/>
              <a:gd name="connsiteX21" fmla="*/ 3373317 w 3810000"/>
              <a:gd name="connsiteY21" fmla="*/ 2660164 h 3971765"/>
              <a:gd name="connsiteX22" fmla="*/ 3306183 w 3810000"/>
              <a:gd name="connsiteY22" fmla="*/ 2911157 h 3971765"/>
              <a:gd name="connsiteX23" fmla="*/ 3277496 w 3810000"/>
              <a:gd name="connsiteY23" fmla="*/ 3007196 h 3971765"/>
              <a:gd name="connsiteX24" fmla="*/ 3809999 w 3810000"/>
              <a:gd name="connsiteY24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665941 w 3810000"/>
              <a:gd name="connsiteY6" fmla="*/ 3644413 h 3971765"/>
              <a:gd name="connsiteX7" fmla="*/ 1259840 w 3810000"/>
              <a:gd name="connsiteY7" fmla="*/ 3819365 h 3971765"/>
              <a:gd name="connsiteX8" fmla="*/ 937609 w 3810000"/>
              <a:gd name="connsiteY8" fmla="*/ 3434392 h 3971765"/>
              <a:gd name="connsiteX9" fmla="*/ 266650 w 3810000"/>
              <a:gd name="connsiteY9" fmla="*/ 3001646 h 3971765"/>
              <a:gd name="connsiteX10" fmla="*/ 152400 w 3810000"/>
              <a:gd name="connsiteY10" fmla="*/ 2559525 h 3971765"/>
              <a:gd name="connsiteX11" fmla="*/ 30480 w 3810000"/>
              <a:gd name="connsiteY11" fmla="*/ 2153125 h 3971765"/>
              <a:gd name="connsiteX12" fmla="*/ 0 w 3810000"/>
              <a:gd name="connsiteY12" fmla="*/ 1929605 h 3971765"/>
              <a:gd name="connsiteX13" fmla="*/ 61757 w 3810000"/>
              <a:gd name="connsiteY13" fmla="*/ 1344779 h 3971765"/>
              <a:gd name="connsiteX14" fmla="*/ 275913 w 3810000"/>
              <a:gd name="connsiteY14" fmla="*/ 940921 h 3971765"/>
              <a:gd name="connsiteX15" fmla="*/ 893683 w 3810000"/>
              <a:gd name="connsiteY15" fmla="*/ 210032 h 3971765"/>
              <a:gd name="connsiteX16" fmla="*/ 1625600 w 3810000"/>
              <a:gd name="connsiteY16" fmla="*/ 0 h 3971765"/>
              <a:gd name="connsiteX17" fmla="*/ 2407920 w 3810000"/>
              <a:gd name="connsiteY17" fmla="*/ 50005 h 3971765"/>
              <a:gd name="connsiteX18" fmla="*/ 3001978 w 3810000"/>
              <a:gd name="connsiteY18" fmla="*/ 370369 h 3971765"/>
              <a:gd name="connsiteX19" fmla="*/ 3359674 w 3810000"/>
              <a:gd name="connsiteY19" fmla="*/ 1171254 h 3971765"/>
              <a:gd name="connsiteX20" fmla="*/ 3436071 w 3810000"/>
              <a:gd name="connsiteY20" fmla="*/ 2214396 h 3971765"/>
              <a:gd name="connsiteX21" fmla="*/ 3373317 w 3810000"/>
              <a:gd name="connsiteY21" fmla="*/ 2660164 h 3971765"/>
              <a:gd name="connsiteX22" fmla="*/ 3306183 w 3810000"/>
              <a:gd name="connsiteY22" fmla="*/ 2911157 h 3971765"/>
              <a:gd name="connsiteX23" fmla="*/ 3277496 w 3810000"/>
              <a:gd name="connsiteY23" fmla="*/ 3007196 h 3971765"/>
              <a:gd name="connsiteX24" fmla="*/ 3809999 w 3810000"/>
              <a:gd name="connsiteY24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665941 w 3810000"/>
              <a:gd name="connsiteY6" fmla="*/ 3644413 h 3971765"/>
              <a:gd name="connsiteX7" fmla="*/ 1372197 w 3810000"/>
              <a:gd name="connsiteY7" fmla="*/ 3581231 h 3971765"/>
              <a:gd name="connsiteX8" fmla="*/ 937609 w 3810000"/>
              <a:gd name="connsiteY8" fmla="*/ 3434392 h 3971765"/>
              <a:gd name="connsiteX9" fmla="*/ 266650 w 3810000"/>
              <a:gd name="connsiteY9" fmla="*/ 3001646 h 3971765"/>
              <a:gd name="connsiteX10" fmla="*/ 152400 w 3810000"/>
              <a:gd name="connsiteY10" fmla="*/ 2559525 h 3971765"/>
              <a:gd name="connsiteX11" fmla="*/ 30480 w 3810000"/>
              <a:gd name="connsiteY11" fmla="*/ 2153125 h 3971765"/>
              <a:gd name="connsiteX12" fmla="*/ 0 w 3810000"/>
              <a:gd name="connsiteY12" fmla="*/ 1929605 h 3971765"/>
              <a:gd name="connsiteX13" fmla="*/ 61757 w 3810000"/>
              <a:gd name="connsiteY13" fmla="*/ 1344779 h 3971765"/>
              <a:gd name="connsiteX14" fmla="*/ 275913 w 3810000"/>
              <a:gd name="connsiteY14" fmla="*/ 940921 h 3971765"/>
              <a:gd name="connsiteX15" fmla="*/ 893683 w 3810000"/>
              <a:gd name="connsiteY15" fmla="*/ 210032 h 3971765"/>
              <a:gd name="connsiteX16" fmla="*/ 1625600 w 3810000"/>
              <a:gd name="connsiteY16" fmla="*/ 0 h 3971765"/>
              <a:gd name="connsiteX17" fmla="*/ 2407920 w 3810000"/>
              <a:gd name="connsiteY17" fmla="*/ 50005 h 3971765"/>
              <a:gd name="connsiteX18" fmla="*/ 3001978 w 3810000"/>
              <a:gd name="connsiteY18" fmla="*/ 370369 h 3971765"/>
              <a:gd name="connsiteX19" fmla="*/ 3359674 w 3810000"/>
              <a:gd name="connsiteY19" fmla="*/ 1171254 h 3971765"/>
              <a:gd name="connsiteX20" fmla="*/ 3436071 w 3810000"/>
              <a:gd name="connsiteY20" fmla="*/ 2214396 h 3971765"/>
              <a:gd name="connsiteX21" fmla="*/ 3373317 w 3810000"/>
              <a:gd name="connsiteY21" fmla="*/ 2660164 h 3971765"/>
              <a:gd name="connsiteX22" fmla="*/ 3306183 w 3810000"/>
              <a:gd name="connsiteY22" fmla="*/ 2911157 h 3971765"/>
              <a:gd name="connsiteX23" fmla="*/ 3277496 w 3810000"/>
              <a:gd name="connsiteY23" fmla="*/ 3007196 h 3971765"/>
              <a:gd name="connsiteX24" fmla="*/ 3809999 w 3810000"/>
              <a:gd name="connsiteY24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665941 w 3810000"/>
              <a:gd name="connsiteY6" fmla="*/ 3644413 h 3971765"/>
              <a:gd name="connsiteX7" fmla="*/ 1372197 w 3810000"/>
              <a:gd name="connsiteY7" fmla="*/ 3581231 h 3971765"/>
              <a:gd name="connsiteX8" fmla="*/ 937609 w 3810000"/>
              <a:gd name="connsiteY8" fmla="*/ 3434392 h 3971765"/>
              <a:gd name="connsiteX9" fmla="*/ 266650 w 3810000"/>
              <a:gd name="connsiteY9" fmla="*/ 3001646 h 3971765"/>
              <a:gd name="connsiteX10" fmla="*/ 152400 w 3810000"/>
              <a:gd name="connsiteY10" fmla="*/ 2559525 h 3971765"/>
              <a:gd name="connsiteX11" fmla="*/ 30480 w 3810000"/>
              <a:gd name="connsiteY11" fmla="*/ 2153125 h 3971765"/>
              <a:gd name="connsiteX12" fmla="*/ 0 w 3810000"/>
              <a:gd name="connsiteY12" fmla="*/ 1929605 h 3971765"/>
              <a:gd name="connsiteX13" fmla="*/ 61757 w 3810000"/>
              <a:gd name="connsiteY13" fmla="*/ 1344779 h 3971765"/>
              <a:gd name="connsiteX14" fmla="*/ 275913 w 3810000"/>
              <a:gd name="connsiteY14" fmla="*/ 940921 h 3971765"/>
              <a:gd name="connsiteX15" fmla="*/ 893683 w 3810000"/>
              <a:gd name="connsiteY15" fmla="*/ 210032 h 3971765"/>
              <a:gd name="connsiteX16" fmla="*/ 1625600 w 3810000"/>
              <a:gd name="connsiteY16" fmla="*/ 0 h 3971765"/>
              <a:gd name="connsiteX17" fmla="*/ 2407920 w 3810000"/>
              <a:gd name="connsiteY17" fmla="*/ 50005 h 3971765"/>
              <a:gd name="connsiteX18" fmla="*/ 3001978 w 3810000"/>
              <a:gd name="connsiteY18" fmla="*/ 370369 h 3971765"/>
              <a:gd name="connsiteX19" fmla="*/ 3359674 w 3810000"/>
              <a:gd name="connsiteY19" fmla="*/ 1171254 h 3971765"/>
              <a:gd name="connsiteX20" fmla="*/ 3436071 w 3810000"/>
              <a:gd name="connsiteY20" fmla="*/ 2214396 h 3971765"/>
              <a:gd name="connsiteX21" fmla="*/ 3373317 w 3810000"/>
              <a:gd name="connsiteY21" fmla="*/ 2660164 h 3971765"/>
              <a:gd name="connsiteX22" fmla="*/ 3306183 w 3810000"/>
              <a:gd name="connsiteY22" fmla="*/ 2911157 h 3971765"/>
              <a:gd name="connsiteX23" fmla="*/ 3277496 w 3810000"/>
              <a:gd name="connsiteY23" fmla="*/ 3007196 h 3971765"/>
              <a:gd name="connsiteX24" fmla="*/ 3809999 w 3810000"/>
              <a:gd name="connsiteY24" fmla="*/ 3236277 h 3971765"/>
              <a:gd name="connsiteX0" fmla="*/ 3810000 w 3810000"/>
              <a:gd name="connsiteY0" fmla="*/ 3219925 h 3970326"/>
              <a:gd name="connsiteX1" fmla="*/ 3474720 w 3810000"/>
              <a:gd name="connsiteY1" fmla="*/ 3524725 h 3970326"/>
              <a:gd name="connsiteX2" fmla="*/ 3230880 w 3810000"/>
              <a:gd name="connsiteY2" fmla="*/ 3697445 h 3970326"/>
              <a:gd name="connsiteX3" fmla="*/ 2763520 w 3810000"/>
              <a:gd name="connsiteY3" fmla="*/ 3880325 h 3970326"/>
              <a:gd name="connsiteX4" fmla="*/ 2407920 w 3810000"/>
              <a:gd name="connsiteY4" fmla="*/ 3961605 h 3970326"/>
              <a:gd name="connsiteX5" fmla="*/ 1665941 w 3810000"/>
              <a:gd name="connsiteY5" fmla="*/ 3644413 h 3970326"/>
              <a:gd name="connsiteX6" fmla="*/ 1372197 w 3810000"/>
              <a:gd name="connsiteY6" fmla="*/ 3581231 h 3970326"/>
              <a:gd name="connsiteX7" fmla="*/ 937609 w 3810000"/>
              <a:gd name="connsiteY7" fmla="*/ 3434392 h 3970326"/>
              <a:gd name="connsiteX8" fmla="*/ 266650 w 3810000"/>
              <a:gd name="connsiteY8" fmla="*/ 3001646 h 3970326"/>
              <a:gd name="connsiteX9" fmla="*/ 152400 w 3810000"/>
              <a:gd name="connsiteY9" fmla="*/ 2559525 h 3970326"/>
              <a:gd name="connsiteX10" fmla="*/ 30480 w 3810000"/>
              <a:gd name="connsiteY10" fmla="*/ 2153125 h 3970326"/>
              <a:gd name="connsiteX11" fmla="*/ 0 w 3810000"/>
              <a:gd name="connsiteY11" fmla="*/ 1929605 h 3970326"/>
              <a:gd name="connsiteX12" fmla="*/ 61757 w 3810000"/>
              <a:gd name="connsiteY12" fmla="*/ 1344779 h 3970326"/>
              <a:gd name="connsiteX13" fmla="*/ 275913 w 3810000"/>
              <a:gd name="connsiteY13" fmla="*/ 940921 h 3970326"/>
              <a:gd name="connsiteX14" fmla="*/ 893683 w 3810000"/>
              <a:gd name="connsiteY14" fmla="*/ 210032 h 3970326"/>
              <a:gd name="connsiteX15" fmla="*/ 1625600 w 3810000"/>
              <a:gd name="connsiteY15" fmla="*/ 0 h 3970326"/>
              <a:gd name="connsiteX16" fmla="*/ 2407920 w 3810000"/>
              <a:gd name="connsiteY16" fmla="*/ 50005 h 3970326"/>
              <a:gd name="connsiteX17" fmla="*/ 3001978 w 3810000"/>
              <a:gd name="connsiteY17" fmla="*/ 370369 h 3970326"/>
              <a:gd name="connsiteX18" fmla="*/ 3359674 w 3810000"/>
              <a:gd name="connsiteY18" fmla="*/ 1171254 h 3970326"/>
              <a:gd name="connsiteX19" fmla="*/ 3436071 w 3810000"/>
              <a:gd name="connsiteY19" fmla="*/ 2214396 h 3970326"/>
              <a:gd name="connsiteX20" fmla="*/ 3373317 w 3810000"/>
              <a:gd name="connsiteY20" fmla="*/ 2660164 h 3970326"/>
              <a:gd name="connsiteX21" fmla="*/ 3306183 w 3810000"/>
              <a:gd name="connsiteY21" fmla="*/ 2911157 h 3970326"/>
              <a:gd name="connsiteX22" fmla="*/ 3277496 w 3810000"/>
              <a:gd name="connsiteY22" fmla="*/ 3007196 h 3970326"/>
              <a:gd name="connsiteX23" fmla="*/ 3809999 w 3810000"/>
              <a:gd name="connsiteY23" fmla="*/ 3236277 h 3970326"/>
              <a:gd name="connsiteX0" fmla="*/ 3810000 w 3810000"/>
              <a:gd name="connsiteY0" fmla="*/ 3219925 h 3880478"/>
              <a:gd name="connsiteX1" fmla="*/ 3474720 w 3810000"/>
              <a:gd name="connsiteY1" fmla="*/ 3524725 h 3880478"/>
              <a:gd name="connsiteX2" fmla="*/ 3230880 w 3810000"/>
              <a:gd name="connsiteY2" fmla="*/ 3697445 h 3880478"/>
              <a:gd name="connsiteX3" fmla="*/ 2763520 w 3810000"/>
              <a:gd name="connsiteY3" fmla="*/ 3880325 h 3880478"/>
              <a:gd name="connsiteX4" fmla="*/ 2384513 w 3810000"/>
              <a:gd name="connsiteY4" fmla="*/ 3727441 h 3880478"/>
              <a:gd name="connsiteX5" fmla="*/ 1665941 w 3810000"/>
              <a:gd name="connsiteY5" fmla="*/ 3644413 h 3880478"/>
              <a:gd name="connsiteX6" fmla="*/ 1372197 w 3810000"/>
              <a:gd name="connsiteY6" fmla="*/ 3581231 h 3880478"/>
              <a:gd name="connsiteX7" fmla="*/ 937609 w 3810000"/>
              <a:gd name="connsiteY7" fmla="*/ 3434392 h 3880478"/>
              <a:gd name="connsiteX8" fmla="*/ 266650 w 3810000"/>
              <a:gd name="connsiteY8" fmla="*/ 3001646 h 3880478"/>
              <a:gd name="connsiteX9" fmla="*/ 152400 w 3810000"/>
              <a:gd name="connsiteY9" fmla="*/ 2559525 h 3880478"/>
              <a:gd name="connsiteX10" fmla="*/ 30480 w 3810000"/>
              <a:gd name="connsiteY10" fmla="*/ 2153125 h 3880478"/>
              <a:gd name="connsiteX11" fmla="*/ 0 w 3810000"/>
              <a:gd name="connsiteY11" fmla="*/ 1929605 h 3880478"/>
              <a:gd name="connsiteX12" fmla="*/ 61757 w 3810000"/>
              <a:gd name="connsiteY12" fmla="*/ 1344779 h 3880478"/>
              <a:gd name="connsiteX13" fmla="*/ 275913 w 3810000"/>
              <a:gd name="connsiteY13" fmla="*/ 940921 h 3880478"/>
              <a:gd name="connsiteX14" fmla="*/ 893683 w 3810000"/>
              <a:gd name="connsiteY14" fmla="*/ 210032 h 3880478"/>
              <a:gd name="connsiteX15" fmla="*/ 1625600 w 3810000"/>
              <a:gd name="connsiteY15" fmla="*/ 0 h 3880478"/>
              <a:gd name="connsiteX16" fmla="*/ 2407920 w 3810000"/>
              <a:gd name="connsiteY16" fmla="*/ 50005 h 3880478"/>
              <a:gd name="connsiteX17" fmla="*/ 3001978 w 3810000"/>
              <a:gd name="connsiteY17" fmla="*/ 370369 h 3880478"/>
              <a:gd name="connsiteX18" fmla="*/ 3359674 w 3810000"/>
              <a:gd name="connsiteY18" fmla="*/ 1171254 h 3880478"/>
              <a:gd name="connsiteX19" fmla="*/ 3436071 w 3810000"/>
              <a:gd name="connsiteY19" fmla="*/ 2214396 h 3880478"/>
              <a:gd name="connsiteX20" fmla="*/ 3373317 w 3810000"/>
              <a:gd name="connsiteY20" fmla="*/ 2660164 h 3880478"/>
              <a:gd name="connsiteX21" fmla="*/ 3306183 w 3810000"/>
              <a:gd name="connsiteY21" fmla="*/ 2911157 h 3880478"/>
              <a:gd name="connsiteX22" fmla="*/ 3277496 w 3810000"/>
              <a:gd name="connsiteY22" fmla="*/ 3007196 h 3880478"/>
              <a:gd name="connsiteX23" fmla="*/ 3809999 w 3810000"/>
              <a:gd name="connsiteY23" fmla="*/ 3236277 h 3880478"/>
              <a:gd name="connsiteX0" fmla="*/ 3810000 w 3810000"/>
              <a:gd name="connsiteY0" fmla="*/ 3219925 h 3735785"/>
              <a:gd name="connsiteX1" fmla="*/ 3474720 w 3810000"/>
              <a:gd name="connsiteY1" fmla="*/ 3524725 h 3735785"/>
              <a:gd name="connsiteX2" fmla="*/ 3230880 w 3810000"/>
              <a:gd name="connsiteY2" fmla="*/ 3697445 h 3735785"/>
              <a:gd name="connsiteX3" fmla="*/ 2688614 w 3810000"/>
              <a:gd name="connsiteY3" fmla="*/ 3729507 h 3735785"/>
              <a:gd name="connsiteX4" fmla="*/ 2384513 w 3810000"/>
              <a:gd name="connsiteY4" fmla="*/ 3727441 h 3735785"/>
              <a:gd name="connsiteX5" fmla="*/ 1665941 w 3810000"/>
              <a:gd name="connsiteY5" fmla="*/ 3644413 h 3735785"/>
              <a:gd name="connsiteX6" fmla="*/ 1372197 w 3810000"/>
              <a:gd name="connsiteY6" fmla="*/ 3581231 h 3735785"/>
              <a:gd name="connsiteX7" fmla="*/ 937609 w 3810000"/>
              <a:gd name="connsiteY7" fmla="*/ 3434392 h 3735785"/>
              <a:gd name="connsiteX8" fmla="*/ 266650 w 3810000"/>
              <a:gd name="connsiteY8" fmla="*/ 3001646 h 3735785"/>
              <a:gd name="connsiteX9" fmla="*/ 152400 w 3810000"/>
              <a:gd name="connsiteY9" fmla="*/ 2559525 h 3735785"/>
              <a:gd name="connsiteX10" fmla="*/ 30480 w 3810000"/>
              <a:gd name="connsiteY10" fmla="*/ 2153125 h 3735785"/>
              <a:gd name="connsiteX11" fmla="*/ 0 w 3810000"/>
              <a:gd name="connsiteY11" fmla="*/ 1929605 h 3735785"/>
              <a:gd name="connsiteX12" fmla="*/ 61757 w 3810000"/>
              <a:gd name="connsiteY12" fmla="*/ 1344779 h 3735785"/>
              <a:gd name="connsiteX13" fmla="*/ 275913 w 3810000"/>
              <a:gd name="connsiteY13" fmla="*/ 940921 h 3735785"/>
              <a:gd name="connsiteX14" fmla="*/ 893683 w 3810000"/>
              <a:gd name="connsiteY14" fmla="*/ 210032 h 3735785"/>
              <a:gd name="connsiteX15" fmla="*/ 1625600 w 3810000"/>
              <a:gd name="connsiteY15" fmla="*/ 0 h 3735785"/>
              <a:gd name="connsiteX16" fmla="*/ 2407920 w 3810000"/>
              <a:gd name="connsiteY16" fmla="*/ 50005 h 3735785"/>
              <a:gd name="connsiteX17" fmla="*/ 3001978 w 3810000"/>
              <a:gd name="connsiteY17" fmla="*/ 370369 h 3735785"/>
              <a:gd name="connsiteX18" fmla="*/ 3359674 w 3810000"/>
              <a:gd name="connsiteY18" fmla="*/ 1171254 h 3735785"/>
              <a:gd name="connsiteX19" fmla="*/ 3436071 w 3810000"/>
              <a:gd name="connsiteY19" fmla="*/ 2214396 h 3735785"/>
              <a:gd name="connsiteX20" fmla="*/ 3373317 w 3810000"/>
              <a:gd name="connsiteY20" fmla="*/ 2660164 h 3735785"/>
              <a:gd name="connsiteX21" fmla="*/ 3306183 w 3810000"/>
              <a:gd name="connsiteY21" fmla="*/ 2911157 h 3735785"/>
              <a:gd name="connsiteX22" fmla="*/ 3277496 w 3810000"/>
              <a:gd name="connsiteY22" fmla="*/ 3007196 h 3735785"/>
              <a:gd name="connsiteX23" fmla="*/ 3809999 w 3810000"/>
              <a:gd name="connsiteY23" fmla="*/ 3236277 h 3735785"/>
              <a:gd name="connsiteX0" fmla="*/ 3810000 w 3810000"/>
              <a:gd name="connsiteY0" fmla="*/ 3219925 h 3736003"/>
              <a:gd name="connsiteX1" fmla="*/ 3474720 w 3810000"/>
              <a:gd name="connsiteY1" fmla="*/ 3524725 h 3736003"/>
              <a:gd name="connsiteX2" fmla="*/ 3062345 w 3810000"/>
              <a:gd name="connsiteY2" fmla="*/ 3693477 h 3736003"/>
              <a:gd name="connsiteX3" fmla="*/ 2688614 w 3810000"/>
              <a:gd name="connsiteY3" fmla="*/ 3729507 h 3736003"/>
              <a:gd name="connsiteX4" fmla="*/ 2384513 w 3810000"/>
              <a:gd name="connsiteY4" fmla="*/ 3727441 h 3736003"/>
              <a:gd name="connsiteX5" fmla="*/ 1665941 w 3810000"/>
              <a:gd name="connsiteY5" fmla="*/ 3644413 h 3736003"/>
              <a:gd name="connsiteX6" fmla="*/ 1372197 w 3810000"/>
              <a:gd name="connsiteY6" fmla="*/ 3581231 h 3736003"/>
              <a:gd name="connsiteX7" fmla="*/ 937609 w 3810000"/>
              <a:gd name="connsiteY7" fmla="*/ 3434392 h 3736003"/>
              <a:gd name="connsiteX8" fmla="*/ 266650 w 3810000"/>
              <a:gd name="connsiteY8" fmla="*/ 3001646 h 3736003"/>
              <a:gd name="connsiteX9" fmla="*/ 152400 w 3810000"/>
              <a:gd name="connsiteY9" fmla="*/ 2559525 h 3736003"/>
              <a:gd name="connsiteX10" fmla="*/ 30480 w 3810000"/>
              <a:gd name="connsiteY10" fmla="*/ 2153125 h 3736003"/>
              <a:gd name="connsiteX11" fmla="*/ 0 w 3810000"/>
              <a:gd name="connsiteY11" fmla="*/ 1929605 h 3736003"/>
              <a:gd name="connsiteX12" fmla="*/ 61757 w 3810000"/>
              <a:gd name="connsiteY12" fmla="*/ 1344779 h 3736003"/>
              <a:gd name="connsiteX13" fmla="*/ 275913 w 3810000"/>
              <a:gd name="connsiteY13" fmla="*/ 940921 h 3736003"/>
              <a:gd name="connsiteX14" fmla="*/ 893683 w 3810000"/>
              <a:gd name="connsiteY14" fmla="*/ 210032 h 3736003"/>
              <a:gd name="connsiteX15" fmla="*/ 1625600 w 3810000"/>
              <a:gd name="connsiteY15" fmla="*/ 0 h 3736003"/>
              <a:gd name="connsiteX16" fmla="*/ 2407920 w 3810000"/>
              <a:gd name="connsiteY16" fmla="*/ 50005 h 3736003"/>
              <a:gd name="connsiteX17" fmla="*/ 3001978 w 3810000"/>
              <a:gd name="connsiteY17" fmla="*/ 370369 h 3736003"/>
              <a:gd name="connsiteX18" fmla="*/ 3359674 w 3810000"/>
              <a:gd name="connsiteY18" fmla="*/ 1171254 h 3736003"/>
              <a:gd name="connsiteX19" fmla="*/ 3436071 w 3810000"/>
              <a:gd name="connsiteY19" fmla="*/ 2214396 h 3736003"/>
              <a:gd name="connsiteX20" fmla="*/ 3373317 w 3810000"/>
              <a:gd name="connsiteY20" fmla="*/ 2660164 h 3736003"/>
              <a:gd name="connsiteX21" fmla="*/ 3306183 w 3810000"/>
              <a:gd name="connsiteY21" fmla="*/ 2911157 h 3736003"/>
              <a:gd name="connsiteX22" fmla="*/ 3277496 w 3810000"/>
              <a:gd name="connsiteY22" fmla="*/ 3007196 h 3736003"/>
              <a:gd name="connsiteX23" fmla="*/ 3809999 w 3810000"/>
              <a:gd name="connsiteY23" fmla="*/ 3236277 h 3736003"/>
              <a:gd name="connsiteX0" fmla="*/ 3810000 w 3810000"/>
              <a:gd name="connsiteY0" fmla="*/ 3219925 h 3730351"/>
              <a:gd name="connsiteX1" fmla="*/ 3474720 w 3810000"/>
              <a:gd name="connsiteY1" fmla="*/ 3524725 h 3730351"/>
              <a:gd name="connsiteX2" fmla="*/ 3062345 w 3810000"/>
              <a:gd name="connsiteY2" fmla="*/ 3693477 h 3730351"/>
              <a:gd name="connsiteX3" fmla="*/ 2384513 w 3810000"/>
              <a:gd name="connsiteY3" fmla="*/ 3727441 h 3730351"/>
              <a:gd name="connsiteX4" fmla="*/ 1665941 w 3810000"/>
              <a:gd name="connsiteY4" fmla="*/ 3644413 h 3730351"/>
              <a:gd name="connsiteX5" fmla="*/ 1372197 w 3810000"/>
              <a:gd name="connsiteY5" fmla="*/ 3581231 h 3730351"/>
              <a:gd name="connsiteX6" fmla="*/ 937609 w 3810000"/>
              <a:gd name="connsiteY6" fmla="*/ 3434392 h 3730351"/>
              <a:gd name="connsiteX7" fmla="*/ 266650 w 3810000"/>
              <a:gd name="connsiteY7" fmla="*/ 3001646 h 3730351"/>
              <a:gd name="connsiteX8" fmla="*/ 152400 w 3810000"/>
              <a:gd name="connsiteY8" fmla="*/ 2559525 h 3730351"/>
              <a:gd name="connsiteX9" fmla="*/ 30480 w 3810000"/>
              <a:gd name="connsiteY9" fmla="*/ 2153125 h 3730351"/>
              <a:gd name="connsiteX10" fmla="*/ 0 w 3810000"/>
              <a:gd name="connsiteY10" fmla="*/ 1929605 h 3730351"/>
              <a:gd name="connsiteX11" fmla="*/ 61757 w 3810000"/>
              <a:gd name="connsiteY11" fmla="*/ 1344779 h 3730351"/>
              <a:gd name="connsiteX12" fmla="*/ 275913 w 3810000"/>
              <a:gd name="connsiteY12" fmla="*/ 940921 h 3730351"/>
              <a:gd name="connsiteX13" fmla="*/ 893683 w 3810000"/>
              <a:gd name="connsiteY13" fmla="*/ 210032 h 3730351"/>
              <a:gd name="connsiteX14" fmla="*/ 1625600 w 3810000"/>
              <a:gd name="connsiteY14" fmla="*/ 0 h 3730351"/>
              <a:gd name="connsiteX15" fmla="*/ 2407920 w 3810000"/>
              <a:gd name="connsiteY15" fmla="*/ 50005 h 3730351"/>
              <a:gd name="connsiteX16" fmla="*/ 3001978 w 3810000"/>
              <a:gd name="connsiteY16" fmla="*/ 370369 h 3730351"/>
              <a:gd name="connsiteX17" fmla="*/ 3359674 w 3810000"/>
              <a:gd name="connsiteY17" fmla="*/ 1171254 h 3730351"/>
              <a:gd name="connsiteX18" fmla="*/ 3436071 w 3810000"/>
              <a:gd name="connsiteY18" fmla="*/ 2214396 h 3730351"/>
              <a:gd name="connsiteX19" fmla="*/ 3373317 w 3810000"/>
              <a:gd name="connsiteY19" fmla="*/ 2660164 h 3730351"/>
              <a:gd name="connsiteX20" fmla="*/ 3306183 w 3810000"/>
              <a:gd name="connsiteY20" fmla="*/ 2911157 h 3730351"/>
              <a:gd name="connsiteX21" fmla="*/ 3277496 w 3810000"/>
              <a:gd name="connsiteY21" fmla="*/ 3007196 h 3730351"/>
              <a:gd name="connsiteX22" fmla="*/ 3809999 w 3810000"/>
              <a:gd name="connsiteY22" fmla="*/ 3236277 h 3730351"/>
              <a:gd name="connsiteX0" fmla="*/ 3810000 w 3810000"/>
              <a:gd name="connsiteY0" fmla="*/ 3219925 h 3729628"/>
              <a:gd name="connsiteX1" fmla="*/ 3474720 w 3810000"/>
              <a:gd name="connsiteY1" fmla="*/ 3524725 h 3729628"/>
              <a:gd name="connsiteX2" fmla="*/ 3020211 w 3810000"/>
              <a:gd name="connsiteY2" fmla="*/ 3689508 h 3729628"/>
              <a:gd name="connsiteX3" fmla="*/ 2384513 w 3810000"/>
              <a:gd name="connsiteY3" fmla="*/ 3727441 h 3729628"/>
              <a:gd name="connsiteX4" fmla="*/ 1665941 w 3810000"/>
              <a:gd name="connsiteY4" fmla="*/ 3644413 h 3729628"/>
              <a:gd name="connsiteX5" fmla="*/ 1372197 w 3810000"/>
              <a:gd name="connsiteY5" fmla="*/ 3581231 h 3729628"/>
              <a:gd name="connsiteX6" fmla="*/ 937609 w 3810000"/>
              <a:gd name="connsiteY6" fmla="*/ 3434392 h 3729628"/>
              <a:gd name="connsiteX7" fmla="*/ 266650 w 3810000"/>
              <a:gd name="connsiteY7" fmla="*/ 3001646 h 3729628"/>
              <a:gd name="connsiteX8" fmla="*/ 152400 w 3810000"/>
              <a:gd name="connsiteY8" fmla="*/ 2559525 h 3729628"/>
              <a:gd name="connsiteX9" fmla="*/ 30480 w 3810000"/>
              <a:gd name="connsiteY9" fmla="*/ 2153125 h 3729628"/>
              <a:gd name="connsiteX10" fmla="*/ 0 w 3810000"/>
              <a:gd name="connsiteY10" fmla="*/ 1929605 h 3729628"/>
              <a:gd name="connsiteX11" fmla="*/ 61757 w 3810000"/>
              <a:gd name="connsiteY11" fmla="*/ 1344779 h 3729628"/>
              <a:gd name="connsiteX12" fmla="*/ 275913 w 3810000"/>
              <a:gd name="connsiteY12" fmla="*/ 940921 h 3729628"/>
              <a:gd name="connsiteX13" fmla="*/ 893683 w 3810000"/>
              <a:gd name="connsiteY13" fmla="*/ 210032 h 3729628"/>
              <a:gd name="connsiteX14" fmla="*/ 1625600 w 3810000"/>
              <a:gd name="connsiteY14" fmla="*/ 0 h 3729628"/>
              <a:gd name="connsiteX15" fmla="*/ 2407920 w 3810000"/>
              <a:gd name="connsiteY15" fmla="*/ 50005 h 3729628"/>
              <a:gd name="connsiteX16" fmla="*/ 3001978 w 3810000"/>
              <a:gd name="connsiteY16" fmla="*/ 370369 h 3729628"/>
              <a:gd name="connsiteX17" fmla="*/ 3359674 w 3810000"/>
              <a:gd name="connsiteY17" fmla="*/ 1171254 h 3729628"/>
              <a:gd name="connsiteX18" fmla="*/ 3436071 w 3810000"/>
              <a:gd name="connsiteY18" fmla="*/ 2214396 h 3729628"/>
              <a:gd name="connsiteX19" fmla="*/ 3373317 w 3810000"/>
              <a:gd name="connsiteY19" fmla="*/ 2660164 h 3729628"/>
              <a:gd name="connsiteX20" fmla="*/ 3306183 w 3810000"/>
              <a:gd name="connsiteY20" fmla="*/ 2911157 h 3729628"/>
              <a:gd name="connsiteX21" fmla="*/ 3277496 w 3810000"/>
              <a:gd name="connsiteY21" fmla="*/ 3007196 h 3729628"/>
              <a:gd name="connsiteX22" fmla="*/ 3809999 w 3810000"/>
              <a:gd name="connsiteY22" fmla="*/ 3236277 h 3729628"/>
              <a:gd name="connsiteX0" fmla="*/ 3810000 w 3810000"/>
              <a:gd name="connsiteY0" fmla="*/ 3219925 h 3729629"/>
              <a:gd name="connsiteX1" fmla="*/ 3474720 w 3810000"/>
              <a:gd name="connsiteY1" fmla="*/ 3524725 h 3729629"/>
              <a:gd name="connsiteX2" fmla="*/ 3020211 w 3810000"/>
              <a:gd name="connsiteY2" fmla="*/ 3689508 h 3729629"/>
              <a:gd name="connsiteX3" fmla="*/ 2309608 w 3810000"/>
              <a:gd name="connsiteY3" fmla="*/ 3727442 h 3729629"/>
              <a:gd name="connsiteX4" fmla="*/ 1665941 w 3810000"/>
              <a:gd name="connsiteY4" fmla="*/ 3644413 h 3729629"/>
              <a:gd name="connsiteX5" fmla="*/ 1372197 w 3810000"/>
              <a:gd name="connsiteY5" fmla="*/ 3581231 h 3729629"/>
              <a:gd name="connsiteX6" fmla="*/ 937609 w 3810000"/>
              <a:gd name="connsiteY6" fmla="*/ 3434392 h 3729629"/>
              <a:gd name="connsiteX7" fmla="*/ 266650 w 3810000"/>
              <a:gd name="connsiteY7" fmla="*/ 3001646 h 3729629"/>
              <a:gd name="connsiteX8" fmla="*/ 152400 w 3810000"/>
              <a:gd name="connsiteY8" fmla="*/ 2559525 h 3729629"/>
              <a:gd name="connsiteX9" fmla="*/ 30480 w 3810000"/>
              <a:gd name="connsiteY9" fmla="*/ 2153125 h 3729629"/>
              <a:gd name="connsiteX10" fmla="*/ 0 w 3810000"/>
              <a:gd name="connsiteY10" fmla="*/ 1929605 h 3729629"/>
              <a:gd name="connsiteX11" fmla="*/ 61757 w 3810000"/>
              <a:gd name="connsiteY11" fmla="*/ 1344779 h 3729629"/>
              <a:gd name="connsiteX12" fmla="*/ 275913 w 3810000"/>
              <a:gd name="connsiteY12" fmla="*/ 940921 h 3729629"/>
              <a:gd name="connsiteX13" fmla="*/ 893683 w 3810000"/>
              <a:gd name="connsiteY13" fmla="*/ 210032 h 3729629"/>
              <a:gd name="connsiteX14" fmla="*/ 1625600 w 3810000"/>
              <a:gd name="connsiteY14" fmla="*/ 0 h 3729629"/>
              <a:gd name="connsiteX15" fmla="*/ 2407920 w 3810000"/>
              <a:gd name="connsiteY15" fmla="*/ 50005 h 3729629"/>
              <a:gd name="connsiteX16" fmla="*/ 3001978 w 3810000"/>
              <a:gd name="connsiteY16" fmla="*/ 370369 h 3729629"/>
              <a:gd name="connsiteX17" fmla="*/ 3359674 w 3810000"/>
              <a:gd name="connsiteY17" fmla="*/ 1171254 h 3729629"/>
              <a:gd name="connsiteX18" fmla="*/ 3436071 w 3810000"/>
              <a:gd name="connsiteY18" fmla="*/ 2214396 h 3729629"/>
              <a:gd name="connsiteX19" fmla="*/ 3373317 w 3810000"/>
              <a:gd name="connsiteY19" fmla="*/ 2660164 h 3729629"/>
              <a:gd name="connsiteX20" fmla="*/ 3306183 w 3810000"/>
              <a:gd name="connsiteY20" fmla="*/ 2911157 h 3729629"/>
              <a:gd name="connsiteX21" fmla="*/ 3277496 w 3810000"/>
              <a:gd name="connsiteY21" fmla="*/ 3007196 h 3729629"/>
              <a:gd name="connsiteX22" fmla="*/ 3809999 w 3810000"/>
              <a:gd name="connsiteY22" fmla="*/ 3236277 h 3729629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37609 w 3810000"/>
              <a:gd name="connsiteY6" fmla="*/ 3434392 h 3729312"/>
              <a:gd name="connsiteX7" fmla="*/ 266650 w 3810000"/>
              <a:gd name="connsiteY7" fmla="*/ 3001646 h 3729312"/>
              <a:gd name="connsiteX8" fmla="*/ 152400 w 3810000"/>
              <a:gd name="connsiteY8" fmla="*/ 2559525 h 3729312"/>
              <a:gd name="connsiteX9" fmla="*/ 30480 w 3810000"/>
              <a:gd name="connsiteY9" fmla="*/ 2153125 h 3729312"/>
              <a:gd name="connsiteX10" fmla="*/ 0 w 3810000"/>
              <a:gd name="connsiteY10" fmla="*/ 1929605 h 3729312"/>
              <a:gd name="connsiteX11" fmla="*/ 61757 w 3810000"/>
              <a:gd name="connsiteY11" fmla="*/ 1344779 h 3729312"/>
              <a:gd name="connsiteX12" fmla="*/ 275913 w 3810000"/>
              <a:gd name="connsiteY12" fmla="*/ 940921 h 3729312"/>
              <a:gd name="connsiteX13" fmla="*/ 893683 w 3810000"/>
              <a:gd name="connsiteY13" fmla="*/ 210032 h 3729312"/>
              <a:gd name="connsiteX14" fmla="*/ 1625600 w 3810000"/>
              <a:gd name="connsiteY14" fmla="*/ 0 h 3729312"/>
              <a:gd name="connsiteX15" fmla="*/ 2407920 w 3810000"/>
              <a:gd name="connsiteY15" fmla="*/ 50005 h 3729312"/>
              <a:gd name="connsiteX16" fmla="*/ 3001978 w 3810000"/>
              <a:gd name="connsiteY16" fmla="*/ 370369 h 3729312"/>
              <a:gd name="connsiteX17" fmla="*/ 3359674 w 3810000"/>
              <a:gd name="connsiteY17" fmla="*/ 1171254 h 3729312"/>
              <a:gd name="connsiteX18" fmla="*/ 3436071 w 3810000"/>
              <a:gd name="connsiteY18" fmla="*/ 2214396 h 3729312"/>
              <a:gd name="connsiteX19" fmla="*/ 3373317 w 3810000"/>
              <a:gd name="connsiteY19" fmla="*/ 2660164 h 3729312"/>
              <a:gd name="connsiteX20" fmla="*/ 3306183 w 3810000"/>
              <a:gd name="connsiteY20" fmla="*/ 2911157 h 3729312"/>
              <a:gd name="connsiteX21" fmla="*/ 3277496 w 3810000"/>
              <a:gd name="connsiteY21" fmla="*/ 3007196 h 3729312"/>
              <a:gd name="connsiteX22" fmla="*/ 3809999 w 3810000"/>
              <a:gd name="connsiteY22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37609 w 3810000"/>
              <a:gd name="connsiteY6" fmla="*/ 3434392 h 3729312"/>
              <a:gd name="connsiteX7" fmla="*/ 266650 w 3810000"/>
              <a:gd name="connsiteY7" fmla="*/ 3001646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37609 w 3810000"/>
              <a:gd name="connsiteY6" fmla="*/ 3434392 h 3729312"/>
              <a:gd name="connsiteX7" fmla="*/ 215153 w 3810000"/>
              <a:gd name="connsiteY7" fmla="*/ 3009584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00157 w 3810000"/>
              <a:gd name="connsiteY6" fmla="*/ 3438361 h 3729312"/>
              <a:gd name="connsiteX7" fmla="*/ 215153 w 3810000"/>
              <a:gd name="connsiteY7" fmla="*/ 3009584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00157 w 3810000"/>
              <a:gd name="connsiteY6" fmla="*/ 3438361 h 3729312"/>
              <a:gd name="connsiteX7" fmla="*/ 215153 w 3810000"/>
              <a:gd name="connsiteY7" fmla="*/ 3009584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00157 w 3810000"/>
              <a:gd name="connsiteY6" fmla="*/ 3438361 h 3729312"/>
              <a:gd name="connsiteX7" fmla="*/ 243242 w 3810000"/>
              <a:gd name="connsiteY7" fmla="*/ 2950050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00157 w 3810000"/>
              <a:gd name="connsiteY6" fmla="*/ 3438361 h 3729312"/>
              <a:gd name="connsiteX7" fmla="*/ 243242 w 3810000"/>
              <a:gd name="connsiteY7" fmla="*/ 2950050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00157 w 3810000"/>
              <a:gd name="connsiteY6" fmla="*/ 3438361 h 3729312"/>
              <a:gd name="connsiteX7" fmla="*/ 243242 w 3810000"/>
              <a:gd name="connsiteY7" fmla="*/ 2950050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243242 w 3810000"/>
              <a:gd name="connsiteY6" fmla="*/ 2950050 h 3729312"/>
              <a:gd name="connsiteX7" fmla="*/ 30480 w 3810000"/>
              <a:gd name="connsiteY7" fmla="*/ 2153125 h 3729312"/>
              <a:gd name="connsiteX8" fmla="*/ 0 w 3810000"/>
              <a:gd name="connsiteY8" fmla="*/ 1929605 h 3729312"/>
              <a:gd name="connsiteX9" fmla="*/ 61757 w 3810000"/>
              <a:gd name="connsiteY9" fmla="*/ 1344779 h 3729312"/>
              <a:gd name="connsiteX10" fmla="*/ 275913 w 3810000"/>
              <a:gd name="connsiteY10" fmla="*/ 940921 h 3729312"/>
              <a:gd name="connsiteX11" fmla="*/ 893683 w 3810000"/>
              <a:gd name="connsiteY11" fmla="*/ 210032 h 3729312"/>
              <a:gd name="connsiteX12" fmla="*/ 1625600 w 3810000"/>
              <a:gd name="connsiteY12" fmla="*/ 0 h 3729312"/>
              <a:gd name="connsiteX13" fmla="*/ 2407920 w 3810000"/>
              <a:gd name="connsiteY13" fmla="*/ 50005 h 3729312"/>
              <a:gd name="connsiteX14" fmla="*/ 3001978 w 3810000"/>
              <a:gd name="connsiteY14" fmla="*/ 370369 h 3729312"/>
              <a:gd name="connsiteX15" fmla="*/ 3359674 w 3810000"/>
              <a:gd name="connsiteY15" fmla="*/ 1171254 h 3729312"/>
              <a:gd name="connsiteX16" fmla="*/ 3436071 w 3810000"/>
              <a:gd name="connsiteY16" fmla="*/ 2214396 h 3729312"/>
              <a:gd name="connsiteX17" fmla="*/ 3373317 w 3810000"/>
              <a:gd name="connsiteY17" fmla="*/ 2660164 h 3729312"/>
              <a:gd name="connsiteX18" fmla="*/ 3306183 w 3810000"/>
              <a:gd name="connsiteY18" fmla="*/ 2911157 h 3729312"/>
              <a:gd name="connsiteX19" fmla="*/ 3277496 w 3810000"/>
              <a:gd name="connsiteY19" fmla="*/ 3007196 h 3729312"/>
              <a:gd name="connsiteX20" fmla="*/ 3809999 w 3810000"/>
              <a:gd name="connsiteY20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021080 w 3810000"/>
              <a:gd name="connsiteY5" fmla="*/ 3462165 h 3729312"/>
              <a:gd name="connsiteX6" fmla="*/ 243242 w 3810000"/>
              <a:gd name="connsiteY6" fmla="*/ 2950050 h 3729312"/>
              <a:gd name="connsiteX7" fmla="*/ 30480 w 3810000"/>
              <a:gd name="connsiteY7" fmla="*/ 2153125 h 3729312"/>
              <a:gd name="connsiteX8" fmla="*/ 0 w 3810000"/>
              <a:gd name="connsiteY8" fmla="*/ 1929605 h 3729312"/>
              <a:gd name="connsiteX9" fmla="*/ 61757 w 3810000"/>
              <a:gd name="connsiteY9" fmla="*/ 1344779 h 3729312"/>
              <a:gd name="connsiteX10" fmla="*/ 275913 w 3810000"/>
              <a:gd name="connsiteY10" fmla="*/ 940921 h 3729312"/>
              <a:gd name="connsiteX11" fmla="*/ 893683 w 3810000"/>
              <a:gd name="connsiteY11" fmla="*/ 210032 h 3729312"/>
              <a:gd name="connsiteX12" fmla="*/ 1625600 w 3810000"/>
              <a:gd name="connsiteY12" fmla="*/ 0 h 3729312"/>
              <a:gd name="connsiteX13" fmla="*/ 2407920 w 3810000"/>
              <a:gd name="connsiteY13" fmla="*/ 50005 h 3729312"/>
              <a:gd name="connsiteX14" fmla="*/ 3001978 w 3810000"/>
              <a:gd name="connsiteY14" fmla="*/ 370369 h 3729312"/>
              <a:gd name="connsiteX15" fmla="*/ 3359674 w 3810000"/>
              <a:gd name="connsiteY15" fmla="*/ 1171254 h 3729312"/>
              <a:gd name="connsiteX16" fmla="*/ 3436071 w 3810000"/>
              <a:gd name="connsiteY16" fmla="*/ 2214396 h 3729312"/>
              <a:gd name="connsiteX17" fmla="*/ 3373317 w 3810000"/>
              <a:gd name="connsiteY17" fmla="*/ 2660164 h 3729312"/>
              <a:gd name="connsiteX18" fmla="*/ 3306183 w 3810000"/>
              <a:gd name="connsiteY18" fmla="*/ 2911157 h 3729312"/>
              <a:gd name="connsiteX19" fmla="*/ 3277496 w 3810000"/>
              <a:gd name="connsiteY19" fmla="*/ 3007196 h 3729312"/>
              <a:gd name="connsiteX20" fmla="*/ 3809999 w 3810000"/>
              <a:gd name="connsiteY20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021080 w 3810000"/>
              <a:gd name="connsiteY5" fmla="*/ 3462165 h 3729312"/>
              <a:gd name="connsiteX6" fmla="*/ 243242 w 3810000"/>
              <a:gd name="connsiteY6" fmla="*/ 2950050 h 3729312"/>
              <a:gd name="connsiteX7" fmla="*/ 30480 w 3810000"/>
              <a:gd name="connsiteY7" fmla="*/ 2153125 h 3729312"/>
              <a:gd name="connsiteX8" fmla="*/ 0 w 3810000"/>
              <a:gd name="connsiteY8" fmla="*/ 1929605 h 3729312"/>
              <a:gd name="connsiteX9" fmla="*/ 61757 w 3810000"/>
              <a:gd name="connsiteY9" fmla="*/ 1344779 h 3729312"/>
              <a:gd name="connsiteX10" fmla="*/ 275913 w 3810000"/>
              <a:gd name="connsiteY10" fmla="*/ 940921 h 3729312"/>
              <a:gd name="connsiteX11" fmla="*/ 893683 w 3810000"/>
              <a:gd name="connsiteY11" fmla="*/ 210032 h 3729312"/>
              <a:gd name="connsiteX12" fmla="*/ 1625600 w 3810000"/>
              <a:gd name="connsiteY12" fmla="*/ 0 h 3729312"/>
              <a:gd name="connsiteX13" fmla="*/ 2407920 w 3810000"/>
              <a:gd name="connsiteY13" fmla="*/ 50005 h 3729312"/>
              <a:gd name="connsiteX14" fmla="*/ 3001978 w 3810000"/>
              <a:gd name="connsiteY14" fmla="*/ 370369 h 3729312"/>
              <a:gd name="connsiteX15" fmla="*/ 3359674 w 3810000"/>
              <a:gd name="connsiteY15" fmla="*/ 1171254 h 3729312"/>
              <a:gd name="connsiteX16" fmla="*/ 3436071 w 3810000"/>
              <a:gd name="connsiteY16" fmla="*/ 2214396 h 3729312"/>
              <a:gd name="connsiteX17" fmla="*/ 3373317 w 3810000"/>
              <a:gd name="connsiteY17" fmla="*/ 2660164 h 3729312"/>
              <a:gd name="connsiteX18" fmla="*/ 3306183 w 3810000"/>
              <a:gd name="connsiteY18" fmla="*/ 2911157 h 3729312"/>
              <a:gd name="connsiteX19" fmla="*/ 3277496 w 3810000"/>
              <a:gd name="connsiteY19" fmla="*/ 3007196 h 3729312"/>
              <a:gd name="connsiteX20" fmla="*/ 3809999 w 3810000"/>
              <a:gd name="connsiteY20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021080 w 3810000"/>
              <a:gd name="connsiteY5" fmla="*/ 3462165 h 3729312"/>
              <a:gd name="connsiteX6" fmla="*/ 243242 w 3810000"/>
              <a:gd name="connsiteY6" fmla="*/ 2950050 h 3729312"/>
              <a:gd name="connsiteX7" fmla="*/ 30480 w 3810000"/>
              <a:gd name="connsiteY7" fmla="*/ 2153125 h 3729312"/>
              <a:gd name="connsiteX8" fmla="*/ 0 w 3810000"/>
              <a:gd name="connsiteY8" fmla="*/ 1929605 h 3729312"/>
              <a:gd name="connsiteX9" fmla="*/ 61757 w 3810000"/>
              <a:gd name="connsiteY9" fmla="*/ 1344779 h 3729312"/>
              <a:gd name="connsiteX10" fmla="*/ 275913 w 3810000"/>
              <a:gd name="connsiteY10" fmla="*/ 940921 h 3729312"/>
              <a:gd name="connsiteX11" fmla="*/ 893683 w 3810000"/>
              <a:gd name="connsiteY11" fmla="*/ 210032 h 3729312"/>
              <a:gd name="connsiteX12" fmla="*/ 1625600 w 3810000"/>
              <a:gd name="connsiteY12" fmla="*/ 0 h 3729312"/>
              <a:gd name="connsiteX13" fmla="*/ 2407920 w 3810000"/>
              <a:gd name="connsiteY13" fmla="*/ 50005 h 3729312"/>
              <a:gd name="connsiteX14" fmla="*/ 3001978 w 3810000"/>
              <a:gd name="connsiteY14" fmla="*/ 370369 h 3729312"/>
              <a:gd name="connsiteX15" fmla="*/ 3359674 w 3810000"/>
              <a:gd name="connsiteY15" fmla="*/ 1171254 h 3729312"/>
              <a:gd name="connsiteX16" fmla="*/ 3436071 w 3810000"/>
              <a:gd name="connsiteY16" fmla="*/ 2214396 h 3729312"/>
              <a:gd name="connsiteX17" fmla="*/ 3373317 w 3810000"/>
              <a:gd name="connsiteY17" fmla="*/ 2660164 h 3729312"/>
              <a:gd name="connsiteX18" fmla="*/ 3306183 w 3810000"/>
              <a:gd name="connsiteY18" fmla="*/ 2911157 h 3729312"/>
              <a:gd name="connsiteX19" fmla="*/ 3277496 w 3810000"/>
              <a:gd name="connsiteY19" fmla="*/ 3007196 h 3729312"/>
              <a:gd name="connsiteX20" fmla="*/ 3809999 w 3810000"/>
              <a:gd name="connsiteY20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021080 w 3810000"/>
              <a:gd name="connsiteY5" fmla="*/ 3462165 h 3729312"/>
              <a:gd name="connsiteX6" fmla="*/ 243242 w 3810000"/>
              <a:gd name="connsiteY6" fmla="*/ 2950050 h 3729312"/>
              <a:gd name="connsiteX7" fmla="*/ 30480 w 3810000"/>
              <a:gd name="connsiteY7" fmla="*/ 2153125 h 3729312"/>
              <a:gd name="connsiteX8" fmla="*/ 0 w 3810000"/>
              <a:gd name="connsiteY8" fmla="*/ 1929605 h 3729312"/>
              <a:gd name="connsiteX9" fmla="*/ 61757 w 3810000"/>
              <a:gd name="connsiteY9" fmla="*/ 1344779 h 3729312"/>
              <a:gd name="connsiteX10" fmla="*/ 275913 w 3810000"/>
              <a:gd name="connsiteY10" fmla="*/ 940921 h 3729312"/>
              <a:gd name="connsiteX11" fmla="*/ 893683 w 3810000"/>
              <a:gd name="connsiteY11" fmla="*/ 210032 h 3729312"/>
              <a:gd name="connsiteX12" fmla="*/ 1625600 w 3810000"/>
              <a:gd name="connsiteY12" fmla="*/ 0 h 3729312"/>
              <a:gd name="connsiteX13" fmla="*/ 2407920 w 3810000"/>
              <a:gd name="connsiteY13" fmla="*/ 50005 h 3729312"/>
              <a:gd name="connsiteX14" fmla="*/ 3001978 w 3810000"/>
              <a:gd name="connsiteY14" fmla="*/ 370369 h 3729312"/>
              <a:gd name="connsiteX15" fmla="*/ 3359674 w 3810000"/>
              <a:gd name="connsiteY15" fmla="*/ 1171254 h 3729312"/>
              <a:gd name="connsiteX16" fmla="*/ 3436071 w 3810000"/>
              <a:gd name="connsiteY16" fmla="*/ 2214396 h 3729312"/>
              <a:gd name="connsiteX17" fmla="*/ 3373317 w 3810000"/>
              <a:gd name="connsiteY17" fmla="*/ 2660164 h 3729312"/>
              <a:gd name="connsiteX18" fmla="*/ 3306183 w 3810000"/>
              <a:gd name="connsiteY18" fmla="*/ 2911157 h 3729312"/>
              <a:gd name="connsiteX19" fmla="*/ 3277496 w 3810000"/>
              <a:gd name="connsiteY19" fmla="*/ 3007196 h 3729312"/>
              <a:gd name="connsiteX20" fmla="*/ 3809999 w 3810000"/>
              <a:gd name="connsiteY20" fmla="*/ 3236277 h 3729312"/>
              <a:gd name="connsiteX0" fmla="*/ 3831600 w 3831600"/>
              <a:gd name="connsiteY0" fmla="*/ 3219925 h 3729312"/>
              <a:gd name="connsiteX1" fmla="*/ 3416733 w 3831600"/>
              <a:gd name="connsiteY1" fmla="*/ 3548539 h 3729312"/>
              <a:gd name="connsiteX2" fmla="*/ 3041811 w 3831600"/>
              <a:gd name="connsiteY2" fmla="*/ 3689508 h 3729312"/>
              <a:gd name="connsiteX3" fmla="*/ 2331208 w 3831600"/>
              <a:gd name="connsiteY3" fmla="*/ 3727442 h 3729312"/>
              <a:gd name="connsiteX4" fmla="*/ 1687541 w 3831600"/>
              <a:gd name="connsiteY4" fmla="*/ 3644413 h 3729312"/>
              <a:gd name="connsiteX5" fmla="*/ 1042680 w 3831600"/>
              <a:gd name="connsiteY5" fmla="*/ 3462165 h 3729312"/>
              <a:gd name="connsiteX6" fmla="*/ 264842 w 3831600"/>
              <a:gd name="connsiteY6" fmla="*/ 2950050 h 3729312"/>
              <a:gd name="connsiteX7" fmla="*/ 14628 w 3831600"/>
              <a:gd name="connsiteY7" fmla="*/ 2200752 h 3729312"/>
              <a:gd name="connsiteX8" fmla="*/ 21600 w 3831600"/>
              <a:gd name="connsiteY8" fmla="*/ 1929605 h 3729312"/>
              <a:gd name="connsiteX9" fmla="*/ 83357 w 3831600"/>
              <a:gd name="connsiteY9" fmla="*/ 1344779 h 3729312"/>
              <a:gd name="connsiteX10" fmla="*/ 297513 w 3831600"/>
              <a:gd name="connsiteY10" fmla="*/ 940921 h 3729312"/>
              <a:gd name="connsiteX11" fmla="*/ 915283 w 3831600"/>
              <a:gd name="connsiteY11" fmla="*/ 210032 h 3729312"/>
              <a:gd name="connsiteX12" fmla="*/ 1647200 w 3831600"/>
              <a:gd name="connsiteY12" fmla="*/ 0 h 3729312"/>
              <a:gd name="connsiteX13" fmla="*/ 2429520 w 3831600"/>
              <a:gd name="connsiteY13" fmla="*/ 50005 h 3729312"/>
              <a:gd name="connsiteX14" fmla="*/ 3023578 w 3831600"/>
              <a:gd name="connsiteY14" fmla="*/ 370369 h 3729312"/>
              <a:gd name="connsiteX15" fmla="*/ 3381274 w 3831600"/>
              <a:gd name="connsiteY15" fmla="*/ 1171254 h 3729312"/>
              <a:gd name="connsiteX16" fmla="*/ 3457671 w 3831600"/>
              <a:gd name="connsiteY16" fmla="*/ 2214396 h 3729312"/>
              <a:gd name="connsiteX17" fmla="*/ 3394917 w 3831600"/>
              <a:gd name="connsiteY17" fmla="*/ 2660164 h 3729312"/>
              <a:gd name="connsiteX18" fmla="*/ 3327783 w 3831600"/>
              <a:gd name="connsiteY18" fmla="*/ 2911157 h 3729312"/>
              <a:gd name="connsiteX19" fmla="*/ 3299096 w 3831600"/>
              <a:gd name="connsiteY19" fmla="*/ 3007196 h 3729312"/>
              <a:gd name="connsiteX20" fmla="*/ 3831599 w 3831600"/>
              <a:gd name="connsiteY20" fmla="*/ 3236277 h 3729312"/>
              <a:gd name="connsiteX0" fmla="*/ 3831600 w 3831600"/>
              <a:gd name="connsiteY0" fmla="*/ 3219925 h 3729312"/>
              <a:gd name="connsiteX1" fmla="*/ 3416733 w 3831600"/>
              <a:gd name="connsiteY1" fmla="*/ 3548539 h 3729312"/>
              <a:gd name="connsiteX2" fmla="*/ 3041811 w 3831600"/>
              <a:gd name="connsiteY2" fmla="*/ 3689508 h 3729312"/>
              <a:gd name="connsiteX3" fmla="*/ 2331208 w 3831600"/>
              <a:gd name="connsiteY3" fmla="*/ 3727442 h 3729312"/>
              <a:gd name="connsiteX4" fmla="*/ 1687541 w 3831600"/>
              <a:gd name="connsiteY4" fmla="*/ 3644413 h 3729312"/>
              <a:gd name="connsiteX5" fmla="*/ 1042680 w 3831600"/>
              <a:gd name="connsiteY5" fmla="*/ 3462165 h 3729312"/>
              <a:gd name="connsiteX6" fmla="*/ 264842 w 3831600"/>
              <a:gd name="connsiteY6" fmla="*/ 2950050 h 3729312"/>
              <a:gd name="connsiteX7" fmla="*/ 14628 w 3831600"/>
              <a:gd name="connsiteY7" fmla="*/ 2200752 h 3729312"/>
              <a:gd name="connsiteX8" fmla="*/ 21600 w 3831600"/>
              <a:gd name="connsiteY8" fmla="*/ 1929605 h 3729312"/>
              <a:gd name="connsiteX9" fmla="*/ 297513 w 3831600"/>
              <a:gd name="connsiteY9" fmla="*/ 940921 h 3729312"/>
              <a:gd name="connsiteX10" fmla="*/ 915283 w 3831600"/>
              <a:gd name="connsiteY10" fmla="*/ 210032 h 3729312"/>
              <a:gd name="connsiteX11" fmla="*/ 1647200 w 3831600"/>
              <a:gd name="connsiteY11" fmla="*/ 0 h 3729312"/>
              <a:gd name="connsiteX12" fmla="*/ 2429520 w 3831600"/>
              <a:gd name="connsiteY12" fmla="*/ 50005 h 3729312"/>
              <a:gd name="connsiteX13" fmla="*/ 3023578 w 3831600"/>
              <a:gd name="connsiteY13" fmla="*/ 370369 h 3729312"/>
              <a:gd name="connsiteX14" fmla="*/ 3381274 w 3831600"/>
              <a:gd name="connsiteY14" fmla="*/ 1171254 h 3729312"/>
              <a:gd name="connsiteX15" fmla="*/ 3457671 w 3831600"/>
              <a:gd name="connsiteY15" fmla="*/ 2214396 h 3729312"/>
              <a:gd name="connsiteX16" fmla="*/ 3394917 w 3831600"/>
              <a:gd name="connsiteY16" fmla="*/ 2660164 h 3729312"/>
              <a:gd name="connsiteX17" fmla="*/ 3327783 w 3831600"/>
              <a:gd name="connsiteY17" fmla="*/ 2911157 h 3729312"/>
              <a:gd name="connsiteX18" fmla="*/ 3299096 w 3831600"/>
              <a:gd name="connsiteY18" fmla="*/ 3007196 h 3729312"/>
              <a:gd name="connsiteX19" fmla="*/ 3831599 w 3831600"/>
              <a:gd name="connsiteY19" fmla="*/ 3236277 h 3729312"/>
              <a:gd name="connsiteX0" fmla="*/ 3831600 w 3831600"/>
              <a:gd name="connsiteY0" fmla="*/ 3219925 h 3729312"/>
              <a:gd name="connsiteX1" fmla="*/ 3416733 w 3831600"/>
              <a:gd name="connsiteY1" fmla="*/ 3548539 h 3729312"/>
              <a:gd name="connsiteX2" fmla="*/ 3041811 w 3831600"/>
              <a:gd name="connsiteY2" fmla="*/ 3689508 h 3729312"/>
              <a:gd name="connsiteX3" fmla="*/ 2331208 w 3831600"/>
              <a:gd name="connsiteY3" fmla="*/ 3727442 h 3729312"/>
              <a:gd name="connsiteX4" fmla="*/ 1687541 w 3831600"/>
              <a:gd name="connsiteY4" fmla="*/ 3644413 h 3729312"/>
              <a:gd name="connsiteX5" fmla="*/ 1042680 w 3831600"/>
              <a:gd name="connsiteY5" fmla="*/ 3462165 h 3729312"/>
              <a:gd name="connsiteX6" fmla="*/ 264842 w 3831600"/>
              <a:gd name="connsiteY6" fmla="*/ 2950050 h 3729312"/>
              <a:gd name="connsiteX7" fmla="*/ 14628 w 3831600"/>
              <a:gd name="connsiteY7" fmla="*/ 2200752 h 3729312"/>
              <a:gd name="connsiteX8" fmla="*/ 21600 w 3831600"/>
              <a:gd name="connsiteY8" fmla="*/ 1854197 h 3729312"/>
              <a:gd name="connsiteX9" fmla="*/ 297513 w 3831600"/>
              <a:gd name="connsiteY9" fmla="*/ 940921 h 3729312"/>
              <a:gd name="connsiteX10" fmla="*/ 915283 w 3831600"/>
              <a:gd name="connsiteY10" fmla="*/ 210032 h 3729312"/>
              <a:gd name="connsiteX11" fmla="*/ 1647200 w 3831600"/>
              <a:gd name="connsiteY11" fmla="*/ 0 h 3729312"/>
              <a:gd name="connsiteX12" fmla="*/ 2429520 w 3831600"/>
              <a:gd name="connsiteY12" fmla="*/ 50005 h 3729312"/>
              <a:gd name="connsiteX13" fmla="*/ 3023578 w 3831600"/>
              <a:gd name="connsiteY13" fmla="*/ 370369 h 3729312"/>
              <a:gd name="connsiteX14" fmla="*/ 3381274 w 3831600"/>
              <a:gd name="connsiteY14" fmla="*/ 1171254 h 3729312"/>
              <a:gd name="connsiteX15" fmla="*/ 3457671 w 3831600"/>
              <a:gd name="connsiteY15" fmla="*/ 2214396 h 3729312"/>
              <a:gd name="connsiteX16" fmla="*/ 3394917 w 3831600"/>
              <a:gd name="connsiteY16" fmla="*/ 2660164 h 3729312"/>
              <a:gd name="connsiteX17" fmla="*/ 3327783 w 3831600"/>
              <a:gd name="connsiteY17" fmla="*/ 2911157 h 3729312"/>
              <a:gd name="connsiteX18" fmla="*/ 3299096 w 3831600"/>
              <a:gd name="connsiteY18" fmla="*/ 3007196 h 3729312"/>
              <a:gd name="connsiteX19" fmla="*/ 3831599 w 3831600"/>
              <a:gd name="connsiteY19" fmla="*/ 3236277 h 3729312"/>
              <a:gd name="connsiteX0" fmla="*/ 3831600 w 3831600"/>
              <a:gd name="connsiteY0" fmla="*/ 3219925 h 3729312"/>
              <a:gd name="connsiteX1" fmla="*/ 3416733 w 3831600"/>
              <a:gd name="connsiteY1" fmla="*/ 3548539 h 3729312"/>
              <a:gd name="connsiteX2" fmla="*/ 3041811 w 3831600"/>
              <a:gd name="connsiteY2" fmla="*/ 3689508 h 3729312"/>
              <a:gd name="connsiteX3" fmla="*/ 2331208 w 3831600"/>
              <a:gd name="connsiteY3" fmla="*/ 3727442 h 3729312"/>
              <a:gd name="connsiteX4" fmla="*/ 1687541 w 3831600"/>
              <a:gd name="connsiteY4" fmla="*/ 3644413 h 3729312"/>
              <a:gd name="connsiteX5" fmla="*/ 1042680 w 3831600"/>
              <a:gd name="connsiteY5" fmla="*/ 3462165 h 3729312"/>
              <a:gd name="connsiteX6" fmla="*/ 264842 w 3831600"/>
              <a:gd name="connsiteY6" fmla="*/ 2950050 h 3729312"/>
              <a:gd name="connsiteX7" fmla="*/ 14628 w 3831600"/>
              <a:gd name="connsiteY7" fmla="*/ 2200752 h 3729312"/>
              <a:gd name="connsiteX8" fmla="*/ 21600 w 3831600"/>
              <a:gd name="connsiteY8" fmla="*/ 1854197 h 3729312"/>
              <a:gd name="connsiteX9" fmla="*/ 311558 w 3831600"/>
              <a:gd name="connsiteY9" fmla="*/ 841700 h 3729312"/>
              <a:gd name="connsiteX10" fmla="*/ 915283 w 3831600"/>
              <a:gd name="connsiteY10" fmla="*/ 210032 h 3729312"/>
              <a:gd name="connsiteX11" fmla="*/ 1647200 w 3831600"/>
              <a:gd name="connsiteY11" fmla="*/ 0 h 3729312"/>
              <a:gd name="connsiteX12" fmla="*/ 2429520 w 3831600"/>
              <a:gd name="connsiteY12" fmla="*/ 50005 h 3729312"/>
              <a:gd name="connsiteX13" fmla="*/ 3023578 w 3831600"/>
              <a:gd name="connsiteY13" fmla="*/ 370369 h 3729312"/>
              <a:gd name="connsiteX14" fmla="*/ 3381274 w 3831600"/>
              <a:gd name="connsiteY14" fmla="*/ 1171254 h 3729312"/>
              <a:gd name="connsiteX15" fmla="*/ 3457671 w 3831600"/>
              <a:gd name="connsiteY15" fmla="*/ 2214396 h 3729312"/>
              <a:gd name="connsiteX16" fmla="*/ 3394917 w 3831600"/>
              <a:gd name="connsiteY16" fmla="*/ 2660164 h 3729312"/>
              <a:gd name="connsiteX17" fmla="*/ 3327783 w 3831600"/>
              <a:gd name="connsiteY17" fmla="*/ 2911157 h 3729312"/>
              <a:gd name="connsiteX18" fmla="*/ 3299096 w 3831600"/>
              <a:gd name="connsiteY18" fmla="*/ 3007196 h 3729312"/>
              <a:gd name="connsiteX19" fmla="*/ 3831599 w 3831600"/>
              <a:gd name="connsiteY19" fmla="*/ 3236277 h 3729312"/>
              <a:gd name="connsiteX0" fmla="*/ 3827607 w 3827607"/>
              <a:gd name="connsiteY0" fmla="*/ 3219925 h 3729312"/>
              <a:gd name="connsiteX1" fmla="*/ 3412740 w 3827607"/>
              <a:gd name="connsiteY1" fmla="*/ 3548539 h 3729312"/>
              <a:gd name="connsiteX2" fmla="*/ 3037818 w 3827607"/>
              <a:gd name="connsiteY2" fmla="*/ 3689508 h 3729312"/>
              <a:gd name="connsiteX3" fmla="*/ 2327215 w 3827607"/>
              <a:gd name="connsiteY3" fmla="*/ 3727442 h 3729312"/>
              <a:gd name="connsiteX4" fmla="*/ 1683548 w 3827607"/>
              <a:gd name="connsiteY4" fmla="*/ 3644413 h 3729312"/>
              <a:gd name="connsiteX5" fmla="*/ 1038687 w 3827607"/>
              <a:gd name="connsiteY5" fmla="*/ 3462165 h 3729312"/>
              <a:gd name="connsiteX6" fmla="*/ 260849 w 3827607"/>
              <a:gd name="connsiteY6" fmla="*/ 2950050 h 3729312"/>
              <a:gd name="connsiteX7" fmla="*/ 10635 w 3827607"/>
              <a:gd name="connsiteY7" fmla="*/ 2200752 h 3729312"/>
              <a:gd name="connsiteX8" fmla="*/ 17607 w 3827607"/>
              <a:gd name="connsiteY8" fmla="*/ 1854197 h 3729312"/>
              <a:gd name="connsiteX9" fmla="*/ 307565 w 3827607"/>
              <a:gd name="connsiteY9" fmla="*/ 841700 h 3729312"/>
              <a:gd name="connsiteX10" fmla="*/ 911290 w 3827607"/>
              <a:gd name="connsiteY10" fmla="*/ 210032 h 3729312"/>
              <a:gd name="connsiteX11" fmla="*/ 1643207 w 3827607"/>
              <a:gd name="connsiteY11" fmla="*/ 0 h 3729312"/>
              <a:gd name="connsiteX12" fmla="*/ 2425527 w 3827607"/>
              <a:gd name="connsiteY12" fmla="*/ 50005 h 3729312"/>
              <a:gd name="connsiteX13" fmla="*/ 3019585 w 3827607"/>
              <a:gd name="connsiteY13" fmla="*/ 370369 h 3729312"/>
              <a:gd name="connsiteX14" fmla="*/ 3377281 w 3827607"/>
              <a:gd name="connsiteY14" fmla="*/ 1171254 h 3729312"/>
              <a:gd name="connsiteX15" fmla="*/ 3453678 w 3827607"/>
              <a:gd name="connsiteY15" fmla="*/ 2214396 h 3729312"/>
              <a:gd name="connsiteX16" fmla="*/ 3390924 w 3827607"/>
              <a:gd name="connsiteY16" fmla="*/ 2660164 h 3729312"/>
              <a:gd name="connsiteX17" fmla="*/ 3323790 w 3827607"/>
              <a:gd name="connsiteY17" fmla="*/ 2911157 h 3729312"/>
              <a:gd name="connsiteX18" fmla="*/ 3295103 w 3827607"/>
              <a:gd name="connsiteY18" fmla="*/ 3007196 h 3729312"/>
              <a:gd name="connsiteX19" fmla="*/ 3827606 w 3827607"/>
              <a:gd name="connsiteY19" fmla="*/ 3236277 h 3729312"/>
              <a:gd name="connsiteX0" fmla="*/ 3833194 w 3833194"/>
              <a:gd name="connsiteY0" fmla="*/ 3219925 h 3729312"/>
              <a:gd name="connsiteX1" fmla="*/ 3418327 w 3833194"/>
              <a:gd name="connsiteY1" fmla="*/ 3548539 h 3729312"/>
              <a:gd name="connsiteX2" fmla="*/ 3043405 w 3833194"/>
              <a:gd name="connsiteY2" fmla="*/ 3689508 h 3729312"/>
              <a:gd name="connsiteX3" fmla="*/ 2332802 w 3833194"/>
              <a:gd name="connsiteY3" fmla="*/ 3727442 h 3729312"/>
              <a:gd name="connsiteX4" fmla="*/ 1689135 w 3833194"/>
              <a:gd name="connsiteY4" fmla="*/ 3644413 h 3729312"/>
              <a:gd name="connsiteX5" fmla="*/ 1044274 w 3833194"/>
              <a:gd name="connsiteY5" fmla="*/ 3462165 h 3729312"/>
              <a:gd name="connsiteX6" fmla="*/ 266436 w 3833194"/>
              <a:gd name="connsiteY6" fmla="*/ 2950050 h 3729312"/>
              <a:gd name="connsiteX7" fmla="*/ 16222 w 3833194"/>
              <a:gd name="connsiteY7" fmla="*/ 2200752 h 3729312"/>
              <a:gd name="connsiteX8" fmla="*/ 23194 w 3833194"/>
              <a:gd name="connsiteY8" fmla="*/ 1854197 h 3729312"/>
              <a:gd name="connsiteX9" fmla="*/ 313152 w 3833194"/>
              <a:gd name="connsiteY9" fmla="*/ 841700 h 3729312"/>
              <a:gd name="connsiteX10" fmla="*/ 916877 w 3833194"/>
              <a:gd name="connsiteY10" fmla="*/ 210032 h 3729312"/>
              <a:gd name="connsiteX11" fmla="*/ 1648794 w 3833194"/>
              <a:gd name="connsiteY11" fmla="*/ 0 h 3729312"/>
              <a:gd name="connsiteX12" fmla="*/ 2431114 w 3833194"/>
              <a:gd name="connsiteY12" fmla="*/ 50005 h 3729312"/>
              <a:gd name="connsiteX13" fmla="*/ 3025172 w 3833194"/>
              <a:gd name="connsiteY13" fmla="*/ 370369 h 3729312"/>
              <a:gd name="connsiteX14" fmla="*/ 3382868 w 3833194"/>
              <a:gd name="connsiteY14" fmla="*/ 1171254 h 3729312"/>
              <a:gd name="connsiteX15" fmla="*/ 3459265 w 3833194"/>
              <a:gd name="connsiteY15" fmla="*/ 2214396 h 3729312"/>
              <a:gd name="connsiteX16" fmla="*/ 3396511 w 3833194"/>
              <a:gd name="connsiteY16" fmla="*/ 2660164 h 3729312"/>
              <a:gd name="connsiteX17" fmla="*/ 3329377 w 3833194"/>
              <a:gd name="connsiteY17" fmla="*/ 2911157 h 3729312"/>
              <a:gd name="connsiteX18" fmla="*/ 3300690 w 3833194"/>
              <a:gd name="connsiteY18" fmla="*/ 3007196 h 3729312"/>
              <a:gd name="connsiteX19" fmla="*/ 3833193 w 3833194"/>
              <a:gd name="connsiteY19" fmla="*/ 3236277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15574 w 3835616"/>
              <a:gd name="connsiteY9" fmla="*/ 841700 h 3729312"/>
              <a:gd name="connsiteX10" fmla="*/ 919299 w 3835616"/>
              <a:gd name="connsiteY10" fmla="*/ 210032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835615 w 3835616"/>
              <a:gd name="connsiteY19" fmla="*/ 3236277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01529 w 3835616"/>
              <a:gd name="connsiteY9" fmla="*/ 901232 h 3729312"/>
              <a:gd name="connsiteX10" fmla="*/ 919299 w 3835616"/>
              <a:gd name="connsiteY10" fmla="*/ 210032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835615 w 3835616"/>
              <a:gd name="connsiteY19" fmla="*/ 3236277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01529 w 3835616"/>
              <a:gd name="connsiteY9" fmla="*/ 901232 h 3729312"/>
              <a:gd name="connsiteX10" fmla="*/ 717992 w 3835616"/>
              <a:gd name="connsiteY10" fmla="*/ 341005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835615 w 3835616"/>
              <a:gd name="connsiteY19" fmla="*/ 3236277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01529 w 3835616"/>
              <a:gd name="connsiteY9" fmla="*/ 901232 h 3729312"/>
              <a:gd name="connsiteX10" fmla="*/ 717992 w 3835616"/>
              <a:gd name="connsiteY10" fmla="*/ 341005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835615 w 3835616"/>
              <a:gd name="connsiteY19" fmla="*/ 3236277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01529 w 3835616"/>
              <a:gd name="connsiteY9" fmla="*/ 901232 h 3729312"/>
              <a:gd name="connsiteX10" fmla="*/ 717992 w 3835616"/>
              <a:gd name="connsiteY10" fmla="*/ 341005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835615 w 3835616"/>
              <a:gd name="connsiteY19" fmla="*/ 3171595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01529 w 3835616"/>
              <a:gd name="connsiteY9" fmla="*/ 901232 h 3729312"/>
              <a:gd name="connsiteX10" fmla="*/ 717992 w 3835616"/>
              <a:gd name="connsiteY10" fmla="*/ 341005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829746 w 3835616"/>
              <a:gd name="connsiteY19" fmla="*/ 3216376 h 3729312"/>
              <a:gd name="connsiteX0" fmla="*/ 3835616 w 3841659"/>
              <a:gd name="connsiteY0" fmla="*/ 3219925 h 3729312"/>
              <a:gd name="connsiteX1" fmla="*/ 3420749 w 3841659"/>
              <a:gd name="connsiteY1" fmla="*/ 3548539 h 3729312"/>
              <a:gd name="connsiteX2" fmla="*/ 3045827 w 3841659"/>
              <a:gd name="connsiteY2" fmla="*/ 3689508 h 3729312"/>
              <a:gd name="connsiteX3" fmla="*/ 2335224 w 3841659"/>
              <a:gd name="connsiteY3" fmla="*/ 3727442 h 3729312"/>
              <a:gd name="connsiteX4" fmla="*/ 1691557 w 3841659"/>
              <a:gd name="connsiteY4" fmla="*/ 3644413 h 3729312"/>
              <a:gd name="connsiteX5" fmla="*/ 1046696 w 3841659"/>
              <a:gd name="connsiteY5" fmla="*/ 3462165 h 3729312"/>
              <a:gd name="connsiteX6" fmla="*/ 268858 w 3841659"/>
              <a:gd name="connsiteY6" fmla="*/ 2950050 h 3729312"/>
              <a:gd name="connsiteX7" fmla="*/ 18644 w 3841659"/>
              <a:gd name="connsiteY7" fmla="*/ 2200752 h 3729312"/>
              <a:gd name="connsiteX8" fmla="*/ 30297 w 3841659"/>
              <a:gd name="connsiteY8" fmla="*/ 1762911 h 3729312"/>
              <a:gd name="connsiteX9" fmla="*/ 301529 w 3841659"/>
              <a:gd name="connsiteY9" fmla="*/ 901232 h 3729312"/>
              <a:gd name="connsiteX10" fmla="*/ 717992 w 3841659"/>
              <a:gd name="connsiteY10" fmla="*/ 341005 h 3729312"/>
              <a:gd name="connsiteX11" fmla="*/ 1651216 w 3841659"/>
              <a:gd name="connsiteY11" fmla="*/ 0 h 3729312"/>
              <a:gd name="connsiteX12" fmla="*/ 2433536 w 3841659"/>
              <a:gd name="connsiteY12" fmla="*/ 50005 h 3729312"/>
              <a:gd name="connsiteX13" fmla="*/ 3027594 w 3841659"/>
              <a:gd name="connsiteY13" fmla="*/ 370369 h 3729312"/>
              <a:gd name="connsiteX14" fmla="*/ 3385290 w 3841659"/>
              <a:gd name="connsiteY14" fmla="*/ 1171254 h 3729312"/>
              <a:gd name="connsiteX15" fmla="*/ 3461687 w 3841659"/>
              <a:gd name="connsiteY15" fmla="*/ 2214396 h 3729312"/>
              <a:gd name="connsiteX16" fmla="*/ 3398933 w 3841659"/>
              <a:gd name="connsiteY16" fmla="*/ 2660164 h 3729312"/>
              <a:gd name="connsiteX17" fmla="*/ 3331799 w 3841659"/>
              <a:gd name="connsiteY17" fmla="*/ 2911157 h 3729312"/>
              <a:gd name="connsiteX18" fmla="*/ 3303112 w 3841659"/>
              <a:gd name="connsiteY18" fmla="*/ 3007196 h 3729312"/>
              <a:gd name="connsiteX19" fmla="*/ 3841659 w 3841659"/>
              <a:gd name="connsiteY19" fmla="*/ 3223109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01529 w 3835616"/>
              <a:gd name="connsiteY9" fmla="*/ 901232 h 3729312"/>
              <a:gd name="connsiteX10" fmla="*/ 717992 w 3835616"/>
              <a:gd name="connsiteY10" fmla="*/ 341005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762243 w 3835616"/>
              <a:gd name="connsiteY19" fmla="*/ 3112020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303112 w 3841661"/>
              <a:gd name="connsiteY18" fmla="*/ 3007196 h 3729312"/>
              <a:gd name="connsiteX19" fmla="*/ 3841661 w 3841661"/>
              <a:gd name="connsiteY19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303112 w 3841661"/>
              <a:gd name="connsiteY18" fmla="*/ 3007196 h 3729312"/>
              <a:gd name="connsiteX19" fmla="*/ 3841661 w 3841661"/>
              <a:gd name="connsiteY19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322966 w 3841661"/>
              <a:gd name="connsiteY18" fmla="*/ 3024028 h 3729312"/>
              <a:gd name="connsiteX19" fmla="*/ 3841661 w 3841661"/>
              <a:gd name="connsiteY19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322966 w 3841661"/>
              <a:gd name="connsiteY18" fmla="*/ 3024028 h 3729312"/>
              <a:gd name="connsiteX19" fmla="*/ 3841661 w 3841661"/>
              <a:gd name="connsiteY19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322966 w 3841661"/>
              <a:gd name="connsiteY18" fmla="*/ 3024028 h 3729312"/>
              <a:gd name="connsiteX19" fmla="*/ 3841661 w 3841661"/>
              <a:gd name="connsiteY19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841661 w 3841661"/>
              <a:gd name="connsiteY18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841661 w 3841661"/>
              <a:gd name="connsiteY18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841661 w 3841661"/>
              <a:gd name="connsiteY18" fmla="*/ 3216378 h 3729312"/>
              <a:gd name="connsiteX0" fmla="*/ 3835616 w 3865486"/>
              <a:gd name="connsiteY0" fmla="*/ 3219925 h 3729312"/>
              <a:gd name="connsiteX1" fmla="*/ 3420749 w 3865486"/>
              <a:gd name="connsiteY1" fmla="*/ 3548539 h 3729312"/>
              <a:gd name="connsiteX2" fmla="*/ 3045827 w 3865486"/>
              <a:gd name="connsiteY2" fmla="*/ 3689508 h 3729312"/>
              <a:gd name="connsiteX3" fmla="*/ 2335224 w 3865486"/>
              <a:gd name="connsiteY3" fmla="*/ 3727442 h 3729312"/>
              <a:gd name="connsiteX4" fmla="*/ 1691557 w 3865486"/>
              <a:gd name="connsiteY4" fmla="*/ 3644413 h 3729312"/>
              <a:gd name="connsiteX5" fmla="*/ 1046696 w 3865486"/>
              <a:gd name="connsiteY5" fmla="*/ 3462165 h 3729312"/>
              <a:gd name="connsiteX6" fmla="*/ 268858 w 3865486"/>
              <a:gd name="connsiteY6" fmla="*/ 2950050 h 3729312"/>
              <a:gd name="connsiteX7" fmla="*/ 18644 w 3865486"/>
              <a:gd name="connsiteY7" fmla="*/ 2200752 h 3729312"/>
              <a:gd name="connsiteX8" fmla="*/ 30297 w 3865486"/>
              <a:gd name="connsiteY8" fmla="*/ 1762911 h 3729312"/>
              <a:gd name="connsiteX9" fmla="*/ 301529 w 3865486"/>
              <a:gd name="connsiteY9" fmla="*/ 901232 h 3729312"/>
              <a:gd name="connsiteX10" fmla="*/ 717992 w 3865486"/>
              <a:gd name="connsiteY10" fmla="*/ 341005 h 3729312"/>
              <a:gd name="connsiteX11" fmla="*/ 1651216 w 3865486"/>
              <a:gd name="connsiteY11" fmla="*/ 0 h 3729312"/>
              <a:gd name="connsiteX12" fmla="*/ 2433536 w 3865486"/>
              <a:gd name="connsiteY12" fmla="*/ 50005 h 3729312"/>
              <a:gd name="connsiteX13" fmla="*/ 3027594 w 3865486"/>
              <a:gd name="connsiteY13" fmla="*/ 370369 h 3729312"/>
              <a:gd name="connsiteX14" fmla="*/ 3385290 w 3865486"/>
              <a:gd name="connsiteY14" fmla="*/ 1171254 h 3729312"/>
              <a:gd name="connsiteX15" fmla="*/ 3461687 w 3865486"/>
              <a:gd name="connsiteY15" fmla="*/ 2214396 h 3729312"/>
              <a:gd name="connsiteX16" fmla="*/ 3398933 w 3865486"/>
              <a:gd name="connsiteY16" fmla="*/ 2660164 h 3729312"/>
              <a:gd name="connsiteX17" fmla="*/ 3331799 w 3865486"/>
              <a:gd name="connsiteY17" fmla="*/ 2911157 h 3729312"/>
              <a:gd name="connsiteX18" fmla="*/ 3865486 w 3865486"/>
              <a:gd name="connsiteY18" fmla="*/ 313895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398933 w 3837690"/>
              <a:gd name="connsiteY16" fmla="*/ 2660164 h 3729312"/>
              <a:gd name="connsiteX17" fmla="*/ 3331799 w 3837690"/>
              <a:gd name="connsiteY17" fmla="*/ 2911157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398933 w 3837690"/>
              <a:gd name="connsiteY16" fmla="*/ 2660164 h 3729312"/>
              <a:gd name="connsiteX17" fmla="*/ 3331799 w 3837690"/>
              <a:gd name="connsiteY17" fmla="*/ 2911157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398933 w 3837690"/>
              <a:gd name="connsiteY16" fmla="*/ 2660164 h 3729312"/>
              <a:gd name="connsiteX17" fmla="*/ 3331799 w 3837690"/>
              <a:gd name="connsiteY17" fmla="*/ 2911157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398933 w 3837690"/>
              <a:gd name="connsiteY16" fmla="*/ 2660164 h 3729312"/>
              <a:gd name="connsiteX17" fmla="*/ 3292091 w 3837690"/>
              <a:gd name="connsiteY17" fmla="*/ 2978484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398933 w 3837690"/>
              <a:gd name="connsiteY16" fmla="*/ 2660164 h 3729312"/>
              <a:gd name="connsiteX17" fmla="*/ 3292091 w 3837690"/>
              <a:gd name="connsiteY17" fmla="*/ 2978484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430700 w 3837690"/>
              <a:gd name="connsiteY16" fmla="*/ 2656798 h 3729312"/>
              <a:gd name="connsiteX17" fmla="*/ 3292091 w 3837690"/>
              <a:gd name="connsiteY17" fmla="*/ 2978484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430700 w 3837690"/>
              <a:gd name="connsiteY16" fmla="*/ 2656798 h 3729312"/>
              <a:gd name="connsiteX17" fmla="*/ 3292091 w 3837690"/>
              <a:gd name="connsiteY17" fmla="*/ 2978484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576"/>
              <a:gd name="connsiteX1" fmla="*/ 3416779 w 3837690"/>
              <a:gd name="connsiteY1" fmla="*/ 3528340 h 3729576"/>
              <a:gd name="connsiteX2" fmla="*/ 3045827 w 3837690"/>
              <a:gd name="connsiteY2" fmla="*/ 3689508 h 3729576"/>
              <a:gd name="connsiteX3" fmla="*/ 2335224 w 3837690"/>
              <a:gd name="connsiteY3" fmla="*/ 3727442 h 3729576"/>
              <a:gd name="connsiteX4" fmla="*/ 1691557 w 3837690"/>
              <a:gd name="connsiteY4" fmla="*/ 3644413 h 3729576"/>
              <a:gd name="connsiteX5" fmla="*/ 1046696 w 3837690"/>
              <a:gd name="connsiteY5" fmla="*/ 3462165 h 3729576"/>
              <a:gd name="connsiteX6" fmla="*/ 268858 w 3837690"/>
              <a:gd name="connsiteY6" fmla="*/ 2950050 h 3729576"/>
              <a:gd name="connsiteX7" fmla="*/ 18644 w 3837690"/>
              <a:gd name="connsiteY7" fmla="*/ 2200752 h 3729576"/>
              <a:gd name="connsiteX8" fmla="*/ 30297 w 3837690"/>
              <a:gd name="connsiteY8" fmla="*/ 1762911 h 3729576"/>
              <a:gd name="connsiteX9" fmla="*/ 301529 w 3837690"/>
              <a:gd name="connsiteY9" fmla="*/ 901232 h 3729576"/>
              <a:gd name="connsiteX10" fmla="*/ 717992 w 3837690"/>
              <a:gd name="connsiteY10" fmla="*/ 341005 h 3729576"/>
              <a:gd name="connsiteX11" fmla="*/ 1651216 w 3837690"/>
              <a:gd name="connsiteY11" fmla="*/ 0 h 3729576"/>
              <a:gd name="connsiteX12" fmla="*/ 2433536 w 3837690"/>
              <a:gd name="connsiteY12" fmla="*/ 50005 h 3729576"/>
              <a:gd name="connsiteX13" fmla="*/ 3027594 w 3837690"/>
              <a:gd name="connsiteY13" fmla="*/ 370369 h 3729576"/>
              <a:gd name="connsiteX14" fmla="*/ 3385290 w 3837690"/>
              <a:gd name="connsiteY14" fmla="*/ 1171254 h 3729576"/>
              <a:gd name="connsiteX15" fmla="*/ 3461687 w 3837690"/>
              <a:gd name="connsiteY15" fmla="*/ 2214396 h 3729576"/>
              <a:gd name="connsiteX16" fmla="*/ 3430700 w 3837690"/>
              <a:gd name="connsiteY16" fmla="*/ 2656798 h 3729576"/>
              <a:gd name="connsiteX17" fmla="*/ 3292091 w 3837690"/>
              <a:gd name="connsiteY17" fmla="*/ 2978484 h 3729576"/>
              <a:gd name="connsiteX18" fmla="*/ 3837690 w 3837690"/>
              <a:gd name="connsiteY18" fmla="*/ 3213012 h 3729576"/>
              <a:gd name="connsiteX0" fmla="*/ 3835616 w 3837690"/>
              <a:gd name="connsiteY0" fmla="*/ 3219925 h 3727718"/>
              <a:gd name="connsiteX1" fmla="*/ 3416779 w 3837690"/>
              <a:gd name="connsiteY1" fmla="*/ 3528340 h 3727718"/>
              <a:gd name="connsiteX2" fmla="*/ 2986264 w 3837690"/>
              <a:gd name="connsiteY2" fmla="*/ 3665944 h 3727718"/>
              <a:gd name="connsiteX3" fmla="*/ 2335224 w 3837690"/>
              <a:gd name="connsiteY3" fmla="*/ 3727442 h 3727718"/>
              <a:gd name="connsiteX4" fmla="*/ 1691557 w 3837690"/>
              <a:gd name="connsiteY4" fmla="*/ 3644413 h 3727718"/>
              <a:gd name="connsiteX5" fmla="*/ 1046696 w 3837690"/>
              <a:gd name="connsiteY5" fmla="*/ 3462165 h 3727718"/>
              <a:gd name="connsiteX6" fmla="*/ 268858 w 3837690"/>
              <a:gd name="connsiteY6" fmla="*/ 2950050 h 3727718"/>
              <a:gd name="connsiteX7" fmla="*/ 18644 w 3837690"/>
              <a:gd name="connsiteY7" fmla="*/ 2200752 h 3727718"/>
              <a:gd name="connsiteX8" fmla="*/ 30297 w 3837690"/>
              <a:gd name="connsiteY8" fmla="*/ 1762911 h 3727718"/>
              <a:gd name="connsiteX9" fmla="*/ 301529 w 3837690"/>
              <a:gd name="connsiteY9" fmla="*/ 901232 h 3727718"/>
              <a:gd name="connsiteX10" fmla="*/ 717992 w 3837690"/>
              <a:gd name="connsiteY10" fmla="*/ 341005 h 3727718"/>
              <a:gd name="connsiteX11" fmla="*/ 1651216 w 3837690"/>
              <a:gd name="connsiteY11" fmla="*/ 0 h 3727718"/>
              <a:gd name="connsiteX12" fmla="*/ 2433536 w 3837690"/>
              <a:gd name="connsiteY12" fmla="*/ 50005 h 3727718"/>
              <a:gd name="connsiteX13" fmla="*/ 3027594 w 3837690"/>
              <a:gd name="connsiteY13" fmla="*/ 370369 h 3727718"/>
              <a:gd name="connsiteX14" fmla="*/ 3385290 w 3837690"/>
              <a:gd name="connsiteY14" fmla="*/ 1171254 h 3727718"/>
              <a:gd name="connsiteX15" fmla="*/ 3461687 w 3837690"/>
              <a:gd name="connsiteY15" fmla="*/ 2214396 h 3727718"/>
              <a:gd name="connsiteX16" fmla="*/ 3430700 w 3837690"/>
              <a:gd name="connsiteY16" fmla="*/ 2656798 h 3727718"/>
              <a:gd name="connsiteX17" fmla="*/ 3292091 w 3837690"/>
              <a:gd name="connsiteY17" fmla="*/ 2978484 h 3727718"/>
              <a:gd name="connsiteX18" fmla="*/ 3837690 w 3837690"/>
              <a:gd name="connsiteY18" fmla="*/ 3213012 h 3727718"/>
              <a:gd name="connsiteX0" fmla="*/ 3835616 w 3837690"/>
              <a:gd name="connsiteY0" fmla="*/ 3219925 h 3727718"/>
              <a:gd name="connsiteX1" fmla="*/ 3416779 w 3837690"/>
              <a:gd name="connsiteY1" fmla="*/ 3528340 h 3727718"/>
              <a:gd name="connsiteX2" fmla="*/ 2986264 w 3837690"/>
              <a:gd name="connsiteY2" fmla="*/ 3665944 h 3727718"/>
              <a:gd name="connsiteX3" fmla="*/ 2335224 w 3837690"/>
              <a:gd name="connsiteY3" fmla="*/ 3727442 h 3727718"/>
              <a:gd name="connsiteX4" fmla="*/ 1691557 w 3837690"/>
              <a:gd name="connsiteY4" fmla="*/ 3644413 h 3727718"/>
              <a:gd name="connsiteX5" fmla="*/ 1046696 w 3837690"/>
              <a:gd name="connsiteY5" fmla="*/ 3462165 h 3727718"/>
              <a:gd name="connsiteX6" fmla="*/ 268858 w 3837690"/>
              <a:gd name="connsiteY6" fmla="*/ 2950050 h 3727718"/>
              <a:gd name="connsiteX7" fmla="*/ 18644 w 3837690"/>
              <a:gd name="connsiteY7" fmla="*/ 2200752 h 3727718"/>
              <a:gd name="connsiteX8" fmla="*/ 30297 w 3837690"/>
              <a:gd name="connsiteY8" fmla="*/ 1762911 h 3727718"/>
              <a:gd name="connsiteX9" fmla="*/ 301529 w 3837690"/>
              <a:gd name="connsiteY9" fmla="*/ 901232 h 3727718"/>
              <a:gd name="connsiteX10" fmla="*/ 717992 w 3837690"/>
              <a:gd name="connsiteY10" fmla="*/ 341005 h 3727718"/>
              <a:gd name="connsiteX11" fmla="*/ 1651216 w 3837690"/>
              <a:gd name="connsiteY11" fmla="*/ 0 h 3727718"/>
              <a:gd name="connsiteX12" fmla="*/ 2433536 w 3837690"/>
              <a:gd name="connsiteY12" fmla="*/ 50005 h 3727718"/>
              <a:gd name="connsiteX13" fmla="*/ 3027594 w 3837690"/>
              <a:gd name="connsiteY13" fmla="*/ 370369 h 3727718"/>
              <a:gd name="connsiteX14" fmla="*/ 3385290 w 3837690"/>
              <a:gd name="connsiteY14" fmla="*/ 1171254 h 3727718"/>
              <a:gd name="connsiteX15" fmla="*/ 3461687 w 3837690"/>
              <a:gd name="connsiteY15" fmla="*/ 2214396 h 3727718"/>
              <a:gd name="connsiteX16" fmla="*/ 3430700 w 3837690"/>
              <a:gd name="connsiteY16" fmla="*/ 2656798 h 3727718"/>
              <a:gd name="connsiteX17" fmla="*/ 3292091 w 3837690"/>
              <a:gd name="connsiteY17" fmla="*/ 2978484 h 3727718"/>
              <a:gd name="connsiteX18" fmla="*/ 3837690 w 3837690"/>
              <a:gd name="connsiteY18" fmla="*/ 3223110 h 3727718"/>
              <a:gd name="connsiteX0" fmla="*/ 3835616 w 3837690"/>
              <a:gd name="connsiteY0" fmla="*/ 3219925 h 3729804"/>
              <a:gd name="connsiteX1" fmla="*/ 3416779 w 3837690"/>
              <a:gd name="connsiteY1" fmla="*/ 3528340 h 3729804"/>
              <a:gd name="connsiteX2" fmla="*/ 2964477 w 3837690"/>
              <a:gd name="connsiteY2" fmla="*/ 3558897 h 3729804"/>
              <a:gd name="connsiteX3" fmla="*/ 2335224 w 3837690"/>
              <a:gd name="connsiteY3" fmla="*/ 3727442 h 3729804"/>
              <a:gd name="connsiteX4" fmla="*/ 1691557 w 3837690"/>
              <a:gd name="connsiteY4" fmla="*/ 3644413 h 3729804"/>
              <a:gd name="connsiteX5" fmla="*/ 1046696 w 3837690"/>
              <a:gd name="connsiteY5" fmla="*/ 3462165 h 3729804"/>
              <a:gd name="connsiteX6" fmla="*/ 268858 w 3837690"/>
              <a:gd name="connsiteY6" fmla="*/ 2950050 h 3729804"/>
              <a:gd name="connsiteX7" fmla="*/ 18644 w 3837690"/>
              <a:gd name="connsiteY7" fmla="*/ 2200752 h 3729804"/>
              <a:gd name="connsiteX8" fmla="*/ 30297 w 3837690"/>
              <a:gd name="connsiteY8" fmla="*/ 1762911 h 3729804"/>
              <a:gd name="connsiteX9" fmla="*/ 301529 w 3837690"/>
              <a:gd name="connsiteY9" fmla="*/ 901232 h 3729804"/>
              <a:gd name="connsiteX10" fmla="*/ 717992 w 3837690"/>
              <a:gd name="connsiteY10" fmla="*/ 341005 h 3729804"/>
              <a:gd name="connsiteX11" fmla="*/ 1651216 w 3837690"/>
              <a:gd name="connsiteY11" fmla="*/ 0 h 3729804"/>
              <a:gd name="connsiteX12" fmla="*/ 2433536 w 3837690"/>
              <a:gd name="connsiteY12" fmla="*/ 50005 h 3729804"/>
              <a:gd name="connsiteX13" fmla="*/ 3027594 w 3837690"/>
              <a:gd name="connsiteY13" fmla="*/ 370369 h 3729804"/>
              <a:gd name="connsiteX14" fmla="*/ 3385290 w 3837690"/>
              <a:gd name="connsiteY14" fmla="*/ 1171254 h 3729804"/>
              <a:gd name="connsiteX15" fmla="*/ 3461687 w 3837690"/>
              <a:gd name="connsiteY15" fmla="*/ 2214396 h 3729804"/>
              <a:gd name="connsiteX16" fmla="*/ 3430700 w 3837690"/>
              <a:gd name="connsiteY16" fmla="*/ 2656798 h 3729804"/>
              <a:gd name="connsiteX17" fmla="*/ 3292091 w 3837690"/>
              <a:gd name="connsiteY17" fmla="*/ 2978484 h 3729804"/>
              <a:gd name="connsiteX18" fmla="*/ 3837690 w 3837690"/>
              <a:gd name="connsiteY18" fmla="*/ 3223110 h 3729804"/>
              <a:gd name="connsiteX0" fmla="*/ 3835616 w 3837690"/>
              <a:gd name="connsiteY0" fmla="*/ 3219925 h 3728640"/>
              <a:gd name="connsiteX1" fmla="*/ 3416779 w 3837690"/>
              <a:gd name="connsiteY1" fmla="*/ 3528340 h 3728640"/>
              <a:gd name="connsiteX2" fmla="*/ 2964477 w 3837690"/>
              <a:gd name="connsiteY2" fmla="*/ 3558897 h 3728640"/>
              <a:gd name="connsiteX3" fmla="*/ 2335224 w 3837690"/>
              <a:gd name="connsiteY3" fmla="*/ 3727442 h 3728640"/>
              <a:gd name="connsiteX4" fmla="*/ 1046696 w 3837690"/>
              <a:gd name="connsiteY4" fmla="*/ 3462165 h 3728640"/>
              <a:gd name="connsiteX5" fmla="*/ 268858 w 3837690"/>
              <a:gd name="connsiteY5" fmla="*/ 2950050 h 3728640"/>
              <a:gd name="connsiteX6" fmla="*/ 18644 w 3837690"/>
              <a:gd name="connsiteY6" fmla="*/ 2200752 h 3728640"/>
              <a:gd name="connsiteX7" fmla="*/ 30297 w 3837690"/>
              <a:gd name="connsiteY7" fmla="*/ 1762911 h 3728640"/>
              <a:gd name="connsiteX8" fmla="*/ 301529 w 3837690"/>
              <a:gd name="connsiteY8" fmla="*/ 901232 h 3728640"/>
              <a:gd name="connsiteX9" fmla="*/ 717992 w 3837690"/>
              <a:gd name="connsiteY9" fmla="*/ 341005 h 3728640"/>
              <a:gd name="connsiteX10" fmla="*/ 1651216 w 3837690"/>
              <a:gd name="connsiteY10" fmla="*/ 0 h 3728640"/>
              <a:gd name="connsiteX11" fmla="*/ 2433536 w 3837690"/>
              <a:gd name="connsiteY11" fmla="*/ 50005 h 3728640"/>
              <a:gd name="connsiteX12" fmla="*/ 3027594 w 3837690"/>
              <a:gd name="connsiteY12" fmla="*/ 370369 h 3728640"/>
              <a:gd name="connsiteX13" fmla="*/ 3385290 w 3837690"/>
              <a:gd name="connsiteY13" fmla="*/ 1171254 h 3728640"/>
              <a:gd name="connsiteX14" fmla="*/ 3461687 w 3837690"/>
              <a:gd name="connsiteY14" fmla="*/ 2214396 h 3728640"/>
              <a:gd name="connsiteX15" fmla="*/ 3430700 w 3837690"/>
              <a:gd name="connsiteY15" fmla="*/ 2656798 h 3728640"/>
              <a:gd name="connsiteX16" fmla="*/ 3292091 w 3837690"/>
              <a:gd name="connsiteY16" fmla="*/ 2978484 h 3728640"/>
              <a:gd name="connsiteX17" fmla="*/ 3837690 w 3837690"/>
              <a:gd name="connsiteY17" fmla="*/ 3223110 h 3728640"/>
              <a:gd name="connsiteX0" fmla="*/ 3835616 w 3837690"/>
              <a:gd name="connsiteY0" fmla="*/ 3219925 h 3728656"/>
              <a:gd name="connsiteX1" fmla="*/ 3417487 w 3837690"/>
              <a:gd name="connsiteY1" fmla="*/ 3513956 h 3728656"/>
              <a:gd name="connsiteX2" fmla="*/ 2964477 w 3837690"/>
              <a:gd name="connsiteY2" fmla="*/ 3558897 h 3728656"/>
              <a:gd name="connsiteX3" fmla="*/ 2335224 w 3837690"/>
              <a:gd name="connsiteY3" fmla="*/ 3727442 h 3728656"/>
              <a:gd name="connsiteX4" fmla="*/ 1046696 w 3837690"/>
              <a:gd name="connsiteY4" fmla="*/ 3462165 h 3728656"/>
              <a:gd name="connsiteX5" fmla="*/ 268858 w 3837690"/>
              <a:gd name="connsiteY5" fmla="*/ 2950050 h 3728656"/>
              <a:gd name="connsiteX6" fmla="*/ 18644 w 3837690"/>
              <a:gd name="connsiteY6" fmla="*/ 2200752 h 3728656"/>
              <a:gd name="connsiteX7" fmla="*/ 30297 w 3837690"/>
              <a:gd name="connsiteY7" fmla="*/ 1762911 h 3728656"/>
              <a:gd name="connsiteX8" fmla="*/ 301529 w 3837690"/>
              <a:gd name="connsiteY8" fmla="*/ 901232 h 3728656"/>
              <a:gd name="connsiteX9" fmla="*/ 717992 w 3837690"/>
              <a:gd name="connsiteY9" fmla="*/ 341005 h 3728656"/>
              <a:gd name="connsiteX10" fmla="*/ 1651216 w 3837690"/>
              <a:gd name="connsiteY10" fmla="*/ 0 h 3728656"/>
              <a:gd name="connsiteX11" fmla="*/ 2433536 w 3837690"/>
              <a:gd name="connsiteY11" fmla="*/ 50005 h 3728656"/>
              <a:gd name="connsiteX12" fmla="*/ 3027594 w 3837690"/>
              <a:gd name="connsiteY12" fmla="*/ 370369 h 3728656"/>
              <a:gd name="connsiteX13" fmla="*/ 3385290 w 3837690"/>
              <a:gd name="connsiteY13" fmla="*/ 1171254 h 3728656"/>
              <a:gd name="connsiteX14" fmla="*/ 3461687 w 3837690"/>
              <a:gd name="connsiteY14" fmla="*/ 2214396 h 3728656"/>
              <a:gd name="connsiteX15" fmla="*/ 3430700 w 3837690"/>
              <a:gd name="connsiteY15" fmla="*/ 2656798 h 3728656"/>
              <a:gd name="connsiteX16" fmla="*/ 3292091 w 3837690"/>
              <a:gd name="connsiteY16" fmla="*/ 2978484 h 3728656"/>
              <a:gd name="connsiteX17" fmla="*/ 3837690 w 3837690"/>
              <a:gd name="connsiteY17" fmla="*/ 3223110 h 3728656"/>
              <a:gd name="connsiteX0" fmla="*/ 3835616 w 3835616"/>
              <a:gd name="connsiteY0" fmla="*/ 3219925 h 3728656"/>
              <a:gd name="connsiteX1" fmla="*/ 3417487 w 3835616"/>
              <a:gd name="connsiteY1" fmla="*/ 3513956 h 3728656"/>
              <a:gd name="connsiteX2" fmla="*/ 2964477 w 3835616"/>
              <a:gd name="connsiteY2" fmla="*/ 3558897 h 3728656"/>
              <a:gd name="connsiteX3" fmla="*/ 2335224 w 3835616"/>
              <a:gd name="connsiteY3" fmla="*/ 3727442 h 3728656"/>
              <a:gd name="connsiteX4" fmla="*/ 1046696 w 3835616"/>
              <a:gd name="connsiteY4" fmla="*/ 3462165 h 3728656"/>
              <a:gd name="connsiteX5" fmla="*/ 268858 w 3835616"/>
              <a:gd name="connsiteY5" fmla="*/ 2950050 h 3728656"/>
              <a:gd name="connsiteX6" fmla="*/ 18644 w 3835616"/>
              <a:gd name="connsiteY6" fmla="*/ 2200752 h 3728656"/>
              <a:gd name="connsiteX7" fmla="*/ 30297 w 3835616"/>
              <a:gd name="connsiteY7" fmla="*/ 1762911 h 3728656"/>
              <a:gd name="connsiteX8" fmla="*/ 301529 w 3835616"/>
              <a:gd name="connsiteY8" fmla="*/ 901232 h 3728656"/>
              <a:gd name="connsiteX9" fmla="*/ 717992 w 3835616"/>
              <a:gd name="connsiteY9" fmla="*/ 341005 h 3728656"/>
              <a:gd name="connsiteX10" fmla="*/ 1651216 w 3835616"/>
              <a:gd name="connsiteY10" fmla="*/ 0 h 3728656"/>
              <a:gd name="connsiteX11" fmla="*/ 2433536 w 3835616"/>
              <a:gd name="connsiteY11" fmla="*/ 50005 h 3728656"/>
              <a:gd name="connsiteX12" fmla="*/ 3027594 w 3835616"/>
              <a:gd name="connsiteY12" fmla="*/ 370369 h 3728656"/>
              <a:gd name="connsiteX13" fmla="*/ 3385290 w 3835616"/>
              <a:gd name="connsiteY13" fmla="*/ 1171254 h 3728656"/>
              <a:gd name="connsiteX14" fmla="*/ 3461687 w 3835616"/>
              <a:gd name="connsiteY14" fmla="*/ 2214396 h 3728656"/>
              <a:gd name="connsiteX15" fmla="*/ 3430700 w 3835616"/>
              <a:gd name="connsiteY15" fmla="*/ 2656798 h 3728656"/>
              <a:gd name="connsiteX16" fmla="*/ 3292091 w 3835616"/>
              <a:gd name="connsiteY16" fmla="*/ 2978484 h 3728656"/>
              <a:gd name="connsiteX17" fmla="*/ 3751780 w 3835616"/>
              <a:gd name="connsiteY17" fmla="*/ 3256428 h 3728656"/>
              <a:gd name="connsiteX0" fmla="*/ 3835616 w 3835616"/>
              <a:gd name="connsiteY0" fmla="*/ 3219925 h 3729924"/>
              <a:gd name="connsiteX1" fmla="*/ 3417487 w 3835616"/>
              <a:gd name="connsiteY1" fmla="*/ 3513956 h 3729924"/>
              <a:gd name="connsiteX2" fmla="*/ 2964477 w 3835616"/>
              <a:gd name="connsiteY2" fmla="*/ 3558897 h 3729924"/>
              <a:gd name="connsiteX3" fmla="*/ 2222800 w 3835616"/>
              <a:gd name="connsiteY3" fmla="*/ 3728717 h 3729924"/>
              <a:gd name="connsiteX4" fmla="*/ 1046696 w 3835616"/>
              <a:gd name="connsiteY4" fmla="*/ 3462165 h 3729924"/>
              <a:gd name="connsiteX5" fmla="*/ 268858 w 3835616"/>
              <a:gd name="connsiteY5" fmla="*/ 2950050 h 3729924"/>
              <a:gd name="connsiteX6" fmla="*/ 18644 w 3835616"/>
              <a:gd name="connsiteY6" fmla="*/ 2200752 h 3729924"/>
              <a:gd name="connsiteX7" fmla="*/ 30297 w 3835616"/>
              <a:gd name="connsiteY7" fmla="*/ 1762911 h 3729924"/>
              <a:gd name="connsiteX8" fmla="*/ 301529 w 3835616"/>
              <a:gd name="connsiteY8" fmla="*/ 901232 h 3729924"/>
              <a:gd name="connsiteX9" fmla="*/ 717992 w 3835616"/>
              <a:gd name="connsiteY9" fmla="*/ 341005 h 3729924"/>
              <a:gd name="connsiteX10" fmla="*/ 1651216 w 3835616"/>
              <a:gd name="connsiteY10" fmla="*/ 0 h 3729924"/>
              <a:gd name="connsiteX11" fmla="*/ 2433536 w 3835616"/>
              <a:gd name="connsiteY11" fmla="*/ 50005 h 3729924"/>
              <a:gd name="connsiteX12" fmla="*/ 3027594 w 3835616"/>
              <a:gd name="connsiteY12" fmla="*/ 370369 h 3729924"/>
              <a:gd name="connsiteX13" fmla="*/ 3385290 w 3835616"/>
              <a:gd name="connsiteY13" fmla="*/ 1171254 h 3729924"/>
              <a:gd name="connsiteX14" fmla="*/ 3461687 w 3835616"/>
              <a:gd name="connsiteY14" fmla="*/ 2214396 h 3729924"/>
              <a:gd name="connsiteX15" fmla="*/ 3430700 w 3835616"/>
              <a:gd name="connsiteY15" fmla="*/ 2656798 h 3729924"/>
              <a:gd name="connsiteX16" fmla="*/ 3292091 w 3835616"/>
              <a:gd name="connsiteY16" fmla="*/ 2978484 h 3729924"/>
              <a:gd name="connsiteX17" fmla="*/ 3751780 w 3835616"/>
              <a:gd name="connsiteY17" fmla="*/ 3256428 h 3729924"/>
              <a:gd name="connsiteX0" fmla="*/ 3835616 w 3835616"/>
              <a:gd name="connsiteY0" fmla="*/ 3219925 h 3731978"/>
              <a:gd name="connsiteX1" fmla="*/ 3417487 w 3835616"/>
              <a:gd name="connsiteY1" fmla="*/ 3513956 h 3731978"/>
              <a:gd name="connsiteX2" fmla="*/ 2964477 w 3835616"/>
              <a:gd name="connsiteY2" fmla="*/ 3558897 h 3731978"/>
              <a:gd name="connsiteX3" fmla="*/ 2222800 w 3835616"/>
              <a:gd name="connsiteY3" fmla="*/ 3728717 h 3731978"/>
              <a:gd name="connsiteX4" fmla="*/ 1046696 w 3835616"/>
              <a:gd name="connsiteY4" fmla="*/ 3462165 h 3731978"/>
              <a:gd name="connsiteX5" fmla="*/ 268858 w 3835616"/>
              <a:gd name="connsiteY5" fmla="*/ 2950050 h 3731978"/>
              <a:gd name="connsiteX6" fmla="*/ 18644 w 3835616"/>
              <a:gd name="connsiteY6" fmla="*/ 2200752 h 3731978"/>
              <a:gd name="connsiteX7" fmla="*/ 30297 w 3835616"/>
              <a:gd name="connsiteY7" fmla="*/ 1762911 h 3731978"/>
              <a:gd name="connsiteX8" fmla="*/ 301529 w 3835616"/>
              <a:gd name="connsiteY8" fmla="*/ 901232 h 3731978"/>
              <a:gd name="connsiteX9" fmla="*/ 717992 w 3835616"/>
              <a:gd name="connsiteY9" fmla="*/ 341005 h 3731978"/>
              <a:gd name="connsiteX10" fmla="*/ 1651216 w 3835616"/>
              <a:gd name="connsiteY10" fmla="*/ 0 h 3731978"/>
              <a:gd name="connsiteX11" fmla="*/ 2433536 w 3835616"/>
              <a:gd name="connsiteY11" fmla="*/ 50005 h 3731978"/>
              <a:gd name="connsiteX12" fmla="*/ 3027594 w 3835616"/>
              <a:gd name="connsiteY12" fmla="*/ 370369 h 3731978"/>
              <a:gd name="connsiteX13" fmla="*/ 3385290 w 3835616"/>
              <a:gd name="connsiteY13" fmla="*/ 1171254 h 3731978"/>
              <a:gd name="connsiteX14" fmla="*/ 3461687 w 3835616"/>
              <a:gd name="connsiteY14" fmla="*/ 2214396 h 3731978"/>
              <a:gd name="connsiteX15" fmla="*/ 3430700 w 3835616"/>
              <a:gd name="connsiteY15" fmla="*/ 2656798 h 3731978"/>
              <a:gd name="connsiteX16" fmla="*/ 3292091 w 3835616"/>
              <a:gd name="connsiteY16" fmla="*/ 2978484 h 3731978"/>
              <a:gd name="connsiteX17" fmla="*/ 3751780 w 3835616"/>
              <a:gd name="connsiteY17" fmla="*/ 3256428 h 3731978"/>
              <a:gd name="connsiteX0" fmla="*/ 3835616 w 3835616"/>
              <a:gd name="connsiteY0" fmla="*/ 3219925 h 3731979"/>
              <a:gd name="connsiteX1" fmla="*/ 3417487 w 3835616"/>
              <a:gd name="connsiteY1" fmla="*/ 3513956 h 3731979"/>
              <a:gd name="connsiteX2" fmla="*/ 2964477 w 3835616"/>
              <a:gd name="connsiteY2" fmla="*/ 3558897 h 3731979"/>
              <a:gd name="connsiteX3" fmla="*/ 2222800 w 3835616"/>
              <a:gd name="connsiteY3" fmla="*/ 3728717 h 3731979"/>
              <a:gd name="connsiteX4" fmla="*/ 1046696 w 3835616"/>
              <a:gd name="connsiteY4" fmla="*/ 3462165 h 3731979"/>
              <a:gd name="connsiteX5" fmla="*/ 268858 w 3835616"/>
              <a:gd name="connsiteY5" fmla="*/ 2950050 h 3731979"/>
              <a:gd name="connsiteX6" fmla="*/ 18644 w 3835616"/>
              <a:gd name="connsiteY6" fmla="*/ 2200752 h 3731979"/>
              <a:gd name="connsiteX7" fmla="*/ 30297 w 3835616"/>
              <a:gd name="connsiteY7" fmla="*/ 1762911 h 3731979"/>
              <a:gd name="connsiteX8" fmla="*/ 717992 w 3835616"/>
              <a:gd name="connsiteY8" fmla="*/ 341005 h 3731979"/>
              <a:gd name="connsiteX9" fmla="*/ 1651216 w 3835616"/>
              <a:gd name="connsiteY9" fmla="*/ 0 h 3731979"/>
              <a:gd name="connsiteX10" fmla="*/ 2433536 w 3835616"/>
              <a:gd name="connsiteY10" fmla="*/ 50005 h 3731979"/>
              <a:gd name="connsiteX11" fmla="*/ 3027594 w 3835616"/>
              <a:gd name="connsiteY11" fmla="*/ 370369 h 3731979"/>
              <a:gd name="connsiteX12" fmla="*/ 3385290 w 3835616"/>
              <a:gd name="connsiteY12" fmla="*/ 1171254 h 3731979"/>
              <a:gd name="connsiteX13" fmla="*/ 3461687 w 3835616"/>
              <a:gd name="connsiteY13" fmla="*/ 2214396 h 3731979"/>
              <a:gd name="connsiteX14" fmla="*/ 3430700 w 3835616"/>
              <a:gd name="connsiteY14" fmla="*/ 2656798 h 3731979"/>
              <a:gd name="connsiteX15" fmla="*/ 3292091 w 3835616"/>
              <a:gd name="connsiteY15" fmla="*/ 2978484 h 3731979"/>
              <a:gd name="connsiteX16" fmla="*/ 3751780 w 3835616"/>
              <a:gd name="connsiteY16" fmla="*/ 3256428 h 3731979"/>
              <a:gd name="connsiteX0" fmla="*/ 3835616 w 3835616"/>
              <a:gd name="connsiteY0" fmla="*/ 3219925 h 3731979"/>
              <a:gd name="connsiteX1" fmla="*/ 3417487 w 3835616"/>
              <a:gd name="connsiteY1" fmla="*/ 3513956 h 3731979"/>
              <a:gd name="connsiteX2" fmla="*/ 2964477 w 3835616"/>
              <a:gd name="connsiteY2" fmla="*/ 3558897 h 3731979"/>
              <a:gd name="connsiteX3" fmla="*/ 2222800 w 3835616"/>
              <a:gd name="connsiteY3" fmla="*/ 3728717 h 3731979"/>
              <a:gd name="connsiteX4" fmla="*/ 1046696 w 3835616"/>
              <a:gd name="connsiteY4" fmla="*/ 3462165 h 3731979"/>
              <a:gd name="connsiteX5" fmla="*/ 268858 w 3835616"/>
              <a:gd name="connsiteY5" fmla="*/ 2950050 h 3731979"/>
              <a:gd name="connsiteX6" fmla="*/ 18644 w 3835616"/>
              <a:gd name="connsiteY6" fmla="*/ 2200752 h 3731979"/>
              <a:gd name="connsiteX7" fmla="*/ 30297 w 3835616"/>
              <a:gd name="connsiteY7" fmla="*/ 1762911 h 3731979"/>
              <a:gd name="connsiteX8" fmla="*/ 542523 w 3835616"/>
              <a:gd name="connsiteY8" fmla="*/ 291475 h 3731979"/>
              <a:gd name="connsiteX9" fmla="*/ 1651216 w 3835616"/>
              <a:gd name="connsiteY9" fmla="*/ 0 h 3731979"/>
              <a:gd name="connsiteX10" fmla="*/ 2433536 w 3835616"/>
              <a:gd name="connsiteY10" fmla="*/ 50005 h 3731979"/>
              <a:gd name="connsiteX11" fmla="*/ 3027594 w 3835616"/>
              <a:gd name="connsiteY11" fmla="*/ 370369 h 3731979"/>
              <a:gd name="connsiteX12" fmla="*/ 3385290 w 3835616"/>
              <a:gd name="connsiteY12" fmla="*/ 1171254 h 3731979"/>
              <a:gd name="connsiteX13" fmla="*/ 3461687 w 3835616"/>
              <a:gd name="connsiteY13" fmla="*/ 2214396 h 3731979"/>
              <a:gd name="connsiteX14" fmla="*/ 3430700 w 3835616"/>
              <a:gd name="connsiteY14" fmla="*/ 2656798 h 3731979"/>
              <a:gd name="connsiteX15" fmla="*/ 3292091 w 3835616"/>
              <a:gd name="connsiteY15" fmla="*/ 2978484 h 3731979"/>
              <a:gd name="connsiteX16" fmla="*/ 3751780 w 3835616"/>
              <a:gd name="connsiteY16" fmla="*/ 3256428 h 3731979"/>
              <a:gd name="connsiteX0" fmla="*/ 3833553 w 3833553"/>
              <a:gd name="connsiteY0" fmla="*/ 3219925 h 3731979"/>
              <a:gd name="connsiteX1" fmla="*/ 3415424 w 3833553"/>
              <a:gd name="connsiteY1" fmla="*/ 3513956 h 3731979"/>
              <a:gd name="connsiteX2" fmla="*/ 2962414 w 3833553"/>
              <a:gd name="connsiteY2" fmla="*/ 3558897 h 3731979"/>
              <a:gd name="connsiteX3" fmla="*/ 2220737 w 3833553"/>
              <a:gd name="connsiteY3" fmla="*/ 3728717 h 3731979"/>
              <a:gd name="connsiteX4" fmla="*/ 1044633 w 3833553"/>
              <a:gd name="connsiteY4" fmla="*/ 3462165 h 3731979"/>
              <a:gd name="connsiteX5" fmla="*/ 266795 w 3833553"/>
              <a:gd name="connsiteY5" fmla="*/ 2950050 h 3731979"/>
              <a:gd name="connsiteX6" fmla="*/ 16581 w 3833553"/>
              <a:gd name="connsiteY6" fmla="*/ 2200752 h 3731979"/>
              <a:gd name="connsiteX7" fmla="*/ 34598 w 3833553"/>
              <a:gd name="connsiteY7" fmla="*/ 1633447 h 3731979"/>
              <a:gd name="connsiteX8" fmla="*/ 540460 w 3833553"/>
              <a:gd name="connsiteY8" fmla="*/ 291475 h 3731979"/>
              <a:gd name="connsiteX9" fmla="*/ 1649153 w 3833553"/>
              <a:gd name="connsiteY9" fmla="*/ 0 h 3731979"/>
              <a:gd name="connsiteX10" fmla="*/ 2431473 w 3833553"/>
              <a:gd name="connsiteY10" fmla="*/ 50005 h 3731979"/>
              <a:gd name="connsiteX11" fmla="*/ 3025531 w 3833553"/>
              <a:gd name="connsiteY11" fmla="*/ 370369 h 3731979"/>
              <a:gd name="connsiteX12" fmla="*/ 3383227 w 3833553"/>
              <a:gd name="connsiteY12" fmla="*/ 1171254 h 3731979"/>
              <a:gd name="connsiteX13" fmla="*/ 3459624 w 3833553"/>
              <a:gd name="connsiteY13" fmla="*/ 2214396 h 3731979"/>
              <a:gd name="connsiteX14" fmla="*/ 3428637 w 3833553"/>
              <a:gd name="connsiteY14" fmla="*/ 2656798 h 3731979"/>
              <a:gd name="connsiteX15" fmla="*/ 3290028 w 3833553"/>
              <a:gd name="connsiteY15" fmla="*/ 2978484 h 3731979"/>
              <a:gd name="connsiteX16" fmla="*/ 3749717 w 3833553"/>
              <a:gd name="connsiteY16" fmla="*/ 3256428 h 3731979"/>
              <a:gd name="connsiteX0" fmla="*/ 3833553 w 3833553"/>
              <a:gd name="connsiteY0" fmla="*/ 3219925 h 3731979"/>
              <a:gd name="connsiteX1" fmla="*/ 3415424 w 3833553"/>
              <a:gd name="connsiteY1" fmla="*/ 3513956 h 3731979"/>
              <a:gd name="connsiteX2" fmla="*/ 2962414 w 3833553"/>
              <a:gd name="connsiteY2" fmla="*/ 3558897 h 3731979"/>
              <a:gd name="connsiteX3" fmla="*/ 2220737 w 3833553"/>
              <a:gd name="connsiteY3" fmla="*/ 3728717 h 3731979"/>
              <a:gd name="connsiteX4" fmla="*/ 1044633 w 3833553"/>
              <a:gd name="connsiteY4" fmla="*/ 3462165 h 3731979"/>
              <a:gd name="connsiteX5" fmla="*/ 266795 w 3833553"/>
              <a:gd name="connsiteY5" fmla="*/ 2950050 h 3731979"/>
              <a:gd name="connsiteX6" fmla="*/ 16581 w 3833553"/>
              <a:gd name="connsiteY6" fmla="*/ 2200752 h 3731979"/>
              <a:gd name="connsiteX7" fmla="*/ 34598 w 3833553"/>
              <a:gd name="connsiteY7" fmla="*/ 1633447 h 3731979"/>
              <a:gd name="connsiteX8" fmla="*/ 540460 w 3833553"/>
              <a:gd name="connsiteY8" fmla="*/ 291475 h 3731979"/>
              <a:gd name="connsiteX9" fmla="*/ 1649153 w 3833553"/>
              <a:gd name="connsiteY9" fmla="*/ 0 h 3731979"/>
              <a:gd name="connsiteX10" fmla="*/ 2431473 w 3833553"/>
              <a:gd name="connsiteY10" fmla="*/ 50005 h 3731979"/>
              <a:gd name="connsiteX11" fmla="*/ 3025531 w 3833553"/>
              <a:gd name="connsiteY11" fmla="*/ 370369 h 3731979"/>
              <a:gd name="connsiteX12" fmla="*/ 3383227 w 3833553"/>
              <a:gd name="connsiteY12" fmla="*/ 1171254 h 3731979"/>
              <a:gd name="connsiteX13" fmla="*/ 3459624 w 3833553"/>
              <a:gd name="connsiteY13" fmla="*/ 2214396 h 3731979"/>
              <a:gd name="connsiteX14" fmla="*/ 3428637 w 3833553"/>
              <a:gd name="connsiteY14" fmla="*/ 2656798 h 3731979"/>
              <a:gd name="connsiteX15" fmla="*/ 3290028 w 3833553"/>
              <a:gd name="connsiteY15" fmla="*/ 2978484 h 3731979"/>
              <a:gd name="connsiteX16" fmla="*/ 3749717 w 3833553"/>
              <a:gd name="connsiteY16" fmla="*/ 3256428 h 3731979"/>
              <a:gd name="connsiteX0" fmla="*/ 3833188 w 3833188"/>
              <a:gd name="connsiteY0" fmla="*/ 3219925 h 3731979"/>
              <a:gd name="connsiteX1" fmla="*/ 3415059 w 3833188"/>
              <a:gd name="connsiteY1" fmla="*/ 3513956 h 3731979"/>
              <a:gd name="connsiteX2" fmla="*/ 2962049 w 3833188"/>
              <a:gd name="connsiteY2" fmla="*/ 3558897 h 3731979"/>
              <a:gd name="connsiteX3" fmla="*/ 2220372 w 3833188"/>
              <a:gd name="connsiteY3" fmla="*/ 3728717 h 3731979"/>
              <a:gd name="connsiteX4" fmla="*/ 1044268 w 3833188"/>
              <a:gd name="connsiteY4" fmla="*/ 3462165 h 3731979"/>
              <a:gd name="connsiteX5" fmla="*/ 261479 w 3833188"/>
              <a:gd name="connsiteY5" fmla="*/ 3050740 h 3731979"/>
              <a:gd name="connsiteX6" fmla="*/ 16216 w 3833188"/>
              <a:gd name="connsiteY6" fmla="*/ 2200752 h 3731979"/>
              <a:gd name="connsiteX7" fmla="*/ 34233 w 3833188"/>
              <a:gd name="connsiteY7" fmla="*/ 1633447 h 3731979"/>
              <a:gd name="connsiteX8" fmla="*/ 540095 w 3833188"/>
              <a:gd name="connsiteY8" fmla="*/ 291475 h 3731979"/>
              <a:gd name="connsiteX9" fmla="*/ 1648788 w 3833188"/>
              <a:gd name="connsiteY9" fmla="*/ 0 h 3731979"/>
              <a:gd name="connsiteX10" fmla="*/ 2431108 w 3833188"/>
              <a:gd name="connsiteY10" fmla="*/ 50005 h 3731979"/>
              <a:gd name="connsiteX11" fmla="*/ 3025166 w 3833188"/>
              <a:gd name="connsiteY11" fmla="*/ 370369 h 3731979"/>
              <a:gd name="connsiteX12" fmla="*/ 3382862 w 3833188"/>
              <a:gd name="connsiteY12" fmla="*/ 1171254 h 3731979"/>
              <a:gd name="connsiteX13" fmla="*/ 3459259 w 3833188"/>
              <a:gd name="connsiteY13" fmla="*/ 2214396 h 3731979"/>
              <a:gd name="connsiteX14" fmla="*/ 3428272 w 3833188"/>
              <a:gd name="connsiteY14" fmla="*/ 2656798 h 3731979"/>
              <a:gd name="connsiteX15" fmla="*/ 3289663 w 3833188"/>
              <a:gd name="connsiteY15" fmla="*/ 2978484 h 3731979"/>
              <a:gd name="connsiteX16" fmla="*/ 3749352 w 3833188"/>
              <a:gd name="connsiteY16" fmla="*/ 3256428 h 3731979"/>
              <a:gd name="connsiteX0" fmla="*/ 3833188 w 3833188"/>
              <a:gd name="connsiteY0" fmla="*/ 3219925 h 3729118"/>
              <a:gd name="connsiteX1" fmla="*/ 3415059 w 3833188"/>
              <a:gd name="connsiteY1" fmla="*/ 3513956 h 3729118"/>
              <a:gd name="connsiteX2" fmla="*/ 2962049 w 3833188"/>
              <a:gd name="connsiteY2" fmla="*/ 3558897 h 3729118"/>
              <a:gd name="connsiteX3" fmla="*/ 2220372 w 3833188"/>
              <a:gd name="connsiteY3" fmla="*/ 3728717 h 3729118"/>
              <a:gd name="connsiteX4" fmla="*/ 1042147 w 3833188"/>
              <a:gd name="connsiteY4" fmla="*/ 3505319 h 3729118"/>
              <a:gd name="connsiteX5" fmla="*/ 261479 w 3833188"/>
              <a:gd name="connsiteY5" fmla="*/ 3050740 h 3729118"/>
              <a:gd name="connsiteX6" fmla="*/ 16216 w 3833188"/>
              <a:gd name="connsiteY6" fmla="*/ 2200752 h 3729118"/>
              <a:gd name="connsiteX7" fmla="*/ 34233 w 3833188"/>
              <a:gd name="connsiteY7" fmla="*/ 1633447 h 3729118"/>
              <a:gd name="connsiteX8" fmla="*/ 540095 w 3833188"/>
              <a:gd name="connsiteY8" fmla="*/ 291475 h 3729118"/>
              <a:gd name="connsiteX9" fmla="*/ 1648788 w 3833188"/>
              <a:gd name="connsiteY9" fmla="*/ 0 h 3729118"/>
              <a:gd name="connsiteX10" fmla="*/ 2431108 w 3833188"/>
              <a:gd name="connsiteY10" fmla="*/ 50005 h 3729118"/>
              <a:gd name="connsiteX11" fmla="*/ 3025166 w 3833188"/>
              <a:gd name="connsiteY11" fmla="*/ 370369 h 3729118"/>
              <a:gd name="connsiteX12" fmla="*/ 3382862 w 3833188"/>
              <a:gd name="connsiteY12" fmla="*/ 1171254 h 3729118"/>
              <a:gd name="connsiteX13" fmla="*/ 3459259 w 3833188"/>
              <a:gd name="connsiteY13" fmla="*/ 2214396 h 3729118"/>
              <a:gd name="connsiteX14" fmla="*/ 3428272 w 3833188"/>
              <a:gd name="connsiteY14" fmla="*/ 2656798 h 3729118"/>
              <a:gd name="connsiteX15" fmla="*/ 3289663 w 3833188"/>
              <a:gd name="connsiteY15" fmla="*/ 2978484 h 3729118"/>
              <a:gd name="connsiteX16" fmla="*/ 3749352 w 3833188"/>
              <a:gd name="connsiteY16" fmla="*/ 3256428 h 3729118"/>
              <a:gd name="connsiteX0" fmla="*/ 3755903 w 3755903"/>
              <a:gd name="connsiteY0" fmla="*/ 3264410 h 3729117"/>
              <a:gd name="connsiteX1" fmla="*/ 3415059 w 3755903"/>
              <a:gd name="connsiteY1" fmla="*/ 3513956 h 3729117"/>
              <a:gd name="connsiteX2" fmla="*/ 2962049 w 3755903"/>
              <a:gd name="connsiteY2" fmla="*/ 3558897 h 3729117"/>
              <a:gd name="connsiteX3" fmla="*/ 2220372 w 3755903"/>
              <a:gd name="connsiteY3" fmla="*/ 3728717 h 3729117"/>
              <a:gd name="connsiteX4" fmla="*/ 1042147 w 3755903"/>
              <a:gd name="connsiteY4" fmla="*/ 3505319 h 3729117"/>
              <a:gd name="connsiteX5" fmla="*/ 261479 w 3755903"/>
              <a:gd name="connsiteY5" fmla="*/ 3050740 h 3729117"/>
              <a:gd name="connsiteX6" fmla="*/ 16216 w 3755903"/>
              <a:gd name="connsiteY6" fmla="*/ 2200752 h 3729117"/>
              <a:gd name="connsiteX7" fmla="*/ 34233 w 3755903"/>
              <a:gd name="connsiteY7" fmla="*/ 1633447 h 3729117"/>
              <a:gd name="connsiteX8" fmla="*/ 540095 w 3755903"/>
              <a:gd name="connsiteY8" fmla="*/ 291475 h 3729117"/>
              <a:gd name="connsiteX9" fmla="*/ 1648788 w 3755903"/>
              <a:gd name="connsiteY9" fmla="*/ 0 h 3729117"/>
              <a:gd name="connsiteX10" fmla="*/ 2431108 w 3755903"/>
              <a:gd name="connsiteY10" fmla="*/ 50005 h 3729117"/>
              <a:gd name="connsiteX11" fmla="*/ 3025166 w 3755903"/>
              <a:gd name="connsiteY11" fmla="*/ 370369 h 3729117"/>
              <a:gd name="connsiteX12" fmla="*/ 3382862 w 3755903"/>
              <a:gd name="connsiteY12" fmla="*/ 1171254 h 3729117"/>
              <a:gd name="connsiteX13" fmla="*/ 3459259 w 3755903"/>
              <a:gd name="connsiteY13" fmla="*/ 2214396 h 3729117"/>
              <a:gd name="connsiteX14" fmla="*/ 3428272 w 3755903"/>
              <a:gd name="connsiteY14" fmla="*/ 2656798 h 3729117"/>
              <a:gd name="connsiteX15" fmla="*/ 3289663 w 3755903"/>
              <a:gd name="connsiteY15" fmla="*/ 2978484 h 3729117"/>
              <a:gd name="connsiteX16" fmla="*/ 3749352 w 3755903"/>
              <a:gd name="connsiteY16" fmla="*/ 3256428 h 3729117"/>
              <a:gd name="connsiteX0" fmla="*/ 3755903 w 3755903"/>
              <a:gd name="connsiteY0" fmla="*/ 3264410 h 3729114"/>
              <a:gd name="connsiteX1" fmla="*/ 3391649 w 3755903"/>
              <a:gd name="connsiteY1" fmla="*/ 3520134 h 3729114"/>
              <a:gd name="connsiteX2" fmla="*/ 2962049 w 3755903"/>
              <a:gd name="connsiteY2" fmla="*/ 3558897 h 3729114"/>
              <a:gd name="connsiteX3" fmla="*/ 2220372 w 3755903"/>
              <a:gd name="connsiteY3" fmla="*/ 3728717 h 3729114"/>
              <a:gd name="connsiteX4" fmla="*/ 1042147 w 3755903"/>
              <a:gd name="connsiteY4" fmla="*/ 3505319 h 3729114"/>
              <a:gd name="connsiteX5" fmla="*/ 261479 w 3755903"/>
              <a:gd name="connsiteY5" fmla="*/ 3050740 h 3729114"/>
              <a:gd name="connsiteX6" fmla="*/ 16216 w 3755903"/>
              <a:gd name="connsiteY6" fmla="*/ 2200752 h 3729114"/>
              <a:gd name="connsiteX7" fmla="*/ 34233 w 3755903"/>
              <a:gd name="connsiteY7" fmla="*/ 1633447 h 3729114"/>
              <a:gd name="connsiteX8" fmla="*/ 540095 w 3755903"/>
              <a:gd name="connsiteY8" fmla="*/ 291475 h 3729114"/>
              <a:gd name="connsiteX9" fmla="*/ 1648788 w 3755903"/>
              <a:gd name="connsiteY9" fmla="*/ 0 h 3729114"/>
              <a:gd name="connsiteX10" fmla="*/ 2431108 w 3755903"/>
              <a:gd name="connsiteY10" fmla="*/ 50005 h 3729114"/>
              <a:gd name="connsiteX11" fmla="*/ 3025166 w 3755903"/>
              <a:gd name="connsiteY11" fmla="*/ 370369 h 3729114"/>
              <a:gd name="connsiteX12" fmla="*/ 3382862 w 3755903"/>
              <a:gd name="connsiteY12" fmla="*/ 1171254 h 3729114"/>
              <a:gd name="connsiteX13" fmla="*/ 3459259 w 3755903"/>
              <a:gd name="connsiteY13" fmla="*/ 2214396 h 3729114"/>
              <a:gd name="connsiteX14" fmla="*/ 3428272 w 3755903"/>
              <a:gd name="connsiteY14" fmla="*/ 2656798 h 3729114"/>
              <a:gd name="connsiteX15" fmla="*/ 3289663 w 3755903"/>
              <a:gd name="connsiteY15" fmla="*/ 2978484 h 3729114"/>
              <a:gd name="connsiteX16" fmla="*/ 3749352 w 3755903"/>
              <a:gd name="connsiteY16" fmla="*/ 3256428 h 3729114"/>
              <a:gd name="connsiteX0" fmla="*/ 3755903 w 3755903"/>
              <a:gd name="connsiteY0" fmla="*/ 3264410 h 3729114"/>
              <a:gd name="connsiteX1" fmla="*/ 3391649 w 3755903"/>
              <a:gd name="connsiteY1" fmla="*/ 3520134 h 3729114"/>
              <a:gd name="connsiteX2" fmla="*/ 2962049 w 3755903"/>
              <a:gd name="connsiteY2" fmla="*/ 3558897 h 3729114"/>
              <a:gd name="connsiteX3" fmla="*/ 2220372 w 3755903"/>
              <a:gd name="connsiteY3" fmla="*/ 3728717 h 3729114"/>
              <a:gd name="connsiteX4" fmla="*/ 1042147 w 3755903"/>
              <a:gd name="connsiteY4" fmla="*/ 3505319 h 3729114"/>
              <a:gd name="connsiteX5" fmla="*/ 261479 w 3755903"/>
              <a:gd name="connsiteY5" fmla="*/ 3050740 h 3729114"/>
              <a:gd name="connsiteX6" fmla="*/ 16216 w 3755903"/>
              <a:gd name="connsiteY6" fmla="*/ 2200752 h 3729114"/>
              <a:gd name="connsiteX7" fmla="*/ 34233 w 3755903"/>
              <a:gd name="connsiteY7" fmla="*/ 1633447 h 3729114"/>
              <a:gd name="connsiteX8" fmla="*/ 540095 w 3755903"/>
              <a:gd name="connsiteY8" fmla="*/ 291475 h 3729114"/>
              <a:gd name="connsiteX9" fmla="*/ 1648788 w 3755903"/>
              <a:gd name="connsiteY9" fmla="*/ 0 h 3729114"/>
              <a:gd name="connsiteX10" fmla="*/ 2431108 w 3755903"/>
              <a:gd name="connsiteY10" fmla="*/ 50005 h 3729114"/>
              <a:gd name="connsiteX11" fmla="*/ 3025166 w 3755903"/>
              <a:gd name="connsiteY11" fmla="*/ 370369 h 3729114"/>
              <a:gd name="connsiteX12" fmla="*/ 3382862 w 3755903"/>
              <a:gd name="connsiteY12" fmla="*/ 1171254 h 3729114"/>
              <a:gd name="connsiteX13" fmla="*/ 3459259 w 3755903"/>
              <a:gd name="connsiteY13" fmla="*/ 2214396 h 3729114"/>
              <a:gd name="connsiteX14" fmla="*/ 3422529 w 3755903"/>
              <a:gd name="connsiteY14" fmla="*/ 2656123 h 3729114"/>
              <a:gd name="connsiteX15" fmla="*/ 3289663 w 3755903"/>
              <a:gd name="connsiteY15" fmla="*/ 2978484 h 3729114"/>
              <a:gd name="connsiteX16" fmla="*/ 3749352 w 3755903"/>
              <a:gd name="connsiteY16" fmla="*/ 3256428 h 3729114"/>
              <a:gd name="connsiteX0" fmla="*/ 3755903 w 3755903"/>
              <a:gd name="connsiteY0" fmla="*/ 3264410 h 3729114"/>
              <a:gd name="connsiteX1" fmla="*/ 3391649 w 3755903"/>
              <a:gd name="connsiteY1" fmla="*/ 3520134 h 3729114"/>
              <a:gd name="connsiteX2" fmla="*/ 2962049 w 3755903"/>
              <a:gd name="connsiteY2" fmla="*/ 3558897 h 3729114"/>
              <a:gd name="connsiteX3" fmla="*/ 2220372 w 3755903"/>
              <a:gd name="connsiteY3" fmla="*/ 3728717 h 3729114"/>
              <a:gd name="connsiteX4" fmla="*/ 1042147 w 3755903"/>
              <a:gd name="connsiteY4" fmla="*/ 3505319 h 3729114"/>
              <a:gd name="connsiteX5" fmla="*/ 261479 w 3755903"/>
              <a:gd name="connsiteY5" fmla="*/ 3050740 h 3729114"/>
              <a:gd name="connsiteX6" fmla="*/ 16216 w 3755903"/>
              <a:gd name="connsiteY6" fmla="*/ 2200752 h 3729114"/>
              <a:gd name="connsiteX7" fmla="*/ 34233 w 3755903"/>
              <a:gd name="connsiteY7" fmla="*/ 1633447 h 3729114"/>
              <a:gd name="connsiteX8" fmla="*/ 540095 w 3755903"/>
              <a:gd name="connsiteY8" fmla="*/ 291475 h 3729114"/>
              <a:gd name="connsiteX9" fmla="*/ 1648788 w 3755903"/>
              <a:gd name="connsiteY9" fmla="*/ 0 h 3729114"/>
              <a:gd name="connsiteX10" fmla="*/ 2431108 w 3755903"/>
              <a:gd name="connsiteY10" fmla="*/ 50005 h 3729114"/>
              <a:gd name="connsiteX11" fmla="*/ 3025166 w 3755903"/>
              <a:gd name="connsiteY11" fmla="*/ 370369 h 3729114"/>
              <a:gd name="connsiteX12" fmla="*/ 3382862 w 3755903"/>
              <a:gd name="connsiteY12" fmla="*/ 1171254 h 3729114"/>
              <a:gd name="connsiteX13" fmla="*/ 3422529 w 3755903"/>
              <a:gd name="connsiteY13" fmla="*/ 2656123 h 3729114"/>
              <a:gd name="connsiteX14" fmla="*/ 3289663 w 3755903"/>
              <a:gd name="connsiteY14" fmla="*/ 2978484 h 3729114"/>
              <a:gd name="connsiteX15" fmla="*/ 3749352 w 3755903"/>
              <a:gd name="connsiteY15" fmla="*/ 3256428 h 3729114"/>
              <a:gd name="connsiteX0" fmla="*/ 3755903 w 3755903"/>
              <a:gd name="connsiteY0" fmla="*/ 3264410 h 3729114"/>
              <a:gd name="connsiteX1" fmla="*/ 3391649 w 3755903"/>
              <a:gd name="connsiteY1" fmla="*/ 3520134 h 3729114"/>
              <a:gd name="connsiteX2" fmla="*/ 2962049 w 3755903"/>
              <a:gd name="connsiteY2" fmla="*/ 3558897 h 3729114"/>
              <a:gd name="connsiteX3" fmla="*/ 2220372 w 3755903"/>
              <a:gd name="connsiteY3" fmla="*/ 3728717 h 3729114"/>
              <a:gd name="connsiteX4" fmla="*/ 1042147 w 3755903"/>
              <a:gd name="connsiteY4" fmla="*/ 3505319 h 3729114"/>
              <a:gd name="connsiteX5" fmla="*/ 261479 w 3755903"/>
              <a:gd name="connsiteY5" fmla="*/ 3050740 h 3729114"/>
              <a:gd name="connsiteX6" fmla="*/ 16216 w 3755903"/>
              <a:gd name="connsiteY6" fmla="*/ 2200752 h 3729114"/>
              <a:gd name="connsiteX7" fmla="*/ 34233 w 3755903"/>
              <a:gd name="connsiteY7" fmla="*/ 1633447 h 3729114"/>
              <a:gd name="connsiteX8" fmla="*/ 540095 w 3755903"/>
              <a:gd name="connsiteY8" fmla="*/ 291475 h 3729114"/>
              <a:gd name="connsiteX9" fmla="*/ 1648788 w 3755903"/>
              <a:gd name="connsiteY9" fmla="*/ 0 h 3729114"/>
              <a:gd name="connsiteX10" fmla="*/ 2431108 w 3755903"/>
              <a:gd name="connsiteY10" fmla="*/ 50005 h 3729114"/>
              <a:gd name="connsiteX11" fmla="*/ 3025166 w 3755903"/>
              <a:gd name="connsiteY11" fmla="*/ 370369 h 3729114"/>
              <a:gd name="connsiteX12" fmla="*/ 3382862 w 3755903"/>
              <a:gd name="connsiteY12" fmla="*/ 1171254 h 3729114"/>
              <a:gd name="connsiteX13" fmla="*/ 3430454 w 3755903"/>
              <a:gd name="connsiteY13" fmla="*/ 2612424 h 3729114"/>
              <a:gd name="connsiteX14" fmla="*/ 3289663 w 3755903"/>
              <a:gd name="connsiteY14" fmla="*/ 2978484 h 3729114"/>
              <a:gd name="connsiteX15" fmla="*/ 3749352 w 3755903"/>
              <a:gd name="connsiteY15" fmla="*/ 3256428 h 3729114"/>
              <a:gd name="connsiteX0" fmla="*/ 3755903 w 3755903"/>
              <a:gd name="connsiteY0" fmla="*/ 3264410 h 3729114"/>
              <a:gd name="connsiteX1" fmla="*/ 3391649 w 3755903"/>
              <a:gd name="connsiteY1" fmla="*/ 3520134 h 3729114"/>
              <a:gd name="connsiteX2" fmla="*/ 2962049 w 3755903"/>
              <a:gd name="connsiteY2" fmla="*/ 3558897 h 3729114"/>
              <a:gd name="connsiteX3" fmla="*/ 2220372 w 3755903"/>
              <a:gd name="connsiteY3" fmla="*/ 3728717 h 3729114"/>
              <a:gd name="connsiteX4" fmla="*/ 1042147 w 3755903"/>
              <a:gd name="connsiteY4" fmla="*/ 3505319 h 3729114"/>
              <a:gd name="connsiteX5" fmla="*/ 261479 w 3755903"/>
              <a:gd name="connsiteY5" fmla="*/ 3050740 h 3729114"/>
              <a:gd name="connsiteX6" fmla="*/ 16216 w 3755903"/>
              <a:gd name="connsiteY6" fmla="*/ 2200752 h 3729114"/>
              <a:gd name="connsiteX7" fmla="*/ 34233 w 3755903"/>
              <a:gd name="connsiteY7" fmla="*/ 1633447 h 3729114"/>
              <a:gd name="connsiteX8" fmla="*/ 540095 w 3755903"/>
              <a:gd name="connsiteY8" fmla="*/ 291475 h 3729114"/>
              <a:gd name="connsiteX9" fmla="*/ 1648788 w 3755903"/>
              <a:gd name="connsiteY9" fmla="*/ 0 h 3729114"/>
              <a:gd name="connsiteX10" fmla="*/ 2431108 w 3755903"/>
              <a:gd name="connsiteY10" fmla="*/ 50005 h 3729114"/>
              <a:gd name="connsiteX11" fmla="*/ 3025166 w 3755903"/>
              <a:gd name="connsiteY11" fmla="*/ 370369 h 3729114"/>
              <a:gd name="connsiteX12" fmla="*/ 3382862 w 3755903"/>
              <a:gd name="connsiteY12" fmla="*/ 1171254 h 3729114"/>
              <a:gd name="connsiteX13" fmla="*/ 3430454 w 3755903"/>
              <a:gd name="connsiteY13" fmla="*/ 2612424 h 3729114"/>
              <a:gd name="connsiteX14" fmla="*/ 3289663 w 3755903"/>
              <a:gd name="connsiteY14" fmla="*/ 2978484 h 3729114"/>
              <a:gd name="connsiteX15" fmla="*/ 3749352 w 3755903"/>
              <a:gd name="connsiteY15" fmla="*/ 3256428 h 3729114"/>
              <a:gd name="connsiteX0" fmla="*/ 3755903 w 3755903"/>
              <a:gd name="connsiteY0" fmla="*/ 3264410 h 3728881"/>
              <a:gd name="connsiteX1" fmla="*/ 3391649 w 3755903"/>
              <a:gd name="connsiteY1" fmla="*/ 3520134 h 3728881"/>
              <a:gd name="connsiteX2" fmla="*/ 2962922 w 3755903"/>
              <a:gd name="connsiteY2" fmla="*/ 3541149 h 3728881"/>
              <a:gd name="connsiteX3" fmla="*/ 2220372 w 3755903"/>
              <a:gd name="connsiteY3" fmla="*/ 3728717 h 3728881"/>
              <a:gd name="connsiteX4" fmla="*/ 1042147 w 3755903"/>
              <a:gd name="connsiteY4" fmla="*/ 3505319 h 3728881"/>
              <a:gd name="connsiteX5" fmla="*/ 261479 w 3755903"/>
              <a:gd name="connsiteY5" fmla="*/ 3050740 h 3728881"/>
              <a:gd name="connsiteX6" fmla="*/ 16216 w 3755903"/>
              <a:gd name="connsiteY6" fmla="*/ 2200752 h 3728881"/>
              <a:gd name="connsiteX7" fmla="*/ 34233 w 3755903"/>
              <a:gd name="connsiteY7" fmla="*/ 1633447 h 3728881"/>
              <a:gd name="connsiteX8" fmla="*/ 540095 w 3755903"/>
              <a:gd name="connsiteY8" fmla="*/ 291475 h 3728881"/>
              <a:gd name="connsiteX9" fmla="*/ 1648788 w 3755903"/>
              <a:gd name="connsiteY9" fmla="*/ 0 h 3728881"/>
              <a:gd name="connsiteX10" fmla="*/ 2431108 w 3755903"/>
              <a:gd name="connsiteY10" fmla="*/ 50005 h 3728881"/>
              <a:gd name="connsiteX11" fmla="*/ 3025166 w 3755903"/>
              <a:gd name="connsiteY11" fmla="*/ 370369 h 3728881"/>
              <a:gd name="connsiteX12" fmla="*/ 3382862 w 3755903"/>
              <a:gd name="connsiteY12" fmla="*/ 1171254 h 3728881"/>
              <a:gd name="connsiteX13" fmla="*/ 3430454 w 3755903"/>
              <a:gd name="connsiteY13" fmla="*/ 2612424 h 3728881"/>
              <a:gd name="connsiteX14" fmla="*/ 3289663 w 3755903"/>
              <a:gd name="connsiteY14" fmla="*/ 2978484 h 3728881"/>
              <a:gd name="connsiteX15" fmla="*/ 3749352 w 3755903"/>
              <a:gd name="connsiteY15" fmla="*/ 3256428 h 3728881"/>
              <a:gd name="connsiteX0" fmla="*/ 3755903 w 3755903"/>
              <a:gd name="connsiteY0" fmla="*/ 3264410 h 3728816"/>
              <a:gd name="connsiteX1" fmla="*/ 3391649 w 3755903"/>
              <a:gd name="connsiteY1" fmla="*/ 3520134 h 3728816"/>
              <a:gd name="connsiteX2" fmla="*/ 2962922 w 3755903"/>
              <a:gd name="connsiteY2" fmla="*/ 3541149 h 3728816"/>
              <a:gd name="connsiteX3" fmla="*/ 2220372 w 3755903"/>
              <a:gd name="connsiteY3" fmla="*/ 3728717 h 3728816"/>
              <a:gd name="connsiteX4" fmla="*/ 1039530 w 3755903"/>
              <a:gd name="connsiteY4" fmla="*/ 3558566 h 3728816"/>
              <a:gd name="connsiteX5" fmla="*/ 261479 w 3755903"/>
              <a:gd name="connsiteY5" fmla="*/ 3050740 h 3728816"/>
              <a:gd name="connsiteX6" fmla="*/ 16216 w 3755903"/>
              <a:gd name="connsiteY6" fmla="*/ 2200752 h 3728816"/>
              <a:gd name="connsiteX7" fmla="*/ 34233 w 3755903"/>
              <a:gd name="connsiteY7" fmla="*/ 1633447 h 3728816"/>
              <a:gd name="connsiteX8" fmla="*/ 540095 w 3755903"/>
              <a:gd name="connsiteY8" fmla="*/ 291475 h 3728816"/>
              <a:gd name="connsiteX9" fmla="*/ 1648788 w 3755903"/>
              <a:gd name="connsiteY9" fmla="*/ 0 h 3728816"/>
              <a:gd name="connsiteX10" fmla="*/ 2431108 w 3755903"/>
              <a:gd name="connsiteY10" fmla="*/ 50005 h 3728816"/>
              <a:gd name="connsiteX11" fmla="*/ 3025166 w 3755903"/>
              <a:gd name="connsiteY11" fmla="*/ 370369 h 3728816"/>
              <a:gd name="connsiteX12" fmla="*/ 3382862 w 3755903"/>
              <a:gd name="connsiteY12" fmla="*/ 1171254 h 3728816"/>
              <a:gd name="connsiteX13" fmla="*/ 3430454 w 3755903"/>
              <a:gd name="connsiteY13" fmla="*/ 2612424 h 3728816"/>
              <a:gd name="connsiteX14" fmla="*/ 3289663 w 3755903"/>
              <a:gd name="connsiteY14" fmla="*/ 2978484 h 3728816"/>
              <a:gd name="connsiteX15" fmla="*/ 3749352 w 3755903"/>
              <a:gd name="connsiteY15" fmla="*/ 3256428 h 3728816"/>
              <a:gd name="connsiteX0" fmla="*/ 3750266 w 3750266"/>
              <a:gd name="connsiteY0" fmla="*/ 3264410 h 3728817"/>
              <a:gd name="connsiteX1" fmla="*/ 3386012 w 3750266"/>
              <a:gd name="connsiteY1" fmla="*/ 3520134 h 3728817"/>
              <a:gd name="connsiteX2" fmla="*/ 2957285 w 3750266"/>
              <a:gd name="connsiteY2" fmla="*/ 3541149 h 3728817"/>
              <a:gd name="connsiteX3" fmla="*/ 2214735 w 3750266"/>
              <a:gd name="connsiteY3" fmla="*/ 3728717 h 3728817"/>
              <a:gd name="connsiteX4" fmla="*/ 1033893 w 3750266"/>
              <a:gd name="connsiteY4" fmla="*/ 3558566 h 3728817"/>
              <a:gd name="connsiteX5" fmla="*/ 255842 w 3750266"/>
              <a:gd name="connsiteY5" fmla="*/ 3050740 h 3728817"/>
              <a:gd name="connsiteX6" fmla="*/ 18139 w 3750266"/>
              <a:gd name="connsiteY6" fmla="*/ 2281973 h 3728817"/>
              <a:gd name="connsiteX7" fmla="*/ 28596 w 3750266"/>
              <a:gd name="connsiteY7" fmla="*/ 1633447 h 3728817"/>
              <a:gd name="connsiteX8" fmla="*/ 534458 w 3750266"/>
              <a:gd name="connsiteY8" fmla="*/ 291475 h 3728817"/>
              <a:gd name="connsiteX9" fmla="*/ 1643151 w 3750266"/>
              <a:gd name="connsiteY9" fmla="*/ 0 h 3728817"/>
              <a:gd name="connsiteX10" fmla="*/ 2425471 w 3750266"/>
              <a:gd name="connsiteY10" fmla="*/ 50005 h 3728817"/>
              <a:gd name="connsiteX11" fmla="*/ 3019529 w 3750266"/>
              <a:gd name="connsiteY11" fmla="*/ 370369 h 3728817"/>
              <a:gd name="connsiteX12" fmla="*/ 3377225 w 3750266"/>
              <a:gd name="connsiteY12" fmla="*/ 1171254 h 3728817"/>
              <a:gd name="connsiteX13" fmla="*/ 3424817 w 3750266"/>
              <a:gd name="connsiteY13" fmla="*/ 2612424 h 3728817"/>
              <a:gd name="connsiteX14" fmla="*/ 3284026 w 3750266"/>
              <a:gd name="connsiteY14" fmla="*/ 2978484 h 3728817"/>
              <a:gd name="connsiteX15" fmla="*/ 3743715 w 3750266"/>
              <a:gd name="connsiteY15" fmla="*/ 3256428 h 3728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750266" h="3728817">
                <a:moveTo>
                  <a:pt x="3750266" y="3264410"/>
                </a:moveTo>
                <a:cubicBezTo>
                  <a:pt x="3737566" y="3279227"/>
                  <a:pt x="3518175" y="3474011"/>
                  <a:pt x="3386012" y="3520134"/>
                </a:cubicBezTo>
                <a:cubicBezTo>
                  <a:pt x="3253849" y="3566257"/>
                  <a:pt x="3152498" y="3506385"/>
                  <a:pt x="2957285" y="3541149"/>
                </a:cubicBezTo>
                <a:cubicBezTo>
                  <a:pt x="2762072" y="3575913"/>
                  <a:pt x="2535300" y="3725814"/>
                  <a:pt x="2214735" y="3728717"/>
                </a:cubicBezTo>
                <a:cubicBezTo>
                  <a:pt x="1894170" y="3731620"/>
                  <a:pt x="1360375" y="3671562"/>
                  <a:pt x="1033893" y="3558566"/>
                </a:cubicBezTo>
                <a:cubicBezTo>
                  <a:pt x="707411" y="3445570"/>
                  <a:pt x="425134" y="3263505"/>
                  <a:pt x="255842" y="3050740"/>
                </a:cubicBezTo>
                <a:cubicBezTo>
                  <a:pt x="86550" y="2837975"/>
                  <a:pt x="56013" y="2518188"/>
                  <a:pt x="18139" y="2281973"/>
                </a:cubicBezTo>
                <a:cubicBezTo>
                  <a:pt x="-19735" y="2045758"/>
                  <a:pt x="10668" y="1759550"/>
                  <a:pt x="28596" y="1633447"/>
                </a:cubicBezTo>
                <a:cubicBezTo>
                  <a:pt x="109920" y="1087868"/>
                  <a:pt x="265366" y="563716"/>
                  <a:pt x="534458" y="291475"/>
                </a:cubicBezTo>
                <a:cubicBezTo>
                  <a:pt x="803551" y="19234"/>
                  <a:pt x="1289344" y="6827"/>
                  <a:pt x="1643151" y="0"/>
                </a:cubicBezTo>
                <a:cubicBezTo>
                  <a:pt x="1856511" y="5080"/>
                  <a:pt x="2196075" y="-11723"/>
                  <a:pt x="2425471" y="50005"/>
                </a:cubicBezTo>
                <a:cubicBezTo>
                  <a:pt x="2654867" y="111733"/>
                  <a:pt x="2860903" y="183494"/>
                  <a:pt x="3019529" y="370369"/>
                </a:cubicBezTo>
                <a:cubicBezTo>
                  <a:pt x="3178155" y="557244"/>
                  <a:pt x="3309677" y="797578"/>
                  <a:pt x="3377225" y="1171254"/>
                </a:cubicBezTo>
                <a:cubicBezTo>
                  <a:pt x="3444773" y="1544930"/>
                  <a:pt x="3548826" y="1984764"/>
                  <a:pt x="3424817" y="2612424"/>
                </a:cubicBezTo>
                <a:cubicBezTo>
                  <a:pt x="3389203" y="2718531"/>
                  <a:pt x="3367291" y="2865644"/>
                  <a:pt x="3284026" y="2978484"/>
                </a:cubicBezTo>
                <a:cubicBezTo>
                  <a:pt x="3298252" y="3020691"/>
                  <a:pt x="3403215" y="3263535"/>
                  <a:pt x="3743715" y="3256428"/>
                </a:cubicBezTo>
              </a:path>
            </a:pathLst>
          </a:cu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8" name="Freeform: Shape 5132">
            <a:extLst>
              <a:ext uri="{FF2B5EF4-FFF2-40B4-BE49-F238E27FC236}">
                <a16:creationId xmlns:a16="http://schemas.microsoft.com/office/drawing/2014/main" id="{A6C1F2A2-D184-49FB-99E6-B2EE7A52C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539370" flipH="1" flipV="1">
            <a:off x="633254" y="452324"/>
            <a:ext cx="4036224" cy="2597228"/>
          </a:xfrm>
          <a:custGeom>
            <a:avLst/>
            <a:gdLst>
              <a:gd name="connsiteX0" fmla="*/ 3637280 w 3637280"/>
              <a:gd name="connsiteY0" fmla="*/ 3352800 h 4023360"/>
              <a:gd name="connsiteX1" fmla="*/ 3606800 w 3637280"/>
              <a:gd name="connsiteY1" fmla="*/ 3403600 h 4023360"/>
              <a:gd name="connsiteX2" fmla="*/ 3556000 w 3637280"/>
              <a:gd name="connsiteY2" fmla="*/ 3474720 h 4023360"/>
              <a:gd name="connsiteX3" fmla="*/ 3535680 w 3637280"/>
              <a:gd name="connsiteY3" fmla="*/ 3505200 h 4023360"/>
              <a:gd name="connsiteX4" fmla="*/ 3515360 w 3637280"/>
              <a:gd name="connsiteY4" fmla="*/ 3525520 h 4023360"/>
              <a:gd name="connsiteX5" fmla="*/ 3474720 w 3637280"/>
              <a:gd name="connsiteY5" fmla="*/ 3576320 h 4023360"/>
              <a:gd name="connsiteX6" fmla="*/ 3230880 w 3637280"/>
              <a:gd name="connsiteY6" fmla="*/ 3749040 h 4023360"/>
              <a:gd name="connsiteX7" fmla="*/ 2763520 w 3637280"/>
              <a:gd name="connsiteY7" fmla="*/ 3931920 h 4023360"/>
              <a:gd name="connsiteX8" fmla="*/ 2407920 w 3637280"/>
              <a:gd name="connsiteY8" fmla="*/ 4013200 h 4023360"/>
              <a:gd name="connsiteX9" fmla="*/ 2204720 w 3637280"/>
              <a:gd name="connsiteY9" fmla="*/ 4023360 h 4023360"/>
              <a:gd name="connsiteX10" fmla="*/ 1869440 w 3637280"/>
              <a:gd name="connsiteY10" fmla="*/ 4013200 h 4023360"/>
              <a:gd name="connsiteX11" fmla="*/ 1483360 w 3637280"/>
              <a:gd name="connsiteY11" fmla="*/ 3942080 h 4023360"/>
              <a:gd name="connsiteX12" fmla="*/ 1259840 w 3637280"/>
              <a:gd name="connsiteY12" fmla="*/ 3870960 h 4023360"/>
              <a:gd name="connsiteX13" fmla="*/ 1056640 w 3637280"/>
              <a:gd name="connsiteY13" fmla="*/ 3779520 h 4023360"/>
              <a:gd name="connsiteX14" fmla="*/ 792480 w 3637280"/>
              <a:gd name="connsiteY14" fmla="*/ 3616960 h 4023360"/>
              <a:gd name="connsiteX15" fmla="*/ 355600 w 3637280"/>
              <a:gd name="connsiteY15" fmla="*/ 3017520 h 4023360"/>
              <a:gd name="connsiteX16" fmla="*/ 152400 w 3637280"/>
              <a:gd name="connsiteY16" fmla="*/ 2611120 h 4023360"/>
              <a:gd name="connsiteX17" fmla="*/ 30480 w 3637280"/>
              <a:gd name="connsiteY17" fmla="*/ 2204720 h 4023360"/>
              <a:gd name="connsiteX18" fmla="*/ 0 w 3637280"/>
              <a:gd name="connsiteY18" fmla="*/ 1981200 h 4023360"/>
              <a:gd name="connsiteX19" fmla="*/ 71120 w 3637280"/>
              <a:gd name="connsiteY19" fmla="*/ 1158240 h 4023360"/>
              <a:gd name="connsiteX20" fmla="*/ 132080 w 3637280"/>
              <a:gd name="connsiteY20" fmla="*/ 975360 h 4023360"/>
              <a:gd name="connsiteX21" fmla="*/ 294640 w 3637280"/>
              <a:gd name="connsiteY21" fmla="*/ 690880 h 4023360"/>
              <a:gd name="connsiteX22" fmla="*/ 751840 w 3637280"/>
              <a:gd name="connsiteY22" fmla="*/ 254000 h 4023360"/>
              <a:gd name="connsiteX23" fmla="*/ 1127760 w 3637280"/>
              <a:gd name="connsiteY23" fmla="*/ 71120 h 4023360"/>
              <a:gd name="connsiteX24" fmla="*/ 1432560 w 3637280"/>
              <a:gd name="connsiteY24" fmla="*/ 10160 h 4023360"/>
              <a:gd name="connsiteX25" fmla="*/ 1625600 w 3637280"/>
              <a:gd name="connsiteY25" fmla="*/ 0 h 4023360"/>
              <a:gd name="connsiteX26" fmla="*/ 2174240 w 3637280"/>
              <a:gd name="connsiteY26" fmla="*/ 20320 h 4023360"/>
              <a:gd name="connsiteX27" fmla="*/ 2407920 w 3637280"/>
              <a:gd name="connsiteY27" fmla="*/ 101600 h 4023360"/>
              <a:gd name="connsiteX28" fmla="*/ 2580640 w 3637280"/>
              <a:gd name="connsiteY28" fmla="*/ 223520 h 4023360"/>
              <a:gd name="connsiteX29" fmla="*/ 2794000 w 3637280"/>
              <a:gd name="connsiteY29" fmla="*/ 599440 h 4023360"/>
              <a:gd name="connsiteX30" fmla="*/ 2885440 w 3637280"/>
              <a:gd name="connsiteY30" fmla="*/ 853440 h 4023360"/>
              <a:gd name="connsiteX31" fmla="*/ 3007360 w 3637280"/>
              <a:gd name="connsiteY31" fmla="*/ 1361440 h 4023360"/>
              <a:gd name="connsiteX32" fmla="*/ 3078480 w 3637280"/>
              <a:gd name="connsiteY32" fmla="*/ 1899920 h 4023360"/>
              <a:gd name="connsiteX33" fmla="*/ 3078480 w 3637280"/>
              <a:gd name="connsiteY33" fmla="*/ 2570480 h 4023360"/>
              <a:gd name="connsiteX34" fmla="*/ 3037840 w 3637280"/>
              <a:gd name="connsiteY34" fmla="*/ 2844800 h 4023360"/>
              <a:gd name="connsiteX35" fmla="*/ 3017520 w 3637280"/>
              <a:gd name="connsiteY35" fmla="*/ 2926080 h 4023360"/>
              <a:gd name="connsiteX36" fmla="*/ 2997200 w 3637280"/>
              <a:gd name="connsiteY36" fmla="*/ 2966720 h 4023360"/>
              <a:gd name="connsiteX37" fmla="*/ 3068320 w 3637280"/>
              <a:gd name="connsiteY37" fmla="*/ 3098800 h 4023360"/>
              <a:gd name="connsiteX38" fmla="*/ 3108960 w 3637280"/>
              <a:gd name="connsiteY38" fmla="*/ 3169920 h 4023360"/>
              <a:gd name="connsiteX39" fmla="*/ 3403600 w 3637280"/>
              <a:gd name="connsiteY39" fmla="*/ 3505200 h 4023360"/>
              <a:gd name="connsiteX40" fmla="*/ 3505200 w 3637280"/>
              <a:gd name="connsiteY40" fmla="*/ 3596640 h 4023360"/>
              <a:gd name="connsiteX41" fmla="*/ 3545840 w 3637280"/>
              <a:gd name="connsiteY41" fmla="*/ 3637280 h 4023360"/>
              <a:gd name="connsiteX42" fmla="*/ 3596640 w 3637280"/>
              <a:gd name="connsiteY42" fmla="*/ 3667760 h 4023360"/>
              <a:gd name="connsiteX43" fmla="*/ 3637280 w 3637280"/>
              <a:gd name="connsiteY43" fmla="*/ 3688080 h 4023360"/>
              <a:gd name="connsiteX0" fmla="*/ 3637280 w 3637280"/>
              <a:gd name="connsiteY0" fmla="*/ 3352800 h 4023360"/>
              <a:gd name="connsiteX1" fmla="*/ 3606800 w 3637280"/>
              <a:gd name="connsiteY1" fmla="*/ 3403600 h 4023360"/>
              <a:gd name="connsiteX2" fmla="*/ 3556000 w 3637280"/>
              <a:gd name="connsiteY2" fmla="*/ 3474720 h 4023360"/>
              <a:gd name="connsiteX3" fmla="*/ 3535680 w 3637280"/>
              <a:gd name="connsiteY3" fmla="*/ 3505200 h 4023360"/>
              <a:gd name="connsiteX4" fmla="*/ 3515360 w 3637280"/>
              <a:gd name="connsiteY4" fmla="*/ 3525520 h 4023360"/>
              <a:gd name="connsiteX5" fmla="*/ 3474720 w 3637280"/>
              <a:gd name="connsiteY5" fmla="*/ 3576320 h 4023360"/>
              <a:gd name="connsiteX6" fmla="*/ 3230880 w 3637280"/>
              <a:gd name="connsiteY6" fmla="*/ 3749040 h 4023360"/>
              <a:gd name="connsiteX7" fmla="*/ 2763520 w 3637280"/>
              <a:gd name="connsiteY7" fmla="*/ 3931920 h 4023360"/>
              <a:gd name="connsiteX8" fmla="*/ 2407920 w 3637280"/>
              <a:gd name="connsiteY8" fmla="*/ 4013200 h 4023360"/>
              <a:gd name="connsiteX9" fmla="*/ 2204720 w 3637280"/>
              <a:gd name="connsiteY9" fmla="*/ 4023360 h 4023360"/>
              <a:gd name="connsiteX10" fmla="*/ 1869440 w 3637280"/>
              <a:gd name="connsiteY10" fmla="*/ 4013200 h 4023360"/>
              <a:gd name="connsiteX11" fmla="*/ 1483360 w 3637280"/>
              <a:gd name="connsiteY11" fmla="*/ 3942080 h 4023360"/>
              <a:gd name="connsiteX12" fmla="*/ 1259840 w 3637280"/>
              <a:gd name="connsiteY12" fmla="*/ 3870960 h 4023360"/>
              <a:gd name="connsiteX13" fmla="*/ 1056640 w 3637280"/>
              <a:gd name="connsiteY13" fmla="*/ 3779520 h 4023360"/>
              <a:gd name="connsiteX14" fmla="*/ 792480 w 3637280"/>
              <a:gd name="connsiteY14" fmla="*/ 3616960 h 4023360"/>
              <a:gd name="connsiteX15" fmla="*/ 355600 w 3637280"/>
              <a:gd name="connsiteY15" fmla="*/ 3017520 h 4023360"/>
              <a:gd name="connsiteX16" fmla="*/ 152400 w 3637280"/>
              <a:gd name="connsiteY16" fmla="*/ 2611120 h 4023360"/>
              <a:gd name="connsiteX17" fmla="*/ 30480 w 3637280"/>
              <a:gd name="connsiteY17" fmla="*/ 2204720 h 4023360"/>
              <a:gd name="connsiteX18" fmla="*/ 0 w 3637280"/>
              <a:gd name="connsiteY18" fmla="*/ 1981200 h 4023360"/>
              <a:gd name="connsiteX19" fmla="*/ 71120 w 3637280"/>
              <a:gd name="connsiteY19" fmla="*/ 1158240 h 4023360"/>
              <a:gd name="connsiteX20" fmla="*/ 132080 w 3637280"/>
              <a:gd name="connsiteY20" fmla="*/ 975360 h 4023360"/>
              <a:gd name="connsiteX21" fmla="*/ 294640 w 3637280"/>
              <a:gd name="connsiteY21" fmla="*/ 690880 h 4023360"/>
              <a:gd name="connsiteX22" fmla="*/ 751840 w 3637280"/>
              <a:gd name="connsiteY22" fmla="*/ 254000 h 4023360"/>
              <a:gd name="connsiteX23" fmla="*/ 1127760 w 3637280"/>
              <a:gd name="connsiteY23" fmla="*/ 71120 h 4023360"/>
              <a:gd name="connsiteX24" fmla="*/ 1432560 w 3637280"/>
              <a:gd name="connsiteY24" fmla="*/ 10160 h 4023360"/>
              <a:gd name="connsiteX25" fmla="*/ 1625600 w 3637280"/>
              <a:gd name="connsiteY25" fmla="*/ 0 h 4023360"/>
              <a:gd name="connsiteX26" fmla="*/ 2174240 w 3637280"/>
              <a:gd name="connsiteY26" fmla="*/ 20320 h 4023360"/>
              <a:gd name="connsiteX27" fmla="*/ 2407920 w 3637280"/>
              <a:gd name="connsiteY27" fmla="*/ 101600 h 4023360"/>
              <a:gd name="connsiteX28" fmla="*/ 2580640 w 3637280"/>
              <a:gd name="connsiteY28" fmla="*/ 223520 h 4023360"/>
              <a:gd name="connsiteX29" fmla="*/ 2794000 w 3637280"/>
              <a:gd name="connsiteY29" fmla="*/ 599440 h 4023360"/>
              <a:gd name="connsiteX30" fmla="*/ 2885440 w 3637280"/>
              <a:gd name="connsiteY30" fmla="*/ 853440 h 4023360"/>
              <a:gd name="connsiteX31" fmla="*/ 3007360 w 3637280"/>
              <a:gd name="connsiteY31" fmla="*/ 1361440 h 4023360"/>
              <a:gd name="connsiteX32" fmla="*/ 3078480 w 3637280"/>
              <a:gd name="connsiteY32" fmla="*/ 1899920 h 4023360"/>
              <a:gd name="connsiteX33" fmla="*/ 3078480 w 3637280"/>
              <a:gd name="connsiteY33" fmla="*/ 2570480 h 4023360"/>
              <a:gd name="connsiteX34" fmla="*/ 3037840 w 3637280"/>
              <a:gd name="connsiteY34" fmla="*/ 2844800 h 4023360"/>
              <a:gd name="connsiteX35" fmla="*/ 3017520 w 3637280"/>
              <a:gd name="connsiteY35" fmla="*/ 2926080 h 4023360"/>
              <a:gd name="connsiteX36" fmla="*/ 2997200 w 3637280"/>
              <a:gd name="connsiteY36" fmla="*/ 2966720 h 4023360"/>
              <a:gd name="connsiteX37" fmla="*/ 3068320 w 3637280"/>
              <a:gd name="connsiteY37" fmla="*/ 3098800 h 4023360"/>
              <a:gd name="connsiteX38" fmla="*/ 3108960 w 3637280"/>
              <a:gd name="connsiteY38" fmla="*/ 3169920 h 4023360"/>
              <a:gd name="connsiteX39" fmla="*/ 3505200 w 3637280"/>
              <a:gd name="connsiteY39" fmla="*/ 3596640 h 4023360"/>
              <a:gd name="connsiteX40" fmla="*/ 3545840 w 3637280"/>
              <a:gd name="connsiteY40" fmla="*/ 3637280 h 4023360"/>
              <a:gd name="connsiteX41" fmla="*/ 3596640 w 3637280"/>
              <a:gd name="connsiteY41" fmla="*/ 3667760 h 4023360"/>
              <a:gd name="connsiteX42" fmla="*/ 3637280 w 3637280"/>
              <a:gd name="connsiteY42" fmla="*/ 3688080 h 4023360"/>
              <a:gd name="connsiteX0" fmla="*/ 3637280 w 3637280"/>
              <a:gd name="connsiteY0" fmla="*/ 3352800 h 4023360"/>
              <a:gd name="connsiteX1" fmla="*/ 3606800 w 3637280"/>
              <a:gd name="connsiteY1" fmla="*/ 3403600 h 4023360"/>
              <a:gd name="connsiteX2" fmla="*/ 3556000 w 3637280"/>
              <a:gd name="connsiteY2" fmla="*/ 3474720 h 4023360"/>
              <a:gd name="connsiteX3" fmla="*/ 3535680 w 3637280"/>
              <a:gd name="connsiteY3" fmla="*/ 3505200 h 4023360"/>
              <a:gd name="connsiteX4" fmla="*/ 3515360 w 3637280"/>
              <a:gd name="connsiteY4" fmla="*/ 3525520 h 4023360"/>
              <a:gd name="connsiteX5" fmla="*/ 3474720 w 3637280"/>
              <a:gd name="connsiteY5" fmla="*/ 3576320 h 4023360"/>
              <a:gd name="connsiteX6" fmla="*/ 3230880 w 3637280"/>
              <a:gd name="connsiteY6" fmla="*/ 3749040 h 4023360"/>
              <a:gd name="connsiteX7" fmla="*/ 2763520 w 3637280"/>
              <a:gd name="connsiteY7" fmla="*/ 3931920 h 4023360"/>
              <a:gd name="connsiteX8" fmla="*/ 2407920 w 3637280"/>
              <a:gd name="connsiteY8" fmla="*/ 4013200 h 4023360"/>
              <a:gd name="connsiteX9" fmla="*/ 2204720 w 3637280"/>
              <a:gd name="connsiteY9" fmla="*/ 4023360 h 4023360"/>
              <a:gd name="connsiteX10" fmla="*/ 1869440 w 3637280"/>
              <a:gd name="connsiteY10" fmla="*/ 4013200 h 4023360"/>
              <a:gd name="connsiteX11" fmla="*/ 1483360 w 3637280"/>
              <a:gd name="connsiteY11" fmla="*/ 3942080 h 4023360"/>
              <a:gd name="connsiteX12" fmla="*/ 1259840 w 3637280"/>
              <a:gd name="connsiteY12" fmla="*/ 3870960 h 4023360"/>
              <a:gd name="connsiteX13" fmla="*/ 1056640 w 3637280"/>
              <a:gd name="connsiteY13" fmla="*/ 3779520 h 4023360"/>
              <a:gd name="connsiteX14" fmla="*/ 792480 w 3637280"/>
              <a:gd name="connsiteY14" fmla="*/ 3616960 h 4023360"/>
              <a:gd name="connsiteX15" fmla="*/ 355600 w 3637280"/>
              <a:gd name="connsiteY15" fmla="*/ 3017520 h 4023360"/>
              <a:gd name="connsiteX16" fmla="*/ 152400 w 3637280"/>
              <a:gd name="connsiteY16" fmla="*/ 2611120 h 4023360"/>
              <a:gd name="connsiteX17" fmla="*/ 30480 w 3637280"/>
              <a:gd name="connsiteY17" fmla="*/ 2204720 h 4023360"/>
              <a:gd name="connsiteX18" fmla="*/ 0 w 3637280"/>
              <a:gd name="connsiteY18" fmla="*/ 1981200 h 4023360"/>
              <a:gd name="connsiteX19" fmla="*/ 71120 w 3637280"/>
              <a:gd name="connsiteY19" fmla="*/ 1158240 h 4023360"/>
              <a:gd name="connsiteX20" fmla="*/ 132080 w 3637280"/>
              <a:gd name="connsiteY20" fmla="*/ 975360 h 4023360"/>
              <a:gd name="connsiteX21" fmla="*/ 294640 w 3637280"/>
              <a:gd name="connsiteY21" fmla="*/ 690880 h 4023360"/>
              <a:gd name="connsiteX22" fmla="*/ 751840 w 3637280"/>
              <a:gd name="connsiteY22" fmla="*/ 254000 h 4023360"/>
              <a:gd name="connsiteX23" fmla="*/ 1127760 w 3637280"/>
              <a:gd name="connsiteY23" fmla="*/ 71120 h 4023360"/>
              <a:gd name="connsiteX24" fmla="*/ 1432560 w 3637280"/>
              <a:gd name="connsiteY24" fmla="*/ 10160 h 4023360"/>
              <a:gd name="connsiteX25" fmla="*/ 1625600 w 3637280"/>
              <a:gd name="connsiteY25" fmla="*/ 0 h 4023360"/>
              <a:gd name="connsiteX26" fmla="*/ 2174240 w 3637280"/>
              <a:gd name="connsiteY26" fmla="*/ 20320 h 4023360"/>
              <a:gd name="connsiteX27" fmla="*/ 2407920 w 3637280"/>
              <a:gd name="connsiteY27" fmla="*/ 101600 h 4023360"/>
              <a:gd name="connsiteX28" fmla="*/ 2580640 w 3637280"/>
              <a:gd name="connsiteY28" fmla="*/ 223520 h 4023360"/>
              <a:gd name="connsiteX29" fmla="*/ 2794000 w 3637280"/>
              <a:gd name="connsiteY29" fmla="*/ 599440 h 4023360"/>
              <a:gd name="connsiteX30" fmla="*/ 2885440 w 3637280"/>
              <a:gd name="connsiteY30" fmla="*/ 853440 h 4023360"/>
              <a:gd name="connsiteX31" fmla="*/ 3007360 w 3637280"/>
              <a:gd name="connsiteY31" fmla="*/ 1361440 h 4023360"/>
              <a:gd name="connsiteX32" fmla="*/ 3078480 w 3637280"/>
              <a:gd name="connsiteY32" fmla="*/ 1899920 h 4023360"/>
              <a:gd name="connsiteX33" fmla="*/ 3078480 w 3637280"/>
              <a:gd name="connsiteY33" fmla="*/ 2570480 h 4023360"/>
              <a:gd name="connsiteX34" fmla="*/ 3037840 w 3637280"/>
              <a:gd name="connsiteY34" fmla="*/ 2844800 h 4023360"/>
              <a:gd name="connsiteX35" fmla="*/ 3017520 w 3637280"/>
              <a:gd name="connsiteY35" fmla="*/ 2926080 h 4023360"/>
              <a:gd name="connsiteX36" fmla="*/ 2997200 w 3637280"/>
              <a:gd name="connsiteY36" fmla="*/ 2966720 h 4023360"/>
              <a:gd name="connsiteX37" fmla="*/ 3068320 w 3637280"/>
              <a:gd name="connsiteY37" fmla="*/ 3098800 h 4023360"/>
              <a:gd name="connsiteX38" fmla="*/ 3108960 w 3637280"/>
              <a:gd name="connsiteY38" fmla="*/ 3169920 h 4023360"/>
              <a:gd name="connsiteX39" fmla="*/ 3505200 w 3637280"/>
              <a:gd name="connsiteY39" fmla="*/ 3596640 h 4023360"/>
              <a:gd name="connsiteX40" fmla="*/ 3596640 w 3637280"/>
              <a:gd name="connsiteY40" fmla="*/ 3667760 h 4023360"/>
              <a:gd name="connsiteX41" fmla="*/ 3637280 w 3637280"/>
              <a:gd name="connsiteY41" fmla="*/ 3688080 h 4023360"/>
              <a:gd name="connsiteX0" fmla="*/ 3637280 w 3637280"/>
              <a:gd name="connsiteY0" fmla="*/ 3352800 h 4023360"/>
              <a:gd name="connsiteX1" fmla="*/ 3606800 w 3637280"/>
              <a:gd name="connsiteY1" fmla="*/ 3403600 h 4023360"/>
              <a:gd name="connsiteX2" fmla="*/ 3556000 w 3637280"/>
              <a:gd name="connsiteY2" fmla="*/ 3474720 h 4023360"/>
              <a:gd name="connsiteX3" fmla="*/ 3535680 w 3637280"/>
              <a:gd name="connsiteY3" fmla="*/ 3505200 h 4023360"/>
              <a:gd name="connsiteX4" fmla="*/ 3515360 w 3637280"/>
              <a:gd name="connsiteY4" fmla="*/ 3525520 h 4023360"/>
              <a:gd name="connsiteX5" fmla="*/ 3474720 w 3637280"/>
              <a:gd name="connsiteY5" fmla="*/ 3576320 h 4023360"/>
              <a:gd name="connsiteX6" fmla="*/ 3230880 w 3637280"/>
              <a:gd name="connsiteY6" fmla="*/ 3749040 h 4023360"/>
              <a:gd name="connsiteX7" fmla="*/ 2763520 w 3637280"/>
              <a:gd name="connsiteY7" fmla="*/ 3931920 h 4023360"/>
              <a:gd name="connsiteX8" fmla="*/ 2407920 w 3637280"/>
              <a:gd name="connsiteY8" fmla="*/ 4013200 h 4023360"/>
              <a:gd name="connsiteX9" fmla="*/ 2204720 w 3637280"/>
              <a:gd name="connsiteY9" fmla="*/ 4023360 h 4023360"/>
              <a:gd name="connsiteX10" fmla="*/ 1869440 w 3637280"/>
              <a:gd name="connsiteY10" fmla="*/ 4013200 h 4023360"/>
              <a:gd name="connsiteX11" fmla="*/ 1483360 w 3637280"/>
              <a:gd name="connsiteY11" fmla="*/ 3942080 h 4023360"/>
              <a:gd name="connsiteX12" fmla="*/ 1259840 w 3637280"/>
              <a:gd name="connsiteY12" fmla="*/ 3870960 h 4023360"/>
              <a:gd name="connsiteX13" fmla="*/ 1056640 w 3637280"/>
              <a:gd name="connsiteY13" fmla="*/ 3779520 h 4023360"/>
              <a:gd name="connsiteX14" fmla="*/ 792480 w 3637280"/>
              <a:gd name="connsiteY14" fmla="*/ 3616960 h 4023360"/>
              <a:gd name="connsiteX15" fmla="*/ 355600 w 3637280"/>
              <a:gd name="connsiteY15" fmla="*/ 3017520 h 4023360"/>
              <a:gd name="connsiteX16" fmla="*/ 152400 w 3637280"/>
              <a:gd name="connsiteY16" fmla="*/ 2611120 h 4023360"/>
              <a:gd name="connsiteX17" fmla="*/ 30480 w 3637280"/>
              <a:gd name="connsiteY17" fmla="*/ 2204720 h 4023360"/>
              <a:gd name="connsiteX18" fmla="*/ 0 w 3637280"/>
              <a:gd name="connsiteY18" fmla="*/ 1981200 h 4023360"/>
              <a:gd name="connsiteX19" fmla="*/ 71120 w 3637280"/>
              <a:gd name="connsiteY19" fmla="*/ 1158240 h 4023360"/>
              <a:gd name="connsiteX20" fmla="*/ 132080 w 3637280"/>
              <a:gd name="connsiteY20" fmla="*/ 975360 h 4023360"/>
              <a:gd name="connsiteX21" fmla="*/ 294640 w 3637280"/>
              <a:gd name="connsiteY21" fmla="*/ 690880 h 4023360"/>
              <a:gd name="connsiteX22" fmla="*/ 751840 w 3637280"/>
              <a:gd name="connsiteY22" fmla="*/ 254000 h 4023360"/>
              <a:gd name="connsiteX23" fmla="*/ 1127760 w 3637280"/>
              <a:gd name="connsiteY23" fmla="*/ 71120 h 4023360"/>
              <a:gd name="connsiteX24" fmla="*/ 1432560 w 3637280"/>
              <a:gd name="connsiteY24" fmla="*/ 10160 h 4023360"/>
              <a:gd name="connsiteX25" fmla="*/ 1625600 w 3637280"/>
              <a:gd name="connsiteY25" fmla="*/ 0 h 4023360"/>
              <a:gd name="connsiteX26" fmla="*/ 2174240 w 3637280"/>
              <a:gd name="connsiteY26" fmla="*/ 20320 h 4023360"/>
              <a:gd name="connsiteX27" fmla="*/ 2407920 w 3637280"/>
              <a:gd name="connsiteY27" fmla="*/ 101600 h 4023360"/>
              <a:gd name="connsiteX28" fmla="*/ 2580640 w 3637280"/>
              <a:gd name="connsiteY28" fmla="*/ 223520 h 4023360"/>
              <a:gd name="connsiteX29" fmla="*/ 2794000 w 3637280"/>
              <a:gd name="connsiteY29" fmla="*/ 599440 h 4023360"/>
              <a:gd name="connsiteX30" fmla="*/ 2885440 w 3637280"/>
              <a:gd name="connsiteY30" fmla="*/ 853440 h 4023360"/>
              <a:gd name="connsiteX31" fmla="*/ 3007360 w 3637280"/>
              <a:gd name="connsiteY31" fmla="*/ 1361440 h 4023360"/>
              <a:gd name="connsiteX32" fmla="*/ 3078480 w 3637280"/>
              <a:gd name="connsiteY32" fmla="*/ 1899920 h 4023360"/>
              <a:gd name="connsiteX33" fmla="*/ 3078480 w 3637280"/>
              <a:gd name="connsiteY33" fmla="*/ 2570480 h 4023360"/>
              <a:gd name="connsiteX34" fmla="*/ 3037840 w 3637280"/>
              <a:gd name="connsiteY34" fmla="*/ 2844800 h 4023360"/>
              <a:gd name="connsiteX35" fmla="*/ 3017520 w 3637280"/>
              <a:gd name="connsiteY35" fmla="*/ 2926080 h 4023360"/>
              <a:gd name="connsiteX36" fmla="*/ 2997200 w 3637280"/>
              <a:gd name="connsiteY36" fmla="*/ 2966720 h 4023360"/>
              <a:gd name="connsiteX37" fmla="*/ 3068320 w 3637280"/>
              <a:gd name="connsiteY37" fmla="*/ 3098800 h 4023360"/>
              <a:gd name="connsiteX38" fmla="*/ 3108960 w 3637280"/>
              <a:gd name="connsiteY38" fmla="*/ 3169920 h 4023360"/>
              <a:gd name="connsiteX39" fmla="*/ 3505200 w 3637280"/>
              <a:gd name="connsiteY39" fmla="*/ 3596640 h 4023360"/>
              <a:gd name="connsiteX40" fmla="*/ 3596640 w 3637280"/>
              <a:gd name="connsiteY40" fmla="*/ 3667760 h 4023360"/>
              <a:gd name="connsiteX0" fmla="*/ 3637280 w 3637280"/>
              <a:gd name="connsiteY0" fmla="*/ 3352800 h 4023360"/>
              <a:gd name="connsiteX1" fmla="*/ 3606800 w 3637280"/>
              <a:gd name="connsiteY1" fmla="*/ 3403600 h 4023360"/>
              <a:gd name="connsiteX2" fmla="*/ 3556000 w 3637280"/>
              <a:gd name="connsiteY2" fmla="*/ 3474720 h 4023360"/>
              <a:gd name="connsiteX3" fmla="*/ 3535680 w 3637280"/>
              <a:gd name="connsiteY3" fmla="*/ 3505200 h 4023360"/>
              <a:gd name="connsiteX4" fmla="*/ 3515360 w 3637280"/>
              <a:gd name="connsiteY4" fmla="*/ 3525520 h 4023360"/>
              <a:gd name="connsiteX5" fmla="*/ 3474720 w 3637280"/>
              <a:gd name="connsiteY5" fmla="*/ 3576320 h 4023360"/>
              <a:gd name="connsiteX6" fmla="*/ 3230880 w 3637280"/>
              <a:gd name="connsiteY6" fmla="*/ 3749040 h 4023360"/>
              <a:gd name="connsiteX7" fmla="*/ 2763520 w 3637280"/>
              <a:gd name="connsiteY7" fmla="*/ 3931920 h 4023360"/>
              <a:gd name="connsiteX8" fmla="*/ 2407920 w 3637280"/>
              <a:gd name="connsiteY8" fmla="*/ 4013200 h 4023360"/>
              <a:gd name="connsiteX9" fmla="*/ 2204720 w 3637280"/>
              <a:gd name="connsiteY9" fmla="*/ 4023360 h 4023360"/>
              <a:gd name="connsiteX10" fmla="*/ 1869440 w 3637280"/>
              <a:gd name="connsiteY10" fmla="*/ 4013200 h 4023360"/>
              <a:gd name="connsiteX11" fmla="*/ 1483360 w 3637280"/>
              <a:gd name="connsiteY11" fmla="*/ 3942080 h 4023360"/>
              <a:gd name="connsiteX12" fmla="*/ 1259840 w 3637280"/>
              <a:gd name="connsiteY12" fmla="*/ 3870960 h 4023360"/>
              <a:gd name="connsiteX13" fmla="*/ 1056640 w 3637280"/>
              <a:gd name="connsiteY13" fmla="*/ 3779520 h 4023360"/>
              <a:gd name="connsiteX14" fmla="*/ 792480 w 3637280"/>
              <a:gd name="connsiteY14" fmla="*/ 3616960 h 4023360"/>
              <a:gd name="connsiteX15" fmla="*/ 355600 w 3637280"/>
              <a:gd name="connsiteY15" fmla="*/ 3017520 h 4023360"/>
              <a:gd name="connsiteX16" fmla="*/ 152400 w 3637280"/>
              <a:gd name="connsiteY16" fmla="*/ 2611120 h 4023360"/>
              <a:gd name="connsiteX17" fmla="*/ 30480 w 3637280"/>
              <a:gd name="connsiteY17" fmla="*/ 2204720 h 4023360"/>
              <a:gd name="connsiteX18" fmla="*/ 0 w 3637280"/>
              <a:gd name="connsiteY18" fmla="*/ 1981200 h 4023360"/>
              <a:gd name="connsiteX19" fmla="*/ 71120 w 3637280"/>
              <a:gd name="connsiteY19" fmla="*/ 1158240 h 4023360"/>
              <a:gd name="connsiteX20" fmla="*/ 132080 w 3637280"/>
              <a:gd name="connsiteY20" fmla="*/ 975360 h 4023360"/>
              <a:gd name="connsiteX21" fmla="*/ 294640 w 3637280"/>
              <a:gd name="connsiteY21" fmla="*/ 690880 h 4023360"/>
              <a:gd name="connsiteX22" fmla="*/ 751840 w 3637280"/>
              <a:gd name="connsiteY22" fmla="*/ 254000 h 4023360"/>
              <a:gd name="connsiteX23" fmla="*/ 1127760 w 3637280"/>
              <a:gd name="connsiteY23" fmla="*/ 71120 h 4023360"/>
              <a:gd name="connsiteX24" fmla="*/ 1432560 w 3637280"/>
              <a:gd name="connsiteY24" fmla="*/ 10160 h 4023360"/>
              <a:gd name="connsiteX25" fmla="*/ 1625600 w 3637280"/>
              <a:gd name="connsiteY25" fmla="*/ 0 h 4023360"/>
              <a:gd name="connsiteX26" fmla="*/ 2174240 w 3637280"/>
              <a:gd name="connsiteY26" fmla="*/ 20320 h 4023360"/>
              <a:gd name="connsiteX27" fmla="*/ 2407920 w 3637280"/>
              <a:gd name="connsiteY27" fmla="*/ 101600 h 4023360"/>
              <a:gd name="connsiteX28" fmla="*/ 2580640 w 3637280"/>
              <a:gd name="connsiteY28" fmla="*/ 223520 h 4023360"/>
              <a:gd name="connsiteX29" fmla="*/ 2794000 w 3637280"/>
              <a:gd name="connsiteY29" fmla="*/ 599440 h 4023360"/>
              <a:gd name="connsiteX30" fmla="*/ 2885440 w 3637280"/>
              <a:gd name="connsiteY30" fmla="*/ 853440 h 4023360"/>
              <a:gd name="connsiteX31" fmla="*/ 3007360 w 3637280"/>
              <a:gd name="connsiteY31" fmla="*/ 1361440 h 4023360"/>
              <a:gd name="connsiteX32" fmla="*/ 3078480 w 3637280"/>
              <a:gd name="connsiteY32" fmla="*/ 1899920 h 4023360"/>
              <a:gd name="connsiteX33" fmla="*/ 3078480 w 3637280"/>
              <a:gd name="connsiteY33" fmla="*/ 2570480 h 4023360"/>
              <a:gd name="connsiteX34" fmla="*/ 3037840 w 3637280"/>
              <a:gd name="connsiteY34" fmla="*/ 2844800 h 4023360"/>
              <a:gd name="connsiteX35" fmla="*/ 3017520 w 3637280"/>
              <a:gd name="connsiteY35" fmla="*/ 2926080 h 4023360"/>
              <a:gd name="connsiteX36" fmla="*/ 2997200 w 3637280"/>
              <a:gd name="connsiteY36" fmla="*/ 2966720 h 4023360"/>
              <a:gd name="connsiteX37" fmla="*/ 3068320 w 3637280"/>
              <a:gd name="connsiteY37" fmla="*/ 3098800 h 4023360"/>
              <a:gd name="connsiteX38" fmla="*/ 3108960 w 3637280"/>
              <a:gd name="connsiteY38" fmla="*/ 3169920 h 4023360"/>
              <a:gd name="connsiteX39" fmla="*/ 3505200 w 3637280"/>
              <a:gd name="connsiteY39" fmla="*/ 3596640 h 4023360"/>
              <a:gd name="connsiteX0" fmla="*/ 3637280 w 3820160"/>
              <a:gd name="connsiteY0" fmla="*/ 3352800 h 4023360"/>
              <a:gd name="connsiteX1" fmla="*/ 3606800 w 3820160"/>
              <a:gd name="connsiteY1" fmla="*/ 3403600 h 4023360"/>
              <a:gd name="connsiteX2" fmla="*/ 3556000 w 3820160"/>
              <a:gd name="connsiteY2" fmla="*/ 3474720 h 4023360"/>
              <a:gd name="connsiteX3" fmla="*/ 3535680 w 3820160"/>
              <a:gd name="connsiteY3" fmla="*/ 3505200 h 4023360"/>
              <a:gd name="connsiteX4" fmla="*/ 3515360 w 3820160"/>
              <a:gd name="connsiteY4" fmla="*/ 3525520 h 4023360"/>
              <a:gd name="connsiteX5" fmla="*/ 3474720 w 3820160"/>
              <a:gd name="connsiteY5" fmla="*/ 3576320 h 4023360"/>
              <a:gd name="connsiteX6" fmla="*/ 3230880 w 3820160"/>
              <a:gd name="connsiteY6" fmla="*/ 3749040 h 4023360"/>
              <a:gd name="connsiteX7" fmla="*/ 2763520 w 3820160"/>
              <a:gd name="connsiteY7" fmla="*/ 3931920 h 4023360"/>
              <a:gd name="connsiteX8" fmla="*/ 2407920 w 3820160"/>
              <a:gd name="connsiteY8" fmla="*/ 4013200 h 4023360"/>
              <a:gd name="connsiteX9" fmla="*/ 2204720 w 3820160"/>
              <a:gd name="connsiteY9" fmla="*/ 4023360 h 4023360"/>
              <a:gd name="connsiteX10" fmla="*/ 1869440 w 3820160"/>
              <a:gd name="connsiteY10" fmla="*/ 4013200 h 4023360"/>
              <a:gd name="connsiteX11" fmla="*/ 1483360 w 3820160"/>
              <a:gd name="connsiteY11" fmla="*/ 3942080 h 4023360"/>
              <a:gd name="connsiteX12" fmla="*/ 1259840 w 3820160"/>
              <a:gd name="connsiteY12" fmla="*/ 3870960 h 4023360"/>
              <a:gd name="connsiteX13" fmla="*/ 1056640 w 3820160"/>
              <a:gd name="connsiteY13" fmla="*/ 3779520 h 4023360"/>
              <a:gd name="connsiteX14" fmla="*/ 792480 w 3820160"/>
              <a:gd name="connsiteY14" fmla="*/ 3616960 h 4023360"/>
              <a:gd name="connsiteX15" fmla="*/ 355600 w 3820160"/>
              <a:gd name="connsiteY15" fmla="*/ 3017520 h 4023360"/>
              <a:gd name="connsiteX16" fmla="*/ 152400 w 3820160"/>
              <a:gd name="connsiteY16" fmla="*/ 2611120 h 4023360"/>
              <a:gd name="connsiteX17" fmla="*/ 30480 w 3820160"/>
              <a:gd name="connsiteY17" fmla="*/ 2204720 h 4023360"/>
              <a:gd name="connsiteX18" fmla="*/ 0 w 3820160"/>
              <a:gd name="connsiteY18" fmla="*/ 1981200 h 4023360"/>
              <a:gd name="connsiteX19" fmla="*/ 71120 w 3820160"/>
              <a:gd name="connsiteY19" fmla="*/ 1158240 h 4023360"/>
              <a:gd name="connsiteX20" fmla="*/ 132080 w 3820160"/>
              <a:gd name="connsiteY20" fmla="*/ 975360 h 4023360"/>
              <a:gd name="connsiteX21" fmla="*/ 294640 w 3820160"/>
              <a:gd name="connsiteY21" fmla="*/ 690880 h 4023360"/>
              <a:gd name="connsiteX22" fmla="*/ 751840 w 3820160"/>
              <a:gd name="connsiteY22" fmla="*/ 254000 h 4023360"/>
              <a:gd name="connsiteX23" fmla="*/ 1127760 w 3820160"/>
              <a:gd name="connsiteY23" fmla="*/ 71120 h 4023360"/>
              <a:gd name="connsiteX24" fmla="*/ 1432560 w 3820160"/>
              <a:gd name="connsiteY24" fmla="*/ 10160 h 4023360"/>
              <a:gd name="connsiteX25" fmla="*/ 1625600 w 3820160"/>
              <a:gd name="connsiteY25" fmla="*/ 0 h 4023360"/>
              <a:gd name="connsiteX26" fmla="*/ 2174240 w 3820160"/>
              <a:gd name="connsiteY26" fmla="*/ 20320 h 4023360"/>
              <a:gd name="connsiteX27" fmla="*/ 2407920 w 3820160"/>
              <a:gd name="connsiteY27" fmla="*/ 101600 h 4023360"/>
              <a:gd name="connsiteX28" fmla="*/ 2580640 w 3820160"/>
              <a:gd name="connsiteY28" fmla="*/ 223520 h 4023360"/>
              <a:gd name="connsiteX29" fmla="*/ 2794000 w 3820160"/>
              <a:gd name="connsiteY29" fmla="*/ 599440 h 4023360"/>
              <a:gd name="connsiteX30" fmla="*/ 2885440 w 3820160"/>
              <a:gd name="connsiteY30" fmla="*/ 853440 h 4023360"/>
              <a:gd name="connsiteX31" fmla="*/ 3007360 w 3820160"/>
              <a:gd name="connsiteY31" fmla="*/ 1361440 h 4023360"/>
              <a:gd name="connsiteX32" fmla="*/ 3078480 w 3820160"/>
              <a:gd name="connsiteY32" fmla="*/ 1899920 h 4023360"/>
              <a:gd name="connsiteX33" fmla="*/ 3078480 w 3820160"/>
              <a:gd name="connsiteY33" fmla="*/ 2570480 h 4023360"/>
              <a:gd name="connsiteX34" fmla="*/ 3037840 w 3820160"/>
              <a:gd name="connsiteY34" fmla="*/ 2844800 h 4023360"/>
              <a:gd name="connsiteX35" fmla="*/ 3017520 w 3820160"/>
              <a:gd name="connsiteY35" fmla="*/ 2926080 h 4023360"/>
              <a:gd name="connsiteX36" fmla="*/ 2997200 w 3820160"/>
              <a:gd name="connsiteY36" fmla="*/ 2966720 h 4023360"/>
              <a:gd name="connsiteX37" fmla="*/ 3068320 w 3820160"/>
              <a:gd name="connsiteY37" fmla="*/ 3098800 h 4023360"/>
              <a:gd name="connsiteX38" fmla="*/ 3108960 w 3820160"/>
              <a:gd name="connsiteY38" fmla="*/ 3169920 h 4023360"/>
              <a:gd name="connsiteX39" fmla="*/ 3820160 w 3820160"/>
              <a:gd name="connsiteY39" fmla="*/ 3078480 h 4023360"/>
              <a:gd name="connsiteX0" fmla="*/ 3606800 w 3820160"/>
              <a:gd name="connsiteY0" fmla="*/ 3403600 h 4023360"/>
              <a:gd name="connsiteX1" fmla="*/ 3556000 w 3820160"/>
              <a:gd name="connsiteY1" fmla="*/ 3474720 h 4023360"/>
              <a:gd name="connsiteX2" fmla="*/ 3535680 w 3820160"/>
              <a:gd name="connsiteY2" fmla="*/ 3505200 h 4023360"/>
              <a:gd name="connsiteX3" fmla="*/ 3515360 w 3820160"/>
              <a:gd name="connsiteY3" fmla="*/ 3525520 h 4023360"/>
              <a:gd name="connsiteX4" fmla="*/ 3474720 w 3820160"/>
              <a:gd name="connsiteY4" fmla="*/ 3576320 h 4023360"/>
              <a:gd name="connsiteX5" fmla="*/ 3230880 w 3820160"/>
              <a:gd name="connsiteY5" fmla="*/ 3749040 h 4023360"/>
              <a:gd name="connsiteX6" fmla="*/ 2763520 w 3820160"/>
              <a:gd name="connsiteY6" fmla="*/ 3931920 h 4023360"/>
              <a:gd name="connsiteX7" fmla="*/ 2407920 w 3820160"/>
              <a:gd name="connsiteY7" fmla="*/ 4013200 h 4023360"/>
              <a:gd name="connsiteX8" fmla="*/ 2204720 w 3820160"/>
              <a:gd name="connsiteY8" fmla="*/ 4023360 h 4023360"/>
              <a:gd name="connsiteX9" fmla="*/ 1869440 w 3820160"/>
              <a:gd name="connsiteY9" fmla="*/ 4013200 h 4023360"/>
              <a:gd name="connsiteX10" fmla="*/ 1483360 w 3820160"/>
              <a:gd name="connsiteY10" fmla="*/ 3942080 h 4023360"/>
              <a:gd name="connsiteX11" fmla="*/ 1259840 w 3820160"/>
              <a:gd name="connsiteY11" fmla="*/ 3870960 h 4023360"/>
              <a:gd name="connsiteX12" fmla="*/ 1056640 w 3820160"/>
              <a:gd name="connsiteY12" fmla="*/ 3779520 h 4023360"/>
              <a:gd name="connsiteX13" fmla="*/ 792480 w 3820160"/>
              <a:gd name="connsiteY13" fmla="*/ 3616960 h 4023360"/>
              <a:gd name="connsiteX14" fmla="*/ 355600 w 3820160"/>
              <a:gd name="connsiteY14" fmla="*/ 3017520 h 4023360"/>
              <a:gd name="connsiteX15" fmla="*/ 152400 w 3820160"/>
              <a:gd name="connsiteY15" fmla="*/ 2611120 h 4023360"/>
              <a:gd name="connsiteX16" fmla="*/ 30480 w 3820160"/>
              <a:gd name="connsiteY16" fmla="*/ 2204720 h 4023360"/>
              <a:gd name="connsiteX17" fmla="*/ 0 w 3820160"/>
              <a:gd name="connsiteY17" fmla="*/ 1981200 h 4023360"/>
              <a:gd name="connsiteX18" fmla="*/ 71120 w 3820160"/>
              <a:gd name="connsiteY18" fmla="*/ 1158240 h 4023360"/>
              <a:gd name="connsiteX19" fmla="*/ 132080 w 3820160"/>
              <a:gd name="connsiteY19" fmla="*/ 975360 h 4023360"/>
              <a:gd name="connsiteX20" fmla="*/ 294640 w 3820160"/>
              <a:gd name="connsiteY20" fmla="*/ 690880 h 4023360"/>
              <a:gd name="connsiteX21" fmla="*/ 751840 w 3820160"/>
              <a:gd name="connsiteY21" fmla="*/ 254000 h 4023360"/>
              <a:gd name="connsiteX22" fmla="*/ 1127760 w 3820160"/>
              <a:gd name="connsiteY22" fmla="*/ 71120 h 4023360"/>
              <a:gd name="connsiteX23" fmla="*/ 1432560 w 3820160"/>
              <a:gd name="connsiteY23" fmla="*/ 10160 h 4023360"/>
              <a:gd name="connsiteX24" fmla="*/ 1625600 w 3820160"/>
              <a:gd name="connsiteY24" fmla="*/ 0 h 4023360"/>
              <a:gd name="connsiteX25" fmla="*/ 2174240 w 3820160"/>
              <a:gd name="connsiteY25" fmla="*/ 20320 h 4023360"/>
              <a:gd name="connsiteX26" fmla="*/ 2407920 w 3820160"/>
              <a:gd name="connsiteY26" fmla="*/ 101600 h 4023360"/>
              <a:gd name="connsiteX27" fmla="*/ 2580640 w 3820160"/>
              <a:gd name="connsiteY27" fmla="*/ 223520 h 4023360"/>
              <a:gd name="connsiteX28" fmla="*/ 2794000 w 3820160"/>
              <a:gd name="connsiteY28" fmla="*/ 599440 h 4023360"/>
              <a:gd name="connsiteX29" fmla="*/ 2885440 w 3820160"/>
              <a:gd name="connsiteY29" fmla="*/ 853440 h 4023360"/>
              <a:gd name="connsiteX30" fmla="*/ 3007360 w 3820160"/>
              <a:gd name="connsiteY30" fmla="*/ 1361440 h 4023360"/>
              <a:gd name="connsiteX31" fmla="*/ 3078480 w 3820160"/>
              <a:gd name="connsiteY31" fmla="*/ 1899920 h 4023360"/>
              <a:gd name="connsiteX32" fmla="*/ 3078480 w 3820160"/>
              <a:gd name="connsiteY32" fmla="*/ 2570480 h 4023360"/>
              <a:gd name="connsiteX33" fmla="*/ 3037840 w 3820160"/>
              <a:gd name="connsiteY33" fmla="*/ 2844800 h 4023360"/>
              <a:gd name="connsiteX34" fmla="*/ 3017520 w 3820160"/>
              <a:gd name="connsiteY34" fmla="*/ 2926080 h 4023360"/>
              <a:gd name="connsiteX35" fmla="*/ 2997200 w 3820160"/>
              <a:gd name="connsiteY35" fmla="*/ 2966720 h 4023360"/>
              <a:gd name="connsiteX36" fmla="*/ 3068320 w 3820160"/>
              <a:gd name="connsiteY36" fmla="*/ 3098800 h 4023360"/>
              <a:gd name="connsiteX37" fmla="*/ 3108960 w 3820160"/>
              <a:gd name="connsiteY37" fmla="*/ 3169920 h 4023360"/>
              <a:gd name="connsiteX38" fmla="*/ 3820160 w 3820160"/>
              <a:gd name="connsiteY38" fmla="*/ 3078480 h 4023360"/>
              <a:gd name="connsiteX0" fmla="*/ 3556000 w 3820160"/>
              <a:gd name="connsiteY0" fmla="*/ 3474720 h 4023360"/>
              <a:gd name="connsiteX1" fmla="*/ 3535680 w 3820160"/>
              <a:gd name="connsiteY1" fmla="*/ 3505200 h 4023360"/>
              <a:gd name="connsiteX2" fmla="*/ 3515360 w 3820160"/>
              <a:gd name="connsiteY2" fmla="*/ 3525520 h 4023360"/>
              <a:gd name="connsiteX3" fmla="*/ 3474720 w 3820160"/>
              <a:gd name="connsiteY3" fmla="*/ 3576320 h 4023360"/>
              <a:gd name="connsiteX4" fmla="*/ 3230880 w 3820160"/>
              <a:gd name="connsiteY4" fmla="*/ 3749040 h 4023360"/>
              <a:gd name="connsiteX5" fmla="*/ 2763520 w 3820160"/>
              <a:gd name="connsiteY5" fmla="*/ 3931920 h 4023360"/>
              <a:gd name="connsiteX6" fmla="*/ 2407920 w 3820160"/>
              <a:gd name="connsiteY6" fmla="*/ 4013200 h 4023360"/>
              <a:gd name="connsiteX7" fmla="*/ 2204720 w 3820160"/>
              <a:gd name="connsiteY7" fmla="*/ 4023360 h 4023360"/>
              <a:gd name="connsiteX8" fmla="*/ 1869440 w 3820160"/>
              <a:gd name="connsiteY8" fmla="*/ 4013200 h 4023360"/>
              <a:gd name="connsiteX9" fmla="*/ 1483360 w 3820160"/>
              <a:gd name="connsiteY9" fmla="*/ 3942080 h 4023360"/>
              <a:gd name="connsiteX10" fmla="*/ 1259840 w 3820160"/>
              <a:gd name="connsiteY10" fmla="*/ 3870960 h 4023360"/>
              <a:gd name="connsiteX11" fmla="*/ 1056640 w 3820160"/>
              <a:gd name="connsiteY11" fmla="*/ 3779520 h 4023360"/>
              <a:gd name="connsiteX12" fmla="*/ 792480 w 3820160"/>
              <a:gd name="connsiteY12" fmla="*/ 3616960 h 4023360"/>
              <a:gd name="connsiteX13" fmla="*/ 355600 w 3820160"/>
              <a:gd name="connsiteY13" fmla="*/ 3017520 h 4023360"/>
              <a:gd name="connsiteX14" fmla="*/ 152400 w 3820160"/>
              <a:gd name="connsiteY14" fmla="*/ 2611120 h 4023360"/>
              <a:gd name="connsiteX15" fmla="*/ 30480 w 3820160"/>
              <a:gd name="connsiteY15" fmla="*/ 2204720 h 4023360"/>
              <a:gd name="connsiteX16" fmla="*/ 0 w 3820160"/>
              <a:gd name="connsiteY16" fmla="*/ 1981200 h 4023360"/>
              <a:gd name="connsiteX17" fmla="*/ 71120 w 3820160"/>
              <a:gd name="connsiteY17" fmla="*/ 1158240 h 4023360"/>
              <a:gd name="connsiteX18" fmla="*/ 132080 w 3820160"/>
              <a:gd name="connsiteY18" fmla="*/ 975360 h 4023360"/>
              <a:gd name="connsiteX19" fmla="*/ 294640 w 3820160"/>
              <a:gd name="connsiteY19" fmla="*/ 690880 h 4023360"/>
              <a:gd name="connsiteX20" fmla="*/ 751840 w 3820160"/>
              <a:gd name="connsiteY20" fmla="*/ 254000 h 4023360"/>
              <a:gd name="connsiteX21" fmla="*/ 1127760 w 3820160"/>
              <a:gd name="connsiteY21" fmla="*/ 71120 h 4023360"/>
              <a:gd name="connsiteX22" fmla="*/ 1432560 w 3820160"/>
              <a:gd name="connsiteY22" fmla="*/ 10160 h 4023360"/>
              <a:gd name="connsiteX23" fmla="*/ 1625600 w 3820160"/>
              <a:gd name="connsiteY23" fmla="*/ 0 h 4023360"/>
              <a:gd name="connsiteX24" fmla="*/ 2174240 w 3820160"/>
              <a:gd name="connsiteY24" fmla="*/ 20320 h 4023360"/>
              <a:gd name="connsiteX25" fmla="*/ 2407920 w 3820160"/>
              <a:gd name="connsiteY25" fmla="*/ 101600 h 4023360"/>
              <a:gd name="connsiteX26" fmla="*/ 2580640 w 3820160"/>
              <a:gd name="connsiteY26" fmla="*/ 223520 h 4023360"/>
              <a:gd name="connsiteX27" fmla="*/ 2794000 w 3820160"/>
              <a:gd name="connsiteY27" fmla="*/ 599440 h 4023360"/>
              <a:gd name="connsiteX28" fmla="*/ 2885440 w 3820160"/>
              <a:gd name="connsiteY28" fmla="*/ 853440 h 4023360"/>
              <a:gd name="connsiteX29" fmla="*/ 3007360 w 3820160"/>
              <a:gd name="connsiteY29" fmla="*/ 1361440 h 4023360"/>
              <a:gd name="connsiteX30" fmla="*/ 3078480 w 3820160"/>
              <a:gd name="connsiteY30" fmla="*/ 1899920 h 4023360"/>
              <a:gd name="connsiteX31" fmla="*/ 3078480 w 3820160"/>
              <a:gd name="connsiteY31" fmla="*/ 2570480 h 4023360"/>
              <a:gd name="connsiteX32" fmla="*/ 3037840 w 3820160"/>
              <a:gd name="connsiteY32" fmla="*/ 2844800 h 4023360"/>
              <a:gd name="connsiteX33" fmla="*/ 3017520 w 3820160"/>
              <a:gd name="connsiteY33" fmla="*/ 2926080 h 4023360"/>
              <a:gd name="connsiteX34" fmla="*/ 2997200 w 3820160"/>
              <a:gd name="connsiteY34" fmla="*/ 2966720 h 4023360"/>
              <a:gd name="connsiteX35" fmla="*/ 3068320 w 3820160"/>
              <a:gd name="connsiteY35" fmla="*/ 3098800 h 4023360"/>
              <a:gd name="connsiteX36" fmla="*/ 3108960 w 3820160"/>
              <a:gd name="connsiteY36" fmla="*/ 3169920 h 4023360"/>
              <a:gd name="connsiteX37" fmla="*/ 3820160 w 3820160"/>
              <a:gd name="connsiteY37" fmla="*/ 3078480 h 4023360"/>
              <a:gd name="connsiteX0" fmla="*/ 3535680 w 3820160"/>
              <a:gd name="connsiteY0" fmla="*/ 3505200 h 4023360"/>
              <a:gd name="connsiteX1" fmla="*/ 3515360 w 3820160"/>
              <a:gd name="connsiteY1" fmla="*/ 3525520 h 4023360"/>
              <a:gd name="connsiteX2" fmla="*/ 3474720 w 3820160"/>
              <a:gd name="connsiteY2" fmla="*/ 3576320 h 4023360"/>
              <a:gd name="connsiteX3" fmla="*/ 3230880 w 3820160"/>
              <a:gd name="connsiteY3" fmla="*/ 3749040 h 4023360"/>
              <a:gd name="connsiteX4" fmla="*/ 2763520 w 3820160"/>
              <a:gd name="connsiteY4" fmla="*/ 3931920 h 4023360"/>
              <a:gd name="connsiteX5" fmla="*/ 2407920 w 3820160"/>
              <a:gd name="connsiteY5" fmla="*/ 4013200 h 4023360"/>
              <a:gd name="connsiteX6" fmla="*/ 2204720 w 3820160"/>
              <a:gd name="connsiteY6" fmla="*/ 4023360 h 4023360"/>
              <a:gd name="connsiteX7" fmla="*/ 1869440 w 3820160"/>
              <a:gd name="connsiteY7" fmla="*/ 4013200 h 4023360"/>
              <a:gd name="connsiteX8" fmla="*/ 1483360 w 3820160"/>
              <a:gd name="connsiteY8" fmla="*/ 3942080 h 4023360"/>
              <a:gd name="connsiteX9" fmla="*/ 1259840 w 3820160"/>
              <a:gd name="connsiteY9" fmla="*/ 3870960 h 4023360"/>
              <a:gd name="connsiteX10" fmla="*/ 1056640 w 3820160"/>
              <a:gd name="connsiteY10" fmla="*/ 3779520 h 4023360"/>
              <a:gd name="connsiteX11" fmla="*/ 792480 w 3820160"/>
              <a:gd name="connsiteY11" fmla="*/ 3616960 h 4023360"/>
              <a:gd name="connsiteX12" fmla="*/ 355600 w 3820160"/>
              <a:gd name="connsiteY12" fmla="*/ 3017520 h 4023360"/>
              <a:gd name="connsiteX13" fmla="*/ 152400 w 3820160"/>
              <a:gd name="connsiteY13" fmla="*/ 2611120 h 4023360"/>
              <a:gd name="connsiteX14" fmla="*/ 30480 w 3820160"/>
              <a:gd name="connsiteY14" fmla="*/ 2204720 h 4023360"/>
              <a:gd name="connsiteX15" fmla="*/ 0 w 3820160"/>
              <a:gd name="connsiteY15" fmla="*/ 1981200 h 4023360"/>
              <a:gd name="connsiteX16" fmla="*/ 71120 w 3820160"/>
              <a:gd name="connsiteY16" fmla="*/ 1158240 h 4023360"/>
              <a:gd name="connsiteX17" fmla="*/ 132080 w 3820160"/>
              <a:gd name="connsiteY17" fmla="*/ 975360 h 4023360"/>
              <a:gd name="connsiteX18" fmla="*/ 294640 w 3820160"/>
              <a:gd name="connsiteY18" fmla="*/ 690880 h 4023360"/>
              <a:gd name="connsiteX19" fmla="*/ 751840 w 3820160"/>
              <a:gd name="connsiteY19" fmla="*/ 254000 h 4023360"/>
              <a:gd name="connsiteX20" fmla="*/ 1127760 w 3820160"/>
              <a:gd name="connsiteY20" fmla="*/ 71120 h 4023360"/>
              <a:gd name="connsiteX21" fmla="*/ 1432560 w 3820160"/>
              <a:gd name="connsiteY21" fmla="*/ 10160 h 4023360"/>
              <a:gd name="connsiteX22" fmla="*/ 1625600 w 3820160"/>
              <a:gd name="connsiteY22" fmla="*/ 0 h 4023360"/>
              <a:gd name="connsiteX23" fmla="*/ 2174240 w 3820160"/>
              <a:gd name="connsiteY23" fmla="*/ 20320 h 4023360"/>
              <a:gd name="connsiteX24" fmla="*/ 2407920 w 3820160"/>
              <a:gd name="connsiteY24" fmla="*/ 101600 h 4023360"/>
              <a:gd name="connsiteX25" fmla="*/ 2580640 w 3820160"/>
              <a:gd name="connsiteY25" fmla="*/ 223520 h 4023360"/>
              <a:gd name="connsiteX26" fmla="*/ 2794000 w 3820160"/>
              <a:gd name="connsiteY26" fmla="*/ 599440 h 4023360"/>
              <a:gd name="connsiteX27" fmla="*/ 2885440 w 3820160"/>
              <a:gd name="connsiteY27" fmla="*/ 853440 h 4023360"/>
              <a:gd name="connsiteX28" fmla="*/ 3007360 w 3820160"/>
              <a:gd name="connsiteY28" fmla="*/ 1361440 h 4023360"/>
              <a:gd name="connsiteX29" fmla="*/ 3078480 w 3820160"/>
              <a:gd name="connsiteY29" fmla="*/ 1899920 h 4023360"/>
              <a:gd name="connsiteX30" fmla="*/ 3078480 w 3820160"/>
              <a:gd name="connsiteY30" fmla="*/ 2570480 h 4023360"/>
              <a:gd name="connsiteX31" fmla="*/ 3037840 w 3820160"/>
              <a:gd name="connsiteY31" fmla="*/ 2844800 h 4023360"/>
              <a:gd name="connsiteX32" fmla="*/ 3017520 w 3820160"/>
              <a:gd name="connsiteY32" fmla="*/ 2926080 h 4023360"/>
              <a:gd name="connsiteX33" fmla="*/ 2997200 w 3820160"/>
              <a:gd name="connsiteY33" fmla="*/ 2966720 h 4023360"/>
              <a:gd name="connsiteX34" fmla="*/ 3068320 w 3820160"/>
              <a:gd name="connsiteY34" fmla="*/ 3098800 h 4023360"/>
              <a:gd name="connsiteX35" fmla="*/ 3108960 w 3820160"/>
              <a:gd name="connsiteY35" fmla="*/ 3169920 h 4023360"/>
              <a:gd name="connsiteX36" fmla="*/ 3820160 w 3820160"/>
              <a:gd name="connsiteY36" fmla="*/ 3078480 h 4023360"/>
              <a:gd name="connsiteX0" fmla="*/ 3535680 w 3820160"/>
              <a:gd name="connsiteY0" fmla="*/ 3505200 h 4023360"/>
              <a:gd name="connsiteX1" fmla="*/ 3474720 w 3820160"/>
              <a:gd name="connsiteY1" fmla="*/ 3576320 h 4023360"/>
              <a:gd name="connsiteX2" fmla="*/ 3230880 w 3820160"/>
              <a:gd name="connsiteY2" fmla="*/ 3749040 h 4023360"/>
              <a:gd name="connsiteX3" fmla="*/ 2763520 w 3820160"/>
              <a:gd name="connsiteY3" fmla="*/ 3931920 h 4023360"/>
              <a:gd name="connsiteX4" fmla="*/ 2407920 w 3820160"/>
              <a:gd name="connsiteY4" fmla="*/ 4013200 h 4023360"/>
              <a:gd name="connsiteX5" fmla="*/ 2204720 w 3820160"/>
              <a:gd name="connsiteY5" fmla="*/ 4023360 h 4023360"/>
              <a:gd name="connsiteX6" fmla="*/ 1869440 w 3820160"/>
              <a:gd name="connsiteY6" fmla="*/ 4013200 h 4023360"/>
              <a:gd name="connsiteX7" fmla="*/ 1483360 w 3820160"/>
              <a:gd name="connsiteY7" fmla="*/ 3942080 h 4023360"/>
              <a:gd name="connsiteX8" fmla="*/ 1259840 w 3820160"/>
              <a:gd name="connsiteY8" fmla="*/ 3870960 h 4023360"/>
              <a:gd name="connsiteX9" fmla="*/ 1056640 w 3820160"/>
              <a:gd name="connsiteY9" fmla="*/ 3779520 h 4023360"/>
              <a:gd name="connsiteX10" fmla="*/ 792480 w 3820160"/>
              <a:gd name="connsiteY10" fmla="*/ 3616960 h 4023360"/>
              <a:gd name="connsiteX11" fmla="*/ 355600 w 3820160"/>
              <a:gd name="connsiteY11" fmla="*/ 3017520 h 4023360"/>
              <a:gd name="connsiteX12" fmla="*/ 152400 w 3820160"/>
              <a:gd name="connsiteY12" fmla="*/ 2611120 h 4023360"/>
              <a:gd name="connsiteX13" fmla="*/ 30480 w 3820160"/>
              <a:gd name="connsiteY13" fmla="*/ 2204720 h 4023360"/>
              <a:gd name="connsiteX14" fmla="*/ 0 w 3820160"/>
              <a:gd name="connsiteY14" fmla="*/ 1981200 h 4023360"/>
              <a:gd name="connsiteX15" fmla="*/ 71120 w 3820160"/>
              <a:gd name="connsiteY15" fmla="*/ 1158240 h 4023360"/>
              <a:gd name="connsiteX16" fmla="*/ 132080 w 3820160"/>
              <a:gd name="connsiteY16" fmla="*/ 975360 h 4023360"/>
              <a:gd name="connsiteX17" fmla="*/ 294640 w 3820160"/>
              <a:gd name="connsiteY17" fmla="*/ 690880 h 4023360"/>
              <a:gd name="connsiteX18" fmla="*/ 751840 w 3820160"/>
              <a:gd name="connsiteY18" fmla="*/ 254000 h 4023360"/>
              <a:gd name="connsiteX19" fmla="*/ 1127760 w 3820160"/>
              <a:gd name="connsiteY19" fmla="*/ 71120 h 4023360"/>
              <a:gd name="connsiteX20" fmla="*/ 1432560 w 3820160"/>
              <a:gd name="connsiteY20" fmla="*/ 10160 h 4023360"/>
              <a:gd name="connsiteX21" fmla="*/ 1625600 w 3820160"/>
              <a:gd name="connsiteY21" fmla="*/ 0 h 4023360"/>
              <a:gd name="connsiteX22" fmla="*/ 2174240 w 3820160"/>
              <a:gd name="connsiteY22" fmla="*/ 20320 h 4023360"/>
              <a:gd name="connsiteX23" fmla="*/ 2407920 w 3820160"/>
              <a:gd name="connsiteY23" fmla="*/ 101600 h 4023360"/>
              <a:gd name="connsiteX24" fmla="*/ 2580640 w 3820160"/>
              <a:gd name="connsiteY24" fmla="*/ 223520 h 4023360"/>
              <a:gd name="connsiteX25" fmla="*/ 2794000 w 3820160"/>
              <a:gd name="connsiteY25" fmla="*/ 599440 h 4023360"/>
              <a:gd name="connsiteX26" fmla="*/ 2885440 w 3820160"/>
              <a:gd name="connsiteY26" fmla="*/ 853440 h 4023360"/>
              <a:gd name="connsiteX27" fmla="*/ 3007360 w 3820160"/>
              <a:gd name="connsiteY27" fmla="*/ 1361440 h 4023360"/>
              <a:gd name="connsiteX28" fmla="*/ 3078480 w 3820160"/>
              <a:gd name="connsiteY28" fmla="*/ 1899920 h 4023360"/>
              <a:gd name="connsiteX29" fmla="*/ 3078480 w 3820160"/>
              <a:gd name="connsiteY29" fmla="*/ 2570480 h 4023360"/>
              <a:gd name="connsiteX30" fmla="*/ 3037840 w 3820160"/>
              <a:gd name="connsiteY30" fmla="*/ 2844800 h 4023360"/>
              <a:gd name="connsiteX31" fmla="*/ 3017520 w 3820160"/>
              <a:gd name="connsiteY31" fmla="*/ 2926080 h 4023360"/>
              <a:gd name="connsiteX32" fmla="*/ 2997200 w 3820160"/>
              <a:gd name="connsiteY32" fmla="*/ 2966720 h 4023360"/>
              <a:gd name="connsiteX33" fmla="*/ 3068320 w 3820160"/>
              <a:gd name="connsiteY33" fmla="*/ 3098800 h 4023360"/>
              <a:gd name="connsiteX34" fmla="*/ 3108960 w 3820160"/>
              <a:gd name="connsiteY34" fmla="*/ 3169920 h 4023360"/>
              <a:gd name="connsiteX35" fmla="*/ 3820160 w 3820160"/>
              <a:gd name="connsiteY35" fmla="*/ 3078480 h 4023360"/>
              <a:gd name="connsiteX0" fmla="*/ 3810000 w 3820160"/>
              <a:gd name="connsiteY0" fmla="*/ 3271520 h 4023360"/>
              <a:gd name="connsiteX1" fmla="*/ 3474720 w 3820160"/>
              <a:gd name="connsiteY1" fmla="*/ 3576320 h 4023360"/>
              <a:gd name="connsiteX2" fmla="*/ 3230880 w 3820160"/>
              <a:gd name="connsiteY2" fmla="*/ 3749040 h 4023360"/>
              <a:gd name="connsiteX3" fmla="*/ 2763520 w 3820160"/>
              <a:gd name="connsiteY3" fmla="*/ 3931920 h 4023360"/>
              <a:gd name="connsiteX4" fmla="*/ 2407920 w 3820160"/>
              <a:gd name="connsiteY4" fmla="*/ 4013200 h 4023360"/>
              <a:gd name="connsiteX5" fmla="*/ 2204720 w 3820160"/>
              <a:gd name="connsiteY5" fmla="*/ 4023360 h 4023360"/>
              <a:gd name="connsiteX6" fmla="*/ 1869440 w 3820160"/>
              <a:gd name="connsiteY6" fmla="*/ 4013200 h 4023360"/>
              <a:gd name="connsiteX7" fmla="*/ 1483360 w 3820160"/>
              <a:gd name="connsiteY7" fmla="*/ 3942080 h 4023360"/>
              <a:gd name="connsiteX8" fmla="*/ 1259840 w 3820160"/>
              <a:gd name="connsiteY8" fmla="*/ 3870960 h 4023360"/>
              <a:gd name="connsiteX9" fmla="*/ 1056640 w 3820160"/>
              <a:gd name="connsiteY9" fmla="*/ 3779520 h 4023360"/>
              <a:gd name="connsiteX10" fmla="*/ 792480 w 3820160"/>
              <a:gd name="connsiteY10" fmla="*/ 3616960 h 4023360"/>
              <a:gd name="connsiteX11" fmla="*/ 355600 w 3820160"/>
              <a:gd name="connsiteY11" fmla="*/ 3017520 h 4023360"/>
              <a:gd name="connsiteX12" fmla="*/ 152400 w 3820160"/>
              <a:gd name="connsiteY12" fmla="*/ 2611120 h 4023360"/>
              <a:gd name="connsiteX13" fmla="*/ 30480 w 3820160"/>
              <a:gd name="connsiteY13" fmla="*/ 2204720 h 4023360"/>
              <a:gd name="connsiteX14" fmla="*/ 0 w 3820160"/>
              <a:gd name="connsiteY14" fmla="*/ 1981200 h 4023360"/>
              <a:gd name="connsiteX15" fmla="*/ 71120 w 3820160"/>
              <a:gd name="connsiteY15" fmla="*/ 1158240 h 4023360"/>
              <a:gd name="connsiteX16" fmla="*/ 132080 w 3820160"/>
              <a:gd name="connsiteY16" fmla="*/ 975360 h 4023360"/>
              <a:gd name="connsiteX17" fmla="*/ 294640 w 3820160"/>
              <a:gd name="connsiteY17" fmla="*/ 690880 h 4023360"/>
              <a:gd name="connsiteX18" fmla="*/ 751840 w 3820160"/>
              <a:gd name="connsiteY18" fmla="*/ 254000 h 4023360"/>
              <a:gd name="connsiteX19" fmla="*/ 1127760 w 3820160"/>
              <a:gd name="connsiteY19" fmla="*/ 71120 h 4023360"/>
              <a:gd name="connsiteX20" fmla="*/ 1432560 w 3820160"/>
              <a:gd name="connsiteY20" fmla="*/ 10160 h 4023360"/>
              <a:gd name="connsiteX21" fmla="*/ 1625600 w 3820160"/>
              <a:gd name="connsiteY21" fmla="*/ 0 h 4023360"/>
              <a:gd name="connsiteX22" fmla="*/ 2174240 w 3820160"/>
              <a:gd name="connsiteY22" fmla="*/ 20320 h 4023360"/>
              <a:gd name="connsiteX23" fmla="*/ 2407920 w 3820160"/>
              <a:gd name="connsiteY23" fmla="*/ 101600 h 4023360"/>
              <a:gd name="connsiteX24" fmla="*/ 2580640 w 3820160"/>
              <a:gd name="connsiteY24" fmla="*/ 223520 h 4023360"/>
              <a:gd name="connsiteX25" fmla="*/ 2794000 w 3820160"/>
              <a:gd name="connsiteY25" fmla="*/ 599440 h 4023360"/>
              <a:gd name="connsiteX26" fmla="*/ 2885440 w 3820160"/>
              <a:gd name="connsiteY26" fmla="*/ 853440 h 4023360"/>
              <a:gd name="connsiteX27" fmla="*/ 3007360 w 3820160"/>
              <a:gd name="connsiteY27" fmla="*/ 1361440 h 4023360"/>
              <a:gd name="connsiteX28" fmla="*/ 3078480 w 3820160"/>
              <a:gd name="connsiteY28" fmla="*/ 1899920 h 4023360"/>
              <a:gd name="connsiteX29" fmla="*/ 3078480 w 3820160"/>
              <a:gd name="connsiteY29" fmla="*/ 2570480 h 4023360"/>
              <a:gd name="connsiteX30" fmla="*/ 3037840 w 3820160"/>
              <a:gd name="connsiteY30" fmla="*/ 2844800 h 4023360"/>
              <a:gd name="connsiteX31" fmla="*/ 3017520 w 3820160"/>
              <a:gd name="connsiteY31" fmla="*/ 2926080 h 4023360"/>
              <a:gd name="connsiteX32" fmla="*/ 2997200 w 3820160"/>
              <a:gd name="connsiteY32" fmla="*/ 2966720 h 4023360"/>
              <a:gd name="connsiteX33" fmla="*/ 3068320 w 3820160"/>
              <a:gd name="connsiteY33" fmla="*/ 3098800 h 4023360"/>
              <a:gd name="connsiteX34" fmla="*/ 3108960 w 3820160"/>
              <a:gd name="connsiteY34" fmla="*/ 3169920 h 4023360"/>
              <a:gd name="connsiteX35" fmla="*/ 3820160 w 3820160"/>
              <a:gd name="connsiteY35" fmla="*/ 307848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007360 w 3810000"/>
              <a:gd name="connsiteY27" fmla="*/ 1361440 h 4023360"/>
              <a:gd name="connsiteX28" fmla="*/ 3078480 w 3810000"/>
              <a:gd name="connsiteY28" fmla="*/ 1899920 h 4023360"/>
              <a:gd name="connsiteX29" fmla="*/ 3078480 w 3810000"/>
              <a:gd name="connsiteY29" fmla="*/ 2570480 h 4023360"/>
              <a:gd name="connsiteX30" fmla="*/ 3037840 w 3810000"/>
              <a:gd name="connsiteY30" fmla="*/ 2844800 h 4023360"/>
              <a:gd name="connsiteX31" fmla="*/ 3017520 w 3810000"/>
              <a:gd name="connsiteY31" fmla="*/ 2926080 h 4023360"/>
              <a:gd name="connsiteX32" fmla="*/ 2997200 w 3810000"/>
              <a:gd name="connsiteY32" fmla="*/ 2966720 h 4023360"/>
              <a:gd name="connsiteX33" fmla="*/ 3068320 w 3810000"/>
              <a:gd name="connsiteY33" fmla="*/ 3098800 h 4023360"/>
              <a:gd name="connsiteX34" fmla="*/ 3108960 w 3810000"/>
              <a:gd name="connsiteY34" fmla="*/ 3169920 h 4023360"/>
              <a:gd name="connsiteX35" fmla="*/ 3810000 w 3810000"/>
              <a:gd name="connsiteY35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007360 w 3810000"/>
              <a:gd name="connsiteY27" fmla="*/ 1361440 h 4023360"/>
              <a:gd name="connsiteX28" fmla="*/ 3078480 w 3810000"/>
              <a:gd name="connsiteY28" fmla="*/ 1899920 h 4023360"/>
              <a:gd name="connsiteX29" fmla="*/ 3078480 w 3810000"/>
              <a:gd name="connsiteY29" fmla="*/ 2570480 h 4023360"/>
              <a:gd name="connsiteX30" fmla="*/ 3037840 w 3810000"/>
              <a:gd name="connsiteY30" fmla="*/ 2844800 h 4023360"/>
              <a:gd name="connsiteX31" fmla="*/ 3017520 w 3810000"/>
              <a:gd name="connsiteY31" fmla="*/ 2926080 h 4023360"/>
              <a:gd name="connsiteX32" fmla="*/ 2997200 w 3810000"/>
              <a:gd name="connsiteY32" fmla="*/ 2966720 h 4023360"/>
              <a:gd name="connsiteX33" fmla="*/ 3068320 w 3810000"/>
              <a:gd name="connsiteY33" fmla="*/ 3098800 h 4023360"/>
              <a:gd name="connsiteX34" fmla="*/ 3108960 w 3810000"/>
              <a:gd name="connsiteY34" fmla="*/ 3169920 h 4023360"/>
              <a:gd name="connsiteX35" fmla="*/ 3810000 w 3810000"/>
              <a:gd name="connsiteY35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007360 w 3810000"/>
              <a:gd name="connsiteY27" fmla="*/ 1361440 h 4023360"/>
              <a:gd name="connsiteX28" fmla="*/ 3078480 w 3810000"/>
              <a:gd name="connsiteY28" fmla="*/ 1899920 h 4023360"/>
              <a:gd name="connsiteX29" fmla="*/ 3078480 w 3810000"/>
              <a:gd name="connsiteY29" fmla="*/ 2570480 h 4023360"/>
              <a:gd name="connsiteX30" fmla="*/ 3037840 w 3810000"/>
              <a:gd name="connsiteY30" fmla="*/ 2844800 h 4023360"/>
              <a:gd name="connsiteX31" fmla="*/ 3017520 w 3810000"/>
              <a:gd name="connsiteY31" fmla="*/ 2926080 h 4023360"/>
              <a:gd name="connsiteX32" fmla="*/ 2997200 w 3810000"/>
              <a:gd name="connsiteY32" fmla="*/ 2966720 h 4023360"/>
              <a:gd name="connsiteX33" fmla="*/ 3068320 w 3810000"/>
              <a:gd name="connsiteY33" fmla="*/ 3098800 h 4023360"/>
              <a:gd name="connsiteX34" fmla="*/ 3108960 w 3810000"/>
              <a:gd name="connsiteY34" fmla="*/ 3169920 h 4023360"/>
              <a:gd name="connsiteX35" fmla="*/ 3810000 w 3810000"/>
              <a:gd name="connsiteY35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007360 w 3810000"/>
              <a:gd name="connsiteY27" fmla="*/ 1361440 h 4023360"/>
              <a:gd name="connsiteX28" fmla="*/ 3078480 w 3810000"/>
              <a:gd name="connsiteY28" fmla="*/ 1899920 h 4023360"/>
              <a:gd name="connsiteX29" fmla="*/ 3078480 w 3810000"/>
              <a:gd name="connsiteY29" fmla="*/ 2570480 h 4023360"/>
              <a:gd name="connsiteX30" fmla="*/ 3017520 w 3810000"/>
              <a:gd name="connsiteY30" fmla="*/ 2926080 h 4023360"/>
              <a:gd name="connsiteX31" fmla="*/ 2997200 w 3810000"/>
              <a:gd name="connsiteY31" fmla="*/ 2966720 h 4023360"/>
              <a:gd name="connsiteX32" fmla="*/ 3068320 w 3810000"/>
              <a:gd name="connsiteY32" fmla="*/ 3098800 h 4023360"/>
              <a:gd name="connsiteX33" fmla="*/ 3108960 w 3810000"/>
              <a:gd name="connsiteY33" fmla="*/ 3169920 h 4023360"/>
              <a:gd name="connsiteX34" fmla="*/ 3810000 w 3810000"/>
              <a:gd name="connsiteY34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007360 w 3810000"/>
              <a:gd name="connsiteY27" fmla="*/ 1361440 h 4023360"/>
              <a:gd name="connsiteX28" fmla="*/ 3078480 w 3810000"/>
              <a:gd name="connsiteY28" fmla="*/ 1899920 h 4023360"/>
              <a:gd name="connsiteX29" fmla="*/ 3220720 w 3810000"/>
              <a:gd name="connsiteY29" fmla="*/ 2448560 h 4023360"/>
              <a:gd name="connsiteX30" fmla="*/ 3017520 w 3810000"/>
              <a:gd name="connsiteY30" fmla="*/ 2926080 h 4023360"/>
              <a:gd name="connsiteX31" fmla="*/ 2997200 w 3810000"/>
              <a:gd name="connsiteY31" fmla="*/ 2966720 h 4023360"/>
              <a:gd name="connsiteX32" fmla="*/ 3068320 w 3810000"/>
              <a:gd name="connsiteY32" fmla="*/ 3098800 h 4023360"/>
              <a:gd name="connsiteX33" fmla="*/ 3108960 w 3810000"/>
              <a:gd name="connsiteY33" fmla="*/ 3169920 h 4023360"/>
              <a:gd name="connsiteX34" fmla="*/ 3810000 w 3810000"/>
              <a:gd name="connsiteY34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007360 w 3810000"/>
              <a:gd name="connsiteY27" fmla="*/ 1361440 h 4023360"/>
              <a:gd name="connsiteX28" fmla="*/ 3281680 w 3810000"/>
              <a:gd name="connsiteY28" fmla="*/ 1798320 h 4023360"/>
              <a:gd name="connsiteX29" fmla="*/ 3220720 w 3810000"/>
              <a:gd name="connsiteY29" fmla="*/ 2448560 h 4023360"/>
              <a:gd name="connsiteX30" fmla="*/ 3017520 w 3810000"/>
              <a:gd name="connsiteY30" fmla="*/ 2926080 h 4023360"/>
              <a:gd name="connsiteX31" fmla="*/ 2997200 w 3810000"/>
              <a:gd name="connsiteY31" fmla="*/ 2966720 h 4023360"/>
              <a:gd name="connsiteX32" fmla="*/ 3068320 w 3810000"/>
              <a:gd name="connsiteY32" fmla="*/ 3098800 h 4023360"/>
              <a:gd name="connsiteX33" fmla="*/ 3108960 w 3810000"/>
              <a:gd name="connsiteY33" fmla="*/ 3169920 h 4023360"/>
              <a:gd name="connsiteX34" fmla="*/ 3810000 w 3810000"/>
              <a:gd name="connsiteY34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2885440 w 3810000"/>
              <a:gd name="connsiteY26" fmla="*/ 853440 h 4023360"/>
              <a:gd name="connsiteX27" fmla="*/ 3261360 w 3810000"/>
              <a:gd name="connsiteY27" fmla="*/ 1290320 h 4023360"/>
              <a:gd name="connsiteX28" fmla="*/ 3281680 w 3810000"/>
              <a:gd name="connsiteY28" fmla="*/ 1798320 h 4023360"/>
              <a:gd name="connsiteX29" fmla="*/ 3220720 w 3810000"/>
              <a:gd name="connsiteY29" fmla="*/ 2448560 h 4023360"/>
              <a:gd name="connsiteX30" fmla="*/ 3017520 w 3810000"/>
              <a:gd name="connsiteY30" fmla="*/ 2926080 h 4023360"/>
              <a:gd name="connsiteX31" fmla="*/ 2997200 w 3810000"/>
              <a:gd name="connsiteY31" fmla="*/ 2966720 h 4023360"/>
              <a:gd name="connsiteX32" fmla="*/ 3068320 w 3810000"/>
              <a:gd name="connsiteY32" fmla="*/ 3098800 h 4023360"/>
              <a:gd name="connsiteX33" fmla="*/ 3108960 w 3810000"/>
              <a:gd name="connsiteY33" fmla="*/ 3169920 h 4023360"/>
              <a:gd name="connsiteX34" fmla="*/ 3810000 w 3810000"/>
              <a:gd name="connsiteY34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2794000 w 3810000"/>
              <a:gd name="connsiteY25" fmla="*/ 5994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017520 w 3810000"/>
              <a:gd name="connsiteY29" fmla="*/ 2926080 h 4023360"/>
              <a:gd name="connsiteX30" fmla="*/ 2997200 w 3810000"/>
              <a:gd name="connsiteY30" fmla="*/ 2966720 h 4023360"/>
              <a:gd name="connsiteX31" fmla="*/ 3068320 w 3810000"/>
              <a:gd name="connsiteY31" fmla="*/ 3098800 h 4023360"/>
              <a:gd name="connsiteX32" fmla="*/ 3108960 w 3810000"/>
              <a:gd name="connsiteY32" fmla="*/ 3169920 h 4023360"/>
              <a:gd name="connsiteX33" fmla="*/ 3810000 w 3810000"/>
              <a:gd name="connsiteY33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017520 w 3810000"/>
              <a:gd name="connsiteY29" fmla="*/ 2926080 h 4023360"/>
              <a:gd name="connsiteX30" fmla="*/ 2997200 w 3810000"/>
              <a:gd name="connsiteY30" fmla="*/ 2966720 h 4023360"/>
              <a:gd name="connsiteX31" fmla="*/ 3068320 w 3810000"/>
              <a:gd name="connsiteY31" fmla="*/ 3098800 h 4023360"/>
              <a:gd name="connsiteX32" fmla="*/ 3108960 w 3810000"/>
              <a:gd name="connsiteY32" fmla="*/ 3169920 h 4023360"/>
              <a:gd name="connsiteX33" fmla="*/ 3810000 w 3810000"/>
              <a:gd name="connsiteY33" fmla="*/ 3291840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017520 w 3810000"/>
              <a:gd name="connsiteY29" fmla="*/ 2926080 h 4023360"/>
              <a:gd name="connsiteX30" fmla="*/ 2997200 w 3810000"/>
              <a:gd name="connsiteY30" fmla="*/ 2966720 h 4023360"/>
              <a:gd name="connsiteX31" fmla="*/ 3068320 w 3810000"/>
              <a:gd name="connsiteY31" fmla="*/ 3098800 h 4023360"/>
              <a:gd name="connsiteX32" fmla="*/ 3108960 w 3810000"/>
              <a:gd name="connsiteY32" fmla="*/ 3169920 h 4023360"/>
              <a:gd name="connsiteX33" fmla="*/ 3786592 w 3810000"/>
              <a:gd name="connsiteY33" fmla="*/ 3236276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017520 w 3810000"/>
              <a:gd name="connsiteY29" fmla="*/ 2926080 h 4023360"/>
              <a:gd name="connsiteX30" fmla="*/ 2997200 w 3810000"/>
              <a:gd name="connsiteY30" fmla="*/ 2966720 h 4023360"/>
              <a:gd name="connsiteX31" fmla="*/ 3068320 w 3810000"/>
              <a:gd name="connsiteY31" fmla="*/ 3098800 h 4023360"/>
              <a:gd name="connsiteX32" fmla="*/ 3108960 w 3810000"/>
              <a:gd name="connsiteY32" fmla="*/ 3169920 h 4023360"/>
              <a:gd name="connsiteX33" fmla="*/ 3809999 w 3810000"/>
              <a:gd name="connsiteY33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017520 w 3810000"/>
              <a:gd name="connsiteY29" fmla="*/ 2926080 h 4023360"/>
              <a:gd name="connsiteX30" fmla="*/ 2997200 w 3810000"/>
              <a:gd name="connsiteY30" fmla="*/ 2966720 h 4023360"/>
              <a:gd name="connsiteX31" fmla="*/ 3108960 w 3810000"/>
              <a:gd name="connsiteY31" fmla="*/ 3169920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017520 w 3810000"/>
              <a:gd name="connsiteY29" fmla="*/ 2926080 h 4023360"/>
              <a:gd name="connsiteX30" fmla="*/ 2997200 w 3810000"/>
              <a:gd name="connsiteY30" fmla="*/ 2966720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2997200 w 3810000"/>
              <a:gd name="connsiteY30" fmla="*/ 2966720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306183 w 3810000"/>
              <a:gd name="connsiteY30" fmla="*/ 2954814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306183 w 3810000"/>
              <a:gd name="connsiteY30" fmla="*/ 2954814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306183 w 3810000"/>
              <a:gd name="connsiteY30" fmla="*/ 2954814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306183 w 3810000"/>
              <a:gd name="connsiteY30" fmla="*/ 2954814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292138 w 3810000"/>
              <a:gd name="connsiteY30" fmla="*/ 2958783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292138 w 3810000"/>
              <a:gd name="connsiteY30" fmla="*/ 2958783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292138 w 3810000"/>
              <a:gd name="connsiteY30" fmla="*/ 2958783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306183 w 3810000"/>
              <a:gd name="connsiteY30" fmla="*/ 2962752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220720 w 3810000"/>
              <a:gd name="connsiteY28" fmla="*/ 2448560 h 4023360"/>
              <a:gd name="connsiteX29" fmla="*/ 3373317 w 3810000"/>
              <a:gd name="connsiteY29" fmla="*/ 2711759 h 4023360"/>
              <a:gd name="connsiteX30" fmla="*/ 3306183 w 3810000"/>
              <a:gd name="connsiteY30" fmla="*/ 2962752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281680 w 3810000"/>
              <a:gd name="connsiteY27" fmla="*/ 1798320 h 4023360"/>
              <a:gd name="connsiteX28" fmla="*/ 3436071 w 3810000"/>
              <a:gd name="connsiteY28" fmla="*/ 2265991 h 4023360"/>
              <a:gd name="connsiteX29" fmla="*/ 3373317 w 3810000"/>
              <a:gd name="connsiteY29" fmla="*/ 2711759 h 4023360"/>
              <a:gd name="connsiteX30" fmla="*/ 3306183 w 3810000"/>
              <a:gd name="connsiteY30" fmla="*/ 2962752 h 4023360"/>
              <a:gd name="connsiteX31" fmla="*/ 3277496 w 3810000"/>
              <a:gd name="connsiteY31" fmla="*/ 3058791 h 4023360"/>
              <a:gd name="connsiteX32" fmla="*/ 3809999 w 3810000"/>
              <a:gd name="connsiteY32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261360 w 3810000"/>
              <a:gd name="connsiteY26" fmla="*/ 1290320 h 4023360"/>
              <a:gd name="connsiteX27" fmla="*/ 3436071 w 3810000"/>
              <a:gd name="connsiteY27" fmla="*/ 2265991 h 4023360"/>
              <a:gd name="connsiteX28" fmla="*/ 3373317 w 3810000"/>
              <a:gd name="connsiteY28" fmla="*/ 2711759 h 4023360"/>
              <a:gd name="connsiteX29" fmla="*/ 3306183 w 3810000"/>
              <a:gd name="connsiteY29" fmla="*/ 2962752 h 4023360"/>
              <a:gd name="connsiteX30" fmla="*/ 3277496 w 3810000"/>
              <a:gd name="connsiteY30" fmla="*/ 3058791 h 4023360"/>
              <a:gd name="connsiteX31" fmla="*/ 3809999 w 3810000"/>
              <a:gd name="connsiteY31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017520 w 3810000"/>
              <a:gd name="connsiteY25" fmla="*/ 548640 h 4023360"/>
              <a:gd name="connsiteX26" fmla="*/ 3359674 w 3810000"/>
              <a:gd name="connsiteY26" fmla="*/ 1222849 h 4023360"/>
              <a:gd name="connsiteX27" fmla="*/ 3436071 w 3810000"/>
              <a:gd name="connsiteY27" fmla="*/ 2265991 h 4023360"/>
              <a:gd name="connsiteX28" fmla="*/ 3373317 w 3810000"/>
              <a:gd name="connsiteY28" fmla="*/ 2711759 h 4023360"/>
              <a:gd name="connsiteX29" fmla="*/ 3306183 w 3810000"/>
              <a:gd name="connsiteY29" fmla="*/ 2962752 h 4023360"/>
              <a:gd name="connsiteX30" fmla="*/ 3277496 w 3810000"/>
              <a:gd name="connsiteY30" fmla="*/ 3058791 h 4023360"/>
              <a:gd name="connsiteX31" fmla="*/ 3809999 w 3810000"/>
              <a:gd name="connsiteY31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2580640 w 3810000"/>
              <a:gd name="connsiteY24" fmla="*/ 223520 h 4023360"/>
              <a:gd name="connsiteX25" fmla="*/ 3359674 w 3810000"/>
              <a:gd name="connsiteY25" fmla="*/ 1222849 h 4023360"/>
              <a:gd name="connsiteX26" fmla="*/ 3436071 w 3810000"/>
              <a:gd name="connsiteY26" fmla="*/ 2265991 h 4023360"/>
              <a:gd name="connsiteX27" fmla="*/ 3373317 w 3810000"/>
              <a:gd name="connsiteY27" fmla="*/ 2711759 h 4023360"/>
              <a:gd name="connsiteX28" fmla="*/ 3306183 w 3810000"/>
              <a:gd name="connsiteY28" fmla="*/ 2962752 h 4023360"/>
              <a:gd name="connsiteX29" fmla="*/ 3277496 w 3810000"/>
              <a:gd name="connsiteY29" fmla="*/ 3058791 h 4023360"/>
              <a:gd name="connsiteX30" fmla="*/ 3809999 w 3810000"/>
              <a:gd name="connsiteY30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174240 w 3810000"/>
              <a:gd name="connsiteY22" fmla="*/ 20320 h 4023360"/>
              <a:gd name="connsiteX23" fmla="*/ 2407920 w 3810000"/>
              <a:gd name="connsiteY23" fmla="*/ 101600 h 4023360"/>
              <a:gd name="connsiteX24" fmla="*/ 3001978 w 3810000"/>
              <a:gd name="connsiteY24" fmla="*/ 421964 h 4023360"/>
              <a:gd name="connsiteX25" fmla="*/ 3359674 w 3810000"/>
              <a:gd name="connsiteY25" fmla="*/ 1222849 h 4023360"/>
              <a:gd name="connsiteX26" fmla="*/ 3436071 w 3810000"/>
              <a:gd name="connsiteY26" fmla="*/ 2265991 h 4023360"/>
              <a:gd name="connsiteX27" fmla="*/ 3373317 w 3810000"/>
              <a:gd name="connsiteY27" fmla="*/ 2711759 h 4023360"/>
              <a:gd name="connsiteX28" fmla="*/ 3306183 w 3810000"/>
              <a:gd name="connsiteY28" fmla="*/ 2962752 h 4023360"/>
              <a:gd name="connsiteX29" fmla="*/ 3277496 w 3810000"/>
              <a:gd name="connsiteY29" fmla="*/ 3058791 h 4023360"/>
              <a:gd name="connsiteX30" fmla="*/ 3809999 w 3810000"/>
              <a:gd name="connsiteY30" fmla="*/ 3287872 h 4023360"/>
              <a:gd name="connsiteX0" fmla="*/ 3810000 w 3810000"/>
              <a:gd name="connsiteY0" fmla="*/ 3271520 h 4023360"/>
              <a:gd name="connsiteX1" fmla="*/ 3474720 w 3810000"/>
              <a:gd name="connsiteY1" fmla="*/ 3576320 h 4023360"/>
              <a:gd name="connsiteX2" fmla="*/ 3230880 w 3810000"/>
              <a:gd name="connsiteY2" fmla="*/ 3749040 h 4023360"/>
              <a:gd name="connsiteX3" fmla="*/ 2763520 w 3810000"/>
              <a:gd name="connsiteY3" fmla="*/ 3931920 h 4023360"/>
              <a:gd name="connsiteX4" fmla="*/ 2407920 w 3810000"/>
              <a:gd name="connsiteY4" fmla="*/ 4013200 h 4023360"/>
              <a:gd name="connsiteX5" fmla="*/ 2204720 w 3810000"/>
              <a:gd name="connsiteY5" fmla="*/ 4023360 h 4023360"/>
              <a:gd name="connsiteX6" fmla="*/ 1869440 w 3810000"/>
              <a:gd name="connsiteY6" fmla="*/ 4013200 h 4023360"/>
              <a:gd name="connsiteX7" fmla="*/ 1483360 w 3810000"/>
              <a:gd name="connsiteY7" fmla="*/ 3942080 h 4023360"/>
              <a:gd name="connsiteX8" fmla="*/ 1259840 w 3810000"/>
              <a:gd name="connsiteY8" fmla="*/ 3870960 h 4023360"/>
              <a:gd name="connsiteX9" fmla="*/ 1056640 w 3810000"/>
              <a:gd name="connsiteY9" fmla="*/ 3779520 h 4023360"/>
              <a:gd name="connsiteX10" fmla="*/ 792480 w 3810000"/>
              <a:gd name="connsiteY10" fmla="*/ 3616960 h 4023360"/>
              <a:gd name="connsiteX11" fmla="*/ 355600 w 3810000"/>
              <a:gd name="connsiteY11" fmla="*/ 3017520 h 4023360"/>
              <a:gd name="connsiteX12" fmla="*/ 152400 w 3810000"/>
              <a:gd name="connsiteY12" fmla="*/ 2611120 h 4023360"/>
              <a:gd name="connsiteX13" fmla="*/ 30480 w 3810000"/>
              <a:gd name="connsiteY13" fmla="*/ 2204720 h 4023360"/>
              <a:gd name="connsiteX14" fmla="*/ 0 w 3810000"/>
              <a:gd name="connsiteY14" fmla="*/ 1981200 h 4023360"/>
              <a:gd name="connsiteX15" fmla="*/ 71120 w 3810000"/>
              <a:gd name="connsiteY15" fmla="*/ 1158240 h 4023360"/>
              <a:gd name="connsiteX16" fmla="*/ 132080 w 3810000"/>
              <a:gd name="connsiteY16" fmla="*/ 975360 h 4023360"/>
              <a:gd name="connsiteX17" fmla="*/ 294640 w 3810000"/>
              <a:gd name="connsiteY17" fmla="*/ 690880 h 4023360"/>
              <a:gd name="connsiteX18" fmla="*/ 751840 w 3810000"/>
              <a:gd name="connsiteY18" fmla="*/ 254000 h 4023360"/>
              <a:gd name="connsiteX19" fmla="*/ 1127760 w 3810000"/>
              <a:gd name="connsiteY19" fmla="*/ 71120 h 4023360"/>
              <a:gd name="connsiteX20" fmla="*/ 1432560 w 3810000"/>
              <a:gd name="connsiteY20" fmla="*/ 10160 h 4023360"/>
              <a:gd name="connsiteX21" fmla="*/ 1625600 w 3810000"/>
              <a:gd name="connsiteY21" fmla="*/ 0 h 4023360"/>
              <a:gd name="connsiteX22" fmla="*/ 2407920 w 3810000"/>
              <a:gd name="connsiteY22" fmla="*/ 101600 h 4023360"/>
              <a:gd name="connsiteX23" fmla="*/ 3001978 w 3810000"/>
              <a:gd name="connsiteY23" fmla="*/ 421964 h 4023360"/>
              <a:gd name="connsiteX24" fmla="*/ 3359674 w 3810000"/>
              <a:gd name="connsiteY24" fmla="*/ 1222849 h 4023360"/>
              <a:gd name="connsiteX25" fmla="*/ 3436071 w 3810000"/>
              <a:gd name="connsiteY25" fmla="*/ 2265991 h 4023360"/>
              <a:gd name="connsiteX26" fmla="*/ 3373317 w 3810000"/>
              <a:gd name="connsiteY26" fmla="*/ 2711759 h 4023360"/>
              <a:gd name="connsiteX27" fmla="*/ 3306183 w 3810000"/>
              <a:gd name="connsiteY27" fmla="*/ 2962752 h 4023360"/>
              <a:gd name="connsiteX28" fmla="*/ 3277496 w 3810000"/>
              <a:gd name="connsiteY28" fmla="*/ 3058791 h 4023360"/>
              <a:gd name="connsiteX29" fmla="*/ 3809999 w 3810000"/>
              <a:gd name="connsiteY29" fmla="*/ 3287872 h 4023360"/>
              <a:gd name="connsiteX0" fmla="*/ 3810000 w 3810000"/>
              <a:gd name="connsiteY0" fmla="*/ 3272025 h 4023865"/>
              <a:gd name="connsiteX1" fmla="*/ 3474720 w 3810000"/>
              <a:gd name="connsiteY1" fmla="*/ 3576825 h 4023865"/>
              <a:gd name="connsiteX2" fmla="*/ 3230880 w 3810000"/>
              <a:gd name="connsiteY2" fmla="*/ 3749545 h 4023865"/>
              <a:gd name="connsiteX3" fmla="*/ 2763520 w 3810000"/>
              <a:gd name="connsiteY3" fmla="*/ 3932425 h 4023865"/>
              <a:gd name="connsiteX4" fmla="*/ 2407920 w 3810000"/>
              <a:gd name="connsiteY4" fmla="*/ 4013705 h 4023865"/>
              <a:gd name="connsiteX5" fmla="*/ 2204720 w 3810000"/>
              <a:gd name="connsiteY5" fmla="*/ 4023865 h 4023865"/>
              <a:gd name="connsiteX6" fmla="*/ 1869440 w 3810000"/>
              <a:gd name="connsiteY6" fmla="*/ 4013705 h 4023865"/>
              <a:gd name="connsiteX7" fmla="*/ 1483360 w 3810000"/>
              <a:gd name="connsiteY7" fmla="*/ 3942585 h 4023865"/>
              <a:gd name="connsiteX8" fmla="*/ 1259840 w 3810000"/>
              <a:gd name="connsiteY8" fmla="*/ 3871465 h 4023865"/>
              <a:gd name="connsiteX9" fmla="*/ 1056640 w 3810000"/>
              <a:gd name="connsiteY9" fmla="*/ 3780025 h 4023865"/>
              <a:gd name="connsiteX10" fmla="*/ 792480 w 3810000"/>
              <a:gd name="connsiteY10" fmla="*/ 3617465 h 4023865"/>
              <a:gd name="connsiteX11" fmla="*/ 355600 w 3810000"/>
              <a:gd name="connsiteY11" fmla="*/ 3018025 h 4023865"/>
              <a:gd name="connsiteX12" fmla="*/ 152400 w 3810000"/>
              <a:gd name="connsiteY12" fmla="*/ 2611625 h 4023865"/>
              <a:gd name="connsiteX13" fmla="*/ 30480 w 3810000"/>
              <a:gd name="connsiteY13" fmla="*/ 2205225 h 4023865"/>
              <a:gd name="connsiteX14" fmla="*/ 0 w 3810000"/>
              <a:gd name="connsiteY14" fmla="*/ 1981705 h 4023865"/>
              <a:gd name="connsiteX15" fmla="*/ 71120 w 3810000"/>
              <a:gd name="connsiteY15" fmla="*/ 1158745 h 4023865"/>
              <a:gd name="connsiteX16" fmla="*/ 132080 w 3810000"/>
              <a:gd name="connsiteY16" fmla="*/ 975865 h 4023865"/>
              <a:gd name="connsiteX17" fmla="*/ 294640 w 3810000"/>
              <a:gd name="connsiteY17" fmla="*/ 691385 h 4023865"/>
              <a:gd name="connsiteX18" fmla="*/ 751840 w 3810000"/>
              <a:gd name="connsiteY18" fmla="*/ 254505 h 4023865"/>
              <a:gd name="connsiteX19" fmla="*/ 1127760 w 3810000"/>
              <a:gd name="connsiteY19" fmla="*/ 71625 h 4023865"/>
              <a:gd name="connsiteX20" fmla="*/ 1625600 w 3810000"/>
              <a:gd name="connsiteY20" fmla="*/ 505 h 4023865"/>
              <a:gd name="connsiteX21" fmla="*/ 2407920 w 3810000"/>
              <a:gd name="connsiteY21" fmla="*/ 102105 h 4023865"/>
              <a:gd name="connsiteX22" fmla="*/ 3001978 w 3810000"/>
              <a:gd name="connsiteY22" fmla="*/ 422469 h 4023865"/>
              <a:gd name="connsiteX23" fmla="*/ 3359674 w 3810000"/>
              <a:gd name="connsiteY23" fmla="*/ 1223354 h 4023865"/>
              <a:gd name="connsiteX24" fmla="*/ 3436071 w 3810000"/>
              <a:gd name="connsiteY24" fmla="*/ 2266496 h 4023865"/>
              <a:gd name="connsiteX25" fmla="*/ 3373317 w 3810000"/>
              <a:gd name="connsiteY25" fmla="*/ 2712264 h 4023865"/>
              <a:gd name="connsiteX26" fmla="*/ 3306183 w 3810000"/>
              <a:gd name="connsiteY26" fmla="*/ 2963257 h 4023865"/>
              <a:gd name="connsiteX27" fmla="*/ 3277496 w 3810000"/>
              <a:gd name="connsiteY27" fmla="*/ 3059296 h 4023865"/>
              <a:gd name="connsiteX28" fmla="*/ 3809999 w 3810000"/>
              <a:gd name="connsiteY28" fmla="*/ 3288377 h 4023865"/>
              <a:gd name="connsiteX0" fmla="*/ 3810000 w 3810000"/>
              <a:gd name="connsiteY0" fmla="*/ 3281919 h 4033759"/>
              <a:gd name="connsiteX1" fmla="*/ 3474720 w 3810000"/>
              <a:gd name="connsiteY1" fmla="*/ 3586719 h 4033759"/>
              <a:gd name="connsiteX2" fmla="*/ 3230880 w 3810000"/>
              <a:gd name="connsiteY2" fmla="*/ 3759439 h 4033759"/>
              <a:gd name="connsiteX3" fmla="*/ 2763520 w 3810000"/>
              <a:gd name="connsiteY3" fmla="*/ 3942319 h 4033759"/>
              <a:gd name="connsiteX4" fmla="*/ 2407920 w 3810000"/>
              <a:gd name="connsiteY4" fmla="*/ 4023599 h 4033759"/>
              <a:gd name="connsiteX5" fmla="*/ 2204720 w 3810000"/>
              <a:gd name="connsiteY5" fmla="*/ 4033759 h 4033759"/>
              <a:gd name="connsiteX6" fmla="*/ 1869440 w 3810000"/>
              <a:gd name="connsiteY6" fmla="*/ 4023599 h 4033759"/>
              <a:gd name="connsiteX7" fmla="*/ 1483360 w 3810000"/>
              <a:gd name="connsiteY7" fmla="*/ 3952479 h 4033759"/>
              <a:gd name="connsiteX8" fmla="*/ 1259840 w 3810000"/>
              <a:gd name="connsiteY8" fmla="*/ 3881359 h 4033759"/>
              <a:gd name="connsiteX9" fmla="*/ 1056640 w 3810000"/>
              <a:gd name="connsiteY9" fmla="*/ 3789919 h 4033759"/>
              <a:gd name="connsiteX10" fmla="*/ 792480 w 3810000"/>
              <a:gd name="connsiteY10" fmla="*/ 3627359 h 4033759"/>
              <a:gd name="connsiteX11" fmla="*/ 355600 w 3810000"/>
              <a:gd name="connsiteY11" fmla="*/ 3027919 h 4033759"/>
              <a:gd name="connsiteX12" fmla="*/ 152400 w 3810000"/>
              <a:gd name="connsiteY12" fmla="*/ 2621519 h 4033759"/>
              <a:gd name="connsiteX13" fmla="*/ 30480 w 3810000"/>
              <a:gd name="connsiteY13" fmla="*/ 2215119 h 4033759"/>
              <a:gd name="connsiteX14" fmla="*/ 0 w 3810000"/>
              <a:gd name="connsiteY14" fmla="*/ 1991599 h 4033759"/>
              <a:gd name="connsiteX15" fmla="*/ 71120 w 3810000"/>
              <a:gd name="connsiteY15" fmla="*/ 1168639 h 4033759"/>
              <a:gd name="connsiteX16" fmla="*/ 132080 w 3810000"/>
              <a:gd name="connsiteY16" fmla="*/ 985759 h 4033759"/>
              <a:gd name="connsiteX17" fmla="*/ 294640 w 3810000"/>
              <a:gd name="connsiteY17" fmla="*/ 701279 h 4033759"/>
              <a:gd name="connsiteX18" fmla="*/ 1127760 w 3810000"/>
              <a:gd name="connsiteY18" fmla="*/ 81519 h 4033759"/>
              <a:gd name="connsiteX19" fmla="*/ 1625600 w 3810000"/>
              <a:gd name="connsiteY19" fmla="*/ 10399 h 4033759"/>
              <a:gd name="connsiteX20" fmla="*/ 2407920 w 3810000"/>
              <a:gd name="connsiteY20" fmla="*/ 111999 h 4033759"/>
              <a:gd name="connsiteX21" fmla="*/ 3001978 w 3810000"/>
              <a:gd name="connsiteY21" fmla="*/ 432363 h 4033759"/>
              <a:gd name="connsiteX22" fmla="*/ 3359674 w 3810000"/>
              <a:gd name="connsiteY22" fmla="*/ 1233248 h 4033759"/>
              <a:gd name="connsiteX23" fmla="*/ 3436071 w 3810000"/>
              <a:gd name="connsiteY23" fmla="*/ 2276390 h 4033759"/>
              <a:gd name="connsiteX24" fmla="*/ 3373317 w 3810000"/>
              <a:gd name="connsiteY24" fmla="*/ 2722158 h 4033759"/>
              <a:gd name="connsiteX25" fmla="*/ 3306183 w 3810000"/>
              <a:gd name="connsiteY25" fmla="*/ 2973151 h 4033759"/>
              <a:gd name="connsiteX26" fmla="*/ 3277496 w 3810000"/>
              <a:gd name="connsiteY26" fmla="*/ 3069190 h 4033759"/>
              <a:gd name="connsiteX27" fmla="*/ 3809999 w 3810000"/>
              <a:gd name="connsiteY27" fmla="*/ 3298271 h 4033759"/>
              <a:gd name="connsiteX0" fmla="*/ 3810000 w 3810000"/>
              <a:gd name="connsiteY0" fmla="*/ 3271645 h 4023485"/>
              <a:gd name="connsiteX1" fmla="*/ 3474720 w 3810000"/>
              <a:gd name="connsiteY1" fmla="*/ 3576445 h 4023485"/>
              <a:gd name="connsiteX2" fmla="*/ 3230880 w 3810000"/>
              <a:gd name="connsiteY2" fmla="*/ 3749165 h 4023485"/>
              <a:gd name="connsiteX3" fmla="*/ 2763520 w 3810000"/>
              <a:gd name="connsiteY3" fmla="*/ 3932045 h 4023485"/>
              <a:gd name="connsiteX4" fmla="*/ 2407920 w 3810000"/>
              <a:gd name="connsiteY4" fmla="*/ 4013325 h 4023485"/>
              <a:gd name="connsiteX5" fmla="*/ 2204720 w 3810000"/>
              <a:gd name="connsiteY5" fmla="*/ 4023485 h 4023485"/>
              <a:gd name="connsiteX6" fmla="*/ 1869440 w 3810000"/>
              <a:gd name="connsiteY6" fmla="*/ 4013325 h 4023485"/>
              <a:gd name="connsiteX7" fmla="*/ 1483360 w 3810000"/>
              <a:gd name="connsiteY7" fmla="*/ 3942205 h 4023485"/>
              <a:gd name="connsiteX8" fmla="*/ 1259840 w 3810000"/>
              <a:gd name="connsiteY8" fmla="*/ 3871085 h 4023485"/>
              <a:gd name="connsiteX9" fmla="*/ 1056640 w 3810000"/>
              <a:gd name="connsiteY9" fmla="*/ 3779645 h 4023485"/>
              <a:gd name="connsiteX10" fmla="*/ 792480 w 3810000"/>
              <a:gd name="connsiteY10" fmla="*/ 3617085 h 4023485"/>
              <a:gd name="connsiteX11" fmla="*/ 355600 w 3810000"/>
              <a:gd name="connsiteY11" fmla="*/ 3017645 h 4023485"/>
              <a:gd name="connsiteX12" fmla="*/ 152400 w 3810000"/>
              <a:gd name="connsiteY12" fmla="*/ 2611245 h 4023485"/>
              <a:gd name="connsiteX13" fmla="*/ 30480 w 3810000"/>
              <a:gd name="connsiteY13" fmla="*/ 2204845 h 4023485"/>
              <a:gd name="connsiteX14" fmla="*/ 0 w 3810000"/>
              <a:gd name="connsiteY14" fmla="*/ 1981325 h 4023485"/>
              <a:gd name="connsiteX15" fmla="*/ 71120 w 3810000"/>
              <a:gd name="connsiteY15" fmla="*/ 1158365 h 4023485"/>
              <a:gd name="connsiteX16" fmla="*/ 132080 w 3810000"/>
              <a:gd name="connsiteY16" fmla="*/ 975485 h 4023485"/>
              <a:gd name="connsiteX17" fmla="*/ 294640 w 3810000"/>
              <a:gd name="connsiteY17" fmla="*/ 691005 h 4023485"/>
              <a:gd name="connsiteX18" fmla="*/ 893683 w 3810000"/>
              <a:gd name="connsiteY18" fmla="*/ 261752 h 4023485"/>
              <a:gd name="connsiteX19" fmla="*/ 1625600 w 3810000"/>
              <a:gd name="connsiteY19" fmla="*/ 125 h 4023485"/>
              <a:gd name="connsiteX20" fmla="*/ 2407920 w 3810000"/>
              <a:gd name="connsiteY20" fmla="*/ 101725 h 4023485"/>
              <a:gd name="connsiteX21" fmla="*/ 3001978 w 3810000"/>
              <a:gd name="connsiteY21" fmla="*/ 422089 h 4023485"/>
              <a:gd name="connsiteX22" fmla="*/ 3359674 w 3810000"/>
              <a:gd name="connsiteY22" fmla="*/ 1222974 h 4023485"/>
              <a:gd name="connsiteX23" fmla="*/ 3436071 w 3810000"/>
              <a:gd name="connsiteY23" fmla="*/ 2266116 h 4023485"/>
              <a:gd name="connsiteX24" fmla="*/ 3373317 w 3810000"/>
              <a:gd name="connsiteY24" fmla="*/ 2711884 h 4023485"/>
              <a:gd name="connsiteX25" fmla="*/ 3306183 w 3810000"/>
              <a:gd name="connsiteY25" fmla="*/ 2962877 h 4023485"/>
              <a:gd name="connsiteX26" fmla="*/ 3277496 w 3810000"/>
              <a:gd name="connsiteY26" fmla="*/ 3058916 h 4023485"/>
              <a:gd name="connsiteX27" fmla="*/ 3809999 w 3810000"/>
              <a:gd name="connsiteY27" fmla="*/ 3287997 h 4023485"/>
              <a:gd name="connsiteX0" fmla="*/ 3810000 w 3810000"/>
              <a:gd name="connsiteY0" fmla="*/ 3220097 h 3971937"/>
              <a:gd name="connsiteX1" fmla="*/ 3474720 w 3810000"/>
              <a:gd name="connsiteY1" fmla="*/ 3524897 h 3971937"/>
              <a:gd name="connsiteX2" fmla="*/ 3230880 w 3810000"/>
              <a:gd name="connsiteY2" fmla="*/ 3697617 h 3971937"/>
              <a:gd name="connsiteX3" fmla="*/ 2763520 w 3810000"/>
              <a:gd name="connsiteY3" fmla="*/ 3880497 h 3971937"/>
              <a:gd name="connsiteX4" fmla="*/ 2407920 w 3810000"/>
              <a:gd name="connsiteY4" fmla="*/ 3961777 h 3971937"/>
              <a:gd name="connsiteX5" fmla="*/ 2204720 w 3810000"/>
              <a:gd name="connsiteY5" fmla="*/ 3971937 h 3971937"/>
              <a:gd name="connsiteX6" fmla="*/ 1869440 w 3810000"/>
              <a:gd name="connsiteY6" fmla="*/ 3961777 h 3971937"/>
              <a:gd name="connsiteX7" fmla="*/ 1483360 w 3810000"/>
              <a:gd name="connsiteY7" fmla="*/ 3890657 h 3971937"/>
              <a:gd name="connsiteX8" fmla="*/ 1259840 w 3810000"/>
              <a:gd name="connsiteY8" fmla="*/ 3819537 h 3971937"/>
              <a:gd name="connsiteX9" fmla="*/ 1056640 w 3810000"/>
              <a:gd name="connsiteY9" fmla="*/ 3728097 h 3971937"/>
              <a:gd name="connsiteX10" fmla="*/ 792480 w 3810000"/>
              <a:gd name="connsiteY10" fmla="*/ 3565537 h 3971937"/>
              <a:gd name="connsiteX11" fmla="*/ 355600 w 3810000"/>
              <a:gd name="connsiteY11" fmla="*/ 2966097 h 3971937"/>
              <a:gd name="connsiteX12" fmla="*/ 152400 w 3810000"/>
              <a:gd name="connsiteY12" fmla="*/ 2559697 h 3971937"/>
              <a:gd name="connsiteX13" fmla="*/ 30480 w 3810000"/>
              <a:gd name="connsiteY13" fmla="*/ 2153297 h 3971937"/>
              <a:gd name="connsiteX14" fmla="*/ 0 w 3810000"/>
              <a:gd name="connsiteY14" fmla="*/ 1929777 h 3971937"/>
              <a:gd name="connsiteX15" fmla="*/ 71120 w 3810000"/>
              <a:gd name="connsiteY15" fmla="*/ 1106817 h 3971937"/>
              <a:gd name="connsiteX16" fmla="*/ 132080 w 3810000"/>
              <a:gd name="connsiteY16" fmla="*/ 923937 h 3971937"/>
              <a:gd name="connsiteX17" fmla="*/ 294640 w 3810000"/>
              <a:gd name="connsiteY17" fmla="*/ 639457 h 3971937"/>
              <a:gd name="connsiteX18" fmla="*/ 893683 w 3810000"/>
              <a:gd name="connsiteY18" fmla="*/ 210204 h 3971937"/>
              <a:gd name="connsiteX19" fmla="*/ 1625600 w 3810000"/>
              <a:gd name="connsiteY19" fmla="*/ 172 h 3971937"/>
              <a:gd name="connsiteX20" fmla="*/ 2407920 w 3810000"/>
              <a:gd name="connsiteY20" fmla="*/ 50177 h 3971937"/>
              <a:gd name="connsiteX21" fmla="*/ 3001978 w 3810000"/>
              <a:gd name="connsiteY21" fmla="*/ 370541 h 3971937"/>
              <a:gd name="connsiteX22" fmla="*/ 3359674 w 3810000"/>
              <a:gd name="connsiteY22" fmla="*/ 1171426 h 3971937"/>
              <a:gd name="connsiteX23" fmla="*/ 3436071 w 3810000"/>
              <a:gd name="connsiteY23" fmla="*/ 2214568 h 3971937"/>
              <a:gd name="connsiteX24" fmla="*/ 3373317 w 3810000"/>
              <a:gd name="connsiteY24" fmla="*/ 2660336 h 3971937"/>
              <a:gd name="connsiteX25" fmla="*/ 3306183 w 3810000"/>
              <a:gd name="connsiteY25" fmla="*/ 2911329 h 3971937"/>
              <a:gd name="connsiteX26" fmla="*/ 3277496 w 3810000"/>
              <a:gd name="connsiteY26" fmla="*/ 3007368 h 3971937"/>
              <a:gd name="connsiteX27" fmla="*/ 3809999 w 3810000"/>
              <a:gd name="connsiteY27" fmla="*/ 3236449 h 3971937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355600 w 3810000"/>
              <a:gd name="connsiteY11" fmla="*/ 2965925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71120 w 3810000"/>
              <a:gd name="connsiteY15" fmla="*/ 1106645 h 3971765"/>
              <a:gd name="connsiteX16" fmla="*/ 132080 w 3810000"/>
              <a:gd name="connsiteY16" fmla="*/ 923765 h 3971765"/>
              <a:gd name="connsiteX17" fmla="*/ 294640 w 3810000"/>
              <a:gd name="connsiteY17" fmla="*/ 639285 h 3971765"/>
              <a:gd name="connsiteX18" fmla="*/ 893683 w 3810000"/>
              <a:gd name="connsiteY18" fmla="*/ 210032 h 3971765"/>
              <a:gd name="connsiteX19" fmla="*/ 1625600 w 3810000"/>
              <a:gd name="connsiteY19" fmla="*/ 0 h 3971765"/>
              <a:gd name="connsiteX20" fmla="*/ 2407920 w 3810000"/>
              <a:gd name="connsiteY20" fmla="*/ 50005 h 3971765"/>
              <a:gd name="connsiteX21" fmla="*/ 3001978 w 3810000"/>
              <a:gd name="connsiteY21" fmla="*/ 370369 h 3971765"/>
              <a:gd name="connsiteX22" fmla="*/ 3359674 w 3810000"/>
              <a:gd name="connsiteY22" fmla="*/ 1171254 h 3971765"/>
              <a:gd name="connsiteX23" fmla="*/ 3436071 w 3810000"/>
              <a:gd name="connsiteY23" fmla="*/ 2214396 h 3971765"/>
              <a:gd name="connsiteX24" fmla="*/ 3373317 w 3810000"/>
              <a:gd name="connsiteY24" fmla="*/ 2660164 h 3971765"/>
              <a:gd name="connsiteX25" fmla="*/ 3306183 w 3810000"/>
              <a:gd name="connsiteY25" fmla="*/ 2911157 h 3971765"/>
              <a:gd name="connsiteX26" fmla="*/ 3277496 w 3810000"/>
              <a:gd name="connsiteY26" fmla="*/ 3007196 h 3971765"/>
              <a:gd name="connsiteX27" fmla="*/ 3809999 w 3810000"/>
              <a:gd name="connsiteY27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355600 w 3810000"/>
              <a:gd name="connsiteY11" fmla="*/ 2965925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71120 w 3810000"/>
              <a:gd name="connsiteY15" fmla="*/ 1106645 h 3971765"/>
              <a:gd name="connsiteX16" fmla="*/ 132080 w 3810000"/>
              <a:gd name="connsiteY16" fmla="*/ 923765 h 3971765"/>
              <a:gd name="connsiteX17" fmla="*/ 275913 w 3810000"/>
              <a:gd name="connsiteY17" fmla="*/ 940921 h 3971765"/>
              <a:gd name="connsiteX18" fmla="*/ 893683 w 3810000"/>
              <a:gd name="connsiteY18" fmla="*/ 210032 h 3971765"/>
              <a:gd name="connsiteX19" fmla="*/ 1625600 w 3810000"/>
              <a:gd name="connsiteY19" fmla="*/ 0 h 3971765"/>
              <a:gd name="connsiteX20" fmla="*/ 2407920 w 3810000"/>
              <a:gd name="connsiteY20" fmla="*/ 50005 h 3971765"/>
              <a:gd name="connsiteX21" fmla="*/ 3001978 w 3810000"/>
              <a:gd name="connsiteY21" fmla="*/ 370369 h 3971765"/>
              <a:gd name="connsiteX22" fmla="*/ 3359674 w 3810000"/>
              <a:gd name="connsiteY22" fmla="*/ 1171254 h 3971765"/>
              <a:gd name="connsiteX23" fmla="*/ 3436071 w 3810000"/>
              <a:gd name="connsiteY23" fmla="*/ 2214396 h 3971765"/>
              <a:gd name="connsiteX24" fmla="*/ 3373317 w 3810000"/>
              <a:gd name="connsiteY24" fmla="*/ 2660164 h 3971765"/>
              <a:gd name="connsiteX25" fmla="*/ 3306183 w 3810000"/>
              <a:gd name="connsiteY25" fmla="*/ 2911157 h 3971765"/>
              <a:gd name="connsiteX26" fmla="*/ 3277496 w 3810000"/>
              <a:gd name="connsiteY26" fmla="*/ 3007196 h 3971765"/>
              <a:gd name="connsiteX27" fmla="*/ 3809999 w 3810000"/>
              <a:gd name="connsiteY27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355600 w 3810000"/>
              <a:gd name="connsiteY11" fmla="*/ 2965925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71120 w 3810000"/>
              <a:gd name="connsiteY15" fmla="*/ 1106645 h 3971765"/>
              <a:gd name="connsiteX16" fmla="*/ 132080 w 3810000"/>
              <a:gd name="connsiteY16" fmla="*/ 923765 h 3971765"/>
              <a:gd name="connsiteX17" fmla="*/ 275913 w 3810000"/>
              <a:gd name="connsiteY17" fmla="*/ 940921 h 3971765"/>
              <a:gd name="connsiteX18" fmla="*/ 893683 w 3810000"/>
              <a:gd name="connsiteY18" fmla="*/ 210032 h 3971765"/>
              <a:gd name="connsiteX19" fmla="*/ 1625600 w 3810000"/>
              <a:gd name="connsiteY19" fmla="*/ 0 h 3971765"/>
              <a:gd name="connsiteX20" fmla="*/ 2407920 w 3810000"/>
              <a:gd name="connsiteY20" fmla="*/ 50005 h 3971765"/>
              <a:gd name="connsiteX21" fmla="*/ 3001978 w 3810000"/>
              <a:gd name="connsiteY21" fmla="*/ 370369 h 3971765"/>
              <a:gd name="connsiteX22" fmla="*/ 3359674 w 3810000"/>
              <a:gd name="connsiteY22" fmla="*/ 1171254 h 3971765"/>
              <a:gd name="connsiteX23" fmla="*/ 3436071 w 3810000"/>
              <a:gd name="connsiteY23" fmla="*/ 2214396 h 3971765"/>
              <a:gd name="connsiteX24" fmla="*/ 3373317 w 3810000"/>
              <a:gd name="connsiteY24" fmla="*/ 2660164 h 3971765"/>
              <a:gd name="connsiteX25" fmla="*/ 3306183 w 3810000"/>
              <a:gd name="connsiteY25" fmla="*/ 2911157 h 3971765"/>
              <a:gd name="connsiteX26" fmla="*/ 3277496 w 3810000"/>
              <a:gd name="connsiteY26" fmla="*/ 3007196 h 3971765"/>
              <a:gd name="connsiteX27" fmla="*/ 3809999 w 3810000"/>
              <a:gd name="connsiteY27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355600 w 3810000"/>
              <a:gd name="connsiteY11" fmla="*/ 2965925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71120 w 3810000"/>
              <a:gd name="connsiteY15" fmla="*/ 1106645 h 3971765"/>
              <a:gd name="connsiteX16" fmla="*/ 275913 w 3810000"/>
              <a:gd name="connsiteY16" fmla="*/ 940921 h 3971765"/>
              <a:gd name="connsiteX17" fmla="*/ 893683 w 3810000"/>
              <a:gd name="connsiteY17" fmla="*/ 210032 h 3971765"/>
              <a:gd name="connsiteX18" fmla="*/ 1625600 w 3810000"/>
              <a:gd name="connsiteY18" fmla="*/ 0 h 3971765"/>
              <a:gd name="connsiteX19" fmla="*/ 2407920 w 3810000"/>
              <a:gd name="connsiteY19" fmla="*/ 50005 h 3971765"/>
              <a:gd name="connsiteX20" fmla="*/ 3001978 w 3810000"/>
              <a:gd name="connsiteY20" fmla="*/ 370369 h 3971765"/>
              <a:gd name="connsiteX21" fmla="*/ 3359674 w 3810000"/>
              <a:gd name="connsiteY21" fmla="*/ 1171254 h 3971765"/>
              <a:gd name="connsiteX22" fmla="*/ 3436071 w 3810000"/>
              <a:gd name="connsiteY22" fmla="*/ 2214396 h 3971765"/>
              <a:gd name="connsiteX23" fmla="*/ 3373317 w 3810000"/>
              <a:gd name="connsiteY23" fmla="*/ 2660164 h 3971765"/>
              <a:gd name="connsiteX24" fmla="*/ 3306183 w 3810000"/>
              <a:gd name="connsiteY24" fmla="*/ 2911157 h 3971765"/>
              <a:gd name="connsiteX25" fmla="*/ 3277496 w 3810000"/>
              <a:gd name="connsiteY25" fmla="*/ 3007196 h 3971765"/>
              <a:gd name="connsiteX26" fmla="*/ 3809999 w 3810000"/>
              <a:gd name="connsiteY26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355600 w 3810000"/>
              <a:gd name="connsiteY11" fmla="*/ 2965925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61757 w 3810000"/>
              <a:gd name="connsiteY15" fmla="*/ 1344779 h 3971765"/>
              <a:gd name="connsiteX16" fmla="*/ 275913 w 3810000"/>
              <a:gd name="connsiteY16" fmla="*/ 940921 h 3971765"/>
              <a:gd name="connsiteX17" fmla="*/ 893683 w 3810000"/>
              <a:gd name="connsiteY17" fmla="*/ 210032 h 3971765"/>
              <a:gd name="connsiteX18" fmla="*/ 1625600 w 3810000"/>
              <a:gd name="connsiteY18" fmla="*/ 0 h 3971765"/>
              <a:gd name="connsiteX19" fmla="*/ 2407920 w 3810000"/>
              <a:gd name="connsiteY19" fmla="*/ 50005 h 3971765"/>
              <a:gd name="connsiteX20" fmla="*/ 3001978 w 3810000"/>
              <a:gd name="connsiteY20" fmla="*/ 370369 h 3971765"/>
              <a:gd name="connsiteX21" fmla="*/ 3359674 w 3810000"/>
              <a:gd name="connsiteY21" fmla="*/ 1171254 h 3971765"/>
              <a:gd name="connsiteX22" fmla="*/ 3436071 w 3810000"/>
              <a:gd name="connsiteY22" fmla="*/ 2214396 h 3971765"/>
              <a:gd name="connsiteX23" fmla="*/ 3373317 w 3810000"/>
              <a:gd name="connsiteY23" fmla="*/ 2660164 h 3971765"/>
              <a:gd name="connsiteX24" fmla="*/ 3306183 w 3810000"/>
              <a:gd name="connsiteY24" fmla="*/ 2911157 h 3971765"/>
              <a:gd name="connsiteX25" fmla="*/ 3277496 w 3810000"/>
              <a:gd name="connsiteY25" fmla="*/ 3007196 h 3971765"/>
              <a:gd name="connsiteX26" fmla="*/ 3809999 w 3810000"/>
              <a:gd name="connsiteY26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355600 w 3810000"/>
              <a:gd name="connsiteY11" fmla="*/ 2965925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61757 w 3810000"/>
              <a:gd name="connsiteY15" fmla="*/ 1344779 h 3971765"/>
              <a:gd name="connsiteX16" fmla="*/ 275913 w 3810000"/>
              <a:gd name="connsiteY16" fmla="*/ 940921 h 3971765"/>
              <a:gd name="connsiteX17" fmla="*/ 893683 w 3810000"/>
              <a:gd name="connsiteY17" fmla="*/ 210032 h 3971765"/>
              <a:gd name="connsiteX18" fmla="*/ 1625600 w 3810000"/>
              <a:gd name="connsiteY18" fmla="*/ 0 h 3971765"/>
              <a:gd name="connsiteX19" fmla="*/ 2407920 w 3810000"/>
              <a:gd name="connsiteY19" fmla="*/ 50005 h 3971765"/>
              <a:gd name="connsiteX20" fmla="*/ 3001978 w 3810000"/>
              <a:gd name="connsiteY20" fmla="*/ 370369 h 3971765"/>
              <a:gd name="connsiteX21" fmla="*/ 3359674 w 3810000"/>
              <a:gd name="connsiteY21" fmla="*/ 1171254 h 3971765"/>
              <a:gd name="connsiteX22" fmla="*/ 3436071 w 3810000"/>
              <a:gd name="connsiteY22" fmla="*/ 2214396 h 3971765"/>
              <a:gd name="connsiteX23" fmla="*/ 3373317 w 3810000"/>
              <a:gd name="connsiteY23" fmla="*/ 2660164 h 3971765"/>
              <a:gd name="connsiteX24" fmla="*/ 3306183 w 3810000"/>
              <a:gd name="connsiteY24" fmla="*/ 2911157 h 3971765"/>
              <a:gd name="connsiteX25" fmla="*/ 3277496 w 3810000"/>
              <a:gd name="connsiteY25" fmla="*/ 3007196 h 3971765"/>
              <a:gd name="connsiteX26" fmla="*/ 3809999 w 3810000"/>
              <a:gd name="connsiteY26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792480 w 3810000"/>
              <a:gd name="connsiteY10" fmla="*/ 3565365 h 3971765"/>
              <a:gd name="connsiteX11" fmla="*/ 266650 w 3810000"/>
              <a:gd name="connsiteY11" fmla="*/ 3001646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61757 w 3810000"/>
              <a:gd name="connsiteY15" fmla="*/ 1344779 h 3971765"/>
              <a:gd name="connsiteX16" fmla="*/ 275913 w 3810000"/>
              <a:gd name="connsiteY16" fmla="*/ 940921 h 3971765"/>
              <a:gd name="connsiteX17" fmla="*/ 893683 w 3810000"/>
              <a:gd name="connsiteY17" fmla="*/ 210032 h 3971765"/>
              <a:gd name="connsiteX18" fmla="*/ 1625600 w 3810000"/>
              <a:gd name="connsiteY18" fmla="*/ 0 h 3971765"/>
              <a:gd name="connsiteX19" fmla="*/ 2407920 w 3810000"/>
              <a:gd name="connsiteY19" fmla="*/ 50005 h 3971765"/>
              <a:gd name="connsiteX20" fmla="*/ 3001978 w 3810000"/>
              <a:gd name="connsiteY20" fmla="*/ 370369 h 3971765"/>
              <a:gd name="connsiteX21" fmla="*/ 3359674 w 3810000"/>
              <a:gd name="connsiteY21" fmla="*/ 1171254 h 3971765"/>
              <a:gd name="connsiteX22" fmla="*/ 3436071 w 3810000"/>
              <a:gd name="connsiteY22" fmla="*/ 2214396 h 3971765"/>
              <a:gd name="connsiteX23" fmla="*/ 3373317 w 3810000"/>
              <a:gd name="connsiteY23" fmla="*/ 2660164 h 3971765"/>
              <a:gd name="connsiteX24" fmla="*/ 3306183 w 3810000"/>
              <a:gd name="connsiteY24" fmla="*/ 2911157 h 3971765"/>
              <a:gd name="connsiteX25" fmla="*/ 3277496 w 3810000"/>
              <a:gd name="connsiteY25" fmla="*/ 3007196 h 3971765"/>
              <a:gd name="connsiteX26" fmla="*/ 3809999 w 3810000"/>
              <a:gd name="connsiteY26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937609 w 3810000"/>
              <a:gd name="connsiteY10" fmla="*/ 3434392 h 3971765"/>
              <a:gd name="connsiteX11" fmla="*/ 266650 w 3810000"/>
              <a:gd name="connsiteY11" fmla="*/ 3001646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61757 w 3810000"/>
              <a:gd name="connsiteY15" fmla="*/ 1344779 h 3971765"/>
              <a:gd name="connsiteX16" fmla="*/ 275913 w 3810000"/>
              <a:gd name="connsiteY16" fmla="*/ 940921 h 3971765"/>
              <a:gd name="connsiteX17" fmla="*/ 893683 w 3810000"/>
              <a:gd name="connsiteY17" fmla="*/ 210032 h 3971765"/>
              <a:gd name="connsiteX18" fmla="*/ 1625600 w 3810000"/>
              <a:gd name="connsiteY18" fmla="*/ 0 h 3971765"/>
              <a:gd name="connsiteX19" fmla="*/ 2407920 w 3810000"/>
              <a:gd name="connsiteY19" fmla="*/ 50005 h 3971765"/>
              <a:gd name="connsiteX20" fmla="*/ 3001978 w 3810000"/>
              <a:gd name="connsiteY20" fmla="*/ 370369 h 3971765"/>
              <a:gd name="connsiteX21" fmla="*/ 3359674 w 3810000"/>
              <a:gd name="connsiteY21" fmla="*/ 1171254 h 3971765"/>
              <a:gd name="connsiteX22" fmla="*/ 3436071 w 3810000"/>
              <a:gd name="connsiteY22" fmla="*/ 2214396 h 3971765"/>
              <a:gd name="connsiteX23" fmla="*/ 3373317 w 3810000"/>
              <a:gd name="connsiteY23" fmla="*/ 2660164 h 3971765"/>
              <a:gd name="connsiteX24" fmla="*/ 3306183 w 3810000"/>
              <a:gd name="connsiteY24" fmla="*/ 2911157 h 3971765"/>
              <a:gd name="connsiteX25" fmla="*/ 3277496 w 3810000"/>
              <a:gd name="connsiteY25" fmla="*/ 3007196 h 3971765"/>
              <a:gd name="connsiteX26" fmla="*/ 3809999 w 3810000"/>
              <a:gd name="connsiteY26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1056640 w 3810000"/>
              <a:gd name="connsiteY9" fmla="*/ 3727925 h 3971765"/>
              <a:gd name="connsiteX10" fmla="*/ 937609 w 3810000"/>
              <a:gd name="connsiteY10" fmla="*/ 3434392 h 3971765"/>
              <a:gd name="connsiteX11" fmla="*/ 266650 w 3810000"/>
              <a:gd name="connsiteY11" fmla="*/ 3001646 h 3971765"/>
              <a:gd name="connsiteX12" fmla="*/ 152400 w 3810000"/>
              <a:gd name="connsiteY12" fmla="*/ 2559525 h 3971765"/>
              <a:gd name="connsiteX13" fmla="*/ 30480 w 3810000"/>
              <a:gd name="connsiteY13" fmla="*/ 2153125 h 3971765"/>
              <a:gd name="connsiteX14" fmla="*/ 0 w 3810000"/>
              <a:gd name="connsiteY14" fmla="*/ 1929605 h 3971765"/>
              <a:gd name="connsiteX15" fmla="*/ 61757 w 3810000"/>
              <a:gd name="connsiteY15" fmla="*/ 1344779 h 3971765"/>
              <a:gd name="connsiteX16" fmla="*/ 275913 w 3810000"/>
              <a:gd name="connsiteY16" fmla="*/ 940921 h 3971765"/>
              <a:gd name="connsiteX17" fmla="*/ 893683 w 3810000"/>
              <a:gd name="connsiteY17" fmla="*/ 210032 h 3971765"/>
              <a:gd name="connsiteX18" fmla="*/ 1625600 w 3810000"/>
              <a:gd name="connsiteY18" fmla="*/ 0 h 3971765"/>
              <a:gd name="connsiteX19" fmla="*/ 2407920 w 3810000"/>
              <a:gd name="connsiteY19" fmla="*/ 50005 h 3971765"/>
              <a:gd name="connsiteX20" fmla="*/ 3001978 w 3810000"/>
              <a:gd name="connsiteY20" fmla="*/ 370369 h 3971765"/>
              <a:gd name="connsiteX21" fmla="*/ 3359674 w 3810000"/>
              <a:gd name="connsiteY21" fmla="*/ 1171254 h 3971765"/>
              <a:gd name="connsiteX22" fmla="*/ 3436071 w 3810000"/>
              <a:gd name="connsiteY22" fmla="*/ 2214396 h 3971765"/>
              <a:gd name="connsiteX23" fmla="*/ 3373317 w 3810000"/>
              <a:gd name="connsiteY23" fmla="*/ 2660164 h 3971765"/>
              <a:gd name="connsiteX24" fmla="*/ 3306183 w 3810000"/>
              <a:gd name="connsiteY24" fmla="*/ 2911157 h 3971765"/>
              <a:gd name="connsiteX25" fmla="*/ 3277496 w 3810000"/>
              <a:gd name="connsiteY25" fmla="*/ 3007196 h 3971765"/>
              <a:gd name="connsiteX26" fmla="*/ 3809999 w 3810000"/>
              <a:gd name="connsiteY26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869440 w 3810000"/>
              <a:gd name="connsiteY6" fmla="*/ 3961605 h 3971765"/>
              <a:gd name="connsiteX7" fmla="*/ 1483360 w 3810000"/>
              <a:gd name="connsiteY7" fmla="*/ 3890485 h 3971765"/>
              <a:gd name="connsiteX8" fmla="*/ 1259840 w 3810000"/>
              <a:gd name="connsiteY8" fmla="*/ 3819365 h 3971765"/>
              <a:gd name="connsiteX9" fmla="*/ 937609 w 3810000"/>
              <a:gd name="connsiteY9" fmla="*/ 3434392 h 3971765"/>
              <a:gd name="connsiteX10" fmla="*/ 266650 w 3810000"/>
              <a:gd name="connsiteY10" fmla="*/ 3001646 h 3971765"/>
              <a:gd name="connsiteX11" fmla="*/ 152400 w 3810000"/>
              <a:gd name="connsiteY11" fmla="*/ 2559525 h 3971765"/>
              <a:gd name="connsiteX12" fmla="*/ 30480 w 3810000"/>
              <a:gd name="connsiteY12" fmla="*/ 2153125 h 3971765"/>
              <a:gd name="connsiteX13" fmla="*/ 0 w 3810000"/>
              <a:gd name="connsiteY13" fmla="*/ 1929605 h 3971765"/>
              <a:gd name="connsiteX14" fmla="*/ 61757 w 3810000"/>
              <a:gd name="connsiteY14" fmla="*/ 1344779 h 3971765"/>
              <a:gd name="connsiteX15" fmla="*/ 275913 w 3810000"/>
              <a:gd name="connsiteY15" fmla="*/ 940921 h 3971765"/>
              <a:gd name="connsiteX16" fmla="*/ 893683 w 3810000"/>
              <a:gd name="connsiteY16" fmla="*/ 210032 h 3971765"/>
              <a:gd name="connsiteX17" fmla="*/ 1625600 w 3810000"/>
              <a:gd name="connsiteY17" fmla="*/ 0 h 3971765"/>
              <a:gd name="connsiteX18" fmla="*/ 2407920 w 3810000"/>
              <a:gd name="connsiteY18" fmla="*/ 50005 h 3971765"/>
              <a:gd name="connsiteX19" fmla="*/ 3001978 w 3810000"/>
              <a:gd name="connsiteY19" fmla="*/ 370369 h 3971765"/>
              <a:gd name="connsiteX20" fmla="*/ 3359674 w 3810000"/>
              <a:gd name="connsiteY20" fmla="*/ 1171254 h 3971765"/>
              <a:gd name="connsiteX21" fmla="*/ 3436071 w 3810000"/>
              <a:gd name="connsiteY21" fmla="*/ 2214396 h 3971765"/>
              <a:gd name="connsiteX22" fmla="*/ 3373317 w 3810000"/>
              <a:gd name="connsiteY22" fmla="*/ 2660164 h 3971765"/>
              <a:gd name="connsiteX23" fmla="*/ 3306183 w 3810000"/>
              <a:gd name="connsiteY23" fmla="*/ 2911157 h 3971765"/>
              <a:gd name="connsiteX24" fmla="*/ 3277496 w 3810000"/>
              <a:gd name="connsiteY24" fmla="*/ 3007196 h 3971765"/>
              <a:gd name="connsiteX25" fmla="*/ 3809999 w 3810000"/>
              <a:gd name="connsiteY25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483360 w 3810000"/>
              <a:gd name="connsiteY6" fmla="*/ 3890485 h 3971765"/>
              <a:gd name="connsiteX7" fmla="*/ 1259840 w 3810000"/>
              <a:gd name="connsiteY7" fmla="*/ 3819365 h 3971765"/>
              <a:gd name="connsiteX8" fmla="*/ 937609 w 3810000"/>
              <a:gd name="connsiteY8" fmla="*/ 3434392 h 3971765"/>
              <a:gd name="connsiteX9" fmla="*/ 266650 w 3810000"/>
              <a:gd name="connsiteY9" fmla="*/ 3001646 h 3971765"/>
              <a:gd name="connsiteX10" fmla="*/ 152400 w 3810000"/>
              <a:gd name="connsiteY10" fmla="*/ 2559525 h 3971765"/>
              <a:gd name="connsiteX11" fmla="*/ 30480 w 3810000"/>
              <a:gd name="connsiteY11" fmla="*/ 2153125 h 3971765"/>
              <a:gd name="connsiteX12" fmla="*/ 0 w 3810000"/>
              <a:gd name="connsiteY12" fmla="*/ 1929605 h 3971765"/>
              <a:gd name="connsiteX13" fmla="*/ 61757 w 3810000"/>
              <a:gd name="connsiteY13" fmla="*/ 1344779 h 3971765"/>
              <a:gd name="connsiteX14" fmla="*/ 275913 w 3810000"/>
              <a:gd name="connsiteY14" fmla="*/ 940921 h 3971765"/>
              <a:gd name="connsiteX15" fmla="*/ 893683 w 3810000"/>
              <a:gd name="connsiteY15" fmla="*/ 210032 h 3971765"/>
              <a:gd name="connsiteX16" fmla="*/ 1625600 w 3810000"/>
              <a:gd name="connsiteY16" fmla="*/ 0 h 3971765"/>
              <a:gd name="connsiteX17" fmla="*/ 2407920 w 3810000"/>
              <a:gd name="connsiteY17" fmla="*/ 50005 h 3971765"/>
              <a:gd name="connsiteX18" fmla="*/ 3001978 w 3810000"/>
              <a:gd name="connsiteY18" fmla="*/ 370369 h 3971765"/>
              <a:gd name="connsiteX19" fmla="*/ 3359674 w 3810000"/>
              <a:gd name="connsiteY19" fmla="*/ 1171254 h 3971765"/>
              <a:gd name="connsiteX20" fmla="*/ 3436071 w 3810000"/>
              <a:gd name="connsiteY20" fmla="*/ 2214396 h 3971765"/>
              <a:gd name="connsiteX21" fmla="*/ 3373317 w 3810000"/>
              <a:gd name="connsiteY21" fmla="*/ 2660164 h 3971765"/>
              <a:gd name="connsiteX22" fmla="*/ 3306183 w 3810000"/>
              <a:gd name="connsiteY22" fmla="*/ 2911157 h 3971765"/>
              <a:gd name="connsiteX23" fmla="*/ 3277496 w 3810000"/>
              <a:gd name="connsiteY23" fmla="*/ 3007196 h 3971765"/>
              <a:gd name="connsiteX24" fmla="*/ 3809999 w 3810000"/>
              <a:gd name="connsiteY24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665941 w 3810000"/>
              <a:gd name="connsiteY6" fmla="*/ 3644413 h 3971765"/>
              <a:gd name="connsiteX7" fmla="*/ 1259840 w 3810000"/>
              <a:gd name="connsiteY7" fmla="*/ 3819365 h 3971765"/>
              <a:gd name="connsiteX8" fmla="*/ 937609 w 3810000"/>
              <a:gd name="connsiteY8" fmla="*/ 3434392 h 3971765"/>
              <a:gd name="connsiteX9" fmla="*/ 266650 w 3810000"/>
              <a:gd name="connsiteY9" fmla="*/ 3001646 h 3971765"/>
              <a:gd name="connsiteX10" fmla="*/ 152400 w 3810000"/>
              <a:gd name="connsiteY10" fmla="*/ 2559525 h 3971765"/>
              <a:gd name="connsiteX11" fmla="*/ 30480 w 3810000"/>
              <a:gd name="connsiteY11" fmla="*/ 2153125 h 3971765"/>
              <a:gd name="connsiteX12" fmla="*/ 0 w 3810000"/>
              <a:gd name="connsiteY12" fmla="*/ 1929605 h 3971765"/>
              <a:gd name="connsiteX13" fmla="*/ 61757 w 3810000"/>
              <a:gd name="connsiteY13" fmla="*/ 1344779 h 3971765"/>
              <a:gd name="connsiteX14" fmla="*/ 275913 w 3810000"/>
              <a:gd name="connsiteY14" fmla="*/ 940921 h 3971765"/>
              <a:gd name="connsiteX15" fmla="*/ 893683 w 3810000"/>
              <a:gd name="connsiteY15" fmla="*/ 210032 h 3971765"/>
              <a:gd name="connsiteX16" fmla="*/ 1625600 w 3810000"/>
              <a:gd name="connsiteY16" fmla="*/ 0 h 3971765"/>
              <a:gd name="connsiteX17" fmla="*/ 2407920 w 3810000"/>
              <a:gd name="connsiteY17" fmla="*/ 50005 h 3971765"/>
              <a:gd name="connsiteX18" fmla="*/ 3001978 w 3810000"/>
              <a:gd name="connsiteY18" fmla="*/ 370369 h 3971765"/>
              <a:gd name="connsiteX19" fmla="*/ 3359674 w 3810000"/>
              <a:gd name="connsiteY19" fmla="*/ 1171254 h 3971765"/>
              <a:gd name="connsiteX20" fmla="*/ 3436071 w 3810000"/>
              <a:gd name="connsiteY20" fmla="*/ 2214396 h 3971765"/>
              <a:gd name="connsiteX21" fmla="*/ 3373317 w 3810000"/>
              <a:gd name="connsiteY21" fmla="*/ 2660164 h 3971765"/>
              <a:gd name="connsiteX22" fmla="*/ 3306183 w 3810000"/>
              <a:gd name="connsiteY22" fmla="*/ 2911157 h 3971765"/>
              <a:gd name="connsiteX23" fmla="*/ 3277496 w 3810000"/>
              <a:gd name="connsiteY23" fmla="*/ 3007196 h 3971765"/>
              <a:gd name="connsiteX24" fmla="*/ 3809999 w 3810000"/>
              <a:gd name="connsiteY24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665941 w 3810000"/>
              <a:gd name="connsiteY6" fmla="*/ 3644413 h 3971765"/>
              <a:gd name="connsiteX7" fmla="*/ 1372197 w 3810000"/>
              <a:gd name="connsiteY7" fmla="*/ 3581231 h 3971765"/>
              <a:gd name="connsiteX8" fmla="*/ 937609 w 3810000"/>
              <a:gd name="connsiteY8" fmla="*/ 3434392 h 3971765"/>
              <a:gd name="connsiteX9" fmla="*/ 266650 w 3810000"/>
              <a:gd name="connsiteY9" fmla="*/ 3001646 h 3971765"/>
              <a:gd name="connsiteX10" fmla="*/ 152400 w 3810000"/>
              <a:gd name="connsiteY10" fmla="*/ 2559525 h 3971765"/>
              <a:gd name="connsiteX11" fmla="*/ 30480 w 3810000"/>
              <a:gd name="connsiteY11" fmla="*/ 2153125 h 3971765"/>
              <a:gd name="connsiteX12" fmla="*/ 0 w 3810000"/>
              <a:gd name="connsiteY12" fmla="*/ 1929605 h 3971765"/>
              <a:gd name="connsiteX13" fmla="*/ 61757 w 3810000"/>
              <a:gd name="connsiteY13" fmla="*/ 1344779 h 3971765"/>
              <a:gd name="connsiteX14" fmla="*/ 275913 w 3810000"/>
              <a:gd name="connsiteY14" fmla="*/ 940921 h 3971765"/>
              <a:gd name="connsiteX15" fmla="*/ 893683 w 3810000"/>
              <a:gd name="connsiteY15" fmla="*/ 210032 h 3971765"/>
              <a:gd name="connsiteX16" fmla="*/ 1625600 w 3810000"/>
              <a:gd name="connsiteY16" fmla="*/ 0 h 3971765"/>
              <a:gd name="connsiteX17" fmla="*/ 2407920 w 3810000"/>
              <a:gd name="connsiteY17" fmla="*/ 50005 h 3971765"/>
              <a:gd name="connsiteX18" fmla="*/ 3001978 w 3810000"/>
              <a:gd name="connsiteY18" fmla="*/ 370369 h 3971765"/>
              <a:gd name="connsiteX19" fmla="*/ 3359674 w 3810000"/>
              <a:gd name="connsiteY19" fmla="*/ 1171254 h 3971765"/>
              <a:gd name="connsiteX20" fmla="*/ 3436071 w 3810000"/>
              <a:gd name="connsiteY20" fmla="*/ 2214396 h 3971765"/>
              <a:gd name="connsiteX21" fmla="*/ 3373317 w 3810000"/>
              <a:gd name="connsiteY21" fmla="*/ 2660164 h 3971765"/>
              <a:gd name="connsiteX22" fmla="*/ 3306183 w 3810000"/>
              <a:gd name="connsiteY22" fmla="*/ 2911157 h 3971765"/>
              <a:gd name="connsiteX23" fmla="*/ 3277496 w 3810000"/>
              <a:gd name="connsiteY23" fmla="*/ 3007196 h 3971765"/>
              <a:gd name="connsiteX24" fmla="*/ 3809999 w 3810000"/>
              <a:gd name="connsiteY24" fmla="*/ 3236277 h 3971765"/>
              <a:gd name="connsiteX0" fmla="*/ 3810000 w 3810000"/>
              <a:gd name="connsiteY0" fmla="*/ 3219925 h 3971765"/>
              <a:gd name="connsiteX1" fmla="*/ 3474720 w 3810000"/>
              <a:gd name="connsiteY1" fmla="*/ 3524725 h 3971765"/>
              <a:gd name="connsiteX2" fmla="*/ 3230880 w 3810000"/>
              <a:gd name="connsiteY2" fmla="*/ 3697445 h 3971765"/>
              <a:gd name="connsiteX3" fmla="*/ 2763520 w 3810000"/>
              <a:gd name="connsiteY3" fmla="*/ 3880325 h 3971765"/>
              <a:gd name="connsiteX4" fmla="*/ 2407920 w 3810000"/>
              <a:gd name="connsiteY4" fmla="*/ 3961605 h 3971765"/>
              <a:gd name="connsiteX5" fmla="*/ 2204720 w 3810000"/>
              <a:gd name="connsiteY5" fmla="*/ 3971765 h 3971765"/>
              <a:gd name="connsiteX6" fmla="*/ 1665941 w 3810000"/>
              <a:gd name="connsiteY6" fmla="*/ 3644413 h 3971765"/>
              <a:gd name="connsiteX7" fmla="*/ 1372197 w 3810000"/>
              <a:gd name="connsiteY7" fmla="*/ 3581231 h 3971765"/>
              <a:gd name="connsiteX8" fmla="*/ 937609 w 3810000"/>
              <a:gd name="connsiteY8" fmla="*/ 3434392 h 3971765"/>
              <a:gd name="connsiteX9" fmla="*/ 266650 w 3810000"/>
              <a:gd name="connsiteY9" fmla="*/ 3001646 h 3971765"/>
              <a:gd name="connsiteX10" fmla="*/ 152400 w 3810000"/>
              <a:gd name="connsiteY10" fmla="*/ 2559525 h 3971765"/>
              <a:gd name="connsiteX11" fmla="*/ 30480 w 3810000"/>
              <a:gd name="connsiteY11" fmla="*/ 2153125 h 3971765"/>
              <a:gd name="connsiteX12" fmla="*/ 0 w 3810000"/>
              <a:gd name="connsiteY12" fmla="*/ 1929605 h 3971765"/>
              <a:gd name="connsiteX13" fmla="*/ 61757 w 3810000"/>
              <a:gd name="connsiteY13" fmla="*/ 1344779 h 3971765"/>
              <a:gd name="connsiteX14" fmla="*/ 275913 w 3810000"/>
              <a:gd name="connsiteY14" fmla="*/ 940921 h 3971765"/>
              <a:gd name="connsiteX15" fmla="*/ 893683 w 3810000"/>
              <a:gd name="connsiteY15" fmla="*/ 210032 h 3971765"/>
              <a:gd name="connsiteX16" fmla="*/ 1625600 w 3810000"/>
              <a:gd name="connsiteY16" fmla="*/ 0 h 3971765"/>
              <a:gd name="connsiteX17" fmla="*/ 2407920 w 3810000"/>
              <a:gd name="connsiteY17" fmla="*/ 50005 h 3971765"/>
              <a:gd name="connsiteX18" fmla="*/ 3001978 w 3810000"/>
              <a:gd name="connsiteY18" fmla="*/ 370369 h 3971765"/>
              <a:gd name="connsiteX19" fmla="*/ 3359674 w 3810000"/>
              <a:gd name="connsiteY19" fmla="*/ 1171254 h 3971765"/>
              <a:gd name="connsiteX20" fmla="*/ 3436071 w 3810000"/>
              <a:gd name="connsiteY20" fmla="*/ 2214396 h 3971765"/>
              <a:gd name="connsiteX21" fmla="*/ 3373317 w 3810000"/>
              <a:gd name="connsiteY21" fmla="*/ 2660164 h 3971765"/>
              <a:gd name="connsiteX22" fmla="*/ 3306183 w 3810000"/>
              <a:gd name="connsiteY22" fmla="*/ 2911157 h 3971765"/>
              <a:gd name="connsiteX23" fmla="*/ 3277496 w 3810000"/>
              <a:gd name="connsiteY23" fmla="*/ 3007196 h 3971765"/>
              <a:gd name="connsiteX24" fmla="*/ 3809999 w 3810000"/>
              <a:gd name="connsiteY24" fmla="*/ 3236277 h 3971765"/>
              <a:gd name="connsiteX0" fmla="*/ 3810000 w 3810000"/>
              <a:gd name="connsiteY0" fmla="*/ 3219925 h 3970326"/>
              <a:gd name="connsiteX1" fmla="*/ 3474720 w 3810000"/>
              <a:gd name="connsiteY1" fmla="*/ 3524725 h 3970326"/>
              <a:gd name="connsiteX2" fmla="*/ 3230880 w 3810000"/>
              <a:gd name="connsiteY2" fmla="*/ 3697445 h 3970326"/>
              <a:gd name="connsiteX3" fmla="*/ 2763520 w 3810000"/>
              <a:gd name="connsiteY3" fmla="*/ 3880325 h 3970326"/>
              <a:gd name="connsiteX4" fmla="*/ 2407920 w 3810000"/>
              <a:gd name="connsiteY4" fmla="*/ 3961605 h 3970326"/>
              <a:gd name="connsiteX5" fmla="*/ 1665941 w 3810000"/>
              <a:gd name="connsiteY5" fmla="*/ 3644413 h 3970326"/>
              <a:gd name="connsiteX6" fmla="*/ 1372197 w 3810000"/>
              <a:gd name="connsiteY6" fmla="*/ 3581231 h 3970326"/>
              <a:gd name="connsiteX7" fmla="*/ 937609 w 3810000"/>
              <a:gd name="connsiteY7" fmla="*/ 3434392 h 3970326"/>
              <a:gd name="connsiteX8" fmla="*/ 266650 w 3810000"/>
              <a:gd name="connsiteY8" fmla="*/ 3001646 h 3970326"/>
              <a:gd name="connsiteX9" fmla="*/ 152400 w 3810000"/>
              <a:gd name="connsiteY9" fmla="*/ 2559525 h 3970326"/>
              <a:gd name="connsiteX10" fmla="*/ 30480 w 3810000"/>
              <a:gd name="connsiteY10" fmla="*/ 2153125 h 3970326"/>
              <a:gd name="connsiteX11" fmla="*/ 0 w 3810000"/>
              <a:gd name="connsiteY11" fmla="*/ 1929605 h 3970326"/>
              <a:gd name="connsiteX12" fmla="*/ 61757 w 3810000"/>
              <a:gd name="connsiteY12" fmla="*/ 1344779 h 3970326"/>
              <a:gd name="connsiteX13" fmla="*/ 275913 w 3810000"/>
              <a:gd name="connsiteY13" fmla="*/ 940921 h 3970326"/>
              <a:gd name="connsiteX14" fmla="*/ 893683 w 3810000"/>
              <a:gd name="connsiteY14" fmla="*/ 210032 h 3970326"/>
              <a:gd name="connsiteX15" fmla="*/ 1625600 w 3810000"/>
              <a:gd name="connsiteY15" fmla="*/ 0 h 3970326"/>
              <a:gd name="connsiteX16" fmla="*/ 2407920 w 3810000"/>
              <a:gd name="connsiteY16" fmla="*/ 50005 h 3970326"/>
              <a:gd name="connsiteX17" fmla="*/ 3001978 w 3810000"/>
              <a:gd name="connsiteY17" fmla="*/ 370369 h 3970326"/>
              <a:gd name="connsiteX18" fmla="*/ 3359674 w 3810000"/>
              <a:gd name="connsiteY18" fmla="*/ 1171254 h 3970326"/>
              <a:gd name="connsiteX19" fmla="*/ 3436071 w 3810000"/>
              <a:gd name="connsiteY19" fmla="*/ 2214396 h 3970326"/>
              <a:gd name="connsiteX20" fmla="*/ 3373317 w 3810000"/>
              <a:gd name="connsiteY20" fmla="*/ 2660164 h 3970326"/>
              <a:gd name="connsiteX21" fmla="*/ 3306183 w 3810000"/>
              <a:gd name="connsiteY21" fmla="*/ 2911157 h 3970326"/>
              <a:gd name="connsiteX22" fmla="*/ 3277496 w 3810000"/>
              <a:gd name="connsiteY22" fmla="*/ 3007196 h 3970326"/>
              <a:gd name="connsiteX23" fmla="*/ 3809999 w 3810000"/>
              <a:gd name="connsiteY23" fmla="*/ 3236277 h 3970326"/>
              <a:gd name="connsiteX0" fmla="*/ 3810000 w 3810000"/>
              <a:gd name="connsiteY0" fmla="*/ 3219925 h 3880478"/>
              <a:gd name="connsiteX1" fmla="*/ 3474720 w 3810000"/>
              <a:gd name="connsiteY1" fmla="*/ 3524725 h 3880478"/>
              <a:gd name="connsiteX2" fmla="*/ 3230880 w 3810000"/>
              <a:gd name="connsiteY2" fmla="*/ 3697445 h 3880478"/>
              <a:gd name="connsiteX3" fmla="*/ 2763520 w 3810000"/>
              <a:gd name="connsiteY3" fmla="*/ 3880325 h 3880478"/>
              <a:gd name="connsiteX4" fmla="*/ 2384513 w 3810000"/>
              <a:gd name="connsiteY4" fmla="*/ 3727441 h 3880478"/>
              <a:gd name="connsiteX5" fmla="*/ 1665941 w 3810000"/>
              <a:gd name="connsiteY5" fmla="*/ 3644413 h 3880478"/>
              <a:gd name="connsiteX6" fmla="*/ 1372197 w 3810000"/>
              <a:gd name="connsiteY6" fmla="*/ 3581231 h 3880478"/>
              <a:gd name="connsiteX7" fmla="*/ 937609 w 3810000"/>
              <a:gd name="connsiteY7" fmla="*/ 3434392 h 3880478"/>
              <a:gd name="connsiteX8" fmla="*/ 266650 w 3810000"/>
              <a:gd name="connsiteY8" fmla="*/ 3001646 h 3880478"/>
              <a:gd name="connsiteX9" fmla="*/ 152400 w 3810000"/>
              <a:gd name="connsiteY9" fmla="*/ 2559525 h 3880478"/>
              <a:gd name="connsiteX10" fmla="*/ 30480 w 3810000"/>
              <a:gd name="connsiteY10" fmla="*/ 2153125 h 3880478"/>
              <a:gd name="connsiteX11" fmla="*/ 0 w 3810000"/>
              <a:gd name="connsiteY11" fmla="*/ 1929605 h 3880478"/>
              <a:gd name="connsiteX12" fmla="*/ 61757 w 3810000"/>
              <a:gd name="connsiteY12" fmla="*/ 1344779 h 3880478"/>
              <a:gd name="connsiteX13" fmla="*/ 275913 w 3810000"/>
              <a:gd name="connsiteY13" fmla="*/ 940921 h 3880478"/>
              <a:gd name="connsiteX14" fmla="*/ 893683 w 3810000"/>
              <a:gd name="connsiteY14" fmla="*/ 210032 h 3880478"/>
              <a:gd name="connsiteX15" fmla="*/ 1625600 w 3810000"/>
              <a:gd name="connsiteY15" fmla="*/ 0 h 3880478"/>
              <a:gd name="connsiteX16" fmla="*/ 2407920 w 3810000"/>
              <a:gd name="connsiteY16" fmla="*/ 50005 h 3880478"/>
              <a:gd name="connsiteX17" fmla="*/ 3001978 w 3810000"/>
              <a:gd name="connsiteY17" fmla="*/ 370369 h 3880478"/>
              <a:gd name="connsiteX18" fmla="*/ 3359674 w 3810000"/>
              <a:gd name="connsiteY18" fmla="*/ 1171254 h 3880478"/>
              <a:gd name="connsiteX19" fmla="*/ 3436071 w 3810000"/>
              <a:gd name="connsiteY19" fmla="*/ 2214396 h 3880478"/>
              <a:gd name="connsiteX20" fmla="*/ 3373317 w 3810000"/>
              <a:gd name="connsiteY20" fmla="*/ 2660164 h 3880478"/>
              <a:gd name="connsiteX21" fmla="*/ 3306183 w 3810000"/>
              <a:gd name="connsiteY21" fmla="*/ 2911157 h 3880478"/>
              <a:gd name="connsiteX22" fmla="*/ 3277496 w 3810000"/>
              <a:gd name="connsiteY22" fmla="*/ 3007196 h 3880478"/>
              <a:gd name="connsiteX23" fmla="*/ 3809999 w 3810000"/>
              <a:gd name="connsiteY23" fmla="*/ 3236277 h 3880478"/>
              <a:gd name="connsiteX0" fmla="*/ 3810000 w 3810000"/>
              <a:gd name="connsiteY0" fmla="*/ 3219925 h 3735785"/>
              <a:gd name="connsiteX1" fmla="*/ 3474720 w 3810000"/>
              <a:gd name="connsiteY1" fmla="*/ 3524725 h 3735785"/>
              <a:gd name="connsiteX2" fmla="*/ 3230880 w 3810000"/>
              <a:gd name="connsiteY2" fmla="*/ 3697445 h 3735785"/>
              <a:gd name="connsiteX3" fmla="*/ 2688614 w 3810000"/>
              <a:gd name="connsiteY3" fmla="*/ 3729507 h 3735785"/>
              <a:gd name="connsiteX4" fmla="*/ 2384513 w 3810000"/>
              <a:gd name="connsiteY4" fmla="*/ 3727441 h 3735785"/>
              <a:gd name="connsiteX5" fmla="*/ 1665941 w 3810000"/>
              <a:gd name="connsiteY5" fmla="*/ 3644413 h 3735785"/>
              <a:gd name="connsiteX6" fmla="*/ 1372197 w 3810000"/>
              <a:gd name="connsiteY6" fmla="*/ 3581231 h 3735785"/>
              <a:gd name="connsiteX7" fmla="*/ 937609 w 3810000"/>
              <a:gd name="connsiteY7" fmla="*/ 3434392 h 3735785"/>
              <a:gd name="connsiteX8" fmla="*/ 266650 w 3810000"/>
              <a:gd name="connsiteY8" fmla="*/ 3001646 h 3735785"/>
              <a:gd name="connsiteX9" fmla="*/ 152400 w 3810000"/>
              <a:gd name="connsiteY9" fmla="*/ 2559525 h 3735785"/>
              <a:gd name="connsiteX10" fmla="*/ 30480 w 3810000"/>
              <a:gd name="connsiteY10" fmla="*/ 2153125 h 3735785"/>
              <a:gd name="connsiteX11" fmla="*/ 0 w 3810000"/>
              <a:gd name="connsiteY11" fmla="*/ 1929605 h 3735785"/>
              <a:gd name="connsiteX12" fmla="*/ 61757 w 3810000"/>
              <a:gd name="connsiteY12" fmla="*/ 1344779 h 3735785"/>
              <a:gd name="connsiteX13" fmla="*/ 275913 w 3810000"/>
              <a:gd name="connsiteY13" fmla="*/ 940921 h 3735785"/>
              <a:gd name="connsiteX14" fmla="*/ 893683 w 3810000"/>
              <a:gd name="connsiteY14" fmla="*/ 210032 h 3735785"/>
              <a:gd name="connsiteX15" fmla="*/ 1625600 w 3810000"/>
              <a:gd name="connsiteY15" fmla="*/ 0 h 3735785"/>
              <a:gd name="connsiteX16" fmla="*/ 2407920 w 3810000"/>
              <a:gd name="connsiteY16" fmla="*/ 50005 h 3735785"/>
              <a:gd name="connsiteX17" fmla="*/ 3001978 w 3810000"/>
              <a:gd name="connsiteY17" fmla="*/ 370369 h 3735785"/>
              <a:gd name="connsiteX18" fmla="*/ 3359674 w 3810000"/>
              <a:gd name="connsiteY18" fmla="*/ 1171254 h 3735785"/>
              <a:gd name="connsiteX19" fmla="*/ 3436071 w 3810000"/>
              <a:gd name="connsiteY19" fmla="*/ 2214396 h 3735785"/>
              <a:gd name="connsiteX20" fmla="*/ 3373317 w 3810000"/>
              <a:gd name="connsiteY20" fmla="*/ 2660164 h 3735785"/>
              <a:gd name="connsiteX21" fmla="*/ 3306183 w 3810000"/>
              <a:gd name="connsiteY21" fmla="*/ 2911157 h 3735785"/>
              <a:gd name="connsiteX22" fmla="*/ 3277496 w 3810000"/>
              <a:gd name="connsiteY22" fmla="*/ 3007196 h 3735785"/>
              <a:gd name="connsiteX23" fmla="*/ 3809999 w 3810000"/>
              <a:gd name="connsiteY23" fmla="*/ 3236277 h 3735785"/>
              <a:gd name="connsiteX0" fmla="*/ 3810000 w 3810000"/>
              <a:gd name="connsiteY0" fmla="*/ 3219925 h 3736003"/>
              <a:gd name="connsiteX1" fmla="*/ 3474720 w 3810000"/>
              <a:gd name="connsiteY1" fmla="*/ 3524725 h 3736003"/>
              <a:gd name="connsiteX2" fmla="*/ 3062345 w 3810000"/>
              <a:gd name="connsiteY2" fmla="*/ 3693477 h 3736003"/>
              <a:gd name="connsiteX3" fmla="*/ 2688614 w 3810000"/>
              <a:gd name="connsiteY3" fmla="*/ 3729507 h 3736003"/>
              <a:gd name="connsiteX4" fmla="*/ 2384513 w 3810000"/>
              <a:gd name="connsiteY4" fmla="*/ 3727441 h 3736003"/>
              <a:gd name="connsiteX5" fmla="*/ 1665941 w 3810000"/>
              <a:gd name="connsiteY5" fmla="*/ 3644413 h 3736003"/>
              <a:gd name="connsiteX6" fmla="*/ 1372197 w 3810000"/>
              <a:gd name="connsiteY6" fmla="*/ 3581231 h 3736003"/>
              <a:gd name="connsiteX7" fmla="*/ 937609 w 3810000"/>
              <a:gd name="connsiteY7" fmla="*/ 3434392 h 3736003"/>
              <a:gd name="connsiteX8" fmla="*/ 266650 w 3810000"/>
              <a:gd name="connsiteY8" fmla="*/ 3001646 h 3736003"/>
              <a:gd name="connsiteX9" fmla="*/ 152400 w 3810000"/>
              <a:gd name="connsiteY9" fmla="*/ 2559525 h 3736003"/>
              <a:gd name="connsiteX10" fmla="*/ 30480 w 3810000"/>
              <a:gd name="connsiteY10" fmla="*/ 2153125 h 3736003"/>
              <a:gd name="connsiteX11" fmla="*/ 0 w 3810000"/>
              <a:gd name="connsiteY11" fmla="*/ 1929605 h 3736003"/>
              <a:gd name="connsiteX12" fmla="*/ 61757 w 3810000"/>
              <a:gd name="connsiteY12" fmla="*/ 1344779 h 3736003"/>
              <a:gd name="connsiteX13" fmla="*/ 275913 w 3810000"/>
              <a:gd name="connsiteY13" fmla="*/ 940921 h 3736003"/>
              <a:gd name="connsiteX14" fmla="*/ 893683 w 3810000"/>
              <a:gd name="connsiteY14" fmla="*/ 210032 h 3736003"/>
              <a:gd name="connsiteX15" fmla="*/ 1625600 w 3810000"/>
              <a:gd name="connsiteY15" fmla="*/ 0 h 3736003"/>
              <a:gd name="connsiteX16" fmla="*/ 2407920 w 3810000"/>
              <a:gd name="connsiteY16" fmla="*/ 50005 h 3736003"/>
              <a:gd name="connsiteX17" fmla="*/ 3001978 w 3810000"/>
              <a:gd name="connsiteY17" fmla="*/ 370369 h 3736003"/>
              <a:gd name="connsiteX18" fmla="*/ 3359674 w 3810000"/>
              <a:gd name="connsiteY18" fmla="*/ 1171254 h 3736003"/>
              <a:gd name="connsiteX19" fmla="*/ 3436071 w 3810000"/>
              <a:gd name="connsiteY19" fmla="*/ 2214396 h 3736003"/>
              <a:gd name="connsiteX20" fmla="*/ 3373317 w 3810000"/>
              <a:gd name="connsiteY20" fmla="*/ 2660164 h 3736003"/>
              <a:gd name="connsiteX21" fmla="*/ 3306183 w 3810000"/>
              <a:gd name="connsiteY21" fmla="*/ 2911157 h 3736003"/>
              <a:gd name="connsiteX22" fmla="*/ 3277496 w 3810000"/>
              <a:gd name="connsiteY22" fmla="*/ 3007196 h 3736003"/>
              <a:gd name="connsiteX23" fmla="*/ 3809999 w 3810000"/>
              <a:gd name="connsiteY23" fmla="*/ 3236277 h 3736003"/>
              <a:gd name="connsiteX0" fmla="*/ 3810000 w 3810000"/>
              <a:gd name="connsiteY0" fmla="*/ 3219925 h 3730351"/>
              <a:gd name="connsiteX1" fmla="*/ 3474720 w 3810000"/>
              <a:gd name="connsiteY1" fmla="*/ 3524725 h 3730351"/>
              <a:gd name="connsiteX2" fmla="*/ 3062345 w 3810000"/>
              <a:gd name="connsiteY2" fmla="*/ 3693477 h 3730351"/>
              <a:gd name="connsiteX3" fmla="*/ 2384513 w 3810000"/>
              <a:gd name="connsiteY3" fmla="*/ 3727441 h 3730351"/>
              <a:gd name="connsiteX4" fmla="*/ 1665941 w 3810000"/>
              <a:gd name="connsiteY4" fmla="*/ 3644413 h 3730351"/>
              <a:gd name="connsiteX5" fmla="*/ 1372197 w 3810000"/>
              <a:gd name="connsiteY5" fmla="*/ 3581231 h 3730351"/>
              <a:gd name="connsiteX6" fmla="*/ 937609 w 3810000"/>
              <a:gd name="connsiteY6" fmla="*/ 3434392 h 3730351"/>
              <a:gd name="connsiteX7" fmla="*/ 266650 w 3810000"/>
              <a:gd name="connsiteY7" fmla="*/ 3001646 h 3730351"/>
              <a:gd name="connsiteX8" fmla="*/ 152400 w 3810000"/>
              <a:gd name="connsiteY8" fmla="*/ 2559525 h 3730351"/>
              <a:gd name="connsiteX9" fmla="*/ 30480 w 3810000"/>
              <a:gd name="connsiteY9" fmla="*/ 2153125 h 3730351"/>
              <a:gd name="connsiteX10" fmla="*/ 0 w 3810000"/>
              <a:gd name="connsiteY10" fmla="*/ 1929605 h 3730351"/>
              <a:gd name="connsiteX11" fmla="*/ 61757 w 3810000"/>
              <a:gd name="connsiteY11" fmla="*/ 1344779 h 3730351"/>
              <a:gd name="connsiteX12" fmla="*/ 275913 w 3810000"/>
              <a:gd name="connsiteY12" fmla="*/ 940921 h 3730351"/>
              <a:gd name="connsiteX13" fmla="*/ 893683 w 3810000"/>
              <a:gd name="connsiteY13" fmla="*/ 210032 h 3730351"/>
              <a:gd name="connsiteX14" fmla="*/ 1625600 w 3810000"/>
              <a:gd name="connsiteY14" fmla="*/ 0 h 3730351"/>
              <a:gd name="connsiteX15" fmla="*/ 2407920 w 3810000"/>
              <a:gd name="connsiteY15" fmla="*/ 50005 h 3730351"/>
              <a:gd name="connsiteX16" fmla="*/ 3001978 w 3810000"/>
              <a:gd name="connsiteY16" fmla="*/ 370369 h 3730351"/>
              <a:gd name="connsiteX17" fmla="*/ 3359674 w 3810000"/>
              <a:gd name="connsiteY17" fmla="*/ 1171254 h 3730351"/>
              <a:gd name="connsiteX18" fmla="*/ 3436071 w 3810000"/>
              <a:gd name="connsiteY18" fmla="*/ 2214396 h 3730351"/>
              <a:gd name="connsiteX19" fmla="*/ 3373317 w 3810000"/>
              <a:gd name="connsiteY19" fmla="*/ 2660164 h 3730351"/>
              <a:gd name="connsiteX20" fmla="*/ 3306183 w 3810000"/>
              <a:gd name="connsiteY20" fmla="*/ 2911157 h 3730351"/>
              <a:gd name="connsiteX21" fmla="*/ 3277496 w 3810000"/>
              <a:gd name="connsiteY21" fmla="*/ 3007196 h 3730351"/>
              <a:gd name="connsiteX22" fmla="*/ 3809999 w 3810000"/>
              <a:gd name="connsiteY22" fmla="*/ 3236277 h 3730351"/>
              <a:gd name="connsiteX0" fmla="*/ 3810000 w 3810000"/>
              <a:gd name="connsiteY0" fmla="*/ 3219925 h 3729628"/>
              <a:gd name="connsiteX1" fmla="*/ 3474720 w 3810000"/>
              <a:gd name="connsiteY1" fmla="*/ 3524725 h 3729628"/>
              <a:gd name="connsiteX2" fmla="*/ 3020211 w 3810000"/>
              <a:gd name="connsiteY2" fmla="*/ 3689508 h 3729628"/>
              <a:gd name="connsiteX3" fmla="*/ 2384513 w 3810000"/>
              <a:gd name="connsiteY3" fmla="*/ 3727441 h 3729628"/>
              <a:gd name="connsiteX4" fmla="*/ 1665941 w 3810000"/>
              <a:gd name="connsiteY4" fmla="*/ 3644413 h 3729628"/>
              <a:gd name="connsiteX5" fmla="*/ 1372197 w 3810000"/>
              <a:gd name="connsiteY5" fmla="*/ 3581231 h 3729628"/>
              <a:gd name="connsiteX6" fmla="*/ 937609 w 3810000"/>
              <a:gd name="connsiteY6" fmla="*/ 3434392 h 3729628"/>
              <a:gd name="connsiteX7" fmla="*/ 266650 w 3810000"/>
              <a:gd name="connsiteY7" fmla="*/ 3001646 h 3729628"/>
              <a:gd name="connsiteX8" fmla="*/ 152400 w 3810000"/>
              <a:gd name="connsiteY8" fmla="*/ 2559525 h 3729628"/>
              <a:gd name="connsiteX9" fmla="*/ 30480 w 3810000"/>
              <a:gd name="connsiteY9" fmla="*/ 2153125 h 3729628"/>
              <a:gd name="connsiteX10" fmla="*/ 0 w 3810000"/>
              <a:gd name="connsiteY10" fmla="*/ 1929605 h 3729628"/>
              <a:gd name="connsiteX11" fmla="*/ 61757 w 3810000"/>
              <a:gd name="connsiteY11" fmla="*/ 1344779 h 3729628"/>
              <a:gd name="connsiteX12" fmla="*/ 275913 w 3810000"/>
              <a:gd name="connsiteY12" fmla="*/ 940921 h 3729628"/>
              <a:gd name="connsiteX13" fmla="*/ 893683 w 3810000"/>
              <a:gd name="connsiteY13" fmla="*/ 210032 h 3729628"/>
              <a:gd name="connsiteX14" fmla="*/ 1625600 w 3810000"/>
              <a:gd name="connsiteY14" fmla="*/ 0 h 3729628"/>
              <a:gd name="connsiteX15" fmla="*/ 2407920 w 3810000"/>
              <a:gd name="connsiteY15" fmla="*/ 50005 h 3729628"/>
              <a:gd name="connsiteX16" fmla="*/ 3001978 w 3810000"/>
              <a:gd name="connsiteY16" fmla="*/ 370369 h 3729628"/>
              <a:gd name="connsiteX17" fmla="*/ 3359674 w 3810000"/>
              <a:gd name="connsiteY17" fmla="*/ 1171254 h 3729628"/>
              <a:gd name="connsiteX18" fmla="*/ 3436071 w 3810000"/>
              <a:gd name="connsiteY18" fmla="*/ 2214396 h 3729628"/>
              <a:gd name="connsiteX19" fmla="*/ 3373317 w 3810000"/>
              <a:gd name="connsiteY19" fmla="*/ 2660164 h 3729628"/>
              <a:gd name="connsiteX20" fmla="*/ 3306183 w 3810000"/>
              <a:gd name="connsiteY20" fmla="*/ 2911157 h 3729628"/>
              <a:gd name="connsiteX21" fmla="*/ 3277496 w 3810000"/>
              <a:gd name="connsiteY21" fmla="*/ 3007196 h 3729628"/>
              <a:gd name="connsiteX22" fmla="*/ 3809999 w 3810000"/>
              <a:gd name="connsiteY22" fmla="*/ 3236277 h 3729628"/>
              <a:gd name="connsiteX0" fmla="*/ 3810000 w 3810000"/>
              <a:gd name="connsiteY0" fmla="*/ 3219925 h 3729629"/>
              <a:gd name="connsiteX1" fmla="*/ 3474720 w 3810000"/>
              <a:gd name="connsiteY1" fmla="*/ 3524725 h 3729629"/>
              <a:gd name="connsiteX2" fmla="*/ 3020211 w 3810000"/>
              <a:gd name="connsiteY2" fmla="*/ 3689508 h 3729629"/>
              <a:gd name="connsiteX3" fmla="*/ 2309608 w 3810000"/>
              <a:gd name="connsiteY3" fmla="*/ 3727442 h 3729629"/>
              <a:gd name="connsiteX4" fmla="*/ 1665941 w 3810000"/>
              <a:gd name="connsiteY4" fmla="*/ 3644413 h 3729629"/>
              <a:gd name="connsiteX5" fmla="*/ 1372197 w 3810000"/>
              <a:gd name="connsiteY5" fmla="*/ 3581231 h 3729629"/>
              <a:gd name="connsiteX6" fmla="*/ 937609 w 3810000"/>
              <a:gd name="connsiteY6" fmla="*/ 3434392 h 3729629"/>
              <a:gd name="connsiteX7" fmla="*/ 266650 w 3810000"/>
              <a:gd name="connsiteY7" fmla="*/ 3001646 h 3729629"/>
              <a:gd name="connsiteX8" fmla="*/ 152400 w 3810000"/>
              <a:gd name="connsiteY8" fmla="*/ 2559525 h 3729629"/>
              <a:gd name="connsiteX9" fmla="*/ 30480 w 3810000"/>
              <a:gd name="connsiteY9" fmla="*/ 2153125 h 3729629"/>
              <a:gd name="connsiteX10" fmla="*/ 0 w 3810000"/>
              <a:gd name="connsiteY10" fmla="*/ 1929605 h 3729629"/>
              <a:gd name="connsiteX11" fmla="*/ 61757 w 3810000"/>
              <a:gd name="connsiteY11" fmla="*/ 1344779 h 3729629"/>
              <a:gd name="connsiteX12" fmla="*/ 275913 w 3810000"/>
              <a:gd name="connsiteY12" fmla="*/ 940921 h 3729629"/>
              <a:gd name="connsiteX13" fmla="*/ 893683 w 3810000"/>
              <a:gd name="connsiteY13" fmla="*/ 210032 h 3729629"/>
              <a:gd name="connsiteX14" fmla="*/ 1625600 w 3810000"/>
              <a:gd name="connsiteY14" fmla="*/ 0 h 3729629"/>
              <a:gd name="connsiteX15" fmla="*/ 2407920 w 3810000"/>
              <a:gd name="connsiteY15" fmla="*/ 50005 h 3729629"/>
              <a:gd name="connsiteX16" fmla="*/ 3001978 w 3810000"/>
              <a:gd name="connsiteY16" fmla="*/ 370369 h 3729629"/>
              <a:gd name="connsiteX17" fmla="*/ 3359674 w 3810000"/>
              <a:gd name="connsiteY17" fmla="*/ 1171254 h 3729629"/>
              <a:gd name="connsiteX18" fmla="*/ 3436071 w 3810000"/>
              <a:gd name="connsiteY18" fmla="*/ 2214396 h 3729629"/>
              <a:gd name="connsiteX19" fmla="*/ 3373317 w 3810000"/>
              <a:gd name="connsiteY19" fmla="*/ 2660164 h 3729629"/>
              <a:gd name="connsiteX20" fmla="*/ 3306183 w 3810000"/>
              <a:gd name="connsiteY20" fmla="*/ 2911157 h 3729629"/>
              <a:gd name="connsiteX21" fmla="*/ 3277496 w 3810000"/>
              <a:gd name="connsiteY21" fmla="*/ 3007196 h 3729629"/>
              <a:gd name="connsiteX22" fmla="*/ 3809999 w 3810000"/>
              <a:gd name="connsiteY22" fmla="*/ 3236277 h 3729629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37609 w 3810000"/>
              <a:gd name="connsiteY6" fmla="*/ 3434392 h 3729312"/>
              <a:gd name="connsiteX7" fmla="*/ 266650 w 3810000"/>
              <a:gd name="connsiteY7" fmla="*/ 3001646 h 3729312"/>
              <a:gd name="connsiteX8" fmla="*/ 152400 w 3810000"/>
              <a:gd name="connsiteY8" fmla="*/ 2559525 h 3729312"/>
              <a:gd name="connsiteX9" fmla="*/ 30480 w 3810000"/>
              <a:gd name="connsiteY9" fmla="*/ 2153125 h 3729312"/>
              <a:gd name="connsiteX10" fmla="*/ 0 w 3810000"/>
              <a:gd name="connsiteY10" fmla="*/ 1929605 h 3729312"/>
              <a:gd name="connsiteX11" fmla="*/ 61757 w 3810000"/>
              <a:gd name="connsiteY11" fmla="*/ 1344779 h 3729312"/>
              <a:gd name="connsiteX12" fmla="*/ 275913 w 3810000"/>
              <a:gd name="connsiteY12" fmla="*/ 940921 h 3729312"/>
              <a:gd name="connsiteX13" fmla="*/ 893683 w 3810000"/>
              <a:gd name="connsiteY13" fmla="*/ 210032 h 3729312"/>
              <a:gd name="connsiteX14" fmla="*/ 1625600 w 3810000"/>
              <a:gd name="connsiteY14" fmla="*/ 0 h 3729312"/>
              <a:gd name="connsiteX15" fmla="*/ 2407920 w 3810000"/>
              <a:gd name="connsiteY15" fmla="*/ 50005 h 3729312"/>
              <a:gd name="connsiteX16" fmla="*/ 3001978 w 3810000"/>
              <a:gd name="connsiteY16" fmla="*/ 370369 h 3729312"/>
              <a:gd name="connsiteX17" fmla="*/ 3359674 w 3810000"/>
              <a:gd name="connsiteY17" fmla="*/ 1171254 h 3729312"/>
              <a:gd name="connsiteX18" fmla="*/ 3436071 w 3810000"/>
              <a:gd name="connsiteY18" fmla="*/ 2214396 h 3729312"/>
              <a:gd name="connsiteX19" fmla="*/ 3373317 w 3810000"/>
              <a:gd name="connsiteY19" fmla="*/ 2660164 h 3729312"/>
              <a:gd name="connsiteX20" fmla="*/ 3306183 w 3810000"/>
              <a:gd name="connsiteY20" fmla="*/ 2911157 h 3729312"/>
              <a:gd name="connsiteX21" fmla="*/ 3277496 w 3810000"/>
              <a:gd name="connsiteY21" fmla="*/ 3007196 h 3729312"/>
              <a:gd name="connsiteX22" fmla="*/ 3809999 w 3810000"/>
              <a:gd name="connsiteY22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37609 w 3810000"/>
              <a:gd name="connsiteY6" fmla="*/ 3434392 h 3729312"/>
              <a:gd name="connsiteX7" fmla="*/ 266650 w 3810000"/>
              <a:gd name="connsiteY7" fmla="*/ 3001646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37609 w 3810000"/>
              <a:gd name="connsiteY6" fmla="*/ 3434392 h 3729312"/>
              <a:gd name="connsiteX7" fmla="*/ 215153 w 3810000"/>
              <a:gd name="connsiteY7" fmla="*/ 3009584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00157 w 3810000"/>
              <a:gd name="connsiteY6" fmla="*/ 3438361 h 3729312"/>
              <a:gd name="connsiteX7" fmla="*/ 215153 w 3810000"/>
              <a:gd name="connsiteY7" fmla="*/ 3009584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00157 w 3810000"/>
              <a:gd name="connsiteY6" fmla="*/ 3438361 h 3729312"/>
              <a:gd name="connsiteX7" fmla="*/ 215153 w 3810000"/>
              <a:gd name="connsiteY7" fmla="*/ 3009584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00157 w 3810000"/>
              <a:gd name="connsiteY6" fmla="*/ 3438361 h 3729312"/>
              <a:gd name="connsiteX7" fmla="*/ 243242 w 3810000"/>
              <a:gd name="connsiteY7" fmla="*/ 2950050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00157 w 3810000"/>
              <a:gd name="connsiteY6" fmla="*/ 3438361 h 3729312"/>
              <a:gd name="connsiteX7" fmla="*/ 243242 w 3810000"/>
              <a:gd name="connsiteY7" fmla="*/ 2950050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900157 w 3810000"/>
              <a:gd name="connsiteY6" fmla="*/ 3438361 h 3729312"/>
              <a:gd name="connsiteX7" fmla="*/ 243242 w 3810000"/>
              <a:gd name="connsiteY7" fmla="*/ 2950050 h 3729312"/>
              <a:gd name="connsiteX8" fmla="*/ 30480 w 3810000"/>
              <a:gd name="connsiteY8" fmla="*/ 2153125 h 3729312"/>
              <a:gd name="connsiteX9" fmla="*/ 0 w 3810000"/>
              <a:gd name="connsiteY9" fmla="*/ 1929605 h 3729312"/>
              <a:gd name="connsiteX10" fmla="*/ 61757 w 3810000"/>
              <a:gd name="connsiteY10" fmla="*/ 1344779 h 3729312"/>
              <a:gd name="connsiteX11" fmla="*/ 275913 w 3810000"/>
              <a:gd name="connsiteY11" fmla="*/ 940921 h 3729312"/>
              <a:gd name="connsiteX12" fmla="*/ 893683 w 3810000"/>
              <a:gd name="connsiteY12" fmla="*/ 210032 h 3729312"/>
              <a:gd name="connsiteX13" fmla="*/ 1625600 w 3810000"/>
              <a:gd name="connsiteY13" fmla="*/ 0 h 3729312"/>
              <a:gd name="connsiteX14" fmla="*/ 2407920 w 3810000"/>
              <a:gd name="connsiteY14" fmla="*/ 50005 h 3729312"/>
              <a:gd name="connsiteX15" fmla="*/ 3001978 w 3810000"/>
              <a:gd name="connsiteY15" fmla="*/ 370369 h 3729312"/>
              <a:gd name="connsiteX16" fmla="*/ 3359674 w 3810000"/>
              <a:gd name="connsiteY16" fmla="*/ 1171254 h 3729312"/>
              <a:gd name="connsiteX17" fmla="*/ 3436071 w 3810000"/>
              <a:gd name="connsiteY17" fmla="*/ 2214396 h 3729312"/>
              <a:gd name="connsiteX18" fmla="*/ 3373317 w 3810000"/>
              <a:gd name="connsiteY18" fmla="*/ 2660164 h 3729312"/>
              <a:gd name="connsiteX19" fmla="*/ 3306183 w 3810000"/>
              <a:gd name="connsiteY19" fmla="*/ 2911157 h 3729312"/>
              <a:gd name="connsiteX20" fmla="*/ 3277496 w 3810000"/>
              <a:gd name="connsiteY20" fmla="*/ 3007196 h 3729312"/>
              <a:gd name="connsiteX21" fmla="*/ 3809999 w 3810000"/>
              <a:gd name="connsiteY21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372197 w 3810000"/>
              <a:gd name="connsiteY5" fmla="*/ 3581231 h 3729312"/>
              <a:gd name="connsiteX6" fmla="*/ 243242 w 3810000"/>
              <a:gd name="connsiteY6" fmla="*/ 2950050 h 3729312"/>
              <a:gd name="connsiteX7" fmla="*/ 30480 w 3810000"/>
              <a:gd name="connsiteY7" fmla="*/ 2153125 h 3729312"/>
              <a:gd name="connsiteX8" fmla="*/ 0 w 3810000"/>
              <a:gd name="connsiteY8" fmla="*/ 1929605 h 3729312"/>
              <a:gd name="connsiteX9" fmla="*/ 61757 w 3810000"/>
              <a:gd name="connsiteY9" fmla="*/ 1344779 h 3729312"/>
              <a:gd name="connsiteX10" fmla="*/ 275913 w 3810000"/>
              <a:gd name="connsiteY10" fmla="*/ 940921 h 3729312"/>
              <a:gd name="connsiteX11" fmla="*/ 893683 w 3810000"/>
              <a:gd name="connsiteY11" fmla="*/ 210032 h 3729312"/>
              <a:gd name="connsiteX12" fmla="*/ 1625600 w 3810000"/>
              <a:gd name="connsiteY12" fmla="*/ 0 h 3729312"/>
              <a:gd name="connsiteX13" fmla="*/ 2407920 w 3810000"/>
              <a:gd name="connsiteY13" fmla="*/ 50005 h 3729312"/>
              <a:gd name="connsiteX14" fmla="*/ 3001978 w 3810000"/>
              <a:gd name="connsiteY14" fmla="*/ 370369 h 3729312"/>
              <a:gd name="connsiteX15" fmla="*/ 3359674 w 3810000"/>
              <a:gd name="connsiteY15" fmla="*/ 1171254 h 3729312"/>
              <a:gd name="connsiteX16" fmla="*/ 3436071 w 3810000"/>
              <a:gd name="connsiteY16" fmla="*/ 2214396 h 3729312"/>
              <a:gd name="connsiteX17" fmla="*/ 3373317 w 3810000"/>
              <a:gd name="connsiteY17" fmla="*/ 2660164 h 3729312"/>
              <a:gd name="connsiteX18" fmla="*/ 3306183 w 3810000"/>
              <a:gd name="connsiteY18" fmla="*/ 2911157 h 3729312"/>
              <a:gd name="connsiteX19" fmla="*/ 3277496 w 3810000"/>
              <a:gd name="connsiteY19" fmla="*/ 3007196 h 3729312"/>
              <a:gd name="connsiteX20" fmla="*/ 3809999 w 3810000"/>
              <a:gd name="connsiteY20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021080 w 3810000"/>
              <a:gd name="connsiteY5" fmla="*/ 3462165 h 3729312"/>
              <a:gd name="connsiteX6" fmla="*/ 243242 w 3810000"/>
              <a:gd name="connsiteY6" fmla="*/ 2950050 h 3729312"/>
              <a:gd name="connsiteX7" fmla="*/ 30480 w 3810000"/>
              <a:gd name="connsiteY7" fmla="*/ 2153125 h 3729312"/>
              <a:gd name="connsiteX8" fmla="*/ 0 w 3810000"/>
              <a:gd name="connsiteY8" fmla="*/ 1929605 h 3729312"/>
              <a:gd name="connsiteX9" fmla="*/ 61757 w 3810000"/>
              <a:gd name="connsiteY9" fmla="*/ 1344779 h 3729312"/>
              <a:gd name="connsiteX10" fmla="*/ 275913 w 3810000"/>
              <a:gd name="connsiteY10" fmla="*/ 940921 h 3729312"/>
              <a:gd name="connsiteX11" fmla="*/ 893683 w 3810000"/>
              <a:gd name="connsiteY11" fmla="*/ 210032 h 3729312"/>
              <a:gd name="connsiteX12" fmla="*/ 1625600 w 3810000"/>
              <a:gd name="connsiteY12" fmla="*/ 0 h 3729312"/>
              <a:gd name="connsiteX13" fmla="*/ 2407920 w 3810000"/>
              <a:gd name="connsiteY13" fmla="*/ 50005 h 3729312"/>
              <a:gd name="connsiteX14" fmla="*/ 3001978 w 3810000"/>
              <a:gd name="connsiteY14" fmla="*/ 370369 h 3729312"/>
              <a:gd name="connsiteX15" fmla="*/ 3359674 w 3810000"/>
              <a:gd name="connsiteY15" fmla="*/ 1171254 h 3729312"/>
              <a:gd name="connsiteX16" fmla="*/ 3436071 w 3810000"/>
              <a:gd name="connsiteY16" fmla="*/ 2214396 h 3729312"/>
              <a:gd name="connsiteX17" fmla="*/ 3373317 w 3810000"/>
              <a:gd name="connsiteY17" fmla="*/ 2660164 h 3729312"/>
              <a:gd name="connsiteX18" fmla="*/ 3306183 w 3810000"/>
              <a:gd name="connsiteY18" fmla="*/ 2911157 h 3729312"/>
              <a:gd name="connsiteX19" fmla="*/ 3277496 w 3810000"/>
              <a:gd name="connsiteY19" fmla="*/ 3007196 h 3729312"/>
              <a:gd name="connsiteX20" fmla="*/ 3809999 w 3810000"/>
              <a:gd name="connsiteY20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021080 w 3810000"/>
              <a:gd name="connsiteY5" fmla="*/ 3462165 h 3729312"/>
              <a:gd name="connsiteX6" fmla="*/ 243242 w 3810000"/>
              <a:gd name="connsiteY6" fmla="*/ 2950050 h 3729312"/>
              <a:gd name="connsiteX7" fmla="*/ 30480 w 3810000"/>
              <a:gd name="connsiteY7" fmla="*/ 2153125 h 3729312"/>
              <a:gd name="connsiteX8" fmla="*/ 0 w 3810000"/>
              <a:gd name="connsiteY8" fmla="*/ 1929605 h 3729312"/>
              <a:gd name="connsiteX9" fmla="*/ 61757 w 3810000"/>
              <a:gd name="connsiteY9" fmla="*/ 1344779 h 3729312"/>
              <a:gd name="connsiteX10" fmla="*/ 275913 w 3810000"/>
              <a:gd name="connsiteY10" fmla="*/ 940921 h 3729312"/>
              <a:gd name="connsiteX11" fmla="*/ 893683 w 3810000"/>
              <a:gd name="connsiteY11" fmla="*/ 210032 h 3729312"/>
              <a:gd name="connsiteX12" fmla="*/ 1625600 w 3810000"/>
              <a:gd name="connsiteY12" fmla="*/ 0 h 3729312"/>
              <a:gd name="connsiteX13" fmla="*/ 2407920 w 3810000"/>
              <a:gd name="connsiteY13" fmla="*/ 50005 h 3729312"/>
              <a:gd name="connsiteX14" fmla="*/ 3001978 w 3810000"/>
              <a:gd name="connsiteY14" fmla="*/ 370369 h 3729312"/>
              <a:gd name="connsiteX15" fmla="*/ 3359674 w 3810000"/>
              <a:gd name="connsiteY15" fmla="*/ 1171254 h 3729312"/>
              <a:gd name="connsiteX16" fmla="*/ 3436071 w 3810000"/>
              <a:gd name="connsiteY16" fmla="*/ 2214396 h 3729312"/>
              <a:gd name="connsiteX17" fmla="*/ 3373317 w 3810000"/>
              <a:gd name="connsiteY17" fmla="*/ 2660164 h 3729312"/>
              <a:gd name="connsiteX18" fmla="*/ 3306183 w 3810000"/>
              <a:gd name="connsiteY18" fmla="*/ 2911157 h 3729312"/>
              <a:gd name="connsiteX19" fmla="*/ 3277496 w 3810000"/>
              <a:gd name="connsiteY19" fmla="*/ 3007196 h 3729312"/>
              <a:gd name="connsiteX20" fmla="*/ 3809999 w 3810000"/>
              <a:gd name="connsiteY20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021080 w 3810000"/>
              <a:gd name="connsiteY5" fmla="*/ 3462165 h 3729312"/>
              <a:gd name="connsiteX6" fmla="*/ 243242 w 3810000"/>
              <a:gd name="connsiteY6" fmla="*/ 2950050 h 3729312"/>
              <a:gd name="connsiteX7" fmla="*/ 30480 w 3810000"/>
              <a:gd name="connsiteY7" fmla="*/ 2153125 h 3729312"/>
              <a:gd name="connsiteX8" fmla="*/ 0 w 3810000"/>
              <a:gd name="connsiteY8" fmla="*/ 1929605 h 3729312"/>
              <a:gd name="connsiteX9" fmla="*/ 61757 w 3810000"/>
              <a:gd name="connsiteY9" fmla="*/ 1344779 h 3729312"/>
              <a:gd name="connsiteX10" fmla="*/ 275913 w 3810000"/>
              <a:gd name="connsiteY10" fmla="*/ 940921 h 3729312"/>
              <a:gd name="connsiteX11" fmla="*/ 893683 w 3810000"/>
              <a:gd name="connsiteY11" fmla="*/ 210032 h 3729312"/>
              <a:gd name="connsiteX12" fmla="*/ 1625600 w 3810000"/>
              <a:gd name="connsiteY12" fmla="*/ 0 h 3729312"/>
              <a:gd name="connsiteX13" fmla="*/ 2407920 w 3810000"/>
              <a:gd name="connsiteY13" fmla="*/ 50005 h 3729312"/>
              <a:gd name="connsiteX14" fmla="*/ 3001978 w 3810000"/>
              <a:gd name="connsiteY14" fmla="*/ 370369 h 3729312"/>
              <a:gd name="connsiteX15" fmla="*/ 3359674 w 3810000"/>
              <a:gd name="connsiteY15" fmla="*/ 1171254 h 3729312"/>
              <a:gd name="connsiteX16" fmla="*/ 3436071 w 3810000"/>
              <a:gd name="connsiteY16" fmla="*/ 2214396 h 3729312"/>
              <a:gd name="connsiteX17" fmla="*/ 3373317 w 3810000"/>
              <a:gd name="connsiteY17" fmla="*/ 2660164 h 3729312"/>
              <a:gd name="connsiteX18" fmla="*/ 3306183 w 3810000"/>
              <a:gd name="connsiteY18" fmla="*/ 2911157 h 3729312"/>
              <a:gd name="connsiteX19" fmla="*/ 3277496 w 3810000"/>
              <a:gd name="connsiteY19" fmla="*/ 3007196 h 3729312"/>
              <a:gd name="connsiteX20" fmla="*/ 3809999 w 3810000"/>
              <a:gd name="connsiteY20" fmla="*/ 3236277 h 3729312"/>
              <a:gd name="connsiteX0" fmla="*/ 3810000 w 3810000"/>
              <a:gd name="connsiteY0" fmla="*/ 3219925 h 3729312"/>
              <a:gd name="connsiteX1" fmla="*/ 3395133 w 3810000"/>
              <a:gd name="connsiteY1" fmla="*/ 3548539 h 3729312"/>
              <a:gd name="connsiteX2" fmla="*/ 3020211 w 3810000"/>
              <a:gd name="connsiteY2" fmla="*/ 3689508 h 3729312"/>
              <a:gd name="connsiteX3" fmla="*/ 2309608 w 3810000"/>
              <a:gd name="connsiteY3" fmla="*/ 3727442 h 3729312"/>
              <a:gd name="connsiteX4" fmla="*/ 1665941 w 3810000"/>
              <a:gd name="connsiteY4" fmla="*/ 3644413 h 3729312"/>
              <a:gd name="connsiteX5" fmla="*/ 1021080 w 3810000"/>
              <a:gd name="connsiteY5" fmla="*/ 3462165 h 3729312"/>
              <a:gd name="connsiteX6" fmla="*/ 243242 w 3810000"/>
              <a:gd name="connsiteY6" fmla="*/ 2950050 h 3729312"/>
              <a:gd name="connsiteX7" fmla="*/ 30480 w 3810000"/>
              <a:gd name="connsiteY7" fmla="*/ 2153125 h 3729312"/>
              <a:gd name="connsiteX8" fmla="*/ 0 w 3810000"/>
              <a:gd name="connsiteY8" fmla="*/ 1929605 h 3729312"/>
              <a:gd name="connsiteX9" fmla="*/ 61757 w 3810000"/>
              <a:gd name="connsiteY9" fmla="*/ 1344779 h 3729312"/>
              <a:gd name="connsiteX10" fmla="*/ 275913 w 3810000"/>
              <a:gd name="connsiteY10" fmla="*/ 940921 h 3729312"/>
              <a:gd name="connsiteX11" fmla="*/ 893683 w 3810000"/>
              <a:gd name="connsiteY11" fmla="*/ 210032 h 3729312"/>
              <a:gd name="connsiteX12" fmla="*/ 1625600 w 3810000"/>
              <a:gd name="connsiteY12" fmla="*/ 0 h 3729312"/>
              <a:gd name="connsiteX13" fmla="*/ 2407920 w 3810000"/>
              <a:gd name="connsiteY13" fmla="*/ 50005 h 3729312"/>
              <a:gd name="connsiteX14" fmla="*/ 3001978 w 3810000"/>
              <a:gd name="connsiteY14" fmla="*/ 370369 h 3729312"/>
              <a:gd name="connsiteX15" fmla="*/ 3359674 w 3810000"/>
              <a:gd name="connsiteY15" fmla="*/ 1171254 h 3729312"/>
              <a:gd name="connsiteX16" fmla="*/ 3436071 w 3810000"/>
              <a:gd name="connsiteY16" fmla="*/ 2214396 h 3729312"/>
              <a:gd name="connsiteX17" fmla="*/ 3373317 w 3810000"/>
              <a:gd name="connsiteY17" fmla="*/ 2660164 h 3729312"/>
              <a:gd name="connsiteX18" fmla="*/ 3306183 w 3810000"/>
              <a:gd name="connsiteY18" fmla="*/ 2911157 h 3729312"/>
              <a:gd name="connsiteX19" fmla="*/ 3277496 w 3810000"/>
              <a:gd name="connsiteY19" fmla="*/ 3007196 h 3729312"/>
              <a:gd name="connsiteX20" fmla="*/ 3809999 w 3810000"/>
              <a:gd name="connsiteY20" fmla="*/ 3236277 h 3729312"/>
              <a:gd name="connsiteX0" fmla="*/ 3831600 w 3831600"/>
              <a:gd name="connsiteY0" fmla="*/ 3219925 h 3729312"/>
              <a:gd name="connsiteX1" fmla="*/ 3416733 w 3831600"/>
              <a:gd name="connsiteY1" fmla="*/ 3548539 h 3729312"/>
              <a:gd name="connsiteX2" fmla="*/ 3041811 w 3831600"/>
              <a:gd name="connsiteY2" fmla="*/ 3689508 h 3729312"/>
              <a:gd name="connsiteX3" fmla="*/ 2331208 w 3831600"/>
              <a:gd name="connsiteY3" fmla="*/ 3727442 h 3729312"/>
              <a:gd name="connsiteX4" fmla="*/ 1687541 w 3831600"/>
              <a:gd name="connsiteY4" fmla="*/ 3644413 h 3729312"/>
              <a:gd name="connsiteX5" fmla="*/ 1042680 w 3831600"/>
              <a:gd name="connsiteY5" fmla="*/ 3462165 h 3729312"/>
              <a:gd name="connsiteX6" fmla="*/ 264842 w 3831600"/>
              <a:gd name="connsiteY6" fmla="*/ 2950050 h 3729312"/>
              <a:gd name="connsiteX7" fmla="*/ 14628 w 3831600"/>
              <a:gd name="connsiteY7" fmla="*/ 2200752 h 3729312"/>
              <a:gd name="connsiteX8" fmla="*/ 21600 w 3831600"/>
              <a:gd name="connsiteY8" fmla="*/ 1929605 h 3729312"/>
              <a:gd name="connsiteX9" fmla="*/ 83357 w 3831600"/>
              <a:gd name="connsiteY9" fmla="*/ 1344779 h 3729312"/>
              <a:gd name="connsiteX10" fmla="*/ 297513 w 3831600"/>
              <a:gd name="connsiteY10" fmla="*/ 940921 h 3729312"/>
              <a:gd name="connsiteX11" fmla="*/ 915283 w 3831600"/>
              <a:gd name="connsiteY11" fmla="*/ 210032 h 3729312"/>
              <a:gd name="connsiteX12" fmla="*/ 1647200 w 3831600"/>
              <a:gd name="connsiteY12" fmla="*/ 0 h 3729312"/>
              <a:gd name="connsiteX13" fmla="*/ 2429520 w 3831600"/>
              <a:gd name="connsiteY13" fmla="*/ 50005 h 3729312"/>
              <a:gd name="connsiteX14" fmla="*/ 3023578 w 3831600"/>
              <a:gd name="connsiteY14" fmla="*/ 370369 h 3729312"/>
              <a:gd name="connsiteX15" fmla="*/ 3381274 w 3831600"/>
              <a:gd name="connsiteY15" fmla="*/ 1171254 h 3729312"/>
              <a:gd name="connsiteX16" fmla="*/ 3457671 w 3831600"/>
              <a:gd name="connsiteY16" fmla="*/ 2214396 h 3729312"/>
              <a:gd name="connsiteX17" fmla="*/ 3394917 w 3831600"/>
              <a:gd name="connsiteY17" fmla="*/ 2660164 h 3729312"/>
              <a:gd name="connsiteX18" fmla="*/ 3327783 w 3831600"/>
              <a:gd name="connsiteY18" fmla="*/ 2911157 h 3729312"/>
              <a:gd name="connsiteX19" fmla="*/ 3299096 w 3831600"/>
              <a:gd name="connsiteY19" fmla="*/ 3007196 h 3729312"/>
              <a:gd name="connsiteX20" fmla="*/ 3831599 w 3831600"/>
              <a:gd name="connsiteY20" fmla="*/ 3236277 h 3729312"/>
              <a:gd name="connsiteX0" fmla="*/ 3831600 w 3831600"/>
              <a:gd name="connsiteY0" fmla="*/ 3219925 h 3729312"/>
              <a:gd name="connsiteX1" fmla="*/ 3416733 w 3831600"/>
              <a:gd name="connsiteY1" fmla="*/ 3548539 h 3729312"/>
              <a:gd name="connsiteX2" fmla="*/ 3041811 w 3831600"/>
              <a:gd name="connsiteY2" fmla="*/ 3689508 h 3729312"/>
              <a:gd name="connsiteX3" fmla="*/ 2331208 w 3831600"/>
              <a:gd name="connsiteY3" fmla="*/ 3727442 h 3729312"/>
              <a:gd name="connsiteX4" fmla="*/ 1687541 w 3831600"/>
              <a:gd name="connsiteY4" fmla="*/ 3644413 h 3729312"/>
              <a:gd name="connsiteX5" fmla="*/ 1042680 w 3831600"/>
              <a:gd name="connsiteY5" fmla="*/ 3462165 h 3729312"/>
              <a:gd name="connsiteX6" fmla="*/ 264842 w 3831600"/>
              <a:gd name="connsiteY6" fmla="*/ 2950050 h 3729312"/>
              <a:gd name="connsiteX7" fmla="*/ 14628 w 3831600"/>
              <a:gd name="connsiteY7" fmla="*/ 2200752 h 3729312"/>
              <a:gd name="connsiteX8" fmla="*/ 21600 w 3831600"/>
              <a:gd name="connsiteY8" fmla="*/ 1929605 h 3729312"/>
              <a:gd name="connsiteX9" fmla="*/ 297513 w 3831600"/>
              <a:gd name="connsiteY9" fmla="*/ 940921 h 3729312"/>
              <a:gd name="connsiteX10" fmla="*/ 915283 w 3831600"/>
              <a:gd name="connsiteY10" fmla="*/ 210032 h 3729312"/>
              <a:gd name="connsiteX11" fmla="*/ 1647200 w 3831600"/>
              <a:gd name="connsiteY11" fmla="*/ 0 h 3729312"/>
              <a:gd name="connsiteX12" fmla="*/ 2429520 w 3831600"/>
              <a:gd name="connsiteY12" fmla="*/ 50005 h 3729312"/>
              <a:gd name="connsiteX13" fmla="*/ 3023578 w 3831600"/>
              <a:gd name="connsiteY13" fmla="*/ 370369 h 3729312"/>
              <a:gd name="connsiteX14" fmla="*/ 3381274 w 3831600"/>
              <a:gd name="connsiteY14" fmla="*/ 1171254 h 3729312"/>
              <a:gd name="connsiteX15" fmla="*/ 3457671 w 3831600"/>
              <a:gd name="connsiteY15" fmla="*/ 2214396 h 3729312"/>
              <a:gd name="connsiteX16" fmla="*/ 3394917 w 3831600"/>
              <a:gd name="connsiteY16" fmla="*/ 2660164 h 3729312"/>
              <a:gd name="connsiteX17" fmla="*/ 3327783 w 3831600"/>
              <a:gd name="connsiteY17" fmla="*/ 2911157 h 3729312"/>
              <a:gd name="connsiteX18" fmla="*/ 3299096 w 3831600"/>
              <a:gd name="connsiteY18" fmla="*/ 3007196 h 3729312"/>
              <a:gd name="connsiteX19" fmla="*/ 3831599 w 3831600"/>
              <a:gd name="connsiteY19" fmla="*/ 3236277 h 3729312"/>
              <a:gd name="connsiteX0" fmla="*/ 3831600 w 3831600"/>
              <a:gd name="connsiteY0" fmla="*/ 3219925 h 3729312"/>
              <a:gd name="connsiteX1" fmla="*/ 3416733 w 3831600"/>
              <a:gd name="connsiteY1" fmla="*/ 3548539 h 3729312"/>
              <a:gd name="connsiteX2" fmla="*/ 3041811 w 3831600"/>
              <a:gd name="connsiteY2" fmla="*/ 3689508 h 3729312"/>
              <a:gd name="connsiteX3" fmla="*/ 2331208 w 3831600"/>
              <a:gd name="connsiteY3" fmla="*/ 3727442 h 3729312"/>
              <a:gd name="connsiteX4" fmla="*/ 1687541 w 3831600"/>
              <a:gd name="connsiteY4" fmla="*/ 3644413 h 3729312"/>
              <a:gd name="connsiteX5" fmla="*/ 1042680 w 3831600"/>
              <a:gd name="connsiteY5" fmla="*/ 3462165 h 3729312"/>
              <a:gd name="connsiteX6" fmla="*/ 264842 w 3831600"/>
              <a:gd name="connsiteY6" fmla="*/ 2950050 h 3729312"/>
              <a:gd name="connsiteX7" fmla="*/ 14628 w 3831600"/>
              <a:gd name="connsiteY7" fmla="*/ 2200752 h 3729312"/>
              <a:gd name="connsiteX8" fmla="*/ 21600 w 3831600"/>
              <a:gd name="connsiteY8" fmla="*/ 1854197 h 3729312"/>
              <a:gd name="connsiteX9" fmla="*/ 297513 w 3831600"/>
              <a:gd name="connsiteY9" fmla="*/ 940921 h 3729312"/>
              <a:gd name="connsiteX10" fmla="*/ 915283 w 3831600"/>
              <a:gd name="connsiteY10" fmla="*/ 210032 h 3729312"/>
              <a:gd name="connsiteX11" fmla="*/ 1647200 w 3831600"/>
              <a:gd name="connsiteY11" fmla="*/ 0 h 3729312"/>
              <a:gd name="connsiteX12" fmla="*/ 2429520 w 3831600"/>
              <a:gd name="connsiteY12" fmla="*/ 50005 h 3729312"/>
              <a:gd name="connsiteX13" fmla="*/ 3023578 w 3831600"/>
              <a:gd name="connsiteY13" fmla="*/ 370369 h 3729312"/>
              <a:gd name="connsiteX14" fmla="*/ 3381274 w 3831600"/>
              <a:gd name="connsiteY14" fmla="*/ 1171254 h 3729312"/>
              <a:gd name="connsiteX15" fmla="*/ 3457671 w 3831600"/>
              <a:gd name="connsiteY15" fmla="*/ 2214396 h 3729312"/>
              <a:gd name="connsiteX16" fmla="*/ 3394917 w 3831600"/>
              <a:gd name="connsiteY16" fmla="*/ 2660164 h 3729312"/>
              <a:gd name="connsiteX17" fmla="*/ 3327783 w 3831600"/>
              <a:gd name="connsiteY17" fmla="*/ 2911157 h 3729312"/>
              <a:gd name="connsiteX18" fmla="*/ 3299096 w 3831600"/>
              <a:gd name="connsiteY18" fmla="*/ 3007196 h 3729312"/>
              <a:gd name="connsiteX19" fmla="*/ 3831599 w 3831600"/>
              <a:gd name="connsiteY19" fmla="*/ 3236277 h 3729312"/>
              <a:gd name="connsiteX0" fmla="*/ 3831600 w 3831600"/>
              <a:gd name="connsiteY0" fmla="*/ 3219925 h 3729312"/>
              <a:gd name="connsiteX1" fmla="*/ 3416733 w 3831600"/>
              <a:gd name="connsiteY1" fmla="*/ 3548539 h 3729312"/>
              <a:gd name="connsiteX2" fmla="*/ 3041811 w 3831600"/>
              <a:gd name="connsiteY2" fmla="*/ 3689508 h 3729312"/>
              <a:gd name="connsiteX3" fmla="*/ 2331208 w 3831600"/>
              <a:gd name="connsiteY3" fmla="*/ 3727442 h 3729312"/>
              <a:gd name="connsiteX4" fmla="*/ 1687541 w 3831600"/>
              <a:gd name="connsiteY4" fmla="*/ 3644413 h 3729312"/>
              <a:gd name="connsiteX5" fmla="*/ 1042680 w 3831600"/>
              <a:gd name="connsiteY5" fmla="*/ 3462165 h 3729312"/>
              <a:gd name="connsiteX6" fmla="*/ 264842 w 3831600"/>
              <a:gd name="connsiteY6" fmla="*/ 2950050 h 3729312"/>
              <a:gd name="connsiteX7" fmla="*/ 14628 w 3831600"/>
              <a:gd name="connsiteY7" fmla="*/ 2200752 h 3729312"/>
              <a:gd name="connsiteX8" fmla="*/ 21600 w 3831600"/>
              <a:gd name="connsiteY8" fmla="*/ 1854197 h 3729312"/>
              <a:gd name="connsiteX9" fmla="*/ 311558 w 3831600"/>
              <a:gd name="connsiteY9" fmla="*/ 841700 h 3729312"/>
              <a:gd name="connsiteX10" fmla="*/ 915283 w 3831600"/>
              <a:gd name="connsiteY10" fmla="*/ 210032 h 3729312"/>
              <a:gd name="connsiteX11" fmla="*/ 1647200 w 3831600"/>
              <a:gd name="connsiteY11" fmla="*/ 0 h 3729312"/>
              <a:gd name="connsiteX12" fmla="*/ 2429520 w 3831600"/>
              <a:gd name="connsiteY12" fmla="*/ 50005 h 3729312"/>
              <a:gd name="connsiteX13" fmla="*/ 3023578 w 3831600"/>
              <a:gd name="connsiteY13" fmla="*/ 370369 h 3729312"/>
              <a:gd name="connsiteX14" fmla="*/ 3381274 w 3831600"/>
              <a:gd name="connsiteY14" fmla="*/ 1171254 h 3729312"/>
              <a:gd name="connsiteX15" fmla="*/ 3457671 w 3831600"/>
              <a:gd name="connsiteY15" fmla="*/ 2214396 h 3729312"/>
              <a:gd name="connsiteX16" fmla="*/ 3394917 w 3831600"/>
              <a:gd name="connsiteY16" fmla="*/ 2660164 h 3729312"/>
              <a:gd name="connsiteX17" fmla="*/ 3327783 w 3831600"/>
              <a:gd name="connsiteY17" fmla="*/ 2911157 h 3729312"/>
              <a:gd name="connsiteX18" fmla="*/ 3299096 w 3831600"/>
              <a:gd name="connsiteY18" fmla="*/ 3007196 h 3729312"/>
              <a:gd name="connsiteX19" fmla="*/ 3831599 w 3831600"/>
              <a:gd name="connsiteY19" fmla="*/ 3236277 h 3729312"/>
              <a:gd name="connsiteX0" fmla="*/ 3827607 w 3827607"/>
              <a:gd name="connsiteY0" fmla="*/ 3219925 h 3729312"/>
              <a:gd name="connsiteX1" fmla="*/ 3412740 w 3827607"/>
              <a:gd name="connsiteY1" fmla="*/ 3548539 h 3729312"/>
              <a:gd name="connsiteX2" fmla="*/ 3037818 w 3827607"/>
              <a:gd name="connsiteY2" fmla="*/ 3689508 h 3729312"/>
              <a:gd name="connsiteX3" fmla="*/ 2327215 w 3827607"/>
              <a:gd name="connsiteY3" fmla="*/ 3727442 h 3729312"/>
              <a:gd name="connsiteX4" fmla="*/ 1683548 w 3827607"/>
              <a:gd name="connsiteY4" fmla="*/ 3644413 h 3729312"/>
              <a:gd name="connsiteX5" fmla="*/ 1038687 w 3827607"/>
              <a:gd name="connsiteY5" fmla="*/ 3462165 h 3729312"/>
              <a:gd name="connsiteX6" fmla="*/ 260849 w 3827607"/>
              <a:gd name="connsiteY6" fmla="*/ 2950050 h 3729312"/>
              <a:gd name="connsiteX7" fmla="*/ 10635 w 3827607"/>
              <a:gd name="connsiteY7" fmla="*/ 2200752 h 3729312"/>
              <a:gd name="connsiteX8" fmla="*/ 17607 w 3827607"/>
              <a:gd name="connsiteY8" fmla="*/ 1854197 h 3729312"/>
              <a:gd name="connsiteX9" fmla="*/ 307565 w 3827607"/>
              <a:gd name="connsiteY9" fmla="*/ 841700 h 3729312"/>
              <a:gd name="connsiteX10" fmla="*/ 911290 w 3827607"/>
              <a:gd name="connsiteY10" fmla="*/ 210032 h 3729312"/>
              <a:gd name="connsiteX11" fmla="*/ 1643207 w 3827607"/>
              <a:gd name="connsiteY11" fmla="*/ 0 h 3729312"/>
              <a:gd name="connsiteX12" fmla="*/ 2425527 w 3827607"/>
              <a:gd name="connsiteY12" fmla="*/ 50005 h 3729312"/>
              <a:gd name="connsiteX13" fmla="*/ 3019585 w 3827607"/>
              <a:gd name="connsiteY13" fmla="*/ 370369 h 3729312"/>
              <a:gd name="connsiteX14" fmla="*/ 3377281 w 3827607"/>
              <a:gd name="connsiteY14" fmla="*/ 1171254 h 3729312"/>
              <a:gd name="connsiteX15" fmla="*/ 3453678 w 3827607"/>
              <a:gd name="connsiteY15" fmla="*/ 2214396 h 3729312"/>
              <a:gd name="connsiteX16" fmla="*/ 3390924 w 3827607"/>
              <a:gd name="connsiteY16" fmla="*/ 2660164 h 3729312"/>
              <a:gd name="connsiteX17" fmla="*/ 3323790 w 3827607"/>
              <a:gd name="connsiteY17" fmla="*/ 2911157 h 3729312"/>
              <a:gd name="connsiteX18" fmla="*/ 3295103 w 3827607"/>
              <a:gd name="connsiteY18" fmla="*/ 3007196 h 3729312"/>
              <a:gd name="connsiteX19" fmla="*/ 3827606 w 3827607"/>
              <a:gd name="connsiteY19" fmla="*/ 3236277 h 3729312"/>
              <a:gd name="connsiteX0" fmla="*/ 3833194 w 3833194"/>
              <a:gd name="connsiteY0" fmla="*/ 3219925 h 3729312"/>
              <a:gd name="connsiteX1" fmla="*/ 3418327 w 3833194"/>
              <a:gd name="connsiteY1" fmla="*/ 3548539 h 3729312"/>
              <a:gd name="connsiteX2" fmla="*/ 3043405 w 3833194"/>
              <a:gd name="connsiteY2" fmla="*/ 3689508 h 3729312"/>
              <a:gd name="connsiteX3" fmla="*/ 2332802 w 3833194"/>
              <a:gd name="connsiteY3" fmla="*/ 3727442 h 3729312"/>
              <a:gd name="connsiteX4" fmla="*/ 1689135 w 3833194"/>
              <a:gd name="connsiteY4" fmla="*/ 3644413 h 3729312"/>
              <a:gd name="connsiteX5" fmla="*/ 1044274 w 3833194"/>
              <a:gd name="connsiteY5" fmla="*/ 3462165 h 3729312"/>
              <a:gd name="connsiteX6" fmla="*/ 266436 w 3833194"/>
              <a:gd name="connsiteY6" fmla="*/ 2950050 h 3729312"/>
              <a:gd name="connsiteX7" fmla="*/ 16222 w 3833194"/>
              <a:gd name="connsiteY7" fmla="*/ 2200752 h 3729312"/>
              <a:gd name="connsiteX8" fmla="*/ 23194 w 3833194"/>
              <a:gd name="connsiteY8" fmla="*/ 1854197 h 3729312"/>
              <a:gd name="connsiteX9" fmla="*/ 313152 w 3833194"/>
              <a:gd name="connsiteY9" fmla="*/ 841700 h 3729312"/>
              <a:gd name="connsiteX10" fmla="*/ 916877 w 3833194"/>
              <a:gd name="connsiteY10" fmla="*/ 210032 h 3729312"/>
              <a:gd name="connsiteX11" fmla="*/ 1648794 w 3833194"/>
              <a:gd name="connsiteY11" fmla="*/ 0 h 3729312"/>
              <a:gd name="connsiteX12" fmla="*/ 2431114 w 3833194"/>
              <a:gd name="connsiteY12" fmla="*/ 50005 h 3729312"/>
              <a:gd name="connsiteX13" fmla="*/ 3025172 w 3833194"/>
              <a:gd name="connsiteY13" fmla="*/ 370369 h 3729312"/>
              <a:gd name="connsiteX14" fmla="*/ 3382868 w 3833194"/>
              <a:gd name="connsiteY14" fmla="*/ 1171254 h 3729312"/>
              <a:gd name="connsiteX15" fmla="*/ 3459265 w 3833194"/>
              <a:gd name="connsiteY15" fmla="*/ 2214396 h 3729312"/>
              <a:gd name="connsiteX16" fmla="*/ 3396511 w 3833194"/>
              <a:gd name="connsiteY16" fmla="*/ 2660164 h 3729312"/>
              <a:gd name="connsiteX17" fmla="*/ 3329377 w 3833194"/>
              <a:gd name="connsiteY17" fmla="*/ 2911157 h 3729312"/>
              <a:gd name="connsiteX18" fmla="*/ 3300690 w 3833194"/>
              <a:gd name="connsiteY18" fmla="*/ 3007196 h 3729312"/>
              <a:gd name="connsiteX19" fmla="*/ 3833193 w 3833194"/>
              <a:gd name="connsiteY19" fmla="*/ 3236277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15574 w 3835616"/>
              <a:gd name="connsiteY9" fmla="*/ 841700 h 3729312"/>
              <a:gd name="connsiteX10" fmla="*/ 919299 w 3835616"/>
              <a:gd name="connsiteY10" fmla="*/ 210032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835615 w 3835616"/>
              <a:gd name="connsiteY19" fmla="*/ 3236277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01529 w 3835616"/>
              <a:gd name="connsiteY9" fmla="*/ 901232 h 3729312"/>
              <a:gd name="connsiteX10" fmla="*/ 919299 w 3835616"/>
              <a:gd name="connsiteY10" fmla="*/ 210032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835615 w 3835616"/>
              <a:gd name="connsiteY19" fmla="*/ 3236277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01529 w 3835616"/>
              <a:gd name="connsiteY9" fmla="*/ 901232 h 3729312"/>
              <a:gd name="connsiteX10" fmla="*/ 717992 w 3835616"/>
              <a:gd name="connsiteY10" fmla="*/ 341005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835615 w 3835616"/>
              <a:gd name="connsiteY19" fmla="*/ 3236277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01529 w 3835616"/>
              <a:gd name="connsiteY9" fmla="*/ 901232 h 3729312"/>
              <a:gd name="connsiteX10" fmla="*/ 717992 w 3835616"/>
              <a:gd name="connsiteY10" fmla="*/ 341005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835615 w 3835616"/>
              <a:gd name="connsiteY19" fmla="*/ 3236277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01529 w 3835616"/>
              <a:gd name="connsiteY9" fmla="*/ 901232 h 3729312"/>
              <a:gd name="connsiteX10" fmla="*/ 717992 w 3835616"/>
              <a:gd name="connsiteY10" fmla="*/ 341005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835615 w 3835616"/>
              <a:gd name="connsiteY19" fmla="*/ 3171595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01529 w 3835616"/>
              <a:gd name="connsiteY9" fmla="*/ 901232 h 3729312"/>
              <a:gd name="connsiteX10" fmla="*/ 717992 w 3835616"/>
              <a:gd name="connsiteY10" fmla="*/ 341005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829746 w 3835616"/>
              <a:gd name="connsiteY19" fmla="*/ 3216376 h 3729312"/>
              <a:gd name="connsiteX0" fmla="*/ 3835616 w 3841659"/>
              <a:gd name="connsiteY0" fmla="*/ 3219925 h 3729312"/>
              <a:gd name="connsiteX1" fmla="*/ 3420749 w 3841659"/>
              <a:gd name="connsiteY1" fmla="*/ 3548539 h 3729312"/>
              <a:gd name="connsiteX2" fmla="*/ 3045827 w 3841659"/>
              <a:gd name="connsiteY2" fmla="*/ 3689508 h 3729312"/>
              <a:gd name="connsiteX3" fmla="*/ 2335224 w 3841659"/>
              <a:gd name="connsiteY3" fmla="*/ 3727442 h 3729312"/>
              <a:gd name="connsiteX4" fmla="*/ 1691557 w 3841659"/>
              <a:gd name="connsiteY4" fmla="*/ 3644413 h 3729312"/>
              <a:gd name="connsiteX5" fmla="*/ 1046696 w 3841659"/>
              <a:gd name="connsiteY5" fmla="*/ 3462165 h 3729312"/>
              <a:gd name="connsiteX6" fmla="*/ 268858 w 3841659"/>
              <a:gd name="connsiteY6" fmla="*/ 2950050 h 3729312"/>
              <a:gd name="connsiteX7" fmla="*/ 18644 w 3841659"/>
              <a:gd name="connsiteY7" fmla="*/ 2200752 h 3729312"/>
              <a:gd name="connsiteX8" fmla="*/ 30297 w 3841659"/>
              <a:gd name="connsiteY8" fmla="*/ 1762911 h 3729312"/>
              <a:gd name="connsiteX9" fmla="*/ 301529 w 3841659"/>
              <a:gd name="connsiteY9" fmla="*/ 901232 h 3729312"/>
              <a:gd name="connsiteX10" fmla="*/ 717992 w 3841659"/>
              <a:gd name="connsiteY10" fmla="*/ 341005 h 3729312"/>
              <a:gd name="connsiteX11" fmla="*/ 1651216 w 3841659"/>
              <a:gd name="connsiteY11" fmla="*/ 0 h 3729312"/>
              <a:gd name="connsiteX12" fmla="*/ 2433536 w 3841659"/>
              <a:gd name="connsiteY12" fmla="*/ 50005 h 3729312"/>
              <a:gd name="connsiteX13" fmla="*/ 3027594 w 3841659"/>
              <a:gd name="connsiteY13" fmla="*/ 370369 h 3729312"/>
              <a:gd name="connsiteX14" fmla="*/ 3385290 w 3841659"/>
              <a:gd name="connsiteY14" fmla="*/ 1171254 h 3729312"/>
              <a:gd name="connsiteX15" fmla="*/ 3461687 w 3841659"/>
              <a:gd name="connsiteY15" fmla="*/ 2214396 h 3729312"/>
              <a:gd name="connsiteX16" fmla="*/ 3398933 w 3841659"/>
              <a:gd name="connsiteY16" fmla="*/ 2660164 h 3729312"/>
              <a:gd name="connsiteX17" fmla="*/ 3331799 w 3841659"/>
              <a:gd name="connsiteY17" fmla="*/ 2911157 h 3729312"/>
              <a:gd name="connsiteX18" fmla="*/ 3303112 w 3841659"/>
              <a:gd name="connsiteY18" fmla="*/ 3007196 h 3729312"/>
              <a:gd name="connsiteX19" fmla="*/ 3841659 w 3841659"/>
              <a:gd name="connsiteY19" fmla="*/ 3223109 h 3729312"/>
              <a:gd name="connsiteX0" fmla="*/ 3835616 w 3835616"/>
              <a:gd name="connsiteY0" fmla="*/ 3219925 h 3729312"/>
              <a:gd name="connsiteX1" fmla="*/ 3420749 w 3835616"/>
              <a:gd name="connsiteY1" fmla="*/ 3548539 h 3729312"/>
              <a:gd name="connsiteX2" fmla="*/ 3045827 w 3835616"/>
              <a:gd name="connsiteY2" fmla="*/ 3689508 h 3729312"/>
              <a:gd name="connsiteX3" fmla="*/ 2335224 w 3835616"/>
              <a:gd name="connsiteY3" fmla="*/ 3727442 h 3729312"/>
              <a:gd name="connsiteX4" fmla="*/ 1691557 w 3835616"/>
              <a:gd name="connsiteY4" fmla="*/ 3644413 h 3729312"/>
              <a:gd name="connsiteX5" fmla="*/ 1046696 w 3835616"/>
              <a:gd name="connsiteY5" fmla="*/ 3462165 h 3729312"/>
              <a:gd name="connsiteX6" fmla="*/ 268858 w 3835616"/>
              <a:gd name="connsiteY6" fmla="*/ 2950050 h 3729312"/>
              <a:gd name="connsiteX7" fmla="*/ 18644 w 3835616"/>
              <a:gd name="connsiteY7" fmla="*/ 2200752 h 3729312"/>
              <a:gd name="connsiteX8" fmla="*/ 30297 w 3835616"/>
              <a:gd name="connsiteY8" fmla="*/ 1762911 h 3729312"/>
              <a:gd name="connsiteX9" fmla="*/ 301529 w 3835616"/>
              <a:gd name="connsiteY9" fmla="*/ 901232 h 3729312"/>
              <a:gd name="connsiteX10" fmla="*/ 717992 w 3835616"/>
              <a:gd name="connsiteY10" fmla="*/ 341005 h 3729312"/>
              <a:gd name="connsiteX11" fmla="*/ 1651216 w 3835616"/>
              <a:gd name="connsiteY11" fmla="*/ 0 h 3729312"/>
              <a:gd name="connsiteX12" fmla="*/ 2433536 w 3835616"/>
              <a:gd name="connsiteY12" fmla="*/ 50005 h 3729312"/>
              <a:gd name="connsiteX13" fmla="*/ 3027594 w 3835616"/>
              <a:gd name="connsiteY13" fmla="*/ 370369 h 3729312"/>
              <a:gd name="connsiteX14" fmla="*/ 3385290 w 3835616"/>
              <a:gd name="connsiteY14" fmla="*/ 1171254 h 3729312"/>
              <a:gd name="connsiteX15" fmla="*/ 3461687 w 3835616"/>
              <a:gd name="connsiteY15" fmla="*/ 2214396 h 3729312"/>
              <a:gd name="connsiteX16" fmla="*/ 3398933 w 3835616"/>
              <a:gd name="connsiteY16" fmla="*/ 2660164 h 3729312"/>
              <a:gd name="connsiteX17" fmla="*/ 3331799 w 3835616"/>
              <a:gd name="connsiteY17" fmla="*/ 2911157 h 3729312"/>
              <a:gd name="connsiteX18" fmla="*/ 3303112 w 3835616"/>
              <a:gd name="connsiteY18" fmla="*/ 3007196 h 3729312"/>
              <a:gd name="connsiteX19" fmla="*/ 3762243 w 3835616"/>
              <a:gd name="connsiteY19" fmla="*/ 3112020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303112 w 3841661"/>
              <a:gd name="connsiteY18" fmla="*/ 3007196 h 3729312"/>
              <a:gd name="connsiteX19" fmla="*/ 3841661 w 3841661"/>
              <a:gd name="connsiteY19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303112 w 3841661"/>
              <a:gd name="connsiteY18" fmla="*/ 3007196 h 3729312"/>
              <a:gd name="connsiteX19" fmla="*/ 3841661 w 3841661"/>
              <a:gd name="connsiteY19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322966 w 3841661"/>
              <a:gd name="connsiteY18" fmla="*/ 3024028 h 3729312"/>
              <a:gd name="connsiteX19" fmla="*/ 3841661 w 3841661"/>
              <a:gd name="connsiteY19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322966 w 3841661"/>
              <a:gd name="connsiteY18" fmla="*/ 3024028 h 3729312"/>
              <a:gd name="connsiteX19" fmla="*/ 3841661 w 3841661"/>
              <a:gd name="connsiteY19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322966 w 3841661"/>
              <a:gd name="connsiteY18" fmla="*/ 3024028 h 3729312"/>
              <a:gd name="connsiteX19" fmla="*/ 3841661 w 3841661"/>
              <a:gd name="connsiteY19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841661 w 3841661"/>
              <a:gd name="connsiteY18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841661 w 3841661"/>
              <a:gd name="connsiteY18" fmla="*/ 3216378 h 3729312"/>
              <a:gd name="connsiteX0" fmla="*/ 3835616 w 3841661"/>
              <a:gd name="connsiteY0" fmla="*/ 3219925 h 3729312"/>
              <a:gd name="connsiteX1" fmla="*/ 3420749 w 3841661"/>
              <a:gd name="connsiteY1" fmla="*/ 3548539 h 3729312"/>
              <a:gd name="connsiteX2" fmla="*/ 3045827 w 3841661"/>
              <a:gd name="connsiteY2" fmla="*/ 3689508 h 3729312"/>
              <a:gd name="connsiteX3" fmla="*/ 2335224 w 3841661"/>
              <a:gd name="connsiteY3" fmla="*/ 3727442 h 3729312"/>
              <a:gd name="connsiteX4" fmla="*/ 1691557 w 3841661"/>
              <a:gd name="connsiteY4" fmla="*/ 3644413 h 3729312"/>
              <a:gd name="connsiteX5" fmla="*/ 1046696 w 3841661"/>
              <a:gd name="connsiteY5" fmla="*/ 3462165 h 3729312"/>
              <a:gd name="connsiteX6" fmla="*/ 268858 w 3841661"/>
              <a:gd name="connsiteY6" fmla="*/ 2950050 h 3729312"/>
              <a:gd name="connsiteX7" fmla="*/ 18644 w 3841661"/>
              <a:gd name="connsiteY7" fmla="*/ 2200752 h 3729312"/>
              <a:gd name="connsiteX8" fmla="*/ 30297 w 3841661"/>
              <a:gd name="connsiteY8" fmla="*/ 1762911 h 3729312"/>
              <a:gd name="connsiteX9" fmla="*/ 301529 w 3841661"/>
              <a:gd name="connsiteY9" fmla="*/ 901232 h 3729312"/>
              <a:gd name="connsiteX10" fmla="*/ 717992 w 3841661"/>
              <a:gd name="connsiteY10" fmla="*/ 341005 h 3729312"/>
              <a:gd name="connsiteX11" fmla="*/ 1651216 w 3841661"/>
              <a:gd name="connsiteY11" fmla="*/ 0 h 3729312"/>
              <a:gd name="connsiteX12" fmla="*/ 2433536 w 3841661"/>
              <a:gd name="connsiteY12" fmla="*/ 50005 h 3729312"/>
              <a:gd name="connsiteX13" fmla="*/ 3027594 w 3841661"/>
              <a:gd name="connsiteY13" fmla="*/ 370369 h 3729312"/>
              <a:gd name="connsiteX14" fmla="*/ 3385290 w 3841661"/>
              <a:gd name="connsiteY14" fmla="*/ 1171254 h 3729312"/>
              <a:gd name="connsiteX15" fmla="*/ 3461687 w 3841661"/>
              <a:gd name="connsiteY15" fmla="*/ 2214396 h 3729312"/>
              <a:gd name="connsiteX16" fmla="*/ 3398933 w 3841661"/>
              <a:gd name="connsiteY16" fmla="*/ 2660164 h 3729312"/>
              <a:gd name="connsiteX17" fmla="*/ 3331799 w 3841661"/>
              <a:gd name="connsiteY17" fmla="*/ 2911157 h 3729312"/>
              <a:gd name="connsiteX18" fmla="*/ 3841661 w 3841661"/>
              <a:gd name="connsiteY18" fmla="*/ 3216378 h 3729312"/>
              <a:gd name="connsiteX0" fmla="*/ 3835616 w 3865486"/>
              <a:gd name="connsiteY0" fmla="*/ 3219925 h 3729312"/>
              <a:gd name="connsiteX1" fmla="*/ 3420749 w 3865486"/>
              <a:gd name="connsiteY1" fmla="*/ 3548539 h 3729312"/>
              <a:gd name="connsiteX2" fmla="*/ 3045827 w 3865486"/>
              <a:gd name="connsiteY2" fmla="*/ 3689508 h 3729312"/>
              <a:gd name="connsiteX3" fmla="*/ 2335224 w 3865486"/>
              <a:gd name="connsiteY3" fmla="*/ 3727442 h 3729312"/>
              <a:gd name="connsiteX4" fmla="*/ 1691557 w 3865486"/>
              <a:gd name="connsiteY4" fmla="*/ 3644413 h 3729312"/>
              <a:gd name="connsiteX5" fmla="*/ 1046696 w 3865486"/>
              <a:gd name="connsiteY5" fmla="*/ 3462165 h 3729312"/>
              <a:gd name="connsiteX6" fmla="*/ 268858 w 3865486"/>
              <a:gd name="connsiteY6" fmla="*/ 2950050 h 3729312"/>
              <a:gd name="connsiteX7" fmla="*/ 18644 w 3865486"/>
              <a:gd name="connsiteY7" fmla="*/ 2200752 h 3729312"/>
              <a:gd name="connsiteX8" fmla="*/ 30297 w 3865486"/>
              <a:gd name="connsiteY8" fmla="*/ 1762911 h 3729312"/>
              <a:gd name="connsiteX9" fmla="*/ 301529 w 3865486"/>
              <a:gd name="connsiteY9" fmla="*/ 901232 h 3729312"/>
              <a:gd name="connsiteX10" fmla="*/ 717992 w 3865486"/>
              <a:gd name="connsiteY10" fmla="*/ 341005 h 3729312"/>
              <a:gd name="connsiteX11" fmla="*/ 1651216 w 3865486"/>
              <a:gd name="connsiteY11" fmla="*/ 0 h 3729312"/>
              <a:gd name="connsiteX12" fmla="*/ 2433536 w 3865486"/>
              <a:gd name="connsiteY12" fmla="*/ 50005 h 3729312"/>
              <a:gd name="connsiteX13" fmla="*/ 3027594 w 3865486"/>
              <a:gd name="connsiteY13" fmla="*/ 370369 h 3729312"/>
              <a:gd name="connsiteX14" fmla="*/ 3385290 w 3865486"/>
              <a:gd name="connsiteY14" fmla="*/ 1171254 h 3729312"/>
              <a:gd name="connsiteX15" fmla="*/ 3461687 w 3865486"/>
              <a:gd name="connsiteY15" fmla="*/ 2214396 h 3729312"/>
              <a:gd name="connsiteX16" fmla="*/ 3398933 w 3865486"/>
              <a:gd name="connsiteY16" fmla="*/ 2660164 h 3729312"/>
              <a:gd name="connsiteX17" fmla="*/ 3331799 w 3865486"/>
              <a:gd name="connsiteY17" fmla="*/ 2911157 h 3729312"/>
              <a:gd name="connsiteX18" fmla="*/ 3865486 w 3865486"/>
              <a:gd name="connsiteY18" fmla="*/ 313895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398933 w 3837690"/>
              <a:gd name="connsiteY16" fmla="*/ 2660164 h 3729312"/>
              <a:gd name="connsiteX17" fmla="*/ 3331799 w 3837690"/>
              <a:gd name="connsiteY17" fmla="*/ 2911157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398933 w 3837690"/>
              <a:gd name="connsiteY16" fmla="*/ 2660164 h 3729312"/>
              <a:gd name="connsiteX17" fmla="*/ 3331799 w 3837690"/>
              <a:gd name="connsiteY17" fmla="*/ 2911157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398933 w 3837690"/>
              <a:gd name="connsiteY16" fmla="*/ 2660164 h 3729312"/>
              <a:gd name="connsiteX17" fmla="*/ 3331799 w 3837690"/>
              <a:gd name="connsiteY17" fmla="*/ 2911157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398933 w 3837690"/>
              <a:gd name="connsiteY16" fmla="*/ 2660164 h 3729312"/>
              <a:gd name="connsiteX17" fmla="*/ 3292091 w 3837690"/>
              <a:gd name="connsiteY17" fmla="*/ 2978484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398933 w 3837690"/>
              <a:gd name="connsiteY16" fmla="*/ 2660164 h 3729312"/>
              <a:gd name="connsiteX17" fmla="*/ 3292091 w 3837690"/>
              <a:gd name="connsiteY17" fmla="*/ 2978484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430700 w 3837690"/>
              <a:gd name="connsiteY16" fmla="*/ 2656798 h 3729312"/>
              <a:gd name="connsiteX17" fmla="*/ 3292091 w 3837690"/>
              <a:gd name="connsiteY17" fmla="*/ 2978484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312"/>
              <a:gd name="connsiteX1" fmla="*/ 3420749 w 3837690"/>
              <a:gd name="connsiteY1" fmla="*/ 3548539 h 3729312"/>
              <a:gd name="connsiteX2" fmla="*/ 3045827 w 3837690"/>
              <a:gd name="connsiteY2" fmla="*/ 3689508 h 3729312"/>
              <a:gd name="connsiteX3" fmla="*/ 2335224 w 3837690"/>
              <a:gd name="connsiteY3" fmla="*/ 3727442 h 3729312"/>
              <a:gd name="connsiteX4" fmla="*/ 1691557 w 3837690"/>
              <a:gd name="connsiteY4" fmla="*/ 3644413 h 3729312"/>
              <a:gd name="connsiteX5" fmla="*/ 1046696 w 3837690"/>
              <a:gd name="connsiteY5" fmla="*/ 3462165 h 3729312"/>
              <a:gd name="connsiteX6" fmla="*/ 268858 w 3837690"/>
              <a:gd name="connsiteY6" fmla="*/ 2950050 h 3729312"/>
              <a:gd name="connsiteX7" fmla="*/ 18644 w 3837690"/>
              <a:gd name="connsiteY7" fmla="*/ 2200752 h 3729312"/>
              <a:gd name="connsiteX8" fmla="*/ 30297 w 3837690"/>
              <a:gd name="connsiteY8" fmla="*/ 1762911 h 3729312"/>
              <a:gd name="connsiteX9" fmla="*/ 301529 w 3837690"/>
              <a:gd name="connsiteY9" fmla="*/ 901232 h 3729312"/>
              <a:gd name="connsiteX10" fmla="*/ 717992 w 3837690"/>
              <a:gd name="connsiteY10" fmla="*/ 341005 h 3729312"/>
              <a:gd name="connsiteX11" fmla="*/ 1651216 w 3837690"/>
              <a:gd name="connsiteY11" fmla="*/ 0 h 3729312"/>
              <a:gd name="connsiteX12" fmla="*/ 2433536 w 3837690"/>
              <a:gd name="connsiteY12" fmla="*/ 50005 h 3729312"/>
              <a:gd name="connsiteX13" fmla="*/ 3027594 w 3837690"/>
              <a:gd name="connsiteY13" fmla="*/ 370369 h 3729312"/>
              <a:gd name="connsiteX14" fmla="*/ 3385290 w 3837690"/>
              <a:gd name="connsiteY14" fmla="*/ 1171254 h 3729312"/>
              <a:gd name="connsiteX15" fmla="*/ 3461687 w 3837690"/>
              <a:gd name="connsiteY15" fmla="*/ 2214396 h 3729312"/>
              <a:gd name="connsiteX16" fmla="*/ 3430700 w 3837690"/>
              <a:gd name="connsiteY16" fmla="*/ 2656798 h 3729312"/>
              <a:gd name="connsiteX17" fmla="*/ 3292091 w 3837690"/>
              <a:gd name="connsiteY17" fmla="*/ 2978484 h 3729312"/>
              <a:gd name="connsiteX18" fmla="*/ 3837690 w 3837690"/>
              <a:gd name="connsiteY18" fmla="*/ 3213012 h 3729312"/>
              <a:gd name="connsiteX0" fmla="*/ 3835616 w 3837690"/>
              <a:gd name="connsiteY0" fmla="*/ 3219925 h 3729576"/>
              <a:gd name="connsiteX1" fmla="*/ 3416779 w 3837690"/>
              <a:gd name="connsiteY1" fmla="*/ 3528340 h 3729576"/>
              <a:gd name="connsiteX2" fmla="*/ 3045827 w 3837690"/>
              <a:gd name="connsiteY2" fmla="*/ 3689508 h 3729576"/>
              <a:gd name="connsiteX3" fmla="*/ 2335224 w 3837690"/>
              <a:gd name="connsiteY3" fmla="*/ 3727442 h 3729576"/>
              <a:gd name="connsiteX4" fmla="*/ 1691557 w 3837690"/>
              <a:gd name="connsiteY4" fmla="*/ 3644413 h 3729576"/>
              <a:gd name="connsiteX5" fmla="*/ 1046696 w 3837690"/>
              <a:gd name="connsiteY5" fmla="*/ 3462165 h 3729576"/>
              <a:gd name="connsiteX6" fmla="*/ 268858 w 3837690"/>
              <a:gd name="connsiteY6" fmla="*/ 2950050 h 3729576"/>
              <a:gd name="connsiteX7" fmla="*/ 18644 w 3837690"/>
              <a:gd name="connsiteY7" fmla="*/ 2200752 h 3729576"/>
              <a:gd name="connsiteX8" fmla="*/ 30297 w 3837690"/>
              <a:gd name="connsiteY8" fmla="*/ 1762911 h 3729576"/>
              <a:gd name="connsiteX9" fmla="*/ 301529 w 3837690"/>
              <a:gd name="connsiteY9" fmla="*/ 901232 h 3729576"/>
              <a:gd name="connsiteX10" fmla="*/ 717992 w 3837690"/>
              <a:gd name="connsiteY10" fmla="*/ 341005 h 3729576"/>
              <a:gd name="connsiteX11" fmla="*/ 1651216 w 3837690"/>
              <a:gd name="connsiteY11" fmla="*/ 0 h 3729576"/>
              <a:gd name="connsiteX12" fmla="*/ 2433536 w 3837690"/>
              <a:gd name="connsiteY12" fmla="*/ 50005 h 3729576"/>
              <a:gd name="connsiteX13" fmla="*/ 3027594 w 3837690"/>
              <a:gd name="connsiteY13" fmla="*/ 370369 h 3729576"/>
              <a:gd name="connsiteX14" fmla="*/ 3385290 w 3837690"/>
              <a:gd name="connsiteY14" fmla="*/ 1171254 h 3729576"/>
              <a:gd name="connsiteX15" fmla="*/ 3461687 w 3837690"/>
              <a:gd name="connsiteY15" fmla="*/ 2214396 h 3729576"/>
              <a:gd name="connsiteX16" fmla="*/ 3430700 w 3837690"/>
              <a:gd name="connsiteY16" fmla="*/ 2656798 h 3729576"/>
              <a:gd name="connsiteX17" fmla="*/ 3292091 w 3837690"/>
              <a:gd name="connsiteY17" fmla="*/ 2978484 h 3729576"/>
              <a:gd name="connsiteX18" fmla="*/ 3837690 w 3837690"/>
              <a:gd name="connsiteY18" fmla="*/ 3213012 h 3729576"/>
              <a:gd name="connsiteX0" fmla="*/ 3835616 w 3837690"/>
              <a:gd name="connsiteY0" fmla="*/ 3219925 h 3727718"/>
              <a:gd name="connsiteX1" fmla="*/ 3416779 w 3837690"/>
              <a:gd name="connsiteY1" fmla="*/ 3528340 h 3727718"/>
              <a:gd name="connsiteX2" fmla="*/ 2986264 w 3837690"/>
              <a:gd name="connsiteY2" fmla="*/ 3665944 h 3727718"/>
              <a:gd name="connsiteX3" fmla="*/ 2335224 w 3837690"/>
              <a:gd name="connsiteY3" fmla="*/ 3727442 h 3727718"/>
              <a:gd name="connsiteX4" fmla="*/ 1691557 w 3837690"/>
              <a:gd name="connsiteY4" fmla="*/ 3644413 h 3727718"/>
              <a:gd name="connsiteX5" fmla="*/ 1046696 w 3837690"/>
              <a:gd name="connsiteY5" fmla="*/ 3462165 h 3727718"/>
              <a:gd name="connsiteX6" fmla="*/ 268858 w 3837690"/>
              <a:gd name="connsiteY6" fmla="*/ 2950050 h 3727718"/>
              <a:gd name="connsiteX7" fmla="*/ 18644 w 3837690"/>
              <a:gd name="connsiteY7" fmla="*/ 2200752 h 3727718"/>
              <a:gd name="connsiteX8" fmla="*/ 30297 w 3837690"/>
              <a:gd name="connsiteY8" fmla="*/ 1762911 h 3727718"/>
              <a:gd name="connsiteX9" fmla="*/ 301529 w 3837690"/>
              <a:gd name="connsiteY9" fmla="*/ 901232 h 3727718"/>
              <a:gd name="connsiteX10" fmla="*/ 717992 w 3837690"/>
              <a:gd name="connsiteY10" fmla="*/ 341005 h 3727718"/>
              <a:gd name="connsiteX11" fmla="*/ 1651216 w 3837690"/>
              <a:gd name="connsiteY11" fmla="*/ 0 h 3727718"/>
              <a:gd name="connsiteX12" fmla="*/ 2433536 w 3837690"/>
              <a:gd name="connsiteY12" fmla="*/ 50005 h 3727718"/>
              <a:gd name="connsiteX13" fmla="*/ 3027594 w 3837690"/>
              <a:gd name="connsiteY13" fmla="*/ 370369 h 3727718"/>
              <a:gd name="connsiteX14" fmla="*/ 3385290 w 3837690"/>
              <a:gd name="connsiteY14" fmla="*/ 1171254 h 3727718"/>
              <a:gd name="connsiteX15" fmla="*/ 3461687 w 3837690"/>
              <a:gd name="connsiteY15" fmla="*/ 2214396 h 3727718"/>
              <a:gd name="connsiteX16" fmla="*/ 3430700 w 3837690"/>
              <a:gd name="connsiteY16" fmla="*/ 2656798 h 3727718"/>
              <a:gd name="connsiteX17" fmla="*/ 3292091 w 3837690"/>
              <a:gd name="connsiteY17" fmla="*/ 2978484 h 3727718"/>
              <a:gd name="connsiteX18" fmla="*/ 3837690 w 3837690"/>
              <a:gd name="connsiteY18" fmla="*/ 3213012 h 3727718"/>
              <a:gd name="connsiteX0" fmla="*/ 3835616 w 3837690"/>
              <a:gd name="connsiteY0" fmla="*/ 3219925 h 3727718"/>
              <a:gd name="connsiteX1" fmla="*/ 3416779 w 3837690"/>
              <a:gd name="connsiteY1" fmla="*/ 3528340 h 3727718"/>
              <a:gd name="connsiteX2" fmla="*/ 2986264 w 3837690"/>
              <a:gd name="connsiteY2" fmla="*/ 3665944 h 3727718"/>
              <a:gd name="connsiteX3" fmla="*/ 2335224 w 3837690"/>
              <a:gd name="connsiteY3" fmla="*/ 3727442 h 3727718"/>
              <a:gd name="connsiteX4" fmla="*/ 1691557 w 3837690"/>
              <a:gd name="connsiteY4" fmla="*/ 3644413 h 3727718"/>
              <a:gd name="connsiteX5" fmla="*/ 1046696 w 3837690"/>
              <a:gd name="connsiteY5" fmla="*/ 3462165 h 3727718"/>
              <a:gd name="connsiteX6" fmla="*/ 268858 w 3837690"/>
              <a:gd name="connsiteY6" fmla="*/ 2950050 h 3727718"/>
              <a:gd name="connsiteX7" fmla="*/ 18644 w 3837690"/>
              <a:gd name="connsiteY7" fmla="*/ 2200752 h 3727718"/>
              <a:gd name="connsiteX8" fmla="*/ 30297 w 3837690"/>
              <a:gd name="connsiteY8" fmla="*/ 1762911 h 3727718"/>
              <a:gd name="connsiteX9" fmla="*/ 301529 w 3837690"/>
              <a:gd name="connsiteY9" fmla="*/ 901232 h 3727718"/>
              <a:gd name="connsiteX10" fmla="*/ 717992 w 3837690"/>
              <a:gd name="connsiteY10" fmla="*/ 341005 h 3727718"/>
              <a:gd name="connsiteX11" fmla="*/ 1651216 w 3837690"/>
              <a:gd name="connsiteY11" fmla="*/ 0 h 3727718"/>
              <a:gd name="connsiteX12" fmla="*/ 2433536 w 3837690"/>
              <a:gd name="connsiteY12" fmla="*/ 50005 h 3727718"/>
              <a:gd name="connsiteX13" fmla="*/ 3027594 w 3837690"/>
              <a:gd name="connsiteY13" fmla="*/ 370369 h 3727718"/>
              <a:gd name="connsiteX14" fmla="*/ 3385290 w 3837690"/>
              <a:gd name="connsiteY14" fmla="*/ 1171254 h 3727718"/>
              <a:gd name="connsiteX15" fmla="*/ 3461687 w 3837690"/>
              <a:gd name="connsiteY15" fmla="*/ 2214396 h 3727718"/>
              <a:gd name="connsiteX16" fmla="*/ 3430700 w 3837690"/>
              <a:gd name="connsiteY16" fmla="*/ 2656798 h 3727718"/>
              <a:gd name="connsiteX17" fmla="*/ 3292091 w 3837690"/>
              <a:gd name="connsiteY17" fmla="*/ 2978484 h 3727718"/>
              <a:gd name="connsiteX18" fmla="*/ 3837690 w 3837690"/>
              <a:gd name="connsiteY18" fmla="*/ 3223110 h 3727718"/>
              <a:gd name="connsiteX0" fmla="*/ 3835616 w 3837690"/>
              <a:gd name="connsiteY0" fmla="*/ 3219925 h 3729804"/>
              <a:gd name="connsiteX1" fmla="*/ 3416779 w 3837690"/>
              <a:gd name="connsiteY1" fmla="*/ 3528340 h 3729804"/>
              <a:gd name="connsiteX2" fmla="*/ 2964477 w 3837690"/>
              <a:gd name="connsiteY2" fmla="*/ 3558897 h 3729804"/>
              <a:gd name="connsiteX3" fmla="*/ 2335224 w 3837690"/>
              <a:gd name="connsiteY3" fmla="*/ 3727442 h 3729804"/>
              <a:gd name="connsiteX4" fmla="*/ 1691557 w 3837690"/>
              <a:gd name="connsiteY4" fmla="*/ 3644413 h 3729804"/>
              <a:gd name="connsiteX5" fmla="*/ 1046696 w 3837690"/>
              <a:gd name="connsiteY5" fmla="*/ 3462165 h 3729804"/>
              <a:gd name="connsiteX6" fmla="*/ 268858 w 3837690"/>
              <a:gd name="connsiteY6" fmla="*/ 2950050 h 3729804"/>
              <a:gd name="connsiteX7" fmla="*/ 18644 w 3837690"/>
              <a:gd name="connsiteY7" fmla="*/ 2200752 h 3729804"/>
              <a:gd name="connsiteX8" fmla="*/ 30297 w 3837690"/>
              <a:gd name="connsiteY8" fmla="*/ 1762911 h 3729804"/>
              <a:gd name="connsiteX9" fmla="*/ 301529 w 3837690"/>
              <a:gd name="connsiteY9" fmla="*/ 901232 h 3729804"/>
              <a:gd name="connsiteX10" fmla="*/ 717992 w 3837690"/>
              <a:gd name="connsiteY10" fmla="*/ 341005 h 3729804"/>
              <a:gd name="connsiteX11" fmla="*/ 1651216 w 3837690"/>
              <a:gd name="connsiteY11" fmla="*/ 0 h 3729804"/>
              <a:gd name="connsiteX12" fmla="*/ 2433536 w 3837690"/>
              <a:gd name="connsiteY12" fmla="*/ 50005 h 3729804"/>
              <a:gd name="connsiteX13" fmla="*/ 3027594 w 3837690"/>
              <a:gd name="connsiteY13" fmla="*/ 370369 h 3729804"/>
              <a:gd name="connsiteX14" fmla="*/ 3385290 w 3837690"/>
              <a:gd name="connsiteY14" fmla="*/ 1171254 h 3729804"/>
              <a:gd name="connsiteX15" fmla="*/ 3461687 w 3837690"/>
              <a:gd name="connsiteY15" fmla="*/ 2214396 h 3729804"/>
              <a:gd name="connsiteX16" fmla="*/ 3430700 w 3837690"/>
              <a:gd name="connsiteY16" fmla="*/ 2656798 h 3729804"/>
              <a:gd name="connsiteX17" fmla="*/ 3292091 w 3837690"/>
              <a:gd name="connsiteY17" fmla="*/ 2978484 h 3729804"/>
              <a:gd name="connsiteX18" fmla="*/ 3837690 w 3837690"/>
              <a:gd name="connsiteY18" fmla="*/ 3223110 h 3729804"/>
              <a:gd name="connsiteX0" fmla="*/ 3835616 w 3837690"/>
              <a:gd name="connsiteY0" fmla="*/ 3219925 h 3728640"/>
              <a:gd name="connsiteX1" fmla="*/ 3416779 w 3837690"/>
              <a:gd name="connsiteY1" fmla="*/ 3528340 h 3728640"/>
              <a:gd name="connsiteX2" fmla="*/ 2964477 w 3837690"/>
              <a:gd name="connsiteY2" fmla="*/ 3558897 h 3728640"/>
              <a:gd name="connsiteX3" fmla="*/ 2335224 w 3837690"/>
              <a:gd name="connsiteY3" fmla="*/ 3727442 h 3728640"/>
              <a:gd name="connsiteX4" fmla="*/ 1046696 w 3837690"/>
              <a:gd name="connsiteY4" fmla="*/ 3462165 h 3728640"/>
              <a:gd name="connsiteX5" fmla="*/ 268858 w 3837690"/>
              <a:gd name="connsiteY5" fmla="*/ 2950050 h 3728640"/>
              <a:gd name="connsiteX6" fmla="*/ 18644 w 3837690"/>
              <a:gd name="connsiteY6" fmla="*/ 2200752 h 3728640"/>
              <a:gd name="connsiteX7" fmla="*/ 30297 w 3837690"/>
              <a:gd name="connsiteY7" fmla="*/ 1762911 h 3728640"/>
              <a:gd name="connsiteX8" fmla="*/ 301529 w 3837690"/>
              <a:gd name="connsiteY8" fmla="*/ 901232 h 3728640"/>
              <a:gd name="connsiteX9" fmla="*/ 717992 w 3837690"/>
              <a:gd name="connsiteY9" fmla="*/ 341005 h 3728640"/>
              <a:gd name="connsiteX10" fmla="*/ 1651216 w 3837690"/>
              <a:gd name="connsiteY10" fmla="*/ 0 h 3728640"/>
              <a:gd name="connsiteX11" fmla="*/ 2433536 w 3837690"/>
              <a:gd name="connsiteY11" fmla="*/ 50005 h 3728640"/>
              <a:gd name="connsiteX12" fmla="*/ 3027594 w 3837690"/>
              <a:gd name="connsiteY12" fmla="*/ 370369 h 3728640"/>
              <a:gd name="connsiteX13" fmla="*/ 3385290 w 3837690"/>
              <a:gd name="connsiteY13" fmla="*/ 1171254 h 3728640"/>
              <a:gd name="connsiteX14" fmla="*/ 3461687 w 3837690"/>
              <a:gd name="connsiteY14" fmla="*/ 2214396 h 3728640"/>
              <a:gd name="connsiteX15" fmla="*/ 3430700 w 3837690"/>
              <a:gd name="connsiteY15" fmla="*/ 2656798 h 3728640"/>
              <a:gd name="connsiteX16" fmla="*/ 3292091 w 3837690"/>
              <a:gd name="connsiteY16" fmla="*/ 2978484 h 3728640"/>
              <a:gd name="connsiteX17" fmla="*/ 3837690 w 3837690"/>
              <a:gd name="connsiteY17" fmla="*/ 3223110 h 3728640"/>
              <a:gd name="connsiteX0" fmla="*/ 3835616 w 3837690"/>
              <a:gd name="connsiteY0" fmla="*/ 3219925 h 3728656"/>
              <a:gd name="connsiteX1" fmla="*/ 3417487 w 3837690"/>
              <a:gd name="connsiteY1" fmla="*/ 3513956 h 3728656"/>
              <a:gd name="connsiteX2" fmla="*/ 2964477 w 3837690"/>
              <a:gd name="connsiteY2" fmla="*/ 3558897 h 3728656"/>
              <a:gd name="connsiteX3" fmla="*/ 2335224 w 3837690"/>
              <a:gd name="connsiteY3" fmla="*/ 3727442 h 3728656"/>
              <a:gd name="connsiteX4" fmla="*/ 1046696 w 3837690"/>
              <a:gd name="connsiteY4" fmla="*/ 3462165 h 3728656"/>
              <a:gd name="connsiteX5" fmla="*/ 268858 w 3837690"/>
              <a:gd name="connsiteY5" fmla="*/ 2950050 h 3728656"/>
              <a:gd name="connsiteX6" fmla="*/ 18644 w 3837690"/>
              <a:gd name="connsiteY6" fmla="*/ 2200752 h 3728656"/>
              <a:gd name="connsiteX7" fmla="*/ 30297 w 3837690"/>
              <a:gd name="connsiteY7" fmla="*/ 1762911 h 3728656"/>
              <a:gd name="connsiteX8" fmla="*/ 301529 w 3837690"/>
              <a:gd name="connsiteY8" fmla="*/ 901232 h 3728656"/>
              <a:gd name="connsiteX9" fmla="*/ 717992 w 3837690"/>
              <a:gd name="connsiteY9" fmla="*/ 341005 h 3728656"/>
              <a:gd name="connsiteX10" fmla="*/ 1651216 w 3837690"/>
              <a:gd name="connsiteY10" fmla="*/ 0 h 3728656"/>
              <a:gd name="connsiteX11" fmla="*/ 2433536 w 3837690"/>
              <a:gd name="connsiteY11" fmla="*/ 50005 h 3728656"/>
              <a:gd name="connsiteX12" fmla="*/ 3027594 w 3837690"/>
              <a:gd name="connsiteY12" fmla="*/ 370369 h 3728656"/>
              <a:gd name="connsiteX13" fmla="*/ 3385290 w 3837690"/>
              <a:gd name="connsiteY13" fmla="*/ 1171254 h 3728656"/>
              <a:gd name="connsiteX14" fmla="*/ 3461687 w 3837690"/>
              <a:gd name="connsiteY14" fmla="*/ 2214396 h 3728656"/>
              <a:gd name="connsiteX15" fmla="*/ 3430700 w 3837690"/>
              <a:gd name="connsiteY15" fmla="*/ 2656798 h 3728656"/>
              <a:gd name="connsiteX16" fmla="*/ 3292091 w 3837690"/>
              <a:gd name="connsiteY16" fmla="*/ 2978484 h 3728656"/>
              <a:gd name="connsiteX17" fmla="*/ 3837690 w 3837690"/>
              <a:gd name="connsiteY17" fmla="*/ 3223110 h 3728656"/>
              <a:gd name="connsiteX0" fmla="*/ 3835616 w 3835616"/>
              <a:gd name="connsiteY0" fmla="*/ 3219925 h 3728656"/>
              <a:gd name="connsiteX1" fmla="*/ 3417487 w 3835616"/>
              <a:gd name="connsiteY1" fmla="*/ 3513956 h 3728656"/>
              <a:gd name="connsiteX2" fmla="*/ 2964477 w 3835616"/>
              <a:gd name="connsiteY2" fmla="*/ 3558897 h 3728656"/>
              <a:gd name="connsiteX3" fmla="*/ 2335224 w 3835616"/>
              <a:gd name="connsiteY3" fmla="*/ 3727442 h 3728656"/>
              <a:gd name="connsiteX4" fmla="*/ 1046696 w 3835616"/>
              <a:gd name="connsiteY4" fmla="*/ 3462165 h 3728656"/>
              <a:gd name="connsiteX5" fmla="*/ 268858 w 3835616"/>
              <a:gd name="connsiteY5" fmla="*/ 2950050 h 3728656"/>
              <a:gd name="connsiteX6" fmla="*/ 18644 w 3835616"/>
              <a:gd name="connsiteY6" fmla="*/ 2200752 h 3728656"/>
              <a:gd name="connsiteX7" fmla="*/ 30297 w 3835616"/>
              <a:gd name="connsiteY7" fmla="*/ 1762911 h 3728656"/>
              <a:gd name="connsiteX8" fmla="*/ 301529 w 3835616"/>
              <a:gd name="connsiteY8" fmla="*/ 901232 h 3728656"/>
              <a:gd name="connsiteX9" fmla="*/ 717992 w 3835616"/>
              <a:gd name="connsiteY9" fmla="*/ 341005 h 3728656"/>
              <a:gd name="connsiteX10" fmla="*/ 1651216 w 3835616"/>
              <a:gd name="connsiteY10" fmla="*/ 0 h 3728656"/>
              <a:gd name="connsiteX11" fmla="*/ 2433536 w 3835616"/>
              <a:gd name="connsiteY11" fmla="*/ 50005 h 3728656"/>
              <a:gd name="connsiteX12" fmla="*/ 3027594 w 3835616"/>
              <a:gd name="connsiteY12" fmla="*/ 370369 h 3728656"/>
              <a:gd name="connsiteX13" fmla="*/ 3385290 w 3835616"/>
              <a:gd name="connsiteY13" fmla="*/ 1171254 h 3728656"/>
              <a:gd name="connsiteX14" fmla="*/ 3461687 w 3835616"/>
              <a:gd name="connsiteY14" fmla="*/ 2214396 h 3728656"/>
              <a:gd name="connsiteX15" fmla="*/ 3430700 w 3835616"/>
              <a:gd name="connsiteY15" fmla="*/ 2656798 h 3728656"/>
              <a:gd name="connsiteX16" fmla="*/ 3292091 w 3835616"/>
              <a:gd name="connsiteY16" fmla="*/ 2978484 h 3728656"/>
              <a:gd name="connsiteX17" fmla="*/ 3751780 w 3835616"/>
              <a:gd name="connsiteY17" fmla="*/ 3256428 h 3728656"/>
              <a:gd name="connsiteX0" fmla="*/ 3835616 w 3835616"/>
              <a:gd name="connsiteY0" fmla="*/ 3219925 h 3729924"/>
              <a:gd name="connsiteX1" fmla="*/ 3417487 w 3835616"/>
              <a:gd name="connsiteY1" fmla="*/ 3513956 h 3729924"/>
              <a:gd name="connsiteX2" fmla="*/ 2964477 w 3835616"/>
              <a:gd name="connsiteY2" fmla="*/ 3558897 h 3729924"/>
              <a:gd name="connsiteX3" fmla="*/ 2222800 w 3835616"/>
              <a:gd name="connsiteY3" fmla="*/ 3728717 h 3729924"/>
              <a:gd name="connsiteX4" fmla="*/ 1046696 w 3835616"/>
              <a:gd name="connsiteY4" fmla="*/ 3462165 h 3729924"/>
              <a:gd name="connsiteX5" fmla="*/ 268858 w 3835616"/>
              <a:gd name="connsiteY5" fmla="*/ 2950050 h 3729924"/>
              <a:gd name="connsiteX6" fmla="*/ 18644 w 3835616"/>
              <a:gd name="connsiteY6" fmla="*/ 2200752 h 3729924"/>
              <a:gd name="connsiteX7" fmla="*/ 30297 w 3835616"/>
              <a:gd name="connsiteY7" fmla="*/ 1762911 h 3729924"/>
              <a:gd name="connsiteX8" fmla="*/ 301529 w 3835616"/>
              <a:gd name="connsiteY8" fmla="*/ 901232 h 3729924"/>
              <a:gd name="connsiteX9" fmla="*/ 717992 w 3835616"/>
              <a:gd name="connsiteY9" fmla="*/ 341005 h 3729924"/>
              <a:gd name="connsiteX10" fmla="*/ 1651216 w 3835616"/>
              <a:gd name="connsiteY10" fmla="*/ 0 h 3729924"/>
              <a:gd name="connsiteX11" fmla="*/ 2433536 w 3835616"/>
              <a:gd name="connsiteY11" fmla="*/ 50005 h 3729924"/>
              <a:gd name="connsiteX12" fmla="*/ 3027594 w 3835616"/>
              <a:gd name="connsiteY12" fmla="*/ 370369 h 3729924"/>
              <a:gd name="connsiteX13" fmla="*/ 3385290 w 3835616"/>
              <a:gd name="connsiteY13" fmla="*/ 1171254 h 3729924"/>
              <a:gd name="connsiteX14" fmla="*/ 3461687 w 3835616"/>
              <a:gd name="connsiteY14" fmla="*/ 2214396 h 3729924"/>
              <a:gd name="connsiteX15" fmla="*/ 3430700 w 3835616"/>
              <a:gd name="connsiteY15" fmla="*/ 2656798 h 3729924"/>
              <a:gd name="connsiteX16" fmla="*/ 3292091 w 3835616"/>
              <a:gd name="connsiteY16" fmla="*/ 2978484 h 3729924"/>
              <a:gd name="connsiteX17" fmla="*/ 3751780 w 3835616"/>
              <a:gd name="connsiteY17" fmla="*/ 3256428 h 3729924"/>
              <a:gd name="connsiteX0" fmla="*/ 3835616 w 3835616"/>
              <a:gd name="connsiteY0" fmla="*/ 3219925 h 3731978"/>
              <a:gd name="connsiteX1" fmla="*/ 3417487 w 3835616"/>
              <a:gd name="connsiteY1" fmla="*/ 3513956 h 3731978"/>
              <a:gd name="connsiteX2" fmla="*/ 2964477 w 3835616"/>
              <a:gd name="connsiteY2" fmla="*/ 3558897 h 3731978"/>
              <a:gd name="connsiteX3" fmla="*/ 2222800 w 3835616"/>
              <a:gd name="connsiteY3" fmla="*/ 3728717 h 3731978"/>
              <a:gd name="connsiteX4" fmla="*/ 1046696 w 3835616"/>
              <a:gd name="connsiteY4" fmla="*/ 3462165 h 3731978"/>
              <a:gd name="connsiteX5" fmla="*/ 268858 w 3835616"/>
              <a:gd name="connsiteY5" fmla="*/ 2950050 h 3731978"/>
              <a:gd name="connsiteX6" fmla="*/ 18644 w 3835616"/>
              <a:gd name="connsiteY6" fmla="*/ 2200752 h 3731978"/>
              <a:gd name="connsiteX7" fmla="*/ 30297 w 3835616"/>
              <a:gd name="connsiteY7" fmla="*/ 1762911 h 3731978"/>
              <a:gd name="connsiteX8" fmla="*/ 301529 w 3835616"/>
              <a:gd name="connsiteY8" fmla="*/ 901232 h 3731978"/>
              <a:gd name="connsiteX9" fmla="*/ 717992 w 3835616"/>
              <a:gd name="connsiteY9" fmla="*/ 341005 h 3731978"/>
              <a:gd name="connsiteX10" fmla="*/ 1651216 w 3835616"/>
              <a:gd name="connsiteY10" fmla="*/ 0 h 3731978"/>
              <a:gd name="connsiteX11" fmla="*/ 2433536 w 3835616"/>
              <a:gd name="connsiteY11" fmla="*/ 50005 h 3731978"/>
              <a:gd name="connsiteX12" fmla="*/ 3027594 w 3835616"/>
              <a:gd name="connsiteY12" fmla="*/ 370369 h 3731978"/>
              <a:gd name="connsiteX13" fmla="*/ 3385290 w 3835616"/>
              <a:gd name="connsiteY13" fmla="*/ 1171254 h 3731978"/>
              <a:gd name="connsiteX14" fmla="*/ 3461687 w 3835616"/>
              <a:gd name="connsiteY14" fmla="*/ 2214396 h 3731978"/>
              <a:gd name="connsiteX15" fmla="*/ 3430700 w 3835616"/>
              <a:gd name="connsiteY15" fmla="*/ 2656798 h 3731978"/>
              <a:gd name="connsiteX16" fmla="*/ 3292091 w 3835616"/>
              <a:gd name="connsiteY16" fmla="*/ 2978484 h 3731978"/>
              <a:gd name="connsiteX17" fmla="*/ 3751780 w 3835616"/>
              <a:gd name="connsiteY17" fmla="*/ 3256428 h 3731978"/>
              <a:gd name="connsiteX0" fmla="*/ 3835616 w 3835616"/>
              <a:gd name="connsiteY0" fmla="*/ 3219925 h 3731979"/>
              <a:gd name="connsiteX1" fmla="*/ 3417487 w 3835616"/>
              <a:gd name="connsiteY1" fmla="*/ 3513956 h 3731979"/>
              <a:gd name="connsiteX2" fmla="*/ 2964477 w 3835616"/>
              <a:gd name="connsiteY2" fmla="*/ 3558897 h 3731979"/>
              <a:gd name="connsiteX3" fmla="*/ 2222800 w 3835616"/>
              <a:gd name="connsiteY3" fmla="*/ 3728717 h 3731979"/>
              <a:gd name="connsiteX4" fmla="*/ 1046696 w 3835616"/>
              <a:gd name="connsiteY4" fmla="*/ 3462165 h 3731979"/>
              <a:gd name="connsiteX5" fmla="*/ 268858 w 3835616"/>
              <a:gd name="connsiteY5" fmla="*/ 2950050 h 3731979"/>
              <a:gd name="connsiteX6" fmla="*/ 18644 w 3835616"/>
              <a:gd name="connsiteY6" fmla="*/ 2200752 h 3731979"/>
              <a:gd name="connsiteX7" fmla="*/ 30297 w 3835616"/>
              <a:gd name="connsiteY7" fmla="*/ 1762911 h 3731979"/>
              <a:gd name="connsiteX8" fmla="*/ 717992 w 3835616"/>
              <a:gd name="connsiteY8" fmla="*/ 341005 h 3731979"/>
              <a:gd name="connsiteX9" fmla="*/ 1651216 w 3835616"/>
              <a:gd name="connsiteY9" fmla="*/ 0 h 3731979"/>
              <a:gd name="connsiteX10" fmla="*/ 2433536 w 3835616"/>
              <a:gd name="connsiteY10" fmla="*/ 50005 h 3731979"/>
              <a:gd name="connsiteX11" fmla="*/ 3027594 w 3835616"/>
              <a:gd name="connsiteY11" fmla="*/ 370369 h 3731979"/>
              <a:gd name="connsiteX12" fmla="*/ 3385290 w 3835616"/>
              <a:gd name="connsiteY12" fmla="*/ 1171254 h 3731979"/>
              <a:gd name="connsiteX13" fmla="*/ 3461687 w 3835616"/>
              <a:gd name="connsiteY13" fmla="*/ 2214396 h 3731979"/>
              <a:gd name="connsiteX14" fmla="*/ 3430700 w 3835616"/>
              <a:gd name="connsiteY14" fmla="*/ 2656798 h 3731979"/>
              <a:gd name="connsiteX15" fmla="*/ 3292091 w 3835616"/>
              <a:gd name="connsiteY15" fmla="*/ 2978484 h 3731979"/>
              <a:gd name="connsiteX16" fmla="*/ 3751780 w 3835616"/>
              <a:gd name="connsiteY16" fmla="*/ 3256428 h 3731979"/>
              <a:gd name="connsiteX0" fmla="*/ 3835616 w 3835616"/>
              <a:gd name="connsiteY0" fmla="*/ 3219925 h 3731979"/>
              <a:gd name="connsiteX1" fmla="*/ 3417487 w 3835616"/>
              <a:gd name="connsiteY1" fmla="*/ 3513956 h 3731979"/>
              <a:gd name="connsiteX2" fmla="*/ 2964477 w 3835616"/>
              <a:gd name="connsiteY2" fmla="*/ 3558897 h 3731979"/>
              <a:gd name="connsiteX3" fmla="*/ 2222800 w 3835616"/>
              <a:gd name="connsiteY3" fmla="*/ 3728717 h 3731979"/>
              <a:gd name="connsiteX4" fmla="*/ 1046696 w 3835616"/>
              <a:gd name="connsiteY4" fmla="*/ 3462165 h 3731979"/>
              <a:gd name="connsiteX5" fmla="*/ 268858 w 3835616"/>
              <a:gd name="connsiteY5" fmla="*/ 2950050 h 3731979"/>
              <a:gd name="connsiteX6" fmla="*/ 18644 w 3835616"/>
              <a:gd name="connsiteY6" fmla="*/ 2200752 h 3731979"/>
              <a:gd name="connsiteX7" fmla="*/ 30297 w 3835616"/>
              <a:gd name="connsiteY7" fmla="*/ 1762911 h 3731979"/>
              <a:gd name="connsiteX8" fmla="*/ 542523 w 3835616"/>
              <a:gd name="connsiteY8" fmla="*/ 291475 h 3731979"/>
              <a:gd name="connsiteX9" fmla="*/ 1651216 w 3835616"/>
              <a:gd name="connsiteY9" fmla="*/ 0 h 3731979"/>
              <a:gd name="connsiteX10" fmla="*/ 2433536 w 3835616"/>
              <a:gd name="connsiteY10" fmla="*/ 50005 h 3731979"/>
              <a:gd name="connsiteX11" fmla="*/ 3027594 w 3835616"/>
              <a:gd name="connsiteY11" fmla="*/ 370369 h 3731979"/>
              <a:gd name="connsiteX12" fmla="*/ 3385290 w 3835616"/>
              <a:gd name="connsiteY12" fmla="*/ 1171254 h 3731979"/>
              <a:gd name="connsiteX13" fmla="*/ 3461687 w 3835616"/>
              <a:gd name="connsiteY13" fmla="*/ 2214396 h 3731979"/>
              <a:gd name="connsiteX14" fmla="*/ 3430700 w 3835616"/>
              <a:gd name="connsiteY14" fmla="*/ 2656798 h 3731979"/>
              <a:gd name="connsiteX15" fmla="*/ 3292091 w 3835616"/>
              <a:gd name="connsiteY15" fmla="*/ 2978484 h 3731979"/>
              <a:gd name="connsiteX16" fmla="*/ 3751780 w 3835616"/>
              <a:gd name="connsiteY16" fmla="*/ 3256428 h 3731979"/>
              <a:gd name="connsiteX0" fmla="*/ 3833553 w 3833553"/>
              <a:gd name="connsiteY0" fmla="*/ 3219925 h 3731979"/>
              <a:gd name="connsiteX1" fmla="*/ 3415424 w 3833553"/>
              <a:gd name="connsiteY1" fmla="*/ 3513956 h 3731979"/>
              <a:gd name="connsiteX2" fmla="*/ 2962414 w 3833553"/>
              <a:gd name="connsiteY2" fmla="*/ 3558897 h 3731979"/>
              <a:gd name="connsiteX3" fmla="*/ 2220737 w 3833553"/>
              <a:gd name="connsiteY3" fmla="*/ 3728717 h 3731979"/>
              <a:gd name="connsiteX4" fmla="*/ 1044633 w 3833553"/>
              <a:gd name="connsiteY4" fmla="*/ 3462165 h 3731979"/>
              <a:gd name="connsiteX5" fmla="*/ 266795 w 3833553"/>
              <a:gd name="connsiteY5" fmla="*/ 2950050 h 3731979"/>
              <a:gd name="connsiteX6" fmla="*/ 16581 w 3833553"/>
              <a:gd name="connsiteY6" fmla="*/ 2200752 h 3731979"/>
              <a:gd name="connsiteX7" fmla="*/ 34598 w 3833553"/>
              <a:gd name="connsiteY7" fmla="*/ 1633447 h 3731979"/>
              <a:gd name="connsiteX8" fmla="*/ 540460 w 3833553"/>
              <a:gd name="connsiteY8" fmla="*/ 291475 h 3731979"/>
              <a:gd name="connsiteX9" fmla="*/ 1649153 w 3833553"/>
              <a:gd name="connsiteY9" fmla="*/ 0 h 3731979"/>
              <a:gd name="connsiteX10" fmla="*/ 2431473 w 3833553"/>
              <a:gd name="connsiteY10" fmla="*/ 50005 h 3731979"/>
              <a:gd name="connsiteX11" fmla="*/ 3025531 w 3833553"/>
              <a:gd name="connsiteY11" fmla="*/ 370369 h 3731979"/>
              <a:gd name="connsiteX12" fmla="*/ 3383227 w 3833553"/>
              <a:gd name="connsiteY12" fmla="*/ 1171254 h 3731979"/>
              <a:gd name="connsiteX13" fmla="*/ 3459624 w 3833553"/>
              <a:gd name="connsiteY13" fmla="*/ 2214396 h 3731979"/>
              <a:gd name="connsiteX14" fmla="*/ 3428637 w 3833553"/>
              <a:gd name="connsiteY14" fmla="*/ 2656798 h 3731979"/>
              <a:gd name="connsiteX15" fmla="*/ 3290028 w 3833553"/>
              <a:gd name="connsiteY15" fmla="*/ 2978484 h 3731979"/>
              <a:gd name="connsiteX16" fmla="*/ 3749717 w 3833553"/>
              <a:gd name="connsiteY16" fmla="*/ 3256428 h 3731979"/>
              <a:gd name="connsiteX0" fmla="*/ 3833553 w 3833553"/>
              <a:gd name="connsiteY0" fmla="*/ 3219925 h 3731979"/>
              <a:gd name="connsiteX1" fmla="*/ 3415424 w 3833553"/>
              <a:gd name="connsiteY1" fmla="*/ 3513956 h 3731979"/>
              <a:gd name="connsiteX2" fmla="*/ 2962414 w 3833553"/>
              <a:gd name="connsiteY2" fmla="*/ 3558897 h 3731979"/>
              <a:gd name="connsiteX3" fmla="*/ 2220737 w 3833553"/>
              <a:gd name="connsiteY3" fmla="*/ 3728717 h 3731979"/>
              <a:gd name="connsiteX4" fmla="*/ 1044633 w 3833553"/>
              <a:gd name="connsiteY4" fmla="*/ 3462165 h 3731979"/>
              <a:gd name="connsiteX5" fmla="*/ 266795 w 3833553"/>
              <a:gd name="connsiteY5" fmla="*/ 2950050 h 3731979"/>
              <a:gd name="connsiteX6" fmla="*/ 16581 w 3833553"/>
              <a:gd name="connsiteY6" fmla="*/ 2200752 h 3731979"/>
              <a:gd name="connsiteX7" fmla="*/ 34598 w 3833553"/>
              <a:gd name="connsiteY7" fmla="*/ 1633447 h 3731979"/>
              <a:gd name="connsiteX8" fmla="*/ 540460 w 3833553"/>
              <a:gd name="connsiteY8" fmla="*/ 291475 h 3731979"/>
              <a:gd name="connsiteX9" fmla="*/ 1649153 w 3833553"/>
              <a:gd name="connsiteY9" fmla="*/ 0 h 3731979"/>
              <a:gd name="connsiteX10" fmla="*/ 2431473 w 3833553"/>
              <a:gd name="connsiteY10" fmla="*/ 50005 h 3731979"/>
              <a:gd name="connsiteX11" fmla="*/ 3025531 w 3833553"/>
              <a:gd name="connsiteY11" fmla="*/ 370369 h 3731979"/>
              <a:gd name="connsiteX12" fmla="*/ 3383227 w 3833553"/>
              <a:gd name="connsiteY12" fmla="*/ 1171254 h 3731979"/>
              <a:gd name="connsiteX13" fmla="*/ 3459624 w 3833553"/>
              <a:gd name="connsiteY13" fmla="*/ 2214396 h 3731979"/>
              <a:gd name="connsiteX14" fmla="*/ 3428637 w 3833553"/>
              <a:gd name="connsiteY14" fmla="*/ 2656798 h 3731979"/>
              <a:gd name="connsiteX15" fmla="*/ 3290028 w 3833553"/>
              <a:gd name="connsiteY15" fmla="*/ 2978484 h 3731979"/>
              <a:gd name="connsiteX16" fmla="*/ 3749717 w 3833553"/>
              <a:gd name="connsiteY16" fmla="*/ 3256428 h 3731979"/>
              <a:gd name="connsiteX0" fmla="*/ 3833188 w 3833188"/>
              <a:gd name="connsiteY0" fmla="*/ 3219925 h 3731979"/>
              <a:gd name="connsiteX1" fmla="*/ 3415059 w 3833188"/>
              <a:gd name="connsiteY1" fmla="*/ 3513956 h 3731979"/>
              <a:gd name="connsiteX2" fmla="*/ 2962049 w 3833188"/>
              <a:gd name="connsiteY2" fmla="*/ 3558897 h 3731979"/>
              <a:gd name="connsiteX3" fmla="*/ 2220372 w 3833188"/>
              <a:gd name="connsiteY3" fmla="*/ 3728717 h 3731979"/>
              <a:gd name="connsiteX4" fmla="*/ 1044268 w 3833188"/>
              <a:gd name="connsiteY4" fmla="*/ 3462165 h 3731979"/>
              <a:gd name="connsiteX5" fmla="*/ 261479 w 3833188"/>
              <a:gd name="connsiteY5" fmla="*/ 3050740 h 3731979"/>
              <a:gd name="connsiteX6" fmla="*/ 16216 w 3833188"/>
              <a:gd name="connsiteY6" fmla="*/ 2200752 h 3731979"/>
              <a:gd name="connsiteX7" fmla="*/ 34233 w 3833188"/>
              <a:gd name="connsiteY7" fmla="*/ 1633447 h 3731979"/>
              <a:gd name="connsiteX8" fmla="*/ 540095 w 3833188"/>
              <a:gd name="connsiteY8" fmla="*/ 291475 h 3731979"/>
              <a:gd name="connsiteX9" fmla="*/ 1648788 w 3833188"/>
              <a:gd name="connsiteY9" fmla="*/ 0 h 3731979"/>
              <a:gd name="connsiteX10" fmla="*/ 2431108 w 3833188"/>
              <a:gd name="connsiteY10" fmla="*/ 50005 h 3731979"/>
              <a:gd name="connsiteX11" fmla="*/ 3025166 w 3833188"/>
              <a:gd name="connsiteY11" fmla="*/ 370369 h 3731979"/>
              <a:gd name="connsiteX12" fmla="*/ 3382862 w 3833188"/>
              <a:gd name="connsiteY12" fmla="*/ 1171254 h 3731979"/>
              <a:gd name="connsiteX13" fmla="*/ 3459259 w 3833188"/>
              <a:gd name="connsiteY13" fmla="*/ 2214396 h 3731979"/>
              <a:gd name="connsiteX14" fmla="*/ 3428272 w 3833188"/>
              <a:gd name="connsiteY14" fmla="*/ 2656798 h 3731979"/>
              <a:gd name="connsiteX15" fmla="*/ 3289663 w 3833188"/>
              <a:gd name="connsiteY15" fmla="*/ 2978484 h 3731979"/>
              <a:gd name="connsiteX16" fmla="*/ 3749352 w 3833188"/>
              <a:gd name="connsiteY16" fmla="*/ 3256428 h 3731979"/>
              <a:gd name="connsiteX0" fmla="*/ 3833188 w 3833188"/>
              <a:gd name="connsiteY0" fmla="*/ 3219925 h 3729118"/>
              <a:gd name="connsiteX1" fmla="*/ 3415059 w 3833188"/>
              <a:gd name="connsiteY1" fmla="*/ 3513956 h 3729118"/>
              <a:gd name="connsiteX2" fmla="*/ 2962049 w 3833188"/>
              <a:gd name="connsiteY2" fmla="*/ 3558897 h 3729118"/>
              <a:gd name="connsiteX3" fmla="*/ 2220372 w 3833188"/>
              <a:gd name="connsiteY3" fmla="*/ 3728717 h 3729118"/>
              <a:gd name="connsiteX4" fmla="*/ 1042147 w 3833188"/>
              <a:gd name="connsiteY4" fmla="*/ 3505319 h 3729118"/>
              <a:gd name="connsiteX5" fmla="*/ 261479 w 3833188"/>
              <a:gd name="connsiteY5" fmla="*/ 3050740 h 3729118"/>
              <a:gd name="connsiteX6" fmla="*/ 16216 w 3833188"/>
              <a:gd name="connsiteY6" fmla="*/ 2200752 h 3729118"/>
              <a:gd name="connsiteX7" fmla="*/ 34233 w 3833188"/>
              <a:gd name="connsiteY7" fmla="*/ 1633447 h 3729118"/>
              <a:gd name="connsiteX8" fmla="*/ 540095 w 3833188"/>
              <a:gd name="connsiteY8" fmla="*/ 291475 h 3729118"/>
              <a:gd name="connsiteX9" fmla="*/ 1648788 w 3833188"/>
              <a:gd name="connsiteY9" fmla="*/ 0 h 3729118"/>
              <a:gd name="connsiteX10" fmla="*/ 2431108 w 3833188"/>
              <a:gd name="connsiteY10" fmla="*/ 50005 h 3729118"/>
              <a:gd name="connsiteX11" fmla="*/ 3025166 w 3833188"/>
              <a:gd name="connsiteY11" fmla="*/ 370369 h 3729118"/>
              <a:gd name="connsiteX12" fmla="*/ 3382862 w 3833188"/>
              <a:gd name="connsiteY12" fmla="*/ 1171254 h 3729118"/>
              <a:gd name="connsiteX13" fmla="*/ 3459259 w 3833188"/>
              <a:gd name="connsiteY13" fmla="*/ 2214396 h 3729118"/>
              <a:gd name="connsiteX14" fmla="*/ 3428272 w 3833188"/>
              <a:gd name="connsiteY14" fmla="*/ 2656798 h 3729118"/>
              <a:gd name="connsiteX15" fmla="*/ 3289663 w 3833188"/>
              <a:gd name="connsiteY15" fmla="*/ 2978484 h 3729118"/>
              <a:gd name="connsiteX16" fmla="*/ 3749352 w 3833188"/>
              <a:gd name="connsiteY16" fmla="*/ 3256428 h 3729118"/>
              <a:gd name="connsiteX0" fmla="*/ 3755903 w 3755903"/>
              <a:gd name="connsiteY0" fmla="*/ 3264410 h 3729117"/>
              <a:gd name="connsiteX1" fmla="*/ 3415059 w 3755903"/>
              <a:gd name="connsiteY1" fmla="*/ 3513956 h 3729117"/>
              <a:gd name="connsiteX2" fmla="*/ 2962049 w 3755903"/>
              <a:gd name="connsiteY2" fmla="*/ 3558897 h 3729117"/>
              <a:gd name="connsiteX3" fmla="*/ 2220372 w 3755903"/>
              <a:gd name="connsiteY3" fmla="*/ 3728717 h 3729117"/>
              <a:gd name="connsiteX4" fmla="*/ 1042147 w 3755903"/>
              <a:gd name="connsiteY4" fmla="*/ 3505319 h 3729117"/>
              <a:gd name="connsiteX5" fmla="*/ 261479 w 3755903"/>
              <a:gd name="connsiteY5" fmla="*/ 3050740 h 3729117"/>
              <a:gd name="connsiteX6" fmla="*/ 16216 w 3755903"/>
              <a:gd name="connsiteY6" fmla="*/ 2200752 h 3729117"/>
              <a:gd name="connsiteX7" fmla="*/ 34233 w 3755903"/>
              <a:gd name="connsiteY7" fmla="*/ 1633447 h 3729117"/>
              <a:gd name="connsiteX8" fmla="*/ 540095 w 3755903"/>
              <a:gd name="connsiteY8" fmla="*/ 291475 h 3729117"/>
              <a:gd name="connsiteX9" fmla="*/ 1648788 w 3755903"/>
              <a:gd name="connsiteY9" fmla="*/ 0 h 3729117"/>
              <a:gd name="connsiteX10" fmla="*/ 2431108 w 3755903"/>
              <a:gd name="connsiteY10" fmla="*/ 50005 h 3729117"/>
              <a:gd name="connsiteX11" fmla="*/ 3025166 w 3755903"/>
              <a:gd name="connsiteY11" fmla="*/ 370369 h 3729117"/>
              <a:gd name="connsiteX12" fmla="*/ 3382862 w 3755903"/>
              <a:gd name="connsiteY12" fmla="*/ 1171254 h 3729117"/>
              <a:gd name="connsiteX13" fmla="*/ 3459259 w 3755903"/>
              <a:gd name="connsiteY13" fmla="*/ 2214396 h 3729117"/>
              <a:gd name="connsiteX14" fmla="*/ 3428272 w 3755903"/>
              <a:gd name="connsiteY14" fmla="*/ 2656798 h 3729117"/>
              <a:gd name="connsiteX15" fmla="*/ 3289663 w 3755903"/>
              <a:gd name="connsiteY15" fmla="*/ 2978484 h 3729117"/>
              <a:gd name="connsiteX16" fmla="*/ 3749352 w 3755903"/>
              <a:gd name="connsiteY16" fmla="*/ 3256428 h 3729117"/>
              <a:gd name="connsiteX0" fmla="*/ 3755903 w 3755903"/>
              <a:gd name="connsiteY0" fmla="*/ 3264410 h 3729114"/>
              <a:gd name="connsiteX1" fmla="*/ 3391649 w 3755903"/>
              <a:gd name="connsiteY1" fmla="*/ 3520134 h 3729114"/>
              <a:gd name="connsiteX2" fmla="*/ 2962049 w 3755903"/>
              <a:gd name="connsiteY2" fmla="*/ 3558897 h 3729114"/>
              <a:gd name="connsiteX3" fmla="*/ 2220372 w 3755903"/>
              <a:gd name="connsiteY3" fmla="*/ 3728717 h 3729114"/>
              <a:gd name="connsiteX4" fmla="*/ 1042147 w 3755903"/>
              <a:gd name="connsiteY4" fmla="*/ 3505319 h 3729114"/>
              <a:gd name="connsiteX5" fmla="*/ 261479 w 3755903"/>
              <a:gd name="connsiteY5" fmla="*/ 3050740 h 3729114"/>
              <a:gd name="connsiteX6" fmla="*/ 16216 w 3755903"/>
              <a:gd name="connsiteY6" fmla="*/ 2200752 h 3729114"/>
              <a:gd name="connsiteX7" fmla="*/ 34233 w 3755903"/>
              <a:gd name="connsiteY7" fmla="*/ 1633447 h 3729114"/>
              <a:gd name="connsiteX8" fmla="*/ 540095 w 3755903"/>
              <a:gd name="connsiteY8" fmla="*/ 291475 h 3729114"/>
              <a:gd name="connsiteX9" fmla="*/ 1648788 w 3755903"/>
              <a:gd name="connsiteY9" fmla="*/ 0 h 3729114"/>
              <a:gd name="connsiteX10" fmla="*/ 2431108 w 3755903"/>
              <a:gd name="connsiteY10" fmla="*/ 50005 h 3729114"/>
              <a:gd name="connsiteX11" fmla="*/ 3025166 w 3755903"/>
              <a:gd name="connsiteY11" fmla="*/ 370369 h 3729114"/>
              <a:gd name="connsiteX12" fmla="*/ 3382862 w 3755903"/>
              <a:gd name="connsiteY12" fmla="*/ 1171254 h 3729114"/>
              <a:gd name="connsiteX13" fmla="*/ 3459259 w 3755903"/>
              <a:gd name="connsiteY13" fmla="*/ 2214396 h 3729114"/>
              <a:gd name="connsiteX14" fmla="*/ 3428272 w 3755903"/>
              <a:gd name="connsiteY14" fmla="*/ 2656798 h 3729114"/>
              <a:gd name="connsiteX15" fmla="*/ 3289663 w 3755903"/>
              <a:gd name="connsiteY15" fmla="*/ 2978484 h 3729114"/>
              <a:gd name="connsiteX16" fmla="*/ 3749352 w 3755903"/>
              <a:gd name="connsiteY16" fmla="*/ 3256428 h 3729114"/>
              <a:gd name="connsiteX0" fmla="*/ 3755903 w 3755903"/>
              <a:gd name="connsiteY0" fmla="*/ 3264410 h 3729114"/>
              <a:gd name="connsiteX1" fmla="*/ 3391649 w 3755903"/>
              <a:gd name="connsiteY1" fmla="*/ 3520134 h 3729114"/>
              <a:gd name="connsiteX2" fmla="*/ 2962049 w 3755903"/>
              <a:gd name="connsiteY2" fmla="*/ 3558897 h 3729114"/>
              <a:gd name="connsiteX3" fmla="*/ 2220372 w 3755903"/>
              <a:gd name="connsiteY3" fmla="*/ 3728717 h 3729114"/>
              <a:gd name="connsiteX4" fmla="*/ 1042147 w 3755903"/>
              <a:gd name="connsiteY4" fmla="*/ 3505319 h 3729114"/>
              <a:gd name="connsiteX5" fmla="*/ 261479 w 3755903"/>
              <a:gd name="connsiteY5" fmla="*/ 3050740 h 3729114"/>
              <a:gd name="connsiteX6" fmla="*/ 16216 w 3755903"/>
              <a:gd name="connsiteY6" fmla="*/ 2200752 h 3729114"/>
              <a:gd name="connsiteX7" fmla="*/ 34233 w 3755903"/>
              <a:gd name="connsiteY7" fmla="*/ 1633447 h 3729114"/>
              <a:gd name="connsiteX8" fmla="*/ 540095 w 3755903"/>
              <a:gd name="connsiteY8" fmla="*/ 291475 h 3729114"/>
              <a:gd name="connsiteX9" fmla="*/ 1648788 w 3755903"/>
              <a:gd name="connsiteY9" fmla="*/ 0 h 3729114"/>
              <a:gd name="connsiteX10" fmla="*/ 2431108 w 3755903"/>
              <a:gd name="connsiteY10" fmla="*/ 50005 h 3729114"/>
              <a:gd name="connsiteX11" fmla="*/ 3025166 w 3755903"/>
              <a:gd name="connsiteY11" fmla="*/ 370369 h 3729114"/>
              <a:gd name="connsiteX12" fmla="*/ 3382862 w 3755903"/>
              <a:gd name="connsiteY12" fmla="*/ 1171254 h 3729114"/>
              <a:gd name="connsiteX13" fmla="*/ 3459259 w 3755903"/>
              <a:gd name="connsiteY13" fmla="*/ 2214396 h 3729114"/>
              <a:gd name="connsiteX14" fmla="*/ 3422529 w 3755903"/>
              <a:gd name="connsiteY14" fmla="*/ 2656123 h 3729114"/>
              <a:gd name="connsiteX15" fmla="*/ 3289663 w 3755903"/>
              <a:gd name="connsiteY15" fmla="*/ 2978484 h 3729114"/>
              <a:gd name="connsiteX16" fmla="*/ 3749352 w 3755903"/>
              <a:gd name="connsiteY16" fmla="*/ 3256428 h 3729114"/>
              <a:gd name="connsiteX0" fmla="*/ 3755903 w 3755903"/>
              <a:gd name="connsiteY0" fmla="*/ 3264410 h 3729114"/>
              <a:gd name="connsiteX1" fmla="*/ 3391649 w 3755903"/>
              <a:gd name="connsiteY1" fmla="*/ 3520134 h 3729114"/>
              <a:gd name="connsiteX2" fmla="*/ 2962049 w 3755903"/>
              <a:gd name="connsiteY2" fmla="*/ 3558897 h 3729114"/>
              <a:gd name="connsiteX3" fmla="*/ 2220372 w 3755903"/>
              <a:gd name="connsiteY3" fmla="*/ 3728717 h 3729114"/>
              <a:gd name="connsiteX4" fmla="*/ 1042147 w 3755903"/>
              <a:gd name="connsiteY4" fmla="*/ 3505319 h 3729114"/>
              <a:gd name="connsiteX5" fmla="*/ 261479 w 3755903"/>
              <a:gd name="connsiteY5" fmla="*/ 3050740 h 3729114"/>
              <a:gd name="connsiteX6" fmla="*/ 16216 w 3755903"/>
              <a:gd name="connsiteY6" fmla="*/ 2200752 h 3729114"/>
              <a:gd name="connsiteX7" fmla="*/ 34233 w 3755903"/>
              <a:gd name="connsiteY7" fmla="*/ 1633447 h 3729114"/>
              <a:gd name="connsiteX8" fmla="*/ 540095 w 3755903"/>
              <a:gd name="connsiteY8" fmla="*/ 291475 h 3729114"/>
              <a:gd name="connsiteX9" fmla="*/ 1648788 w 3755903"/>
              <a:gd name="connsiteY9" fmla="*/ 0 h 3729114"/>
              <a:gd name="connsiteX10" fmla="*/ 2431108 w 3755903"/>
              <a:gd name="connsiteY10" fmla="*/ 50005 h 3729114"/>
              <a:gd name="connsiteX11" fmla="*/ 3025166 w 3755903"/>
              <a:gd name="connsiteY11" fmla="*/ 370369 h 3729114"/>
              <a:gd name="connsiteX12" fmla="*/ 3382862 w 3755903"/>
              <a:gd name="connsiteY12" fmla="*/ 1171254 h 3729114"/>
              <a:gd name="connsiteX13" fmla="*/ 3422529 w 3755903"/>
              <a:gd name="connsiteY13" fmla="*/ 2656123 h 3729114"/>
              <a:gd name="connsiteX14" fmla="*/ 3289663 w 3755903"/>
              <a:gd name="connsiteY14" fmla="*/ 2978484 h 3729114"/>
              <a:gd name="connsiteX15" fmla="*/ 3749352 w 3755903"/>
              <a:gd name="connsiteY15" fmla="*/ 3256428 h 3729114"/>
              <a:gd name="connsiteX0" fmla="*/ 3755903 w 3755903"/>
              <a:gd name="connsiteY0" fmla="*/ 3264410 h 3729114"/>
              <a:gd name="connsiteX1" fmla="*/ 3391649 w 3755903"/>
              <a:gd name="connsiteY1" fmla="*/ 3520134 h 3729114"/>
              <a:gd name="connsiteX2" fmla="*/ 2962049 w 3755903"/>
              <a:gd name="connsiteY2" fmla="*/ 3558897 h 3729114"/>
              <a:gd name="connsiteX3" fmla="*/ 2220372 w 3755903"/>
              <a:gd name="connsiteY3" fmla="*/ 3728717 h 3729114"/>
              <a:gd name="connsiteX4" fmla="*/ 1042147 w 3755903"/>
              <a:gd name="connsiteY4" fmla="*/ 3505319 h 3729114"/>
              <a:gd name="connsiteX5" fmla="*/ 261479 w 3755903"/>
              <a:gd name="connsiteY5" fmla="*/ 3050740 h 3729114"/>
              <a:gd name="connsiteX6" fmla="*/ 16216 w 3755903"/>
              <a:gd name="connsiteY6" fmla="*/ 2200752 h 3729114"/>
              <a:gd name="connsiteX7" fmla="*/ 34233 w 3755903"/>
              <a:gd name="connsiteY7" fmla="*/ 1633447 h 3729114"/>
              <a:gd name="connsiteX8" fmla="*/ 540095 w 3755903"/>
              <a:gd name="connsiteY8" fmla="*/ 291475 h 3729114"/>
              <a:gd name="connsiteX9" fmla="*/ 1648788 w 3755903"/>
              <a:gd name="connsiteY9" fmla="*/ 0 h 3729114"/>
              <a:gd name="connsiteX10" fmla="*/ 2431108 w 3755903"/>
              <a:gd name="connsiteY10" fmla="*/ 50005 h 3729114"/>
              <a:gd name="connsiteX11" fmla="*/ 3025166 w 3755903"/>
              <a:gd name="connsiteY11" fmla="*/ 370369 h 3729114"/>
              <a:gd name="connsiteX12" fmla="*/ 3382862 w 3755903"/>
              <a:gd name="connsiteY12" fmla="*/ 1171254 h 3729114"/>
              <a:gd name="connsiteX13" fmla="*/ 3430454 w 3755903"/>
              <a:gd name="connsiteY13" fmla="*/ 2612424 h 3729114"/>
              <a:gd name="connsiteX14" fmla="*/ 3289663 w 3755903"/>
              <a:gd name="connsiteY14" fmla="*/ 2978484 h 3729114"/>
              <a:gd name="connsiteX15" fmla="*/ 3749352 w 3755903"/>
              <a:gd name="connsiteY15" fmla="*/ 3256428 h 3729114"/>
              <a:gd name="connsiteX0" fmla="*/ 3755903 w 3755903"/>
              <a:gd name="connsiteY0" fmla="*/ 3264410 h 3729114"/>
              <a:gd name="connsiteX1" fmla="*/ 3391649 w 3755903"/>
              <a:gd name="connsiteY1" fmla="*/ 3520134 h 3729114"/>
              <a:gd name="connsiteX2" fmla="*/ 2962049 w 3755903"/>
              <a:gd name="connsiteY2" fmla="*/ 3558897 h 3729114"/>
              <a:gd name="connsiteX3" fmla="*/ 2220372 w 3755903"/>
              <a:gd name="connsiteY3" fmla="*/ 3728717 h 3729114"/>
              <a:gd name="connsiteX4" fmla="*/ 1042147 w 3755903"/>
              <a:gd name="connsiteY4" fmla="*/ 3505319 h 3729114"/>
              <a:gd name="connsiteX5" fmla="*/ 261479 w 3755903"/>
              <a:gd name="connsiteY5" fmla="*/ 3050740 h 3729114"/>
              <a:gd name="connsiteX6" fmla="*/ 16216 w 3755903"/>
              <a:gd name="connsiteY6" fmla="*/ 2200752 h 3729114"/>
              <a:gd name="connsiteX7" fmla="*/ 34233 w 3755903"/>
              <a:gd name="connsiteY7" fmla="*/ 1633447 h 3729114"/>
              <a:gd name="connsiteX8" fmla="*/ 540095 w 3755903"/>
              <a:gd name="connsiteY8" fmla="*/ 291475 h 3729114"/>
              <a:gd name="connsiteX9" fmla="*/ 1648788 w 3755903"/>
              <a:gd name="connsiteY9" fmla="*/ 0 h 3729114"/>
              <a:gd name="connsiteX10" fmla="*/ 2431108 w 3755903"/>
              <a:gd name="connsiteY10" fmla="*/ 50005 h 3729114"/>
              <a:gd name="connsiteX11" fmla="*/ 3025166 w 3755903"/>
              <a:gd name="connsiteY11" fmla="*/ 370369 h 3729114"/>
              <a:gd name="connsiteX12" fmla="*/ 3382862 w 3755903"/>
              <a:gd name="connsiteY12" fmla="*/ 1171254 h 3729114"/>
              <a:gd name="connsiteX13" fmla="*/ 3430454 w 3755903"/>
              <a:gd name="connsiteY13" fmla="*/ 2612424 h 3729114"/>
              <a:gd name="connsiteX14" fmla="*/ 3289663 w 3755903"/>
              <a:gd name="connsiteY14" fmla="*/ 2978484 h 3729114"/>
              <a:gd name="connsiteX15" fmla="*/ 3749352 w 3755903"/>
              <a:gd name="connsiteY15" fmla="*/ 3256428 h 3729114"/>
              <a:gd name="connsiteX0" fmla="*/ 3755903 w 3755903"/>
              <a:gd name="connsiteY0" fmla="*/ 3264410 h 3728881"/>
              <a:gd name="connsiteX1" fmla="*/ 3391649 w 3755903"/>
              <a:gd name="connsiteY1" fmla="*/ 3520134 h 3728881"/>
              <a:gd name="connsiteX2" fmla="*/ 2962922 w 3755903"/>
              <a:gd name="connsiteY2" fmla="*/ 3541149 h 3728881"/>
              <a:gd name="connsiteX3" fmla="*/ 2220372 w 3755903"/>
              <a:gd name="connsiteY3" fmla="*/ 3728717 h 3728881"/>
              <a:gd name="connsiteX4" fmla="*/ 1042147 w 3755903"/>
              <a:gd name="connsiteY4" fmla="*/ 3505319 h 3728881"/>
              <a:gd name="connsiteX5" fmla="*/ 261479 w 3755903"/>
              <a:gd name="connsiteY5" fmla="*/ 3050740 h 3728881"/>
              <a:gd name="connsiteX6" fmla="*/ 16216 w 3755903"/>
              <a:gd name="connsiteY6" fmla="*/ 2200752 h 3728881"/>
              <a:gd name="connsiteX7" fmla="*/ 34233 w 3755903"/>
              <a:gd name="connsiteY7" fmla="*/ 1633447 h 3728881"/>
              <a:gd name="connsiteX8" fmla="*/ 540095 w 3755903"/>
              <a:gd name="connsiteY8" fmla="*/ 291475 h 3728881"/>
              <a:gd name="connsiteX9" fmla="*/ 1648788 w 3755903"/>
              <a:gd name="connsiteY9" fmla="*/ 0 h 3728881"/>
              <a:gd name="connsiteX10" fmla="*/ 2431108 w 3755903"/>
              <a:gd name="connsiteY10" fmla="*/ 50005 h 3728881"/>
              <a:gd name="connsiteX11" fmla="*/ 3025166 w 3755903"/>
              <a:gd name="connsiteY11" fmla="*/ 370369 h 3728881"/>
              <a:gd name="connsiteX12" fmla="*/ 3382862 w 3755903"/>
              <a:gd name="connsiteY12" fmla="*/ 1171254 h 3728881"/>
              <a:gd name="connsiteX13" fmla="*/ 3430454 w 3755903"/>
              <a:gd name="connsiteY13" fmla="*/ 2612424 h 3728881"/>
              <a:gd name="connsiteX14" fmla="*/ 3289663 w 3755903"/>
              <a:gd name="connsiteY14" fmla="*/ 2978484 h 3728881"/>
              <a:gd name="connsiteX15" fmla="*/ 3749352 w 3755903"/>
              <a:gd name="connsiteY15" fmla="*/ 3256428 h 3728881"/>
              <a:gd name="connsiteX0" fmla="*/ 3755903 w 3755903"/>
              <a:gd name="connsiteY0" fmla="*/ 3264410 h 3728816"/>
              <a:gd name="connsiteX1" fmla="*/ 3391649 w 3755903"/>
              <a:gd name="connsiteY1" fmla="*/ 3520134 h 3728816"/>
              <a:gd name="connsiteX2" fmla="*/ 2962922 w 3755903"/>
              <a:gd name="connsiteY2" fmla="*/ 3541149 h 3728816"/>
              <a:gd name="connsiteX3" fmla="*/ 2220372 w 3755903"/>
              <a:gd name="connsiteY3" fmla="*/ 3728717 h 3728816"/>
              <a:gd name="connsiteX4" fmla="*/ 1039530 w 3755903"/>
              <a:gd name="connsiteY4" fmla="*/ 3558566 h 3728816"/>
              <a:gd name="connsiteX5" fmla="*/ 261479 w 3755903"/>
              <a:gd name="connsiteY5" fmla="*/ 3050740 h 3728816"/>
              <a:gd name="connsiteX6" fmla="*/ 16216 w 3755903"/>
              <a:gd name="connsiteY6" fmla="*/ 2200752 h 3728816"/>
              <a:gd name="connsiteX7" fmla="*/ 34233 w 3755903"/>
              <a:gd name="connsiteY7" fmla="*/ 1633447 h 3728816"/>
              <a:gd name="connsiteX8" fmla="*/ 540095 w 3755903"/>
              <a:gd name="connsiteY8" fmla="*/ 291475 h 3728816"/>
              <a:gd name="connsiteX9" fmla="*/ 1648788 w 3755903"/>
              <a:gd name="connsiteY9" fmla="*/ 0 h 3728816"/>
              <a:gd name="connsiteX10" fmla="*/ 2431108 w 3755903"/>
              <a:gd name="connsiteY10" fmla="*/ 50005 h 3728816"/>
              <a:gd name="connsiteX11" fmla="*/ 3025166 w 3755903"/>
              <a:gd name="connsiteY11" fmla="*/ 370369 h 3728816"/>
              <a:gd name="connsiteX12" fmla="*/ 3382862 w 3755903"/>
              <a:gd name="connsiteY12" fmla="*/ 1171254 h 3728816"/>
              <a:gd name="connsiteX13" fmla="*/ 3430454 w 3755903"/>
              <a:gd name="connsiteY13" fmla="*/ 2612424 h 3728816"/>
              <a:gd name="connsiteX14" fmla="*/ 3289663 w 3755903"/>
              <a:gd name="connsiteY14" fmla="*/ 2978484 h 3728816"/>
              <a:gd name="connsiteX15" fmla="*/ 3749352 w 3755903"/>
              <a:gd name="connsiteY15" fmla="*/ 3256428 h 3728816"/>
              <a:gd name="connsiteX0" fmla="*/ 3750266 w 3750266"/>
              <a:gd name="connsiteY0" fmla="*/ 3264410 h 3728817"/>
              <a:gd name="connsiteX1" fmla="*/ 3386012 w 3750266"/>
              <a:gd name="connsiteY1" fmla="*/ 3520134 h 3728817"/>
              <a:gd name="connsiteX2" fmla="*/ 2957285 w 3750266"/>
              <a:gd name="connsiteY2" fmla="*/ 3541149 h 3728817"/>
              <a:gd name="connsiteX3" fmla="*/ 2214735 w 3750266"/>
              <a:gd name="connsiteY3" fmla="*/ 3728717 h 3728817"/>
              <a:gd name="connsiteX4" fmla="*/ 1033893 w 3750266"/>
              <a:gd name="connsiteY4" fmla="*/ 3558566 h 3728817"/>
              <a:gd name="connsiteX5" fmla="*/ 255842 w 3750266"/>
              <a:gd name="connsiteY5" fmla="*/ 3050740 h 3728817"/>
              <a:gd name="connsiteX6" fmla="*/ 18139 w 3750266"/>
              <a:gd name="connsiteY6" fmla="*/ 2281973 h 3728817"/>
              <a:gd name="connsiteX7" fmla="*/ 28596 w 3750266"/>
              <a:gd name="connsiteY7" fmla="*/ 1633447 h 3728817"/>
              <a:gd name="connsiteX8" fmla="*/ 534458 w 3750266"/>
              <a:gd name="connsiteY8" fmla="*/ 291475 h 3728817"/>
              <a:gd name="connsiteX9" fmla="*/ 1643151 w 3750266"/>
              <a:gd name="connsiteY9" fmla="*/ 0 h 3728817"/>
              <a:gd name="connsiteX10" fmla="*/ 2425471 w 3750266"/>
              <a:gd name="connsiteY10" fmla="*/ 50005 h 3728817"/>
              <a:gd name="connsiteX11" fmla="*/ 3019529 w 3750266"/>
              <a:gd name="connsiteY11" fmla="*/ 370369 h 3728817"/>
              <a:gd name="connsiteX12" fmla="*/ 3377225 w 3750266"/>
              <a:gd name="connsiteY12" fmla="*/ 1171254 h 3728817"/>
              <a:gd name="connsiteX13" fmla="*/ 3424817 w 3750266"/>
              <a:gd name="connsiteY13" fmla="*/ 2612424 h 3728817"/>
              <a:gd name="connsiteX14" fmla="*/ 3284026 w 3750266"/>
              <a:gd name="connsiteY14" fmla="*/ 2978484 h 3728817"/>
              <a:gd name="connsiteX15" fmla="*/ 3743715 w 3750266"/>
              <a:gd name="connsiteY15" fmla="*/ 3256428 h 3728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750266" h="3728817">
                <a:moveTo>
                  <a:pt x="3750266" y="3264410"/>
                </a:moveTo>
                <a:cubicBezTo>
                  <a:pt x="3737566" y="3279227"/>
                  <a:pt x="3518175" y="3474011"/>
                  <a:pt x="3386012" y="3520134"/>
                </a:cubicBezTo>
                <a:cubicBezTo>
                  <a:pt x="3253849" y="3566257"/>
                  <a:pt x="3152498" y="3506385"/>
                  <a:pt x="2957285" y="3541149"/>
                </a:cubicBezTo>
                <a:cubicBezTo>
                  <a:pt x="2762072" y="3575913"/>
                  <a:pt x="2535300" y="3725814"/>
                  <a:pt x="2214735" y="3728717"/>
                </a:cubicBezTo>
                <a:cubicBezTo>
                  <a:pt x="1894170" y="3731620"/>
                  <a:pt x="1360375" y="3671562"/>
                  <a:pt x="1033893" y="3558566"/>
                </a:cubicBezTo>
                <a:cubicBezTo>
                  <a:pt x="707411" y="3445570"/>
                  <a:pt x="425134" y="3263505"/>
                  <a:pt x="255842" y="3050740"/>
                </a:cubicBezTo>
                <a:cubicBezTo>
                  <a:pt x="86550" y="2837975"/>
                  <a:pt x="56013" y="2518188"/>
                  <a:pt x="18139" y="2281973"/>
                </a:cubicBezTo>
                <a:cubicBezTo>
                  <a:pt x="-19735" y="2045758"/>
                  <a:pt x="10668" y="1759550"/>
                  <a:pt x="28596" y="1633447"/>
                </a:cubicBezTo>
                <a:cubicBezTo>
                  <a:pt x="109920" y="1087868"/>
                  <a:pt x="265366" y="563716"/>
                  <a:pt x="534458" y="291475"/>
                </a:cubicBezTo>
                <a:cubicBezTo>
                  <a:pt x="803551" y="19234"/>
                  <a:pt x="1289344" y="6827"/>
                  <a:pt x="1643151" y="0"/>
                </a:cubicBezTo>
                <a:cubicBezTo>
                  <a:pt x="1856511" y="5080"/>
                  <a:pt x="2196075" y="-11723"/>
                  <a:pt x="2425471" y="50005"/>
                </a:cubicBezTo>
                <a:cubicBezTo>
                  <a:pt x="2654867" y="111733"/>
                  <a:pt x="2860903" y="183494"/>
                  <a:pt x="3019529" y="370369"/>
                </a:cubicBezTo>
                <a:cubicBezTo>
                  <a:pt x="3178155" y="557244"/>
                  <a:pt x="3309677" y="797578"/>
                  <a:pt x="3377225" y="1171254"/>
                </a:cubicBezTo>
                <a:cubicBezTo>
                  <a:pt x="3444773" y="1544930"/>
                  <a:pt x="3548826" y="1984764"/>
                  <a:pt x="3424817" y="2612424"/>
                </a:cubicBezTo>
                <a:cubicBezTo>
                  <a:pt x="3389203" y="2718531"/>
                  <a:pt x="3367291" y="2865644"/>
                  <a:pt x="3284026" y="2978484"/>
                </a:cubicBezTo>
                <a:cubicBezTo>
                  <a:pt x="3298252" y="3020691"/>
                  <a:pt x="3403215" y="3263535"/>
                  <a:pt x="3743715" y="3256428"/>
                </a:cubicBezTo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861D96-69D9-8284-F0D2-3EE28B3F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1" y="750899"/>
            <a:ext cx="3288851" cy="204609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kern="1200" spc="1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MOTIVATION THEORIES: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D0582D5-D553-39CB-3DD1-E931152F11CE}"/>
              </a:ext>
            </a:extLst>
          </p:cNvPr>
          <p:cNvSpPr txBox="1"/>
          <p:nvPr/>
        </p:nvSpPr>
        <p:spPr>
          <a:xfrm>
            <a:off x="700315" y="3375348"/>
            <a:ext cx="3338285" cy="29401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spcAft>
                <a:spcPts val="600"/>
              </a:spcAft>
            </a:pPr>
            <a:r>
              <a:rPr lang="en-US" sz="1600" i="1" spc="50" dirty="0">
                <a:latin typeface="Arial" panose="020B0604020202020204" pitchFamily="34" charset="0"/>
                <a:cs typeface="Arial" panose="020B0604020202020204" pitchFamily="34" charset="0"/>
              </a:rPr>
              <a:t>There are several motivation theories that explain why people try to do well at work. Because everyone has different requirements, what one person perceives as a reward may be the opposite for another. Therefore, it’s not smart to presume that any successful conclusion will be </a:t>
            </a:r>
            <a:r>
              <a:rPr lang="en-US" sz="1600" i="1" spc="5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en-US" sz="1600" i="1" spc="50" dirty="0">
                <a:latin typeface="Arial" panose="020B0604020202020204" pitchFamily="34" charset="0"/>
                <a:cs typeface="Arial" panose="020B0604020202020204" pitchFamily="34" charset="0"/>
              </a:rPr>
              <a:t> by everyone.</a:t>
            </a:r>
          </a:p>
        </p:txBody>
      </p:sp>
    </p:spTree>
    <p:extLst>
      <p:ext uri="{BB962C8B-B14F-4D97-AF65-F5344CB8AC3E}">
        <p14:creationId xmlns:p14="http://schemas.microsoft.com/office/powerpoint/2010/main" val="35397745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9769A-E1A8-4890-A4B7-FF5D5C1DC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5030541-939E-4D9D-82AB-34D32FD16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79057" y="2200234"/>
            <a:ext cx="7166759" cy="4187342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51779" h="3793511">
                <a:moveTo>
                  <a:pt x="3798149" y="3417073"/>
                </a:moveTo>
                <a:cubicBezTo>
                  <a:pt x="4257694" y="3448903"/>
                  <a:pt x="4652464" y="3376665"/>
                  <a:pt x="4927311" y="3061336"/>
                </a:cubicBezTo>
                <a:cubicBezTo>
                  <a:pt x="5202158" y="2746007"/>
                  <a:pt x="5426837" y="1957540"/>
                  <a:pt x="5447234" y="1525101"/>
                </a:cubicBezTo>
                <a:cubicBezTo>
                  <a:pt x="5467631" y="1092662"/>
                  <a:pt x="5433316" y="716660"/>
                  <a:pt x="5049696" y="466701"/>
                </a:cubicBezTo>
                <a:cubicBezTo>
                  <a:pt x="4607927" y="262351"/>
                  <a:pt x="2070438" y="-86269"/>
                  <a:pt x="1020994" y="19557"/>
                </a:cubicBezTo>
                <a:cubicBezTo>
                  <a:pt x="535543" y="83769"/>
                  <a:pt x="235013" y="410480"/>
                  <a:pt x="151509" y="783491"/>
                </a:cubicBezTo>
                <a:cubicBezTo>
                  <a:pt x="36175" y="1298843"/>
                  <a:pt x="-191714" y="2499745"/>
                  <a:pt x="319343" y="2939564"/>
                </a:cubicBezTo>
                <a:cubicBezTo>
                  <a:pt x="830400" y="3379383"/>
                  <a:pt x="1915828" y="3438255"/>
                  <a:pt x="3217850" y="3422408"/>
                </a:cubicBezTo>
                <a:cubicBezTo>
                  <a:pt x="3251514" y="3541738"/>
                  <a:pt x="3263298" y="3609004"/>
                  <a:pt x="3232570" y="3793511"/>
                </a:cubicBezTo>
                <a:cubicBezTo>
                  <a:pt x="3517123" y="3635902"/>
                  <a:pt x="3798149" y="3417073"/>
                  <a:pt x="3798149" y="3417073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C72092-2B09-4FBA-B639-9D8632545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7520" y="2255022"/>
            <a:ext cx="7166759" cy="4187342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51779" h="3793511">
                <a:moveTo>
                  <a:pt x="3798149" y="3417073"/>
                </a:moveTo>
                <a:cubicBezTo>
                  <a:pt x="4257694" y="3448903"/>
                  <a:pt x="4652464" y="3376665"/>
                  <a:pt x="4927311" y="3061336"/>
                </a:cubicBezTo>
                <a:cubicBezTo>
                  <a:pt x="5202158" y="2746007"/>
                  <a:pt x="5426837" y="1957540"/>
                  <a:pt x="5447234" y="1525101"/>
                </a:cubicBezTo>
                <a:cubicBezTo>
                  <a:pt x="5467631" y="1092662"/>
                  <a:pt x="5433316" y="716660"/>
                  <a:pt x="5049696" y="466701"/>
                </a:cubicBezTo>
                <a:cubicBezTo>
                  <a:pt x="4607927" y="262351"/>
                  <a:pt x="2070438" y="-86269"/>
                  <a:pt x="1020994" y="19557"/>
                </a:cubicBezTo>
                <a:cubicBezTo>
                  <a:pt x="535543" y="83769"/>
                  <a:pt x="235013" y="410480"/>
                  <a:pt x="151509" y="783491"/>
                </a:cubicBezTo>
                <a:cubicBezTo>
                  <a:pt x="36175" y="1298843"/>
                  <a:pt x="-191714" y="2499745"/>
                  <a:pt x="319343" y="2939564"/>
                </a:cubicBezTo>
                <a:cubicBezTo>
                  <a:pt x="830400" y="3379383"/>
                  <a:pt x="1915828" y="3438255"/>
                  <a:pt x="3217850" y="3422408"/>
                </a:cubicBezTo>
                <a:cubicBezTo>
                  <a:pt x="3251514" y="3541738"/>
                  <a:pt x="3263298" y="3609004"/>
                  <a:pt x="3232570" y="3793511"/>
                </a:cubicBezTo>
                <a:cubicBezTo>
                  <a:pt x="3517123" y="3635902"/>
                  <a:pt x="3798149" y="3417073"/>
                  <a:pt x="3798149" y="3417073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5DB81DD-8F8C-4933-94B4-0E5595C5A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41748" y="618134"/>
            <a:ext cx="6247268" cy="2432162"/>
          </a:xfrm>
          <a:custGeom>
            <a:avLst/>
            <a:gdLst>
              <a:gd name="connsiteX0" fmla="*/ 702544 w 1731866"/>
              <a:gd name="connsiteY0" fmla="*/ 704513 h 898547"/>
              <a:gd name="connsiteX1" fmla="*/ 1151838 w 1731866"/>
              <a:gd name="connsiteY1" fmla="*/ 709752 h 898547"/>
              <a:gd name="connsiteX2" fmla="*/ 1632946 w 1731866"/>
              <a:gd name="connsiteY2" fmla="*/ 622027 h 898547"/>
              <a:gd name="connsiteX3" fmla="*/ 1678094 w 1731866"/>
              <a:gd name="connsiteY3" fmla="*/ 138252 h 898547"/>
              <a:gd name="connsiteX4" fmla="*/ 721213 w 1731866"/>
              <a:gd name="connsiteY4" fmla="*/ 2711 h 898547"/>
              <a:gd name="connsiteX5" fmla="*/ 29222 w 1731866"/>
              <a:gd name="connsiteY5" fmla="*/ 208261 h 898547"/>
              <a:gd name="connsiteX6" fmla="*/ 142569 w 1731866"/>
              <a:gd name="connsiteY6" fmla="*/ 668985 h 898547"/>
              <a:gd name="connsiteX7" fmla="*/ 426128 w 1731866"/>
              <a:gd name="connsiteY7" fmla="*/ 701846 h 898547"/>
              <a:gd name="connsiteX8" fmla="*/ 729119 w 1731866"/>
              <a:gd name="connsiteY8" fmla="*/ 898538 h 898547"/>
              <a:gd name="connsiteX9" fmla="*/ 670635 w 1731866"/>
              <a:gd name="connsiteY9" fmla="*/ 773570 h 898547"/>
              <a:gd name="connsiteX10" fmla="*/ 702544 w 1731866"/>
              <a:gd name="connsiteY10" fmla="*/ 704513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70673 w 1731865"/>
              <a:gd name="connsiteY9" fmla="*/ 773579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5472"/>
              <a:gd name="connsiteY0" fmla="*/ 718060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29450 w 1735472"/>
              <a:gd name="connsiteY10" fmla="*/ 718060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18115 w 1721742"/>
              <a:gd name="connsiteY0" fmla="*/ 725582 h 891586"/>
              <a:gd name="connsiteX1" fmla="*/ 1151317 w 1721742"/>
              <a:gd name="connsiteY1" fmla="*/ 724804 h 891586"/>
              <a:gd name="connsiteX2" fmla="*/ 1619254 w 1721742"/>
              <a:gd name="connsiteY2" fmla="*/ 622036 h 891586"/>
              <a:gd name="connsiteX3" fmla="*/ 1664402 w 1721742"/>
              <a:gd name="connsiteY3" fmla="*/ 138261 h 891586"/>
              <a:gd name="connsiteX4" fmla="*/ 707521 w 1721742"/>
              <a:gd name="connsiteY4" fmla="*/ 2720 h 891586"/>
              <a:gd name="connsiteX5" fmla="*/ 15530 w 1721742"/>
              <a:gd name="connsiteY5" fmla="*/ 208270 h 891586"/>
              <a:gd name="connsiteX6" fmla="*/ 128877 w 1721742"/>
              <a:gd name="connsiteY6" fmla="*/ 668994 h 891586"/>
              <a:gd name="connsiteX7" fmla="*/ 446999 w 1721742"/>
              <a:gd name="connsiteY7" fmla="*/ 710126 h 891586"/>
              <a:gd name="connsiteX8" fmla="*/ 709887 w 1721742"/>
              <a:gd name="connsiteY8" fmla="*/ 891586 h 891586"/>
              <a:gd name="connsiteX9" fmla="*/ 630529 w 1721742"/>
              <a:gd name="connsiteY9" fmla="*/ 796638 h 891586"/>
              <a:gd name="connsiteX10" fmla="*/ 618115 w 1721742"/>
              <a:gd name="connsiteY10" fmla="*/ 725582 h 891586"/>
              <a:gd name="connsiteX0" fmla="*/ 647607 w 1751234"/>
              <a:gd name="connsiteY0" fmla="*/ 725582 h 891586"/>
              <a:gd name="connsiteX1" fmla="*/ 1180809 w 1751234"/>
              <a:gd name="connsiteY1" fmla="*/ 724804 h 891586"/>
              <a:gd name="connsiteX2" fmla="*/ 1648746 w 1751234"/>
              <a:gd name="connsiteY2" fmla="*/ 622036 h 891586"/>
              <a:gd name="connsiteX3" fmla="*/ 1693894 w 1751234"/>
              <a:gd name="connsiteY3" fmla="*/ 138261 h 891586"/>
              <a:gd name="connsiteX4" fmla="*/ 737013 w 1751234"/>
              <a:gd name="connsiteY4" fmla="*/ 2720 h 891586"/>
              <a:gd name="connsiteX5" fmla="*/ 45022 w 1751234"/>
              <a:gd name="connsiteY5" fmla="*/ 208270 h 891586"/>
              <a:gd name="connsiteX6" fmla="*/ 112285 w 1751234"/>
              <a:gd name="connsiteY6" fmla="*/ 648316 h 891586"/>
              <a:gd name="connsiteX7" fmla="*/ 476491 w 1751234"/>
              <a:gd name="connsiteY7" fmla="*/ 710126 h 891586"/>
              <a:gd name="connsiteX8" fmla="*/ 739379 w 1751234"/>
              <a:gd name="connsiteY8" fmla="*/ 891586 h 891586"/>
              <a:gd name="connsiteX9" fmla="*/ 660021 w 1751234"/>
              <a:gd name="connsiteY9" fmla="*/ 796638 h 891586"/>
              <a:gd name="connsiteX10" fmla="*/ 647607 w 1751234"/>
              <a:gd name="connsiteY10" fmla="*/ 725582 h 891586"/>
              <a:gd name="connsiteX0" fmla="*/ 643800 w 1747427"/>
              <a:gd name="connsiteY0" fmla="*/ 725582 h 891586"/>
              <a:gd name="connsiteX1" fmla="*/ 1177002 w 1747427"/>
              <a:gd name="connsiteY1" fmla="*/ 724804 h 891586"/>
              <a:gd name="connsiteX2" fmla="*/ 1644939 w 1747427"/>
              <a:gd name="connsiteY2" fmla="*/ 622036 h 891586"/>
              <a:gd name="connsiteX3" fmla="*/ 1690087 w 1747427"/>
              <a:gd name="connsiteY3" fmla="*/ 138261 h 891586"/>
              <a:gd name="connsiteX4" fmla="*/ 733206 w 1747427"/>
              <a:gd name="connsiteY4" fmla="*/ 2720 h 891586"/>
              <a:gd name="connsiteX5" fmla="*/ 41215 w 1747427"/>
              <a:gd name="connsiteY5" fmla="*/ 208270 h 891586"/>
              <a:gd name="connsiteX6" fmla="*/ 121645 w 1747427"/>
              <a:gd name="connsiteY6" fmla="*/ 629706 h 891586"/>
              <a:gd name="connsiteX7" fmla="*/ 472684 w 1747427"/>
              <a:gd name="connsiteY7" fmla="*/ 710126 h 891586"/>
              <a:gd name="connsiteX8" fmla="*/ 735572 w 1747427"/>
              <a:gd name="connsiteY8" fmla="*/ 891586 h 891586"/>
              <a:gd name="connsiteX9" fmla="*/ 656214 w 1747427"/>
              <a:gd name="connsiteY9" fmla="*/ 796638 h 891586"/>
              <a:gd name="connsiteX10" fmla="*/ 643800 w 1747427"/>
              <a:gd name="connsiteY10" fmla="*/ 725582 h 891586"/>
              <a:gd name="connsiteX0" fmla="*/ 622547 w 1726174"/>
              <a:gd name="connsiteY0" fmla="*/ 723164 h 889168"/>
              <a:gd name="connsiteX1" fmla="*/ 1155749 w 1726174"/>
              <a:gd name="connsiteY1" fmla="*/ 722386 h 889168"/>
              <a:gd name="connsiteX2" fmla="*/ 1623686 w 1726174"/>
              <a:gd name="connsiteY2" fmla="*/ 619618 h 889168"/>
              <a:gd name="connsiteX3" fmla="*/ 1668834 w 1726174"/>
              <a:gd name="connsiteY3" fmla="*/ 135843 h 889168"/>
              <a:gd name="connsiteX4" fmla="*/ 711953 w 1726174"/>
              <a:gd name="connsiteY4" fmla="*/ 302 h 889168"/>
              <a:gd name="connsiteX5" fmla="*/ 46296 w 1726174"/>
              <a:gd name="connsiteY5" fmla="*/ 158293 h 889168"/>
              <a:gd name="connsiteX6" fmla="*/ 100392 w 1726174"/>
              <a:gd name="connsiteY6" fmla="*/ 627288 h 889168"/>
              <a:gd name="connsiteX7" fmla="*/ 451431 w 1726174"/>
              <a:gd name="connsiteY7" fmla="*/ 707708 h 889168"/>
              <a:gd name="connsiteX8" fmla="*/ 714319 w 1726174"/>
              <a:gd name="connsiteY8" fmla="*/ 889168 h 889168"/>
              <a:gd name="connsiteX9" fmla="*/ 634961 w 1726174"/>
              <a:gd name="connsiteY9" fmla="*/ 794220 h 889168"/>
              <a:gd name="connsiteX10" fmla="*/ 622547 w 1726174"/>
              <a:gd name="connsiteY10" fmla="*/ 723164 h 889168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34961 w 1726174"/>
              <a:gd name="connsiteY9" fmla="*/ 794220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596213 w 1726174"/>
              <a:gd name="connsiteY10" fmla="*/ 719029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597107 w 1726174"/>
              <a:gd name="connsiteY9" fmla="*/ 790084 h 876761"/>
              <a:gd name="connsiteX10" fmla="*/ 596213 w 1726174"/>
              <a:gd name="connsiteY10" fmla="*/ 719029 h 876761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7107 w 1726174"/>
              <a:gd name="connsiteY9" fmla="*/ 790084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603967 w 1726174"/>
              <a:gd name="connsiteY9" fmla="*/ 795371 h 843785"/>
              <a:gd name="connsiteX10" fmla="*/ 596213 w 1726174"/>
              <a:gd name="connsiteY10" fmla="*/ 719029 h 843785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3967 w 1726174"/>
              <a:gd name="connsiteY9" fmla="*/ 795371 h 833928"/>
              <a:gd name="connsiteX10" fmla="*/ 596213 w 1726174"/>
              <a:gd name="connsiteY10" fmla="*/ 719029 h 833928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2001 w 1726174"/>
              <a:gd name="connsiteY9" fmla="*/ 787961 h 833928"/>
              <a:gd name="connsiteX10" fmla="*/ 596213 w 1726174"/>
              <a:gd name="connsiteY10" fmla="*/ 719029 h 833928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6056" h="844243">
                <a:moveTo>
                  <a:pt x="596095" y="729476"/>
                </a:moveTo>
                <a:cubicBezTo>
                  <a:pt x="661109" y="739868"/>
                  <a:pt x="981208" y="743412"/>
                  <a:pt x="1155631" y="732833"/>
                </a:cubicBezTo>
                <a:cubicBezTo>
                  <a:pt x="1330054" y="722254"/>
                  <a:pt x="1538054" y="727822"/>
                  <a:pt x="1623568" y="630065"/>
                </a:cubicBezTo>
                <a:cubicBezTo>
                  <a:pt x="1709082" y="532308"/>
                  <a:pt x="1780349" y="377557"/>
                  <a:pt x="1668716" y="146290"/>
                </a:cubicBezTo>
                <a:cubicBezTo>
                  <a:pt x="1577926" y="1391"/>
                  <a:pt x="980669" y="-2974"/>
                  <a:pt x="710246" y="768"/>
                </a:cubicBezTo>
                <a:cubicBezTo>
                  <a:pt x="439823" y="4510"/>
                  <a:pt x="147840" y="62579"/>
                  <a:pt x="46178" y="168740"/>
                </a:cubicBezTo>
                <a:cubicBezTo>
                  <a:pt x="-55484" y="274901"/>
                  <a:pt x="32752" y="546166"/>
                  <a:pt x="100274" y="637735"/>
                </a:cubicBezTo>
                <a:cubicBezTo>
                  <a:pt x="167796" y="729304"/>
                  <a:pt x="405212" y="718155"/>
                  <a:pt x="451313" y="718155"/>
                </a:cubicBezTo>
                <a:cubicBezTo>
                  <a:pt x="526895" y="793049"/>
                  <a:pt x="550644" y="827154"/>
                  <a:pt x="629622" y="844243"/>
                </a:cubicBezTo>
                <a:cubicBezTo>
                  <a:pt x="615010" y="820248"/>
                  <a:pt x="617853" y="832539"/>
                  <a:pt x="601883" y="798408"/>
                </a:cubicBezTo>
                <a:cubicBezTo>
                  <a:pt x="585219" y="769261"/>
                  <a:pt x="596095" y="729476"/>
                  <a:pt x="596095" y="72947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10B73D1-A4C3-4A71-836A-5FD28F326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77662" y="659873"/>
            <a:ext cx="6247268" cy="2432162"/>
          </a:xfrm>
          <a:custGeom>
            <a:avLst/>
            <a:gdLst>
              <a:gd name="connsiteX0" fmla="*/ 702544 w 1731866"/>
              <a:gd name="connsiteY0" fmla="*/ 704513 h 898547"/>
              <a:gd name="connsiteX1" fmla="*/ 1151838 w 1731866"/>
              <a:gd name="connsiteY1" fmla="*/ 709752 h 898547"/>
              <a:gd name="connsiteX2" fmla="*/ 1632946 w 1731866"/>
              <a:gd name="connsiteY2" fmla="*/ 622027 h 898547"/>
              <a:gd name="connsiteX3" fmla="*/ 1678094 w 1731866"/>
              <a:gd name="connsiteY3" fmla="*/ 138252 h 898547"/>
              <a:gd name="connsiteX4" fmla="*/ 721213 w 1731866"/>
              <a:gd name="connsiteY4" fmla="*/ 2711 h 898547"/>
              <a:gd name="connsiteX5" fmla="*/ 29222 w 1731866"/>
              <a:gd name="connsiteY5" fmla="*/ 208261 h 898547"/>
              <a:gd name="connsiteX6" fmla="*/ 142569 w 1731866"/>
              <a:gd name="connsiteY6" fmla="*/ 668985 h 898547"/>
              <a:gd name="connsiteX7" fmla="*/ 426128 w 1731866"/>
              <a:gd name="connsiteY7" fmla="*/ 701846 h 898547"/>
              <a:gd name="connsiteX8" fmla="*/ 729119 w 1731866"/>
              <a:gd name="connsiteY8" fmla="*/ 898538 h 898547"/>
              <a:gd name="connsiteX9" fmla="*/ 670635 w 1731866"/>
              <a:gd name="connsiteY9" fmla="*/ 773570 h 898547"/>
              <a:gd name="connsiteX10" fmla="*/ 702544 w 1731866"/>
              <a:gd name="connsiteY10" fmla="*/ 704513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70673 w 1731865"/>
              <a:gd name="connsiteY9" fmla="*/ 773579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5472"/>
              <a:gd name="connsiteY0" fmla="*/ 718060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29450 w 1735472"/>
              <a:gd name="connsiteY10" fmla="*/ 718060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18115 w 1721742"/>
              <a:gd name="connsiteY0" fmla="*/ 725582 h 891586"/>
              <a:gd name="connsiteX1" fmla="*/ 1151317 w 1721742"/>
              <a:gd name="connsiteY1" fmla="*/ 724804 h 891586"/>
              <a:gd name="connsiteX2" fmla="*/ 1619254 w 1721742"/>
              <a:gd name="connsiteY2" fmla="*/ 622036 h 891586"/>
              <a:gd name="connsiteX3" fmla="*/ 1664402 w 1721742"/>
              <a:gd name="connsiteY3" fmla="*/ 138261 h 891586"/>
              <a:gd name="connsiteX4" fmla="*/ 707521 w 1721742"/>
              <a:gd name="connsiteY4" fmla="*/ 2720 h 891586"/>
              <a:gd name="connsiteX5" fmla="*/ 15530 w 1721742"/>
              <a:gd name="connsiteY5" fmla="*/ 208270 h 891586"/>
              <a:gd name="connsiteX6" fmla="*/ 128877 w 1721742"/>
              <a:gd name="connsiteY6" fmla="*/ 668994 h 891586"/>
              <a:gd name="connsiteX7" fmla="*/ 446999 w 1721742"/>
              <a:gd name="connsiteY7" fmla="*/ 710126 h 891586"/>
              <a:gd name="connsiteX8" fmla="*/ 709887 w 1721742"/>
              <a:gd name="connsiteY8" fmla="*/ 891586 h 891586"/>
              <a:gd name="connsiteX9" fmla="*/ 630529 w 1721742"/>
              <a:gd name="connsiteY9" fmla="*/ 796638 h 891586"/>
              <a:gd name="connsiteX10" fmla="*/ 618115 w 1721742"/>
              <a:gd name="connsiteY10" fmla="*/ 725582 h 891586"/>
              <a:gd name="connsiteX0" fmla="*/ 647607 w 1751234"/>
              <a:gd name="connsiteY0" fmla="*/ 725582 h 891586"/>
              <a:gd name="connsiteX1" fmla="*/ 1180809 w 1751234"/>
              <a:gd name="connsiteY1" fmla="*/ 724804 h 891586"/>
              <a:gd name="connsiteX2" fmla="*/ 1648746 w 1751234"/>
              <a:gd name="connsiteY2" fmla="*/ 622036 h 891586"/>
              <a:gd name="connsiteX3" fmla="*/ 1693894 w 1751234"/>
              <a:gd name="connsiteY3" fmla="*/ 138261 h 891586"/>
              <a:gd name="connsiteX4" fmla="*/ 737013 w 1751234"/>
              <a:gd name="connsiteY4" fmla="*/ 2720 h 891586"/>
              <a:gd name="connsiteX5" fmla="*/ 45022 w 1751234"/>
              <a:gd name="connsiteY5" fmla="*/ 208270 h 891586"/>
              <a:gd name="connsiteX6" fmla="*/ 112285 w 1751234"/>
              <a:gd name="connsiteY6" fmla="*/ 648316 h 891586"/>
              <a:gd name="connsiteX7" fmla="*/ 476491 w 1751234"/>
              <a:gd name="connsiteY7" fmla="*/ 710126 h 891586"/>
              <a:gd name="connsiteX8" fmla="*/ 739379 w 1751234"/>
              <a:gd name="connsiteY8" fmla="*/ 891586 h 891586"/>
              <a:gd name="connsiteX9" fmla="*/ 660021 w 1751234"/>
              <a:gd name="connsiteY9" fmla="*/ 796638 h 891586"/>
              <a:gd name="connsiteX10" fmla="*/ 647607 w 1751234"/>
              <a:gd name="connsiteY10" fmla="*/ 725582 h 891586"/>
              <a:gd name="connsiteX0" fmla="*/ 643800 w 1747427"/>
              <a:gd name="connsiteY0" fmla="*/ 725582 h 891586"/>
              <a:gd name="connsiteX1" fmla="*/ 1177002 w 1747427"/>
              <a:gd name="connsiteY1" fmla="*/ 724804 h 891586"/>
              <a:gd name="connsiteX2" fmla="*/ 1644939 w 1747427"/>
              <a:gd name="connsiteY2" fmla="*/ 622036 h 891586"/>
              <a:gd name="connsiteX3" fmla="*/ 1690087 w 1747427"/>
              <a:gd name="connsiteY3" fmla="*/ 138261 h 891586"/>
              <a:gd name="connsiteX4" fmla="*/ 733206 w 1747427"/>
              <a:gd name="connsiteY4" fmla="*/ 2720 h 891586"/>
              <a:gd name="connsiteX5" fmla="*/ 41215 w 1747427"/>
              <a:gd name="connsiteY5" fmla="*/ 208270 h 891586"/>
              <a:gd name="connsiteX6" fmla="*/ 121645 w 1747427"/>
              <a:gd name="connsiteY6" fmla="*/ 629706 h 891586"/>
              <a:gd name="connsiteX7" fmla="*/ 472684 w 1747427"/>
              <a:gd name="connsiteY7" fmla="*/ 710126 h 891586"/>
              <a:gd name="connsiteX8" fmla="*/ 735572 w 1747427"/>
              <a:gd name="connsiteY8" fmla="*/ 891586 h 891586"/>
              <a:gd name="connsiteX9" fmla="*/ 656214 w 1747427"/>
              <a:gd name="connsiteY9" fmla="*/ 796638 h 891586"/>
              <a:gd name="connsiteX10" fmla="*/ 643800 w 1747427"/>
              <a:gd name="connsiteY10" fmla="*/ 725582 h 891586"/>
              <a:gd name="connsiteX0" fmla="*/ 622547 w 1726174"/>
              <a:gd name="connsiteY0" fmla="*/ 723164 h 889168"/>
              <a:gd name="connsiteX1" fmla="*/ 1155749 w 1726174"/>
              <a:gd name="connsiteY1" fmla="*/ 722386 h 889168"/>
              <a:gd name="connsiteX2" fmla="*/ 1623686 w 1726174"/>
              <a:gd name="connsiteY2" fmla="*/ 619618 h 889168"/>
              <a:gd name="connsiteX3" fmla="*/ 1668834 w 1726174"/>
              <a:gd name="connsiteY3" fmla="*/ 135843 h 889168"/>
              <a:gd name="connsiteX4" fmla="*/ 711953 w 1726174"/>
              <a:gd name="connsiteY4" fmla="*/ 302 h 889168"/>
              <a:gd name="connsiteX5" fmla="*/ 46296 w 1726174"/>
              <a:gd name="connsiteY5" fmla="*/ 158293 h 889168"/>
              <a:gd name="connsiteX6" fmla="*/ 100392 w 1726174"/>
              <a:gd name="connsiteY6" fmla="*/ 627288 h 889168"/>
              <a:gd name="connsiteX7" fmla="*/ 451431 w 1726174"/>
              <a:gd name="connsiteY7" fmla="*/ 707708 h 889168"/>
              <a:gd name="connsiteX8" fmla="*/ 714319 w 1726174"/>
              <a:gd name="connsiteY8" fmla="*/ 889168 h 889168"/>
              <a:gd name="connsiteX9" fmla="*/ 634961 w 1726174"/>
              <a:gd name="connsiteY9" fmla="*/ 794220 h 889168"/>
              <a:gd name="connsiteX10" fmla="*/ 622547 w 1726174"/>
              <a:gd name="connsiteY10" fmla="*/ 723164 h 889168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34961 w 1726174"/>
              <a:gd name="connsiteY9" fmla="*/ 794220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596213 w 1726174"/>
              <a:gd name="connsiteY10" fmla="*/ 719029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597107 w 1726174"/>
              <a:gd name="connsiteY9" fmla="*/ 790084 h 876761"/>
              <a:gd name="connsiteX10" fmla="*/ 596213 w 1726174"/>
              <a:gd name="connsiteY10" fmla="*/ 719029 h 876761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7107 w 1726174"/>
              <a:gd name="connsiteY9" fmla="*/ 790084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603967 w 1726174"/>
              <a:gd name="connsiteY9" fmla="*/ 795371 h 843785"/>
              <a:gd name="connsiteX10" fmla="*/ 596213 w 1726174"/>
              <a:gd name="connsiteY10" fmla="*/ 719029 h 843785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3967 w 1726174"/>
              <a:gd name="connsiteY9" fmla="*/ 795371 h 833928"/>
              <a:gd name="connsiteX10" fmla="*/ 596213 w 1726174"/>
              <a:gd name="connsiteY10" fmla="*/ 719029 h 833928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2001 w 1726174"/>
              <a:gd name="connsiteY9" fmla="*/ 787961 h 833928"/>
              <a:gd name="connsiteX10" fmla="*/ 596213 w 1726174"/>
              <a:gd name="connsiteY10" fmla="*/ 719029 h 833928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6056" h="844243">
                <a:moveTo>
                  <a:pt x="596095" y="729476"/>
                </a:moveTo>
                <a:cubicBezTo>
                  <a:pt x="661109" y="739868"/>
                  <a:pt x="981208" y="743412"/>
                  <a:pt x="1155631" y="732833"/>
                </a:cubicBezTo>
                <a:cubicBezTo>
                  <a:pt x="1330054" y="722254"/>
                  <a:pt x="1538054" y="727822"/>
                  <a:pt x="1623568" y="630065"/>
                </a:cubicBezTo>
                <a:cubicBezTo>
                  <a:pt x="1709082" y="532308"/>
                  <a:pt x="1780349" y="377557"/>
                  <a:pt x="1668716" y="146290"/>
                </a:cubicBezTo>
                <a:cubicBezTo>
                  <a:pt x="1577926" y="1391"/>
                  <a:pt x="980669" y="-2974"/>
                  <a:pt x="710246" y="768"/>
                </a:cubicBezTo>
                <a:cubicBezTo>
                  <a:pt x="439823" y="4510"/>
                  <a:pt x="147840" y="62579"/>
                  <a:pt x="46178" y="168740"/>
                </a:cubicBezTo>
                <a:cubicBezTo>
                  <a:pt x="-55484" y="274901"/>
                  <a:pt x="32752" y="546166"/>
                  <a:pt x="100274" y="637735"/>
                </a:cubicBezTo>
                <a:cubicBezTo>
                  <a:pt x="167796" y="729304"/>
                  <a:pt x="405212" y="718155"/>
                  <a:pt x="451313" y="718155"/>
                </a:cubicBezTo>
                <a:cubicBezTo>
                  <a:pt x="526895" y="793049"/>
                  <a:pt x="550644" y="827154"/>
                  <a:pt x="629622" y="844243"/>
                </a:cubicBezTo>
                <a:cubicBezTo>
                  <a:pt x="615010" y="820248"/>
                  <a:pt x="617853" y="832539"/>
                  <a:pt x="601883" y="798408"/>
                </a:cubicBezTo>
                <a:cubicBezTo>
                  <a:pt x="585219" y="769261"/>
                  <a:pt x="596095" y="729476"/>
                  <a:pt x="596095" y="72947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3724F4-44ED-9562-186D-95D874057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6598" y="1083379"/>
            <a:ext cx="4947424" cy="1364106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br>
              <a:rPr lang="en-GB" sz="3000" b="1" i="0" u="none" strike="noStrike" dirty="0">
                <a:effectLst/>
                <a:latin typeface="The Serif Hand" panose="03070502030502020204" pitchFamily="66" charset="0"/>
              </a:rPr>
            </a:br>
            <a:r>
              <a:rPr lang="en-GB" sz="4400" b="1" i="0" u="none" strike="noStrike" dirty="0">
                <a:effectLst/>
                <a:latin typeface="The Serif Hand" panose="03070502030502020204" pitchFamily="66" charset="0"/>
              </a:rPr>
              <a:t>The Rational-Economic Model</a:t>
            </a:r>
            <a:br>
              <a:rPr lang="en-GB" sz="3000" b="1" i="0" u="none" strike="noStrike" dirty="0">
                <a:effectLst/>
                <a:latin typeface="Nunito" panose="020F0502020204030204" pitchFamily="34" charset="0"/>
              </a:rPr>
            </a:br>
            <a:endParaRPr lang="en-US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7DBE4A-B95D-C5D3-65A2-A19B15338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2053" y="2870991"/>
            <a:ext cx="5864379" cy="2643119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000" b="0" i="1" dirty="0">
                <a:latin typeface="Arial" panose="020B0604020202020204" pitchFamily="34" charset="0"/>
                <a:cs typeface="Arial" panose="020B0604020202020204" pitchFamily="34" charset="0"/>
              </a:rPr>
              <a:t>According to the rational-economic model, economic self-interest serves as people's primary motivation. They will behave in a way that </a:t>
            </a:r>
            <a:r>
              <a:rPr lang="en-US" sz="2000" b="0" i="1" dirty="0" err="1">
                <a:latin typeface="Arial" panose="020B0604020202020204" pitchFamily="34" charset="0"/>
                <a:cs typeface="Arial" panose="020B0604020202020204" pitchFamily="34" charset="0"/>
              </a:rPr>
              <a:t>maximises</a:t>
            </a:r>
            <a:r>
              <a:rPr lang="en-US" sz="2000" b="0" i="1" dirty="0">
                <a:latin typeface="Arial" panose="020B0604020202020204" pitchFamily="34" charset="0"/>
                <a:cs typeface="Arial" panose="020B0604020202020204" pitchFamily="34" charset="0"/>
              </a:rPr>
              <a:t> their material and financial gains.</a:t>
            </a:r>
          </a:p>
        </p:txBody>
      </p:sp>
    </p:spTree>
    <p:extLst>
      <p:ext uri="{BB962C8B-B14F-4D97-AF65-F5344CB8AC3E}">
        <p14:creationId xmlns:p14="http://schemas.microsoft.com/office/powerpoint/2010/main" val="1303705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D9769A-E1A8-4890-A4B7-FF5D5C1DC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5030541-939E-4D9D-82AB-34D32FD16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79057" y="2200234"/>
            <a:ext cx="7166759" cy="4187342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51779" h="3793511">
                <a:moveTo>
                  <a:pt x="3798149" y="3417073"/>
                </a:moveTo>
                <a:cubicBezTo>
                  <a:pt x="4257694" y="3448903"/>
                  <a:pt x="4652464" y="3376665"/>
                  <a:pt x="4927311" y="3061336"/>
                </a:cubicBezTo>
                <a:cubicBezTo>
                  <a:pt x="5202158" y="2746007"/>
                  <a:pt x="5426837" y="1957540"/>
                  <a:pt x="5447234" y="1525101"/>
                </a:cubicBezTo>
                <a:cubicBezTo>
                  <a:pt x="5467631" y="1092662"/>
                  <a:pt x="5433316" y="716660"/>
                  <a:pt x="5049696" y="466701"/>
                </a:cubicBezTo>
                <a:cubicBezTo>
                  <a:pt x="4607927" y="262351"/>
                  <a:pt x="2070438" y="-86269"/>
                  <a:pt x="1020994" y="19557"/>
                </a:cubicBezTo>
                <a:cubicBezTo>
                  <a:pt x="535543" y="83769"/>
                  <a:pt x="235013" y="410480"/>
                  <a:pt x="151509" y="783491"/>
                </a:cubicBezTo>
                <a:cubicBezTo>
                  <a:pt x="36175" y="1298843"/>
                  <a:pt x="-191714" y="2499745"/>
                  <a:pt x="319343" y="2939564"/>
                </a:cubicBezTo>
                <a:cubicBezTo>
                  <a:pt x="830400" y="3379383"/>
                  <a:pt x="1915828" y="3438255"/>
                  <a:pt x="3217850" y="3422408"/>
                </a:cubicBezTo>
                <a:cubicBezTo>
                  <a:pt x="3251514" y="3541738"/>
                  <a:pt x="3263298" y="3609004"/>
                  <a:pt x="3232570" y="3793511"/>
                </a:cubicBezTo>
                <a:cubicBezTo>
                  <a:pt x="3517123" y="3635902"/>
                  <a:pt x="3798149" y="3417073"/>
                  <a:pt x="3798149" y="3417073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2C72092-2B09-4FBA-B639-9D8632545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7520" y="2255022"/>
            <a:ext cx="7166759" cy="4187342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51779" h="3793511">
                <a:moveTo>
                  <a:pt x="3798149" y="3417073"/>
                </a:moveTo>
                <a:cubicBezTo>
                  <a:pt x="4257694" y="3448903"/>
                  <a:pt x="4652464" y="3376665"/>
                  <a:pt x="4927311" y="3061336"/>
                </a:cubicBezTo>
                <a:cubicBezTo>
                  <a:pt x="5202158" y="2746007"/>
                  <a:pt x="5426837" y="1957540"/>
                  <a:pt x="5447234" y="1525101"/>
                </a:cubicBezTo>
                <a:cubicBezTo>
                  <a:pt x="5467631" y="1092662"/>
                  <a:pt x="5433316" y="716660"/>
                  <a:pt x="5049696" y="466701"/>
                </a:cubicBezTo>
                <a:cubicBezTo>
                  <a:pt x="4607927" y="262351"/>
                  <a:pt x="2070438" y="-86269"/>
                  <a:pt x="1020994" y="19557"/>
                </a:cubicBezTo>
                <a:cubicBezTo>
                  <a:pt x="535543" y="83769"/>
                  <a:pt x="235013" y="410480"/>
                  <a:pt x="151509" y="783491"/>
                </a:cubicBezTo>
                <a:cubicBezTo>
                  <a:pt x="36175" y="1298843"/>
                  <a:pt x="-191714" y="2499745"/>
                  <a:pt x="319343" y="2939564"/>
                </a:cubicBezTo>
                <a:cubicBezTo>
                  <a:pt x="830400" y="3379383"/>
                  <a:pt x="1915828" y="3438255"/>
                  <a:pt x="3217850" y="3422408"/>
                </a:cubicBezTo>
                <a:cubicBezTo>
                  <a:pt x="3251514" y="3541738"/>
                  <a:pt x="3263298" y="3609004"/>
                  <a:pt x="3232570" y="3793511"/>
                </a:cubicBezTo>
                <a:cubicBezTo>
                  <a:pt x="3517123" y="3635902"/>
                  <a:pt x="3798149" y="3417073"/>
                  <a:pt x="3798149" y="3417073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5DB81DD-8F8C-4933-94B4-0E5595C5A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41748" y="618134"/>
            <a:ext cx="6247268" cy="2432162"/>
          </a:xfrm>
          <a:custGeom>
            <a:avLst/>
            <a:gdLst>
              <a:gd name="connsiteX0" fmla="*/ 702544 w 1731866"/>
              <a:gd name="connsiteY0" fmla="*/ 704513 h 898547"/>
              <a:gd name="connsiteX1" fmla="*/ 1151838 w 1731866"/>
              <a:gd name="connsiteY1" fmla="*/ 709752 h 898547"/>
              <a:gd name="connsiteX2" fmla="*/ 1632946 w 1731866"/>
              <a:gd name="connsiteY2" fmla="*/ 622027 h 898547"/>
              <a:gd name="connsiteX3" fmla="*/ 1678094 w 1731866"/>
              <a:gd name="connsiteY3" fmla="*/ 138252 h 898547"/>
              <a:gd name="connsiteX4" fmla="*/ 721213 w 1731866"/>
              <a:gd name="connsiteY4" fmla="*/ 2711 h 898547"/>
              <a:gd name="connsiteX5" fmla="*/ 29222 w 1731866"/>
              <a:gd name="connsiteY5" fmla="*/ 208261 h 898547"/>
              <a:gd name="connsiteX6" fmla="*/ 142569 w 1731866"/>
              <a:gd name="connsiteY6" fmla="*/ 668985 h 898547"/>
              <a:gd name="connsiteX7" fmla="*/ 426128 w 1731866"/>
              <a:gd name="connsiteY7" fmla="*/ 701846 h 898547"/>
              <a:gd name="connsiteX8" fmla="*/ 729119 w 1731866"/>
              <a:gd name="connsiteY8" fmla="*/ 898538 h 898547"/>
              <a:gd name="connsiteX9" fmla="*/ 670635 w 1731866"/>
              <a:gd name="connsiteY9" fmla="*/ 773570 h 898547"/>
              <a:gd name="connsiteX10" fmla="*/ 702544 w 1731866"/>
              <a:gd name="connsiteY10" fmla="*/ 704513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70673 w 1731865"/>
              <a:gd name="connsiteY9" fmla="*/ 773579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5472"/>
              <a:gd name="connsiteY0" fmla="*/ 718060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29450 w 1735472"/>
              <a:gd name="connsiteY10" fmla="*/ 718060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18115 w 1721742"/>
              <a:gd name="connsiteY0" fmla="*/ 725582 h 891586"/>
              <a:gd name="connsiteX1" fmla="*/ 1151317 w 1721742"/>
              <a:gd name="connsiteY1" fmla="*/ 724804 h 891586"/>
              <a:gd name="connsiteX2" fmla="*/ 1619254 w 1721742"/>
              <a:gd name="connsiteY2" fmla="*/ 622036 h 891586"/>
              <a:gd name="connsiteX3" fmla="*/ 1664402 w 1721742"/>
              <a:gd name="connsiteY3" fmla="*/ 138261 h 891586"/>
              <a:gd name="connsiteX4" fmla="*/ 707521 w 1721742"/>
              <a:gd name="connsiteY4" fmla="*/ 2720 h 891586"/>
              <a:gd name="connsiteX5" fmla="*/ 15530 w 1721742"/>
              <a:gd name="connsiteY5" fmla="*/ 208270 h 891586"/>
              <a:gd name="connsiteX6" fmla="*/ 128877 w 1721742"/>
              <a:gd name="connsiteY6" fmla="*/ 668994 h 891586"/>
              <a:gd name="connsiteX7" fmla="*/ 446999 w 1721742"/>
              <a:gd name="connsiteY7" fmla="*/ 710126 h 891586"/>
              <a:gd name="connsiteX8" fmla="*/ 709887 w 1721742"/>
              <a:gd name="connsiteY8" fmla="*/ 891586 h 891586"/>
              <a:gd name="connsiteX9" fmla="*/ 630529 w 1721742"/>
              <a:gd name="connsiteY9" fmla="*/ 796638 h 891586"/>
              <a:gd name="connsiteX10" fmla="*/ 618115 w 1721742"/>
              <a:gd name="connsiteY10" fmla="*/ 725582 h 891586"/>
              <a:gd name="connsiteX0" fmla="*/ 647607 w 1751234"/>
              <a:gd name="connsiteY0" fmla="*/ 725582 h 891586"/>
              <a:gd name="connsiteX1" fmla="*/ 1180809 w 1751234"/>
              <a:gd name="connsiteY1" fmla="*/ 724804 h 891586"/>
              <a:gd name="connsiteX2" fmla="*/ 1648746 w 1751234"/>
              <a:gd name="connsiteY2" fmla="*/ 622036 h 891586"/>
              <a:gd name="connsiteX3" fmla="*/ 1693894 w 1751234"/>
              <a:gd name="connsiteY3" fmla="*/ 138261 h 891586"/>
              <a:gd name="connsiteX4" fmla="*/ 737013 w 1751234"/>
              <a:gd name="connsiteY4" fmla="*/ 2720 h 891586"/>
              <a:gd name="connsiteX5" fmla="*/ 45022 w 1751234"/>
              <a:gd name="connsiteY5" fmla="*/ 208270 h 891586"/>
              <a:gd name="connsiteX6" fmla="*/ 112285 w 1751234"/>
              <a:gd name="connsiteY6" fmla="*/ 648316 h 891586"/>
              <a:gd name="connsiteX7" fmla="*/ 476491 w 1751234"/>
              <a:gd name="connsiteY7" fmla="*/ 710126 h 891586"/>
              <a:gd name="connsiteX8" fmla="*/ 739379 w 1751234"/>
              <a:gd name="connsiteY8" fmla="*/ 891586 h 891586"/>
              <a:gd name="connsiteX9" fmla="*/ 660021 w 1751234"/>
              <a:gd name="connsiteY9" fmla="*/ 796638 h 891586"/>
              <a:gd name="connsiteX10" fmla="*/ 647607 w 1751234"/>
              <a:gd name="connsiteY10" fmla="*/ 725582 h 891586"/>
              <a:gd name="connsiteX0" fmla="*/ 643800 w 1747427"/>
              <a:gd name="connsiteY0" fmla="*/ 725582 h 891586"/>
              <a:gd name="connsiteX1" fmla="*/ 1177002 w 1747427"/>
              <a:gd name="connsiteY1" fmla="*/ 724804 h 891586"/>
              <a:gd name="connsiteX2" fmla="*/ 1644939 w 1747427"/>
              <a:gd name="connsiteY2" fmla="*/ 622036 h 891586"/>
              <a:gd name="connsiteX3" fmla="*/ 1690087 w 1747427"/>
              <a:gd name="connsiteY3" fmla="*/ 138261 h 891586"/>
              <a:gd name="connsiteX4" fmla="*/ 733206 w 1747427"/>
              <a:gd name="connsiteY4" fmla="*/ 2720 h 891586"/>
              <a:gd name="connsiteX5" fmla="*/ 41215 w 1747427"/>
              <a:gd name="connsiteY5" fmla="*/ 208270 h 891586"/>
              <a:gd name="connsiteX6" fmla="*/ 121645 w 1747427"/>
              <a:gd name="connsiteY6" fmla="*/ 629706 h 891586"/>
              <a:gd name="connsiteX7" fmla="*/ 472684 w 1747427"/>
              <a:gd name="connsiteY7" fmla="*/ 710126 h 891586"/>
              <a:gd name="connsiteX8" fmla="*/ 735572 w 1747427"/>
              <a:gd name="connsiteY8" fmla="*/ 891586 h 891586"/>
              <a:gd name="connsiteX9" fmla="*/ 656214 w 1747427"/>
              <a:gd name="connsiteY9" fmla="*/ 796638 h 891586"/>
              <a:gd name="connsiteX10" fmla="*/ 643800 w 1747427"/>
              <a:gd name="connsiteY10" fmla="*/ 725582 h 891586"/>
              <a:gd name="connsiteX0" fmla="*/ 622547 w 1726174"/>
              <a:gd name="connsiteY0" fmla="*/ 723164 h 889168"/>
              <a:gd name="connsiteX1" fmla="*/ 1155749 w 1726174"/>
              <a:gd name="connsiteY1" fmla="*/ 722386 h 889168"/>
              <a:gd name="connsiteX2" fmla="*/ 1623686 w 1726174"/>
              <a:gd name="connsiteY2" fmla="*/ 619618 h 889168"/>
              <a:gd name="connsiteX3" fmla="*/ 1668834 w 1726174"/>
              <a:gd name="connsiteY3" fmla="*/ 135843 h 889168"/>
              <a:gd name="connsiteX4" fmla="*/ 711953 w 1726174"/>
              <a:gd name="connsiteY4" fmla="*/ 302 h 889168"/>
              <a:gd name="connsiteX5" fmla="*/ 46296 w 1726174"/>
              <a:gd name="connsiteY5" fmla="*/ 158293 h 889168"/>
              <a:gd name="connsiteX6" fmla="*/ 100392 w 1726174"/>
              <a:gd name="connsiteY6" fmla="*/ 627288 h 889168"/>
              <a:gd name="connsiteX7" fmla="*/ 451431 w 1726174"/>
              <a:gd name="connsiteY7" fmla="*/ 707708 h 889168"/>
              <a:gd name="connsiteX8" fmla="*/ 714319 w 1726174"/>
              <a:gd name="connsiteY8" fmla="*/ 889168 h 889168"/>
              <a:gd name="connsiteX9" fmla="*/ 634961 w 1726174"/>
              <a:gd name="connsiteY9" fmla="*/ 794220 h 889168"/>
              <a:gd name="connsiteX10" fmla="*/ 622547 w 1726174"/>
              <a:gd name="connsiteY10" fmla="*/ 723164 h 889168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34961 w 1726174"/>
              <a:gd name="connsiteY9" fmla="*/ 794220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596213 w 1726174"/>
              <a:gd name="connsiteY10" fmla="*/ 719029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597107 w 1726174"/>
              <a:gd name="connsiteY9" fmla="*/ 790084 h 876761"/>
              <a:gd name="connsiteX10" fmla="*/ 596213 w 1726174"/>
              <a:gd name="connsiteY10" fmla="*/ 719029 h 876761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7107 w 1726174"/>
              <a:gd name="connsiteY9" fmla="*/ 790084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603967 w 1726174"/>
              <a:gd name="connsiteY9" fmla="*/ 795371 h 843785"/>
              <a:gd name="connsiteX10" fmla="*/ 596213 w 1726174"/>
              <a:gd name="connsiteY10" fmla="*/ 719029 h 843785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3967 w 1726174"/>
              <a:gd name="connsiteY9" fmla="*/ 795371 h 833928"/>
              <a:gd name="connsiteX10" fmla="*/ 596213 w 1726174"/>
              <a:gd name="connsiteY10" fmla="*/ 719029 h 833928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2001 w 1726174"/>
              <a:gd name="connsiteY9" fmla="*/ 787961 h 833928"/>
              <a:gd name="connsiteX10" fmla="*/ 596213 w 1726174"/>
              <a:gd name="connsiteY10" fmla="*/ 719029 h 833928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6056" h="844243">
                <a:moveTo>
                  <a:pt x="596095" y="729476"/>
                </a:moveTo>
                <a:cubicBezTo>
                  <a:pt x="661109" y="739868"/>
                  <a:pt x="981208" y="743412"/>
                  <a:pt x="1155631" y="732833"/>
                </a:cubicBezTo>
                <a:cubicBezTo>
                  <a:pt x="1330054" y="722254"/>
                  <a:pt x="1538054" y="727822"/>
                  <a:pt x="1623568" y="630065"/>
                </a:cubicBezTo>
                <a:cubicBezTo>
                  <a:pt x="1709082" y="532308"/>
                  <a:pt x="1780349" y="377557"/>
                  <a:pt x="1668716" y="146290"/>
                </a:cubicBezTo>
                <a:cubicBezTo>
                  <a:pt x="1577926" y="1391"/>
                  <a:pt x="980669" y="-2974"/>
                  <a:pt x="710246" y="768"/>
                </a:cubicBezTo>
                <a:cubicBezTo>
                  <a:pt x="439823" y="4510"/>
                  <a:pt x="147840" y="62579"/>
                  <a:pt x="46178" y="168740"/>
                </a:cubicBezTo>
                <a:cubicBezTo>
                  <a:pt x="-55484" y="274901"/>
                  <a:pt x="32752" y="546166"/>
                  <a:pt x="100274" y="637735"/>
                </a:cubicBezTo>
                <a:cubicBezTo>
                  <a:pt x="167796" y="729304"/>
                  <a:pt x="405212" y="718155"/>
                  <a:pt x="451313" y="718155"/>
                </a:cubicBezTo>
                <a:cubicBezTo>
                  <a:pt x="526895" y="793049"/>
                  <a:pt x="550644" y="827154"/>
                  <a:pt x="629622" y="844243"/>
                </a:cubicBezTo>
                <a:cubicBezTo>
                  <a:pt x="615010" y="820248"/>
                  <a:pt x="617853" y="832539"/>
                  <a:pt x="601883" y="798408"/>
                </a:cubicBezTo>
                <a:cubicBezTo>
                  <a:pt x="585219" y="769261"/>
                  <a:pt x="596095" y="729476"/>
                  <a:pt x="596095" y="72947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E10B73D1-A4C3-4A71-836A-5FD28F326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77662" y="659873"/>
            <a:ext cx="6247268" cy="2432162"/>
          </a:xfrm>
          <a:custGeom>
            <a:avLst/>
            <a:gdLst>
              <a:gd name="connsiteX0" fmla="*/ 702544 w 1731866"/>
              <a:gd name="connsiteY0" fmla="*/ 704513 h 898547"/>
              <a:gd name="connsiteX1" fmla="*/ 1151838 w 1731866"/>
              <a:gd name="connsiteY1" fmla="*/ 709752 h 898547"/>
              <a:gd name="connsiteX2" fmla="*/ 1632946 w 1731866"/>
              <a:gd name="connsiteY2" fmla="*/ 622027 h 898547"/>
              <a:gd name="connsiteX3" fmla="*/ 1678094 w 1731866"/>
              <a:gd name="connsiteY3" fmla="*/ 138252 h 898547"/>
              <a:gd name="connsiteX4" fmla="*/ 721213 w 1731866"/>
              <a:gd name="connsiteY4" fmla="*/ 2711 h 898547"/>
              <a:gd name="connsiteX5" fmla="*/ 29222 w 1731866"/>
              <a:gd name="connsiteY5" fmla="*/ 208261 h 898547"/>
              <a:gd name="connsiteX6" fmla="*/ 142569 w 1731866"/>
              <a:gd name="connsiteY6" fmla="*/ 668985 h 898547"/>
              <a:gd name="connsiteX7" fmla="*/ 426128 w 1731866"/>
              <a:gd name="connsiteY7" fmla="*/ 701846 h 898547"/>
              <a:gd name="connsiteX8" fmla="*/ 729119 w 1731866"/>
              <a:gd name="connsiteY8" fmla="*/ 898538 h 898547"/>
              <a:gd name="connsiteX9" fmla="*/ 670635 w 1731866"/>
              <a:gd name="connsiteY9" fmla="*/ 773570 h 898547"/>
              <a:gd name="connsiteX10" fmla="*/ 702544 w 1731866"/>
              <a:gd name="connsiteY10" fmla="*/ 704513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70673 w 1731865"/>
              <a:gd name="connsiteY9" fmla="*/ 773579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5472"/>
              <a:gd name="connsiteY0" fmla="*/ 718060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29450 w 1735472"/>
              <a:gd name="connsiteY10" fmla="*/ 718060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18115 w 1721742"/>
              <a:gd name="connsiteY0" fmla="*/ 725582 h 891586"/>
              <a:gd name="connsiteX1" fmla="*/ 1151317 w 1721742"/>
              <a:gd name="connsiteY1" fmla="*/ 724804 h 891586"/>
              <a:gd name="connsiteX2" fmla="*/ 1619254 w 1721742"/>
              <a:gd name="connsiteY2" fmla="*/ 622036 h 891586"/>
              <a:gd name="connsiteX3" fmla="*/ 1664402 w 1721742"/>
              <a:gd name="connsiteY3" fmla="*/ 138261 h 891586"/>
              <a:gd name="connsiteX4" fmla="*/ 707521 w 1721742"/>
              <a:gd name="connsiteY4" fmla="*/ 2720 h 891586"/>
              <a:gd name="connsiteX5" fmla="*/ 15530 w 1721742"/>
              <a:gd name="connsiteY5" fmla="*/ 208270 h 891586"/>
              <a:gd name="connsiteX6" fmla="*/ 128877 w 1721742"/>
              <a:gd name="connsiteY6" fmla="*/ 668994 h 891586"/>
              <a:gd name="connsiteX7" fmla="*/ 446999 w 1721742"/>
              <a:gd name="connsiteY7" fmla="*/ 710126 h 891586"/>
              <a:gd name="connsiteX8" fmla="*/ 709887 w 1721742"/>
              <a:gd name="connsiteY8" fmla="*/ 891586 h 891586"/>
              <a:gd name="connsiteX9" fmla="*/ 630529 w 1721742"/>
              <a:gd name="connsiteY9" fmla="*/ 796638 h 891586"/>
              <a:gd name="connsiteX10" fmla="*/ 618115 w 1721742"/>
              <a:gd name="connsiteY10" fmla="*/ 725582 h 891586"/>
              <a:gd name="connsiteX0" fmla="*/ 647607 w 1751234"/>
              <a:gd name="connsiteY0" fmla="*/ 725582 h 891586"/>
              <a:gd name="connsiteX1" fmla="*/ 1180809 w 1751234"/>
              <a:gd name="connsiteY1" fmla="*/ 724804 h 891586"/>
              <a:gd name="connsiteX2" fmla="*/ 1648746 w 1751234"/>
              <a:gd name="connsiteY2" fmla="*/ 622036 h 891586"/>
              <a:gd name="connsiteX3" fmla="*/ 1693894 w 1751234"/>
              <a:gd name="connsiteY3" fmla="*/ 138261 h 891586"/>
              <a:gd name="connsiteX4" fmla="*/ 737013 w 1751234"/>
              <a:gd name="connsiteY4" fmla="*/ 2720 h 891586"/>
              <a:gd name="connsiteX5" fmla="*/ 45022 w 1751234"/>
              <a:gd name="connsiteY5" fmla="*/ 208270 h 891586"/>
              <a:gd name="connsiteX6" fmla="*/ 112285 w 1751234"/>
              <a:gd name="connsiteY6" fmla="*/ 648316 h 891586"/>
              <a:gd name="connsiteX7" fmla="*/ 476491 w 1751234"/>
              <a:gd name="connsiteY7" fmla="*/ 710126 h 891586"/>
              <a:gd name="connsiteX8" fmla="*/ 739379 w 1751234"/>
              <a:gd name="connsiteY8" fmla="*/ 891586 h 891586"/>
              <a:gd name="connsiteX9" fmla="*/ 660021 w 1751234"/>
              <a:gd name="connsiteY9" fmla="*/ 796638 h 891586"/>
              <a:gd name="connsiteX10" fmla="*/ 647607 w 1751234"/>
              <a:gd name="connsiteY10" fmla="*/ 725582 h 891586"/>
              <a:gd name="connsiteX0" fmla="*/ 643800 w 1747427"/>
              <a:gd name="connsiteY0" fmla="*/ 725582 h 891586"/>
              <a:gd name="connsiteX1" fmla="*/ 1177002 w 1747427"/>
              <a:gd name="connsiteY1" fmla="*/ 724804 h 891586"/>
              <a:gd name="connsiteX2" fmla="*/ 1644939 w 1747427"/>
              <a:gd name="connsiteY2" fmla="*/ 622036 h 891586"/>
              <a:gd name="connsiteX3" fmla="*/ 1690087 w 1747427"/>
              <a:gd name="connsiteY3" fmla="*/ 138261 h 891586"/>
              <a:gd name="connsiteX4" fmla="*/ 733206 w 1747427"/>
              <a:gd name="connsiteY4" fmla="*/ 2720 h 891586"/>
              <a:gd name="connsiteX5" fmla="*/ 41215 w 1747427"/>
              <a:gd name="connsiteY5" fmla="*/ 208270 h 891586"/>
              <a:gd name="connsiteX6" fmla="*/ 121645 w 1747427"/>
              <a:gd name="connsiteY6" fmla="*/ 629706 h 891586"/>
              <a:gd name="connsiteX7" fmla="*/ 472684 w 1747427"/>
              <a:gd name="connsiteY7" fmla="*/ 710126 h 891586"/>
              <a:gd name="connsiteX8" fmla="*/ 735572 w 1747427"/>
              <a:gd name="connsiteY8" fmla="*/ 891586 h 891586"/>
              <a:gd name="connsiteX9" fmla="*/ 656214 w 1747427"/>
              <a:gd name="connsiteY9" fmla="*/ 796638 h 891586"/>
              <a:gd name="connsiteX10" fmla="*/ 643800 w 1747427"/>
              <a:gd name="connsiteY10" fmla="*/ 725582 h 891586"/>
              <a:gd name="connsiteX0" fmla="*/ 622547 w 1726174"/>
              <a:gd name="connsiteY0" fmla="*/ 723164 h 889168"/>
              <a:gd name="connsiteX1" fmla="*/ 1155749 w 1726174"/>
              <a:gd name="connsiteY1" fmla="*/ 722386 h 889168"/>
              <a:gd name="connsiteX2" fmla="*/ 1623686 w 1726174"/>
              <a:gd name="connsiteY2" fmla="*/ 619618 h 889168"/>
              <a:gd name="connsiteX3" fmla="*/ 1668834 w 1726174"/>
              <a:gd name="connsiteY3" fmla="*/ 135843 h 889168"/>
              <a:gd name="connsiteX4" fmla="*/ 711953 w 1726174"/>
              <a:gd name="connsiteY4" fmla="*/ 302 h 889168"/>
              <a:gd name="connsiteX5" fmla="*/ 46296 w 1726174"/>
              <a:gd name="connsiteY5" fmla="*/ 158293 h 889168"/>
              <a:gd name="connsiteX6" fmla="*/ 100392 w 1726174"/>
              <a:gd name="connsiteY6" fmla="*/ 627288 h 889168"/>
              <a:gd name="connsiteX7" fmla="*/ 451431 w 1726174"/>
              <a:gd name="connsiteY7" fmla="*/ 707708 h 889168"/>
              <a:gd name="connsiteX8" fmla="*/ 714319 w 1726174"/>
              <a:gd name="connsiteY8" fmla="*/ 889168 h 889168"/>
              <a:gd name="connsiteX9" fmla="*/ 634961 w 1726174"/>
              <a:gd name="connsiteY9" fmla="*/ 794220 h 889168"/>
              <a:gd name="connsiteX10" fmla="*/ 622547 w 1726174"/>
              <a:gd name="connsiteY10" fmla="*/ 723164 h 889168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34961 w 1726174"/>
              <a:gd name="connsiteY9" fmla="*/ 794220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596213 w 1726174"/>
              <a:gd name="connsiteY10" fmla="*/ 719029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597107 w 1726174"/>
              <a:gd name="connsiteY9" fmla="*/ 790084 h 876761"/>
              <a:gd name="connsiteX10" fmla="*/ 596213 w 1726174"/>
              <a:gd name="connsiteY10" fmla="*/ 719029 h 876761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7107 w 1726174"/>
              <a:gd name="connsiteY9" fmla="*/ 790084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603967 w 1726174"/>
              <a:gd name="connsiteY9" fmla="*/ 795371 h 843785"/>
              <a:gd name="connsiteX10" fmla="*/ 596213 w 1726174"/>
              <a:gd name="connsiteY10" fmla="*/ 719029 h 843785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3967 w 1726174"/>
              <a:gd name="connsiteY9" fmla="*/ 795371 h 833928"/>
              <a:gd name="connsiteX10" fmla="*/ 596213 w 1726174"/>
              <a:gd name="connsiteY10" fmla="*/ 719029 h 833928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2001 w 1726174"/>
              <a:gd name="connsiteY9" fmla="*/ 787961 h 833928"/>
              <a:gd name="connsiteX10" fmla="*/ 596213 w 1726174"/>
              <a:gd name="connsiteY10" fmla="*/ 719029 h 833928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6056" h="844243">
                <a:moveTo>
                  <a:pt x="596095" y="729476"/>
                </a:moveTo>
                <a:cubicBezTo>
                  <a:pt x="661109" y="739868"/>
                  <a:pt x="981208" y="743412"/>
                  <a:pt x="1155631" y="732833"/>
                </a:cubicBezTo>
                <a:cubicBezTo>
                  <a:pt x="1330054" y="722254"/>
                  <a:pt x="1538054" y="727822"/>
                  <a:pt x="1623568" y="630065"/>
                </a:cubicBezTo>
                <a:cubicBezTo>
                  <a:pt x="1709082" y="532308"/>
                  <a:pt x="1780349" y="377557"/>
                  <a:pt x="1668716" y="146290"/>
                </a:cubicBezTo>
                <a:cubicBezTo>
                  <a:pt x="1577926" y="1391"/>
                  <a:pt x="980669" y="-2974"/>
                  <a:pt x="710246" y="768"/>
                </a:cubicBezTo>
                <a:cubicBezTo>
                  <a:pt x="439823" y="4510"/>
                  <a:pt x="147840" y="62579"/>
                  <a:pt x="46178" y="168740"/>
                </a:cubicBezTo>
                <a:cubicBezTo>
                  <a:pt x="-55484" y="274901"/>
                  <a:pt x="32752" y="546166"/>
                  <a:pt x="100274" y="637735"/>
                </a:cubicBezTo>
                <a:cubicBezTo>
                  <a:pt x="167796" y="729304"/>
                  <a:pt x="405212" y="718155"/>
                  <a:pt x="451313" y="718155"/>
                </a:cubicBezTo>
                <a:cubicBezTo>
                  <a:pt x="526895" y="793049"/>
                  <a:pt x="550644" y="827154"/>
                  <a:pt x="629622" y="844243"/>
                </a:cubicBezTo>
                <a:cubicBezTo>
                  <a:pt x="615010" y="820248"/>
                  <a:pt x="617853" y="832539"/>
                  <a:pt x="601883" y="798408"/>
                </a:cubicBezTo>
                <a:cubicBezTo>
                  <a:pt x="585219" y="769261"/>
                  <a:pt x="596095" y="729476"/>
                  <a:pt x="596095" y="72947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A1F9D0-6DAB-C9F8-071E-F20317C2AF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0567" y="1397888"/>
            <a:ext cx="4947424" cy="13641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400" b="1" i="0" u="none" strike="noStrike" kern="1200" spc="100" baseline="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The Social Model</a:t>
            </a:r>
            <a:br>
              <a:rPr lang="en-US" sz="4400" b="1" i="0" u="none" strike="noStrike" kern="1200" spc="100" baseline="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4400" b="1" kern="1200" spc="100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1AC140-6B52-A9A3-E8ED-4CD35D534EFB}"/>
              </a:ext>
            </a:extLst>
          </p:cNvPr>
          <p:cNvSpPr txBox="1"/>
          <p:nvPr/>
        </p:nvSpPr>
        <p:spPr>
          <a:xfrm>
            <a:off x="2022053" y="2870991"/>
            <a:ext cx="5864379" cy="26431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spcAft>
                <a:spcPts val="600"/>
              </a:spcAft>
            </a:pPr>
            <a:r>
              <a:rPr lang="en-US" sz="2000" i="1" spc="50" dirty="0">
                <a:latin typeface="Arial" panose="020B0604020202020204" pitchFamily="34" charset="0"/>
                <a:cs typeface="Arial" panose="020B0604020202020204" pitchFamily="34" charset="0"/>
              </a:rPr>
              <a:t>According to the Social Model, </a:t>
            </a:r>
            <a:r>
              <a:rPr lang="en-US" sz="2000" i="1" spc="50" dirty="0" err="1">
                <a:latin typeface="Arial" panose="020B0604020202020204" pitchFamily="34" charset="0"/>
                <a:cs typeface="Arial" panose="020B0604020202020204" pitchFamily="34" charset="0"/>
              </a:rPr>
              <a:t>individuals's</a:t>
            </a:r>
            <a:r>
              <a:rPr lang="en-US" sz="2000" i="1" spc="50" dirty="0">
                <a:latin typeface="Arial" panose="020B0604020202020204" pitchFamily="34" charset="0"/>
                <a:cs typeface="Arial" panose="020B0604020202020204" pitchFamily="34" charset="0"/>
              </a:rPr>
              <a:t> motivations at work are primarily driven by social demands, such as the need</a:t>
            </a:r>
          </a:p>
          <a:p>
            <a:pPr algn="ctr" defTabSz="914400">
              <a:spcAft>
                <a:spcPts val="600"/>
              </a:spcAft>
            </a:pPr>
            <a:r>
              <a:rPr lang="en-US" sz="2000" i="1" spc="50" dirty="0">
                <a:latin typeface="Arial" panose="020B0604020202020204" pitchFamily="34" charset="0"/>
                <a:cs typeface="Arial" panose="020B0604020202020204" pitchFamily="34" charset="0"/>
              </a:rPr>
              <a:t>for acceptance and companionship, and their fundamental sense of self is created through relationships with other people.</a:t>
            </a:r>
          </a:p>
        </p:txBody>
      </p:sp>
    </p:spTree>
    <p:extLst>
      <p:ext uri="{BB962C8B-B14F-4D97-AF65-F5344CB8AC3E}">
        <p14:creationId xmlns:p14="http://schemas.microsoft.com/office/powerpoint/2010/main" val="3225003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8D9769A-E1A8-4890-A4B7-FF5D5C1DC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5030541-939E-4D9D-82AB-34D32FD16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79057" y="2200234"/>
            <a:ext cx="7166759" cy="4187342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51779" h="3793511">
                <a:moveTo>
                  <a:pt x="3798149" y="3417073"/>
                </a:moveTo>
                <a:cubicBezTo>
                  <a:pt x="4257694" y="3448903"/>
                  <a:pt x="4652464" y="3376665"/>
                  <a:pt x="4927311" y="3061336"/>
                </a:cubicBezTo>
                <a:cubicBezTo>
                  <a:pt x="5202158" y="2746007"/>
                  <a:pt x="5426837" y="1957540"/>
                  <a:pt x="5447234" y="1525101"/>
                </a:cubicBezTo>
                <a:cubicBezTo>
                  <a:pt x="5467631" y="1092662"/>
                  <a:pt x="5433316" y="716660"/>
                  <a:pt x="5049696" y="466701"/>
                </a:cubicBezTo>
                <a:cubicBezTo>
                  <a:pt x="4607927" y="262351"/>
                  <a:pt x="2070438" y="-86269"/>
                  <a:pt x="1020994" y="19557"/>
                </a:cubicBezTo>
                <a:cubicBezTo>
                  <a:pt x="535543" y="83769"/>
                  <a:pt x="235013" y="410480"/>
                  <a:pt x="151509" y="783491"/>
                </a:cubicBezTo>
                <a:cubicBezTo>
                  <a:pt x="36175" y="1298843"/>
                  <a:pt x="-191714" y="2499745"/>
                  <a:pt x="319343" y="2939564"/>
                </a:cubicBezTo>
                <a:cubicBezTo>
                  <a:pt x="830400" y="3379383"/>
                  <a:pt x="1915828" y="3438255"/>
                  <a:pt x="3217850" y="3422408"/>
                </a:cubicBezTo>
                <a:cubicBezTo>
                  <a:pt x="3251514" y="3541738"/>
                  <a:pt x="3263298" y="3609004"/>
                  <a:pt x="3232570" y="3793511"/>
                </a:cubicBezTo>
                <a:cubicBezTo>
                  <a:pt x="3517123" y="3635902"/>
                  <a:pt x="3798149" y="3417073"/>
                  <a:pt x="3798149" y="3417073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2C72092-2B09-4FBA-B639-9D8632545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237520" y="2255022"/>
            <a:ext cx="7166759" cy="4187342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51779" h="3793511">
                <a:moveTo>
                  <a:pt x="3798149" y="3417073"/>
                </a:moveTo>
                <a:cubicBezTo>
                  <a:pt x="4257694" y="3448903"/>
                  <a:pt x="4652464" y="3376665"/>
                  <a:pt x="4927311" y="3061336"/>
                </a:cubicBezTo>
                <a:cubicBezTo>
                  <a:pt x="5202158" y="2746007"/>
                  <a:pt x="5426837" y="1957540"/>
                  <a:pt x="5447234" y="1525101"/>
                </a:cubicBezTo>
                <a:cubicBezTo>
                  <a:pt x="5467631" y="1092662"/>
                  <a:pt x="5433316" y="716660"/>
                  <a:pt x="5049696" y="466701"/>
                </a:cubicBezTo>
                <a:cubicBezTo>
                  <a:pt x="4607927" y="262351"/>
                  <a:pt x="2070438" y="-86269"/>
                  <a:pt x="1020994" y="19557"/>
                </a:cubicBezTo>
                <a:cubicBezTo>
                  <a:pt x="535543" y="83769"/>
                  <a:pt x="235013" y="410480"/>
                  <a:pt x="151509" y="783491"/>
                </a:cubicBezTo>
                <a:cubicBezTo>
                  <a:pt x="36175" y="1298843"/>
                  <a:pt x="-191714" y="2499745"/>
                  <a:pt x="319343" y="2939564"/>
                </a:cubicBezTo>
                <a:cubicBezTo>
                  <a:pt x="830400" y="3379383"/>
                  <a:pt x="1915828" y="3438255"/>
                  <a:pt x="3217850" y="3422408"/>
                </a:cubicBezTo>
                <a:cubicBezTo>
                  <a:pt x="3251514" y="3541738"/>
                  <a:pt x="3263298" y="3609004"/>
                  <a:pt x="3232570" y="3793511"/>
                </a:cubicBezTo>
                <a:cubicBezTo>
                  <a:pt x="3517123" y="3635902"/>
                  <a:pt x="3798149" y="3417073"/>
                  <a:pt x="3798149" y="3417073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5DB81DD-8F8C-4933-94B4-0E5595C5A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41748" y="618134"/>
            <a:ext cx="6247268" cy="2432162"/>
          </a:xfrm>
          <a:custGeom>
            <a:avLst/>
            <a:gdLst>
              <a:gd name="connsiteX0" fmla="*/ 702544 w 1731866"/>
              <a:gd name="connsiteY0" fmla="*/ 704513 h 898547"/>
              <a:gd name="connsiteX1" fmla="*/ 1151838 w 1731866"/>
              <a:gd name="connsiteY1" fmla="*/ 709752 h 898547"/>
              <a:gd name="connsiteX2" fmla="*/ 1632946 w 1731866"/>
              <a:gd name="connsiteY2" fmla="*/ 622027 h 898547"/>
              <a:gd name="connsiteX3" fmla="*/ 1678094 w 1731866"/>
              <a:gd name="connsiteY3" fmla="*/ 138252 h 898547"/>
              <a:gd name="connsiteX4" fmla="*/ 721213 w 1731866"/>
              <a:gd name="connsiteY4" fmla="*/ 2711 h 898547"/>
              <a:gd name="connsiteX5" fmla="*/ 29222 w 1731866"/>
              <a:gd name="connsiteY5" fmla="*/ 208261 h 898547"/>
              <a:gd name="connsiteX6" fmla="*/ 142569 w 1731866"/>
              <a:gd name="connsiteY6" fmla="*/ 668985 h 898547"/>
              <a:gd name="connsiteX7" fmla="*/ 426128 w 1731866"/>
              <a:gd name="connsiteY7" fmla="*/ 701846 h 898547"/>
              <a:gd name="connsiteX8" fmla="*/ 729119 w 1731866"/>
              <a:gd name="connsiteY8" fmla="*/ 898538 h 898547"/>
              <a:gd name="connsiteX9" fmla="*/ 670635 w 1731866"/>
              <a:gd name="connsiteY9" fmla="*/ 773570 h 898547"/>
              <a:gd name="connsiteX10" fmla="*/ 702544 w 1731866"/>
              <a:gd name="connsiteY10" fmla="*/ 704513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70673 w 1731865"/>
              <a:gd name="connsiteY9" fmla="*/ 773579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5472"/>
              <a:gd name="connsiteY0" fmla="*/ 718060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29450 w 1735472"/>
              <a:gd name="connsiteY10" fmla="*/ 718060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18115 w 1721742"/>
              <a:gd name="connsiteY0" fmla="*/ 725582 h 891586"/>
              <a:gd name="connsiteX1" fmla="*/ 1151317 w 1721742"/>
              <a:gd name="connsiteY1" fmla="*/ 724804 h 891586"/>
              <a:gd name="connsiteX2" fmla="*/ 1619254 w 1721742"/>
              <a:gd name="connsiteY2" fmla="*/ 622036 h 891586"/>
              <a:gd name="connsiteX3" fmla="*/ 1664402 w 1721742"/>
              <a:gd name="connsiteY3" fmla="*/ 138261 h 891586"/>
              <a:gd name="connsiteX4" fmla="*/ 707521 w 1721742"/>
              <a:gd name="connsiteY4" fmla="*/ 2720 h 891586"/>
              <a:gd name="connsiteX5" fmla="*/ 15530 w 1721742"/>
              <a:gd name="connsiteY5" fmla="*/ 208270 h 891586"/>
              <a:gd name="connsiteX6" fmla="*/ 128877 w 1721742"/>
              <a:gd name="connsiteY6" fmla="*/ 668994 h 891586"/>
              <a:gd name="connsiteX7" fmla="*/ 446999 w 1721742"/>
              <a:gd name="connsiteY7" fmla="*/ 710126 h 891586"/>
              <a:gd name="connsiteX8" fmla="*/ 709887 w 1721742"/>
              <a:gd name="connsiteY8" fmla="*/ 891586 h 891586"/>
              <a:gd name="connsiteX9" fmla="*/ 630529 w 1721742"/>
              <a:gd name="connsiteY9" fmla="*/ 796638 h 891586"/>
              <a:gd name="connsiteX10" fmla="*/ 618115 w 1721742"/>
              <a:gd name="connsiteY10" fmla="*/ 725582 h 891586"/>
              <a:gd name="connsiteX0" fmla="*/ 647607 w 1751234"/>
              <a:gd name="connsiteY0" fmla="*/ 725582 h 891586"/>
              <a:gd name="connsiteX1" fmla="*/ 1180809 w 1751234"/>
              <a:gd name="connsiteY1" fmla="*/ 724804 h 891586"/>
              <a:gd name="connsiteX2" fmla="*/ 1648746 w 1751234"/>
              <a:gd name="connsiteY2" fmla="*/ 622036 h 891586"/>
              <a:gd name="connsiteX3" fmla="*/ 1693894 w 1751234"/>
              <a:gd name="connsiteY3" fmla="*/ 138261 h 891586"/>
              <a:gd name="connsiteX4" fmla="*/ 737013 w 1751234"/>
              <a:gd name="connsiteY4" fmla="*/ 2720 h 891586"/>
              <a:gd name="connsiteX5" fmla="*/ 45022 w 1751234"/>
              <a:gd name="connsiteY5" fmla="*/ 208270 h 891586"/>
              <a:gd name="connsiteX6" fmla="*/ 112285 w 1751234"/>
              <a:gd name="connsiteY6" fmla="*/ 648316 h 891586"/>
              <a:gd name="connsiteX7" fmla="*/ 476491 w 1751234"/>
              <a:gd name="connsiteY7" fmla="*/ 710126 h 891586"/>
              <a:gd name="connsiteX8" fmla="*/ 739379 w 1751234"/>
              <a:gd name="connsiteY8" fmla="*/ 891586 h 891586"/>
              <a:gd name="connsiteX9" fmla="*/ 660021 w 1751234"/>
              <a:gd name="connsiteY9" fmla="*/ 796638 h 891586"/>
              <a:gd name="connsiteX10" fmla="*/ 647607 w 1751234"/>
              <a:gd name="connsiteY10" fmla="*/ 725582 h 891586"/>
              <a:gd name="connsiteX0" fmla="*/ 643800 w 1747427"/>
              <a:gd name="connsiteY0" fmla="*/ 725582 h 891586"/>
              <a:gd name="connsiteX1" fmla="*/ 1177002 w 1747427"/>
              <a:gd name="connsiteY1" fmla="*/ 724804 h 891586"/>
              <a:gd name="connsiteX2" fmla="*/ 1644939 w 1747427"/>
              <a:gd name="connsiteY2" fmla="*/ 622036 h 891586"/>
              <a:gd name="connsiteX3" fmla="*/ 1690087 w 1747427"/>
              <a:gd name="connsiteY3" fmla="*/ 138261 h 891586"/>
              <a:gd name="connsiteX4" fmla="*/ 733206 w 1747427"/>
              <a:gd name="connsiteY4" fmla="*/ 2720 h 891586"/>
              <a:gd name="connsiteX5" fmla="*/ 41215 w 1747427"/>
              <a:gd name="connsiteY5" fmla="*/ 208270 h 891586"/>
              <a:gd name="connsiteX6" fmla="*/ 121645 w 1747427"/>
              <a:gd name="connsiteY6" fmla="*/ 629706 h 891586"/>
              <a:gd name="connsiteX7" fmla="*/ 472684 w 1747427"/>
              <a:gd name="connsiteY7" fmla="*/ 710126 h 891586"/>
              <a:gd name="connsiteX8" fmla="*/ 735572 w 1747427"/>
              <a:gd name="connsiteY8" fmla="*/ 891586 h 891586"/>
              <a:gd name="connsiteX9" fmla="*/ 656214 w 1747427"/>
              <a:gd name="connsiteY9" fmla="*/ 796638 h 891586"/>
              <a:gd name="connsiteX10" fmla="*/ 643800 w 1747427"/>
              <a:gd name="connsiteY10" fmla="*/ 725582 h 891586"/>
              <a:gd name="connsiteX0" fmla="*/ 622547 w 1726174"/>
              <a:gd name="connsiteY0" fmla="*/ 723164 h 889168"/>
              <a:gd name="connsiteX1" fmla="*/ 1155749 w 1726174"/>
              <a:gd name="connsiteY1" fmla="*/ 722386 h 889168"/>
              <a:gd name="connsiteX2" fmla="*/ 1623686 w 1726174"/>
              <a:gd name="connsiteY2" fmla="*/ 619618 h 889168"/>
              <a:gd name="connsiteX3" fmla="*/ 1668834 w 1726174"/>
              <a:gd name="connsiteY3" fmla="*/ 135843 h 889168"/>
              <a:gd name="connsiteX4" fmla="*/ 711953 w 1726174"/>
              <a:gd name="connsiteY4" fmla="*/ 302 h 889168"/>
              <a:gd name="connsiteX5" fmla="*/ 46296 w 1726174"/>
              <a:gd name="connsiteY5" fmla="*/ 158293 h 889168"/>
              <a:gd name="connsiteX6" fmla="*/ 100392 w 1726174"/>
              <a:gd name="connsiteY6" fmla="*/ 627288 h 889168"/>
              <a:gd name="connsiteX7" fmla="*/ 451431 w 1726174"/>
              <a:gd name="connsiteY7" fmla="*/ 707708 h 889168"/>
              <a:gd name="connsiteX8" fmla="*/ 714319 w 1726174"/>
              <a:gd name="connsiteY8" fmla="*/ 889168 h 889168"/>
              <a:gd name="connsiteX9" fmla="*/ 634961 w 1726174"/>
              <a:gd name="connsiteY9" fmla="*/ 794220 h 889168"/>
              <a:gd name="connsiteX10" fmla="*/ 622547 w 1726174"/>
              <a:gd name="connsiteY10" fmla="*/ 723164 h 889168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34961 w 1726174"/>
              <a:gd name="connsiteY9" fmla="*/ 794220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596213 w 1726174"/>
              <a:gd name="connsiteY10" fmla="*/ 719029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597107 w 1726174"/>
              <a:gd name="connsiteY9" fmla="*/ 790084 h 876761"/>
              <a:gd name="connsiteX10" fmla="*/ 596213 w 1726174"/>
              <a:gd name="connsiteY10" fmla="*/ 719029 h 876761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7107 w 1726174"/>
              <a:gd name="connsiteY9" fmla="*/ 790084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603967 w 1726174"/>
              <a:gd name="connsiteY9" fmla="*/ 795371 h 843785"/>
              <a:gd name="connsiteX10" fmla="*/ 596213 w 1726174"/>
              <a:gd name="connsiteY10" fmla="*/ 719029 h 843785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3967 w 1726174"/>
              <a:gd name="connsiteY9" fmla="*/ 795371 h 833928"/>
              <a:gd name="connsiteX10" fmla="*/ 596213 w 1726174"/>
              <a:gd name="connsiteY10" fmla="*/ 719029 h 833928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2001 w 1726174"/>
              <a:gd name="connsiteY9" fmla="*/ 787961 h 833928"/>
              <a:gd name="connsiteX10" fmla="*/ 596213 w 1726174"/>
              <a:gd name="connsiteY10" fmla="*/ 719029 h 833928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6056" h="844243">
                <a:moveTo>
                  <a:pt x="596095" y="729476"/>
                </a:moveTo>
                <a:cubicBezTo>
                  <a:pt x="661109" y="739868"/>
                  <a:pt x="981208" y="743412"/>
                  <a:pt x="1155631" y="732833"/>
                </a:cubicBezTo>
                <a:cubicBezTo>
                  <a:pt x="1330054" y="722254"/>
                  <a:pt x="1538054" y="727822"/>
                  <a:pt x="1623568" y="630065"/>
                </a:cubicBezTo>
                <a:cubicBezTo>
                  <a:pt x="1709082" y="532308"/>
                  <a:pt x="1780349" y="377557"/>
                  <a:pt x="1668716" y="146290"/>
                </a:cubicBezTo>
                <a:cubicBezTo>
                  <a:pt x="1577926" y="1391"/>
                  <a:pt x="980669" y="-2974"/>
                  <a:pt x="710246" y="768"/>
                </a:cubicBezTo>
                <a:cubicBezTo>
                  <a:pt x="439823" y="4510"/>
                  <a:pt x="147840" y="62579"/>
                  <a:pt x="46178" y="168740"/>
                </a:cubicBezTo>
                <a:cubicBezTo>
                  <a:pt x="-55484" y="274901"/>
                  <a:pt x="32752" y="546166"/>
                  <a:pt x="100274" y="637735"/>
                </a:cubicBezTo>
                <a:cubicBezTo>
                  <a:pt x="167796" y="729304"/>
                  <a:pt x="405212" y="718155"/>
                  <a:pt x="451313" y="718155"/>
                </a:cubicBezTo>
                <a:cubicBezTo>
                  <a:pt x="526895" y="793049"/>
                  <a:pt x="550644" y="827154"/>
                  <a:pt x="629622" y="844243"/>
                </a:cubicBezTo>
                <a:cubicBezTo>
                  <a:pt x="615010" y="820248"/>
                  <a:pt x="617853" y="832539"/>
                  <a:pt x="601883" y="798408"/>
                </a:cubicBezTo>
                <a:cubicBezTo>
                  <a:pt x="585219" y="769261"/>
                  <a:pt x="596095" y="729476"/>
                  <a:pt x="596095" y="729476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10B73D1-A4C3-4A71-836A-5FD28F326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77662" y="659873"/>
            <a:ext cx="6247268" cy="2432162"/>
          </a:xfrm>
          <a:custGeom>
            <a:avLst/>
            <a:gdLst>
              <a:gd name="connsiteX0" fmla="*/ 702544 w 1731866"/>
              <a:gd name="connsiteY0" fmla="*/ 704513 h 898547"/>
              <a:gd name="connsiteX1" fmla="*/ 1151838 w 1731866"/>
              <a:gd name="connsiteY1" fmla="*/ 709752 h 898547"/>
              <a:gd name="connsiteX2" fmla="*/ 1632946 w 1731866"/>
              <a:gd name="connsiteY2" fmla="*/ 622027 h 898547"/>
              <a:gd name="connsiteX3" fmla="*/ 1678094 w 1731866"/>
              <a:gd name="connsiteY3" fmla="*/ 138252 h 898547"/>
              <a:gd name="connsiteX4" fmla="*/ 721213 w 1731866"/>
              <a:gd name="connsiteY4" fmla="*/ 2711 h 898547"/>
              <a:gd name="connsiteX5" fmla="*/ 29222 w 1731866"/>
              <a:gd name="connsiteY5" fmla="*/ 208261 h 898547"/>
              <a:gd name="connsiteX6" fmla="*/ 142569 w 1731866"/>
              <a:gd name="connsiteY6" fmla="*/ 668985 h 898547"/>
              <a:gd name="connsiteX7" fmla="*/ 426128 w 1731866"/>
              <a:gd name="connsiteY7" fmla="*/ 701846 h 898547"/>
              <a:gd name="connsiteX8" fmla="*/ 729119 w 1731866"/>
              <a:gd name="connsiteY8" fmla="*/ 898538 h 898547"/>
              <a:gd name="connsiteX9" fmla="*/ 670635 w 1731866"/>
              <a:gd name="connsiteY9" fmla="*/ 773570 h 898547"/>
              <a:gd name="connsiteX10" fmla="*/ 702544 w 1731866"/>
              <a:gd name="connsiteY10" fmla="*/ 704513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70673 w 1731865"/>
              <a:gd name="connsiteY9" fmla="*/ 773579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7404 w 1731865"/>
              <a:gd name="connsiteY9" fmla="*/ 774971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77755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8547"/>
              <a:gd name="connsiteX1" fmla="*/ 1151876 w 1731865"/>
              <a:gd name="connsiteY1" fmla="*/ 709761 h 898547"/>
              <a:gd name="connsiteX2" fmla="*/ 1632984 w 1731865"/>
              <a:gd name="connsiteY2" fmla="*/ 622036 h 898547"/>
              <a:gd name="connsiteX3" fmla="*/ 1678132 w 1731865"/>
              <a:gd name="connsiteY3" fmla="*/ 138261 h 898547"/>
              <a:gd name="connsiteX4" fmla="*/ 721251 w 1731865"/>
              <a:gd name="connsiteY4" fmla="*/ 2720 h 898547"/>
              <a:gd name="connsiteX5" fmla="*/ 29260 w 1731865"/>
              <a:gd name="connsiteY5" fmla="*/ 208270 h 898547"/>
              <a:gd name="connsiteX6" fmla="*/ 142607 w 1731865"/>
              <a:gd name="connsiteY6" fmla="*/ 668994 h 898547"/>
              <a:gd name="connsiteX7" fmla="*/ 426166 w 1731865"/>
              <a:gd name="connsiteY7" fmla="*/ 701855 h 898547"/>
              <a:gd name="connsiteX8" fmla="*/ 729157 w 1731865"/>
              <a:gd name="connsiteY8" fmla="*/ 898547 h 898547"/>
              <a:gd name="connsiteX9" fmla="*/ 641864 w 1731865"/>
              <a:gd name="connsiteY9" fmla="*/ 786108 h 898547"/>
              <a:gd name="connsiteX10" fmla="*/ 629450 w 1731865"/>
              <a:gd name="connsiteY10" fmla="*/ 704522 h 898547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04522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04522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1865"/>
              <a:gd name="connsiteY0" fmla="*/ 718060 h 891586"/>
              <a:gd name="connsiteX1" fmla="*/ 1151876 w 1731865"/>
              <a:gd name="connsiteY1" fmla="*/ 709761 h 891586"/>
              <a:gd name="connsiteX2" fmla="*/ 1632984 w 1731865"/>
              <a:gd name="connsiteY2" fmla="*/ 622036 h 891586"/>
              <a:gd name="connsiteX3" fmla="*/ 1678132 w 1731865"/>
              <a:gd name="connsiteY3" fmla="*/ 138261 h 891586"/>
              <a:gd name="connsiteX4" fmla="*/ 721251 w 1731865"/>
              <a:gd name="connsiteY4" fmla="*/ 2720 h 891586"/>
              <a:gd name="connsiteX5" fmla="*/ 29260 w 1731865"/>
              <a:gd name="connsiteY5" fmla="*/ 208270 h 891586"/>
              <a:gd name="connsiteX6" fmla="*/ 142607 w 1731865"/>
              <a:gd name="connsiteY6" fmla="*/ 668994 h 891586"/>
              <a:gd name="connsiteX7" fmla="*/ 426166 w 1731865"/>
              <a:gd name="connsiteY7" fmla="*/ 701855 h 891586"/>
              <a:gd name="connsiteX8" fmla="*/ 723617 w 1731865"/>
              <a:gd name="connsiteY8" fmla="*/ 891586 h 891586"/>
              <a:gd name="connsiteX9" fmla="*/ 641864 w 1731865"/>
              <a:gd name="connsiteY9" fmla="*/ 786108 h 891586"/>
              <a:gd name="connsiteX10" fmla="*/ 629450 w 1731865"/>
              <a:gd name="connsiteY10" fmla="*/ 718060 h 891586"/>
              <a:gd name="connsiteX0" fmla="*/ 629450 w 1735472"/>
              <a:gd name="connsiteY0" fmla="*/ 718060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29450 w 1735472"/>
              <a:gd name="connsiteY10" fmla="*/ 718060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1864 w 1735472"/>
              <a:gd name="connsiteY9" fmla="*/ 78610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31845 w 1735472"/>
              <a:gd name="connsiteY0" fmla="*/ 725582 h 891586"/>
              <a:gd name="connsiteX1" fmla="*/ 1165047 w 1735472"/>
              <a:gd name="connsiteY1" fmla="*/ 724804 h 891586"/>
              <a:gd name="connsiteX2" fmla="*/ 1632984 w 1735472"/>
              <a:gd name="connsiteY2" fmla="*/ 622036 h 891586"/>
              <a:gd name="connsiteX3" fmla="*/ 1678132 w 1735472"/>
              <a:gd name="connsiteY3" fmla="*/ 138261 h 891586"/>
              <a:gd name="connsiteX4" fmla="*/ 721251 w 1735472"/>
              <a:gd name="connsiteY4" fmla="*/ 2720 h 891586"/>
              <a:gd name="connsiteX5" fmla="*/ 29260 w 1735472"/>
              <a:gd name="connsiteY5" fmla="*/ 208270 h 891586"/>
              <a:gd name="connsiteX6" fmla="*/ 142607 w 1735472"/>
              <a:gd name="connsiteY6" fmla="*/ 668994 h 891586"/>
              <a:gd name="connsiteX7" fmla="*/ 426166 w 1735472"/>
              <a:gd name="connsiteY7" fmla="*/ 701855 h 891586"/>
              <a:gd name="connsiteX8" fmla="*/ 723617 w 1735472"/>
              <a:gd name="connsiteY8" fmla="*/ 891586 h 891586"/>
              <a:gd name="connsiteX9" fmla="*/ 644259 w 1735472"/>
              <a:gd name="connsiteY9" fmla="*/ 796638 h 891586"/>
              <a:gd name="connsiteX10" fmla="*/ 631845 w 1735472"/>
              <a:gd name="connsiteY10" fmla="*/ 725582 h 891586"/>
              <a:gd name="connsiteX0" fmla="*/ 618115 w 1721742"/>
              <a:gd name="connsiteY0" fmla="*/ 725582 h 891586"/>
              <a:gd name="connsiteX1" fmla="*/ 1151317 w 1721742"/>
              <a:gd name="connsiteY1" fmla="*/ 724804 h 891586"/>
              <a:gd name="connsiteX2" fmla="*/ 1619254 w 1721742"/>
              <a:gd name="connsiteY2" fmla="*/ 622036 h 891586"/>
              <a:gd name="connsiteX3" fmla="*/ 1664402 w 1721742"/>
              <a:gd name="connsiteY3" fmla="*/ 138261 h 891586"/>
              <a:gd name="connsiteX4" fmla="*/ 707521 w 1721742"/>
              <a:gd name="connsiteY4" fmla="*/ 2720 h 891586"/>
              <a:gd name="connsiteX5" fmla="*/ 15530 w 1721742"/>
              <a:gd name="connsiteY5" fmla="*/ 208270 h 891586"/>
              <a:gd name="connsiteX6" fmla="*/ 128877 w 1721742"/>
              <a:gd name="connsiteY6" fmla="*/ 668994 h 891586"/>
              <a:gd name="connsiteX7" fmla="*/ 446999 w 1721742"/>
              <a:gd name="connsiteY7" fmla="*/ 710126 h 891586"/>
              <a:gd name="connsiteX8" fmla="*/ 709887 w 1721742"/>
              <a:gd name="connsiteY8" fmla="*/ 891586 h 891586"/>
              <a:gd name="connsiteX9" fmla="*/ 630529 w 1721742"/>
              <a:gd name="connsiteY9" fmla="*/ 796638 h 891586"/>
              <a:gd name="connsiteX10" fmla="*/ 618115 w 1721742"/>
              <a:gd name="connsiteY10" fmla="*/ 725582 h 891586"/>
              <a:gd name="connsiteX0" fmla="*/ 647607 w 1751234"/>
              <a:gd name="connsiteY0" fmla="*/ 725582 h 891586"/>
              <a:gd name="connsiteX1" fmla="*/ 1180809 w 1751234"/>
              <a:gd name="connsiteY1" fmla="*/ 724804 h 891586"/>
              <a:gd name="connsiteX2" fmla="*/ 1648746 w 1751234"/>
              <a:gd name="connsiteY2" fmla="*/ 622036 h 891586"/>
              <a:gd name="connsiteX3" fmla="*/ 1693894 w 1751234"/>
              <a:gd name="connsiteY3" fmla="*/ 138261 h 891586"/>
              <a:gd name="connsiteX4" fmla="*/ 737013 w 1751234"/>
              <a:gd name="connsiteY4" fmla="*/ 2720 h 891586"/>
              <a:gd name="connsiteX5" fmla="*/ 45022 w 1751234"/>
              <a:gd name="connsiteY5" fmla="*/ 208270 h 891586"/>
              <a:gd name="connsiteX6" fmla="*/ 112285 w 1751234"/>
              <a:gd name="connsiteY6" fmla="*/ 648316 h 891586"/>
              <a:gd name="connsiteX7" fmla="*/ 476491 w 1751234"/>
              <a:gd name="connsiteY7" fmla="*/ 710126 h 891586"/>
              <a:gd name="connsiteX8" fmla="*/ 739379 w 1751234"/>
              <a:gd name="connsiteY8" fmla="*/ 891586 h 891586"/>
              <a:gd name="connsiteX9" fmla="*/ 660021 w 1751234"/>
              <a:gd name="connsiteY9" fmla="*/ 796638 h 891586"/>
              <a:gd name="connsiteX10" fmla="*/ 647607 w 1751234"/>
              <a:gd name="connsiteY10" fmla="*/ 725582 h 891586"/>
              <a:gd name="connsiteX0" fmla="*/ 643800 w 1747427"/>
              <a:gd name="connsiteY0" fmla="*/ 725582 h 891586"/>
              <a:gd name="connsiteX1" fmla="*/ 1177002 w 1747427"/>
              <a:gd name="connsiteY1" fmla="*/ 724804 h 891586"/>
              <a:gd name="connsiteX2" fmla="*/ 1644939 w 1747427"/>
              <a:gd name="connsiteY2" fmla="*/ 622036 h 891586"/>
              <a:gd name="connsiteX3" fmla="*/ 1690087 w 1747427"/>
              <a:gd name="connsiteY3" fmla="*/ 138261 h 891586"/>
              <a:gd name="connsiteX4" fmla="*/ 733206 w 1747427"/>
              <a:gd name="connsiteY4" fmla="*/ 2720 h 891586"/>
              <a:gd name="connsiteX5" fmla="*/ 41215 w 1747427"/>
              <a:gd name="connsiteY5" fmla="*/ 208270 h 891586"/>
              <a:gd name="connsiteX6" fmla="*/ 121645 w 1747427"/>
              <a:gd name="connsiteY6" fmla="*/ 629706 h 891586"/>
              <a:gd name="connsiteX7" fmla="*/ 472684 w 1747427"/>
              <a:gd name="connsiteY7" fmla="*/ 710126 h 891586"/>
              <a:gd name="connsiteX8" fmla="*/ 735572 w 1747427"/>
              <a:gd name="connsiteY8" fmla="*/ 891586 h 891586"/>
              <a:gd name="connsiteX9" fmla="*/ 656214 w 1747427"/>
              <a:gd name="connsiteY9" fmla="*/ 796638 h 891586"/>
              <a:gd name="connsiteX10" fmla="*/ 643800 w 1747427"/>
              <a:gd name="connsiteY10" fmla="*/ 725582 h 891586"/>
              <a:gd name="connsiteX0" fmla="*/ 622547 w 1726174"/>
              <a:gd name="connsiteY0" fmla="*/ 723164 h 889168"/>
              <a:gd name="connsiteX1" fmla="*/ 1155749 w 1726174"/>
              <a:gd name="connsiteY1" fmla="*/ 722386 h 889168"/>
              <a:gd name="connsiteX2" fmla="*/ 1623686 w 1726174"/>
              <a:gd name="connsiteY2" fmla="*/ 619618 h 889168"/>
              <a:gd name="connsiteX3" fmla="*/ 1668834 w 1726174"/>
              <a:gd name="connsiteY3" fmla="*/ 135843 h 889168"/>
              <a:gd name="connsiteX4" fmla="*/ 711953 w 1726174"/>
              <a:gd name="connsiteY4" fmla="*/ 302 h 889168"/>
              <a:gd name="connsiteX5" fmla="*/ 46296 w 1726174"/>
              <a:gd name="connsiteY5" fmla="*/ 158293 h 889168"/>
              <a:gd name="connsiteX6" fmla="*/ 100392 w 1726174"/>
              <a:gd name="connsiteY6" fmla="*/ 627288 h 889168"/>
              <a:gd name="connsiteX7" fmla="*/ 451431 w 1726174"/>
              <a:gd name="connsiteY7" fmla="*/ 707708 h 889168"/>
              <a:gd name="connsiteX8" fmla="*/ 714319 w 1726174"/>
              <a:gd name="connsiteY8" fmla="*/ 889168 h 889168"/>
              <a:gd name="connsiteX9" fmla="*/ 634961 w 1726174"/>
              <a:gd name="connsiteY9" fmla="*/ 794220 h 889168"/>
              <a:gd name="connsiteX10" fmla="*/ 622547 w 1726174"/>
              <a:gd name="connsiteY10" fmla="*/ 723164 h 889168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34961 w 1726174"/>
              <a:gd name="connsiteY9" fmla="*/ 794220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622547 w 1726174"/>
              <a:gd name="connsiteY0" fmla="*/ 723164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622547 w 1726174"/>
              <a:gd name="connsiteY10" fmla="*/ 723164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603690 w 1726174"/>
              <a:gd name="connsiteY9" fmla="*/ 792152 h 876761"/>
              <a:gd name="connsiteX10" fmla="*/ 596213 w 1726174"/>
              <a:gd name="connsiteY10" fmla="*/ 719029 h 876761"/>
              <a:gd name="connsiteX0" fmla="*/ 596213 w 1726174"/>
              <a:gd name="connsiteY0" fmla="*/ 719029 h 876761"/>
              <a:gd name="connsiteX1" fmla="*/ 1155749 w 1726174"/>
              <a:gd name="connsiteY1" fmla="*/ 722386 h 876761"/>
              <a:gd name="connsiteX2" fmla="*/ 1623686 w 1726174"/>
              <a:gd name="connsiteY2" fmla="*/ 619618 h 876761"/>
              <a:gd name="connsiteX3" fmla="*/ 1668834 w 1726174"/>
              <a:gd name="connsiteY3" fmla="*/ 135843 h 876761"/>
              <a:gd name="connsiteX4" fmla="*/ 711953 w 1726174"/>
              <a:gd name="connsiteY4" fmla="*/ 302 h 876761"/>
              <a:gd name="connsiteX5" fmla="*/ 46296 w 1726174"/>
              <a:gd name="connsiteY5" fmla="*/ 158293 h 876761"/>
              <a:gd name="connsiteX6" fmla="*/ 100392 w 1726174"/>
              <a:gd name="connsiteY6" fmla="*/ 627288 h 876761"/>
              <a:gd name="connsiteX7" fmla="*/ 451431 w 1726174"/>
              <a:gd name="connsiteY7" fmla="*/ 707708 h 876761"/>
              <a:gd name="connsiteX8" fmla="*/ 655068 w 1726174"/>
              <a:gd name="connsiteY8" fmla="*/ 876761 h 876761"/>
              <a:gd name="connsiteX9" fmla="*/ 597107 w 1726174"/>
              <a:gd name="connsiteY9" fmla="*/ 790084 h 876761"/>
              <a:gd name="connsiteX10" fmla="*/ 596213 w 1726174"/>
              <a:gd name="connsiteY10" fmla="*/ 719029 h 876761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7107 w 1726174"/>
              <a:gd name="connsiteY9" fmla="*/ 790084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56083"/>
              <a:gd name="connsiteX1" fmla="*/ 1155749 w 1726174"/>
              <a:gd name="connsiteY1" fmla="*/ 722386 h 856083"/>
              <a:gd name="connsiteX2" fmla="*/ 1623686 w 1726174"/>
              <a:gd name="connsiteY2" fmla="*/ 619618 h 856083"/>
              <a:gd name="connsiteX3" fmla="*/ 1668834 w 1726174"/>
              <a:gd name="connsiteY3" fmla="*/ 135843 h 856083"/>
              <a:gd name="connsiteX4" fmla="*/ 711953 w 1726174"/>
              <a:gd name="connsiteY4" fmla="*/ 302 h 856083"/>
              <a:gd name="connsiteX5" fmla="*/ 46296 w 1726174"/>
              <a:gd name="connsiteY5" fmla="*/ 158293 h 856083"/>
              <a:gd name="connsiteX6" fmla="*/ 100392 w 1726174"/>
              <a:gd name="connsiteY6" fmla="*/ 627288 h 856083"/>
              <a:gd name="connsiteX7" fmla="*/ 451431 w 1726174"/>
              <a:gd name="connsiteY7" fmla="*/ 707708 h 856083"/>
              <a:gd name="connsiteX8" fmla="*/ 640255 w 1726174"/>
              <a:gd name="connsiteY8" fmla="*/ 856083 h 856083"/>
              <a:gd name="connsiteX9" fmla="*/ 592170 w 1726174"/>
              <a:gd name="connsiteY9" fmla="*/ 775610 h 856083"/>
              <a:gd name="connsiteX10" fmla="*/ 596213 w 1726174"/>
              <a:gd name="connsiteY10" fmla="*/ 719029 h 856083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676"/>
              <a:gd name="connsiteX1" fmla="*/ 1155749 w 1726174"/>
              <a:gd name="connsiteY1" fmla="*/ 722386 h 843676"/>
              <a:gd name="connsiteX2" fmla="*/ 1623686 w 1726174"/>
              <a:gd name="connsiteY2" fmla="*/ 619618 h 843676"/>
              <a:gd name="connsiteX3" fmla="*/ 1668834 w 1726174"/>
              <a:gd name="connsiteY3" fmla="*/ 135843 h 843676"/>
              <a:gd name="connsiteX4" fmla="*/ 711953 w 1726174"/>
              <a:gd name="connsiteY4" fmla="*/ 302 h 843676"/>
              <a:gd name="connsiteX5" fmla="*/ 46296 w 1726174"/>
              <a:gd name="connsiteY5" fmla="*/ 158293 h 843676"/>
              <a:gd name="connsiteX6" fmla="*/ 100392 w 1726174"/>
              <a:gd name="connsiteY6" fmla="*/ 627288 h 843676"/>
              <a:gd name="connsiteX7" fmla="*/ 451431 w 1726174"/>
              <a:gd name="connsiteY7" fmla="*/ 707708 h 843676"/>
              <a:gd name="connsiteX8" fmla="*/ 633672 w 1726174"/>
              <a:gd name="connsiteY8" fmla="*/ 843676 h 843676"/>
              <a:gd name="connsiteX9" fmla="*/ 592170 w 1726174"/>
              <a:gd name="connsiteY9" fmla="*/ 775610 h 843676"/>
              <a:gd name="connsiteX10" fmla="*/ 596213 w 1726174"/>
              <a:gd name="connsiteY10" fmla="*/ 719029 h 843676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592170 w 1726174"/>
              <a:gd name="connsiteY9" fmla="*/ 775610 h 843785"/>
              <a:gd name="connsiteX10" fmla="*/ 596213 w 1726174"/>
              <a:gd name="connsiteY10" fmla="*/ 719029 h 843785"/>
              <a:gd name="connsiteX0" fmla="*/ 596213 w 1726174"/>
              <a:gd name="connsiteY0" fmla="*/ 719029 h 843785"/>
              <a:gd name="connsiteX1" fmla="*/ 1155749 w 1726174"/>
              <a:gd name="connsiteY1" fmla="*/ 722386 h 843785"/>
              <a:gd name="connsiteX2" fmla="*/ 1623686 w 1726174"/>
              <a:gd name="connsiteY2" fmla="*/ 619618 h 843785"/>
              <a:gd name="connsiteX3" fmla="*/ 1668834 w 1726174"/>
              <a:gd name="connsiteY3" fmla="*/ 135843 h 843785"/>
              <a:gd name="connsiteX4" fmla="*/ 711953 w 1726174"/>
              <a:gd name="connsiteY4" fmla="*/ 302 h 843785"/>
              <a:gd name="connsiteX5" fmla="*/ 46296 w 1726174"/>
              <a:gd name="connsiteY5" fmla="*/ 158293 h 843785"/>
              <a:gd name="connsiteX6" fmla="*/ 100392 w 1726174"/>
              <a:gd name="connsiteY6" fmla="*/ 627288 h 843785"/>
              <a:gd name="connsiteX7" fmla="*/ 451431 w 1726174"/>
              <a:gd name="connsiteY7" fmla="*/ 707708 h 843785"/>
              <a:gd name="connsiteX8" fmla="*/ 633672 w 1726174"/>
              <a:gd name="connsiteY8" fmla="*/ 843676 h 843785"/>
              <a:gd name="connsiteX9" fmla="*/ 603967 w 1726174"/>
              <a:gd name="connsiteY9" fmla="*/ 795371 h 843785"/>
              <a:gd name="connsiteX10" fmla="*/ 596213 w 1726174"/>
              <a:gd name="connsiteY10" fmla="*/ 719029 h 843785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3967 w 1726174"/>
              <a:gd name="connsiteY9" fmla="*/ 795371 h 833928"/>
              <a:gd name="connsiteX10" fmla="*/ 596213 w 1726174"/>
              <a:gd name="connsiteY10" fmla="*/ 719029 h 833928"/>
              <a:gd name="connsiteX0" fmla="*/ 596213 w 1726174"/>
              <a:gd name="connsiteY0" fmla="*/ 719029 h 833928"/>
              <a:gd name="connsiteX1" fmla="*/ 1155749 w 1726174"/>
              <a:gd name="connsiteY1" fmla="*/ 722386 h 833928"/>
              <a:gd name="connsiteX2" fmla="*/ 1623686 w 1726174"/>
              <a:gd name="connsiteY2" fmla="*/ 619618 h 833928"/>
              <a:gd name="connsiteX3" fmla="*/ 1668834 w 1726174"/>
              <a:gd name="connsiteY3" fmla="*/ 135843 h 833928"/>
              <a:gd name="connsiteX4" fmla="*/ 711953 w 1726174"/>
              <a:gd name="connsiteY4" fmla="*/ 302 h 833928"/>
              <a:gd name="connsiteX5" fmla="*/ 46296 w 1726174"/>
              <a:gd name="connsiteY5" fmla="*/ 158293 h 833928"/>
              <a:gd name="connsiteX6" fmla="*/ 100392 w 1726174"/>
              <a:gd name="connsiteY6" fmla="*/ 627288 h 833928"/>
              <a:gd name="connsiteX7" fmla="*/ 451431 w 1726174"/>
              <a:gd name="connsiteY7" fmla="*/ 707708 h 833928"/>
              <a:gd name="connsiteX8" fmla="*/ 629740 w 1726174"/>
              <a:gd name="connsiteY8" fmla="*/ 833796 h 833928"/>
              <a:gd name="connsiteX9" fmla="*/ 602001 w 1726174"/>
              <a:gd name="connsiteY9" fmla="*/ 787961 h 833928"/>
              <a:gd name="connsiteX10" fmla="*/ 596213 w 1726174"/>
              <a:gd name="connsiteY10" fmla="*/ 719029 h 833928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213 w 1726174"/>
              <a:gd name="connsiteY0" fmla="*/ 719029 h 833796"/>
              <a:gd name="connsiteX1" fmla="*/ 1155749 w 1726174"/>
              <a:gd name="connsiteY1" fmla="*/ 722386 h 833796"/>
              <a:gd name="connsiteX2" fmla="*/ 1623686 w 1726174"/>
              <a:gd name="connsiteY2" fmla="*/ 619618 h 833796"/>
              <a:gd name="connsiteX3" fmla="*/ 1668834 w 1726174"/>
              <a:gd name="connsiteY3" fmla="*/ 135843 h 833796"/>
              <a:gd name="connsiteX4" fmla="*/ 711953 w 1726174"/>
              <a:gd name="connsiteY4" fmla="*/ 302 h 833796"/>
              <a:gd name="connsiteX5" fmla="*/ 46296 w 1726174"/>
              <a:gd name="connsiteY5" fmla="*/ 158293 h 833796"/>
              <a:gd name="connsiteX6" fmla="*/ 100392 w 1726174"/>
              <a:gd name="connsiteY6" fmla="*/ 627288 h 833796"/>
              <a:gd name="connsiteX7" fmla="*/ 451431 w 1726174"/>
              <a:gd name="connsiteY7" fmla="*/ 707708 h 833796"/>
              <a:gd name="connsiteX8" fmla="*/ 629740 w 1726174"/>
              <a:gd name="connsiteY8" fmla="*/ 833796 h 833796"/>
              <a:gd name="connsiteX9" fmla="*/ 602001 w 1726174"/>
              <a:gd name="connsiteY9" fmla="*/ 787961 h 833796"/>
              <a:gd name="connsiteX10" fmla="*/ 596213 w 1726174"/>
              <a:gd name="connsiteY10" fmla="*/ 719029 h 833796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8944 h 843711"/>
              <a:gd name="connsiteX1" fmla="*/ 1155631 w 1726056"/>
              <a:gd name="connsiteY1" fmla="*/ 732301 h 843711"/>
              <a:gd name="connsiteX2" fmla="*/ 1623568 w 1726056"/>
              <a:gd name="connsiteY2" fmla="*/ 629533 h 843711"/>
              <a:gd name="connsiteX3" fmla="*/ 1668716 w 1726056"/>
              <a:gd name="connsiteY3" fmla="*/ 145758 h 843711"/>
              <a:gd name="connsiteX4" fmla="*/ 710246 w 1726056"/>
              <a:gd name="connsiteY4" fmla="*/ 236 h 843711"/>
              <a:gd name="connsiteX5" fmla="*/ 46178 w 1726056"/>
              <a:gd name="connsiteY5" fmla="*/ 168208 h 843711"/>
              <a:gd name="connsiteX6" fmla="*/ 100274 w 1726056"/>
              <a:gd name="connsiteY6" fmla="*/ 637203 h 843711"/>
              <a:gd name="connsiteX7" fmla="*/ 451313 w 1726056"/>
              <a:gd name="connsiteY7" fmla="*/ 717623 h 843711"/>
              <a:gd name="connsiteX8" fmla="*/ 629622 w 1726056"/>
              <a:gd name="connsiteY8" fmla="*/ 843711 h 843711"/>
              <a:gd name="connsiteX9" fmla="*/ 601883 w 1726056"/>
              <a:gd name="connsiteY9" fmla="*/ 797876 h 843711"/>
              <a:gd name="connsiteX10" fmla="*/ 596095 w 1726056"/>
              <a:gd name="connsiteY10" fmla="*/ 728944 h 843711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  <a:gd name="connsiteX0" fmla="*/ 596095 w 1726056"/>
              <a:gd name="connsiteY0" fmla="*/ 729476 h 844243"/>
              <a:gd name="connsiteX1" fmla="*/ 1155631 w 1726056"/>
              <a:gd name="connsiteY1" fmla="*/ 732833 h 844243"/>
              <a:gd name="connsiteX2" fmla="*/ 1623568 w 1726056"/>
              <a:gd name="connsiteY2" fmla="*/ 630065 h 844243"/>
              <a:gd name="connsiteX3" fmla="*/ 1668716 w 1726056"/>
              <a:gd name="connsiteY3" fmla="*/ 146290 h 844243"/>
              <a:gd name="connsiteX4" fmla="*/ 710246 w 1726056"/>
              <a:gd name="connsiteY4" fmla="*/ 768 h 844243"/>
              <a:gd name="connsiteX5" fmla="*/ 46178 w 1726056"/>
              <a:gd name="connsiteY5" fmla="*/ 168740 h 844243"/>
              <a:gd name="connsiteX6" fmla="*/ 100274 w 1726056"/>
              <a:gd name="connsiteY6" fmla="*/ 637735 h 844243"/>
              <a:gd name="connsiteX7" fmla="*/ 451313 w 1726056"/>
              <a:gd name="connsiteY7" fmla="*/ 718155 h 844243"/>
              <a:gd name="connsiteX8" fmla="*/ 629622 w 1726056"/>
              <a:gd name="connsiteY8" fmla="*/ 844243 h 844243"/>
              <a:gd name="connsiteX9" fmla="*/ 601883 w 1726056"/>
              <a:gd name="connsiteY9" fmla="*/ 798408 h 844243"/>
              <a:gd name="connsiteX10" fmla="*/ 596095 w 1726056"/>
              <a:gd name="connsiteY10" fmla="*/ 729476 h 844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26056" h="844243">
                <a:moveTo>
                  <a:pt x="596095" y="729476"/>
                </a:moveTo>
                <a:cubicBezTo>
                  <a:pt x="661109" y="739868"/>
                  <a:pt x="981208" y="743412"/>
                  <a:pt x="1155631" y="732833"/>
                </a:cubicBezTo>
                <a:cubicBezTo>
                  <a:pt x="1330054" y="722254"/>
                  <a:pt x="1538054" y="727822"/>
                  <a:pt x="1623568" y="630065"/>
                </a:cubicBezTo>
                <a:cubicBezTo>
                  <a:pt x="1709082" y="532308"/>
                  <a:pt x="1780349" y="377557"/>
                  <a:pt x="1668716" y="146290"/>
                </a:cubicBezTo>
                <a:cubicBezTo>
                  <a:pt x="1577926" y="1391"/>
                  <a:pt x="980669" y="-2974"/>
                  <a:pt x="710246" y="768"/>
                </a:cubicBezTo>
                <a:cubicBezTo>
                  <a:pt x="439823" y="4510"/>
                  <a:pt x="147840" y="62579"/>
                  <a:pt x="46178" y="168740"/>
                </a:cubicBezTo>
                <a:cubicBezTo>
                  <a:pt x="-55484" y="274901"/>
                  <a:pt x="32752" y="546166"/>
                  <a:pt x="100274" y="637735"/>
                </a:cubicBezTo>
                <a:cubicBezTo>
                  <a:pt x="167796" y="729304"/>
                  <a:pt x="405212" y="718155"/>
                  <a:pt x="451313" y="718155"/>
                </a:cubicBezTo>
                <a:cubicBezTo>
                  <a:pt x="526895" y="793049"/>
                  <a:pt x="550644" y="827154"/>
                  <a:pt x="629622" y="844243"/>
                </a:cubicBezTo>
                <a:cubicBezTo>
                  <a:pt x="615010" y="820248"/>
                  <a:pt x="617853" y="832539"/>
                  <a:pt x="601883" y="798408"/>
                </a:cubicBezTo>
                <a:cubicBezTo>
                  <a:pt x="585219" y="769261"/>
                  <a:pt x="596095" y="729476"/>
                  <a:pt x="596095" y="729476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1D538AC-02A4-19A0-0C9C-6F31B33FD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6598" y="1083379"/>
            <a:ext cx="4947424" cy="136410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90000"/>
              </a:lnSpc>
            </a:pPr>
            <a:br>
              <a:rPr lang="en-US" sz="1600" b="1" i="0" u="none" strike="noStrike" kern="1200" spc="100" baseline="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600" b="1" i="0" u="none" strike="noStrike" kern="1200" spc="100" baseline="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4400" b="1" i="0" u="none" strike="noStrike" kern="1200" spc="100" baseline="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The Self-</a:t>
            </a:r>
            <a:r>
              <a:rPr lang="en-US" sz="4400" b="1" i="0" u="none" strike="noStrike" kern="1200" spc="100" baseline="0" dirty="0" err="1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Actualising</a:t>
            </a:r>
            <a:r>
              <a:rPr lang="en-US" sz="4400" b="1" i="0" u="none" strike="noStrike" kern="1200" spc="100" baseline="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 Model</a:t>
            </a:r>
            <a:br>
              <a:rPr lang="en-US" sz="4400" b="1" i="0" u="none" strike="noStrike" kern="1200" spc="100" baseline="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br>
              <a:rPr lang="en-US" sz="1600" b="1" kern="1200" spc="1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600" b="1" kern="1200" spc="100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D71E8A-A587-7889-1ABD-758B506B3504}"/>
              </a:ext>
            </a:extLst>
          </p:cNvPr>
          <p:cNvSpPr txBox="1"/>
          <p:nvPr/>
        </p:nvSpPr>
        <p:spPr>
          <a:xfrm>
            <a:off x="1591060" y="2887330"/>
            <a:ext cx="6459677" cy="26431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algn="ctr" defTabSz="914400">
              <a:spcAft>
                <a:spcPts val="600"/>
              </a:spcAft>
            </a:pPr>
            <a:r>
              <a:rPr lang="en-US" sz="1600" i="1" u="none" strike="noStrike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Self </a:t>
            </a:r>
            <a:r>
              <a:rPr lang="en-US" sz="1400" i="1" u="none" strike="noStrike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actualization is the drive for personal improvement that comes</a:t>
            </a:r>
          </a:p>
          <a:p>
            <a:pPr algn="ctr" defTabSz="914400">
              <a:spcAft>
                <a:spcPts val="600"/>
              </a:spcAft>
            </a:pPr>
            <a:r>
              <a:rPr lang="en-US" sz="1400" i="1" u="none" strike="noStrike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from the need to </a:t>
            </a:r>
            <a:r>
              <a:rPr lang="en-US" sz="1400" i="1" u="none" strike="noStrike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realise</a:t>
            </a:r>
            <a:r>
              <a:rPr lang="en-US" sz="1400" i="1" u="none" strike="noStrike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one's potential and abilities. According to</a:t>
            </a:r>
          </a:p>
          <a:p>
            <a:pPr algn="ctr" defTabSz="914400">
              <a:spcAft>
                <a:spcPts val="600"/>
              </a:spcAft>
            </a:pPr>
            <a:r>
              <a:rPr lang="en-US" sz="1400" i="1" u="none" strike="noStrike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 self-actualization paradigm, people’s</a:t>
            </a:r>
          </a:p>
          <a:p>
            <a:pPr algn="ctr" defTabSz="914400">
              <a:spcAft>
                <a:spcPts val="600"/>
              </a:spcAft>
            </a:pPr>
            <a:r>
              <a:rPr lang="en-US" sz="1400" i="1" u="none" strike="noStrike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innate desire to </a:t>
            </a:r>
            <a:r>
              <a:rPr lang="en-US" sz="1400" i="1" u="none" strike="noStrike" spc="5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realise</a:t>
            </a:r>
            <a:r>
              <a:rPr lang="en-US" sz="1400" i="1" u="none" strike="noStrike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their full potential as human beings—that is, their</a:t>
            </a:r>
          </a:p>
          <a:p>
            <a:pPr algn="ctr" defTabSz="914400">
              <a:spcAft>
                <a:spcPts val="600"/>
              </a:spcAft>
            </a:pPr>
            <a:r>
              <a:rPr lang="en-US" sz="1400" i="1" u="none" strike="noStrike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need for self-actualization—is what causes</a:t>
            </a:r>
          </a:p>
          <a:p>
            <a:pPr algn="ctr" defTabSz="914400">
              <a:spcAft>
                <a:spcPts val="600"/>
              </a:spcAft>
            </a:pPr>
            <a:r>
              <a:rPr lang="en-US" sz="1400" i="1" u="none" strike="noStrike" spc="5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them to lose their sense of purpose and become unmotivated at work.</a:t>
            </a:r>
            <a:endParaRPr lang="en-US" sz="1400" i="1" spc="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7330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D986C0C-DA44-F06D-EE5E-ED4808B60ECC}"/>
              </a:ext>
            </a:extLst>
          </p:cNvPr>
          <p:cNvSpPr txBox="1"/>
          <p:nvPr/>
        </p:nvSpPr>
        <p:spPr>
          <a:xfrm>
            <a:off x="3046971" y="1372851"/>
            <a:ext cx="6098058" cy="5047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Cherry, K. (2023) ‘Intrinsic Motivation: How Internal Rewards Drive 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Behavior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’, 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verywellmind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Dotdash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Media, 3 May. Available at: https://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www.verywellmind.com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/what-is-intrinsic-motivation-2795385 (Accessed: 26 June 2023). </a:t>
            </a:r>
          </a:p>
          <a:p>
            <a:pPr algn="l"/>
            <a:endParaRPr lang="en-GB" sz="1400" b="0" i="1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Masionis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A. (2022) ‘Employee Motivation: Definition And How To Improve It’, Achievers. Achievers Solutions , 5 July. Available at: https://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www.achievers.com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/blog/employee-motivation/#:~:text=What%20is%20employee%20motivation%3F,company%2C%20whether%20positive%20or%20negative. (Accessed: 25 June 2023). </a:t>
            </a:r>
          </a:p>
          <a:p>
            <a:pPr algn="l"/>
            <a:endParaRPr lang="en-GB" sz="1400" b="0" i="1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Nickerson, C. (2023) ‘Extrinsic Vs. Intrinsic Motivation: What’s The Difference?’, 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SimplyPsychology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Simply Scholar, 12 April. Available at: https://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www.simplypsychology.org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/differences-between-extrinsic-and-intrinsic-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motivation.html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(Accessed: 26 June 2023). </a:t>
            </a:r>
          </a:p>
          <a:p>
            <a:pPr algn="l"/>
            <a:endParaRPr lang="en-GB" sz="1400" b="0" i="1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Shah, K. (2022) Difference between Intrinsic &amp; Extrinsic Motivation. 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Youtube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Available at: https://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www.youtube.com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watch?v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=CSr4UhW4pWI (Accessed: 26 June 2023). </a:t>
            </a:r>
          </a:p>
          <a:p>
            <a:pPr algn="l"/>
            <a:endParaRPr lang="en-GB" sz="1400" b="0" i="1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Siobhan, C. (2020) Key motivation theories explained, 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Eventus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Recruitment Group. Available at: https://</a:t>
            </a:r>
            <a:r>
              <a:rPr lang="en-GB" sz="1400" b="0" i="1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www.eventusrecruitmentgroup.com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/blog/career-development/motivation-theories/ (Accessed: 26 June 2023).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940384-ABDB-B02B-19FA-B29E98B7F8D1}"/>
              </a:ext>
            </a:extLst>
          </p:cNvPr>
          <p:cNvSpPr txBox="1"/>
          <p:nvPr/>
        </p:nvSpPr>
        <p:spPr>
          <a:xfrm>
            <a:off x="4913625" y="357188"/>
            <a:ext cx="236475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489277455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AnalogousFromRegularSeed_2SEEDS">
      <a:dk1>
        <a:srgbClr val="000000"/>
      </a:dk1>
      <a:lt1>
        <a:srgbClr val="FFFFFF"/>
      </a:lt1>
      <a:dk2>
        <a:srgbClr val="3B2E22"/>
      </a:dk2>
      <a:lt2>
        <a:srgbClr val="E8E5E2"/>
      </a:lt2>
      <a:accent1>
        <a:srgbClr val="3378B9"/>
      </a:accent1>
      <a:accent2>
        <a:srgbClr val="3FB0B9"/>
      </a:accent2>
      <a:accent3>
        <a:srgbClr val="4552CB"/>
      </a:accent3>
      <a:accent4>
        <a:srgbClr val="B93C33"/>
      </a:accent4>
      <a:accent5>
        <a:srgbClr val="CB8645"/>
      </a:accent5>
      <a:accent6>
        <a:srgbClr val="B0A330"/>
      </a:accent6>
      <a:hlink>
        <a:srgbClr val="B0743A"/>
      </a:hlink>
      <a:folHlink>
        <a:srgbClr val="7F7F7F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162</TotalTime>
  <Words>695</Words>
  <Application>Microsoft Office PowerPoint</Application>
  <PresentationFormat>Widescreen</PresentationFormat>
  <Paragraphs>56</Paragraphs>
  <Slides>11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ChitchatVTI</vt:lpstr>
      <vt:lpstr>PowerPoint Presentation</vt:lpstr>
      <vt:lpstr>TYPES OF MOTIVATION</vt:lpstr>
      <vt:lpstr>Intrinsic motivation</vt:lpstr>
      <vt:lpstr>EXTRINSIC motivation</vt:lpstr>
      <vt:lpstr>KEY DIFFERENCES BETWEEN THEM</vt:lpstr>
      <vt:lpstr>MY PERSONAL EXPERIENCE WITH MOTIVATION AT WORK:</vt:lpstr>
      <vt:lpstr>KEY MOTIVATION THEORIES:</vt:lpstr>
      <vt:lpstr> The Rational-Economic Model </vt:lpstr>
      <vt:lpstr>The Social Model </vt:lpstr>
      <vt:lpstr>  The Self-Actualising Model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Ousmane Sow (2109242)</dc:creator>
  <cp:lastModifiedBy>Ousmane Sow (2109242)</cp:lastModifiedBy>
  <cp:revision>2</cp:revision>
  <dcterms:created xsi:type="dcterms:W3CDTF">2023-07-07T09:14:51Z</dcterms:created>
  <dcterms:modified xsi:type="dcterms:W3CDTF">2023-07-07T12:00:10Z</dcterms:modified>
</cp:coreProperties>
</file>