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 id="2147483738" r:id="rId2"/>
  </p:sldMasterIdLst>
  <p:notesMasterIdLst>
    <p:notesMasterId r:id="rId11"/>
  </p:notesMasterIdLst>
  <p:sldIdLst>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481B95-5858-E5F9-8645-C6938901D59C}" v="114" dt="2025-12-06T16:56:49.800"/>
    <p1510:client id="{A010AD6D-14C7-A9A3-D46C-7239FC0BF6D1}" v="39" dt="2025-12-06T17:05:53.063"/>
    <p1510:client id="{A524AC72-063F-474B-8F30-F20089827904}" v="746" dt="2025-12-06T17:27:34.624"/>
    <p1510:client id="{EA463BDF-832B-43F0-B5A7-EA7F929C8559}" v="463" dt="2025-12-06T17:36:58.7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remy Amoaben Ampomah (2442527)" userId="S::2442527@student.uwtsd.ac.uk::3e2484ce-38c7-4ee7-b243-0e31a94ed92a" providerId="AD" clId="Web-{A010AD6D-14C7-A9A3-D46C-7239FC0BF6D1}"/>
    <pc:docChg chg="modSld">
      <pc:chgData name="Jeremy Amoaben Ampomah (2442527)" userId="S::2442527@student.uwtsd.ac.uk::3e2484ce-38c7-4ee7-b243-0e31a94ed92a" providerId="AD" clId="Web-{A010AD6D-14C7-A9A3-D46C-7239FC0BF6D1}" dt="2025-12-06T17:05:52.922" v="37" actId="20577"/>
      <pc:docMkLst>
        <pc:docMk/>
      </pc:docMkLst>
      <pc:sldChg chg="modSp">
        <pc:chgData name="Jeremy Amoaben Ampomah (2442527)" userId="S::2442527@student.uwtsd.ac.uk::3e2484ce-38c7-4ee7-b243-0e31a94ed92a" providerId="AD" clId="Web-{A010AD6D-14C7-A9A3-D46C-7239FC0BF6D1}" dt="2025-12-06T17:05:52.922" v="37" actId="20577"/>
        <pc:sldMkLst>
          <pc:docMk/>
          <pc:sldMk cId="3221819744" sldId="256"/>
        </pc:sldMkLst>
        <pc:spChg chg="mod">
          <ac:chgData name="Jeremy Amoaben Ampomah (2442527)" userId="S::2442527@student.uwtsd.ac.uk::3e2484ce-38c7-4ee7-b243-0e31a94ed92a" providerId="AD" clId="Web-{A010AD6D-14C7-A9A3-D46C-7239FC0BF6D1}" dt="2025-12-06T17:05:52.922" v="37" actId="20577"/>
          <ac:spMkLst>
            <pc:docMk/>
            <pc:sldMk cId="3221819744" sldId="256"/>
            <ac:spMk id="4" creationId="{071D03CD-7242-3EB9-6C43-809139857009}"/>
          </ac:spMkLst>
        </pc:spChg>
      </pc:sldChg>
    </pc:docChg>
  </pc:docChgLst>
  <pc:docChgLst>
    <pc:chgData name="Husein Mohammed Abdulrazzaq Al Tekreeti (2437840)" userId="dcdecba2-57f9-484d-b115-fdbd46d2f85a" providerId="ADAL" clId="{9D221E59-1550-4FA0-AB28-9155A58B8718}"/>
    <pc:docChg chg="undo custSel addSld modSld">
      <pc:chgData name="Husein Mohammed Abdulrazzaq Al Tekreeti (2437840)" userId="dcdecba2-57f9-484d-b115-fdbd46d2f85a" providerId="ADAL" clId="{9D221E59-1550-4FA0-AB28-9155A58B8718}" dt="2025-12-06T17:36:58.786" v="462" actId="26606"/>
      <pc:docMkLst>
        <pc:docMk/>
      </pc:docMkLst>
      <pc:sldChg chg="addSp delSp modSp mod setBg delDesignElem">
        <pc:chgData name="Husein Mohammed Abdulrazzaq Al Tekreeti (2437840)" userId="dcdecba2-57f9-484d-b115-fdbd46d2f85a" providerId="ADAL" clId="{9D221E59-1550-4FA0-AB28-9155A58B8718}" dt="2025-12-06T17:30:01.200" v="359" actId="122"/>
        <pc:sldMkLst>
          <pc:docMk/>
          <pc:sldMk cId="3221819744" sldId="256"/>
        </pc:sldMkLst>
        <pc:spChg chg="mod">
          <ac:chgData name="Husein Mohammed Abdulrazzaq Al Tekreeti (2437840)" userId="dcdecba2-57f9-484d-b115-fdbd46d2f85a" providerId="ADAL" clId="{9D221E59-1550-4FA0-AB28-9155A58B8718}" dt="2025-12-06T17:30:01.200" v="359" actId="122"/>
          <ac:spMkLst>
            <pc:docMk/>
            <pc:sldMk cId="3221819744" sldId="256"/>
            <ac:spMk id="2" creationId="{0824432E-58A2-4B9C-B436-8A09EB60ECBF}"/>
          </ac:spMkLst>
        </pc:spChg>
        <pc:spChg chg="del mod">
          <ac:chgData name="Husein Mohammed Abdulrazzaq Al Tekreeti (2437840)" userId="dcdecba2-57f9-484d-b115-fdbd46d2f85a" providerId="ADAL" clId="{9D221E59-1550-4FA0-AB28-9155A58B8718}" dt="2025-12-06T17:02:16.835" v="22" actId="21"/>
          <ac:spMkLst>
            <pc:docMk/>
            <pc:sldMk cId="3221819744" sldId="256"/>
            <ac:spMk id="3" creationId="{BE9E1587-09D3-4A9B-9B0C-6181745157BE}"/>
          </ac:spMkLst>
        </pc:spChg>
        <pc:spChg chg="add mod">
          <ac:chgData name="Husein Mohammed Abdulrazzaq Al Tekreeti (2437840)" userId="dcdecba2-57f9-484d-b115-fdbd46d2f85a" providerId="ADAL" clId="{9D221E59-1550-4FA0-AB28-9155A58B8718}" dt="2025-12-06T17:29:31.723" v="353" actId="5793"/>
          <ac:spMkLst>
            <pc:docMk/>
            <pc:sldMk cId="3221819744" sldId="256"/>
            <ac:spMk id="4" creationId="{071D03CD-7242-3EB9-6C43-809139857009}"/>
          </ac:spMkLst>
        </pc:spChg>
        <pc:spChg chg="add del mod">
          <ac:chgData name="Husein Mohammed Abdulrazzaq Al Tekreeti (2437840)" userId="dcdecba2-57f9-484d-b115-fdbd46d2f85a" providerId="ADAL" clId="{9D221E59-1550-4FA0-AB28-9155A58B8718}" dt="2025-12-06T17:05:12.489" v="129" actId="21"/>
          <ac:spMkLst>
            <pc:docMk/>
            <pc:sldMk cId="3221819744" sldId="256"/>
            <ac:spMk id="7" creationId="{73D77ADE-E4FB-BE65-C00E-B4BE0807A346}"/>
          </ac:spMkLst>
        </pc:spChg>
        <pc:spChg chg="add del">
          <ac:chgData name="Husein Mohammed Abdulrazzaq Al Tekreeti (2437840)" userId="dcdecba2-57f9-484d-b115-fdbd46d2f85a" providerId="ADAL" clId="{9D221E59-1550-4FA0-AB28-9155A58B8718}" dt="2025-12-06T17:22:46.817" v="266"/>
          <ac:spMkLst>
            <pc:docMk/>
            <pc:sldMk cId="3221819744" sldId="256"/>
            <ac:spMk id="8" creationId="{600B5AE2-C5CC-499C-8F2D-249888BE22C2}"/>
          </ac:spMkLst>
        </pc:spChg>
        <pc:spChg chg="add del">
          <ac:chgData name="Husein Mohammed Abdulrazzaq Al Tekreeti (2437840)" userId="dcdecba2-57f9-484d-b115-fdbd46d2f85a" providerId="ADAL" clId="{9D221E59-1550-4FA0-AB28-9155A58B8718}" dt="2025-12-06T17:22:46.817" v="266"/>
          <ac:spMkLst>
            <pc:docMk/>
            <pc:sldMk cId="3221819744" sldId="256"/>
            <ac:spMk id="9" creationId="{BA7A3698-B350-40E5-8475-9BCC41A089FC}"/>
          </ac:spMkLst>
        </pc:spChg>
        <pc:spChg chg="add del">
          <ac:chgData name="Husein Mohammed Abdulrazzaq Al Tekreeti (2437840)" userId="dcdecba2-57f9-484d-b115-fdbd46d2f85a" providerId="ADAL" clId="{9D221E59-1550-4FA0-AB28-9155A58B8718}" dt="2025-12-06T17:00:19.249" v="2" actId="26606"/>
          <ac:spMkLst>
            <pc:docMk/>
            <pc:sldMk cId="3221819744" sldId="256"/>
            <ac:spMk id="10" creationId="{F277FA25-B6B8-44CA-B095-1BC1FD600997}"/>
          </ac:spMkLst>
        </pc:spChg>
        <pc:spChg chg="add del">
          <ac:chgData name="Husein Mohammed Abdulrazzaq Al Tekreeti (2437840)" userId="dcdecba2-57f9-484d-b115-fdbd46d2f85a" providerId="ADAL" clId="{9D221E59-1550-4FA0-AB28-9155A58B8718}" dt="2025-12-06T17:00:19.249" v="2" actId="26606"/>
          <ac:spMkLst>
            <pc:docMk/>
            <pc:sldMk cId="3221819744" sldId="256"/>
            <ac:spMk id="12" creationId="{F160911A-F75F-4376-B588-A5D201AE4C4E}"/>
          </ac:spMkLst>
        </pc:spChg>
        <pc:spChg chg="add del">
          <ac:chgData name="Husein Mohammed Abdulrazzaq Al Tekreeti (2437840)" userId="dcdecba2-57f9-484d-b115-fdbd46d2f85a" providerId="ADAL" clId="{9D221E59-1550-4FA0-AB28-9155A58B8718}" dt="2025-12-06T17:22:46.817" v="266"/>
          <ac:spMkLst>
            <pc:docMk/>
            <pc:sldMk cId="3221819744" sldId="256"/>
            <ac:spMk id="13" creationId="{5CF81D86-BDBA-477C-B7DD-8D359BB9965B}"/>
          </ac:spMkLst>
        </pc:spChg>
        <pc:spChg chg="add del">
          <ac:chgData name="Husein Mohammed Abdulrazzaq Al Tekreeti (2437840)" userId="dcdecba2-57f9-484d-b115-fdbd46d2f85a" providerId="ADAL" clId="{9D221E59-1550-4FA0-AB28-9155A58B8718}" dt="2025-12-06T17:00:26.968" v="4" actId="26606"/>
          <ac:spMkLst>
            <pc:docMk/>
            <pc:sldMk cId="3221819744" sldId="256"/>
            <ac:spMk id="14" creationId="{98CA653C-24A3-4593-AAF7-27B67FF5F1DF}"/>
          </ac:spMkLst>
        </pc:spChg>
        <pc:spChg chg="add">
          <ac:chgData name="Husein Mohammed Abdulrazzaq Al Tekreeti (2437840)" userId="dcdecba2-57f9-484d-b115-fdbd46d2f85a" providerId="ADAL" clId="{9D221E59-1550-4FA0-AB28-9155A58B8718}" dt="2025-12-06T17:00:26.983" v="5" actId="26606"/>
          <ac:spMkLst>
            <pc:docMk/>
            <pc:sldMk cId="3221819744" sldId="256"/>
            <ac:spMk id="16" creationId="{F277FA25-B6B8-44CA-B095-1BC1FD600997}"/>
          </ac:spMkLst>
        </pc:spChg>
        <pc:spChg chg="add">
          <ac:chgData name="Husein Mohammed Abdulrazzaq Al Tekreeti (2437840)" userId="dcdecba2-57f9-484d-b115-fdbd46d2f85a" providerId="ADAL" clId="{9D221E59-1550-4FA0-AB28-9155A58B8718}" dt="2025-12-06T17:00:26.983" v="5" actId="26606"/>
          <ac:spMkLst>
            <pc:docMk/>
            <pc:sldMk cId="3221819744" sldId="256"/>
            <ac:spMk id="17" creationId="{F160911A-F75F-4376-B588-A5D201AE4C4E}"/>
          </ac:spMkLst>
        </pc:spChg>
        <pc:spChg chg="add del">
          <ac:chgData name="Husein Mohammed Abdulrazzaq Al Tekreeti (2437840)" userId="dcdecba2-57f9-484d-b115-fdbd46d2f85a" providerId="ADAL" clId="{9D221E59-1550-4FA0-AB28-9155A58B8718}" dt="2025-12-06T17:22:46.817" v="266"/>
          <ac:spMkLst>
            <pc:docMk/>
            <pc:sldMk cId="3221819744" sldId="256"/>
            <ac:spMk id="20" creationId="{88AA064E-5F6E-4024-BC28-EDDC3DFC70E1}"/>
          </ac:spMkLst>
        </pc:spChg>
        <pc:spChg chg="add del">
          <ac:chgData name="Husein Mohammed Abdulrazzaq Al Tekreeti (2437840)" userId="dcdecba2-57f9-484d-b115-fdbd46d2f85a" providerId="ADAL" clId="{9D221E59-1550-4FA0-AB28-9155A58B8718}" dt="2025-12-06T17:22:46.817" v="266"/>
          <ac:spMkLst>
            <pc:docMk/>
            <pc:sldMk cId="3221819744" sldId="256"/>
            <ac:spMk id="22" creationId="{03B29638-4838-4B9B-B9DB-96E542BAF3E6}"/>
          </ac:spMkLst>
        </pc:spChg>
        <pc:picChg chg="mod ord">
          <ac:chgData name="Husein Mohammed Abdulrazzaq Al Tekreeti (2437840)" userId="dcdecba2-57f9-484d-b115-fdbd46d2f85a" providerId="ADAL" clId="{9D221E59-1550-4FA0-AB28-9155A58B8718}" dt="2025-12-06T17:20:29.210" v="261" actId="1076"/>
          <ac:picMkLst>
            <pc:docMk/>
            <pc:sldMk cId="3221819744" sldId="256"/>
            <ac:picMk id="5" creationId="{380D4AA3-45AF-4CDA-8EF4-52E172DAD563}"/>
          </ac:picMkLst>
        </pc:picChg>
        <pc:cxnChg chg="add del">
          <ac:chgData name="Husein Mohammed Abdulrazzaq Al Tekreeti (2437840)" userId="dcdecba2-57f9-484d-b115-fdbd46d2f85a" providerId="ADAL" clId="{9D221E59-1550-4FA0-AB28-9155A58B8718}" dt="2025-12-06T17:22:46.817" v="266"/>
          <ac:cxnSpMkLst>
            <pc:docMk/>
            <pc:sldMk cId="3221819744" sldId="256"/>
            <ac:cxnSpMk id="11" creationId="{0AC655C7-EC94-4BE6-84C8-2F9EFBBB2789}"/>
          </ac:cxnSpMkLst>
        </pc:cxnChg>
        <pc:cxnChg chg="add del">
          <ac:chgData name="Husein Mohammed Abdulrazzaq Al Tekreeti (2437840)" userId="dcdecba2-57f9-484d-b115-fdbd46d2f85a" providerId="ADAL" clId="{9D221E59-1550-4FA0-AB28-9155A58B8718}" dt="2025-12-06T17:22:46.817" v="266"/>
          <ac:cxnSpMkLst>
            <pc:docMk/>
            <pc:sldMk cId="3221819744" sldId="256"/>
            <ac:cxnSpMk id="18" creationId="{C65F3E9C-EF11-4F8F-A621-399C7A3E6401}"/>
          </ac:cxnSpMkLst>
        </pc:cxnChg>
      </pc:sldChg>
      <pc:sldChg chg="addSp delSp modSp mod setBg delDesignElem">
        <pc:chgData name="Husein Mohammed Abdulrazzaq Al Tekreeti (2437840)" userId="dcdecba2-57f9-484d-b115-fdbd46d2f85a" providerId="ADAL" clId="{9D221E59-1550-4FA0-AB28-9155A58B8718}" dt="2025-12-06T17:35:58.273" v="444" actId="20577"/>
        <pc:sldMkLst>
          <pc:docMk/>
          <pc:sldMk cId="2034002192" sldId="257"/>
        </pc:sldMkLst>
        <pc:spChg chg="mod">
          <ac:chgData name="Husein Mohammed Abdulrazzaq Al Tekreeti (2437840)" userId="dcdecba2-57f9-484d-b115-fdbd46d2f85a" providerId="ADAL" clId="{9D221E59-1550-4FA0-AB28-9155A58B8718}" dt="2025-12-06T17:34:20.886" v="398" actId="26606"/>
          <ac:spMkLst>
            <pc:docMk/>
            <pc:sldMk cId="2034002192" sldId="257"/>
            <ac:spMk id="2" creationId="{891F7E38-A500-483D-8656-A2BAB2168706}"/>
          </ac:spMkLst>
        </pc:spChg>
        <pc:spChg chg="del mod">
          <ac:chgData name="Husein Mohammed Abdulrazzaq Al Tekreeti (2437840)" userId="dcdecba2-57f9-484d-b115-fdbd46d2f85a" providerId="ADAL" clId="{9D221E59-1550-4FA0-AB28-9155A58B8718}" dt="2025-12-06T17:34:20.886" v="398" actId="26606"/>
          <ac:spMkLst>
            <pc:docMk/>
            <pc:sldMk cId="2034002192" sldId="257"/>
            <ac:spMk id="5" creationId="{7647EFAB-8B91-4F4C-B3D8-654ED96403FD}"/>
          </ac:spMkLst>
        </pc:spChg>
        <pc:spChg chg="add del">
          <ac:chgData name="Husein Mohammed Abdulrazzaq Al Tekreeti (2437840)" userId="dcdecba2-57f9-484d-b115-fdbd46d2f85a" providerId="ADAL" clId="{9D221E59-1550-4FA0-AB28-9155A58B8718}" dt="2025-12-06T17:30:12.270" v="363"/>
          <ac:spMkLst>
            <pc:docMk/>
            <pc:sldMk cId="2034002192" sldId="257"/>
            <ac:spMk id="10" creationId="{3741B58E-3B65-4A01-A276-975AB2CF8A08}"/>
          </ac:spMkLst>
        </pc:spChg>
        <pc:spChg chg="add">
          <ac:chgData name="Husein Mohammed Abdulrazzaq Al Tekreeti (2437840)" userId="dcdecba2-57f9-484d-b115-fdbd46d2f85a" providerId="ADAL" clId="{9D221E59-1550-4FA0-AB28-9155A58B8718}" dt="2025-12-06T17:34:20.886" v="398" actId="26606"/>
          <ac:spMkLst>
            <pc:docMk/>
            <pc:sldMk cId="2034002192" sldId="257"/>
            <ac:spMk id="11" creationId="{FB5993E2-C02B-4335-ABA5-D8EC465551E3}"/>
          </ac:spMkLst>
        </pc:spChg>
        <pc:spChg chg="add del">
          <ac:chgData name="Husein Mohammed Abdulrazzaq Al Tekreeti (2437840)" userId="dcdecba2-57f9-484d-b115-fdbd46d2f85a" providerId="ADAL" clId="{9D221E59-1550-4FA0-AB28-9155A58B8718}" dt="2025-12-06T17:30:12.270" v="363"/>
          <ac:spMkLst>
            <pc:docMk/>
            <pc:sldMk cId="2034002192" sldId="257"/>
            <ac:spMk id="12" creationId="{7AAC67C3-831B-4AB1-A259-DFB839CAFAFC}"/>
          </ac:spMkLst>
        </pc:spChg>
        <pc:spChg chg="add">
          <ac:chgData name="Husein Mohammed Abdulrazzaq Al Tekreeti (2437840)" userId="dcdecba2-57f9-484d-b115-fdbd46d2f85a" providerId="ADAL" clId="{9D221E59-1550-4FA0-AB28-9155A58B8718}" dt="2025-12-06T17:34:20.886" v="398" actId="26606"/>
          <ac:spMkLst>
            <pc:docMk/>
            <pc:sldMk cId="2034002192" sldId="257"/>
            <ac:spMk id="13" creationId="{C0B801A2-5622-4BE8-9AD2-C337A2CD0022}"/>
          </ac:spMkLst>
        </pc:spChg>
        <pc:spChg chg="add del">
          <ac:chgData name="Husein Mohammed Abdulrazzaq Al Tekreeti (2437840)" userId="dcdecba2-57f9-484d-b115-fdbd46d2f85a" providerId="ADAL" clId="{9D221E59-1550-4FA0-AB28-9155A58B8718}" dt="2025-12-06T17:30:12.270" v="363"/>
          <ac:spMkLst>
            <pc:docMk/>
            <pc:sldMk cId="2034002192" sldId="257"/>
            <ac:spMk id="14" creationId="{054B3F04-9EAC-45C0-B3CE-0387EEA10A0C}"/>
          </ac:spMkLst>
        </pc:spChg>
        <pc:spChg chg="add">
          <ac:chgData name="Husein Mohammed Abdulrazzaq Al Tekreeti (2437840)" userId="dcdecba2-57f9-484d-b115-fdbd46d2f85a" providerId="ADAL" clId="{9D221E59-1550-4FA0-AB28-9155A58B8718}" dt="2025-12-06T17:34:20.886" v="398" actId="26606"/>
          <ac:spMkLst>
            <pc:docMk/>
            <pc:sldMk cId="2034002192" sldId="257"/>
            <ac:spMk id="15" creationId="{B7AF614F-5BC3-4086-99F5-B87C5847A071}"/>
          </ac:spMkLst>
        </pc:spChg>
        <pc:graphicFrameChg chg="add modGraphic">
          <ac:chgData name="Husein Mohammed Abdulrazzaq Al Tekreeti (2437840)" userId="dcdecba2-57f9-484d-b115-fdbd46d2f85a" providerId="ADAL" clId="{9D221E59-1550-4FA0-AB28-9155A58B8718}" dt="2025-12-06T17:35:58.273" v="444" actId="20577"/>
          <ac:graphicFrameMkLst>
            <pc:docMk/>
            <pc:sldMk cId="2034002192" sldId="257"/>
            <ac:graphicFrameMk id="7" creationId="{235C76A7-5FF0-61C2-186F-64D0C7FEB023}"/>
          </ac:graphicFrameMkLst>
        </pc:graphicFrameChg>
      </pc:sldChg>
      <pc:sldChg chg="addSp delSp modSp mod setBg setClrOvrMap delDesignElem modNotesTx">
        <pc:chgData name="Husein Mohammed Abdulrazzaq Al Tekreeti (2437840)" userId="dcdecba2-57f9-484d-b115-fdbd46d2f85a" providerId="ADAL" clId="{9D221E59-1550-4FA0-AB28-9155A58B8718}" dt="2025-12-06T17:33:42.867" v="394" actId="122"/>
        <pc:sldMkLst>
          <pc:docMk/>
          <pc:sldMk cId="1970809529" sldId="258"/>
        </pc:sldMkLst>
        <pc:spChg chg="mod">
          <ac:chgData name="Husein Mohammed Abdulrazzaq Al Tekreeti (2437840)" userId="dcdecba2-57f9-484d-b115-fdbd46d2f85a" providerId="ADAL" clId="{9D221E59-1550-4FA0-AB28-9155A58B8718}" dt="2025-12-06T17:33:42.867" v="394" actId="122"/>
          <ac:spMkLst>
            <pc:docMk/>
            <pc:sldMk cId="1970809529" sldId="258"/>
            <ac:spMk id="2" creationId="{BA09C188-7816-4A34-80DF-BE366E99A66D}"/>
          </ac:spMkLst>
        </pc:spChg>
        <pc:spChg chg="mod ord">
          <ac:chgData name="Husein Mohammed Abdulrazzaq Al Tekreeti (2437840)" userId="dcdecba2-57f9-484d-b115-fdbd46d2f85a" providerId="ADAL" clId="{9D221E59-1550-4FA0-AB28-9155A58B8718}" dt="2025-12-06T17:33:34.241" v="393" actId="20577"/>
          <ac:spMkLst>
            <pc:docMk/>
            <pc:sldMk cId="1970809529" sldId="258"/>
            <ac:spMk id="4" creationId="{4DA21BDC-3AB9-4F68-98B8-7A87BD73F748}"/>
          </ac:spMkLst>
        </pc:spChg>
        <pc:spChg chg="add del">
          <ac:chgData name="Husein Mohammed Abdulrazzaq Al Tekreeti (2437840)" userId="dcdecba2-57f9-484d-b115-fdbd46d2f85a" providerId="ADAL" clId="{9D221E59-1550-4FA0-AB28-9155A58B8718}" dt="2025-12-06T17:28:42.114" v="340" actId="26606"/>
          <ac:spMkLst>
            <pc:docMk/>
            <pc:sldMk cId="1970809529" sldId="258"/>
            <ac:spMk id="11" creationId="{44CC594A-A820-450F-B363-C19201FCFEC6}"/>
          </ac:spMkLst>
        </pc:spChg>
        <pc:spChg chg="add del">
          <ac:chgData name="Husein Mohammed Abdulrazzaq Al Tekreeti (2437840)" userId="dcdecba2-57f9-484d-b115-fdbd46d2f85a" providerId="ADAL" clId="{9D221E59-1550-4FA0-AB28-9155A58B8718}" dt="2025-12-06T17:28:42.114" v="340" actId="26606"/>
          <ac:spMkLst>
            <pc:docMk/>
            <pc:sldMk cId="1970809529" sldId="258"/>
            <ac:spMk id="13" creationId="{59FAB3DA-E9ED-4574-ABCC-378BC0FF1BBC}"/>
          </ac:spMkLst>
        </pc:spChg>
        <pc:spChg chg="add del">
          <ac:chgData name="Husein Mohammed Abdulrazzaq Al Tekreeti (2437840)" userId="dcdecba2-57f9-484d-b115-fdbd46d2f85a" providerId="ADAL" clId="{9D221E59-1550-4FA0-AB28-9155A58B8718}" dt="2025-12-06T17:28:42.114" v="340" actId="26606"/>
          <ac:spMkLst>
            <pc:docMk/>
            <pc:sldMk cId="1970809529" sldId="258"/>
            <ac:spMk id="15" creationId="{53B8D6B0-55D6-48DC-86D8-FD95D5F118AB}"/>
          </ac:spMkLst>
        </pc:spChg>
        <pc:spChg chg="add del">
          <ac:chgData name="Husein Mohammed Abdulrazzaq Al Tekreeti (2437840)" userId="dcdecba2-57f9-484d-b115-fdbd46d2f85a" providerId="ADAL" clId="{9D221E59-1550-4FA0-AB28-9155A58B8718}" dt="2025-12-06T17:28:44.552" v="342" actId="26606"/>
          <ac:spMkLst>
            <pc:docMk/>
            <pc:sldMk cId="1970809529" sldId="258"/>
            <ac:spMk id="18" creationId="{C609E9FA-BDDE-45C4-8F5E-974D4208D2EA}"/>
          </ac:spMkLst>
        </pc:spChg>
        <pc:spChg chg="add del">
          <ac:chgData name="Husein Mohammed Abdulrazzaq Al Tekreeti (2437840)" userId="dcdecba2-57f9-484d-b115-fdbd46d2f85a" providerId="ADAL" clId="{9D221E59-1550-4FA0-AB28-9155A58B8718}" dt="2025-12-06T17:28:44.552" v="342" actId="26606"/>
          <ac:spMkLst>
            <pc:docMk/>
            <pc:sldMk cId="1970809529" sldId="258"/>
            <ac:spMk id="19" creationId="{7737E529-E43B-4948-B3C4-7F6B806FCCFD}"/>
          </ac:spMkLst>
        </pc:spChg>
        <pc:spChg chg="add del">
          <ac:chgData name="Husein Mohammed Abdulrazzaq Al Tekreeti (2437840)" userId="dcdecba2-57f9-484d-b115-fdbd46d2f85a" providerId="ADAL" clId="{9D221E59-1550-4FA0-AB28-9155A58B8718}" dt="2025-12-06T17:28:45.757" v="344" actId="26606"/>
          <ac:spMkLst>
            <pc:docMk/>
            <pc:sldMk cId="1970809529" sldId="258"/>
            <ac:spMk id="21" creationId="{284B70D5-875B-433D-BDBD-1522A85D6C1D}"/>
          </ac:spMkLst>
        </pc:spChg>
        <pc:spChg chg="add del">
          <ac:chgData name="Husein Mohammed Abdulrazzaq Al Tekreeti (2437840)" userId="dcdecba2-57f9-484d-b115-fdbd46d2f85a" providerId="ADAL" clId="{9D221E59-1550-4FA0-AB28-9155A58B8718}" dt="2025-12-06T17:28:45.757" v="344" actId="26606"/>
          <ac:spMkLst>
            <pc:docMk/>
            <pc:sldMk cId="1970809529" sldId="258"/>
            <ac:spMk id="23" creationId="{1E299956-A9E7-4FC1-A0B1-D590CA9730E8}"/>
          </ac:spMkLst>
        </pc:spChg>
        <pc:spChg chg="add del">
          <ac:chgData name="Husein Mohammed Abdulrazzaq Al Tekreeti (2437840)" userId="dcdecba2-57f9-484d-b115-fdbd46d2f85a" providerId="ADAL" clId="{9D221E59-1550-4FA0-AB28-9155A58B8718}" dt="2025-12-06T17:28:45.757" v="344" actId="26606"/>
          <ac:spMkLst>
            <pc:docMk/>
            <pc:sldMk cId="1970809529" sldId="258"/>
            <ac:spMk id="24" creationId="{17FC539C-B783-4B03-9F9E-D13430F3F64F}"/>
          </ac:spMkLst>
        </pc:spChg>
        <pc:spChg chg="add del">
          <ac:chgData name="Husein Mohammed Abdulrazzaq Al Tekreeti (2437840)" userId="dcdecba2-57f9-484d-b115-fdbd46d2f85a" providerId="ADAL" clId="{9D221E59-1550-4FA0-AB28-9155A58B8718}" dt="2025-12-06T17:28:53.437" v="346" actId="26606"/>
          <ac:spMkLst>
            <pc:docMk/>
            <pc:sldMk cId="1970809529" sldId="258"/>
            <ac:spMk id="26" creationId="{44CC594A-A820-450F-B363-C19201FCFEC6}"/>
          </ac:spMkLst>
        </pc:spChg>
        <pc:spChg chg="add del">
          <ac:chgData name="Husein Mohammed Abdulrazzaq Al Tekreeti (2437840)" userId="dcdecba2-57f9-484d-b115-fdbd46d2f85a" providerId="ADAL" clId="{9D221E59-1550-4FA0-AB28-9155A58B8718}" dt="2025-12-06T17:28:53.437" v="346" actId="26606"/>
          <ac:spMkLst>
            <pc:docMk/>
            <pc:sldMk cId="1970809529" sldId="258"/>
            <ac:spMk id="27" creationId="{59FAB3DA-E9ED-4574-ABCC-378BC0FF1BBC}"/>
          </ac:spMkLst>
        </pc:spChg>
        <pc:spChg chg="add del">
          <ac:chgData name="Husein Mohammed Abdulrazzaq Al Tekreeti (2437840)" userId="dcdecba2-57f9-484d-b115-fdbd46d2f85a" providerId="ADAL" clId="{9D221E59-1550-4FA0-AB28-9155A58B8718}" dt="2025-12-06T17:28:53.437" v="346" actId="26606"/>
          <ac:spMkLst>
            <pc:docMk/>
            <pc:sldMk cId="1970809529" sldId="258"/>
            <ac:spMk id="28" creationId="{53B8D6B0-55D6-48DC-86D8-FD95D5F118AB}"/>
          </ac:spMkLst>
        </pc:spChg>
        <pc:spChg chg="add del">
          <ac:chgData name="Husein Mohammed Abdulrazzaq Al Tekreeti (2437840)" userId="dcdecba2-57f9-484d-b115-fdbd46d2f85a" providerId="ADAL" clId="{9D221E59-1550-4FA0-AB28-9155A58B8718}" dt="2025-12-06T17:30:12.270" v="363"/>
          <ac:spMkLst>
            <pc:docMk/>
            <pc:sldMk cId="1970809529" sldId="258"/>
            <ac:spMk id="30" creationId="{284B70D5-875B-433D-BDBD-1522A85D6C1D}"/>
          </ac:spMkLst>
        </pc:spChg>
        <pc:spChg chg="add del">
          <ac:chgData name="Husein Mohammed Abdulrazzaq Al Tekreeti (2437840)" userId="dcdecba2-57f9-484d-b115-fdbd46d2f85a" providerId="ADAL" clId="{9D221E59-1550-4FA0-AB28-9155A58B8718}" dt="2025-12-06T17:30:12.270" v="363"/>
          <ac:spMkLst>
            <pc:docMk/>
            <pc:sldMk cId="1970809529" sldId="258"/>
            <ac:spMk id="32" creationId="{1E299956-A9E7-4FC1-A0B1-D590CA9730E8}"/>
          </ac:spMkLst>
        </pc:spChg>
        <pc:spChg chg="add del">
          <ac:chgData name="Husein Mohammed Abdulrazzaq Al Tekreeti (2437840)" userId="dcdecba2-57f9-484d-b115-fdbd46d2f85a" providerId="ADAL" clId="{9D221E59-1550-4FA0-AB28-9155A58B8718}" dt="2025-12-06T17:30:12.270" v="363"/>
          <ac:spMkLst>
            <pc:docMk/>
            <pc:sldMk cId="1970809529" sldId="258"/>
            <ac:spMk id="33" creationId="{17FC539C-B783-4B03-9F9E-D13430F3F64F}"/>
          </ac:spMkLst>
        </pc:spChg>
        <pc:picChg chg="mod ord">
          <ac:chgData name="Husein Mohammed Abdulrazzaq Al Tekreeti (2437840)" userId="dcdecba2-57f9-484d-b115-fdbd46d2f85a" providerId="ADAL" clId="{9D221E59-1550-4FA0-AB28-9155A58B8718}" dt="2025-12-06T17:28:57.318" v="348" actId="14100"/>
          <ac:picMkLst>
            <pc:docMk/>
            <pc:sldMk cId="1970809529" sldId="258"/>
            <ac:picMk id="6" creationId="{BA3B4F01-3428-4C19-B8AC-45146A922191}"/>
          </ac:picMkLst>
        </pc:picChg>
        <pc:cxnChg chg="add del">
          <ac:chgData name="Husein Mohammed Abdulrazzaq Al Tekreeti (2437840)" userId="dcdecba2-57f9-484d-b115-fdbd46d2f85a" providerId="ADAL" clId="{9D221E59-1550-4FA0-AB28-9155A58B8718}" dt="2025-12-06T17:28:44.552" v="342" actId="26606"/>
          <ac:cxnSpMkLst>
            <pc:docMk/>
            <pc:sldMk cId="1970809529" sldId="258"/>
            <ac:cxnSpMk id="17" creationId="{45549E29-E797-4A00-B030-3AB01640CFDC}"/>
          </ac:cxnSpMkLst>
        </pc:cxnChg>
        <pc:cxnChg chg="add del">
          <ac:chgData name="Husein Mohammed Abdulrazzaq Al Tekreeti (2437840)" userId="dcdecba2-57f9-484d-b115-fdbd46d2f85a" providerId="ADAL" clId="{9D221E59-1550-4FA0-AB28-9155A58B8718}" dt="2025-12-06T17:28:45.757" v="344" actId="26606"/>
          <ac:cxnSpMkLst>
            <pc:docMk/>
            <pc:sldMk cId="1970809529" sldId="258"/>
            <ac:cxnSpMk id="22" creationId="{C947DF4A-614C-4B4C-8B80-E5B9D8E8CFED}"/>
          </ac:cxnSpMkLst>
        </pc:cxnChg>
        <pc:cxnChg chg="add del">
          <ac:chgData name="Husein Mohammed Abdulrazzaq Al Tekreeti (2437840)" userId="dcdecba2-57f9-484d-b115-fdbd46d2f85a" providerId="ADAL" clId="{9D221E59-1550-4FA0-AB28-9155A58B8718}" dt="2025-12-06T17:30:12.270" v="363"/>
          <ac:cxnSpMkLst>
            <pc:docMk/>
            <pc:sldMk cId="1970809529" sldId="258"/>
            <ac:cxnSpMk id="31" creationId="{C947DF4A-614C-4B4C-8B80-E5B9D8E8CFED}"/>
          </ac:cxnSpMkLst>
        </pc:cxnChg>
      </pc:sldChg>
      <pc:sldChg chg="addSp delSp modSp mod setBg">
        <pc:chgData name="Husein Mohammed Abdulrazzaq Al Tekreeti (2437840)" userId="dcdecba2-57f9-484d-b115-fdbd46d2f85a" providerId="ADAL" clId="{9D221E59-1550-4FA0-AB28-9155A58B8718}" dt="2025-12-06T17:28:27.242" v="338" actId="26606"/>
        <pc:sldMkLst>
          <pc:docMk/>
          <pc:sldMk cId="2180884124" sldId="259"/>
        </pc:sldMkLst>
        <pc:spChg chg="mod">
          <ac:chgData name="Husein Mohammed Abdulrazzaq Al Tekreeti (2437840)" userId="dcdecba2-57f9-484d-b115-fdbd46d2f85a" providerId="ADAL" clId="{9D221E59-1550-4FA0-AB28-9155A58B8718}" dt="2025-12-06T17:28:27.242" v="338" actId="26606"/>
          <ac:spMkLst>
            <pc:docMk/>
            <pc:sldMk cId="2180884124" sldId="259"/>
            <ac:spMk id="2" creationId="{2DF0BE31-6A20-4E49-879E-C5907E8DCC7D}"/>
          </ac:spMkLst>
        </pc:spChg>
        <pc:spChg chg="mod ord">
          <ac:chgData name="Husein Mohammed Abdulrazzaq Al Tekreeti (2437840)" userId="dcdecba2-57f9-484d-b115-fdbd46d2f85a" providerId="ADAL" clId="{9D221E59-1550-4FA0-AB28-9155A58B8718}" dt="2025-12-06T17:28:27.242" v="338" actId="26606"/>
          <ac:spMkLst>
            <pc:docMk/>
            <pc:sldMk cId="2180884124" sldId="259"/>
            <ac:spMk id="4" creationId="{284CCA75-F06A-4C18-BC8D-A237B7B9323B}"/>
          </ac:spMkLst>
        </pc:spChg>
        <pc:spChg chg="add del">
          <ac:chgData name="Husein Mohammed Abdulrazzaq Al Tekreeti (2437840)" userId="dcdecba2-57f9-484d-b115-fdbd46d2f85a" providerId="ADAL" clId="{9D221E59-1550-4FA0-AB28-9155A58B8718}" dt="2025-12-06T17:28:27.226" v="337" actId="26606"/>
          <ac:spMkLst>
            <pc:docMk/>
            <pc:sldMk cId="2180884124" sldId="259"/>
            <ac:spMk id="3086" creationId="{151FCA92-37FC-419D-880C-DEE030371675}"/>
          </ac:spMkLst>
        </pc:spChg>
        <pc:spChg chg="add del">
          <ac:chgData name="Husein Mohammed Abdulrazzaq Al Tekreeti (2437840)" userId="dcdecba2-57f9-484d-b115-fdbd46d2f85a" providerId="ADAL" clId="{9D221E59-1550-4FA0-AB28-9155A58B8718}" dt="2025-12-06T17:28:27.226" v="337" actId="26606"/>
          <ac:spMkLst>
            <pc:docMk/>
            <pc:sldMk cId="2180884124" sldId="259"/>
            <ac:spMk id="3088" creationId="{49F734FC-80ED-4400-9FB7-5800EE74AE4C}"/>
          </ac:spMkLst>
        </pc:spChg>
        <pc:spChg chg="add del">
          <ac:chgData name="Husein Mohammed Abdulrazzaq Al Tekreeti (2437840)" userId="dcdecba2-57f9-484d-b115-fdbd46d2f85a" providerId="ADAL" clId="{9D221E59-1550-4FA0-AB28-9155A58B8718}" dt="2025-12-06T17:28:27.226" v="337" actId="26606"/>
          <ac:spMkLst>
            <pc:docMk/>
            <pc:sldMk cId="2180884124" sldId="259"/>
            <ac:spMk id="3090" creationId="{F54C209B-0440-412E-BEBF-D8694B5A0A76}"/>
          </ac:spMkLst>
        </pc:spChg>
        <pc:spChg chg="add del">
          <ac:chgData name="Husein Mohammed Abdulrazzaq Al Tekreeti (2437840)" userId="dcdecba2-57f9-484d-b115-fdbd46d2f85a" providerId="ADAL" clId="{9D221E59-1550-4FA0-AB28-9155A58B8718}" dt="2025-12-06T17:28:27.226" v="337" actId="26606"/>
          <ac:spMkLst>
            <pc:docMk/>
            <pc:sldMk cId="2180884124" sldId="259"/>
            <ac:spMk id="3094" creationId="{FDA25563-C462-4DA6-BB84-8243A6C7DF68}"/>
          </ac:spMkLst>
        </pc:spChg>
        <pc:spChg chg="add del">
          <ac:chgData name="Husein Mohammed Abdulrazzaq Al Tekreeti (2437840)" userId="dcdecba2-57f9-484d-b115-fdbd46d2f85a" providerId="ADAL" clId="{9D221E59-1550-4FA0-AB28-9155A58B8718}" dt="2025-12-06T17:28:27.226" v="337" actId="26606"/>
          <ac:spMkLst>
            <pc:docMk/>
            <pc:sldMk cId="2180884124" sldId="259"/>
            <ac:spMk id="3096" creationId="{64044755-AC7C-421A-B935-8BA9A23F876E}"/>
          </ac:spMkLst>
        </pc:spChg>
        <pc:spChg chg="add del">
          <ac:chgData name="Husein Mohammed Abdulrazzaq Al Tekreeti (2437840)" userId="dcdecba2-57f9-484d-b115-fdbd46d2f85a" providerId="ADAL" clId="{9D221E59-1550-4FA0-AB28-9155A58B8718}" dt="2025-12-06T17:28:27.226" v="337" actId="26606"/>
          <ac:spMkLst>
            <pc:docMk/>
            <pc:sldMk cId="2180884124" sldId="259"/>
            <ac:spMk id="3098" creationId="{82225A9B-20AD-4869-96C9-770E8E704594}"/>
          </ac:spMkLst>
        </pc:spChg>
        <pc:spChg chg="add del">
          <ac:chgData name="Husein Mohammed Abdulrazzaq Al Tekreeti (2437840)" userId="dcdecba2-57f9-484d-b115-fdbd46d2f85a" providerId="ADAL" clId="{9D221E59-1550-4FA0-AB28-9155A58B8718}" dt="2025-12-06T17:28:27.226" v="337" actId="26606"/>
          <ac:spMkLst>
            <pc:docMk/>
            <pc:sldMk cId="2180884124" sldId="259"/>
            <ac:spMk id="3100" creationId="{514D5E4E-F019-44AF-AF49-8FBBFBBE6B18}"/>
          </ac:spMkLst>
        </pc:spChg>
        <pc:spChg chg="add">
          <ac:chgData name="Husein Mohammed Abdulrazzaq Al Tekreeti (2437840)" userId="dcdecba2-57f9-484d-b115-fdbd46d2f85a" providerId="ADAL" clId="{9D221E59-1550-4FA0-AB28-9155A58B8718}" dt="2025-12-06T17:28:27.242" v="338" actId="26606"/>
          <ac:spMkLst>
            <pc:docMk/>
            <pc:sldMk cId="2180884124" sldId="259"/>
            <ac:spMk id="3102" creationId="{75896A25-D088-48F0-A2E7-9C44D9F6B409}"/>
          </ac:spMkLst>
        </pc:spChg>
        <pc:spChg chg="add">
          <ac:chgData name="Husein Mohammed Abdulrazzaq Al Tekreeti (2437840)" userId="dcdecba2-57f9-484d-b115-fdbd46d2f85a" providerId="ADAL" clId="{9D221E59-1550-4FA0-AB28-9155A58B8718}" dt="2025-12-06T17:28:27.242" v="338" actId="26606"/>
          <ac:spMkLst>
            <pc:docMk/>
            <pc:sldMk cId="2180884124" sldId="259"/>
            <ac:spMk id="3103" creationId="{DDCD6B11-13E6-4A46-9C85-F8EB0F35C5E1}"/>
          </ac:spMkLst>
        </pc:spChg>
        <pc:spChg chg="add">
          <ac:chgData name="Husein Mohammed Abdulrazzaq Al Tekreeti (2437840)" userId="dcdecba2-57f9-484d-b115-fdbd46d2f85a" providerId="ADAL" clId="{9D221E59-1550-4FA0-AB28-9155A58B8718}" dt="2025-12-06T17:28:27.242" v="338" actId="26606"/>
          <ac:spMkLst>
            <pc:docMk/>
            <pc:sldMk cId="2180884124" sldId="259"/>
            <ac:spMk id="3104" creationId="{75EBCDCE-0F4C-477C-AB15-886C5F27B118}"/>
          </ac:spMkLst>
        </pc:spChg>
        <pc:spChg chg="add">
          <ac:chgData name="Husein Mohammed Abdulrazzaq Al Tekreeti (2437840)" userId="dcdecba2-57f9-484d-b115-fdbd46d2f85a" providerId="ADAL" clId="{9D221E59-1550-4FA0-AB28-9155A58B8718}" dt="2025-12-06T17:28:27.242" v="338" actId="26606"/>
          <ac:spMkLst>
            <pc:docMk/>
            <pc:sldMk cId="2180884124" sldId="259"/>
            <ac:spMk id="3105" creationId="{17820F06-C1AE-4232-AEE8-3AC8189E4BA5}"/>
          </ac:spMkLst>
        </pc:spChg>
        <pc:spChg chg="add">
          <ac:chgData name="Husein Mohammed Abdulrazzaq Al Tekreeti (2437840)" userId="dcdecba2-57f9-484d-b115-fdbd46d2f85a" providerId="ADAL" clId="{9D221E59-1550-4FA0-AB28-9155A58B8718}" dt="2025-12-06T17:28:27.242" v="338" actId="26606"/>
          <ac:spMkLst>
            <pc:docMk/>
            <pc:sldMk cId="2180884124" sldId="259"/>
            <ac:spMk id="3106" creationId="{9A62E9AA-DA4C-405A-B6ED-5B1FE7A8D1B4}"/>
          </ac:spMkLst>
        </pc:spChg>
        <pc:picChg chg="mod">
          <ac:chgData name="Husein Mohammed Abdulrazzaq Al Tekreeti (2437840)" userId="dcdecba2-57f9-484d-b115-fdbd46d2f85a" providerId="ADAL" clId="{9D221E59-1550-4FA0-AB28-9155A58B8718}" dt="2025-12-06T17:28:27.242" v="338" actId="26606"/>
          <ac:picMkLst>
            <pc:docMk/>
            <pc:sldMk cId="2180884124" sldId="259"/>
            <ac:picMk id="3075" creationId="{F1F2530D-DEE7-426B-990B-7AB55469C64C}"/>
          </ac:picMkLst>
        </pc:picChg>
        <pc:picChg chg="mod ord">
          <ac:chgData name="Husein Mohammed Abdulrazzaq Al Tekreeti (2437840)" userId="dcdecba2-57f9-484d-b115-fdbd46d2f85a" providerId="ADAL" clId="{9D221E59-1550-4FA0-AB28-9155A58B8718}" dt="2025-12-06T17:28:27.242" v="338" actId="26606"/>
          <ac:picMkLst>
            <pc:docMk/>
            <pc:sldMk cId="2180884124" sldId="259"/>
            <ac:picMk id="3079" creationId="{3AA5C424-7467-4A63-B193-01B03FB66B2E}"/>
          </ac:picMkLst>
        </pc:picChg>
        <pc:picChg chg="mod">
          <ac:chgData name="Husein Mohammed Abdulrazzaq Al Tekreeti (2437840)" userId="dcdecba2-57f9-484d-b115-fdbd46d2f85a" providerId="ADAL" clId="{9D221E59-1550-4FA0-AB28-9155A58B8718}" dt="2025-12-06T17:28:27.242" v="338" actId="26606"/>
          <ac:picMkLst>
            <pc:docMk/>
            <pc:sldMk cId="2180884124" sldId="259"/>
            <ac:picMk id="3081" creationId="{82248F93-9F9B-47D0-8DA6-E5380A2857A5}"/>
          </ac:picMkLst>
        </pc:picChg>
      </pc:sldChg>
      <pc:sldChg chg="addSp delSp modSp mod setBg delDesignElem">
        <pc:chgData name="Husein Mohammed Abdulrazzaq Al Tekreeti (2437840)" userId="dcdecba2-57f9-484d-b115-fdbd46d2f85a" providerId="ADAL" clId="{9D221E59-1550-4FA0-AB28-9155A58B8718}" dt="2025-12-06T17:31:33.797" v="380" actId="1076"/>
        <pc:sldMkLst>
          <pc:docMk/>
          <pc:sldMk cId="376805838" sldId="260"/>
        </pc:sldMkLst>
        <pc:spChg chg="mod">
          <ac:chgData name="Husein Mohammed Abdulrazzaq Al Tekreeti (2437840)" userId="dcdecba2-57f9-484d-b115-fdbd46d2f85a" providerId="ADAL" clId="{9D221E59-1550-4FA0-AB28-9155A58B8718}" dt="2025-12-06T17:31:33.797" v="380" actId="1076"/>
          <ac:spMkLst>
            <pc:docMk/>
            <pc:sldMk cId="376805838" sldId="260"/>
            <ac:spMk id="2" creationId="{8954F324-6B33-42EE-9C1D-B681C55D61AC}"/>
          </ac:spMkLst>
        </pc:spChg>
        <pc:spChg chg="mod ord">
          <ac:chgData name="Husein Mohammed Abdulrazzaq Al Tekreeti (2437840)" userId="dcdecba2-57f9-484d-b115-fdbd46d2f85a" providerId="ADAL" clId="{9D221E59-1550-4FA0-AB28-9155A58B8718}" dt="2025-12-06T17:31:27.907" v="379" actId="14100"/>
          <ac:spMkLst>
            <pc:docMk/>
            <pc:sldMk cId="376805838" sldId="260"/>
            <ac:spMk id="4" creationId="{BED1B229-DC15-4B08-A7EC-01AB9DD9CAC0}"/>
          </ac:spMkLst>
        </pc:spChg>
        <pc:spChg chg="add del">
          <ac:chgData name="Husein Mohammed Abdulrazzaq Al Tekreeti (2437840)" userId="dcdecba2-57f9-484d-b115-fdbd46d2f85a" providerId="ADAL" clId="{9D221E59-1550-4FA0-AB28-9155A58B8718}" dt="2025-12-06T17:30:12.270" v="363"/>
          <ac:spMkLst>
            <pc:docMk/>
            <pc:sldMk cId="376805838" sldId="260"/>
            <ac:spMk id="11" creationId="{284B70D5-875B-433D-BDBD-1522A85D6C1D}"/>
          </ac:spMkLst>
        </pc:spChg>
        <pc:spChg chg="add del">
          <ac:chgData name="Husein Mohammed Abdulrazzaq Al Tekreeti (2437840)" userId="dcdecba2-57f9-484d-b115-fdbd46d2f85a" providerId="ADAL" clId="{9D221E59-1550-4FA0-AB28-9155A58B8718}" dt="2025-12-06T17:30:12.270" v="363"/>
          <ac:spMkLst>
            <pc:docMk/>
            <pc:sldMk cId="376805838" sldId="260"/>
            <ac:spMk id="15" creationId="{1E299956-A9E7-4FC1-A0B1-D590CA9730E8}"/>
          </ac:spMkLst>
        </pc:spChg>
        <pc:spChg chg="add del">
          <ac:chgData name="Husein Mohammed Abdulrazzaq Al Tekreeti (2437840)" userId="dcdecba2-57f9-484d-b115-fdbd46d2f85a" providerId="ADAL" clId="{9D221E59-1550-4FA0-AB28-9155A58B8718}" dt="2025-12-06T17:30:12.270" v="363"/>
          <ac:spMkLst>
            <pc:docMk/>
            <pc:sldMk cId="376805838" sldId="260"/>
            <ac:spMk id="17" creationId="{17FC539C-B783-4B03-9F9E-D13430F3F64F}"/>
          </ac:spMkLst>
        </pc:spChg>
        <pc:picChg chg="mod">
          <ac:chgData name="Husein Mohammed Abdulrazzaq Al Tekreeti (2437840)" userId="dcdecba2-57f9-484d-b115-fdbd46d2f85a" providerId="ADAL" clId="{9D221E59-1550-4FA0-AB28-9155A58B8718}" dt="2025-12-06T17:31:23.015" v="378" actId="1076"/>
          <ac:picMkLst>
            <pc:docMk/>
            <pc:sldMk cId="376805838" sldId="260"/>
            <ac:picMk id="6" creationId="{917D7E30-ECE6-40AD-B41A-BD942D9B3E55}"/>
          </ac:picMkLst>
        </pc:picChg>
        <pc:cxnChg chg="add del">
          <ac:chgData name="Husein Mohammed Abdulrazzaq Al Tekreeti (2437840)" userId="dcdecba2-57f9-484d-b115-fdbd46d2f85a" providerId="ADAL" clId="{9D221E59-1550-4FA0-AB28-9155A58B8718}" dt="2025-12-06T17:30:12.270" v="363"/>
          <ac:cxnSpMkLst>
            <pc:docMk/>
            <pc:sldMk cId="376805838" sldId="260"/>
            <ac:cxnSpMk id="13" creationId="{C947DF4A-614C-4B4C-8B80-E5B9D8E8CFED}"/>
          </ac:cxnSpMkLst>
        </pc:cxnChg>
      </pc:sldChg>
      <pc:sldChg chg="addSp delSp modSp mod setBg delDesignElem">
        <pc:chgData name="Husein Mohammed Abdulrazzaq Al Tekreeti (2437840)" userId="dcdecba2-57f9-484d-b115-fdbd46d2f85a" providerId="ADAL" clId="{9D221E59-1550-4FA0-AB28-9155A58B8718}" dt="2025-12-06T17:36:58.786" v="462" actId="26606"/>
        <pc:sldMkLst>
          <pc:docMk/>
          <pc:sldMk cId="3229976414" sldId="261"/>
        </pc:sldMkLst>
        <pc:spChg chg="mod">
          <ac:chgData name="Husein Mohammed Abdulrazzaq Al Tekreeti (2437840)" userId="dcdecba2-57f9-484d-b115-fdbd46d2f85a" providerId="ADAL" clId="{9D221E59-1550-4FA0-AB28-9155A58B8718}" dt="2025-12-06T17:36:58.786" v="462" actId="26606"/>
          <ac:spMkLst>
            <pc:docMk/>
            <pc:sldMk cId="3229976414" sldId="261"/>
            <ac:spMk id="2" creationId="{09256426-42B6-4A5A-9CF1-F69E5367CEBA}"/>
          </ac:spMkLst>
        </pc:spChg>
        <pc:spChg chg="add del mod">
          <ac:chgData name="Husein Mohammed Abdulrazzaq Al Tekreeti (2437840)" userId="dcdecba2-57f9-484d-b115-fdbd46d2f85a" providerId="ADAL" clId="{9D221E59-1550-4FA0-AB28-9155A58B8718}" dt="2025-12-06T17:23:35.562" v="277" actId="26606"/>
          <ac:spMkLst>
            <pc:docMk/>
            <pc:sldMk cId="3229976414" sldId="261"/>
            <ac:spMk id="4" creationId="{A8EA7F6C-4A94-4016-940B-75FE446C4932}"/>
          </ac:spMkLst>
        </pc:spChg>
        <pc:spChg chg="add del">
          <ac:chgData name="Husein Mohammed Abdulrazzaq Al Tekreeti (2437840)" userId="dcdecba2-57f9-484d-b115-fdbd46d2f85a" providerId="ADAL" clId="{9D221E59-1550-4FA0-AB28-9155A58B8718}" dt="2025-12-06T17:28:09.901" v="333"/>
          <ac:spMkLst>
            <pc:docMk/>
            <pc:sldMk cId="3229976414" sldId="261"/>
            <ac:spMk id="9" creationId="{3741B58E-3B65-4A01-A276-975AB2CF8A08}"/>
          </ac:spMkLst>
        </pc:spChg>
        <pc:spChg chg="add del">
          <ac:chgData name="Husein Mohammed Abdulrazzaq Al Tekreeti (2437840)" userId="dcdecba2-57f9-484d-b115-fdbd46d2f85a" providerId="ADAL" clId="{9D221E59-1550-4FA0-AB28-9155A58B8718}" dt="2025-12-06T17:23:24.361" v="272" actId="26606"/>
          <ac:spMkLst>
            <pc:docMk/>
            <pc:sldMk cId="3229976414" sldId="261"/>
            <ac:spMk id="10" creationId="{311973C2-EB8B-452A-A698-4A252FD3AE28}"/>
          </ac:spMkLst>
        </pc:spChg>
        <pc:spChg chg="add del">
          <ac:chgData name="Husein Mohammed Abdulrazzaq Al Tekreeti (2437840)" userId="dcdecba2-57f9-484d-b115-fdbd46d2f85a" providerId="ADAL" clId="{9D221E59-1550-4FA0-AB28-9155A58B8718}" dt="2025-12-06T17:28:09.901" v="333"/>
          <ac:spMkLst>
            <pc:docMk/>
            <pc:sldMk cId="3229976414" sldId="261"/>
            <ac:spMk id="11" creationId="{7AAC67C3-831B-4AB1-A259-DFB839CAFAFC}"/>
          </ac:spMkLst>
        </pc:spChg>
        <pc:spChg chg="add del">
          <ac:chgData name="Husein Mohammed Abdulrazzaq Al Tekreeti (2437840)" userId="dcdecba2-57f9-484d-b115-fdbd46d2f85a" providerId="ADAL" clId="{9D221E59-1550-4FA0-AB28-9155A58B8718}" dt="2025-12-06T17:23:24.361" v="272" actId="26606"/>
          <ac:spMkLst>
            <pc:docMk/>
            <pc:sldMk cId="3229976414" sldId="261"/>
            <ac:spMk id="12" creationId="{10162E77-11AD-44A7-84EC-40C59EEFBD2E}"/>
          </ac:spMkLst>
        </pc:spChg>
        <pc:spChg chg="add del">
          <ac:chgData name="Husein Mohammed Abdulrazzaq Al Tekreeti (2437840)" userId="dcdecba2-57f9-484d-b115-fdbd46d2f85a" providerId="ADAL" clId="{9D221E59-1550-4FA0-AB28-9155A58B8718}" dt="2025-12-06T17:28:09.901" v="333"/>
          <ac:spMkLst>
            <pc:docMk/>
            <pc:sldMk cId="3229976414" sldId="261"/>
            <ac:spMk id="13" creationId="{054B3F04-9EAC-45C0-B3CE-0387EEA10A0C}"/>
          </ac:spMkLst>
        </pc:spChg>
        <pc:spChg chg="add del">
          <ac:chgData name="Husein Mohammed Abdulrazzaq Al Tekreeti (2437840)" userId="dcdecba2-57f9-484d-b115-fdbd46d2f85a" providerId="ADAL" clId="{9D221E59-1550-4FA0-AB28-9155A58B8718}" dt="2025-12-06T17:30:21.065" v="366" actId="26606"/>
          <ac:spMkLst>
            <pc:docMk/>
            <pc:sldMk cId="3229976414" sldId="261"/>
            <ac:spMk id="20" creationId="{A8EA7F6C-4A94-4016-940B-75FE446C4932}"/>
          </ac:spMkLst>
        </pc:spChg>
        <pc:spChg chg="add del">
          <ac:chgData name="Husein Mohammed Abdulrazzaq Al Tekreeti (2437840)" userId="dcdecba2-57f9-484d-b115-fdbd46d2f85a" providerId="ADAL" clId="{9D221E59-1550-4FA0-AB28-9155A58B8718}" dt="2025-12-06T17:30:21.049" v="365" actId="26606"/>
          <ac:spMkLst>
            <pc:docMk/>
            <pc:sldMk cId="3229976414" sldId="261"/>
            <ac:spMk id="26" creationId="{A6B16355-27FB-445B-B646-02AB73637459}"/>
          </ac:spMkLst>
        </pc:spChg>
        <pc:spChg chg="add del">
          <ac:chgData name="Husein Mohammed Abdulrazzaq Al Tekreeti (2437840)" userId="dcdecba2-57f9-484d-b115-fdbd46d2f85a" providerId="ADAL" clId="{9D221E59-1550-4FA0-AB28-9155A58B8718}" dt="2025-12-06T17:30:21.049" v="365" actId="26606"/>
          <ac:spMkLst>
            <pc:docMk/>
            <pc:sldMk cId="3229976414" sldId="261"/>
            <ac:spMk id="30" creationId="{6B3BF2E5-C3AB-441F-A430-491119C56D26}"/>
          </ac:spMkLst>
        </pc:spChg>
        <pc:spChg chg="add del">
          <ac:chgData name="Husein Mohammed Abdulrazzaq Al Tekreeti (2437840)" userId="dcdecba2-57f9-484d-b115-fdbd46d2f85a" providerId="ADAL" clId="{9D221E59-1550-4FA0-AB28-9155A58B8718}" dt="2025-12-06T17:30:21.049" v="365" actId="26606"/>
          <ac:spMkLst>
            <pc:docMk/>
            <pc:sldMk cId="3229976414" sldId="261"/>
            <ac:spMk id="32" creationId="{DD07C90B-B81A-473B-8919-CA924E61FFCF}"/>
          </ac:spMkLst>
        </pc:spChg>
        <pc:spChg chg="add del">
          <ac:chgData name="Husein Mohammed Abdulrazzaq Al Tekreeti (2437840)" userId="dcdecba2-57f9-484d-b115-fdbd46d2f85a" providerId="ADAL" clId="{9D221E59-1550-4FA0-AB28-9155A58B8718}" dt="2025-12-06T17:34:17.271" v="397"/>
          <ac:spMkLst>
            <pc:docMk/>
            <pc:sldMk cId="3229976414" sldId="261"/>
            <ac:spMk id="34" creationId="{FB5993E2-C02B-4335-ABA5-D8EC465551E3}"/>
          </ac:spMkLst>
        </pc:spChg>
        <pc:spChg chg="add del">
          <ac:chgData name="Husein Mohammed Abdulrazzaq Al Tekreeti (2437840)" userId="dcdecba2-57f9-484d-b115-fdbd46d2f85a" providerId="ADAL" clId="{9D221E59-1550-4FA0-AB28-9155A58B8718}" dt="2025-12-06T17:34:17.271" v="397"/>
          <ac:spMkLst>
            <pc:docMk/>
            <pc:sldMk cId="3229976414" sldId="261"/>
            <ac:spMk id="35" creationId="{C0B801A2-5622-4BE8-9AD2-C337A2CD0022}"/>
          </ac:spMkLst>
        </pc:spChg>
        <pc:spChg chg="add del">
          <ac:chgData name="Husein Mohammed Abdulrazzaq Al Tekreeti (2437840)" userId="dcdecba2-57f9-484d-b115-fdbd46d2f85a" providerId="ADAL" clId="{9D221E59-1550-4FA0-AB28-9155A58B8718}" dt="2025-12-06T17:34:17.271" v="397"/>
          <ac:spMkLst>
            <pc:docMk/>
            <pc:sldMk cId="3229976414" sldId="261"/>
            <ac:spMk id="36" creationId="{B7AF614F-5BC3-4086-99F5-B87C5847A071}"/>
          </ac:spMkLst>
        </pc:spChg>
        <pc:spChg chg="add del">
          <ac:chgData name="Husein Mohammed Abdulrazzaq Al Tekreeti (2437840)" userId="dcdecba2-57f9-484d-b115-fdbd46d2f85a" providerId="ADAL" clId="{9D221E59-1550-4FA0-AB28-9155A58B8718}" dt="2025-12-06T17:36:50.007" v="457" actId="26606"/>
          <ac:spMkLst>
            <pc:docMk/>
            <pc:sldMk cId="3229976414" sldId="261"/>
            <ac:spMk id="39" creationId="{FB5993E2-C02B-4335-ABA5-D8EC465551E3}"/>
          </ac:spMkLst>
        </pc:spChg>
        <pc:spChg chg="add del">
          <ac:chgData name="Husein Mohammed Abdulrazzaq Al Tekreeti (2437840)" userId="dcdecba2-57f9-484d-b115-fdbd46d2f85a" providerId="ADAL" clId="{9D221E59-1550-4FA0-AB28-9155A58B8718}" dt="2025-12-06T17:36:50.007" v="457" actId="26606"/>
          <ac:spMkLst>
            <pc:docMk/>
            <pc:sldMk cId="3229976414" sldId="261"/>
            <ac:spMk id="40" creationId="{C0B801A2-5622-4BE8-9AD2-C337A2CD0022}"/>
          </ac:spMkLst>
        </pc:spChg>
        <pc:spChg chg="add del">
          <ac:chgData name="Husein Mohammed Abdulrazzaq Al Tekreeti (2437840)" userId="dcdecba2-57f9-484d-b115-fdbd46d2f85a" providerId="ADAL" clId="{9D221E59-1550-4FA0-AB28-9155A58B8718}" dt="2025-12-06T17:36:50.007" v="457" actId="26606"/>
          <ac:spMkLst>
            <pc:docMk/>
            <pc:sldMk cId="3229976414" sldId="261"/>
            <ac:spMk id="41" creationId="{B7AF614F-5BC3-4086-99F5-B87C5847A071}"/>
          </ac:spMkLst>
        </pc:spChg>
        <pc:spChg chg="add del">
          <ac:chgData name="Husein Mohammed Abdulrazzaq Al Tekreeti (2437840)" userId="dcdecba2-57f9-484d-b115-fdbd46d2f85a" providerId="ADAL" clId="{9D221E59-1550-4FA0-AB28-9155A58B8718}" dt="2025-12-06T17:36:41.131" v="451" actId="26606"/>
          <ac:spMkLst>
            <pc:docMk/>
            <pc:sldMk cId="3229976414" sldId="261"/>
            <ac:spMk id="42" creationId="{FB5993E2-C02B-4335-ABA5-D8EC465551E3}"/>
          </ac:spMkLst>
        </pc:spChg>
        <pc:spChg chg="add del">
          <ac:chgData name="Husein Mohammed Abdulrazzaq Al Tekreeti (2437840)" userId="dcdecba2-57f9-484d-b115-fdbd46d2f85a" providerId="ADAL" clId="{9D221E59-1550-4FA0-AB28-9155A58B8718}" dt="2025-12-06T17:36:51.162" v="459" actId="26606"/>
          <ac:spMkLst>
            <pc:docMk/>
            <pc:sldMk cId="3229976414" sldId="261"/>
            <ac:spMk id="43" creationId="{FB5993E2-C02B-4335-ABA5-D8EC465551E3}"/>
          </ac:spMkLst>
        </pc:spChg>
        <pc:spChg chg="add del">
          <ac:chgData name="Husein Mohammed Abdulrazzaq Al Tekreeti (2437840)" userId="dcdecba2-57f9-484d-b115-fdbd46d2f85a" providerId="ADAL" clId="{9D221E59-1550-4FA0-AB28-9155A58B8718}" dt="2025-12-06T17:36:41.131" v="451" actId="26606"/>
          <ac:spMkLst>
            <pc:docMk/>
            <pc:sldMk cId="3229976414" sldId="261"/>
            <ac:spMk id="44" creationId="{C0B801A2-5622-4BE8-9AD2-C337A2CD0022}"/>
          </ac:spMkLst>
        </pc:spChg>
        <pc:spChg chg="add del">
          <ac:chgData name="Husein Mohammed Abdulrazzaq Al Tekreeti (2437840)" userId="dcdecba2-57f9-484d-b115-fdbd46d2f85a" providerId="ADAL" clId="{9D221E59-1550-4FA0-AB28-9155A58B8718}" dt="2025-12-06T17:36:51.162" v="459" actId="26606"/>
          <ac:spMkLst>
            <pc:docMk/>
            <pc:sldMk cId="3229976414" sldId="261"/>
            <ac:spMk id="45" creationId="{C0B801A2-5622-4BE8-9AD2-C337A2CD0022}"/>
          </ac:spMkLst>
        </pc:spChg>
        <pc:spChg chg="add del">
          <ac:chgData name="Husein Mohammed Abdulrazzaq Al Tekreeti (2437840)" userId="dcdecba2-57f9-484d-b115-fdbd46d2f85a" providerId="ADAL" clId="{9D221E59-1550-4FA0-AB28-9155A58B8718}" dt="2025-12-06T17:36:41.131" v="451" actId="26606"/>
          <ac:spMkLst>
            <pc:docMk/>
            <pc:sldMk cId="3229976414" sldId="261"/>
            <ac:spMk id="46" creationId="{B7AF614F-5BC3-4086-99F5-B87C5847A071}"/>
          </ac:spMkLst>
        </pc:spChg>
        <pc:spChg chg="add del">
          <ac:chgData name="Husein Mohammed Abdulrazzaq Al Tekreeti (2437840)" userId="dcdecba2-57f9-484d-b115-fdbd46d2f85a" providerId="ADAL" clId="{9D221E59-1550-4FA0-AB28-9155A58B8718}" dt="2025-12-06T17:36:51.162" v="459" actId="26606"/>
          <ac:spMkLst>
            <pc:docMk/>
            <pc:sldMk cId="3229976414" sldId="261"/>
            <ac:spMk id="47" creationId="{B7AF614F-5BC3-4086-99F5-B87C5847A071}"/>
          </ac:spMkLst>
        </pc:spChg>
        <pc:spChg chg="add del">
          <ac:chgData name="Husein Mohammed Abdulrazzaq Al Tekreeti (2437840)" userId="dcdecba2-57f9-484d-b115-fdbd46d2f85a" providerId="ADAL" clId="{9D221E59-1550-4FA0-AB28-9155A58B8718}" dt="2025-12-06T17:36:41.864" v="453" actId="26606"/>
          <ac:spMkLst>
            <pc:docMk/>
            <pc:sldMk cId="3229976414" sldId="261"/>
            <ac:spMk id="48" creationId="{F9E80720-23E6-4B89-B77E-04A7689F1BA8}"/>
          </ac:spMkLst>
        </pc:spChg>
        <pc:spChg chg="add del">
          <ac:chgData name="Husein Mohammed Abdulrazzaq Al Tekreeti (2437840)" userId="dcdecba2-57f9-484d-b115-fdbd46d2f85a" providerId="ADAL" clId="{9D221E59-1550-4FA0-AB28-9155A58B8718}" dt="2025-12-06T17:36:41.864" v="453" actId="26606"/>
          <ac:spMkLst>
            <pc:docMk/>
            <pc:sldMk cId="3229976414" sldId="261"/>
            <ac:spMk id="49" creationId="{CD1D3CA1-3EB6-41F3-A419-8424B56BE63A}"/>
          </ac:spMkLst>
        </pc:spChg>
        <pc:spChg chg="add del">
          <ac:chgData name="Husein Mohammed Abdulrazzaq Al Tekreeti (2437840)" userId="dcdecba2-57f9-484d-b115-fdbd46d2f85a" providerId="ADAL" clId="{9D221E59-1550-4FA0-AB28-9155A58B8718}" dt="2025-12-06T17:36:41.864" v="453" actId="26606"/>
          <ac:spMkLst>
            <pc:docMk/>
            <pc:sldMk cId="3229976414" sldId="261"/>
            <ac:spMk id="50" creationId="{4D87F7B2-AA36-4B58-BC2C-1BBA135E8B6B}"/>
          </ac:spMkLst>
        </pc:spChg>
        <pc:spChg chg="add">
          <ac:chgData name="Husein Mohammed Abdulrazzaq Al Tekreeti (2437840)" userId="dcdecba2-57f9-484d-b115-fdbd46d2f85a" providerId="ADAL" clId="{9D221E59-1550-4FA0-AB28-9155A58B8718}" dt="2025-12-06T17:36:58.786" v="462" actId="26606"/>
          <ac:spMkLst>
            <pc:docMk/>
            <pc:sldMk cId="3229976414" sldId="261"/>
            <ac:spMk id="51" creationId="{9D01F790-DD03-42F9-BA1A-68D67A92CFCD}"/>
          </ac:spMkLst>
        </pc:spChg>
        <pc:spChg chg="add">
          <ac:chgData name="Husein Mohammed Abdulrazzaq Al Tekreeti (2437840)" userId="dcdecba2-57f9-484d-b115-fdbd46d2f85a" providerId="ADAL" clId="{9D221E59-1550-4FA0-AB28-9155A58B8718}" dt="2025-12-06T17:36:58.786" v="462" actId="26606"/>
          <ac:spMkLst>
            <pc:docMk/>
            <pc:sldMk cId="3229976414" sldId="261"/>
            <ac:spMk id="52" creationId="{9D3FAB87-3CFA-4F57-9867-8D5B043E55E1}"/>
          </ac:spMkLst>
        </pc:spChg>
        <pc:spChg chg="add">
          <ac:chgData name="Husein Mohammed Abdulrazzaq Al Tekreeti (2437840)" userId="dcdecba2-57f9-484d-b115-fdbd46d2f85a" providerId="ADAL" clId="{9D221E59-1550-4FA0-AB28-9155A58B8718}" dt="2025-12-06T17:36:58.786" v="462" actId="26606"/>
          <ac:spMkLst>
            <pc:docMk/>
            <pc:sldMk cId="3229976414" sldId="261"/>
            <ac:spMk id="53" creationId="{76928EA5-66AD-46CE-B63D-16D33755651B}"/>
          </ac:spMkLst>
        </pc:spChg>
        <pc:graphicFrameChg chg="add del">
          <ac:chgData name="Husein Mohammed Abdulrazzaq Al Tekreeti (2437840)" userId="dcdecba2-57f9-484d-b115-fdbd46d2f85a" providerId="ADAL" clId="{9D221E59-1550-4FA0-AB28-9155A58B8718}" dt="2025-12-06T17:23:32.062" v="274" actId="26606"/>
          <ac:graphicFrameMkLst>
            <pc:docMk/>
            <pc:sldMk cId="3229976414" sldId="261"/>
            <ac:graphicFrameMk id="16" creationId="{481338DA-365B-9CC9-8F62-44B2088ED399}"/>
          </ac:graphicFrameMkLst>
        </pc:graphicFrameChg>
        <pc:graphicFrameChg chg="add del">
          <ac:chgData name="Husein Mohammed Abdulrazzaq Al Tekreeti (2437840)" userId="dcdecba2-57f9-484d-b115-fdbd46d2f85a" providerId="ADAL" clId="{9D221E59-1550-4FA0-AB28-9155A58B8718}" dt="2025-12-06T17:23:35.555" v="276" actId="26606"/>
          <ac:graphicFrameMkLst>
            <pc:docMk/>
            <pc:sldMk cId="3229976414" sldId="261"/>
            <ac:graphicFrameMk id="18" creationId="{C2CAD589-D7B9-FF78-BB90-A1E73D4E8E4F}"/>
          </ac:graphicFrameMkLst>
        </pc:graphicFrameChg>
        <pc:graphicFrameChg chg="add del">
          <ac:chgData name="Husein Mohammed Abdulrazzaq Al Tekreeti (2437840)" userId="dcdecba2-57f9-484d-b115-fdbd46d2f85a" providerId="ADAL" clId="{9D221E59-1550-4FA0-AB28-9155A58B8718}" dt="2025-12-06T17:30:21.049" v="365" actId="26606"/>
          <ac:graphicFrameMkLst>
            <pc:docMk/>
            <pc:sldMk cId="3229976414" sldId="261"/>
            <ac:graphicFrameMk id="22" creationId="{DE37F2EC-62F7-448E-FD2E-2B34C44FA0EC}"/>
          </ac:graphicFrameMkLst>
        </pc:graphicFrameChg>
        <pc:graphicFrameChg chg="add mod modGraphic">
          <ac:chgData name="Husein Mohammed Abdulrazzaq Al Tekreeti (2437840)" userId="dcdecba2-57f9-484d-b115-fdbd46d2f85a" providerId="ADAL" clId="{9D221E59-1550-4FA0-AB28-9155A58B8718}" dt="2025-12-06T17:36:58.786" v="462" actId="26606"/>
          <ac:graphicFrameMkLst>
            <pc:docMk/>
            <pc:sldMk cId="3229976414" sldId="261"/>
            <ac:graphicFrameMk id="37" creationId="{A8F2E88A-24B2-9906-B7AE-968A92B834B9}"/>
          </ac:graphicFrameMkLst>
        </pc:graphicFrameChg>
        <pc:picChg chg="add del">
          <ac:chgData name="Husein Mohammed Abdulrazzaq Al Tekreeti (2437840)" userId="dcdecba2-57f9-484d-b115-fdbd46d2f85a" providerId="ADAL" clId="{9D221E59-1550-4FA0-AB28-9155A58B8718}" dt="2025-12-06T17:23:24.361" v="272" actId="26606"/>
          <ac:picMkLst>
            <pc:docMk/>
            <pc:sldMk cId="3229976414" sldId="261"/>
            <ac:picMk id="6" creationId="{F943BEE3-696E-32C9-BA9E-50668BF3896B}"/>
          </ac:picMkLst>
        </pc:picChg>
        <pc:picChg chg="del">
          <ac:chgData name="Husein Mohammed Abdulrazzaq Al Tekreeti (2437840)" userId="dcdecba2-57f9-484d-b115-fdbd46d2f85a" providerId="ADAL" clId="{9D221E59-1550-4FA0-AB28-9155A58B8718}" dt="2025-12-06T17:23:13.268" v="268" actId="21"/>
          <ac:picMkLst>
            <pc:docMk/>
            <pc:sldMk cId="3229976414" sldId="261"/>
            <ac:picMk id="5123" creationId="{972B3F8B-D121-42DE-BE0B-B403F60A3CE2}"/>
          </ac:picMkLst>
        </pc:picChg>
        <pc:cxnChg chg="add del">
          <ac:chgData name="Husein Mohammed Abdulrazzaq Al Tekreeti (2437840)" userId="dcdecba2-57f9-484d-b115-fdbd46d2f85a" providerId="ADAL" clId="{9D221E59-1550-4FA0-AB28-9155A58B8718}" dt="2025-12-06T17:23:24.361" v="272" actId="26606"/>
          <ac:cxnSpMkLst>
            <pc:docMk/>
            <pc:sldMk cId="3229976414" sldId="261"/>
            <ac:cxnSpMk id="14" creationId="{5AB158E9-1B40-4CD6-95F0-95CA11DF7B7A}"/>
          </ac:cxnSpMkLst>
        </pc:cxnChg>
        <pc:cxnChg chg="add del">
          <ac:chgData name="Husein Mohammed Abdulrazzaq Al Tekreeti (2437840)" userId="dcdecba2-57f9-484d-b115-fdbd46d2f85a" providerId="ADAL" clId="{9D221E59-1550-4FA0-AB28-9155A58B8718}" dt="2025-12-06T17:30:21.049" v="365" actId="26606"/>
          <ac:cxnSpMkLst>
            <pc:docMk/>
            <pc:sldMk cId="3229976414" sldId="261"/>
            <ac:cxnSpMk id="28" creationId="{06DA680F-F6AC-453E-A8BF-C5BDED2851DE}"/>
          </ac:cxnSpMkLst>
        </pc:cxnChg>
      </pc:sldChg>
      <pc:sldChg chg="addSp delSp modSp mod setBg delDesignElem">
        <pc:chgData name="Husein Mohammed Abdulrazzaq Al Tekreeti (2437840)" userId="dcdecba2-57f9-484d-b115-fdbd46d2f85a" providerId="ADAL" clId="{9D221E59-1550-4FA0-AB28-9155A58B8718}" dt="2025-12-06T17:36:16.226" v="449" actId="26606"/>
        <pc:sldMkLst>
          <pc:docMk/>
          <pc:sldMk cId="2631972535" sldId="262"/>
        </pc:sldMkLst>
        <pc:spChg chg="mod">
          <ac:chgData name="Husein Mohammed Abdulrazzaq Al Tekreeti (2437840)" userId="dcdecba2-57f9-484d-b115-fdbd46d2f85a" providerId="ADAL" clId="{9D221E59-1550-4FA0-AB28-9155A58B8718}" dt="2025-12-06T17:36:16.226" v="448" actId="26606"/>
          <ac:spMkLst>
            <pc:docMk/>
            <pc:sldMk cId="2631972535" sldId="262"/>
            <ac:spMk id="2" creationId="{197F60D4-F05C-4A44-9F2C-884E796CCDF3}"/>
          </ac:spMkLst>
        </pc:spChg>
        <pc:spChg chg="add del mod">
          <ac:chgData name="Husein Mohammed Abdulrazzaq Al Tekreeti (2437840)" userId="dcdecba2-57f9-484d-b115-fdbd46d2f85a" providerId="ADAL" clId="{9D221E59-1550-4FA0-AB28-9155A58B8718}" dt="2025-12-06T17:36:16.226" v="449" actId="26606"/>
          <ac:spMkLst>
            <pc:docMk/>
            <pc:sldMk cId="2631972535" sldId="262"/>
            <ac:spMk id="3" creationId="{05EAF609-604E-4E2C-BDE5-FADEE219ED66}"/>
          </ac:spMkLst>
        </pc:spChg>
        <pc:spChg chg="add del">
          <ac:chgData name="Husein Mohammed Abdulrazzaq Al Tekreeti (2437840)" userId="dcdecba2-57f9-484d-b115-fdbd46d2f85a" providerId="ADAL" clId="{9D221E59-1550-4FA0-AB28-9155A58B8718}" dt="2025-12-06T17:28:09.901" v="333"/>
          <ac:spMkLst>
            <pc:docMk/>
            <pc:sldMk cId="2631972535" sldId="262"/>
            <ac:spMk id="5" creationId="{3741B58E-3B65-4A01-A276-975AB2CF8A08}"/>
          </ac:spMkLst>
        </pc:spChg>
        <pc:spChg chg="add del">
          <ac:chgData name="Husein Mohammed Abdulrazzaq Al Tekreeti (2437840)" userId="dcdecba2-57f9-484d-b115-fdbd46d2f85a" providerId="ADAL" clId="{9D221E59-1550-4FA0-AB28-9155A58B8718}" dt="2025-12-06T17:28:09.901" v="333"/>
          <ac:spMkLst>
            <pc:docMk/>
            <pc:sldMk cId="2631972535" sldId="262"/>
            <ac:spMk id="6" creationId="{7AAC67C3-831B-4AB1-A259-DFB839CAFAFC}"/>
          </ac:spMkLst>
        </pc:spChg>
        <pc:spChg chg="add del">
          <ac:chgData name="Husein Mohammed Abdulrazzaq Al Tekreeti (2437840)" userId="dcdecba2-57f9-484d-b115-fdbd46d2f85a" providerId="ADAL" clId="{9D221E59-1550-4FA0-AB28-9155A58B8718}" dt="2025-12-06T17:28:09.901" v="333"/>
          <ac:spMkLst>
            <pc:docMk/>
            <pc:sldMk cId="2631972535" sldId="262"/>
            <ac:spMk id="7" creationId="{054B3F04-9EAC-45C0-B3CE-0387EEA10A0C}"/>
          </ac:spMkLst>
        </pc:spChg>
        <pc:spChg chg="add del">
          <ac:chgData name="Husein Mohammed Abdulrazzaq Al Tekreeti (2437840)" userId="dcdecba2-57f9-484d-b115-fdbd46d2f85a" providerId="ADAL" clId="{9D221E59-1550-4FA0-AB28-9155A58B8718}" dt="2025-12-06T17:23:15.625" v="270"/>
          <ac:spMkLst>
            <pc:docMk/>
            <pc:sldMk cId="2631972535" sldId="262"/>
            <ac:spMk id="8" creationId="{3741B58E-3B65-4A01-A276-975AB2CF8A08}"/>
          </ac:spMkLst>
        </pc:spChg>
        <pc:spChg chg="add del">
          <ac:chgData name="Husein Mohammed Abdulrazzaq Al Tekreeti (2437840)" userId="dcdecba2-57f9-484d-b115-fdbd46d2f85a" providerId="ADAL" clId="{9D221E59-1550-4FA0-AB28-9155A58B8718}" dt="2025-12-06T17:30:38.516" v="368" actId="26606"/>
          <ac:spMkLst>
            <pc:docMk/>
            <pc:sldMk cId="2631972535" sldId="262"/>
            <ac:spMk id="9" creationId="{3741B58E-3B65-4A01-A276-975AB2CF8A08}"/>
          </ac:spMkLst>
        </pc:spChg>
        <pc:spChg chg="add del">
          <ac:chgData name="Husein Mohammed Abdulrazzaq Al Tekreeti (2437840)" userId="dcdecba2-57f9-484d-b115-fdbd46d2f85a" providerId="ADAL" clId="{9D221E59-1550-4FA0-AB28-9155A58B8718}" dt="2025-12-06T17:23:15.625" v="270"/>
          <ac:spMkLst>
            <pc:docMk/>
            <pc:sldMk cId="2631972535" sldId="262"/>
            <ac:spMk id="10" creationId="{7AAC67C3-831B-4AB1-A259-DFB839CAFAFC}"/>
          </ac:spMkLst>
        </pc:spChg>
        <pc:spChg chg="add del">
          <ac:chgData name="Husein Mohammed Abdulrazzaq Al Tekreeti (2437840)" userId="dcdecba2-57f9-484d-b115-fdbd46d2f85a" providerId="ADAL" clId="{9D221E59-1550-4FA0-AB28-9155A58B8718}" dt="2025-12-06T17:30:38.516" v="368" actId="26606"/>
          <ac:spMkLst>
            <pc:docMk/>
            <pc:sldMk cId="2631972535" sldId="262"/>
            <ac:spMk id="11" creationId="{7AAC67C3-831B-4AB1-A259-DFB839CAFAFC}"/>
          </ac:spMkLst>
        </pc:spChg>
        <pc:spChg chg="add del">
          <ac:chgData name="Husein Mohammed Abdulrazzaq Al Tekreeti (2437840)" userId="dcdecba2-57f9-484d-b115-fdbd46d2f85a" providerId="ADAL" clId="{9D221E59-1550-4FA0-AB28-9155A58B8718}" dt="2025-12-06T17:23:15.625" v="270"/>
          <ac:spMkLst>
            <pc:docMk/>
            <pc:sldMk cId="2631972535" sldId="262"/>
            <ac:spMk id="12" creationId="{054B3F04-9EAC-45C0-B3CE-0387EEA10A0C}"/>
          </ac:spMkLst>
        </pc:spChg>
        <pc:spChg chg="add del">
          <ac:chgData name="Husein Mohammed Abdulrazzaq Al Tekreeti (2437840)" userId="dcdecba2-57f9-484d-b115-fdbd46d2f85a" providerId="ADAL" clId="{9D221E59-1550-4FA0-AB28-9155A58B8718}" dt="2025-12-06T17:30:38.516" v="368" actId="26606"/>
          <ac:spMkLst>
            <pc:docMk/>
            <pc:sldMk cId="2631972535" sldId="262"/>
            <ac:spMk id="13" creationId="{054B3F04-9EAC-45C0-B3CE-0387EEA10A0C}"/>
          </ac:spMkLst>
        </pc:spChg>
        <pc:spChg chg="add del">
          <ac:chgData name="Husein Mohammed Abdulrazzaq Al Tekreeti (2437840)" userId="dcdecba2-57f9-484d-b115-fdbd46d2f85a" providerId="ADAL" clId="{9D221E59-1550-4FA0-AB28-9155A58B8718}" dt="2025-12-06T17:36:15.647" v="446" actId="26606"/>
          <ac:spMkLst>
            <pc:docMk/>
            <pc:sldMk cId="2631972535" sldId="262"/>
            <ac:spMk id="14" creationId="{FB5993E2-C02B-4335-ABA5-D8EC465551E3}"/>
          </ac:spMkLst>
        </pc:spChg>
        <pc:spChg chg="add del">
          <ac:chgData name="Husein Mohammed Abdulrazzaq Al Tekreeti (2437840)" userId="dcdecba2-57f9-484d-b115-fdbd46d2f85a" providerId="ADAL" clId="{9D221E59-1550-4FA0-AB28-9155A58B8718}" dt="2025-12-06T17:30:48.614" v="370" actId="26606"/>
          <ac:spMkLst>
            <pc:docMk/>
            <pc:sldMk cId="2631972535" sldId="262"/>
            <ac:spMk id="15" creationId="{3558DB37-9FEE-48A2-8578-ED0401573943}"/>
          </ac:spMkLst>
        </pc:spChg>
        <pc:spChg chg="add del">
          <ac:chgData name="Husein Mohammed Abdulrazzaq Al Tekreeti (2437840)" userId="dcdecba2-57f9-484d-b115-fdbd46d2f85a" providerId="ADAL" clId="{9D221E59-1550-4FA0-AB28-9155A58B8718}" dt="2025-12-06T17:30:48.614" v="370" actId="26606"/>
          <ac:spMkLst>
            <pc:docMk/>
            <pc:sldMk cId="2631972535" sldId="262"/>
            <ac:spMk id="16" creationId="{5F7FCCA6-00E2-4F74-A105-0D769872F243}"/>
          </ac:spMkLst>
        </pc:spChg>
        <pc:spChg chg="add del">
          <ac:chgData name="Husein Mohammed Abdulrazzaq Al Tekreeti (2437840)" userId="dcdecba2-57f9-484d-b115-fdbd46d2f85a" providerId="ADAL" clId="{9D221E59-1550-4FA0-AB28-9155A58B8718}" dt="2025-12-06T17:30:48.614" v="370" actId="26606"/>
          <ac:spMkLst>
            <pc:docMk/>
            <pc:sldMk cId="2631972535" sldId="262"/>
            <ac:spMk id="17" creationId="{5E1ED12F-9F06-4B37-87B7-F98F52937F86}"/>
          </ac:spMkLst>
        </pc:spChg>
        <pc:spChg chg="add del">
          <ac:chgData name="Husein Mohammed Abdulrazzaq Al Tekreeti (2437840)" userId="dcdecba2-57f9-484d-b115-fdbd46d2f85a" providerId="ADAL" clId="{9D221E59-1550-4FA0-AB28-9155A58B8718}" dt="2025-12-06T17:36:15.647" v="446" actId="26606"/>
          <ac:spMkLst>
            <pc:docMk/>
            <pc:sldMk cId="2631972535" sldId="262"/>
            <ac:spMk id="18" creationId="{C0B801A2-5622-4BE8-9AD2-C337A2CD0022}"/>
          </ac:spMkLst>
        </pc:spChg>
        <pc:spChg chg="add del">
          <ac:chgData name="Husein Mohammed Abdulrazzaq Al Tekreeti (2437840)" userId="dcdecba2-57f9-484d-b115-fdbd46d2f85a" providerId="ADAL" clId="{9D221E59-1550-4FA0-AB28-9155A58B8718}" dt="2025-12-06T17:36:15.647" v="446" actId="26606"/>
          <ac:spMkLst>
            <pc:docMk/>
            <pc:sldMk cId="2631972535" sldId="262"/>
            <ac:spMk id="19" creationId="{B7AF614F-5BC3-4086-99F5-B87C5847A071}"/>
          </ac:spMkLst>
        </pc:spChg>
        <pc:spChg chg="add del">
          <ac:chgData name="Husein Mohammed Abdulrazzaq Al Tekreeti (2437840)" userId="dcdecba2-57f9-484d-b115-fdbd46d2f85a" providerId="ADAL" clId="{9D221E59-1550-4FA0-AB28-9155A58B8718}" dt="2025-12-06T17:34:17.271" v="397"/>
          <ac:spMkLst>
            <pc:docMk/>
            <pc:sldMk cId="2631972535" sldId="262"/>
            <ac:spMk id="22" creationId="{3741B58E-3B65-4A01-A276-975AB2CF8A08}"/>
          </ac:spMkLst>
        </pc:spChg>
        <pc:spChg chg="add del">
          <ac:chgData name="Husein Mohammed Abdulrazzaq Al Tekreeti (2437840)" userId="dcdecba2-57f9-484d-b115-fdbd46d2f85a" providerId="ADAL" clId="{9D221E59-1550-4FA0-AB28-9155A58B8718}" dt="2025-12-06T17:36:16.226" v="448" actId="26606"/>
          <ac:spMkLst>
            <pc:docMk/>
            <pc:sldMk cId="2631972535" sldId="262"/>
            <ac:spMk id="23" creationId="{FB5993E2-C02B-4335-ABA5-D8EC465551E3}"/>
          </ac:spMkLst>
        </pc:spChg>
        <pc:spChg chg="add del">
          <ac:chgData name="Husein Mohammed Abdulrazzaq Al Tekreeti (2437840)" userId="dcdecba2-57f9-484d-b115-fdbd46d2f85a" providerId="ADAL" clId="{9D221E59-1550-4FA0-AB28-9155A58B8718}" dt="2025-12-06T17:34:17.271" v="397"/>
          <ac:spMkLst>
            <pc:docMk/>
            <pc:sldMk cId="2631972535" sldId="262"/>
            <ac:spMk id="24" creationId="{7AAC67C3-831B-4AB1-A259-DFB839CAFAFC}"/>
          </ac:spMkLst>
        </pc:spChg>
        <pc:spChg chg="add del">
          <ac:chgData name="Husein Mohammed Abdulrazzaq Al Tekreeti (2437840)" userId="dcdecba2-57f9-484d-b115-fdbd46d2f85a" providerId="ADAL" clId="{9D221E59-1550-4FA0-AB28-9155A58B8718}" dt="2025-12-06T17:36:16.226" v="448" actId="26606"/>
          <ac:spMkLst>
            <pc:docMk/>
            <pc:sldMk cId="2631972535" sldId="262"/>
            <ac:spMk id="25" creationId="{C0B801A2-5622-4BE8-9AD2-C337A2CD0022}"/>
          </ac:spMkLst>
        </pc:spChg>
        <pc:spChg chg="add del">
          <ac:chgData name="Husein Mohammed Abdulrazzaq Al Tekreeti (2437840)" userId="dcdecba2-57f9-484d-b115-fdbd46d2f85a" providerId="ADAL" clId="{9D221E59-1550-4FA0-AB28-9155A58B8718}" dt="2025-12-06T17:34:17.271" v="397"/>
          <ac:spMkLst>
            <pc:docMk/>
            <pc:sldMk cId="2631972535" sldId="262"/>
            <ac:spMk id="26" creationId="{054B3F04-9EAC-45C0-B3CE-0387EEA10A0C}"/>
          </ac:spMkLst>
        </pc:spChg>
        <pc:spChg chg="add del">
          <ac:chgData name="Husein Mohammed Abdulrazzaq Al Tekreeti (2437840)" userId="dcdecba2-57f9-484d-b115-fdbd46d2f85a" providerId="ADAL" clId="{9D221E59-1550-4FA0-AB28-9155A58B8718}" dt="2025-12-06T17:36:16.226" v="448" actId="26606"/>
          <ac:spMkLst>
            <pc:docMk/>
            <pc:sldMk cId="2631972535" sldId="262"/>
            <ac:spMk id="27" creationId="{B7AF614F-5BC3-4086-99F5-B87C5847A071}"/>
          </ac:spMkLst>
        </pc:spChg>
        <pc:spChg chg="add">
          <ac:chgData name="Husein Mohammed Abdulrazzaq Al Tekreeti (2437840)" userId="dcdecba2-57f9-484d-b115-fdbd46d2f85a" providerId="ADAL" clId="{9D221E59-1550-4FA0-AB28-9155A58B8718}" dt="2025-12-06T17:36:16.226" v="449" actId="26606"/>
          <ac:spMkLst>
            <pc:docMk/>
            <pc:sldMk cId="2631972535" sldId="262"/>
            <ac:spMk id="30" creationId="{3741B58E-3B65-4A01-A276-975AB2CF8A08}"/>
          </ac:spMkLst>
        </pc:spChg>
        <pc:spChg chg="add">
          <ac:chgData name="Husein Mohammed Abdulrazzaq Al Tekreeti (2437840)" userId="dcdecba2-57f9-484d-b115-fdbd46d2f85a" providerId="ADAL" clId="{9D221E59-1550-4FA0-AB28-9155A58B8718}" dt="2025-12-06T17:36:16.226" v="449" actId="26606"/>
          <ac:spMkLst>
            <pc:docMk/>
            <pc:sldMk cId="2631972535" sldId="262"/>
            <ac:spMk id="31" creationId="{7AAC67C3-831B-4AB1-A259-DFB839CAFAFC}"/>
          </ac:spMkLst>
        </pc:spChg>
        <pc:spChg chg="add">
          <ac:chgData name="Husein Mohammed Abdulrazzaq Al Tekreeti (2437840)" userId="dcdecba2-57f9-484d-b115-fdbd46d2f85a" providerId="ADAL" clId="{9D221E59-1550-4FA0-AB28-9155A58B8718}" dt="2025-12-06T17:36:16.226" v="449" actId="26606"/>
          <ac:spMkLst>
            <pc:docMk/>
            <pc:sldMk cId="2631972535" sldId="262"/>
            <ac:spMk id="32" creationId="{054B3F04-9EAC-45C0-B3CE-0387EEA10A0C}"/>
          </ac:spMkLst>
        </pc:spChg>
        <pc:spChg chg="add">
          <ac:chgData name="Husein Mohammed Abdulrazzaq Al Tekreeti (2437840)" userId="dcdecba2-57f9-484d-b115-fdbd46d2f85a" providerId="ADAL" clId="{9D221E59-1550-4FA0-AB28-9155A58B8718}" dt="2025-12-06T17:36:16.226" v="449" actId="26606"/>
          <ac:spMkLst>
            <pc:docMk/>
            <pc:sldMk cId="2631972535" sldId="262"/>
            <ac:spMk id="33" creationId="{05EAF609-604E-4E2C-BDE5-FADEE219ED66}"/>
          </ac:spMkLst>
        </pc:spChg>
        <pc:graphicFrameChg chg="add del">
          <ac:chgData name="Husein Mohammed Abdulrazzaq Al Tekreeti (2437840)" userId="dcdecba2-57f9-484d-b115-fdbd46d2f85a" providerId="ADAL" clId="{9D221E59-1550-4FA0-AB28-9155A58B8718}" dt="2025-12-06T17:36:15.647" v="446" actId="26606"/>
          <ac:graphicFrameMkLst>
            <pc:docMk/>
            <pc:sldMk cId="2631972535" sldId="262"/>
            <ac:graphicFrameMk id="20" creationId="{BE84B147-76DA-A24B-AFC0-2ECD56D2408A}"/>
          </ac:graphicFrameMkLst>
        </pc:graphicFrameChg>
        <pc:graphicFrameChg chg="add del">
          <ac:chgData name="Husein Mohammed Abdulrazzaq Al Tekreeti (2437840)" userId="dcdecba2-57f9-484d-b115-fdbd46d2f85a" providerId="ADAL" clId="{9D221E59-1550-4FA0-AB28-9155A58B8718}" dt="2025-12-06T17:36:16.226" v="448" actId="26606"/>
          <ac:graphicFrameMkLst>
            <pc:docMk/>
            <pc:sldMk cId="2631972535" sldId="262"/>
            <ac:graphicFrameMk id="28" creationId="{8445DB2C-0BFE-EA38-F1B1-3EE71578B8E6}"/>
          </ac:graphicFrameMkLst>
        </pc:graphicFrameChg>
      </pc:sldChg>
      <pc:sldChg chg="addSp delSp modSp new mod setBg delDesignElem">
        <pc:chgData name="Husein Mohammed Abdulrazzaq Al Tekreeti (2437840)" userId="dcdecba2-57f9-484d-b115-fdbd46d2f85a" providerId="ADAL" clId="{9D221E59-1550-4FA0-AB28-9155A58B8718}" dt="2025-12-06T17:28:09.901" v="333"/>
        <pc:sldMkLst>
          <pc:docMk/>
          <pc:sldMk cId="3440083956" sldId="263"/>
        </pc:sldMkLst>
        <pc:spChg chg="add del mod">
          <ac:chgData name="Husein Mohammed Abdulrazzaq Al Tekreeti (2437840)" userId="dcdecba2-57f9-484d-b115-fdbd46d2f85a" providerId="ADAL" clId="{9D221E59-1550-4FA0-AB28-9155A58B8718}" dt="2025-12-06T17:24:36.575" v="288" actId="26606"/>
          <ac:spMkLst>
            <pc:docMk/>
            <pc:sldMk cId="3440083956" sldId="263"/>
            <ac:spMk id="2" creationId="{BDC58080-3547-F5F6-A973-72BD6C658DEC}"/>
          </ac:spMkLst>
        </pc:spChg>
        <pc:spChg chg="add del mod">
          <ac:chgData name="Husein Mohammed Abdulrazzaq Al Tekreeti (2437840)" userId="dcdecba2-57f9-484d-b115-fdbd46d2f85a" providerId="ADAL" clId="{9D221E59-1550-4FA0-AB28-9155A58B8718}" dt="2025-12-06T17:24:36.575" v="288" actId="26606"/>
          <ac:spMkLst>
            <pc:docMk/>
            <pc:sldMk cId="3440083956" sldId="263"/>
            <ac:spMk id="3" creationId="{CCAA2CDE-8D3F-9BAC-2E06-09AE71D41A07}"/>
          </ac:spMkLst>
        </pc:spChg>
        <pc:spChg chg="add mod">
          <ac:chgData name="Husein Mohammed Abdulrazzaq Al Tekreeti (2437840)" userId="dcdecba2-57f9-484d-b115-fdbd46d2f85a" providerId="ADAL" clId="{9D221E59-1550-4FA0-AB28-9155A58B8718}" dt="2025-12-06T17:27:34.279" v="329" actId="207"/>
          <ac:spMkLst>
            <pc:docMk/>
            <pc:sldMk cId="3440083956" sldId="263"/>
            <ac:spMk id="7" creationId="{C6EF1686-2083-A9C5-38F9-2CF1A023D4C6}"/>
          </ac:spMkLst>
        </pc:spChg>
        <pc:spChg chg="add del">
          <ac:chgData name="Husein Mohammed Abdulrazzaq Al Tekreeti (2437840)" userId="dcdecba2-57f9-484d-b115-fdbd46d2f85a" providerId="ADAL" clId="{9D221E59-1550-4FA0-AB28-9155A58B8718}" dt="2025-12-06T17:24:36.575" v="288" actId="26606"/>
          <ac:spMkLst>
            <pc:docMk/>
            <pc:sldMk cId="3440083956" sldId="263"/>
            <ac:spMk id="8" creationId="{3741B58E-3B65-4A01-A276-975AB2CF8A08}"/>
          </ac:spMkLst>
        </pc:spChg>
        <pc:spChg chg="add del">
          <ac:chgData name="Husein Mohammed Abdulrazzaq Al Tekreeti (2437840)" userId="dcdecba2-57f9-484d-b115-fdbd46d2f85a" providerId="ADAL" clId="{9D221E59-1550-4FA0-AB28-9155A58B8718}" dt="2025-12-06T17:24:36.575" v="288" actId="26606"/>
          <ac:spMkLst>
            <pc:docMk/>
            <pc:sldMk cId="3440083956" sldId="263"/>
            <ac:spMk id="10" creationId="{7AAC67C3-831B-4AB1-A259-DFB839CAFAFC}"/>
          </ac:spMkLst>
        </pc:spChg>
        <pc:spChg chg="add del">
          <ac:chgData name="Husein Mohammed Abdulrazzaq Al Tekreeti (2437840)" userId="dcdecba2-57f9-484d-b115-fdbd46d2f85a" providerId="ADAL" clId="{9D221E59-1550-4FA0-AB28-9155A58B8718}" dt="2025-12-06T17:24:36.575" v="288" actId="26606"/>
          <ac:spMkLst>
            <pc:docMk/>
            <pc:sldMk cId="3440083956" sldId="263"/>
            <ac:spMk id="12" creationId="{054B3F04-9EAC-45C0-B3CE-0387EEA10A0C}"/>
          </ac:spMkLst>
        </pc:spChg>
        <pc:spChg chg="add del">
          <ac:chgData name="Husein Mohammed Abdulrazzaq Al Tekreeti (2437840)" userId="dcdecba2-57f9-484d-b115-fdbd46d2f85a" providerId="ADAL" clId="{9D221E59-1550-4FA0-AB28-9155A58B8718}" dt="2025-12-06T17:24:36.560" v="287" actId="26606"/>
          <ac:spMkLst>
            <pc:docMk/>
            <pc:sldMk cId="3440083956" sldId="263"/>
            <ac:spMk id="17" creationId="{AE1AF813-2D2F-4B78-9216-388AF161EDAA}"/>
          </ac:spMkLst>
        </pc:spChg>
        <pc:spChg chg="add del">
          <ac:chgData name="Husein Mohammed Abdulrazzaq Al Tekreeti (2437840)" userId="dcdecba2-57f9-484d-b115-fdbd46d2f85a" providerId="ADAL" clId="{9D221E59-1550-4FA0-AB28-9155A58B8718}" dt="2025-12-06T17:24:36.560" v="287" actId="26606"/>
          <ac:spMkLst>
            <pc:docMk/>
            <pc:sldMk cId="3440083956" sldId="263"/>
            <ac:spMk id="19" creationId="{C47181D2-95D5-4439-9BDF-14D4FDC7BD80}"/>
          </ac:spMkLst>
        </pc:spChg>
        <pc:spChg chg="add del">
          <ac:chgData name="Husein Mohammed Abdulrazzaq Al Tekreeti (2437840)" userId="dcdecba2-57f9-484d-b115-fdbd46d2f85a" providerId="ADAL" clId="{9D221E59-1550-4FA0-AB28-9155A58B8718}" dt="2025-12-06T17:24:49.934" v="294" actId="26606"/>
          <ac:spMkLst>
            <pc:docMk/>
            <pc:sldMk cId="3440083956" sldId="263"/>
            <ac:spMk id="21" creationId="{C2579DAE-C141-48DB-810E-C070C300819E}"/>
          </ac:spMkLst>
        </pc:spChg>
        <pc:spChg chg="add del">
          <ac:chgData name="Husein Mohammed Abdulrazzaq Al Tekreeti (2437840)" userId="dcdecba2-57f9-484d-b115-fdbd46d2f85a" providerId="ADAL" clId="{9D221E59-1550-4FA0-AB28-9155A58B8718}" dt="2025-12-06T17:24:49.934" v="294" actId="26606"/>
          <ac:spMkLst>
            <pc:docMk/>
            <pc:sldMk cId="3440083956" sldId="263"/>
            <ac:spMk id="22" creationId="{02FD90C3-6350-4D5B-9738-6E94EDF30F74}"/>
          </ac:spMkLst>
        </pc:spChg>
        <pc:spChg chg="add del">
          <ac:chgData name="Husein Mohammed Abdulrazzaq Al Tekreeti (2437840)" userId="dcdecba2-57f9-484d-b115-fdbd46d2f85a" providerId="ADAL" clId="{9D221E59-1550-4FA0-AB28-9155A58B8718}" dt="2025-12-06T17:24:49.934" v="293" actId="26606"/>
          <ac:spMkLst>
            <pc:docMk/>
            <pc:sldMk cId="3440083956" sldId="263"/>
            <ac:spMk id="26" creationId="{EEE9D7A2-3547-E906-5281-3F9BBCDBAD01}"/>
          </ac:spMkLst>
        </pc:spChg>
        <pc:spChg chg="add del">
          <ac:chgData name="Husein Mohammed Abdulrazzaq Al Tekreeti (2437840)" userId="dcdecba2-57f9-484d-b115-fdbd46d2f85a" providerId="ADAL" clId="{9D221E59-1550-4FA0-AB28-9155A58B8718}" dt="2025-12-06T17:24:46.998" v="291" actId="26606"/>
          <ac:spMkLst>
            <pc:docMk/>
            <pc:sldMk cId="3440083956" sldId="263"/>
            <ac:spMk id="27" creationId="{C2579DAE-C141-48DB-810E-C070C300819E}"/>
          </ac:spMkLst>
        </pc:spChg>
        <pc:spChg chg="add del">
          <ac:chgData name="Husein Mohammed Abdulrazzaq Al Tekreeti (2437840)" userId="dcdecba2-57f9-484d-b115-fdbd46d2f85a" providerId="ADAL" clId="{9D221E59-1550-4FA0-AB28-9155A58B8718}" dt="2025-12-06T17:24:46.998" v="291" actId="26606"/>
          <ac:spMkLst>
            <pc:docMk/>
            <pc:sldMk cId="3440083956" sldId="263"/>
            <ac:spMk id="29" creationId="{02FD90C3-6350-4D5B-9738-6E94EDF30F74}"/>
          </ac:spMkLst>
        </pc:spChg>
        <pc:spChg chg="add del">
          <ac:chgData name="Husein Mohammed Abdulrazzaq Al Tekreeti (2437840)" userId="dcdecba2-57f9-484d-b115-fdbd46d2f85a" providerId="ADAL" clId="{9D221E59-1550-4FA0-AB28-9155A58B8718}" dt="2025-12-06T17:24:46.998" v="291" actId="26606"/>
          <ac:spMkLst>
            <pc:docMk/>
            <pc:sldMk cId="3440083956" sldId="263"/>
            <ac:spMk id="31" creationId="{41497DE5-0939-4D1D-9350-0C5E1B209C68}"/>
          </ac:spMkLst>
        </pc:spChg>
        <pc:spChg chg="add del">
          <ac:chgData name="Husein Mohammed Abdulrazzaq Al Tekreeti (2437840)" userId="dcdecba2-57f9-484d-b115-fdbd46d2f85a" providerId="ADAL" clId="{9D221E59-1550-4FA0-AB28-9155A58B8718}" dt="2025-12-06T17:24:46.998" v="291" actId="26606"/>
          <ac:spMkLst>
            <pc:docMk/>
            <pc:sldMk cId="3440083956" sldId="263"/>
            <ac:spMk id="33" creationId="{5CCC70ED-6C63-4537-B7EB-51990D6C0A6F}"/>
          </ac:spMkLst>
        </pc:spChg>
        <pc:spChg chg="add del">
          <ac:chgData name="Husein Mohammed Abdulrazzaq Al Tekreeti (2437840)" userId="dcdecba2-57f9-484d-b115-fdbd46d2f85a" providerId="ADAL" clId="{9D221E59-1550-4FA0-AB28-9155A58B8718}" dt="2025-12-06T17:24:46.998" v="291" actId="26606"/>
          <ac:spMkLst>
            <pc:docMk/>
            <pc:sldMk cId="3440083956" sldId="263"/>
            <ac:spMk id="35" creationId="{B76E24C1-2968-40DC-A36E-F6B85F0F0752}"/>
          </ac:spMkLst>
        </pc:spChg>
        <pc:spChg chg="add del">
          <ac:chgData name="Husein Mohammed Abdulrazzaq Al Tekreeti (2437840)" userId="dcdecba2-57f9-484d-b115-fdbd46d2f85a" providerId="ADAL" clId="{9D221E59-1550-4FA0-AB28-9155A58B8718}" dt="2025-12-06T17:24:49.934" v="293" actId="26606"/>
          <ac:spMkLst>
            <pc:docMk/>
            <pc:sldMk cId="3440083956" sldId="263"/>
            <ac:spMk id="37" creationId="{284B70D5-875B-433D-BDBD-1522A85D6C1D}"/>
          </ac:spMkLst>
        </pc:spChg>
        <pc:spChg chg="add del">
          <ac:chgData name="Husein Mohammed Abdulrazzaq Al Tekreeti (2437840)" userId="dcdecba2-57f9-484d-b115-fdbd46d2f85a" providerId="ADAL" clId="{9D221E59-1550-4FA0-AB28-9155A58B8718}" dt="2025-12-06T17:24:49.934" v="293" actId="26606"/>
          <ac:spMkLst>
            <pc:docMk/>
            <pc:sldMk cId="3440083956" sldId="263"/>
            <ac:spMk id="39" creationId="{1E299956-A9E7-4FC1-A0B1-D590CA9730E8}"/>
          </ac:spMkLst>
        </pc:spChg>
        <pc:spChg chg="add del">
          <ac:chgData name="Husein Mohammed Abdulrazzaq Al Tekreeti (2437840)" userId="dcdecba2-57f9-484d-b115-fdbd46d2f85a" providerId="ADAL" clId="{9D221E59-1550-4FA0-AB28-9155A58B8718}" dt="2025-12-06T17:24:49.934" v="293" actId="26606"/>
          <ac:spMkLst>
            <pc:docMk/>
            <pc:sldMk cId="3440083956" sldId="263"/>
            <ac:spMk id="40" creationId="{17FC539C-B783-4B03-9F9E-D13430F3F64F}"/>
          </ac:spMkLst>
        </pc:spChg>
        <pc:spChg chg="add del">
          <ac:chgData name="Husein Mohammed Abdulrazzaq Al Tekreeti (2437840)" userId="dcdecba2-57f9-484d-b115-fdbd46d2f85a" providerId="ADAL" clId="{9D221E59-1550-4FA0-AB28-9155A58B8718}" dt="2025-12-06T17:26:01.197" v="302" actId="26606"/>
          <ac:spMkLst>
            <pc:docMk/>
            <pc:sldMk cId="3440083956" sldId="263"/>
            <ac:spMk id="42" creationId="{990D0034-F768-41E7-85D4-F38C4DE85770}"/>
          </ac:spMkLst>
        </pc:spChg>
        <pc:spChg chg="add del">
          <ac:chgData name="Husein Mohammed Abdulrazzaq Al Tekreeti (2437840)" userId="dcdecba2-57f9-484d-b115-fdbd46d2f85a" providerId="ADAL" clId="{9D221E59-1550-4FA0-AB28-9155A58B8718}" dt="2025-12-06T17:26:01.197" v="302" actId="26606"/>
          <ac:spMkLst>
            <pc:docMk/>
            <pc:sldMk cId="3440083956" sldId="263"/>
            <ac:spMk id="43" creationId="{C4F7E42D-8B5A-4FC8-81CD-9E60171F7FA8}"/>
          </ac:spMkLst>
        </pc:spChg>
        <pc:spChg chg="add del">
          <ac:chgData name="Husein Mohammed Abdulrazzaq Al Tekreeti (2437840)" userId="dcdecba2-57f9-484d-b115-fdbd46d2f85a" providerId="ADAL" clId="{9D221E59-1550-4FA0-AB28-9155A58B8718}" dt="2025-12-06T17:24:58.561" v="295" actId="21"/>
          <ac:spMkLst>
            <pc:docMk/>
            <pc:sldMk cId="3440083956" sldId="263"/>
            <ac:spMk id="44" creationId="{778B39A8-780A-7BC5-F0A9-1915DB2186F4}"/>
          </ac:spMkLst>
        </pc:spChg>
        <pc:spChg chg="add del">
          <ac:chgData name="Husein Mohammed Abdulrazzaq Al Tekreeti (2437840)" userId="dcdecba2-57f9-484d-b115-fdbd46d2f85a" providerId="ADAL" clId="{9D221E59-1550-4FA0-AB28-9155A58B8718}" dt="2025-12-06T17:26:01.197" v="302" actId="26606"/>
          <ac:spMkLst>
            <pc:docMk/>
            <pc:sldMk cId="3440083956" sldId="263"/>
            <ac:spMk id="45" creationId="{8C04651D-B9F4-4935-A02D-364153FBDF54}"/>
          </ac:spMkLst>
        </pc:spChg>
        <pc:spChg chg="add del">
          <ac:chgData name="Husein Mohammed Abdulrazzaq Al Tekreeti (2437840)" userId="dcdecba2-57f9-484d-b115-fdbd46d2f85a" providerId="ADAL" clId="{9D221E59-1550-4FA0-AB28-9155A58B8718}" dt="2025-12-06T17:25:57.322" v="299" actId="26606"/>
          <ac:spMkLst>
            <pc:docMk/>
            <pc:sldMk cId="3440083956" sldId="263"/>
            <ac:spMk id="50" creationId="{80506ED4-32CD-43AB-B344-A53FEC3B806C}"/>
          </ac:spMkLst>
        </pc:spChg>
        <pc:spChg chg="add del">
          <ac:chgData name="Husein Mohammed Abdulrazzaq Al Tekreeti (2437840)" userId="dcdecba2-57f9-484d-b115-fdbd46d2f85a" providerId="ADAL" clId="{9D221E59-1550-4FA0-AB28-9155A58B8718}" dt="2025-12-06T17:25:57.322" v="299" actId="26606"/>
          <ac:spMkLst>
            <pc:docMk/>
            <pc:sldMk cId="3440083956" sldId="263"/>
            <ac:spMk id="52" creationId="{C990AAD3-E6EC-436A-BA4C-86970DE3DB4A}"/>
          </ac:spMkLst>
        </pc:spChg>
        <pc:spChg chg="add del">
          <ac:chgData name="Husein Mohammed Abdulrazzaq Al Tekreeti (2437840)" userId="dcdecba2-57f9-484d-b115-fdbd46d2f85a" providerId="ADAL" clId="{9D221E59-1550-4FA0-AB28-9155A58B8718}" dt="2025-12-06T17:26:01.181" v="301" actId="26606"/>
          <ac:spMkLst>
            <pc:docMk/>
            <pc:sldMk cId="3440083956" sldId="263"/>
            <ac:spMk id="54" creationId="{08D1DD97-A400-45CA-AFDD-50D9F39260CD}"/>
          </ac:spMkLst>
        </pc:spChg>
        <pc:spChg chg="add del">
          <ac:chgData name="Husein Mohammed Abdulrazzaq Al Tekreeti (2437840)" userId="dcdecba2-57f9-484d-b115-fdbd46d2f85a" providerId="ADAL" clId="{9D221E59-1550-4FA0-AB28-9155A58B8718}" dt="2025-12-06T17:26:01.181" v="301" actId="26606"/>
          <ac:spMkLst>
            <pc:docMk/>
            <pc:sldMk cId="3440083956" sldId="263"/>
            <ac:spMk id="55" creationId="{80506ED4-32CD-43AB-B344-A53FEC3B806C}"/>
          </ac:spMkLst>
        </pc:spChg>
        <pc:spChg chg="add del">
          <ac:chgData name="Husein Mohammed Abdulrazzaq Al Tekreeti (2437840)" userId="dcdecba2-57f9-484d-b115-fdbd46d2f85a" providerId="ADAL" clId="{9D221E59-1550-4FA0-AB28-9155A58B8718}" dt="2025-12-06T17:26:01.181" v="301" actId="26606"/>
          <ac:spMkLst>
            <pc:docMk/>
            <pc:sldMk cId="3440083956" sldId="263"/>
            <ac:spMk id="56" creationId="{D04A82B4-1788-4161-90CE-D286F79B14C8}"/>
          </ac:spMkLst>
        </pc:spChg>
        <pc:spChg chg="add del">
          <ac:chgData name="Husein Mohammed Abdulrazzaq Al Tekreeti (2437840)" userId="dcdecba2-57f9-484d-b115-fdbd46d2f85a" providerId="ADAL" clId="{9D221E59-1550-4FA0-AB28-9155A58B8718}" dt="2025-12-06T17:26:01.181" v="301" actId="26606"/>
          <ac:spMkLst>
            <pc:docMk/>
            <pc:sldMk cId="3440083956" sldId="263"/>
            <ac:spMk id="57" creationId="{C990AAD3-E6EC-436A-BA4C-86970DE3DB4A}"/>
          </ac:spMkLst>
        </pc:spChg>
        <pc:spChg chg="add del">
          <ac:chgData name="Husein Mohammed Abdulrazzaq Al Tekreeti (2437840)" userId="dcdecba2-57f9-484d-b115-fdbd46d2f85a" providerId="ADAL" clId="{9D221E59-1550-4FA0-AB28-9155A58B8718}" dt="2025-12-06T17:26:01.181" v="301" actId="26606"/>
          <ac:spMkLst>
            <pc:docMk/>
            <pc:sldMk cId="3440083956" sldId="263"/>
            <ac:spMk id="58" creationId="{8EA2A339-30F2-44AF-A8FD-0812F517F4FB}"/>
          </ac:spMkLst>
        </pc:spChg>
        <pc:spChg chg="add del">
          <ac:chgData name="Husein Mohammed Abdulrazzaq Al Tekreeti (2437840)" userId="dcdecba2-57f9-484d-b115-fdbd46d2f85a" providerId="ADAL" clId="{9D221E59-1550-4FA0-AB28-9155A58B8718}" dt="2025-12-06T17:26:01.181" v="301" actId="26606"/>
          <ac:spMkLst>
            <pc:docMk/>
            <pc:sldMk cId="3440083956" sldId="263"/>
            <ac:spMk id="60" creationId="{70E22F31-5339-4C0C-9306-1FB2AAE863A7}"/>
          </ac:spMkLst>
        </pc:spChg>
        <pc:spChg chg="add del">
          <ac:chgData name="Husein Mohammed Abdulrazzaq Al Tekreeti (2437840)" userId="dcdecba2-57f9-484d-b115-fdbd46d2f85a" providerId="ADAL" clId="{9D221E59-1550-4FA0-AB28-9155A58B8718}" dt="2025-12-06T17:26:01.181" v="301" actId="26606"/>
          <ac:spMkLst>
            <pc:docMk/>
            <pc:sldMk cId="3440083956" sldId="263"/>
            <ac:spMk id="62" creationId="{0D104D45-72E3-4F72-8494-4401DA964043}"/>
          </ac:spMkLst>
        </pc:spChg>
        <pc:spChg chg="add del">
          <ac:chgData name="Husein Mohammed Abdulrazzaq Al Tekreeti (2437840)" userId="dcdecba2-57f9-484d-b115-fdbd46d2f85a" providerId="ADAL" clId="{9D221E59-1550-4FA0-AB28-9155A58B8718}" dt="2025-12-06T17:28:09.901" v="333"/>
          <ac:spMkLst>
            <pc:docMk/>
            <pc:sldMk cId="3440083956" sldId="263"/>
            <ac:spMk id="64" creationId="{6E14809C-AB06-455C-9E09-733EC00DDEBC}"/>
          </ac:spMkLst>
        </pc:spChg>
        <pc:spChg chg="add del">
          <ac:chgData name="Husein Mohammed Abdulrazzaq Al Tekreeti (2437840)" userId="dcdecba2-57f9-484d-b115-fdbd46d2f85a" providerId="ADAL" clId="{9D221E59-1550-4FA0-AB28-9155A58B8718}" dt="2025-12-06T17:28:09.901" v="333"/>
          <ac:spMkLst>
            <pc:docMk/>
            <pc:sldMk cId="3440083956" sldId="263"/>
            <ac:spMk id="65" creationId="{F9612D73-1056-4289-A977-92C9190C7AEF}"/>
          </ac:spMkLst>
        </pc:spChg>
        <pc:spChg chg="add del">
          <ac:chgData name="Husein Mohammed Abdulrazzaq Al Tekreeti (2437840)" userId="dcdecba2-57f9-484d-b115-fdbd46d2f85a" providerId="ADAL" clId="{9D221E59-1550-4FA0-AB28-9155A58B8718}" dt="2025-12-06T17:28:09.901" v="333"/>
          <ac:spMkLst>
            <pc:docMk/>
            <pc:sldMk cId="3440083956" sldId="263"/>
            <ac:spMk id="66" creationId="{80BA5665-9598-4383-8F19-52182CBB6585}"/>
          </ac:spMkLst>
        </pc:spChg>
        <pc:spChg chg="add del">
          <ac:chgData name="Husein Mohammed Abdulrazzaq Al Tekreeti (2437840)" userId="dcdecba2-57f9-484d-b115-fdbd46d2f85a" providerId="ADAL" clId="{9D221E59-1550-4FA0-AB28-9155A58B8718}" dt="2025-12-06T17:28:09.901" v="333"/>
          <ac:spMkLst>
            <pc:docMk/>
            <pc:sldMk cId="3440083956" sldId="263"/>
            <ac:spMk id="67" creationId="{B4C777A6-9696-47DF-BA90-40895EFCE8AA}"/>
          </ac:spMkLst>
        </pc:spChg>
        <pc:spChg chg="add del">
          <ac:chgData name="Husein Mohammed Abdulrazzaq Al Tekreeti (2437840)" userId="dcdecba2-57f9-484d-b115-fdbd46d2f85a" providerId="ADAL" clId="{9D221E59-1550-4FA0-AB28-9155A58B8718}" dt="2025-12-06T17:28:09.901" v="333"/>
          <ac:spMkLst>
            <pc:docMk/>
            <pc:sldMk cId="3440083956" sldId="263"/>
            <ac:spMk id="68" creationId="{5C05B094-D180-41FA-B209-8388E9F7DF56}"/>
          </ac:spMkLst>
        </pc:spChg>
        <pc:picChg chg="add mod ord">
          <ac:chgData name="Husein Mohammed Abdulrazzaq Al Tekreeti (2437840)" userId="dcdecba2-57f9-484d-b115-fdbd46d2f85a" providerId="ADAL" clId="{9D221E59-1550-4FA0-AB28-9155A58B8718}" dt="2025-12-06T17:26:01.197" v="302" actId="26606"/>
          <ac:picMkLst>
            <pc:docMk/>
            <pc:sldMk cId="3440083956" sldId="263"/>
            <ac:picMk id="4" creationId="{2E6160AC-E610-97BE-3505-61D6E51B9811}"/>
          </ac:picMkLst>
        </pc:picChg>
        <pc:picChg chg="add mod">
          <ac:chgData name="Husein Mohammed Abdulrazzaq Al Tekreeti (2437840)" userId="dcdecba2-57f9-484d-b115-fdbd46d2f85a" providerId="ADAL" clId="{9D221E59-1550-4FA0-AB28-9155A58B8718}" dt="2025-12-06T17:26:06.150" v="303" actId="1076"/>
          <ac:picMkLst>
            <pc:docMk/>
            <pc:sldMk cId="3440083956" sldId="263"/>
            <ac:picMk id="6" creationId="{9D37C536-362E-0494-EC01-6F3DAD94E3D0}"/>
          </ac:picMkLst>
        </pc:picChg>
        <pc:cxnChg chg="add del">
          <ac:chgData name="Husein Mohammed Abdulrazzaq Al Tekreeti (2437840)" userId="dcdecba2-57f9-484d-b115-fdbd46d2f85a" providerId="ADAL" clId="{9D221E59-1550-4FA0-AB28-9155A58B8718}" dt="2025-12-06T17:24:49.934" v="293" actId="26606"/>
          <ac:cxnSpMkLst>
            <pc:docMk/>
            <pc:sldMk cId="3440083956" sldId="263"/>
            <ac:cxnSpMk id="38" creationId="{C947DF4A-614C-4B4C-8B80-E5B9D8E8CFED}"/>
          </ac:cxnSpMkLst>
        </pc:cxnChg>
      </pc:sldChg>
    </pc:docChg>
  </pc:docChgLst>
  <pc:docChgLst>
    <pc:chgData name="Ana Maria Codrina Stanciu (2438025)" userId="8aa76712-79cb-494b-b02b-c69cd0a4ce45" providerId="ADAL" clId="{D87861C6-9159-4FB9-B5C6-15CC284AEEFA}"/>
    <pc:docChg chg="undo custSel addSld delSld modSld sldOrd">
      <pc:chgData name="Ana Maria Codrina Stanciu (2438025)" userId="8aa76712-79cb-494b-b02b-c69cd0a4ce45" providerId="ADAL" clId="{D87861C6-9159-4FB9-B5C6-15CC284AEEFA}" dt="2025-12-06T17:27:34.624" v="835" actId="1076"/>
      <pc:docMkLst>
        <pc:docMk/>
      </pc:docMkLst>
      <pc:sldChg chg="delSp modSp mod delDesignElem">
        <pc:chgData name="Ana Maria Codrina Stanciu (2438025)" userId="8aa76712-79cb-494b-b02b-c69cd0a4ce45" providerId="ADAL" clId="{D87861C6-9159-4FB9-B5C6-15CC284AEEFA}" dt="2025-12-06T17:23:57.684" v="833" actId="20577"/>
        <pc:sldMkLst>
          <pc:docMk/>
          <pc:sldMk cId="3221819744" sldId="256"/>
        </pc:sldMkLst>
        <pc:spChg chg="mod">
          <ac:chgData name="Ana Maria Codrina Stanciu (2438025)" userId="8aa76712-79cb-494b-b02b-c69cd0a4ce45" providerId="ADAL" clId="{D87861C6-9159-4FB9-B5C6-15CC284AEEFA}" dt="2025-12-06T15:27:46.592" v="97" actId="1076"/>
          <ac:spMkLst>
            <pc:docMk/>
            <pc:sldMk cId="3221819744" sldId="256"/>
            <ac:spMk id="2" creationId="{0824432E-58A2-4B9C-B436-8A09EB60ECBF}"/>
          </ac:spMkLst>
        </pc:spChg>
        <pc:spChg chg="mod">
          <ac:chgData name="Ana Maria Codrina Stanciu (2438025)" userId="8aa76712-79cb-494b-b02b-c69cd0a4ce45" providerId="ADAL" clId="{D87861C6-9159-4FB9-B5C6-15CC284AEEFA}" dt="2025-12-06T16:25:56.203" v="320" actId="20577"/>
          <ac:spMkLst>
            <pc:docMk/>
            <pc:sldMk cId="3221819744" sldId="256"/>
            <ac:spMk id="3" creationId="{BE9E1587-09D3-4A9B-9B0C-6181745157BE}"/>
          </ac:spMkLst>
        </pc:spChg>
        <pc:spChg chg="mod">
          <ac:chgData name="Ana Maria Codrina Stanciu (2438025)" userId="8aa76712-79cb-494b-b02b-c69cd0a4ce45" providerId="ADAL" clId="{D87861C6-9159-4FB9-B5C6-15CC284AEEFA}" dt="2025-12-06T17:23:57.684" v="833" actId="20577"/>
          <ac:spMkLst>
            <pc:docMk/>
            <pc:sldMk cId="3221819744" sldId="256"/>
            <ac:spMk id="4" creationId="{071D03CD-7242-3EB9-6C43-809139857009}"/>
          </ac:spMkLst>
        </pc:spChg>
        <pc:spChg chg="del">
          <ac:chgData name="Ana Maria Codrina Stanciu (2438025)" userId="8aa76712-79cb-494b-b02b-c69cd0a4ce45" providerId="ADAL" clId="{D87861C6-9159-4FB9-B5C6-15CC284AEEFA}" dt="2025-12-06T17:19:31.547" v="817"/>
          <ac:spMkLst>
            <pc:docMk/>
            <pc:sldMk cId="3221819744" sldId="256"/>
            <ac:spMk id="16" creationId="{F277FA25-B6B8-44CA-B095-1BC1FD600997}"/>
          </ac:spMkLst>
        </pc:spChg>
        <pc:spChg chg="del">
          <ac:chgData name="Ana Maria Codrina Stanciu (2438025)" userId="8aa76712-79cb-494b-b02b-c69cd0a4ce45" providerId="ADAL" clId="{D87861C6-9159-4FB9-B5C6-15CC284AEEFA}" dt="2025-12-06T17:19:31.547" v="817"/>
          <ac:spMkLst>
            <pc:docMk/>
            <pc:sldMk cId="3221819744" sldId="256"/>
            <ac:spMk id="17" creationId="{F160911A-F75F-4376-B588-A5D201AE4C4E}"/>
          </ac:spMkLst>
        </pc:spChg>
        <pc:picChg chg="mod">
          <ac:chgData name="Ana Maria Codrina Stanciu (2438025)" userId="8aa76712-79cb-494b-b02b-c69cd0a4ce45" providerId="ADAL" clId="{D87861C6-9159-4FB9-B5C6-15CC284AEEFA}" dt="2025-12-06T15:36:15.205" v="108" actId="1076"/>
          <ac:picMkLst>
            <pc:docMk/>
            <pc:sldMk cId="3221819744" sldId="256"/>
            <ac:picMk id="5" creationId="{380D4AA3-45AF-4CDA-8EF4-52E172DAD563}"/>
          </ac:picMkLst>
        </pc:picChg>
      </pc:sldChg>
      <pc:sldChg chg="delSp modSp mod ord">
        <pc:chgData name="Ana Maria Codrina Stanciu (2438025)" userId="8aa76712-79cb-494b-b02b-c69cd0a4ce45" providerId="ADAL" clId="{D87861C6-9159-4FB9-B5C6-15CC284AEEFA}" dt="2025-12-06T17:19:31.547" v="817"/>
        <pc:sldMkLst>
          <pc:docMk/>
          <pc:sldMk cId="2034002192" sldId="257"/>
        </pc:sldMkLst>
        <pc:spChg chg="mod">
          <ac:chgData name="Ana Maria Codrina Stanciu (2438025)" userId="8aa76712-79cb-494b-b02b-c69cd0a4ce45" providerId="ADAL" clId="{D87861C6-9159-4FB9-B5C6-15CC284AEEFA}" dt="2025-12-06T17:19:31.547" v="817"/>
          <ac:spMkLst>
            <pc:docMk/>
            <pc:sldMk cId="2034002192" sldId="257"/>
            <ac:spMk id="2" creationId="{891F7E38-A500-483D-8656-A2BAB2168706}"/>
          </ac:spMkLst>
        </pc:spChg>
        <pc:spChg chg="mod">
          <ac:chgData name="Ana Maria Codrina Stanciu (2438025)" userId="8aa76712-79cb-494b-b02b-c69cd0a4ce45" providerId="ADAL" clId="{D87861C6-9159-4FB9-B5C6-15CC284AEEFA}" dt="2025-12-06T17:09:32.624" v="754" actId="5793"/>
          <ac:spMkLst>
            <pc:docMk/>
            <pc:sldMk cId="2034002192" sldId="257"/>
            <ac:spMk id="5" creationId="{7647EFAB-8B91-4F4C-B3D8-654ED96403FD}"/>
          </ac:spMkLst>
        </pc:spChg>
        <pc:picChg chg="del mod">
          <ac:chgData name="Ana Maria Codrina Stanciu (2438025)" userId="8aa76712-79cb-494b-b02b-c69cd0a4ce45" providerId="ADAL" clId="{D87861C6-9159-4FB9-B5C6-15CC284AEEFA}" dt="2025-12-06T16:04:19.263" v="171" actId="21"/>
          <ac:picMkLst>
            <pc:docMk/>
            <pc:sldMk cId="2034002192" sldId="257"/>
            <ac:picMk id="6" creationId="{3617F648-5493-4D70-A6C9-54868464968E}"/>
          </ac:picMkLst>
        </pc:picChg>
      </pc:sldChg>
      <pc:sldChg chg="modSp mod modNotesTx">
        <pc:chgData name="Ana Maria Codrina Stanciu (2438025)" userId="8aa76712-79cb-494b-b02b-c69cd0a4ce45" providerId="ADAL" clId="{D87861C6-9159-4FB9-B5C6-15CC284AEEFA}" dt="2025-12-06T17:19:31.547" v="817"/>
        <pc:sldMkLst>
          <pc:docMk/>
          <pc:sldMk cId="1970809529" sldId="258"/>
        </pc:sldMkLst>
        <pc:spChg chg="mod">
          <ac:chgData name="Ana Maria Codrina Stanciu (2438025)" userId="8aa76712-79cb-494b-b02b-c69cd0a4ce45" providerId="ADAL" clId="{D87861C6-9159-4FB9-B5C6-15CC284AEEFA}" dt="2025-12-06T17:19:31.547" v="817"/>
          <ac:spMkLst>
            <pc:docMk/>
            <pc:sldMk cId="1970809529" sldId="258"/>
            <ac:spMk id="2" creationId="{BA09C188-7816-4A34-80DF-BE366E99A66D}"/>
          </ac:spMkLst>
        </pc:spChg>
        <pc:spChg chg="mod">
          <ac:chgData name="Ana Maria Codrina Stanciu (2438025)" userId="8aa76712-79cb-494b-b02b-c69cd0a4ce45" providerId="ADAL" clId="{D87861C6-9159-4FB9-B5C6-15CC284AEEFA}" dt="2025-12-06T17:12:44.721" v="811" actId="114"/>
          <ac:spMkLst>
            <pc:docMk/>
            <pc:sldMk cId="1970809529" sldId="258"/>
            <ac:spMk id="4" creationId="{4DA21BDC-3AB9-4F68-98B8-7A87BD73F748}"/>
          </ac:spMkLst>
        </pc:spChg>
        <pc:picChg chg="mod">
          <ac:chgData name="Ana Maria Codrina Stanciu (2438025)" userId="8aa76712-79cb-494b-b02b-c69cd0a4ce45" providerId="ADAL" clId="{D87861C6-9159-4FB9-B5C6-15CC284AEEFA}" dt="2025-12-06T16:33:58.913" v="485" actId="1076"/>
          <ac:picMkLst>
            <pc:docMk/>
            <pc:sldMk cId="1970809529" sldId="258"/>
            <ac:picMk id="6" creationId="{BA3B4F01-3428-4C19-B8AC-45146A922191}"/>
          </ac:picMkLst>
        </pc:picChg>
      </pc:sldChg>
      <pc:sldChg chg="modSp mod">
        <pc:chgData name="Ana Maria Codrina Stanciu (2438025)" userId="8aa76712-79cb-494b-b02b-c69cd0a4ce45" providerId="ADAL" clId="{D87861C6-9159-4FB9-B5C6-15CC284AEEFA}" dt="2025-12-06T17:27:34.624" v="835" actId="1076"/>
        <pc:sldMkLst>
          <pc:docMk/>
          <pc:sldMk cId="2180884124" sldId="259"/>
        </pc:sldMkLst>
        <pc:spChg chg="mod">
          <ac:chgData name="Ana Maria Codrina Stanciu (2438025)" userId="8aa76712-79cb-494b-b02b-c69cd0a4ce45" providerId="ADAL" clId="{D87861C6-9159-4FB9-B5C6-15CC284AEEFA}" dt="2025-12-06T17:19:52.174" v="822" actId="14100"/>
          <ac:spMkLst>
            <pc:docMk/>
            <pc:sldMk cId="2180884124" sldId="259"/>
            <ac:spMk id="2" creationId="{2DF0BE31-6A20-4E49-879E-C5907E8DCC7D}"/>
          </ac:spMkLst>
        </pc:spChg>
        <pc:spChg chg="mod">
          <ac:chgData name="Ana Maria Codrina Stanciu (2438025)" userId="8aa76712-79cb-494b-b02b-c69cd0a4ce45" providerId="ADAL" clId="{D87861C6-9159-4FB9-B5C6-15CC284AEEFA}" dt="2025-12-06T16:42:12.441" v="538" actId="20577"/>
          <ac:spMkLst>
            <pc:docMk/>
            <pc:sldMk cId="2180884124" sldId="259"/>
            <ac:spMk id="4" creationId="{284CCA75-F06A-4C18-BC8D-A237B7B9323B}"/>
          </ac:spMkLst>
        </pc:spChg>
        <pc:picChg chg="mod">
          <ac:chgData name="Ana Maria Codrina Stanciu (2438025)" userId="8aa76712-79cb-494b-b02b-c69cd0a4ce45" providerId="ADAL" clId="{D87861C6-9159-4FB9-B5C6-15CC284AEEFA}" dt="2025-12-06T17:19:53.519" v="823" actId="1076"/>
          <ac:picMkLst>
            <pc:docMk/>
            <pc:sldMk cId="2180884124" sldId="259"/>
            <ac:picMk id="3075" creationId="{F1F2530D-DEE7-426B-990B-7AB55469C64C}"/>
          </ac:picMkLst>
        </pc:picChg>
        <pc:picChg chg="mod">
          <ac:chgData name="Ana Maria Codrina Stanciu (2438025)" userId="8aa76712-79cb-494b-b02b-c69cd0a4ce45" providerId="ADAL" clId="{D87861C6-9159-4FB9-B5C6-15CC284AEEFA}" dt="2025-12-06T17:19:59.570" v="826" actId="1076"/>
          <ac:picMkLst>
            <pc:docMk/>
            <pc:sldMk cId="2180884124" sldId="259"/>
            <ac:picMk id="3079" creationId="{3AA5C424-7467-4A63-B193-01B03FB66B2E}"/>
          </ac:picMkLst>
        </pc:picChg>
        <pc:picChg chg="mod">
          <ac:chgData name="Ana Maria Codrina Stanciu (2438025)" userId="8aa76712-79cb-494b-b02b-c69cd0a4ce45" providerId="ADAL" clId="{D87861C6-9159-4FB9-B5C6-15CC284AEEFA}" dt="2025-12-06T17:27:34.624" v="835" actId="1076"/>
          <ac:picMkLst>
            <pc:docMk/>
            <pc:sldMk cId="2180884124" sldId="259"/>
            <ac:picMk id="3081" creationId="{82248F93-9F9B-47D0-8DA6-E5380A2857A5}"/>
          </ac:picMkLst>
        </pc:picChg>
      </pc:sldChg>
      <pc:sldChg chg="modSp mod">
        <pc:chgData name="Ana Maria Codrina Stanciu (2438025)" userId="8aa76712-79cb-494b-b02b-c69cd0a4ce45" providerId="ADAL" clId="{D87861C6-9159-4FB9-B5C6-15CC284AEEFA}" dt="2025-12-06T17:26:32.214" v="834" actId="20577"/>
        <pc:sldMkLst>
          <pc:docMk/>
          <pc:sldMk cId="376805838" sldId="260"/>
        </pc:sldMkLst>
        <pc:spChg chg="mod">
          <ac:chgData name="Ana Maria Codrina Stanciu (2438025)" userId="8aa76712-79cb-494b-b02b-c69cd0a4ce45" providerId="ADAL" clId="{D87861C6-9159-4FB9-B5C6-15CC284AEEFA}" dt="2025-12-06T14:56:51.163" v="67" actId="1076"/>
          <ac:spMkLst>
            <pc:docMk/>
            <pc:sldMk cId="376805838" sldId="260"/>
            <ac:spMk id="2" creationId="{8954F324-6B33-42EE-9C1D-B681C55D61AC}"/>
          </ac:spMkLst>
        </pc:spChg>
        <pc:spChg chg="mod">
          <ac:chgData name="Ana Maria Codrina Stanciu (2438025)" userId="8aa76712-79cb-494b-b02b-c69cd0a4ce45" providerId="ADAL" clId="{D87861C6-9159-4FB9-B5C6-15CC284AEEFA}" dt="2025-12-06T17:26:32.214" v="834" actId="20577"/>
          <ac:spMkLst>
            <pc:docMk/>
            <pc:sldMk cId="376805838" sldId="260"/>
            <ac:spMk id="4" creationId="{BED1B229-DC15-4B08-A7EC-01AB9DD9CAC0}"/>
          </ac:spMkLst>
        </pc:spChg>
        <pc:picChg chg="mod">
          <ac:chgData name="Ana Maria Codrina Stanciu (2438025)" userId="8aa76712-79cb-494b-b02b-c69cd0a4ce45" providerId="ADAL" clId="{D87861C6-9159-4FB9-B5C6-15CC284AEEFA}" dt="2025-12-06T14:56:53.744" v="68" actId="1076"/>
          <ac:picMkLst>
            <pc:docMk/>
            <pc:sldMk cId="376805838" sldId="260"/>
            <ac:picMk id="6" creationId="{917D7E30-ECE6-40AD-B41A-BD942D9B3E55}"/>
          </ac:picMkLst>
        </pc:picChg>
      </pc:sldChg>
      <pc:sldChg chg="modSp mod">
        <pc:chgData name="Ana Maria Codrina Stanciu (2438025)" userId="8aa76712-79cb-494b-b02b-c69cd0a4ce45" providerId="ADAL" clId="{D87861C6-9159-4FB9-B5C6-15CC284AEEFA}" dt="2025-12-06T14:59:02.326" v="81" actId="14100"/>
        <pc:sldMkLst>
          <pc:docMk/>
          <pc:sldMk cId="3229976414" sldId="261"/>
        </pc:sldMkLst>
        <pc:spChg chg="mod">
          <ac:chgData name="Ana Maria Codrina Stanciu (2438025)" userId="8aa76712-79cb-494b-b02b-c69cd0a4ce45" providerId="ADAL" clId="{D87861C6-9159-4FB9-B5C6-15CC284AEEFA}" dt="2025-12-06T14:58:57.749" v="79" actId="1076"/>
          <ac:spMkLst>
            <pc:docMk/>
            <pc:sldMk cId="3229976414" sldId="261"/>
            <ac:spMk id="2" creationId="{09256426-42B6-4A5A-9CF1-F69E5367CEBA}"/>
          </ac:spMkLst>
        </pc:spChg>
        <pc:spChg chg="mod">
          <ac:chgData name="Ana Maria Codrina Stanciu (2438025)" userId="8aa76712-79cb-494b-b02b-c69cd0a4ce45" providerId="ADAL" clId="{D87861C6-9159-4FB9-B5C6-15CC284AEEFA}" dt="2025-12-06T14:58:34.642" v="76" actId="20577"/>
          <ac:spMkLst>
            <pc:docMk/>
            <pc:sldMk cId="3229976414" sldId="261"/>
            <ac:spMk id="4" creationId="{A8EA7F6C-4A94-4016-940B-75FE446C4932}"/>
          </ac:spMkLst>
        </pc:spChg>
        <pc:picChg chg="mod">
          <ac:chgData name="Ana Maria Codrina Stanciu (2438025)" userId="8aa76712-79cb-494b-b02b-c69cd0a4ce45" providerId="ADAL" clId="{D87861C6-9159-4FB9-B5C6-15CC284AEEFA}" dt="2025-12-06T14:59:02.326" v="81" actId="14100"/>
          <ac:picMkLst>
            <pc:docMk/>
            <pc:sldMk cId="3229976414" sldId="261"/>
            <ac:picMk id="5123" creationId="{972B3F8B-D121-42DE-BE0B-B403F60A3CE2}"/>
          </ac:picMkLst>
        </pc:picChg>
      </pc:sldChg>
      <pc:sldChg chg="modSp mod modNotesTx">
        <pc:chgData name="Ana Maria Codrina Stanciu (2438025)" userId="8aa76712-79cb-494b-b02b-c69cd0a4ce45" providerId="ADAL" clId="{D87861C6-9159-4FB9-B5C6-15CC284AEEFA}" dt="2025-12-06T16:57:09.238" v="706" actId="20577"/>
        <pc:sldMkLst>
          <pc:docMk/>
          <pc:sldMk cId="2631972535" sldId="262"/>
        </pc:sldMkLst>
        <pc:spChg chg="mod">
          <ac:chgData name="Ana Maria Codrina Stanciu (2438025)" userId="8aa76712-79cb-494b-b02b-c69cd0a4ce45" providerId="ADAL" clId="{D87861C6-9159-4FB9-B5C6-15CC284AEEFA}" dt="2025-12-06T15:00:28.951" v="93" actId="1076"/>
          <ac:spMkLst>
            <pc:docMk/>
            <pc:sldMk cId="2631972535" sldId="262"/>
            <ac:spMk id="2" creationId="{197F60D4-F05C-4A44-9F2C-884E796CCDF3}"/>
          </ac:spMkLst>
        </pc:spChg>
        <pc:spChg chg="mod">
          <ac:chgData name="Ana Maria Codrina Stanciu (2438025)" userId="8aa76712-79cb-494b-b02b-c69cd0a4ce45" providerId="ADAL" clId="{D87861C6-9159-4FB9-B5C6-15CC284AEEFA}" dt="2025-12-06T16:54:13.118" v="705" actId="20577"/>
          <ac:spMkLst>
            <pc:docMk/>
            <pc:sldMk cId="2631972535" sldId="262"/>
            <ac:spMk id="3" creationId="{05EAF609-604E-4E2C-BDE5-FADEE219ED66}"/>
          </ac:spMkLst>
        </pc:spChg>
      </pc:sldChg>
      <pc:sldChg chg="addSp delSp modSp new del mod">
        <pc:chgData name="Ana Maria Codrina Stanciu (2438025)" userId="8aa76712-79cb-494b-b02b-c69cd0a4ce45" providerId="ADAL" clId="{D87861C6-9159-4FB9-B5C6-15CC284AEEFA}" dt="2025-12-06T16:04:09.371" v="170" actId="2696"/>
        <pc:sldMkLst>
          <pc:docMk/>
          <pc:sldMk cId="4105377228" sldId="263"/>
        </pc:sldMkLst>
        <pc:spChg chg="add del mod">
          <ac:chgData name="Ana Maria Codrina Stanciu (2438025)" userId="8aa76712-79cb-494b-b02b-c69cd0a4ce45" providerId="ADAL" clId="{D87861C6-9159-4FB9-B5C6-15CC284AEEFA}" dt="2025-12-06T16:03:53.802" v="169"/>
          <ac:spMkLst>
            <pc:docMk/>
            <pc:sldMk cId="4105377228" sldId="263"/>
            <ac:spMk id="2" creationId="{3F6981DF-4EDE-DB20-A9F4-79FB942D49AA}"/>
          </ac:spMkLst>
        </pc:spChg>
      </pc:sldChg>
    </pc:docChg>
  </pc:docChgLst>
  <pc:docChgLst>
    <pc:chgData name="Husein Mohammed Abdulrazzaq Al Tekreeti (2437840)" userId="S::2437840@student.uwtsd.ac.uk::dcdecba2-57f9-484d-b115-fdbd46d2f85a" providerId="AD" clId="Web-{06481B95-5858-E5F9-8645-C6938901D59C}"/>
    <pc:docChg chg="modSld">
      <pc:chgData name="Husein Mohammed Abdulrazzaq Al Tekreeti (2437840)" userId="S::2437840@student.uwtsd.ac.uk::dcdecba2-57f9-484d-b115-fdbd46d2f85a" providerId="AD" clId="Web-{06481B95-5858-E5F9-8645-C6938901D59C}" dt="2025-12-06T16:56:49.800" v="76" actId="20577"/>
      <pc:docMkLst>
        <pc:docMk/>
      </pc:docMkLst>
      <pc:sldChg chg="modSp">
        <pc:chgData name="Husein Mohammed Abdulrazzaq Al Tekreeti (2437840)" userId="S::2437840@student.uwtsd.ac.uk::dcdecba2-57f9-484d-b115-fdbd46d2f85a" providerId="AD" clId="Web-{06481B95-5858-E5F9-8645-C6938901D59C}" dt="2025-12-06T16:37:54.932" v="15" actId="20577"/>
        <pc:sldMkLst>
          <pc:docMk/>
          <pc:sldMk cId="1970809529" sldId="258"/>
        </pc:sldMkLst>
        <pc:spChg chg="mod">
          <ac:chgData name="Husein Mohammed Abdulrazzaq Al Tekreeti (2437840)" userId="S::2437840@student.uwtsd.ac.uk::dcdecba2-57f9-484d-b115-fdbd46d2f85a" providerId="AD" clId="Web-{06481B95-5858-E5F9-8645-C6938901D59C}" dt="2025-12-06T16:37:54.932" v="15" actId="20577"/>
          <ac:spMkLst>
            <pc:docMk/>
            <pc:sldMk cId="1970809529" sldId="258"/>
            <ac:spMk id="4" creationId="{4DA21BDC-3AB9-4F68-98B8-7A87BD73F748}"/>
          </ac:spMkLst>
        </pc:spChg>
      </pc:sldChg>
      <pc:sldChg chg="modSp">
        <pc:chgData name="Husein Mohammed Abdulrazzaq Al Tekreeti (2437840)" userId="S::2437840@student.uwtsd.ac.uk::dcdecba2-57f9-484d-b115-fdbd46d2f85a" providerId="AD" clId="Web-{06481B95-5858-E5F9-8645-C6938901D59C}" dt="2025-12-06T16:48:05.799" v="51" actId="20577"/>
        <pc:sldMkLst>
          <pc:docMk/>
          <pc:sldMk cId="376805838" sldId="260"/>
        </pc:sldMkLst>
        <pc:spChg chg="mod">
          <ac:chgData name="Husein Mohammed Abdulrazzaq Al Tekreeti (2437840)" userId="S::2437840@student.uwtsd.ac.uk::dcdecba2-57f9-484d-b115-fdbd46d2f85a" providerId="AD" clId="Web-{06481B95-5858-E5F9-8645-C6938901D59C}" dt="2025-12-06T16:48:05.799" v="51" actId="20577"/>
          <ac:spMkLst>
            <pc:docMk/>
            <pc:sldMk cId="376805838" sldId="260"/>
            <ac:spMk id="4" creationId="{BED1B229-DC15-4B08-A7EC-01AB9DD9CAC0}"/>
          </ac:spMkLst>
        </pc:spChg>
      </pc:sldChg>
      <pc:sldChg chg="modSp">
        <pc:chgData name="Husein Mohammed Abdulrazzaq Al Tekreeti (2437840)" userId="S::2437840@student.uwtsd.ac.uk::dcdecba2-57f9-484d-b115-fdbd46d2f85a" providerId="AD" clId="Web-{06481B95-5858-E5F9-8645-C6938901D59C}" dt="2025-12-06T16:56:49.800" v="76" actId="20577"/>
        <pc:sldMkLst>
          <pc:docMk/>
          <pc:sldMk cId="2631972535" sldId="262"/>
        </pc:sldMkLst>
        <pc:spChg chg="mod">
          <ac:chgData name="Husein Mohammed Abdulrazzaq Al Tekreeti (2437840)" userId="S::2437840@student.uwtsd.ac.uk::dcdecba2-57f9-484d-b115-fdbd46d2f85a" providerId="AD" clId="Web-{06481B95-5858-E5F9-8645-C6938901D59C}" dt="2025-12-06T16:56:49.800" v="76" actId="20577"/>
          <ac:spMkLst>
            <pc:docMk/>
            <pc:sldMk cId="2631972535" sldId="262"/>
            <ac:spMk id="3" creationId="{05EAF609-604E-4E2C-BDE5-FADEE219ED6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0B81ED-0639-426F-8BA8-BEA2A949BC5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B817676-DBD7-4833-AE1D-53CB7F4FCF37}">
      <dgm:prSet/>
      <dgm:spPr/>
      <dgm:t>
        <a:bodyPr/>
        <a:lstStyle/>
        <a:p>
          <a:r>
            <a:rPr lang="en-US" b="0" i="0" baseline="0"/>
            <a:t>1 Introduction (EDGAR)</a:t>
          </a:r>
          <a:endParaRPr lang="en-US"/>
        </a:p>
      </dgm:t>
    </dgm:pt>
    <dgm:pt modelId="{07EF249E-AA0B-42DA-8C49-1303B02D9BCC}" type="parTrans" cxnId="{8E4C8639-FBD9-4213-88E2-C58E83B942F4}">
      <dgm:prSet/>
      <dgm:spPr/>
      <dgm:t>
        <a:bodyPr/>
        <a:lstStyle/>
        <a:p>
          <a:endParaRPr lang="en-US"/>
        </a:p>
      </dgm:t>
    </dgm:pt>
    <dgm:pt modelId="{6C5A10C1-EFE0-4155-A61B-2E94ABD6233E}" type="sibTrans" cxnId="{8E4C8639-FBD9-4213-88E2-C58E83B942F4}">
      <dgm:prSet/>
      <dgm:spPr/>
      <dgm:t>
        <a:bodyPr/>
        <a:lstStyle/>
        <a:p>
          <a:endParaRPr lang="en-US"/>
        </a:p>
      </dgm:t>
    </dgm:pt>
    <dgm:pt modelId="{10A5FFC8-6DB7-48A7-A900-6B95A6F54C26}">
      <dgm:prSet/>
      <dgm:spPr/>
      <dgm:t>
        <a:bodyPr/>
        <a:lstStyle/>
        <a:p>
          <a:r>
            <a:rPr lang="en-US"/>
            <a:t>2 Barriers  (ANA)</a:t>
          </a:r>
        </a:p>
      </dgm:t>
    </dgm:pt>
    <dgm:pt modelId="{AAA9ABE3-53B3-4B4B-A96D-F47A5D56F97C}" type="parTrans" cxnId="{3448E825-BDA5-48FF-AA6F-6BE487295F42}">
      <dgm:prSet/>
      <dgm:spPr/>
      <dgm:t>
        <a:bodyPr/>
        <a:lstStyle/>
        <a:p>
          <a:endParaRPr lang="en-US"/>
        </a:p>
      </dgm:t>
    </dgm:pt>
    <dgm:pt modelId="{C20DFCBB-4040-4827-B69F-1787D1F0FD4F}" type="sibTrans" cxnId="{3448E825-BDA5-48FF-AA6F-6BE487295F42}">
      <dgm:prSet/>
      <dgm:spPr/>
      <dgm:t>
        <a:bodyPr/>
        <a:lstStyle/>
        <a:p>
          <a:endParaRPr lang="en-US"/>
        </a:p>
      </dgm:t>
    </dgm:pt>
    <dgm:pt modelId="{B7484281-54B3-47AE-93A7-4D6214B9B26E}">
      <dgm:prSet/>
      <dgm:spPr/>
      <dgm:t>
        <a:bodyPr/>
        <a:lstStyle/>
        <a:p>
          <a:r>
            <a:rPr lang="en-US" b="0" i="0" baseline="0"/>
            <a:t>3 Theories (JEREMY)</a:t>
          </a:r>
          <a:endParaRPr lang="en-US"/>
        </a:p>
      </dgm:t>
    </dgm:pt>
    <dgm:pt modelId="{C76E7AD8-EE43-407A-97AD-1757EF93B5DB}" type="parTrans" cxnId="{5ACC3D58-7E09-44BD-9AC5-3F16D1546534}">
      <dgm:prSet/>
      <dgm:spPr/>
      <dgm:t>
        <a:bodyPr/>
        <a:lstStyle/>
        <a:p>
          <a:endParaRPr lang="en-US"/>
        </a:p>
      </dgm:t>
    </dgm:pt>
    <dgm:pt modelId="{B2972D87-708A-4CDF-8D18-DD4B2EA9AD6A}" type="sibTrans" cxnId="{5ACC3D58-7E09-44BD-9AC5-3F16D1546534}">
      <dgm:prSet/>
      <dgm:spPr/>
      <dgm:t>
        <a:bodyPr/>
        <a:lstStyle/>
        <a:p>
          <a:endParaRPr lang="en-US"/>
        </a:p>
      </dgm:t>
    </dgm:pt>
    <dgm:pt modelId="{A58F12D3-B6AA-4435-88E1-F2A870F66915}">
      <dgm:prSet/>
      <dgm:spPr/>
      <dgm:t>
        <a:bodyPr/>
        <a:lstStyle/>
        <a:p>
          <a:r>
            <a:rPr lang="en-US"/>
            <a:t>4 Suggestions (HUSEIN)</a:t>
          </a:r>
        </a:p>
      </dgm:t>
    </dgm:pt>
    <dgm:pt modelId="{E8245D11-3379-46DD-BE30-4A456F81FCC2}" type="parTrans" cxnId="{E3D5F2A8-47A0-4642-A636-4A80BF6E763E}">
      <dgm:prSet/>
      <dgm:spPr/>
      <dgm:t>
        <a:bodyPr/>
        <a:lstStyle/>
        <a:p>
          <a:endParaRPr lang="en-US"/>
        </a:p>
      </dgm:t>
    </dgm:pt>
    <dgm:pt modelId="{8BF5EF45-0C4E-482D-B364-55B352C6787A}" type="sibTrans" cxnId="{E3D5F2A8-47A0-4642-A636-4A80BF6E763E}">
      <dgm:prSet/>
      <dgm:spPr/>
      <dgm:t>
        <a:bodyPr/>
        <a:lstStyle/>
        <a:p>
          <a:endParaRPr lang="en-US"/>
        </a:p>
      </dgm:t>
    </dgm:pt>
    <dgm:pt modelId="{9A2F4AE2-278A-4B4C-9752-D63A9E0A0151}">
      <dgm:prSet/>
      <dgm:spPr/>
      <dgm:t>
        <a:bodyPr/>
        <a:lstStyle/>
        <a:p>
          <a:r>
            <a:rPr lang="en-US" b="0" i="0" baseline="0"/>
            <a:t>5 Conclusion (EDGAR)</a:t>
          </a:r>
          <a:endParaRPr lang="en-US"/>
        </a:p>
      </dgm:t>
    </dgm:pt>
    <dgm:pt modelId="{839CFAA0-E304-4408-81E5-FDC399A53A53}" type="parTrans" cxnId="{EC9AD54A-5231-4858-AF92-26124F38EF3C}">
      <dgm:prSet/>
      <dgm:spPr/>
      <dgm:t>
        <a:bodyPr/>
        <a:lstStyle/>
        <a:p>
          <a:endParaRPr lang="en-US"/>
        </a:p>
      </dgm:t>
    </dgm:pt>
    <dgm:pt modelId="{8601E3F2-7B7E-43D5-A9FD-C54504299FB9}" type="sibTrans" cxnId="{EC9AD54A-5231-4858-AF92-26124F38EF3C}">
      <dgm:prSet/>
      <dgm:spPr/>
      <dgm:t>
        <a:bodyPr/>
        <a:lstStyle/>
        <a:p>
          <a:endParaRPr lang="en-US"/>
        </a:p>
      </dgm:t>
    </dgm:pt>
    <dgm:pt modelId="{7B83FFC4-DF6D-4ED5-9258-E586EF2515BC}">
      <dgm:prSet/>
      <dgm:spPr/>
      <dgm:t>
        <a:bodyPr/>
        <a:lstStyle/>
        <a:p>
          <a:r>
            <a:rPr lang="en-US" b="0" i="0" baseline="0"/>
            <a:t>6 References</a:t>
          </a:r>
          <a:endParaRPr lang="en-US"/>
        </a:p>
      </dgm:t>
    </dgm:pt>
    <dgm:pt modelId="{C68336FF-A3CD-4F82-9F1C-60554057FBDF}" type="parTrans" cxnId="{F9B4E711-AD42-4B5E-9F4E-A19547F7BFDC}">
      <dgm:prSet/>
      <dgm:spPr/>
      <dgm:t>
        <a:bodyPr/>
        <a:lstStyle/>
        <a:p>
          <a:endParaRPr lang="en-US"/>
        </a:p>
      </dgm:t>
    </dgm:pt>
    <dgm:pt modelId="{44153264-5D45-4470-9359-D17247B91A30}" type="sibTrans" cxnId="{F9B4E711-AD42-4B5E-9F4E-A19547F7BFDC}">
      <dgm:prSet/>
      <dgm:spPr/>
      <dgm:t>
        <a:bodyPr/>
        <a:lstStyle/>
        <a:p>
          <a:endParaRPr lang="en-US"/>
        </a:p>
      </dgm:t>
    </dgm:pt>
    <dgm:pt modelId="{4165D3FA-D42B-4CC2-878A-9446693EFFD2}" type="pres">
      <dgm:prSet presAssocID="{500B81ED-0639-426F-8BA8-BEA2A949BC5E}" presName="vert0" presStyleCnt="0">
        <dgm:presLayoutVars>
          <dgm:dir/>
          <dgm:animOne val="branch"/>
          <dgm:animLvl val="lvl"/>
        </dgm:presLayoutVars>
      </dgm:prSet>
      <dgm:spPr/>
    </dgm:pt>
    <dgm:pt modelId="{B8969DD6-116C-4BF6-AED0-537A33380317}" type="pres">
      <dgm:prSet presAssocID="{EB817676-DBD7-4833-AE1D-53CB7F4FCF37}" presName="thickLine" presStyleLbl="alignNode1" presStyleIdx="0" presStyleCnt="6"/>
      <dgm:spPr/>
    </dgm:pt>
    <dgm:pt modelId="{5FE1A43E-4602-4633-A859-310F5BF1D7E9}" type="pres">
      <dgm:prSet presAssocID="{EB817676-DBD7-4833-AE1D-53CB7F4FCF37}" presName="horz1" presStyleCnt="0"/>
      <dgm:spPr/>
    </dgm:pt>
    <dgm:pt modelId="{9F876983-22B8-4A81-BA9E-AF619417DA7E}" type="pres">
      <dgm:prSet presAssocID="{EB817676-DBD7-4833-AE1D-53CB7F4FCF37}" presName="tx1" presStyleLbl="revTx" presStyleIdx="0" presStyleCnt="6"/>
      <dgm:spPr/>
    </dgm:pt>
    <dgm:pt modelId="{659FD496-92FE-407B-831B-CDF1A89B7315}" type="pres">
      <dgm:prSet presAssocID="{EB817676-DBD7-4833-AE1D-53CB7F4FCF37}" presName="vert1" presStyleCnt="0"/>
      <dgm:spPr/>
    </dgm:pt>
    <dgm:pt modelId="{4C2453A2-B494-4B09-BDAD-3772C7B41527}" type="pres">
      <dgm:prSet presAssocID="{10A5FFC8-6DB7-48A7-A900-6B95A6F54C26}" presName="thickLine" presStyleLbl="alignNode1" presStyleIdx="1" presStyleCnt="6"/>
      <dgm:spPr/>
    </dgm:pt>
    <dgm:pt modelId="{294C79C7-3851-4AEE-8B2F-1D3FF363467B}" type="pres">
      <dgm:prSet presAssocID="{10A5FFC8-6DB7-48A7-A900-6B95A6F54C26}" presName="horz1" presStyleCnt="0"/>
      <dgm:spPr/>
    </dgm:pt>
    <dgm:pt modelId="{DD05BA05-4DCC-495A-8902-55043CED17C8}" type="pres">
      <dgm:prSet presAssocID="{10A5FFC8-6DB7-48A7-A900-6B95A6F54C26}" presName="tx1" presStyleLbl="revTx" presStyleIdx="1" presStyleCnt="6"/>
      <dgm:spPr/>
    </dgm:pt>
    <dgm:pt modelId="{E957DC79-E018-4DB7-AE0F-8EF3E6CFF0C7}" type="pres">
      <dgm:prSet presAssocID="{10A5FFC8-6DB7-48A7-A900-6B95A6F54C26}" presName="vert1" presStyleCnt="0"/>
      <dgm:spPr/>
    </dgm:pt>
    <dgm:pt modelId="{E6A737B2-6FF7-4CAA-8495-C49D4F2B9E15}" type="pres">
      <dgm:prSet presAssocID="{B7484281-54B3-47AE-93A7-4D6214B9B26E}" presName="thickLine" presStyleLbl="alignNode1" presStyleIdx="2" presStyleCnt="6"/>
      <dgm:spPr/>
    </dgm:pt>
    <dgm:pt modelId="{432970C3-4FFC-4C86-8EBB-43C950EE0CD7}" type="pres">
      <dgm:prSet presAssocID="{B7484281-54B3-47AE-93A7-4D6214B9B26E}" presName="horz1" presStyleCnt="0"/>
      <dgm:spPr/>
    </dgm:pt>
    <dgm:pt modelId="{C26DF353-40DE-4B18-94AE-124919239F73}" type="pres">
      <dgm:prSet presAssocID="{B7484281-54B3-47AE-93A7-4D6214B9B26E}" presName="tx1" presStyleLbl="revTx" presStyleIdx="2" presStyleCnt="6"/>
      <dgm:spPr/>
    </dgm:pt>
    <dgm:pt modelId="{C73E072B-3EB2-4709-B489-CCBEB4F0C5FF}" type="pres">
      <dgm:prSet presAssocID="{B7484281-54B3-47AE-93A7-4D6214B9B26E}" presName="vert1" presStyleCnt="0"/>
      <dgm:spPr/>
    </dgm:pt>
    <dgm:pt modelId="{FE6EF763-853F-4E29-BA70-930176A80230}" type="pres">
      <dgm:prSet presAssocID="{A58F12D3-B6AA-4435-88E1-F2A870F66915}" presName="thickLine" presStyleLbl="alignNode1" presStyleIdx="3" presStyleCnt="6"/>
      <dgm:spPr/>
    </dgm:pt>
    <dgm:pt modelId="{A54BE95F-789E-4BC1-8782-CEB65FE9579A}" type="pres">
      <dgm:prSet presAssocID="{A58F12D3-B6AA-4435-88E1-F2A870F66915}" presName="horz1" presStyleCnt="0"/>
      <dgm:spPr/>
    </dgm:pt>
    <dgm:pt modelId="{F0A24D5A-F2D4-403D-8927-5C51B8A3121B}" type="pres">
      <dgm:prSet presAssocID="{A58F12D3-B6AA-4435-88E1-F2A870F66915}" presName="tx1" presStyleLbl="revTx" presStyleIdx="3" presStyleCnt="6"/>
      <dgm:spPr/>
    </dgm:pt>
    <dgm:pt modelId="{AC8514A4-2525-4124-B5C8-B94A90CEE9DB}" type="pres">
      <dgm:prSet presAssocID="{A58F12D3-B6AA-4435-88E1-F2A870F66915}" presName="vert1" presStyleCnt="0"/>
      <dgm:spPr/>
    </dgm:pt>
    <dgm:pt modelId="{AED36F80-3D26-4923-A0F5-7346CB1C0B7A}" type="pres">
      <dgm:prSet presAssocID="{9A2F4AE2-278A-4B4C-9752-D63A9E0A0151}" presName="thickLine" presStyleLbl="alignNode1" presStyleIdx="4" presStyleCnt="6"/>
      <dgm:spPr/>
    </dgm:pt>
    <dgm:pt modelId="{475BD186-70DD-4F54-90A9-7AF541D98435}" type="pres">
      <dgm:prSet presAssocID="{9A2F4AE2-278A-4B4C-9752-D63A9E0A0151}" presName="horz1" presStyleCnt="0"/>
      <dgm:spPr/>
    </dgm:pt>
    <dgm:pt modelId="{5824B3F5-4127-416A-B3E5-D400572D9882}" type="pres">
      <dgm:prSet presAssocID="{9A2F4AE2-278A-4B4C-9752-D63A9E0A0151}" presName="tx1" presStyleLbl="revTx" presStyleIdx="4" presStyleCnt="6"/>
      <dgm:spPr/>
    </dgm:pt>
    <dgm:pt modelId="{DB4A5DA3-930C-41FC-B29E-1481DF158211}" type="pres">
      <dgm:prSet presAssocID="{9A2F4AE2-278A-4B4C-9752-D63A9E0A0151}" presName="vert1" presStyleCnt="0"/>
      <dgm:spPr/>
    </dgm:pt>
    <dgm:pt modelId="{CBA607E8-1AD1-4AD4-B0C1-A6D10A796A3E}" type="pres">
      <dgm:prSet presAssocID="{7B83FFC4-DF6D-4ED5-9258-E586EF2515BC}" presName="thickLine" presStyleLbl="alignNode1" presStyleIdx="5" presStyleCnt="6"/>
      <dgm:spPr/>
    </dgm:pt>
    <dgm:pt modelId="{B3DAE6B6-1677-45BA-8B85-37ABCEE32C1D}" type="pres">
      <dgm:prSet presAssocID="{7B83FFC4-DF6D-4ED5-9258-E586EF2515BC}" presName="horz1" presStyleCnt="0"/>
      <dgm:spPr/>
    </dgm:pt>
    <dgm:pt modelId="{A690F3EE-1602-4B94-8B5C-9B245E4B1AB7}" type="pres">
      <dgm:prSet presAssocID="{7B83FFC4-DF6D-4ED5-9258-E586EF2515BC}" presName="tx1" presStyleLbl="revTx" presStyleIdx="5" presStyleCnt="6"/>
      <dgm:spPr/>
    </dgm:pt>
    <dgm:pt modelId="{7DF47D5D-51C1-4D12-8C96-06FF924A960D}" type="pres">
      <dgm:prSet presAssocID="{7B83FFC4-DF6D-4ED5-9258-E586EF2515BC}" presName="vert1" presStyleCnt="0"/>
      <dgm:spPr/>
    </dgm:pt>
  </dgm:ptLst>
  <dgm:cxnLst>
    <dgm:cxn modelId="{5E81F405-52E1-4156-B592-38B891F9FEA2}" type="presOf" srcId="{500B81ED-0639-426F-8BA8-BEA2A949BC5E}" destId="{4165D3FA-D42B-4CC2-878A-9446693EFFD2}" srcOrd="0" destOrd="0" presId="urn:microsoft.com/office/officeart/2008/layout/LinedList"/>
    <dgm:cxn modelId="{1818C40B-F03F-4677-8D6A-EB58D1A09535}" type="presOf" srcId="{10A5FFC8-6DB7-48A7-A900-6B95A6F54C26}" destId="{DD05BA05-4DCC-495A-8902-55043CED17C8}" srcOrd="0" destOrd="0" presId="urn:microsoft.com/office/officeart/2008/layout/LinedList"/>
    <dgm:cxn modelId="{F9B4E711-AD42-4B5E-9F4E-A19547F7BFDC}" srcId="{500B81ED-0639-426F-8BA8-BEA2A949BC5E}" destId="{7B83FFC4-DF6D-4ED5-9258-E586EF2515BC}" srcOrd="5" destOrd="0" parTransId="{C68336FF-A3CD-4F82-9F1C-60554057FBDF}" sibTransId="{44153264-5D45-4470-9359-D17247B91A30}"/>
    <dgm:cxn modelId="{055A6C22-20FF-4AAE-A6FE-0E15636174FE}" type="presOf" srcId="{A58F12D3-B6AA-4435-88E1-F2A870F66915}" destId="{F0A24D5A-F2D4-403D-8927-5C51B8A3121B}" srcOrd="0" destOrd="0" presId="urn:microsoft.com/office/officeart/2008/layout/LinedList"/>
    <dgm:cxn modelId="{3448E825-BDA5-48FF-AA6F-6BE487295F42}" srcId="{500B81ED-0639-426F-8BA8-BEA2A949BC5E}" destId="{10A5FFC8-6DB7-48A7-A900-6B95A6F54C26}" srcOrd="1" destOrd="0" parTransId="{AAA9ABE3-53B3-4B4B-A96D-F47A5D56F97C}" sibTransId="{C20DFCBB-4040-4827-B69F-1787D1F0FD4F}"/>
    <dgm:cxn modelId="{BFA41333-EA38-4151-B7A0-13DE97878C5A}" type="presOf" srcId="{9A2F4AE2-278A-4B4C-9752-D63A9E0A0151}" destId="{5824B3F5-4127-416A-B3E5-D400572D9882}" srcOrd="0" destOrd="0" presId="urn:microsoft.com/office/officeart/2008/layout/LinedList"/>
    <dgm:cxn modelId="{8E4C8639-FBD9-4213-88E2-C58E83B942F4}" srcId="{500B81ED-0639-426F-8BA8-BEA2A949BC5E}" destId="{EB817676-DBD7-4833-AE1D-53CB7F4FCF37}" srcOrd="0" destOrd="0" parTransId="{07EF249E-AA0B-42DA-8C49-1303B02D9BCC}" sibTransId="{6C5A10C1-EFE0-4155-A61B-2E94ABD6233E}"/>
    <dgm:cxn modelId="{BC7B683C-F57E-48B3-9EA3-DC8863267003}" type="presOf" srcId="{EB817676-DBD7-4833-AE1D-53CB7F4FCF37}" destId="{9F876983-22B8-4A81-BA9E-AF619417DA7E}" srcOrd="0" destOrd="0" presId="urn:microsoft.com/office/officeart/2008/layout/LinedList"/>
    <dgm:cxn modelId="{9EF3B23F-E7F1-47AC-81BB-E1A21EF34F62}" type="presOf" srcId="{B7484281-54B3-47AE-93A7-4D6214B9B26E}" destId="{C26DF353-40DE-4B18-94AE-124919239F73}" srcOrd="0" destOrd="0" presId="urn:microsoft.com/office/officeart/2008/layout/LinedList"/>
    <dgm:cxn modelId="{EC9AD54A-5231-4858-AF92-26124F38EF3C}" srcId="{500B81ED-0639-426F-8BA8-BEA2A949BC5E}" destId="{9A2F4AE2-278A-4B4C-9752-D63A9E0A0151}" srcOrd="4" destOrd="0" parTransId="{839CFAA0-E304-4408-81E5-FDC399A53A53}" sibTransId="{8601E3F2-7B7E-43D5-A9FD-C54504299FB9}"/>
    <dgm:cxn modelId="{5ACC3D58-7E09-44BD-9AC5-3F16D1546534}" srcId="{500B81ED-0639-426F-8BA8-BEA2A949BC5E}" destId="{B7484281-54B3-47AE-93A7-4D6214B9B26E}" srcOrd="2" destOrd="0" parTransId="{C76E7AD8-EE43-407A-97AD-1757EF93B5DB}" sibTransId="{B2972D87-708A-4CDF-8D18-DD4B2EA9AD6A}"/>
    <dgm:cxn modelId="{5115F5A2-668B-4623-BCAB-DEF9EED2D4A0}" type="presOf" srcId="{7B83FFC4-DF6D-4ED5-9258-E586EF2515BC}" destId="{A690F3EE-1602-4B94-8B5C-9B245E4B1AB7}" srcOrd="0" destOrd="0" presId="urn:microsoft.com/office/officeart/2008/layout/LinedList"/>
    <dgm:cxn modelId="{E3D5F2A8-47A0-4642-A636-4A80BF6E763E}" srcId="{500B81ED-0639-426F-8BA8-BEA2A949BC5E}" destId="{A58F12D3-B6AA-4435-88E1-F2A870F66915}" srcOrd="3" destOrd="0" parTransId="{E8245D11-3379-46DD-BE30-4A456F81FCC2}" sibTransId="{8BF5EF45-0C4E-482D-B364-55B352C6787A}"/>
    <dgm:cxn modelId="{20BEB191-6328-45D8-BB34-798A1BA18D2E}" type="presParOf" srcId="{4165D3FA-D42B-4CC2-878A-9446693EFFD2}" destId="{B8969DD6-116C-4BF6-AED0-537A33380317}" srcOrd="0" destOrd="0" presId="urn:microsoft.com/office/officeart/2008/layout/LinedList"/>
    <dgm:cxn modelId="{1F4C3957-0D51-4CBB-8630-D74E41155950}" type="presParOf" srcId="{4165D3FA-D42B-4CC2-878A-9446693EFFD2}" destId="{5FE1A43E-4602-4633-A859-310F5BF1D7E9}" srcOrd="1" destOrd="0" presId="urn:microsoft.com/office/officeart/2008/layout/LinedList"/>
    <dgm:cxn modelId="{A9061C3B-8FE1-4220-8022-92AA375F5381}" type="presParOf" srcId="{5FE1A43E-4602-4633-A859-310F5BF1D7E9}" destId="{9F876983-22B8-4A81-BA9E-AF619417DA7E}" srcOrd="0" destOrd="0" presId="urn:microsoft.com/office/officeart/2008/layout/LinedList"/>
    <dgm:cxn modelId="{8DA8A168-BF63-4500-86AF-23EF94B91FD9}" type="presParOf" srcId="{5FE1A43E-4602-4633-A859-310F5BF1D7E9}" destId="{659FD496-92FE-407B-831B-CDF1A89B7315}" srcOrd="1" destOrd="0" presId="urn:microsoft.com/office/officeart/2008/layout/LinedList"/>
    <dgm:cxn modelId="{704A0492-033F-4A6B-BB0B-D4E1FAC6162F}" type="presParOf" srcId="{4165D3FA-D42B-4CC2-878A-9446693EFFD2}" destId="{4C2453A2-B494-4B09-BDAD-3772C7B41527}" srcOrd="2" destOrd="0" presId="urn:microsoft.com/office/officeart/2008/layout/LinedList"/>
    <dgm:cxn modelId="{9C276236-0E25-4991-9351-C063DA013267}" type="presParOf" srcId="{4165D3FA-D42B-4CC2-878A-9446693EFFD2}" destId="{294C79C7-3851-4AEE-8B2F-1D3FF363467B}" srcOrd="3" destOrd="0" presId="urn:microsoft.com/office/officeart/2008/layout/LinedList"/>
    <dgm:cxn modelId="{D194A9D2-B085-4334-BFB6-308047912C6A}" type="presParOf" srcId="{294C79C7-3851-4AEE-8B2F-1D3FF363467B}" destId="{DD05BA05-4DCC-495A-8902-55043CED17C8}" srcOrd="0" destOrd="0" presId="urn:microsoft.com/office/officeart/2008/layout/LinedList"/>
    <dgm:cxn modelId="{F32A0533-65B6-419A-B056-435FB414DFD0}" type="presParOf" srcId="{294C79C7-3851-4AEE-8B2F-1D3FF363467B}" destId="{E957DC79-E018-4DB7-AE0F-8EF3E6CFF0C7}" srcOrd="1" destOrd="0" presId="urn:microsoft.com/office/officeart/2008/layout/LinedList"/>
    <dgm:cxn modelId="{17BDDA20-E04B-4DE5-98A8-488990269706}" type="presParOf" srcId="{4165D3FA-D42B-4CC2-878A-9446693EFFD2}" destId="{E6A737B2-6FF7-4CAA-8495-C49D4F2B9E15}" srcOrd="4" destOrd="0" presId="urn:microsoft.com/office/officeart/2008/layout/LinedList"/>
    <dgm:cxn modelId="{E140F1A6-AC8B-45D3-BBF9-A178A32459CA}" type="presParOf" srcId="{4165D3FA-D42B-4CC2-878A-9446693EFFD2}" destId="{432970C3-4FFC-4C86-8EBB-43C950EE0CD7}" srcOrd="5" destOrd="0" presId="urn:microsoft.com/office/officeart/2008/layout/LinedList"/>
    <dgm:cxn modelId="{94918020-F090-4C50-B121-D66C79669DAF}" type="presParOf" srcId="{432970C3-4FFC-4C86-8EBB-43C950EE0CD7}" destId="{C26DF353-40DE-4B18-94AE-124919239F73}" srcOrd="0" destOrd="0" presId="urn:microsoft.com/office/officeart/2008/layout/LinedList"/>
    <dgm:cxn modelId="{333F6F08-6E8D-42E3-88AF-11BBB5FC7C0A}" type="presParOf" srcId="{432970C3-4FFC-4C86-8EBB-43C950EE0CD7}" destId="{C73E072B-3EB2-4709-B489-CCBEB4F0C5FF}" srcOrd="1" destOrd="0" presId="urn:microsoft.com/office/officeart/2008/layout/LinedList"/>
    <dgm:cxn modelId="{BA2B2D03-51DE-473A-8F6E-DFE0BEFFB6AB}" type="presParOf" srcId="{4165D3FA-D42B-4CC2-878A-9446693EFFD2}" destId="{FE6EF763-853F-4E29-BA70-930176A80230}" srcOrd="6" destOrd="0" presId="urn:microsoft.com/office/officeart/2008/layout/LinedList"/>
    <dgm:cxn modelId="{38EA357F-DC81-433B-B064-6386FF36B0C0}" type="presParOf" srcId="{4165D3FA-D42B-4CC2-878A-9446693EFFD2}" destId="{A54BE95F-789E-4BC1-8782-CEB65FE9579A}" srcOrd="7" destOrd="0" presId="urn:microsoft.com/office/officeart/2008/layout/LinedList"/>
    <dgm:cxn modelId="{CD2EC594-C62F-4041-891D-57F6314998D2}" type="presParOf" srcId="{A54BE95F-789E-4BC1-8782-CEB65FE9579A}" destId="{F0A24D5A-F2D4-403D-8927-5C51B8A3121B}" srcOrd="0" destOrd="0" presId="urn:microsoft.com/office/officeart/2008/layout/LinedList"/>
    <dgm:cxn modelId="{500D35D2-0B4F-4036-88A3-8B63049A05D9}" type="presParOf" srcId="{A54BE95F-789E-4BC1-8782-CEB65FE9579A}" destId="{AC8514A4-2525-4124-B5C8-B94A90CEE9DB}" srcOrd="1" destOrd="0" presId="urn:microsoft.com/office/officeart/2008/layout/LinedList"/>
    <dgm:cxn modelId="{6046AA9B-BA55-4D20-AA66-C79BF47A40D4}" type="presParOf" srcId="{4165D3FA-D42B-4CC2-878A-9446693EFFD2}" destId="{AED36F80-3D26-4923-A0F5-7346CB1C0B7A}" srcOrd="8" destOrd="0" presId="urn:microsoft.com/office/officeart/2008/layout/LinedList"/>
    <dgm:cxn modelId="{79F1D596-81A0-45AD-A676-F2818EB94D38}" type="presParOf" srcId="{4165D3FA-D42B-4CC2-878A-9446693EFFD2}" destId="{475BD186-70DD-4F54-90A9-7AF541D98435}" srcOrd="9" destOrd="0" presId="urn:microsoft.com/office/officeart/2008/layout/LinedList"/>
    <dgm:cxn modelId="{2473C457-ED7F-46BB-8B38-B998F0313CF7}" type="presParOf" srcId="{475BD186-70DD-4F54-90A9-7AF541D98435}" destId="{5824B3F5-4127-416A-B3E5-D400572D9882}" srcOrd="0" destOrd="0" presId="urn:microsoft.com/office/officeart/2008/layout/LinedList"/>
    <dgm:cxn modelId="{80BD44B8-0F05-4C83-9B9B-C4741CDA725A}" type="presParOf" srcId="{475BD186-70DD-4F54-90A9-7AF541D98435}" destId="{DB4A5DA3-930C-41FC-B29E-1481DF158211}" srcOrd="1" destOrd="0" presId="urn:microsoft.com/office/officeart/2008/layout/LinedList"/>
    <dgm:cxn modelId="{CF4C6DE0-8BED-4FCD-9CAE-C72759480A67}" type="presParOf" srcId="{4165D3FA-D42B-4CC2-878A-9446693EFFD2}" destId="{CBA607E8-1AD1-4AD4-B0C1-A6D10A796A3E}" srcOrd="10" destOrd="0" presId="urn:microsoft.com/office/officeart/2008/layout/LinedList"/>
    <dgm:cxn modelId="{51470652-4835-4DDD-9C63-A79FD8C21BFC}" type="presParOf" srcId="{4165D3FA-D42B-4CC2-878A-9446693EFFD2}" destId="{B3DAE6B6-1677-45BA-8B85-37ABCEE32C1D}" srcOrd="11" destOrd="0" presId="urn:microsoft.com/office/officeart/2008/layout/LinedList"/>
    <dgm:cxn modelId="{4D8474B5-4C17-4496-BED4-FBFB90E353EE}" type="presParOf" srcId="{B3DAE6B6-1677-45BA-8B85-37ABCEE32C1D}" destId="{A690F3EE-1602-4B94-8B5C-9B245E4B1AB7}" srcOrd="0" destOrd="0" presId="urn:microsoft.com/office/officeart/2008/layout/LinedList"/>
    <dgm:cxn modelId="{FE2AAE75-6110-4BBE-9BC4-FBCB02D68EDD}" type="presParOf" srcId="{B3DAE6B6-1677-45BA-8B85-37ABCEE32C1D}" destId="{7DF47D5D-51C1-4D12-8C96-06FF924A960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66521A-63BD-4C20-BE1E-20C951E702AC}"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47338EC0-3A4F-488B-BD2B-1CE8E7B127D9}">
      <dgm:prSet/>
      <dgm:spPr/>
      <dgm:t>
        <a:bodyPr/>
        <a:lstStyle/>
        <a:p>
          <a:pPr>
            <a:lnSpc>
              <a:spcPct val="100000"/>
            </a:lnSpc>
          </a:pPr>
          <a:r>
            <a:rPr lang="en-US" b="1" i="0" baseline="0"/>
            <a:t>Recap of Issues</a:t>
          </a:r>
          <a:r>
            <a:rPr lang="en-US" b="0" i="0" baseline="0"/>
            <a:t>: Communication barriers leading to food hygiene failures, operational inefficiency, and lost business.</a:t>
          </a:r>
          <a:endParaRPr lang="en-US"/>
        </a:p>
      </dgm:t>
    </dgm:pt>
    <dgm:pt modelId="{F6AFFC9B-D2E4-4F8B-B604-5ACF365E9B39}" type="parTrans" cxnId="{83CAA213-21DB-4DDC-9857-07D303548653}">
      <dgm:prSet/>
      <dgm:spPr/>
      <dgm:t>
        <a:bodyPr/>
        <a:lstStyle/>
        <a:p>
          <a:endParaRPr lang="en-US"/>
        </a:p>
      </dgm:t>
    </dgm:pt>
    <dgm:pt modelId="{B6057EDF-2BB6-4F8B-B9E6-6B356E1E77C9}" type="sibTrans" cxnId="{83CAA213-21DB-4DDC-9857-07D303548653}">
      <dgm:prSet/>
      <dgm:spPr/>
      <dgm:t>
        <a:bodyPr/>
        <a:lstStyle/>
        <a:p>
          <a:pPr>
            <a:lnSpc>
              <a:spcPct val="100000"/>
            </a:lnSpc>
          </a:pPr>
          <a:endParaRPr lang="en-US"/>
        </a:p>
      </dgm:t>
    </dgm:pt>
    <dgm:pt modelId="{D588FA23-519D-45BD-9A99-3B657019601A}">
      <dgm:prSet/>
      <dgm:spPr/>
      <dgm:t>
        <a:bodyPr/>
        <a:lstStyle/>
        <a:p>
          <a:pPr>
            <a:lnSpc>
              <a:spcPct val="100000"/>
            </a:lnSpc>
          </a:pPr>
          <a:r>
            <a:rPr lang="en-US" b="1" i="0" baseline="0"/>
            <a:t>Theoretical Insight</a:t>
          </a:r>
          <a:r>
            <a:rPr lang="en-US" b="0" i="0" baseline="0"/>
            <a:t>: Theories used to identify the root causes of miscommunication at Flight Foods Ltd.</a:t>
          </a:r>
          <a:endParaRPr lang="en-US"/>
        </a:p>
      </dgm:t>
    </dgm:pt>
    <dgm:pt modelId="{3FF69196-84F9-4A28-BE0E-2DABB5805E44}" type="parTrans" cxnId="{EE972FBE-9ADE-4FA2-BE95-A8825E3A30C1}">
      <dgm:prSet/>
      <dgm:spPr/>
      <dgm:t>
        <a:bodyPr/>
        <a:lstStyle/>
        <a:p>
          <a:endParaRPr lang="en-US"/>
        </a:p>
      </dgm:t>
    </dgm:pt>
    <dgm:pt modelId="{A647D1BE-5E47-444A-96A1-C93220894672}" type="sibTrans" cxnId="{EE972FBE-9ADE-4FA2-BE95-A8825E3A30C1}">
      <dgm:prSet/>
      <dgm:spPr/>
      <dgm:t>
        <a:bodyPr/>
        <a:lstStyle/>
        <a:p>
          <a:pPr>
            <a:lnSpc>
              <a:spcPct val="100000"/>
            </a:lnSpc>
          </a:pPr>
          <a:endParaRPr lang="en-US"/>
        </a:p>
      </dgm:t>
    </dgm:pt>
    <dgm:pt modelId="{8B39AD9E-309F-42D9-B29D-EA4837F97E1E}">
      <dgm:prSet/>
      <dgm:spPr/>
      <dgm:t>
        <a:bodyPr/>
        <a:lstStyle/>
        <a:p>
          <a:pPr>
            <a:lnSpc>
              <a:spcPct val="100000"/>
            </a:lnSpc>
          </a:pPr>
          <a:r>
            <a:rPr lang="en-US" b="1" i="0" baseline="0"/>
            <a:t>Proposed Solutions</a:t>
          </a:r>
          <a:r>
            <a:rPr lang="en-US" b="0" i="0" baseline="0"/>
            <a:t>: Training, signage, cultural awareness, and technology to address the barriers and improve communication.</a:t>
          </a:r>
          <a:endParaRPr lang="en-US"/>
        </a:p>
      </dgm:t>
    </dgm:pt>
    <dgm:pt modelId="{3743380A-59B2-4FC9-ACB2-6349B54C1B41}" type="parTrans" cxnId="{628D9E7C-833E-44EE-9B9C-A8A43154B654}">
      <dgm:prSet/>
      <dgm:spPr/>
      <dgm:t>
        <a:bodyPr/>
        <a:lstStyle/>
        <a:p>
          <a:endParaRPr lang="en-US"/>
        </a:p>
      </dgm:t>
    </dgm:pt>
    <dgm:pt modelId="{A30D9CC5-D9FF-4CAE-A1C6-060CBF53AE15}" type="sibTrans" cxnId="{628D9E7C-833E-44EE-9B9C-A8A43154B654}">
      <dgm:prSet/>
      <dgm:spPr/>
      <dgm:t>
        <a:bodyPr/>
        <a:lstStyle/>
        <a:p>
          <a:pPr>
            <a:lnSpc>
              <a:spcPct val="100000"/>
            </a:lnSpc>
          </a:pPr>
          <a:endParaRPr lang="en-US"/>
        </a:p>
      </dgm:t>
    </dgm:pt>
    <dgm:pt modelId="{07C3B5B0-6510-4DBB-B3D8-182D354BA69B}">
      <dgm:prSet/>
      <dgm:spPr/>
      <dgm:t>
        <a:bodyPr/>
        <a:lstStyle/>
        <a:p>
          <a:pPr>
            <a:lnSpc>
              <a:spcPct val="100000"/>
            </a:lnSpc>
          </a:pPr>
          <a:r>
            <a:rPr lang="en-US" b="1" i="0" baseline="0"/>
            <a:t>Expected Outcomes</a:t>
          </a:r>
          <a:r>
            <a:rPr lang="en-US" b="0" i="0" baseline="0"/>
            <a:t>: Better operational practices, improved food standards, and restored market share.</a:t>
          </a:r>
          <a:endParaRPr lang="en-US"/>
        </a:p>
      </dgm:t>
    </dgm:pt>
    <dgm:pt modelId="{EC92D84D-0A74-4393-BE0E-0F570367F1D2}" type="parTrans" cxnId="{9F52B6D2-C357-41B3-AC90-9C99F3F658F6}">
      <dgm:prSet/>
      <dgm:spPr/>
      <dgm:t>
        <a:bodyPr/>
        <a:lstStyle/>
        <a:p>
          <a:endParaRPr lang="en-US"/>
        </a:p>
      </dgm:t>
    </dgm:pt>
    <dgm:pt modelId="{B5745244-7131-4D75-8EEC-47DAE9CA2952}" type="sibTrans" cxnId="{9F52B6D2-C357-41B3-AC90-9C99F3F658F6}">
      <dgm:prSet/>
      <dgm:spPr/>
      <dgm:t>
        <a:bodyPr/>
        <a:lstStyle/>
        <a:p>
          <a:endParaRPr lang="en-US"/>
        </a:p>
      </dgm:t>
    </dgm:pt>
    <dgm:pt modelId="{8B1583B5-3C26-4252-B8B9-20D15D435804}" type="pres">
      <dgm:prSet presAssocID="{F566521A-63BD-4C20-BE1E-20C951E702AC}" presName="vert0" presStyleCnt="0">
        <dgm:presLayoutVars>
          <dgm:dir/>
          <dgm:animOne val="branch"/>
          <dgm:animLvl val="lvl"/>
        </dgm:presLayoutVars>
      </dgm:prSet>
      <dgm:spPr/>
    </dgm:pt>
    <dgm:pt modelId="{5A21DA12-3C6A-4ADF-B3F4-A1D56B0B91CC}" type="pres">
      <dgm:prSet presAssocID="{47338EC0-3A4F-488B-BD2B-1CE8E7B127D9}" presName="thickLine" presStyleLbl="alignNode1" presStyleIdx="0" presStyleCnt="4"/>
      <dgm:spPr/>
    </dgm:pt>
    <dgm:pt modelId="{D1A67008-320D-4664-9FA0-AA02F3DFDE62}" type="pres">
      <dgm:prSet presAssocID="{47338EC0-3A4F-488B-BD2B-1CE8E7B127D9}" presName="horz1" presStyleCnt="0"/>
      <dgm:spPr/>
    </dgm:pt>
    <dgm:pt modelId="{E74567E5-59DE-41C9-B067-4BCC86C3C61D}" type="pres">
      <dgm:prSet presAssocID="{47338EC0-3A4F-488B-BD2B-1CE8E7B127D9}" presName="tx1" presStyleLbl="revTx" presStyleIdx="0" presStyleCnt="4"/>
      <dgm:spPr/>
    </dgm:pt>
    <dgm:pt modelId="{56A29328-E3A8-40E0-BE91-BD087F371B1E}" type="pres">
      <dgm:prSet presAssocID="{47338EC0-3A4F-488B-BD2B-1CE8E7B127D9}" presName="vert1" presStyleCnt="0"/>
      <dgm:spPr/>
    </dgm:pt>
    <dgm:pt modelId="{7697C95E-77C6-4E13-916D-5CF1124B4545}" type="pres">
      <dgm:prSet presAssocID="{D588FA23-519D-45BD-9A99-3B657019601A}" presName="thickLine" presStyleLbl="alignNode1" presStyleIdx="1" presStyleCnt="4"/>
      <dgm:spPr/>
    </dgm:pt>
    <dgm:pt modelId="{BA3473EB-081A-4883-811D-1668F279E35E}" type="pres">
      <dgm:prSet presAssocID="{D588FA23-519D-45BD-9A99-3B657019601A}" presName="horz1" presStyleCnt="0"/>
      <dgm:spPr/>
    </dgm:pt>
    <dgm:pt modelId="{04502DA4-3B5A-4E85-9D34-0F747ED2BECD}" type="pres">
      <dgm:prSet presAssocID="{D588FA23-519D-45BD-9A99-3B657019601A}" presName="tx1" presStyleLbl="revTx" presStyleIdx="1" presStyleCnt="4"/>
      <dgm:spPr/>
    </dgm:pt>
    <dgm:pt modelId="{90807096-02E1-4B39-8E0F-04D2556FBC0E}" type="pres">
      <dgm:prSet presAssocID="{D588FA23-519D-45BD-9A99-3B657019601A}" presName="vert1" presStyleCnt="0"/>
      <dgm:spPr/>
    </dgm:pt>
    <dgm:pt modelId="{2098465E-90E0-4B7E-BFFC-7303CF4781BB}" type="pres">
      <dgm:prSet presAssocID="{8B39AD9E-309F-42D9-B29D-EA4837F97E1E}" presName="thickLine" presStyleLbl="alignNode1" presStyleIdx="2" presStyleCnt="4"/>
      <dgm:spPr/>
    </dgm:pt>
    <dgm:pt modelId="{2DDA329D-3780-40BB-AAAD-CA1B5E2030A6}" type="pres">
      <dgm:prSet presAssocID="{8B39AD9E-309F-42D9-B29D-EA4837F97E1E}" presName="horz1" presStyleCnt="0"/>
      <dgm:spPr/>
    </dgm:pt>
    <dgm:pt modelId="{D0A33A7F-0D3C-49F6-8839-5FA57A06B90E}" type="pres">
      <dgm:prSet presAssocID="{8B39AD9E-309F-42D9-B29D-EA4837F97E1E}" presName="tx1" presStyleLbl="revTx" presStyleIdx="2" presStyleCnt="4"/>
      <dgm:spPr/>
    </dgm:pt>
    <dgm:pt modelId="{3CD56D07-B987-43A3-B9CD-F9AEE9CC48FF}" type="pres">
      <dgm:prSet presAssocID="{8B39AD9E-309F-42D9-B29D-EA4837F97E1E}" presName="vert1" presStyleCnt="0"/>
      <dgm:spPr/>
    </dgm:pt>
    <dgm:pt modelId="{2E0A17BC-14ED-4568-A71E-4F7B331836C8}" type="pres">
      <dgm:prSet presAssocID="{07C3B5B0-6510-4DBB-B3D8-182D354BA69B}" presName="thickLine" presStyleLbl="alignNode1" presStyleIdx="3" presStyleCnt="4"/>
      <dgm:spPr/>
    </dgm:pt>
    <dgm:pt modelId="{E7614170-FAFC-4287-81C6-4EDFB675A65A}" type="pres">
      <dgm:prSet presAssocID="{07C3B5B0-6510-4DBB-B3D8-182D354BA69B}" presName="horz1" presStyleCnt="0"/>
      <dgm:spPr/>
    </dgm:pt>
    <dgm:pt modelId="{98E0857E-3BFB-4678-B44C-3C43E3002E78}" type="pres">
      <dgm:prSet presAssocID="{07C3B5B0-6510-4DBB-B3D8-182D354BA69B}" presName="tx1" presStyleLbl="revTx" presStyleIdx="3" presStyleCnt="4"/>
      <dgm:spPr/>
    </dgm:pt>
    <dgm:pt modelId="{5C1F7604-172B-412E-B75D-8E906318BCDC}" type="pres">
      <dgm:prSet presAssocID="{07C3B5B0-6510-4DBB-B3D8-182D354BA69B}" presName="vert1" presStyleCnt="0"/>
      <dgm:spPr/>
    </dgm:pt>
  </dgm:ptLst>
  <dgm:cxnLst>
    <dgm:cxn modelId="{83CAA213-21DB-4DDC-9857-07D303548653}" srcId="{F566521A-63BD-4C20-BE1E-20C951E702AC}" destId="{47338EC0-3A4F-488B-BD2B-1CE8E7B127D9}" srcOrd="0" destOrd="0" parTransId="{F6AFFC9B-D2E4-4F8B-B604-5ACF365E9B39}" sibTransId="{B6057EDF-2BB6-4F8B-B9E6-6B356E1E77C9}"/>
    <dgm:cxn modelId="{C4449949-06DE-47EC-B2E9-E5461C429D9D}" type="presOf" srcId="{07C3B5B0-6510-4DBB-B3D8-182D354BA69B}" destId="{98E0857E-3BFB-4678-B44C-3C43E3002E78}" srcOrd="0" destOrd="0" presId="urn:microsoft.com/office/officeart/2008/layout/LinedList"/>
    <dgm:cxn modelId="{628D9E7C-833E-44EE-9B9C-A8A43154B654}" srcId="{F566521A-63BD-4C20-BE1E-20C951E702AC}" destId="{8B39AD9E-309F-42D9-B29D-EA4837F97E1E}" srcOrd="2" destOrd="0" parTransId="{3743380A-59B2-4FC9-ACB2-6349B54C1B41}" sibTransId="{A30D9CC5-D9FF-4CAE-A1C6-060CBF53AE15}"/>
    <dgm:cxn modelId="{E980CF85-E49A-4CE8-B223-929E8B8C65E9}" type="presOf" srcId="{8B39AD9E-309F-42D9-B29D-EA4837F97E1E}" destId="{D0A33A7F-0D3C-49F6-8839-5FA57A06B90E}" srcOrd="0" destOrd="0" presId="urn:microsoft.com/office/officeart/2008/layout/LinedList"/>
    <dgm:cxn modelId="{AC7EE29F-B6FD-40E7-978E-DCDF405570B6}" type="presOf" srcId="{47338EC0-3A4F-488B-BD2B-1CE8E7B127D9}" destId="{E74567E5-59DE-41C9-B067-4BCC86C3C61D}" srcOrd="0" destOrd="0" presId="urn:microsoft.com/office/officeart/2008/layout/LinedList"/>
    <dgm:cxn modelId="{EE972FBE-9ADE-4FA2-BE95-A8825E3A30C1}" srcId="{F566521A-63BD-4C20-BE1E-20C951E702AC}" destId="{D588FA23-519D-45BD-9A99-3B657019601A}" srcOrd="1" destOrd="0" parTransId="{3FF69196-84F9-4A28-BE0E-2DABB5805E44}" sibTransId="{A647D1BE-5E47-444A-96A1-C93220894672}"/>
    <dgm:cxn modelId="{9F52B6D2-C357-41B3-AC90-9C99F3F658F6}" srcId="{F566521A-63BD-4C20-BE1E-20C951E702AC}" destId="{07C3B5B0-6510-4DBB-B3D8-182D354BA69B}" srcOrd="3" destOrd="0" parTransId="{EC92D84D-0A74-4393-BE0E-0F570367F1D2}" sibTransId="{B5745244-7131-4D75-8EEC-47DAE9CA2952}"/>
    <dgm:cxn modelId="{F5DFB6DF-ACEA-4DB1-9FAD-3218CFE552AA}" type="presOf" srcId="{D588FA23-519D-45BD-9A99-3B657019601A}" destId="{04502DA4-3B5A-4E85-9D34-0F747ED2BECD}" srcOrd="0" destOrd="0" presId="urn:microsoft.com/office/officeart/2008/layout/LinedList"/>
    <dgm:cxn modelId="{9F0B6AF4-125F-496A-A0EA-B53A7AA204EE}" type="presOf" srcId="{F566521A-63BD-4C20-BE1E-20C951E702AC}" destId="{8B1583B5-3C26-4252-B8B9-20D15D435804}" srcOrd="0" destOrd="0" presId="urn:microsoft.com/office/officeart/2008/layout/LinedList"/>
    <dgm:cxn modelId="{7A70C835-561E-458A-A89C-C848D7325424}" type="presParOf" srcId="{8B1583B5-3C26-4252-B8B9-20D15D435804}" destId="{5A21DA12-3C6A-4ADF-B3F4-A1D56B0B91CC}" srcOrd="0" destOrd="0" presId="urn:microsoft.com/office/officeart/2008/layout/LinedList"/>
    <dgm:cxn modelId="{4655DF7B-CD36-416F-A82A-9914EE8FDE54}" type="presParOf" srcId="{8B1583B5-3C26-4252-B8B9-20D15D435804}" destId="{D1A67008-320D-4664-9FA0-AA02F3DFDE62}" srcOrd="1" destOrd="0" presId="urn:microsoft.com/office/officeart/2008/layout/LinedList"/>
    <dgm:cxn modelId="{8D902F48-4B26-496B-A0EB-7F8928958369}" type="presParOf" srcId="{D1A67008-320D-4664-9FA0-AA02F3DFDE62}" destId="{E74567E5-59DE-41C9-B067-4BCC86C3C61D}" srcOrd="0" destOrd="0" presId="urn:microsoft.com/office/officeart/2008/layout/LinedList"/>
    <dgm:cxn modelId="{E681E1BE-6285-4DF7-B0A8-60A63E48BCB9}" type="presParOf" srcId="{D1A67008-320D-4664-9FA0-AA02F3DFDE62}" destId="{56A29328-E3A8-40E0-BE91-BD087F371B1E}" srcOrd="1" destOrd="0" presId="urn:microsoft.com/office/officeart/2008/layout/LinedList"/>
    <dgm:cxn modelId="{D4CE9C93-6517-4F89-8C2A-C5B389530A89}" type="presParOf" srcId="{8B1583B5-3C26-4252-B8B9-20D15D435804}" destId="{7697C95E-77C6-4E13-916D-5CF1124B4545}" srcOrd="2" destOrd="0" presId="urn:microsoft.com/office/officeart/2008/layout/LinedList"/>
    <dgm:cxn modelId="{AD55783D-20C2-41E7-B084-397F5A59C21B}" type="presParOf" srcId="{8B1583B5-3C26-4252-B8B9-20D15D435804}" destId="{BA3473EB-081A-4883-811D-1668F279E35E}" srcOrd="3" destOrd="0" presId="urn:microsoft.com/office/officeart/2008/layout/LinedList"/>
    <dgm:cxn modelId="{3E55A461-4F43-4E4B-9FBA-C5D26F9A4B36}" type="presParOf" srcId="{BA3473EB-081A-4883-811D-1668F279E35E}" destId="{04502DA4-3B5A-4E85-9D34-0F747ED2BECD}" srcOrd="0" destOrd="0" presId="urn:microsoft.com/office/officeart/2008/layout/LinedList"/>
    <dgm:cxn modelId="{2703A6CA-C70D-4A44-B370-C9F8875FB830}" type="presParOf" srcId="{BA3473EB-081A-4883-811D-1668F279E35E}" destId="{90807096-02E1-4B39-8E0F-04D2556FBC0E}" srcOrd="1" destOrd="0" presId="urn:microsoft.com/office/officeart/2008/layout/LinedList"/>
    <dgm:cxn modelId="{49EAA079-5D9E-429A-B15E-F37BE2CFC463}" type="presParOf" srcId="{8B1583B5-3C26-4252-B8B9-20D15D435804}" destId="{2098465E-90E0-4B7E-BFFC-7303CF4781BB}" srcOrd="4" destOrd="0" presId="urn:microsoft.com/office/officeart/2008/layout/LinedList"/>
    <dgm:cxn modelId="{15F3CEC3-82A6-4759-AC1F-5CCFA5295662}" type="presParOf" srcId="{8B1583B5-3C26-4252-B8B9-20D15D435804}" destId="{2DDA329D-3780-40BB-AAAD-CA1B5E2030A6}" srcOrd="5" destOrd="0" presId="urn:microsoft.com/office/officeart/2008/layout/LinedList"/>
    <dgm:cxn modelId="{54A6BDEF-F6D4-42D5-B893-48B0C756CF09}" type="presParOf" srcId="{2DDA329D-3780-40BB-AAAD-CA1B5E2030A6}" destId="{D0A33A7F-0D3C-49F6-8839-5FA57A06B90E}" srcOrd="0" destOrd="0" presId="urn:microsoft.com/office/officeart/2008/layout/LinedList"/>
    <dgm:cxn modelId="{3AF72B0B-8264-4B7A-8795-41F833778813}" type="presParOf" srcId="{2DDA329D-3780-40BB-AAAD-CA1B5E2030A6}" destId="{3CD56D07-B987-43A3-B9CD-F9AEE9CC48FF}" srcOrd="1" destOrd="0" presId="urn:microsoft.com/office/officeart/2008/layout/LinedList"/>
    <dgm:cxn modelId="{F0E148BF-F24D-426F-8DBF-6A277D22B9BC}" type="presParOf" srcId="{8B1583B5-3C26-4252-B8B9-20D15D435804}" destId="{2E0A17BC-14ED-4568-A71E-4F7B331836C8}" srcOrd="6" destOrd="0" presId="urn:microsoft.com/office/officeart/2008/layout/LinedList"/>
    <dgm:cxn modelId="{93B07D79-CEE4-4D95-966A-59D77AA99F25}" type="presParOf" srcId="{8B1583B5-3C26-4252-B8B9-20D15D435804}" destId="{E7614170-FAFC-4287-81C6-4EDFB675A65A}" srcOrd="7" destOrd="0" presId="urn:microsoft.com/office/officeart/2008/layout/LinedList"/>
    <dgm:cxn modelId="{AA134332-35A7-45AB-AC7C-76F2E9F3F2E7}" type="presParOf" srcId="{E7614170-FAFC-4287-81C6-4EDFB675A65A}" destId="{98E0857E-3BFB-4678-B44C-3C43E3002E78}" srcOrd="0" destOrd="0" presId="urn:microsoft.com/office/officeart/2008/layout/LinedList"/>
    <dgm:cxn modelId="{F0B71364-D60A-4E3F-B439-19507A97C6DD}" type="presParOf" srcId="{E7614170-FAFC-4287-81C6-4EDFB675A65A}" destId="{5C1F7604-172B-412E-B75D-8E906318BCD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969DD6-116C-4BF6-AED0-537A33380317}">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876983-22B8-4A81-BA9E-AF619417DA7E}">
      <dsp:nvSpPr>
        <dsp:cNvPr id="0" name=""/>
        <dsp:cNvSpPr/>
      </dsp:nvSpPr>
      <dsp:spPr>
        <a:xfrm>
          <a:off x="0" y="2758"/>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b="0" i="0" kern="1200" baseline="0"/>
            <a:t>1 Introduction (EDGAR)</a:t>
          </a:r>
          <a:endParaRPr lang="en-US" sz="4300" kern="1200"/>
        </a:p>
      </dsp:txBody>
      <dsp:txXfrm>
        <a:off x="0" y="2758"/>
        <a:ext cx="6797675" cy="940732"/>
      </dsp:txXfrm>
    </dsp:sp>
    <dsp:sp modelId="{4C2453A2-B494-4B09-BDAD-3772C7B41527}">
      <dsp:nvSpPr>
        <dsp:cNvPr id="0" name=""/>
        <dsp:cNvSpPr/>
      </dsp:nvSpPr>
      <dsp:spPr>
        <a:xfrm>
          <a:off x="0" y="943491"/>
          <a:ext cx="6797675" cy="0"/>
        </a:xfrm>
        <a:prstGeom prst="line">
          <a:avLst/>
        </a:prstGeom>
        <a:solidFill>
          <a:schemeClr val="accent2">
            <a:hueOff val="7808"/>
            <a:satOff val="-5375"/>
            <a:lumOff val="-1373"/>
            <a:alphaOff val="0"/>
          </a:schemeClr>
        </a:solidFill>
        <a:ln w="15875" cap="flat" cmpd="sng" algn="ctr">
          <a:solidFill>
            <a:schemeClr val="accent2">
              <a:hueOff val="7808"/>
              <a:satOff val="-5375"/>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05BA05-4DCC-495A-8902-55043CED17C8}">
      <dsp:nvSpPr>
        <dsp:cNvPr id="0" name=""/>
        <dsp:cNvSpPr/>
      </dsp:nvSpPr>
      <dsp:spPr>
        <a:xfrm>
          <a:off x="0" y="943491"/>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2 Barriers  (ANA)</a:t>
          </a:r>
        </a:p>
      </dsp:txBody>
      <dsp:txXfrm>
        <a:off x="0" y="943491"/>
        <a:ext cx="6797675" cy="940732"/>
      </dsp:txXfrm>
    </dsp:sp>
    <dsp:sp modelId="{E6A737B2-6FF7-4CAA-8495-C49D4F2B9E15}">
      <dsp:nvSpPr>
        <dsp:cNvPr id="0" name=""/>
        <dsp:cNvSpPr/>
      </dsp:nvSpPr>
      <dsp:spPr>
        <a:xfrm>
          <a:off x="0" y="1884223"/>
          <a:ext cx="6797675" cy="0"/>
        </a:xfrm>
        <a:prstGeom prst="line">
          <a:avLst/>
        </a:prstGeom>
        <a:solidFill>
          <a:schemeClr val="accent2">
            <a:hueOff val="15615"/>
            <a:satOff val="-10750"/>
            <a:lumOff val="-2745"/>
            <a:alphaOff val="0"/>
          </a:schemeClr>
        </a:solidFill>
        <a:ln w="15875" cap="flat" cmpd="sng" algn="ctr">
          <a:solidFill>
            <a:schemeClr val="accent2">
              <a:hueOff val="15615"/>
              <a:satOff val="-1075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6DF353-40DE-4B18-94AE-124919239F73}">
      <dsp:nvSpPr>
        <dsp:cNvPr id="0" name=""/>
        <dsp:cNvSpPr/>
      </dsp:nvSpPr>
      <dsp:spPr>
        <a:xfrm>
          <a:off x="0" y="1884223"/>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b="0" i="0" kern="1200" baseline="0"/>
            <a:t>3 Theories (JEREMY)</a:t>
          </a:r>
          <a:endParaRPr lang="en-US" sz="4300" kern="1200"/>
        </a:p>
      </dsp:txBody>
      <dsp:txXfrm>
        <a:off x="0" y="1884223"/>
        <a:ext cx="6797675" cy="940732"/>
      </dsp:txXfrm>
    </dsp:sp>
    <dsp:sp modelId="{FE6EF763-853F-4E29-BA70-930176A80230}">
      <dsp:nvSpPr>
        <dsp:cNvPr id="0" name=""/>
        <dsp:cNvSpPr/>
      </dsp:nvSpPr>
      <dsp:spPr>
        <a:xfrm>
          <a:off x="0" y="2824955"/>
          <a:ext cx="6797675" cy="0"/>
        </a:xfrm>
        <a:prstGeom prst="line">
          <a:avLst/>
        </a:prstGeom>
        <a:solidFill>
          <a:schemeClr val="accent2">
            <a:hueOff val="23423"/>
            <a:satOff val="-16126"/>
            <a:lumOff val="-4118"/>
            <a:alphaOff val="0"/>
          </a:schemeClr>
        </a:solidFill>
        <a:ln w="15875" cap="flat" cmpd="sng" algn="ctr">
          <a:solidFill>
            <a:schemeClr val="accent2">
              <a:hueOff val="23423"/>
              <a:satOff val="-16126"/>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A24D5A-F2D4-403D-8927-5C51B8A3121B}">
      <dsp:nvSpPr>
        <dsp:cNvPr id="0" name=""/>
        <dsp:cNvSpPr/>
      </dsp:nvSpPr>
      <dsp:spPr>
        <a:xfrm>
          <a:off x="0" y="2824956"/>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4 Suggestions (HUSEIN)</a:t>
          </a:r>
        </a:p>
      </dsp:txBody>
      <dsp:txXfrm>
        <a:off x="0" y="2824956"/>
        <a:ext cx="6797675" cy="940732"/>
      </dsp:txXfrm>
    </dsp:sp>
    <dsp:sp modelId="{AED36F80-3D26-4923-A0F5-7346CB1C0B7A}">
      <dsp:nvSpPr>
        <dsp:cNvPr id="0" name=""/>
        <dsp:cNvSpPr/>
      </dsp:nvSpPr>
      <dsp:spPr>
        <a:xfrm>
          <a:off x="0" y="3765688"/>
          <a:ext cx="6797675" cy="0"/>
        </a:xfrm>
        <a:prstGeom prst="line">
          <a:avLst/>
        </a:prstGeom>
        <a:solidFill>
          <a:schemeClr val="accent2">
            <a:hueOff val="31230"/>
            <a:satOff val="-21501"/>
            <a:lumOff val="-5490"/>
            <a:alphaOff val="0"/>
          </a:schemeClr>
        </a:solidFill>
        <a:ln w="15875" cap="flat" cmpd="sng" algn="ctr">
          <a:solidFill>
            <a:schemeClr val="accent2">
              <a:hueOff val="31230"/>
              <a:satOff val="-21501"/>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24B3F5-4127-416A-B3E5-D400572D9882}">
      <dsp:nvSpPr>
        <dsp:cNvPr id="0" name=""/>
        <dsp:cNvSpPr/>
      </dsp:nvSpPr>
      <dsp:spPr>
        <a:xfrm>
          <a:off x="0" y="3765688"/>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b="0" i="0" kern="1200" baseline="0"/>
            <a:t>5 Conclusion (EDGAR)</a:t>
          </a:r>
          <a:endParaRPr lang="en-US" sz="4300" kern="1200"/>
        </a:p>
      </dsp:txBody>
      <dsp:txXfrm>
        <a:off x="0" y="3765688"/>
        <a:ext cx="6797675" cy="940732"/>
      </dsp:txXfrm>
    </dsp:sp>
    <dsp:sp modelId="{CBA607E8-1AD1-4AD4-B0C1-A6D10A796A3E}">
      <dsp:nvSpPr>
        <dsp:cNvPr id="0" name=""/>
        <dsp:cNvSpPr/>
      </dsp:nvSpPr>
      <dsp:spPr>
        <a:xfrm>
          <a:off x="0" y="4706420"/>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90F3EE-1602-4B94-8B5C-9B245E4B1AB7}">
      <dsp:nvSpPr>
        <dsp:cNvPr id="0" name=""/>
        <dsp:cNvSpPr/>
      </dsp:nvSpPr>
      <dsp:spPr>
        <a:xfrm>
          <a:off x="0" y="4706420"/>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b="0" i="0" kern="1200" baseline="0"/>
            <a:t>6 References</a:t>
          </a:r>
          <a:endParaRPr lang="en-US" sz="4300" kern="1200"/>
        </a:p>
      </dsp:txBody>
      <dsp:txXfrm>
        <a:off x="0" y="4706420"/>
        <a:ext cx="6797675" cy="940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1DA12-3C6A-4ADF-B3F4-A1D56B0B91CC}">
      <dsp:nvSpPr>
        <dsp:cNvPr id="0" name=""/>
        <dsp:cNvSpPr/>
      </dsp:nvSpPr>
      <dsp:spPr>
        <a:xfrm>
          <a:off x="0" y="0"/>
          <a:ext cx="3939387"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4567E5-59DE-41C9-B067-4BCC86C3C61D}">
      <dsp:nvSpPr>
        <dsp:cNvPr id="0" name=""/>
        <dsp:cNvSpPr/>
      </dsp:nvSpPr>
      <dsp:spPr>
        <a:xfrm>
          <a:off x="0" y="0"/>
          <a:ext cx="3939387" cy="138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US" sz="1900" b="1" i="0" kern="1200" baseline="0"/>
            <a:t>Recap of Issues</a:t>
          </a:r>
          <a:r>
            <a:rPr lang="en-US" sz="1900" b="0" i="0" kern="1200" baseline="0"/>
            <a:t>: Communication barriers leading to food hygiene failures, operational inefficiency, and lost business.</a:t>
          </a:r>
          <a:endParaRPr lang="en-US" sz="1900" kern="1200"/>
        </a:p>
      </dsp:txBody>
      <dsp:txXfrm>
        <a:off x="0" y="0"/>
        <a:ext cx="3939387" cy="1382385"/>
      </dsp:txXfrm>
    </dsp:sp>
    <dsp:sp modelId="{7697C95E-77C6-4E13-916D-5CF1124B4545}">
      <dsp:nvSpPr>
        <dsp:cNvPr id="0" name=""/>
        <dsp:cNvSpPr/>
      </dsp:nvSpPr>
      <dsp:spPr>
        <a:xfrm>
          <a:off x="0" y="1382385"/>
          <a:ext cx="3939387"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502DA4-3B5A-4E85-9D34-0F747ED2BECD}">
      <dsp:nvSpPr>
        <dsp:cNvPr id="0" name=""/>
        <dsp:cNvSpPr/>
      </dsp:nvSpPr>
      <dsp:spPr>
        <a:xfrm>
          <a:off x="0" y="1382385"/>
          <a:ext cx="3939387" cy="138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US" sz="1900" b="1" i="0" kern="1200" baseline="0"/>
            <a:t>Theoretical Insight</a:t>
          </a:r>
          <a:r>
            <a:rPr lang="en-US" sz="1900" b="0" i="0" kern="1200" baseline="0"/>
            <a:t>: Theories used to identify the root causes of miscommunication at Flight Foods Ltd.</a:t>
          </a:r>
          <a:endParaRPr lang="en-US" sz="1900" kern="1200"/>
        </a:p>
      </dsp:txBody>
      <dsp:txXfrm>
        <a:off x="0" y="1382385"/>
        <a:ext cx="3939387" cy="1382385"/>
      </dsp:txXfrm>
    </dsp:sp>
    <dsp:sp modelId="{2098465E-90E0-4B7E-BFFC-7303CF4781BB}">
      <dsp:nvSpPr>
        <dsp:cNvPr id="0" name=""/>
        <dsp:cNvSpPr/>
      </dsp:nvSpPr>
      <dsp:spPr>
        <a:xfrm>
          <a:off x="0" y="2764771"/>
          <a:ext cx="3939387"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A33A7F-0D3C-49F6-8839-5FA57A06B90E}">
      <dsp:nvSpPr>
        <dsp:cNvPr id="0" name=""/>
        <dsp:cNvSpPr/>
      </dsp:nvSpPr>
      <dsp:spPr>
        <a:xfrm>
          <a:off x="0" y="2764771"/>
          <a:ext cx="3939387" cy="138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US" sz="1900" b="1" i="0" kern="1200" baseline="0"/>
            <a:t>Proposed Solutions</a:t>
          </a:r>
          <a:r>
            <a:rPr lang="en-US" sz="1900" b="0" i="0" kern="1200" baseline="0"/>
            <a:t>: Training, signage, cultural awareness, and technology to address the barriers and improve communication.</a:t>
          </a:r>
          <a:endParaRPr lang="en-US" sz="1900" kern="1200"/>
        </a:p>
      </dsp:txBody>
      <dsp:txXfrm>
        <a:off x="0" y="2764771"/>
        <a:ext cx="3939387" cy="1382385"/>
      </dsp:txXfrm>
    </dsp:sp>
    <dsp:sp modelId="{2E0A17BC-14ED-4568-A71E-4F7B331836C8}">
      <dsp:nvSpPr>
        <dsp:cNvPr id="0" name=""/>
        <dsp:cNvSpPr/>
      </dsp:nvSpPr>
      <dsp:spPr>
        <a:xfrm>
          <a:off x="0" y="4147157"/>
          <a:ext cx="3939387"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E0857E-3BFB-4678-B44C-3C43E3002E78}">
      <dsp:nvSpPr>
        <dsp:cNvPr id="0" name=""/>
        <dsp:cNvSpPr/>
      </dsp:nvSpPr>
      <dsp:spPr>
        <a:xfrm>
          <a:off x="0" y="4147157"/>
          <a:ext cx="3939387" cy="138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100000"/>
            </a:lnSpc>
            <a:spcBef>
              <a:spcPct val="0"/>
            </a:spcBef>
            <a:spcAft>
              <a:spcPct val="35000"/>
            </a:spcAft>
            <a:buNone/>
          </a:pPr>
          <a:r>
            <a:rPr lang="en-US" sz="1900" b="1" i="0" kern="1200" baseline="0"/>
            <a:t>Expected Outcomes</a:t>
          </a:r>
          <a:r>
            <a:rPr lang="en-US" sz="1900" b="0" i="0" kern="1200" baseline="0"/>
            <a:t>: Better operational practices, improved food standards, and restored market share.</a:t>
          </a:r>
          <a:endParaRPr lang="en-US" sz="1900" kern="1200"/>
        </a:p>
      </dsp:txBody>
      <dsp:txXfrm>
        <a:off x="0" y="4147157"/>
        <a:ext cx="3939387" cy="138238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1E31DF-884A-4167-BA64-5D3A581F46F6}" type="datetimeFigureOut">
              <a:rPr lang="en-US" smtClean="0"/>
              <a:t>12/6/2025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555E6A-3563-45C0-92D1-C61B63BC8BE6}" type="slidenum">
              <a:rPr lang="en-US" smtClean="0"/>
              <a:t>‹#›</a:t>
            </a:fld>
            <a:endParaRPr lang="en-US"/>
          </a:p>
        </p:txBody>
      </p:sp>
    </p:spTree>
    <p:extLst>
      <p:ext uri="{BB962C8B-B14F-4D97-AF65-F5344CB8AC3E}">
        <p14:creationId xmlns:p14="http://schemas.microsoft.com/office/powerpoint/2010/main" val="105072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555E6A-3563-45C0-92D1-C61B63BC8BE6}" type="slidenum">
              <a:rPr lang="en-US" smtClean="0"/>
              <a:t>1</a:t>
            </a:fld>
            <a:endParaRPr lang="en-US"/>
          </a:p>
        </p:txBody>
      </p:sp>
    </p:spTree>
    <p:extLst>
      <p:ext uri="{BB962C8B-B14F-4D97-AF65-F5344CB8AC3E}">
        <p14:creationId xmlns:p14="http://schemas.microsoft.com/office/powerpoint/2010/main" val="3535416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algn="just">
              <a:lnSpc>
                <a:spcPct val="150000"/>
              </a:lnSpc>
            </a:pPr>
            <a:r>
              <a:rPr lang="en-US" sz="1800" b="0">
                <a:effectLst/>
                <a:latin typeface="Times New Roman" panose="02020603050405020304" pitchFamily="18" charset="0"/>
                <a:ea typeface="Calibri" panose="020F0502020204030204" pitchFamily="34" charset="0"/>
                <a:cs typeface="Times New Roman" panose="02020603050405020304" pitchFamily="18" charset="0"/>
              </a:rPr>
              <a:t> The presentation will </a:t>
            </a:r>
            <a:r>
              <a:rPr lang="en-US" sz="1800" b="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b="0">
                <a:effectLst/>
                <a:latin typeface="Times New Roman" panose="02020603050405020304" pitchFamily="18" charset="0"/>
                <a:ea typeface="Calibri" panose="020F0502020204030204" pitchFamily="34" charset="0"/>
                <a:cs typeface="Times New Roman" panose="02020603050405020304" pitchFamily="18" charset="0"/>
              </a:rPr>
              <a:t> the major communication obstacles in Flight Foods Ltd., where the main issue is communication difficulties in the firm. The analysis will be based on the theories of communication, including the Shannon and Weaver model, Schramm model and SMCR model by </a:t>
            </a:r>
            <a:r>
              <a:rPr lang="en-US" sz="1800" b="0" err="1">
                <a:effectLst/>
                <a:latin typeface="Times New Roman" panose="02020603050405020304" pitchFamily="18" charset="0"/>
                <a:ea typeface="Calibri" panose="020F0502020204030204" pitchFamily="34" charset="0"/>
                <a:cs typeface="Times New Roman" panose="02020603050405020304" pitchFamily="18" charset="0"/>
              </a:rPr>
              <a:t>Berlo</a:t>
            </a:r>
            <a:r>
              <a:rPr lang="en-US" sz="1800" b="0">
                <a:effectLst/>
                <a:latin typeface="Times New Roman" panose="02020603050405020304" pitchFamily="18" charset="0"/>
                <a:ea typeface="Calibri" panose="020F0502020204030204" pitchFamily="34" charset="0"/>
                <a:cs typeface="Times New Roman" panose="02020603050405020304" pitchFamily="18" charset="0"/>
              </a:rPr>
              <a:t>. The reasons behind the occurrence of miscommunication will be explained under each theory, and a series of recommendations will aim at overcoming these obstacles and enhancing the internal communication practices (Kamal, Raihan and </a:t>
            </a:r>
            <a:r>
              <a:rPr lang="en-US" sz="1800" b="0" err="1">
                <a:effectLst/>
                <a:latin typeface="Times New Roman" panose="02020603050405020304" pitchFamily="18" charset="0"/>
                <a:ea typeface="Calibri" panose="020F0502020204030204" pitchFamily="34" charset="0"/>
                <a:cs typeface="Times New Roman" panose="02020603050405020304" pitchFamily="18" charset="0"/>
              </a:rPr>
              <a:t>Maidin</a:t>
            </a:r>
            <a:r>
              <a:rPr lang="en-US" sz="1800" b="0">
                <a:effectLst/>
                <a:latin typeface="Times New Roman" panose="02020603050405020304" pitchFamily="18" charset="0"/>
                <a:ea typeface="Calibri" panose="020F0502020204030204" pitchFamily="34" charset="0"/>
                <a:cs typeface="Times New Roman" panose="02020603050405020304" pitchFamily="18" charset="0"/>
              </a:rPr>
              <a:t>, 2023).</a:t>
            </a:r>
          </a:p>
          <a:p>
            <a:endParaRPr lang="en-US" b="0"/>
          </a:p>
        </p:txBody>
      </p:sp>
      <p:sp>
        <p:nvSpPr>
          <p:cNvPr id="4" name="Slide Number Placeholder 3"/>
          <p:cNvSpPr>
            <a:spLocks noGrp="1"/>
          </p:cNvSpPr>
          <p:nvPr>
            <p:ph type="sldNum" sz="quarter" idx="5"/>
          </p:nvPr>
        </p:nvSpPr>
        <p:spPr/>
        <p:txBody>
          <a:bodyPr/>
          <a:lstStyle/>
          <a:p>
            <a:fld id="{4A555E6A-3563-45C0-92D1-C61B63BC8BE6}" type="slidenum">
              <a:rPr lang="en-US" smtClean="0"/>
              <a:t>2</a:t>
            </a:fld>
            <a:endParaRPr lang="en-US"/>
          </a:p>
        </p:txBody>
      </p:sp>
    </p:spTree>
    <p:extLst>
      <p:ext uri="{BB962C8B-B14F-4D97-AF65-F5344CB8AC3E}">
        <p14:creationId xmlns:p14="http://schemas.microsoft.com/office/powerpoint/2010/main" val="3005404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b="0"/>
              <a:t>The presentation will analyse the major communication obstacles in Flight Foods Ltd., where the main issue is communication difficulties in the firm. The analysis will be based on the theories of communication, including the Shannon and Weaver model, Schramm model and SMCR model by Berlo. The reasons behind the occurrence of miscommunication will be explained under each theory, and a series of recommendations will aim at overcoming these obstacles and enhancing the internal communication practices (Kamal, Raihan and Maidin, 2023).</a:t>
            </a:r>
          </a:p>
          <a:p>
            <a:r>
              <a:rPr lang="en-GB" b="0"/>
              <a:t>: Gary is tasked with training staff on the job, leading to ineffective food hygiene practices.</a:t>
            </a:r>
          </a:p>
          <a:p>
            <a:r>
              <a:rPr lang="en-GB" b="0"/>
              <a:t>: it is packed with old noisy machines. </a:t>
            </a:r>
          </a:p>
          <a:p>
            <a:endParaRPr lang="en-US" b="0"/>
          </a:p>
        </p:txBody>
      </p:sp>
      <p:sp>
        <p:nvSpPr>
          <p:cNvPr id="4" name="Slide Number Placeholder 3"/>
          <p:cNvSpPr>
            <a:spLocks noGrp="1"/>
          </p:cNvSpPr>
          <p:nvPr>
            <p:ph type="sldNum" sz="quarter" idx="5"/>
          </p:nvPr>
        </p:nvSpPr>
        <p:spPr/>
        <p:txBody>
          <a:bodyPr/>
          <a:lstStyle/>
          <a:p>
            <a:fld id="{4A555E6A-3563-45C0-92D1-C61B63BC8BE6}" type="slidenum">
              <a:rPr lang="en-US" smtClean="0"/>
              <a:t>3</a:t>
            </a:fld>
            <a:endParaRPr lang="en-US"/>
          </a:p>
        </p:txBody>
      </p:sp>
    </p:spTree>
    <p:extLst>
      <p:ext uri="{BB962C8B-B14F-4D97-AF65-F5344CB8AC3E}">
        <p14:creationId xmlns:p14="http://schemas.microsoft.com/office/powerpoint/2010/main" val="3460010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algn="just">
              <a:lnSpc>
                <a:spcPct val="150000"/>
              </a:lnSpc>
            </a:pPr>
            <a:r>
              <a:rPr lang="en-US" sz="1200" b="0">
                <a:effectLst/>
                <a:latin typeface="Times New Roman" panose="02020603050405020304" pitchFamily="18" charset="0"/>
                <a:ea typeface="Calibri" panose="020F0502020204030204" pitchFamily="34" charset="0"/>
                <a:cs typeface="Times New Roman" panose="02020603050405020304" pitchFamily="18" charset="0"/>
              </a:rPr>
              <a:t>The problems at Flight Foods Ltd can be explained using a number of theories of communication. The initial conceptual model that should be discussed is the Communications Model by Shannon and Weaver, which demonstrates that communication is a linear process and includes a sender, a message, a medium (channel) and a receiver. Noise in this model is any form of interference which alters the message. The language barriers, the absence of formal training, and an inadequate knowledge of the food safety protocols serve as the sources of noise in the case of Flight Foods (</a:t>
            </a:r>
            <a:r>
              <a:rPr lang="en-US" sz="1200" b="0" err="1">
                <a:effectLst/>
                <a:latin typeface="Times New Roman" panose="02020603050405020304" pitchFamily="18" charset="0"/>
                <a:ea typeface="Calibri" panose="020F0502020204030204" pitchFamily="34" charset="0"/>
                <a:cs typeface="Times New Roman" panose="02020603050405020304" pitchFamily="18" charset="0"/>
              </a:rPr>
              <a:t>Elobeid</a:t>
            </a:r>
            <a:r>
              <a:rPr lang="en-US" sz="1200" b="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0" err="1">
                <a:effectLst/>
                <a:latin typeface="Times New Roman" panose="02020603050405020304" pitchFamily="18" charset="0"/>
                <a:ea typeface="Calibri" panose="020F0502020204030204" pitchFamily="34" charset="0"/>
                <a:cs typeface="Times New Roman" panose="02020603050405020304" pitchFamily="18" charset="0"/>
              </a:rPr>
              <a:t>Savvaidis</a:t>
            </a:r>
            <a:r>
              <a:rPr lang="en-US" sz="1200" b="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200" b="0" err="1">
                <a:effectLst/>
                <a:latin typeface="Times New Roman" panose="02020603050405020304" pitchFamily="18" charset="0"/>
                <a:ea typeface="Calibri" panose="020F0502020204030204" pitchFamily="34" charset="0"/>
                <a:cs typeface="Times New Roman" panose="02020603050405020304" pitchFamily="18" charset="0"/>
              </a:rPr>
              <a:t>Ganji</a:t>
            </a:r>
            <a:r>
              <a:rPr lang="en-US" sz="1200" b="0">
                <a:effectLst/>
                <a:latin typeface="Times New Roman" panose="02020603050405020304" pitchFamily="18" charset="0"/>
                <a:ea typeface="Calibri" panose="020F0502020204030204" pitchFamily="34" charset="0"/>
                <a:cs typeface="Times New Roman" panose="02020603050405020304" pitchFamily="18" charset="0"/>
              </a:rPr>
              <a:t>, 2019). All these make it impossible to convey critical messages concerning hygiene practices effectively.</a:t>
            </a:r>
          </a:p>
          <a:p>
            <a:pPr marL="0" marR="0" algn="just">
              <a:lnSpc>
                <a:spcPct val="150000"/>
              </a:lnSpc>
            </a:pPr>
            <a:r>
              <a:rPr lang="en-US" sz="1200" b="0">
                <a:effectLst/>
                <a:latin typeface="Times New Roman" panose="02020603050405020304" pitchFamily="18" charset="0"/>
                <a:ea typeface="Calibri" panose="020F0502020204030204" pitchFamily="34" charset="0"/>
                <a:cs typeface="Times New Roman" panose="02020603050405020304" pitchFamily="18" charset="0"/>
              </a:rPr>
              <a:t>The Model of Communication formulated by Schramm is another theory that is applicable here, as it focuses on the significance of shared understanding between the receiver and the sender. To communicate effectively, the two parties are supposed to have an experience field in common (Ahmad and Chowdhury, 2022). The cultural and language barrier between the floor manager and the staff makes this shared experience impossible in Flight Foods Ltd, resulting in a misunderstanding of the messages that are being conveyed. In the absence of this understanding, the employees may not </a:t>
            </a:r>
            <a:r>
              <a:rPr lang="en-US" sz="1200" b="0" err="1">
                <a:effectLst/>
                <a:latin typeface="Times New Roman" panose="02020603050405020304" pitchFamily="18" charset="0"/>
                <a:ea typeface="Calibri" panose="020F0502020204030204" pitchFamily="34" charset="0"/>
                <a:cs typeface="Times New Roman" panose="02020603050405020304" pitchFamily="18" charset="0"/>
              </a:rPr>
              <a:t>realise</a:t>
            </a:r>
            <a:r>
              <a:rPr lang="en-US" sz="1200" b="0">
                <a:effectLst/>
                <a:latin typeface="Times New Roman" panose="02020603050405020304" pitchFamily="18" charset="0"/>
                <a:ea typeface="Calibri" panose="020F0502020204030204" pitchFamily="34" charset="0"/>
                <a:cs typeface="Times New Roman" panose="02020603050405020304" pitchFamily="18" charset="0"/>
              </a:rPr>
              <a:t> the paramount importance of food safety precautions, which leads to unsafe practices in the factory.</a:t>
            </a:r>
          </a:p>
          <a:p>
            <a:pPr marL="0" marR="0" algn="just">
              <a:lnSpc>
                <a:spcPct val="150000"/>
              </a:lnSpc>
            </a:pPr>
            <a:r>
              <a:rPr lang="en-US" sz="1200" b="0" err="1">
                <a:effectLst/>
                <a:latin typeface="Times New Roman" panose="02020603050405020304" pitchFamily="18" charset="0"/>
                <a:ea typeface="Calibri" panose="020F0502020204030204" pitchFamily="34" charset="0"/>
                <a:cs typeface="Times New Roman" panose="02020603050405020304" pitchFamily="18" charset="0"/>
              </a:rPr>
              <a:t>Berlo's</a:t>
            </a:r>
            <a:r>
              <a:rPr lang="en-US" sz="1200" b="0">
                <a:effectLst/>
                <a:latin typeface="Times New Roman" panose="02020603050405020304" pitchFamily="18" charset="0"/>
                <a:ea typeface="Calibri" panose="020F0502020204030204" pitchFamily="34" charset="0"/>
                <a:cs typeface="Times New Roman" panose="02020603050405020304" pitchFamily="18" charset="0"/>
              </a:rPr>
              <a:t> SMCR Model may be another helpful model to </a:t>
            </a:r>
            <a:r>
              <a:rPr lang="en-US" sz="1200" b="0" err="1">
                <a:effectLst/>
                <a:latin typeface="Times New Roman" panose="02020603050405020304" pitchFamily="18" charset="0"/>
                <a:ea typeface="Calibri" panose="020F0502020204030204" pitchFamily="34" charset="0"/>
                <a:cs typeface="Times New Roman" panose="02020603050405020304" pitchFamily="18" charset="0"/>
              </a:rPr>
              <a:t>realise</a:t>
            </a:r>
            <a:r>
              <a:rPr lang="en-US" sz="1200" b="0">
                <a:effectLst/>
                <a:latin typeface="Times New Roman" panose="02020603050405020304" pitchFamily="18" charset="0"/>
                <a:ea typeface="Calibri" panose="020F0502020204030204" pitchFamily="34" charset="0"/>
                <a:cs typeface="Times New Roman" panose="02020603050405020304" pitchFamily="18" charset="0"/>
              </a:rPr>
              <a:t> the issues of communication. This model stresses four aspects, which include Source, Message, Channel, and Receiver. The source given in the case study is Gary, who qualifies for food safety. The hygiene instructions are the message, but the channel used in presenting the message (oral communication, written signs) might not be effective because of language barriers and differences in culture. Also, the receivers (staff) are not well prepared to decode the message that is sent, and there would be misunderstandings and failures of operations.</a:t>
            </a:r>
          </a:p>
          <a:p>
            <a:endParaRPr lang="en-US" b="0"/>
          </a:p>
          <a:p>
            <a:endParaRPr lang="en-US" b="0"/>
          </a:p>
        </p:txBody>
      </p:sp>
      <p:sp>
        <p:nvSpPr>
          <p:cNvPr id="4" name="Slide Number Placeholder 3"/>
          <p:cNvSpPr>
            <a:spLocks noGrp="1"/>
          </p:cNvSpPr>
          <p:nvPr>
            <p:ph type="sldNum" sz="quarter" idx="5"/>
          </p:nvPr>
        </p:nvSpPr>
        <p:spPr/>
        <p:txBody>
          <a:bodyPr/>
          <a:lstStyle/>
          <a:p>
            <a:fld id="{4A555E6A-3563-45C0-92D1-C61B63BC8BE6}" type="slidenum">
              <a:rPr lang="en-US" smtClean="0"/>
              <a:t>4</a:t>
            </a:fld>
            <a:endParaRPr lang="en-US"/>
          </a:p>
        </p:txBody>
      </p:sp>
    </p:spTree>
    <p:extLst>
      <p:ext uri="{BB962C8B-B14F-4D97-AF65-F5344CB8AC3E}">
        <p14:creationId xmlns:p14="http://schemas.microsoft.com/office/powerpoint/2010/main" val="20286696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The resolution of the communication issues at Flight Foods Ltd. is a multidimensional process. The initial one is the introduction of formal food hygiene training. There should be a well-</a:t>
            </a:r>
            <a:r>
              <a:rPr lang="en-US" err="1"/>
              <a:t>organised</a:t>
            </a:r>
            <a:r>
              <a:rPr lang="en-US"/>
              <a:t> training regime that is undertaken prior to the workers gaining access to work on the factory floor (Silvester et al., 2024). This would make sure that the staff, irrespective of their cultural or language background, are made aware of the basic food safety principles in the first place. It should be trained on hygiene, food handling, and the need to uphold standards, and refresher courses should be taken to drive the same point home.</a:t>
            </a:r>
          </a:p>
          <a:p>
            <a:r>
              <a:rPr lang="en-US"/>
              <a:t>It is also important to enhance the communication channels at the factory. The use of signs to convey the rules of food safety by Gary is also inadequate, as not every employee is familiar with the instructions. The gap in this case can be closed by introducing multilingual signage, which would make the information available to every staff member, no matter the language they mostly use (Mantel and </a:t>
            </a:r>
            <a:r>
              <a:rPr lang="en-US" err="1"/>
              <a:t>Kellaris</a:t>
            </a:r>
            <a:r>
              <a:rPr lang="en-US"/>
              <a:t>, 2023). Moreover, these other tools could be adopted to ensure training and hygiene reminders are delivered on a real-time basis using modern technology, i.e., mobile apps or websites. The digital solutions might be interactive modules, quizzes, video demonstrations, etc., to make sure the employees understand the important messages and remember them.</a:t>
            </a:r>
          </a:p>
          <a:p>
            <a:r>
              <a:rPr lang="en-US"/>
              <a:t>The other suggestion is to institute the training of cultural sensitivity among the management and the employees. The cultural backgrounds of the employees can be </a:t>
            </a:r>
            <a:r>
              <a:rPr lang="en-US" err="1"/>
              <a:t>utilised</a:t>
            </a:r>
            <a:r>
              <a:rPr lang="en-US"/>
              <a:t> in order to make the workplace more inclusive and respectful, which is an important aspect of establishing concreteness in communication (</a:t>
            </a:r>
            <a:r>
              <a:rPr lang="en-US" err="1"/>
              <a:t>Afridah</a:t>
            </a:r>
            <a:r>
              <a:rPr lang="en-US"/>
              <a:t> and </a:t>
            </a:r>
            <a:r>
              <a:rPr lang="en-US" err="1"/>
              <a:t>Lubis</a:t>
            </a:r>
            <a:r>
              <a:rPr lang="en-US"/>
              <a:t>, 2024). Emphasis on this training must be on the value of simple and understandable language in place of using jargon and colloquialisms, which are not comprehensible to non-native speakers of English. Furthermore, the creation of an atmosphere under which the employees feel free to ask questions and clarify their misconceptions will lead to decreased misunderstandings.</a:t>
            </a:r>
          </a:p>
          <a:p>
            <a:r>
              <a:rPr lang="en-US"/>
              <a:t>The answer could also include technological solutions. The use of real-time communication systems, including team collaboration applications or messaging services, can also be </a:t>
            </a:r>
            <a:r>
              <a:rPr lang="en-US" err="1"/>
              <a:t>utilised</a:t>
            </a:r>
            <a:r>
              <a:rPr lang="en-US"/>
              <a:t> in order to ensure that there is no postponement of the issues or concerns. This would make Gary and the workforce in touch to sort out the issues in operations that may occur, to prevent delays and misunderstandings that may compromise the quality of the product.</a:t>
            </a:r>
          </a:p>
          <a:p>
            <a:endParaRPr lang="en-US"/>
          </a:p>
        </p:txBody>
      </p:sp>
      <p:sp>
        <p:nvSpPr>
          <p:cNvPr id="4" name="Slide Number Placeholder 3"/>
          <p:cNvSpPr>
            <a:spLocks noGrp="1"/>
          </p:cNvSpPr>
          <p:nvPr>
            <p:ph type="sldNum" sz="quarter" idx="5"/>
          </p:nvPr>
        </p:nvSpPr>
        <p:spPr/>
        <p:txBody>
          <a:bodyPr/>
          <a:lstStyle/>
          <a:p>
            <a:fld id="{4A555E6A-3563-45C0-92D1-C61B63BC8BE6}" type="slidenum">
              <a:rPr lang="en-US" smtClean="0"/>
              <a:t>5</a:t>
            </a:fld>
            <a:endParaRPr lang="en-US"/>
          </a:p>
        </p:txBody>
      </p:sp>
    </p:spTree>
    <p:extLst>
      <p:ext uri="{BB962C8B-B14F-4D97-AF65-F5344CB8AC3E}">
        <p14:creationId xmlns:p14="http://schemas.microsoft.com/office/powerpoint/2010/main" val="4122874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algn="just">
              <a:lnSpc>
                <a:spcPct val="150000"/>
              </a:lnSpc>
            </a:pPr>
            <a:r>
              <a:rPr lang="en-US" sz="1800" b="0">
                <a:effectLst/>
                <a:latin typeface="Times New Roman" panose="02020603050405020304" pitchFamily="18" charset="0"/>
                <a:ea typeface="Calibri" panose="020F0502020204030204" pitchFamily="34" charset="0"/>
                <a:cs typeface="Times New Roman" panose="02020603050405020304" pitchFamily="18" charset="0"/>
              </a:rPr>
              <a:t>Conclusively, there are serious communication issues in Flight Foods Ltd., but not unmanageable ones. The collapse of communication between the floor manager and the various workforce can be identified as the root cause of the operational inefficiencies, poor food standards, and loss of market share of the company. Using the right theories of communication, e.g. the Shannon and Weaver model, Schramm model, and the SMCR model developed by </a:t>
            </a:r>
            <a:r>
              <a:rPr lang="en-US" sz="1800" b="0" err="1">
                <a:effectLst/>
                <a:latin typeface="Times New Roman" panose="02020603050405020304" pitchFamily="18" charset="0"/>
                <a:ea typeface="Calibri" panose="020F0502020204030204" pitchFamily="34" charset="0"/>
                <a:cs typeface="Times New Roman" panose="02020603050405020304" pitchFamily="18" charset="0"/>
              </a:rPr>
              <a:t>Berlo</a:t>
            </a:r>
            <a:r>
              <a:rPr lang="en-US" sz="1800" b="0">
                <a:effectLst/>
                <a:latin typeface="Times New Roman" panose="02020603050405020304" pitchFamily="18" charset="0"/>
                <a:ea typeface="Calibri" panose="020F0502020204030204" pitchFamily="34" charset="0"/>
                <a:cs typeface="Times New Roman" panose="02020603050405020304" pitchFamily="18" charset="0"/>
              </a:rPr>
              <a:t>, the root cause of these barriers has been determined.</a:t>
            </a:r>
          </a:p>
          <a:p>
            <a:pPr marL="0" marR="0" algn="just">
              <a:lnSpc>
                <a:spcPct val="150000"/>
              </a:lnSpc>
            </a:pPr>
            <a:r>
              <a:rPr lang="en-US" sz="1800" b="0">
                <a:effectLst/>
                <a:latin typeface="Times New Roman" panose="02020603050405020304" pitchFamily="18" charset="0"/>
                <a:ea typeface="Calibri" panose="020F0502020204030204" pitchFamily="34" charset="0"/>
                <a:cs typeface="Times New Roman" panose="02020603050405020304" pitchFamily="18" charset="0"/>
              </a:rPr>
              <a:t>Formal food hygiene training, multilingual signage, cultural sensitivity training, and the application of technology are some of the solutions proposed, which are holistic in this regard since they ensure that such challenges are overcome. Such strategies will not only enhance better communication within the company, but also regain its image of quality, which will result in an even more solid market stance in the competitive airline catering market.</a:t>
            </a:r>
          </a:p>
          <a:p>
            <a:endParaRPr lang="en-US" b="0"/>
          </a:p>
        </p:txBody>
      </p:sp>
      <p:sp>
        <p:nvSpPr>
          <p:cNvPr id="4" name="Slide Number Placeholder 3"/>
          <p:cNvSpPr>
            <a:spLocks noGrp="1"/>
          </p:cNvSpPr>
          <p:nvPr>
            <p:ph type="sldNum" sz="quarter" idx="5"/>
          </p:nvPr>
        </p:nvSpPr>
        <p:spPr/>
        <p:txBody>
          <a:bodyPr/>
          <a:lstStyle/>
          <a:p>
            <a:fld id="{4A555E6A-3563-45C0-92D1-C61B63BC8BE6}" type="slidenum">
              <a:rPr lang="en-US" smtClean="0"/>
              <a:t>6</a:t>
            </a:fld>
            <a:endParaRPr lang="en-US"/>
          </a:p>
        </p:txBody>
      </p:sp>
    </p:spTree>
    <p:extLst>
      <p:ext uri="{BB962C8B-B14F-4D97-AF65-F5344CB8AC3E}">
        <p14:creationId xmlns:p14="http://schemas.microsoft.com/office/powerpoint/2010/main" val="1896443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A555E6A-3563-45C0-92D1-C61B63BC8BE6}" type="slidenum">
              <a:rPr lang="en-US" smtClean="0"/>
              <a:t>7</a:t>
            </a:fld>
            <a:endParaRPr lang="en-US"/>
          </a:p>
        </p:txBody>
      </p:sp>
    </p:spTree>
    <p:extLst>
      <p:ext uri="{BB962C8B-B14F-4D97-AF65-F5344CB8AC3E}">
        <p14:creationId xmlns:p14="http://schemas.microsoft.com/office/powerpoint/2010/main" val="2416138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34DA98F2-F88B-4A76-AC50-CEA0109D6083}"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7CD8B5-C275-4C69-BA42-5C887D86177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8104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DA98F2-F88B-4A76-AC50-CEA0109D6083}"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733627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A98F2-F88B-4A76-AC50-CEA0109D6083}"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7CD8B5-C275-4C69-BA42-5C887D86177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7655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4DA98F2-F88B-4A76-AC50-CEA0109D6083}" type="datetimeFigureOut">
              <a:rPr lang="en-US" smtClean="0"/>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3223170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4DA98F2-F88B-4A76-AC50-CEA0109D6083}" type="datetimeFigureOut">
              <a:rPr lang="en-US" smtClean="0"/>
              <a:t>12/6/2025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248049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4DA98F2-F88B-4A76-AC50-CEA0109D6083}" type="datetimeFigureOut">
              <a:rPr lang="en-US" smtClean="0"/>
              <a:t>12/6/2025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2572266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4DA98F2-F88B-4A76-AC50-CEA0109D6083}" type="datetimeFigureOut">
              <a:rPr lang="en-US" smtClean="0"/>
              <a:t>12/6/2025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2287206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4DA98F2-F88B-4A76-AC50-CEA0109D6083}" type="datetimeFigureOut">
              <a:rPr lang="en-US" smtClean="0"/>
              <a:t>12/6/2025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B7CD8B5-C275-4C69-BA42-5C887D861778}" type="slidenum">
              <a:rPr lang="en-US" smtClean="0"/>
              <a:t>‹#›</a:t>
            </a:fld>
            <a:endParaRPr lang="en-US"/>
          </a:p>
        </p:txBody>
      </p:sp>
    </p:spTree>
    <p:extLst>
      <p:ext uri="{BB962C8B-B14F-4D97-AF65-F5344CB8AC3E}">
        <p14:creationId xmlns:p14="http://schemas.microsoft.com/office/powerpoint/2010/main" val="435114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DA98F2-F88B-4A76-AC50-CEA0109D6083}" type="datetimeFigureOut">
              <a:rPr lang="en-US" smtClean="0"/>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2634489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DA98F2-F88B-4A76-AC50-CEA0109D6083}"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2372900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DA98F2-F88B-4A76-AC50-CEA0109D6083}"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24055263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34DA98F2-F88B-4A76-AC50-CEA0109D6083}"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7CD8B5-C275-4C69-BA42-5C887D86177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1933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DA98F2-F88B-4A76-AC50-CEA0109D6083}"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2070225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A98F2-F88B-4A76-AC50-CEA0109D6083}"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7CD8B5-C275-4C69-BA42-5C887D86177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72977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4DA98F2-F88B-4A76-AC50-CEA0109D6083}" type="datetimeFigureOut">
              <a:rPr lang="en-US" smtClean="0"/>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222240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4DA98F2-F88B-4A76-AC50-CEA0109D6083}" type="datetimeFigureOut">
              <a:rPr lang="en-US" smtClean="0"/>
              <a:t>12/6/2025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32776992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4DA98F2-F88B-4A76-AC50-CEA0109D6083}" type="datetimeFigureOut">
              <a:rPr lang="en-US" smtClean="0"/>
              <a:t>12/6/2025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5092933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4DA98F2-F88B-4A76-AC50-CEA0109D6083}" type="datetimeFigureOut">
              <a:rPr lang="en-US" smtClean="0"/>
              <a:t>12/6/2025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41495982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4DA98F2-F88B-4A76-AC50-CEA0109D6083}" type="datetimeFigureOut">
              <a:rPr lang="en-US" smtClean="0"/>
              <a:t>12/6/2025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B7CD8B5-C275-4C69-BA42-5C887D861778}" type="slidenum">
              <a:rPr lang="en-US" smtClean="0"/>
              <a:t>‹#›</a:t>
            </a:fld>
            <a:endParaRPr lang="en-US"/>
          </a:p>
        </p:txBody>
      </p:sp>
    </p:spTree>
    <p:extLst>
      <p:ext uri="{BB962C8B-B14F-4D97-AF65-F5344CB8AC3E}">
        <p14:creationId xmlns:p14="http://schemas.microsoft.com/office/powerpoint/2010/main" val="7343545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DA98F2-F88B-4A76-AC50-CEA0109D6083}" type="datetimeFigureOut">
              <a:rPr lang="en-US" smtClean="0"/>
              <a:t>12/6/2025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20716721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DA98F2-F88B-4A76-AC50-CEA0109D6083}"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25192785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DA98F2-F88B-4A76-AC50-CEA0109D6083}" type="datetimeFigureOut">
              <a:rPr lang="en-US" smtClean="0"/>
              <a:t>12/6/2025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7CD8B5-C275-4C69-BA42-5C887D861778}" type="slidenum">
              <a:rPr lang="en-US" smtClean="0"/>
              <a:t>‹#›</a:t>
            </a:fld>
            <a:endParaRPr lang="en-US"/>
          </a:p>
        </p:txBody>
      </p:sp>
    </p:spTree>
    <p:extLst>
      <p:ext uri="{BB962C8B-B14F-4D97-AF65-F5344CB8AC3E}">
        <p14:creationId xmlns:p14="http://schemas.microsoft.com/office/powerpoint/2010/main" val="711685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4DA98F2-F88B-4A76-AC50-CEA0109D6083}" type="datetimeFigureOut">
              <a:rPr lang="en-US" smtClean="0"/>
              <a:t>12/6/2025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B7CD8B5-C275-4C69-BA42-5C887D861778}"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074445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4DA98F2-F88B-4A76-AC50-CEA0109D6083}" type="datetimeFigureOut">
              <a:rPr lang="en-US" smtClean="0"/>
              <a:t>12/6/2025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B7CD8B5-C275-4C69-BA42-5C887D861778}"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517353"/>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researchgate.net/publication/380342523_The_Role_of_Communication_and_Employee_Engagement_in_Promoting_Inclusion_in_the_Workplace_A_Case_Study_in_the_Creative_Industry."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hyperlink" Target="https://www.researchgate.net/publication/375903142_Communication_Barriers_in_Work_Environment_Understanding_Impact_and_Challenges." TargetMode="External"/><Relationship Id="rId4" Type="http://schemas.openxmlformats.org/officeDocument/2006/relationships/hyperlink" Target="https://www.researchgate.net/publication/342796387_Lack_of_Communication_between_Management_and_Employee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4432E-58A2-4B9C-B436-8A09EB60ECBF}"/>
              </a:ext>
            </a:extLst>
          </p:cNvPr>
          <p:cNvSpPr>
            <a:spLocks noGrp="1"/>
          </p:cNvSpPr>
          <p:nvPr>
            <p:ph type="ctrTitle"/>
          </p:nvPr>
        </p:nvSpPr>
        <p:spPr>
          <a:xfrm>
            <a:off x="4974771" y="634946"/>
            <a:ext cx="6213182" cy="1450757"/>
          </a:xfrm>
        </p:spPr>
        <p:txBody>
          <a:bodyPr vert="horz" lIns="91440" tIns="45720" rIns="91440" bIns="45720" rtlCol="0" anchor="b">
            <a:normAutofit/>
          </a:bodyPr>
          <a:lstStyle/>
          <a:p>
            <a:pPr algn="ctr"/>
            <a:r>
              <a:rPr lang="en-US" sz="3600" kern="1200" spc="-50" baseline="0">
                <a:solidFill>
                  <a:schemeClr val="tx1">
                    <a:lumMod val="75000"/>
                    <a:lumOff val="25000"/>
                  </a:schemeClr>
                </a:solidFill>
                <a:latin typeface="+mj-lt"/>
                <a:ea typeface="+mj-ea"/>
                <a:cs typeface="+mj-cs"/>
              </a:rPr>
              <a:t>LCLM4003 Effective </a:t>
            </a:r>
            <a:br>
              <a:rPr lang="en-US" sz="3600" kern="1200" spc="-50" baseline="0">
                <a:solidFill>
                  <a:schemeClr val="tx1">
                    <a:lumMod val="75000"/>
                    <a:lumOff val="25000"/>
                  </a:schemeClr>
                </a:solidFill>
                <a:latin typeface="+mj-lt"/>
                <a:ea typeface="+mj-ea"/>
                <a:cs typeface="+mj-cs"/>
              </a:rPr>
            </a:br>
            <a:r>
              <a:rPr lang="en-US" sz="3600" kern="1200" spc="-50" baseline="0">
                <a:solidFill>
                  <a:schemeClr val="tx1">
                    <a:lumMod val="75000"/>
                    <a:lumOff val="25000"/>
                  </a:schemeClr>
                </a:solidFill>
                <a:latin typeface="+mj-lt"/>
                <a:ea typeface="+mj-ea"/>
                <a:cs typeface="+mj-cs"/>
              </a:rPr>
              <a:t>Teamwork and Communication</a:t>
            </a:r>
          </a:p>
        </p:txBody>
      </p:sp>
      <p:pic>
        <p:nvPicPr>
          <p:cNvPr id="5" name="Picture 4" descr="A group of people in white coats in a factory&#10;&#10;AI-generated content may be incorrect.">
            <a:extLst>
              <a:ext uri="{FF2B5EF4-FFF2-40B4-BE49-F238E27FC236}">
                <a16:creationId xmlns:a16="http://schemas.microsoft.com/office/drawing/2014/main" id="{380D4AA3-45AF-4CDA-8EF4-52E172DAD563}"/>
              </a:ext>
            </a:extLst>
          </p:cNvPr>
          <p:cNvPicPr>
            <a:picLocks noChangeAspect="1"/>
          </p:cNvPicPr>
          <p:nvPr/>
        </p:nvPicPr>
        <p:blipFill rotWithShape="1">
          <a:blip r:embed="rId3"/>
          <a:srcRect l="12352" r="12356"/>
          <a:stretch>
            <a:fillRect/>
          </a:stretch>
        </p:blipFill>
        <p:spPr>
          <a:xfrm>
            <a:off x="432365" y="1054670"/>
            <a:ext cx="4153153" cy="4150643"/>
          </a:xfrm>
          <a:prstGeom prst="rect">
            <a:avLst/>
          </a:prstGeom>
        </p:spPr>
      </p:pic>
      <p:sp>
        <p:nvSpPr>
          <p:cNvPr id="4" name="Content Placeholder 2">
            <a:extLst>
              <a:ext uri="{FF2B5EF4-FFF2-40B4-BE49-F238E27FC236}">
                <a16:creationId xmlns:a16="http://schemas.microsoft.com/office/drawing/2014/main" id="{071D03CD-7242-3EB9-6C43-809139857009}"/>
              </a:ext>
            </a:extLst>
          </p:cNvPr>
          <p:cNvSpPr>
            <a:spLocks noGrp="1"/>
          </p:cNvSpPr>
          <p:nvPr/>
        </p:nvSpPr>
        <p:spPr>
          <a:xfrm>
            <a:off x="4974769" y="2198914"/>
            <a:ext cx="6574973" cy="3670180"/>
          </a:xfrm>
          <a:prstGeom prst="rect">
            <a:avLst/>
          </a:prstGeom>
        </p:spPr>
        <p:txBody>
          <a:bodyPr vert="horz" lIns="0" tIns="45720" rIns="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defTabSz="914400">
              <a:lnSpc>
                <a:spcPct val="90000"/>
              </a:lnSpc>
              <a:buFont typeface="Calibri" panose="020F0502020204030204" pitchFamily="34" charset="0"/>
            </a:pPr>
            <a:r>
              <a:rPr lang="en-US"/>
              <a:t>ASSIGNMENT 2: Group Presentation Flight Foods Ltd</a:t>
            </a:r>
          </a:p>
          <a:p>
            <a:pPr defTabSz="914400">
              <a:lnSpc>
                <a:spcPct val="90000"/>
              </a:lnSpc>
              <a:buFont typeface="Calibri" panose="020F0502020204030204" pitchFamily="34" charset="0"/>
            </a:pPr>
            <a:r>
              <a:rPr lang="en-US"/>
              <a:t>Student 1 :ANA MARIA CODRINA STANCIU      ID No.2438025</a:t>
            </a:r>
          </a:p>
          <a:p>
            <a:pPr defTabSz="914400">
              <a:lnSpc>
                <a:spcPct val="90000"/>
              </a:lnSpc>
              <a:buFont typeface="Calibri" panose="020F0502020204030204" pitchFamily="34" charset="0"/>
            </a:pPr>
            <a:r>
              <a:rPr lang="en-US"/>
              <a:t>Student 2 : HUSEIN M A ALTEKREETI                 D No.2437840</a:t>
            </a:r>
          </a:p>
          <a:p>
            <a:pPr defTabSz="914400">
              <a:lnSpc>
                <a:spcPct val="90000"/>
              </a:lnSpc>
              <a:buFont typeface="Calibri" panose="020F0502020204030204" pitchFamily="34" charset="0"/>
            </a:pPr>
            <a:r>
              <a:rPr lang="en-US"/>
              <a:t>Student 3: EDGAR LOPES VIEIRA                        ID No. 2438630</a:t>
            </a:r>
          </a:p>
          <a:p>
            <a:pPr defTabSz="914400">
              <a:lnSpc>
                <a:spcPct val="90000"/>
              </a:lnSpc>
              <a:buFont typeface="Calibri" panose="020F0502020204030204" pitchFamily="34" charset="0"/>
            </a:pPr>
            <a:r>
              <a:rPr lang="en-US"/>
              <a:t>Student 4: JEREMY AMOABEN AMPOMAH      ID No. 2442527</a:t>
            </a:r>
          </a:p>
          <a:p>
            <a:pPr marL="0" indent="0" defTabSz="914400">
              <a:lnSpc>
                <a:spcPct val="90000"/>
              </a:lnSpc>
              <a:buNone/>
            </a:pPr>
            <a:endParaRPr lang="en-US"/>
          </a:p>
          <a:p>
            <a:pPr marL="0" marR="0" lvl="0" indent="0" defTabSz="914400" fontAlgn="auto">
              <a:lnSpc>
                <a:spcPct val="90000"/>
              </a:lnSpc>
              <a:spcBef>
                <a:spcPts val="1000"/>
              </a:spcBef>
              <a:spcAft>
                <a:spcPts val="0"/>
              </a:spcAft>
              <a:buSzTx/>
              <a:buFont typeface="Calibri" panose="020F0502020204030204" pitchFamily="34" charset="0"/>
              <a:buNone/>
              <a:tabLst/>
              <a:defRPr/>
            </a:pPr>
            <a:r>
              <a:rPr kumimoji="0" lang="en-US" b="0" i="0" u="none" strike="noStrike" cap="none" spc="0" normalizeH="0" baseline="0" noProof="0">
                <a:ln>
                  <a:noFill/>
                </a:ln>
                <a:effectLst/>
                <a:uLnTx/>
                <a:uFillTx/>
              </a:rPr>
              <a:t>TUTOR’S NAME : ALFRED MENSAH</a:t>
            </a:r>
            <a:endParaRPr lang="en-US" b="0" i="0" u="none" strike="noStrike" cap="none" spc="0" normalizeH="0" baseline="0" noProof="0">
              <a:ln>
                <a:noFill/>
              </a:ln>
              <a:effectLst/>
              <a:uLnTx/>
              <a:uFillTx/>
            </a:endParaRPr>
          </a:p>
          <a:p>
            <a:pPr marL="228600" marR="0" lvl="0" indent="-228600" defTabSz="914400" fontAlgn="auto">
              <a:lnSpc>
                <a:spcPct val="90000"/>
              </a:lnSpc>
              <a:spcBef>
                <a:spcPts val="1000"/>
              </a:spcBef>
              <a:spcAft>
                <a:spcPts val="0"/>
              </a:spcAft>
              <a:buSzTx/>
              <a:buFont typeface="Calibri" panose="020F0502020204030204" pitchFamily="34" charset="0"/>
              <a:buChar char="•"/>
              <a:tabLst/>
              <a:defRPr/>
            </a:pPr>
            <a:endParaRPr kumimoji="0" lang="en-US" b="0" i="0" u="none" strike="noStrike" cap="none" spc="0" normalizeH="0" baseline="0" noProof="0">
              <a:ln>
                <a:noFill/>
              </a:ln>
              <a:effectLst/>
              <a:uLnTx/>
              <a:uFillTx/>
            </a:endParaRPr>
          </a:p>
          <a:p>
            <a:pPr defTabSz="914400">
              <a:lnSpc>
                <a:spcPct val="90000"/>
              </a:lnSpc>
              <a:buFont typeface="Calibri" panose="020F0502020204030204" pitchFamily="34" charset="0"/>
            </a:pPr>
            <a:endParaRPr lang="en-US"/>
          </a:p>
        </p:txBody>
      </p:sp>
    </p:spTree>
    <p:extLst>
      <p:ext uri="{BB962C8B-B14F-4D97-AF65-F5344CB8AC3E}">
        <p14:creationId xmlns:p14="http://schemas.microsoft.com/office/powerpoint/2010/main" val="3221819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91F7E38-A500-483D-8656-A2BAB2168706}"/>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latin typeface="Arial" panose="020B0604020202020204" pitchFamily="34" charset="0"/>
                <a:cs typeface="Arial" panose="020B0604020202020204" pitchFamily="34" charset="0"/>
              </a:rPr>
              <a:t>Overview </a:t>
            </a:r>
          </a:p>
        </p:txBody>
      </p:sp>
      <p:sp>
        <p:nvSpPr>
          <p:cNvPr id="15" name="Rectangle 14">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7" name="Rectangle 2">
            <a:extLst>
              <a:ext uri="{FF2B5EF4-FFF2-40B4-BE49-F238E27FC236}">
                <a16:creationId xmlns:a16="http://schemas.microsoft.com/office/drawing/2014/main" id="{235C76A7-5FF0-61C2-186F-64D0C7FEB023}"/>
              </a:ext>
            </a:extLst>
          </p:cNvPr>
          <p:cNvGraphicFramePr>
            <a:graphicFrameLocks noGrp="1"/>
          </p:cNvGraphicFramePr>
          <p:nvPr>
            <p:ph idx="1"/>
            <p:extLst>
              <p:ext uri="{D42A27DB-BD31-4B8C-83A1-F6EECF244321}">
                <p14:modId xmlns:p14="http://schemas.microsoft.com/office/powerpoint/2010/main" val="172116874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4002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9C188-7816-4A34-80DF-BE366E99A66D}"/>
              </a:ext>
            </a:extLst>
          </p:cNvPr>
          <p:cNvSpPr>
            <a:spLocks noGrp="1"/>
          </p:cNvSpPr>
          <p:nvPr>
            <p:ph type="title"/>
          </p:nvPr>
        </p:nvSpPr>
        <p:spPr>
          <a:xfrm>
            <a:off x="6017913" y="263527"/>
            <a:ext cx="5834742" cy="1450757"/>
          </a:xfrm>
        </p:spPr>
        <p:txBody>
          <a:bodyPr>
            <a:normAutofit/>
          </a:bodyPr>
          <a:lstStyle/>
          <a:p>
            <a:pPr algn="ctr"/>
            <a:r>
              <a:rPr lang="en-US" sz="3600" b="1">
                <a:latin typeface="Arial" panose="020B0604020202020204" pitchFamily="34" charset="0"/>
                <a:cs typeface="Arial" panose="020B0604020202020204" pitchFamily="34" charset="0"/>
              </a:rPr>
              <a:t> Barriers at Flight Foods Ltd</a:t>
            </a:r>
            <a:endParaRPr lang="en-US" sz="360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4DA21BDC-3AB9-4F68-98B8-7A87BD73F748}"/>
              </a:ext>
            </a:extLst>
          </p:cNvPr>
          <p:cNvSpPr>
            <a:spLocks noGrp="1" noChangeArrowheads="1"/>
          </p:cNvSpPr>
          <p:nvPr>
            <p:ph idx="1"/>
          </p:nvPr>
        </p:nvSpPr>
        <p:spPr bwMode="auto">
          <a:xfrm>
            <a:off x="6017913" y="2198914"/>
            <a:ext cx="5531830" cy="367018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Bef>
                <a:spcPct val="0"/>
              </a:spcBef>
              <a:spcAft>
                <a:spcPts val="600"/>
              </a:spcAft>
              <a:buFont typeface="Wingdings" panose="05000000000000000000" pitchFamily="2" charset="2"/>
              <a:buChar char="§"/>
            </a:pPr>
            <a:r>
              <a:rPr kumimoji="0" lang="en-US" altLang="en-US" b="1" i="0" u="none" strike="noStrike" cap="none" normalizeH="0" baseline="0">
                <a:ln>
                  <a:noFill/>
                </a:ln>
                <a:effectLst/>
                <a:latin typeface="Arial"/>
                <a:cs typeface="Arial"/>
              </a:rPr>
              <a:t>Language &amp; Cultural Barriers</a:t>
            </a:r>
          </a:p>
          <a:p>
            <a:pPr eaLnBrk="0" fontAlgn="base" hangingPunct="0">
              <a:spcBef>
                <a:spcPct val="0"/>
              </a:spcBef>
              <a:spcAft>
                <a:spcPts val="600"/>
              </a:spcAft>
              <a:buFont typeface="Wingdings" panose="05000000000000000000" pitchFamily="2" charset="2"/>
              <a:buChar char="v"/>
            </a:pPr>
            <a:r>
              <a:rPr kumimoji="0" lang="en-US" altLang="en-US" b="0" i="0" u="none" strike="noStrike" cap="none" normalizeH="0" baseline="0">
                <a:ln>
                  <a:noFill/>
                </a:ln>
                <a:effectLst/>
                <a:latin typeface="Arial"/>
                <a:cs typeface="Arial"/>
              </a:rPr>
              <a:t>(Campbell</a:t>
            </a:r>
            <a:r>
              <a:rPr lang="en-US" altLang="en-US">
                <a:latin typeface="Arial"/>
                <a:cs typeface="Arial"/>
              </a:rPr>
              <a:t> </a:t>
            </a:r>
            <a:r>
              <a:rPr lang="en-US" altLang="en-US" i="1">
                <a:latin typeface="Arial"/>
                <a:cs typeface="Arial"/>
              </a:rPr>
              <a:t>et a</a:t>
            </a:r>
            <a:r>
              <a:rPr lang="en-US" altLang="en-US">
                <a:latin typeface="Arial"/>
                <a:cs typeface="Arial"/>
              </a:rPr>
              <a:t>l.</a:t>
            </a:r>
            <a:r>
              <a:rPr kumimoji="0" lang="en-US" altLang="en-US" b="0" i="0" u="none" strike="noStrike" cap="none" normalizeH="0" baseline="0">
                <a:ln>
                  <a:noFill/>
                </a:ln>
                <a:effectLst/>
                <a:latin typeface="Arial"/>
                <a:cs typeface="Arial"/>
              </a:rPr>
              <a:t>2020).</a:t>
            </a:r>
          </a:p>
          <a:p>
            <a:pPr eaLnBrk="0" fontAlgn="base" hangingPunct="0">
              <a:spcBef>
                <a:spcPct val="0"/>
              </a:spcBef>
              <a:spcAft>
                <a:spcPts val="600"/>
              </a:spcAft>
              <a:buFont typeface="Wingdings" panose="05000000000000000000" pitchFamily="2" charset="2"/>
              <a:buChar char="§"/>
            </a:pPr>
            <a:endParaRPr kumimoji="0" lang="en-US" altLang="en-US" b="0" i="0" u="none" strike="noStrike" cap="none" normalizeH="0" baseline="0">
              <a:ln>
                <a:noFill/>
              </a:ln>
              <a:effectLst/>
              <a:latin typeface="Arial" panose="020B0604020202020204" pitchFamily="34" charset="0"/>
            </a:endParaRPr>
          </a:p>
          <a:p>
            <a:pPr eaLnBrk="0" fontAlgn="base" hangingPunct="0">
              <a:spcBef>
                <a:spcPct val="0"/>
              </a:spcBef>
              <a:spcAft>
                <a:spcPts val="600"/>
              </a:spcAft>
              <a:buFont typeface="Wingdings" panose="05000000000000000000" pitchFamily="2" charset="2"/>
              <a:buChar char="§"/>
            </a:pPr>
            <a:r>
              <a:rPr kumimoji="0" lang="en-US" altLang="en-US" b="1" i="0" u="none" strike="noStrike" cap="none" normalizeH="0" baseline="0">
                <a:ln>
                  <a:noFill/>
                </a:ln>
                <a:effectLst/>
                <a:latin typeface="Arial"/>
                <a:cs typeface="Arial"/>
              </a:rPr>
              <a:t>Lack of Training</a:t>
            </a:r>
            <a:endParaRPr lang="en-US" altLang="en-US">
              <a:latin typeface="Arial"/>
              <a:cs typeface="Arial"/>
            </a:endParaRPr>
          </a:p>
          <a:p>
            <a:pPr eaLnBrk="0" fontAlgn="base" hangingPunct="0">
              <a:spcBef>
                <a:spcPct val="0"/>
              </a:spcBef>
              <a:spcAft>
                <a:spcPts val="600"/>
              </a:spcAft>
              <a:buFont typeface="Wingdings" panose="05000000000000000000" pitchFamily="2" charset="2"/>
              <a:buChar char="§"/>
            </a:pPr>
            <a:endParaRPr kumimoji="0" lang="en-US" altLang="en-US" b="0" i="0" u="none" strike="noStrike" cap="none" normalizeH="0" baseline="0">
              <a:ln>
                <a:noFill/>
              </a:ln>
              <a:effectLst/>
              <a:latin typeface="Arial" panose="020B0604020202020204" pitchFamily="34" charset="0"/>
            </a:endParaRPr>
          </a:p>
          <a:p>
            <a:pPr eaLnBrk="0" fontAlgn="base" hangingPunct="0">
              <a:spcBef>
                <a:spcPct val="0"/>
              </a:spcBef>
              <a:spcAft>
                <a:spcPts val="600"/>
              </a:spcAft>
              <a:buFont typeface="Wingdings" panose="05000000000000000000" pitchFamily="2" charset="2"/>
              <a:buChar char="§"/>
            </a:pPr>
            <a:r>
              <a:rPr kumimoji="0" lang="en-US" altLang="en-US" b="1" i="0" u="none" strike="noStrike" cap="none" normalizeH="0" baseline="0">
                <a:ln>
                  <a:noFill/>
                </a:ln>
                <a:effectLst/>
                <a:latin typeface="Arial"/>
                <a:cs typeface="Arial"/>
              </a:rPr>
              <a:t> Noise</a:t>
            </a:r>
            <a:endParaRPr lang="en-US" b="0" i="0" u="none" strike="noStrike" cap="none" normalizeH="0" baseline="0">
              <a:ln>
                <a:noFill/>
              </a:ln>
              <a:effectLst/>
              <a:latin typeface="Arial"/>
              <a:ea typeface="+mn-lt"/>
              <a:cs typeface="Arial"/>
            </a:endParaRPr>
          </a:p>
          <a:p>
            <a:pPr marL="0" indent="0" eaLnBrk="0" fontAlgn="base" hangingPunct="0">
              <a:spcBef>
                <a:spcPct val="0"/>
              </a:spcBef>
              <a:spcAft>
                <a:spcPts val="600"/>
              </a:spcAft>
              <a:buNone/>
            </a:pPr>
            <a:endParaRPr lang="en-US" b="0" i="0" u="none" strike="noStrike" cap="none" normalizeH="0" baseline="0">
              <a:ln>
                <a:noFill/>
              </a:ln>
              <a:effectLst/>
              <a:ea typeface="+mn-lt"/>
              <a:cs typeface="+mn-lt"/>
            </a:endParaRPr>
          </a:p>
        </p:txBody>
      </p:sp>
      <p:pic>
        <p:nvPicPr>
          <p:cNvPr id="6" name="Picture 5">
            <a:extLst>
              <a:ext uri="{FF2B5EF4-FFF2-40B4-BE49-F238E27FC236}">
                <a16:creationId xmlns:a16="http://schemas.microsoft.com/office/drawing/2014/main" id="{BA3B4F01-3428-4C19-B8AC-45146A922191}"/>
              </a:ext>
            </a:extLst>
          </p:cNvPr>
          <p:cNvPicPr>
            <a:picLocks noChangeAspect="1"/>
          </p:cNvPicPr>
          <p:nvPr/>
        </p:nvPicPr>
        <p:blipFill>
          <a:blip r:embed="rId3"/>
          <a:stretch>
            <a:fillRect/>
          </a:stretch>
        </p:blipFill>
        <p:spPr>
          <a:xfrm>
            <a:off x="633999" y="1569834"/>
            <a:ext cx="5228919" cy="3454900"/>
          </a:xfrm>
          <a:prstGeom prst="rect">
            <a:avLst/>
          </a:prstGeom>
        </p:spPr>
      </p:pic>
    </p:spTree>
    <p:extLst>
      <p:ext uri="{BB962C8B-B14F-4D97-AF65-F5344CB8AC3E}">
        <p14:creationId xmlns:p14="http://schemas.microsoft.com/office/powerpoint/2010/main" val="1970809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2" name="Rectangle 3101">
            <a:extLst>
              <a:ext uri="{FF2B5EF4-FFF2-40B4-BE49-F238E27FC236}">
                <a16:creationId xmlns:a16="http://schemas.microsoft.com/office/drawing/2014/main" id="{75896A25-D088-48F0-A2E7-9C44D9F6B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3" name="Rectangle 3102">
            <a:extLst>
              <a:ext uri="{FF2B5EF4-FFF2-40B4-BE49-F238E27FC236}">
                <a16:creationId xmlns:a16="http://schemas.microsoft.com/office/drawing/2014/main" id="{DDCD6B11-13E6-4A46-9C85-F8EB0F35C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DF0BE31-6A20-4E49-879E-C5907E8DCC7D}"/>
              </a:ext>
            </a:extLst>
          </p:cNvPr>
          <p:cNvSpPr>
            <a:spLocks noGrp="1"/>
          </p:cNvSpPr>
          <p:nvPr>
            <p:ph type="title"/>
          </p:nvPr>
        </p:nvSpPr>
        <p:spPr>
          <a:xfrm>
            <a:off x="1097280" y="516835"/>
            <a:ext cx="5977937" cy="1666501"/>
          </a:xfrm>
        </p:spPr>
        <p:txBody>
          <a:bodyPr>
            <a:normAutofit/>
          </a:bodyPr>
          <a:lstStyle/>
          <a:p>
            <a:r>
              <a:rPr lang="en-US" sz="4000">
                <a:solidFill>
                  <a:srgbClr val="FFFFFF"/>
                </a:solidFill>
                <a:latin typeface="Arial" panose="020B0604020202020204" pitchFamily="34" charset="0"/>
                <a:cs typeface="Arial" panose="020B0604020202020204" pitchFamily="34" charset="0"/>
              </a:rPr>
              <a:t>Theories to Support Communication Barriers</a:t>
            </a:r>
          </a:p>
        </p:txBody>
      </p:sp>
      <p:sp>
        <p:nvSpPr>
          <p:cNvPr id="4" name="Rectangle 1">
            <a:extLst>
              <a:ext uri="{FF2B5EF4-FFF2-40B4-BE49-F238E27FC236}">
                <a16:creationId xmlns:a16="http://schemas.microsoft.com/office/drawing/2014/main" id="{284CCA75-F06A-4C18-BC8D-A237B7B9323B}"/>
              </a:ext>
            </a:extLst>
          </p:cNvPr>
          <p:cNvSpPr>
            <a:spLocks noGrp="1" noChangeArrowheads="1"/>
          </p:cNvSpPr>
          <p:nvPr>
            <p:ph idx="1"/>
          </p:nvPr>
        </p:nvSpPr>
        <p:spPr bwMode="auto">
          <a:xfrm>
            <a:off x="1097279" y="2236304"/>
            <a:ext cx="5977938" cy="365266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Bef>
                <a:spcPct val="0"/>
              </a:spcBef>
              <a:spcAft>
                <a:spcPts val="600"/>
              </a:spcAft>
            </a:pPr>
            <a:r>
              <a:rPr kumimoji="0" lang="en-US" altLang="en-US" sz="1800" b="1" i="0" u="none" strike="noStrike" cap="none" normalizeH="0" baseline="0">
                <a:ln>
                  <a:noFill/>
                </a:ln>
                <a:solidFill>
                  <a:srgbClr val="FFFFFF"/>
                </a:solidFill>
                <a:effectLst/>
                <a:latin typeface="Arial" panose="020B0604020202020204" pitchFamily="34" charset="0"/>
              </a:rPr>
              <a:t>Shannon and Weaver’s Model</a:t>
            </a:r>
            <a:r>
              <a:rPr kumimoji="0" lang="en-US" altLang="en-US" sz="1800" b="0" i="0" u="none" strike="noStrike" cap="none" normalizeH="0" baseline="0">
                <a:ln>
                  <a:noFill/>
                </a:ln>
                <a:solidFill>
                  <a:srgbClr val="FFFFFF"/>
                </a:solidFill>
                <a:effectLst/>
                <a:latin typeface="Arial" panose="020B0604020202020204" pitchFamily="34" charset="0"/>
              </a:rPr>
              <a:t>: Communication is hindered by "noise," such as language barriers and lack of training (Elobeid,Savvaidis, and Ganji, 2019).</a:t>
            </a:r>
          </a:p>
          <a:p>
            <a:pPr eaLnBrk="0" fontAlgn="base" hangingPunct="0">
              <a:spcBef>
                <a:spcPct val="0"/>
              </a:spcBef>
              <a:spcAft>
                <a:spcPts val="600"/>
              </a:spcAft>
            </a:pPr>
            <a:endParaRPr kumimoji="0" lang="en-US" altLang="en-US" sz="1800" b="0" i="0" u="none" strike="noStrike" cap="none" normalizeH="0" baseline="0">
              <a:ln>
                <a:noFill/>
              </a:ln>
              <a:solidFill>
                <a:srgbClr val="FFFFFF"/>
              </a:solidFill>
              <a:effectLst/>
              <a:latin typeface="Arial" panose="020B0604020202020204" pitchFamily="34" charset="0"/>
            </a:endParaRPr>
          </a:p>
          <a:p>
            <a:pPr eaLnBrk="0" fontAlgn="base" hangingPunct="0">
              <a:spcBef>
                <a:spcPct val="0"/>
              </a:spcBef>
              <a:spcAft>
                <a:spcPts val="600"/>
              </a:spcAft>
            </a:pPr>
            <a:r>
              <a:rPr kumimoji="0" lang="en-US" altLang="en-US" sz="1800" b="1" i="0" u="none" strike="noStrike" cap="none" normalizeH="0" baseline="0">
                <a:ln>
                  <a:noFill/>
                </a:ln>
                <a:solidFill>
                  <a:srgbClr val="FFFFFF"/>
                </a:solidFill>
                <a:effectLst/>
                <a:latin typeface="Arial" panose="020B0604020202020204" pitchFamily="34" charset="0"/>
              </a:rPr>
              <a:t>Schramm’s Model</a:t>
            </a:r>
            <a:r>
              <a:rPr kumimoji="0" lang="en-US" altLang="en-US" sz="1800" b="0" i="0" u="none" strike="noStrike" cap="none" normalizeH="0" baseline="0">
                <a:ln>
                  <a:noFill/>
                </a:ln>
                <a:solidFill>
                  <a:srgbClr val="FFFFFF"/>
                </a:solidFill>
                <a:effectLst/>
                <a:latin typeface="Arial" panose="020B0604020202020204" pitchFamily="34" charset="0"/>
              </a:rPr>
              <a:t>: Lack of shared experience between sender (Gary) and receiver (staff), causing misinterpretations (Ahmad and Chowdhury, 2022).</a:t>
            </a:r>
          </a:p>
          <a:p>
            <a:pPr eaLnBrk="0" fontAlgn="base" hangingPunct="0">
              <a:spcBef>
                <a:spcPct val="0"/>
              </a:spcBef>
              <a:spcAft>
                <a:spcPts val="600"/>
              </a:spcAft>
            </a:pPr>
            <a:endParaRPr kumimoji="0" lang="en-US" altLang="en-US" sz="1800" b="0" i="0" u="none" strike="noStrike" cap="none" normalizeH="0" baseline="0">
              <a:ln>
                <a:noFill/>
              </a:ln>
              <a:solidFill>
                <a:srgbClr val="FFFFFF"/>
              </a:solidFill>
              <a:effectLst/>
              <a:latin typeface="Arial" panose="020B0604020202020204" pitchFamily="34" charset="0"/>
            </a:endParaRPr>
          </a:p>
          <a:p>
            <a:pPr eaLnBrk="0" fontAlgn="base" hangingPunct="0">
              <a:spcBef>
                <a:spcPct val="0"/>
              </a:spcBef>
              <a:spcAft>
                <a:spcPts val="600"/>
              </a:spcAft>
            </a:pPr>
            <a:r>
              <a:rPr kumimoji="0" lang="en-US" altLang="en-US" sz="1800" b="1" i="0" u="none" strike="noStrike" cap="none" normalizeH="0" baseline="0">
                <a:ln>
                  <a:noFill/>
                </a:ln>
                <a:solidFill>
                  <a:srgbClr val="FFFFFF"/>
                </a:solidFill>
                <a:effectLst/>
                <a:latin typeface="Arial" panose="020B0604020202020204" pitchFamily="34" charset="0"/>
              </a:rPr>
              <a:t>Berlo’s SMCR Model</a:t>
            </a:r>
            <a:r>
              <a:rPr kumimoji="0" lang="en-US" altLang="en-US" sz="1800" b="0" i="0" u="none" strike="noStrike" cap="none" normalizeH="0" baseline="0">
                <a:ln>
                  <a:noFill/>
                </a:ln>
                <a:solidFill>
                  <a:srgbClr val="FFFFFF"/>
                </a:solidFill>
                <a:effectLst/>
                <a:latin typeface="Arial" panose="020B0604020202020204" pitchFamily="34" charset="0"/>
              </a:rPr>
              <a:t>: Miscommunication occurs due to ineffective channels and barriers in understanding the message (Elobeid,Savvaidis, and Ganji, 2019).</a:t>
            </a:r>
          </a:p>
        </p:txBody>
      </p:sp>
      <p:sp>
        <p:nvSpPr>
          <p:cNvPr id="3104" name="Rectangle 3103">
            <a:extLst>
              <a:ext uri="{FF2B5EF4-FFF2-40B4-BE49-F238E27FC236}">
                <a16:creationId xmlns:a16="http://schemas.microsoft.com/office/drawing/2014/main" id="{75EBCDCE-0F4C-477C-AB15-886C5F27B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075" name="Picture 3" descr="Shannon Weaver Model -">
            <a:extLst>
              <a:ext uri="{FF2B5EF4-FFF2-40B4-BE49-F238E27FC236}">
                <a16:creationId xmlns:a16="http://schemas.microsoft.com/office/drawing/2014/main" id="{F1F2530D-DEE7-426B-990B-7AB55469C6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16095" y="484631"/>
            <a:ext cx="3346262" cy="1748422"/>
          </a:xfrm>
          <a:prstGeom prst="rect">
            <a:avLst/>
          </a:prstGeom>
          <a:noFill/>
          <a:extLst>
            <a:ext uri="{909E8E84-426E-40DD-AFC4-6F175D3DCCD1}">
              <a14:hiddenFill xmlns:a14="http://schemas.microsoft.com/office/drawing/2010/main">
                <a:solidFill>
                  <a:srgbClr val="FFFFFF"/>
                </a:solidFill>
              </a14:hiddenFill>
            </a:ext>
          </a:extLst>
        </p:spPr>
      </p:pic>
      <p:sp>
        <p:nvSpPr>
          <p:cNvPr id="3105" name="Rectangle 3104">
            <a:extLst>
              <a:ext uri="{FF2B5EF4-FFF2-40B4-BE49-F238E27FC236}">
                <a16:creationId xmlns:a16="http://schemas.microsoft.com/office/drawing/2014/main" id="{17820F06-C1AE-4232-AEE8-3AC8189E4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2361916"/>
            <a:ext cx="464256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1" name="Picture 9" descr="Source–message–channel–receiver model of communication - Wikipedia">
            <a:extLst>
              <a:ext uri="{FF2B5EF4-FFF2-40B4-BE49-F238E27FC236}">
                <a16:creationId xmlns:a16="http://schemas.microsoft.com/office/drawing/2014/main" id="{82248F93-9F9B-47D0-8DA6-E5380A2857A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66643" y="2554787"/>
            <a:ext cx="3445166" cy="1748422"/>
          </a:xfrm>
          <a:prstGeom prst="rect">
            <a:avLst/>
          </a:prstGeom>
          <a:noFill/>
          <a:extLst>
            <a:ext uri="{909E8E84-426E-40DD-AFC4-6F175D3DCCD1}">
              <a14:hiddenFill xmlns:a14="http://schemas.microsoft.com/office/drawing/2010/main">
                <a:solidFill>
                  <a:srgbClr val="FFFFFF"/>
                </a:solidFill>
              </a14:hiddenFill>
            </a:ext>
          </a:extLst>
        </p:spPr>
      </p:pic>
      <p:sp>
        <p:nvSpPr>
          <p:cNvPr id="3106" name="Rectangle 3105">
            <a:extLst>
              <a:ext uri="{FF2B5EF4-FFF2-40B4-BE49-F238E27FC236}">
                <a16:creationId xmlns:a16="http://schemas.microsoft.com/office/drawing/2014/main" id="{9A62E9AA-DA4C-405A-B6ED-5B1FE7A8D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4432072"/>
            <a:ext cx="464256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9" name="Picture 7" descr="Schramm's Model of Communication Example | Uses and More">
            <a:extLst>
              <a:ext uri="{FF2B5EF4-FFF2-40B4-BE49-F238E27FC236}">
                <a16:creationId xmlns:a16="http://schemas.microsoft.com/office/drawing/2014/main" id="{3AA5C424-7467-4A63-B193-01B03FB66B2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533859" y="4624943"/>
            <a:ext cx="2710734" cy="1748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884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4F324-6B33-42EE-9C1D-B681C55D61AC}"/>
              </a:ext>
            </a:extLst>
          </p:cNvPr>
          <p:cNvSpPr>
            <a:spLocks noGrp="1"/>
          </p:cNvSpPr>
          <p:nvPr>
            <p:ph type="title"/>
          </p:nvPr>
        </p:nvSpPr>
        <p:spPr>
          <a:xfrm>
            <a:off x="5890211" y="263527"/>
            <a:ext cx="5560680" cy="1450757"/>
          </a:xfrm>
        </p:spPr>
        <p:txBody>
          <a:bodyPr>
            <a:noAutofit/>
          </a:bodyPr>
          <a:lstStyle/>
          <a:p>
            <a:pPr algn="ctr"/>
            <a:r>
              <a:rPr lang="en-US" sz="3600">
                <a:latin typeface="Arial" panose="020B0604020202020204" pitchFamily="34" charset="0"/>
                <a:cs typeface="Arial" panose="020B0604020202020204" pitchFamily="34" charset="0"/>
              </a:rPr>
              <a:t>Suggestions to Overcome Communication Barriers</a:t>
            </a:r>
          </a:p>
        </p:txBody>
      </p:sp>
      <p:sp>
        <p:nvSpPr>
          <p:cNvPr id="4" name="Rectangle 1">
            <a:extLst>
              <a:ext uri="{FF2B5EF4-FFF2-40B4-BE49-F238E27FC236}">
                <a16:creationId xmlns:a16="http://schemas.microsoft.com/office/drawing/2014/main" id="{BED1B229-DC15-4B08-A7EC-01AB9DD9CAC0}"/>
              </a:ext>
            </a:extLst>
          </p:cNvPr>
          <p:cNvSpPr>
            <a:spLocks noGrp="1" noChangeArrowheads="1"/>
          </p:cNvSpPr>
          <p:nvPr>
            <p:ph idx="1"/>
          </p:nvPr>
        </p:nvSpPr>
        <p:spPr bwMode="auto">
          <a:xfrm>
            <a:off x="5791361" y="2198914"/>
            <a:ext cx="5758381" cy="367018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Bef>
                <a:spcPct val="0"/>
              </a:spcBef>
              <a:spcAft>
                <a:spcPts val="600"/>
              </a:spcAft>
            </a:pPr>
            <a:r>
              <a:rPr kumimoji="0" lang="en-US" altLang="en-US" sz="1700" b="1" i="0" u="none" strike="noStrike" cap="none" normalizeH="0" baseline="0">
                <a:ln>
                  <a:noFill/>
                </a:ln>
                <a:effectLst/>
                <a:latin typeface="Arial"/>
                <a:cs typeface="Arial"/>
              </a:rPr>
              <a:t>Formal Training</a:t>
            </a:r>
            <a:r>
              <a:rPr kumimoji="0" lang="en-US" altLang="en-US" sz="1700" b="0" i="0" u="none" strike="noStrike" cap="none" normalizeH="0" baseline="0">
                <a:ln>
                  <a:noFill/>
                </a:ln>
                <a:effectLst/>
                <a:latin typeface="Arial"/>
                <a:cs typeface="Arial"/>
              </a:rPr>
              <a:t> (Silvester et al., 2024).</a:t>
            </a:r>
            <a:endParaRPr lang="en-US" sz="1700" b="0" i="0" u="none" strike="noStrike" cap="none" normalizeH="0" baseline="0">
              <a:ln>
                <a:noFill/>
              </a:ln>
              <a:effectLst/>
              <a:ea typeface="+mn-lt"/>
              <a:cs typeface="+mn-lt"/>
            </a:endParaRPr>
          </a:p>
          <a:p>
            <a:pPr eaLnBrk="0" fontAlgn="base" hangingPunct="0">
              <a:spcBef>
                <a:spcPct val="0"/>
              </a:spcBef>
              <a:spcAft>
                <a:spcPts val="600"/>
              </a:spcAft>
            </a:pPr>
            <a:endParaRPr kumimoji="0" lang="en-US" altLang="en-US" sz="1700" b="0" i="0" u="none" strike="noStrike" cap="none" normalizeH="0" baseline="0">
              <a:ln>
                <a:noFill/>
              </a:ln>
              <a:effectLst/>
              <a:latin typeface="Arial" panose="020B0604020202020204" pitchFamily="34" charset="0"/>
            </a:endParaRPr>
          </a:p>
          <a:p>
            <a:pPr eaLnBrk="0" fontAlgn="base" hangingPunct="0">
              <a:spcBef>
                <a:spcPct val="0"/>
              </a:spcBef>
              <a:spcAft>
                <a:spcPts val="600"/>
              </a:spcAft>
            </a:pPr>
            <a:r>
              <a:rPr kumimoji="0" lang="en-US" altLang="en-US" sz="1700" b="1" i="0" u="none" strike="noStrike" cap="none" normalizeH="0" baseline="0">
                <a:ln>
                  <a:noFill/>
                </a:ln>
                <a:effectLst/>
                <a:latin typeface="Arial"/>
                <a:cs typeface="Arial"/>
              </a:rPr>
              <a:t>Multilingual Signage</a:t>
            </a:r>
            <a:r>
              <a:rPr kumimoji="0" lang="en-US" altLang="en-US" sz="1700" b="0" i="0" u="none" strike="noStrike" cap="none" normalizeH="0" baseline="0">
                <a:ln>
                  <a:noFill/>
                </a:ln>
                <a:effectLst/>
                <a:latin typeface="Arial"/>
                <a:cs typeface="Arial"/>
              </a:rPr>
              <a:t>: (Mantel and </a:t>
            </a:r>
            <a:r>
              <a:rPr kumimoji="0" lang="en-US" altLang="en-US" sz="1700" b="0" i="0" u="none" strike="noStrike" cap="none" normalizeH="0" baseline="0" err="1">
                <a:ln>
                  <a:noFill/>
                </a:ln>
                <a:effectLst/>
                <a:latin typeface="Arial"/>
                <a:cs typeface="Arial"/>
              </a:rPr>
              <a:t>Kellaris</a:t>
            </a:r>
            <a:r>
              <a:rPr kumimoji="0" lang="en-US" altLang="en-US" sz="1700" b="0" i="0" u="none" strike="noStrike" cap="none" normalizeH="0" baseline="0">
                <a:ln>
                  <a:noFill/>
                </a:ln>
                <a:effectLst/>
                <a:latin typeface="Arial"/>
                <a:cs typeface="Arial"/>
              </a:rPr>
              <a:t>, 2023).</a:t>
            </a:r>
            <a:endParaRPr lang="en-US" altLang="en-US" sz="1700" b="0" i="0" u="none" strike="noStrike" cap="none" normalizeH="0" baseline="0">
              <a:ln>
                <a:noFill/>
              </a:ln>
              <a:effectLst/>
              <a:latin typeface="Arial"/>
              <a:cs typeface="Arial"/>
            </a:endParaRPr>
          </a:p>
          <a:p>
            <a:pPr eaLnBrk="0" fontAlgn="base" hangingPunct="0">
              <a:spcBef>
                <a:spcPct val="0"/>
              </a:spcBef>
              <a:spcAft>
                <a:spcPts val="600"/>
              </a:spcAft>
            </a:pPr>
            <a:endParaRPr kumimoji="0" lang="en-US" altLang="en-US" sz="1700" b="0" i="0" u="none" strike="noStrike" cap="none" normalizeH="0" baseline="0">
              <a:ln>
                <a:noFill/>
              </a:ln>
              <a:effectLst/>
              <a:latin typeface="Arial" panose="020B0604020202020204" pitchFamily="34" charset="0"/>
            </a:endParaRPr>
          </a:p>
          <a:p>
            <a:pPr eaLnBrk="0" fontAlgn="base" hangingPunct="0">
              <a:spcBef>
                <a:spcPct val="0"/>
              </a:spcBef>
              <a:spcAft>
                <a:spcPts val="600"/>
              </a:spcAft>
            </a:pPr>
            <a:r>
              <a:rPr kumimoji="0" lang="en-US" altLang="en-US" sz="1700" b="1" i="0" u="none" strike="noStrike" cap="none" normalizeH="0" baseline="0">
                <a:ln>
                  <a:noFill/>
                </a:ln>
                <a:effectLst/>
                <a:latin typeface="Arial"/>
                <a:cs typeface="Arial"/>
              </a:rPr>
              <a:t>Cultural Sensitivity Training</a:t>
            </a:r>
            <a:r>
              <a:rPr kumimoji="0" lang="en-US" altLang="en-US" sz="1700" b="0" i="0" u="none" strike="noStrike" cap="none" normalizeH="0" baseline="0">
                <a:ln>
                  <a:noFill/>
                </a:ln>
                <a:effectLst/>
                <a:latin typeface="Arial"/>
                <a:cs typeface="Arial"/>
              </a:rPr>
              <a:t>: (Afridah</a:t>
            </a:r>
            <a:r>
              <a:rPr lang="en-US" altLang="en-US" sz="1700">
                <a:latin typeface="Arial"/>
                <a:cs typeface="Arial"/>
              </a:rPr>
              <a:t> </a:t>
            </a:r>
            <a:r>
              <a:rPr kumimoji="0" lang="en-US" altLang="en-US" sz="1700" b="0" i="0" u="none" strike="noStrike" cap="none" normalizeH="0" baseline="0">
                <a:ln>
                  <a:noFill/>
                </a:ln>
                <a:effectLst/>
                <a:latin typeface="Arial"/>
                <a:cs typeface="Arial"/>
              </a:rPr>
              <a:t>and Lubis, 2024).</a:t>
            </a:r>
            <a:endParaRPr lang="en-US" altLang="en-US" sz="1700" b="0" i="0" u="none" strike="noStrike" cap="none" normalizeH="0" baseline="0">
              <a:ln>
                <a:noFill/>
              </a:ln>
              <a:effectLst/>
              <a:latin typeface="Arial"/>
              <a:cs typeface="Arial"/>
            </a:endParaRPr>
          </a:p>
          <a:p>
            <a:pPr eaLnBrk="0" fontAlgn="base" hangingPunct="0">
              <a:spcBef>
                <a:spcPct val="0"/>
              </a:spcBef>
              <a:spcAft>
                <a:spcPts val="600"/>
              </a:spcAft>
            </a:pPr>
            <a:endParaRPr lang="en-US" altLang="en-US" sz="1700">
              <a:latin typeface="Arial"/>
              <a:cs typeface="Arial"/>
            </a:endParaRPr>
          </a:p>
          <a:p>
            <a:pPr eaLnBrk="0" fontAlgn="base" hangingPunct="0">
              <a:spcBef>
                <a:spcPct val="0"/>
              </a:spcBef>
              <a:spcAft>
                <a:spcPts val="600"/>
              </a:spcAft>
            </a:pPr>
            <a:r>
              <a:rPr lang="en-US" altLang="en-US" sz="1700" b="1" i="0" u="none" strike="noStrike" cap="none" normalizeH="0" baseline="0">
                <a:ln>
                  <a:noFill/>
                </a:ln>
                <a:effectLst/>
                <a:latin typeface="Arial"/>
                <a:cs typeface="Arial"/>
              </a:rPr>
              <a:t>Noise </a:t>
            </a:r>
            <a:r>
              <a:rPr lang="en-US" altLang="en-US" sz="1700" b="1" i="1">
                <a:latin typeface="Arial"/>
                <a:cs typeface="Arial"/>
              </a:rPr>
              <a:t>: </a:t>
            </a:r>
            <a:r>
              <a:rPr lang="en-US" altLang="en-US" sz="1700" strike="noStrike" cap="none" normalizeH="0" baseline="0">
                <a:ln>
                  <a:noFill/>
                </a:ln>
                <a:effectLst/>
                <a:latin typeface="Arial"/>
                <a:cs typeface="Arial"/>
              </a:rPr>
              <a:t>Provide new machines / regular </a:t>
            </a:r>
            <a:r>
              <a:rPr lang="en-US" altLang="en-US" sz="1700">
                <a:latin typeface="Arial"/>
                <a:cs typeface="Arial"/>
              </a:rPr>
              <a:t>maintenance to the new equipment</a:t>
            </a:r>
            <a:r>
              <a:rPr lang="en-US" altLang="en-US" sz="1700" b="1">
                <a:latin typeface="Arial"/>
                <a:cs typeface="Arial"/>
              </a:rPr>
              <a:t>. </a:t>
            </a:r>
            <a:endParaRPr lang="en-US" altLang="en-US" sz="1700" b="1" strike="noStrike" cap="none" normalizeH="0" baseline="0">
              <a:ln>
                <a:noFill/>
              </a:ln>
              <a:effectLst/>
              <a:latin typeface="Arial"/>
              <a:cs typeface="Arial"/>
            </a:endParaRPr>
          </a:p>
          <a:p>
            <a:pPr marL="0" indent="0">
              <a:spcBef>
                <a:spcPct val="0"/>
              </a:spcBef>
              <a:spcAft>
                <a:spcPts val="600"/>
              </a:spcAft>
              <a:buNone/>
            </a:pPr>
            <a:endParaRPr lang="en-US" altLang="en-US" sz="1700" b="0" i="0" u="none" strike="noStrike" cap="none" normalizeH="0" baseline="0">
              <a:ln>
                <a:noFill/>
              </a:ln>
              <a:effectLst/>
              <a:latin typeface="Arial" panose="020B0604020202020204" pitchFamily="34" charset="0"/>
              <a:cs typeface="Arial"/>
            </a:endParaRPr>
          </a:p>
          <a:p>
            <a:pPr marL="0" indent="0">
              <a:spcBef>
                <a:spcPct val="0"/>
              </a:spcBef>
              <a:spcAft>
                <a:spcPts val="600"/>
              </a:spcAft>
              <a:buNone/>
            </a:pPr>
            <a:endParaRPr lang="en-US" altLang="en-US" sz="1700" b="0" i="0" u="none" strike="noStrike" cap="none" normalizeH="0" baseline="0">
              <a:ln>
                <a:noFill/>
              </a:ln>
              <a:effectLst/>
              <a:latin typeface="Arial"/>
              <a:cs typeface="Arial"/>
            </a:endParaRPr>
          </a:p>
        </p:txBody>
      </p:sp>
      <p:pic>
        <p:nvPicPr>
          <p:cNvPr id="6" name="Picture 5">
            <a:extLst>
              <a:ext uri="{FF2B5EF4-FFF2-40B4-BE49-F238E27FC236}">
                <a16:creationId xmlns:a16="http://schemas.microsoft.com/office/drawing/2014/main" id="{917D7E30-ECE6-40AD-B41A-BD942D9B3E55}"/>
              </a:ext>
            </a:extLst>
          </p:cNvPr>
          <p:cNvPicPr>
            <a:picLocks noChangeAspect="1"/>
          </p:cNvPicPr>
          <p:nvPr/>
        </p:nvPicPr>
        <p:blipFill>
          <a:blip r:embed="rId3"/>
          <a:stretch>
            <a:fillRect/>
          </a:stretch>
        </p:blipFill>
        <p:spPr>
          <a:xfrm>
            <a:off x="476955" y="628967"/>
            <a:ext cx="5314406" cy="5314406"/>
          </a:xfrm>
          <a:prstGeom prst="rect">
            <a:avLst/>
          </a:prstGeom>
        </p:spPr>
      </p:pic>
    </p:spTree>
    <p:extLst>
      <p:ext uri="{BB962C8B-B14F-4D97-AF65-F5344CB8AC3E}">
        <p14:creationId xmlns:p14="http://schemas.microsoft.com/office/powerpoint/2010/main" val="376805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9D01F790-DD03-42F9-BA1A-68D67A92C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9D3FAB87-3CFA-4F57-9867-8D5B043E5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6297" y="0"/>
            <a:ext cx="705001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9256426-42B6-4A5A-9CF1-F69E5367CEBA}"/>
              </a:ext>
            </a:extLst>
          </p:cNvPr>
          <p:cNvSpPr>
            <a:spLocks noGrp="1"/>
          </p:cNvSpPr>
          <p:nvPr>
            <p:ph type="title"/>
          </p:nvPr>
        </p:nvSpPr>
        <p:spPr>
          <a:xfrm>
            <a:off x="5717731" y="639763"/>
            <a:ext cx="5825118" cy="5583499"/>
          </a:xfrm>
        </p:spPr>
        <p:txBody>
          <a:bodyPr anchor="ctr">
            <a:normAutofit/>
          </a:bodyPr>
          <a:lstStyle/>
          <a:p>
            <a:r>
              <a:rPr lang="en-US" sz="8000">
                <a:solidFill>
                  <a:srgbClr val="FFFFFF"/>
                </a:solidFill>
                <a:latin typeface="Arial" panose="020B0604020202020204" pitchFamily="34" charset="0"/>
                <a:cs typeface="Arial" panose="020B0604020202020204" pitchFamily="34" charset="0"/>
              </a:rPr>
              <a:t>Conclusion</a:t>
            </a:r>
          </a:p>
        </p:txBody>
      </p:sp>
      <p:sp>
        <p:nvSpPr>
          <p:cNvPr id="53" name="Rectangle 52">
            <a:extLst>
              <a:ext uri="{FF2B5EF4-FFF2-40B4-BE49-F238E27FC236}">
                <a16:creationId xmlns:a16="http://schemas.microsoft.com/office/drawing/2014/main" id="{76928EA5-66AD-46CE-B63D-16D337556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0940"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37" name="Rectangle 1">
            <a:extLst>
              <a:ext uri="{FF2B5EF4-FFF2-40B4-BE49-F238E27FC236}">
                <a16:creationId xmlns:a16="http://schemas.microsoft.com/office/drawing/2014/main" id="{A8F2E88A-24B2-9906-B7AE-968A92B834B9}"/>
              </a:ext>
            </a:extLst>
          </p:cNvPr>
          <p:cNvGraphicFramePr>
            <a:graphicFrameLocks noGrp="1"/>
          </p:cNvGraphicFramePr>
          <p:nvPr>
            <p:ph idx="1"/>
            <p:extLst>
              <p:ext uri="{D42A27DB-BD31-4B8C-83A1-F6EECF244321}">
                <p14:modId xmlns:p14="http://schemas.microsoft.com/office/powerpoint/2010/main" val="50628745"/>
              </p:ext>
            </p:extLst>
          </p:nvPr>
        </p:nvGraphicFramePr>
        <p:xfrm>
          <a:off x="492370" y="639763"/>
          <a:ext cx="3939387" cy="5529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9976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97F60D4-F05C-4A44-9F2C-884E796CCDF3}"/>
              </a:ext>
            </a:extLst>
          </p:cNvPr>
          <p:cNvSpPr>
            <a:spLocks noGrp="1"/>
          </p:cNvSpPr>
          <p:nvPr>
            <p:ph type="title"/>
          </p:nvPr>
        </p:nvSpPr>
        <p:spPr>
          <a:xfrm>
            <a:off x="492370" y="605896"/>
            <a:ext cx="3084844" cy="5646208"/>
          </a:xfrm>
        </p:spPr>
        <p:txBody>
          <a:bodyPr anchor="ctr">
            <a:normAutofit/>
          </a:bodyPr>
          <a:lstStyle/>
          <a:p>
            <a:r>
              <a:rPr lang="en-US" sz="3600">
                <a:solidFill>
                  <a:srgbClr val="FFFFFF"/>
                </a:solidFill>
              </a:rPr>
              <a:t>References</a:t>
            </a:r>
          </a:p>
        </p:txBody>
      </p:sp>
      <p:sp>
        <p:nvSpPr>
          <p:cNvPr id="32" name="Rectangle 3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Content Placeholder 2">
            <a:extLst>
              <a:ext uri="{FF2B5EF4-FFF2-40B4-BE49-F238E27FC236}">
                <a16:creationId xmlns:a16="http://schemas.microsoft.com/office/drawing/2014/main" id="{05EAF609-604E-4E2C-BDE5-FADEE219ED66}"/>
              </a:ext>
            </a:extLst>
          </p:cNvPr>
          <p:cNvSpPr>
            <a:spLocks noGrp="1"/>
          </p:cNvSpPr>
          <p:nvPr>
            <p:ph idx="1"/>
          </p:nvPr>
        </p:nvSpPr>
        <p:spPr>
          <a:xfrm>
            <a:off x="4742016" y="605896"/>
            <a:ext cx="6413663" cy="5646208"/>
          </a:xfrm>
        </p:spPr>
        <p:txBody>
          <a:bodyPr vert="horz" lIns="91440" tIns="45720" rIns="91440" bIns="45720" rtlCol="0" anchor="ctr">
            <a:normAutofit/>
          </a:bodyPr>
          <a:lstStyle/>
          <a:p>
            <a:pPr marL="0" marR="0">
              <a:spcBef>
                <a:spcPts val="0"/>
              </a:spcBef>
              <a:spcAft>
                <a:spcPts val="1200"/>
              </a:spcAft>
            </a:pPr>
            <a:r>
              <a:rPr lang="en-US" sz="1300">
                <a:effectLst/>
                <a:latin typeface="Arial"/>
                <a:ea typeface="Times New Roman" panose="02020603050405020304" pitchFamily="18" charset="0"/>
                <a:cs typeface="Arial"/>
              </a:rPr>
              <a:t>Afridah and Lubis, M. (2024). </a:t>
            </a:r>
            <a:r>
              <a:rPr lang="en-US" sz="1300" i="1">
                <a:effectLst/>
                <a:latin typeface="Arial"/>
                <a:ea typeface="Times New Roman" panose="02020603050405020304" pitchFamily="18" charset="0"/>
                <a:cs typeface="Arial"/>
              </a:rPr>
              <a:t>The Role of Communication and Employee Engagement in Promoting Inclusion in the Workplace: A Case Study in...</a:t>
            </a:r>
            <a:r>
              <a:rPr lang="en-US" sz="1300">
                <a:effectLst/>
                <a:latin typeface="Arial"/>
                <a:ea typeface="Times New Roman" panose="02020603050405020304" pitchFamily="18" charset="0"/>
                <a:cs typeface="Arial"/>
              </a:rPr>
              <a:t> [online] ResearchGate. Available at: </a:t>
            </a:r>
            <a:r>
              <a:rPr lang="en-US" sz="1300" u="sng">
                <a:effectLst/>
                <a:latin typeface="Arial"/>
                <a:ea typeface="Times New Roman" panose="02020603050405020304" pitchFamily="18" charset="0"/>
                <a:cs typeface="Arial"/>
                <a:hlinkClick r:id="rId3">
                  <a:extLst>
                    <a:ext uri="{A12FA001-AC4F-418D-AE19-62706E023703}">
                      <ahyp:hlinkClr xmlns:ahyp="http://schemas.microsoft.com/office/drawing/2018/hyperlinkcolor" val="tx"/>
                    </a:ext>
                  </a:extLst>
                </a:hlinkClick>
              </a:rPr>
              <a:t>https://www.researchgate.net/publication/380342523_The_Role_of_Communication_and_Employee_Engagement_in_Promoting_Inclusion_in_the_Workplace_A_Case_Study_in_the_Creative_Industry.</a:t>
            </a:r>
            <a:endParaRPr lang="en-US" sz="1300">
              <a:effectLst/>
              <a:latin typeface="Arial"/>
              <a:ea typeface="Times New Roman" panose="02020603050405020304" pitchFamily="18" charset="0"/>
              <a:cs typeface="Arial"/>
            </a:endParaRPr>
          </a:p>
          <a:p>
            <a:pPr marL="0" marR="0">
              <a:spcBef>
                <a:spcPts val="0"/>
              </a:spcBef>
              <a:spcAft>
                <a:spcPts val="1200"/>
              </a:spcAft>
            </a:pPr>
            <a:r>
              <a:rPr lang="en-US" sz="1300">
                <a:effectLst/>
                <a:latin typeface="Arial"/>
                <a:ea typeface="Times New Roman" panose="02020603050405020304" pitchFamily="18" charset="0"/>
                <a:cs typeface="Arial"/>
              </a:rPr>
              <a:t>Ahmad, A. and Chowdhury, D. (2022). A Review of Effective Communication and Its Impact on Interpersonal Relationships, Conflict Resolution, and Decision-Making. </a:t>
            </a:r>
            <a:r>
              <a:rPr lang="en-US" sz="1300" i="1">
                <a:effectLst/>
                <a:latin typeface="Arial"/>
                <a:ea typeface="Times New Roman" panose="02020603050405020304" pitchFamily="18" charset="0"/>
                <a:cs typeface="Arial"/>
              </a:rPr>
              <a:t>Review of Applied Socio-Economic Research</a:t>
            </a:r>
            <a:r>
              <a:rPr lang="en-US" sz="1300">
                <a:effectLst/>
                <a:latin typeface="Arial"/>
                <a:ea typeface="Times New Roman" panose="02020603050405020304" pitchFamily="18" charset="0"/>
                <a:cs typeface="Arial"/>
              </a:rPr>
              <a:t>, [online] 24(2), pp.18–23. </a:t>
            </a:r>
            <a:endParaRPr lang="en-US" sz="1300" u="sng">
              <a:effectLst/>
              <a:latin typeface="Arial"/>
              <a:ea typeface="Times New Roman" panose="02020603050405020304" pitchFamily="18" charset="0"/>
              <a:cs typeface="Arial"/>
            </a:endParaRPr>
          </a:p>
          <a:p>
            <a:pPr marL="0" marR="0">
              <a:spcBef>
                <a:spcPts val="0"/>
              </a:spcBef>
              <a:spcAft>
                <a:spcPts val="1200"/>
              </a:spcAft>
            </a:pPr>
            <a:r>
              <a:rPr lang="en-US" sz="1300">
                <a:effectLst/>
                <a:latin typeface="Arial"/>
                <a:ea typeface="Times New Roman" panose="02020603050405020304" pitchFamily="18" charset="0"/>
                <a:cs typeface="Arial"/>
              </a:rPr>
              <a:t>Campbell, S., Campbell-Phillips, S. and Phillips, D. (2020). </a:t>
            </a:r>
            <a:r>
              <a:rPr lang="en-US" sz="1300" i="1">
                <a:effectLst/>
                <a:latin typeface="Arial"/>
                <a:ea typeface="Times New Roman" panose="02020603050405020304" pitchFamily="18" charset="0"/>
                <a:cs typeface="Arial"/>
              </a:rPr>
              <a:t>Lack of communication between management and employees</a:t>
            </a:r>
            <a:r>
              <a:rPr lang="en-US" sz="1300">
                <a:effectLst/>
                <a:latin typeface="Arial"/>
                <a:ea typeface="Times New Roman" panose="02020603050405020304" pitchFamily="18" charset="0"/>
                <a:cs typeface="Arial"/>
              </a:rPr>
              <a:t>. [online] ResearchGate. Available at: </a:t>
            </a:r>
            <a:r>
              <a:rPr lang="en-US" sz="1300" u="sng">
                <a:effectLst/>
                <a:latin typeface="Arial"/>
                <a:ea typeface="Times New Roman" panose="02020603050405020304" pitchFamily="18" charset="0"/>
                <a:cs typeface="Arial"/>
                <a:hlinkClick r:id="rId4">
                  <a:extLst>
                    <a:ext uri="{A12FA001-AC4F-418D-AE19-62706E023703}">
                      <ahyp:hlinkClr xmlns:ahyp="http://schemas.microsoft.com/office/drawing/2018/hyperlinkcolor" val="tx"/>
                    </a:ext>
                  </a:extLst>
                </a:hlinkClick>
              </a:rPr>
              <a:t>https://www.researchgate.net/publication/342796387_Lack_of_Communication_between_Management_and_Employees.</a:t>
            </a:r>
            <a:endParaRPr lang="en-US" sz="1300">
              <a:effectLst/>
              <a:latin typeface="Arial"/>
              <a:ea typeface="Times New Roman" panose="02020603050405020304" pitchFamily="18" charset="0"/>
              <a:cs typeface="Arial"/>
            </a:endParaRPr>
          </a:p>
          <a:p>
            <a:pPr marL="0">
              <a:spcBef>
                <a:spcPts val="0"/>
              </a:spcBef>
              <a:spcAft>
                <a:spcPts val="1200"/>
              </a:spcAft>
            </a:pPr>
            <a:r>
              <a:rPr lang="en-US" sz="1300">
                <a:effectLst/>
                <a:latin typeface="Arial"/>
                <a:ea typeface="Times New Roman" panose="02020603050405020304" pitchFamily="18" charset="0"/>
                <a:cs typeface="Arial"/>
              </a:rPr>
              <a:t>Elobeid, T., </a:t>
            </a:r>
            <a:r>
              <a:rPr lang="en-US" sz="1300" err="1">
                <a:effectLst/>
                <a:latin typeface="Arial"/>
                <a:ea typeface="Times New Roman" panose="02020603050405020304" pitchFamily="18" charset="0"/>
                <a:cs typeface="Arial"/>
              </a:rPr>
              <a:t>Savvaidis</a:t>
            </a:r>
            <a:r>
              <a:rPr lang="en-US" sz="1300">
                <a:effectLst/>
                <a:latin typeface="Arial"/>
                <a:ea typeface="Times New Roman" panose="02020603050405020304" pitchFamily="18" charset="0"/>
                <a:cs typeface="Arial"/>
              </a:rPr>
              <a:t>, I. and Ganji, V. (2019). Impact of food safety training on the knowledge, practice, and attitudes of food handlers working in fast-food restaurants. </a:t>
            </a:r>
            <a:r>
              <a:rPr lang="en-US" sz="1300" i="1">
                <a:effectLst/>
                <a:latin typeface="Arial"/>
                <a:ea typeface="Times New Roman" panose="02020603050405020304" pitchFamily="18" charset="0"/>
                <a:cs typeface="Arial"/>
              </a:rPr>
              <a:t>British Food Journal</a:t>
            </a:r>
            <a:r>
              <a:rPr lang="en-US" sz="1300">
                <a:effectLst/>
                <a:latin typeface="Arial"/>
                <a:ea typeface="Times New Roman" panose="02020603050405020304" pitchFamily="18" charset="0"/>
                <a:cs typeface="Arial"/>
              </a:rPr>
              <a:t>, 121(4), pp.937–949.</a:t>
            </a:r>
            <a:r>
              <a:rPr lang="en-US" sz="1300">
                <a:latin typeface="Arial"/>
                <a:ea typeface="Times New Roman" panose="02020603050405020304" pitchFamily="18" charset="0"/>
                <a:cs typeface="Arial"/>
              </a:rPr>
              <a:t>  </a:t>
            </a:r>
            <a:endParaRPr lang="en-US" sz="1300" u="sng">
              <a:effectLst/>
              <a:latin typeface="Arial"/>
              <a:ea typeface="Times New Roman" panose="02020603050405020304" pitchFamily="18" charset="0"/>
              <a:cs typeface="Arial"/>
            </a:endParaRPr>
          </a:p>
          <a:p>
            <a:pPr marL="0" marR="0">
              <a:spcBef>
                <a:spcPts val="0"/>
              </a:spcBef>
              <a:spcAft>
                <a:spcPts val="1200"/>
              </a:spcAft>
            </a:pPr>
            <a:r>
              <a:rPr lang="en-US" sz="1300">
                <a:effectLst/>
                <a:latin typeface="Arial"/>
                <a:ea typeface="Times New Roman" panose="02020603050405020304" pitchFamily="18" charset="0"/>
                <a:cs typeface="Arial"/>
              </a:rPr>
              <a:t>Kamal, N., Raihan, N. and Maidin, A. (2023). </a:t>
            </a:r>
            <a:r>
              <a:rPr lang="en-US" sz="1300" i="1">
                <a:effectLst/>
                <a:latin typeface="Arial"/>
                <a:ea typeface="Times New Roman" panose="02020603050405020304" pitchFamily="18" charset="0"/>
                <a:cs typeface="Arial"/>
              </a:rPr>
              <a:t>Communication Barriers in Work Environment: Understanding Impact and Challenges</a:t>
            </a:r>
            <a:r>
              <a:rPr lang="en-US" sz="1300">
                <a:effectLst/>
                <a:latin typeface="Arial"/>
                <a:ea typeface="Times New Roman" panose="02020603050405020304" pitchFamily="18" charset="0"/>
                <a:cs typeface="Arial"/>
              </a:rPr>
              <a:t>. </a:t>
            </a:r>
            <a:r>
              <a:rPr lang="en-US" sz="1300">
                <a:latin typeface="Arial"/>
                <a:ea typeface="Times New Roman" panose="02020603050405020304" pitchFamily="18" charset="0"/>
                <a:cs typeface="Arial"/>
              </a:rPr>
              <a:t>[online]</a:t>
            </a:r>
            <a:r>
              <a:rPr lang="en-US" sz="1300">
                <a:effectLst/>
                <a:latin typeface="Arial"/>
                <a:ea typeface="Times New Roman" panose="02020603050405020304" pitchFamily="18" charset="0"/>
                <a:cs typeface="Arial"/>
              </a:rPr>
              <a:t> ResearchGate. Available at: </a:t>
            </a:r>
            <a:r>
              <a:rPr lang="en-US" sz="1300" u="sng">
                <a:effectLst/>
                <a:latin typeface="Arial"/>
                <a:ea typeface="Times New Roman" panose="02020603050405020304" pitchFamily="18" charset="0"/>
                <a:cs typeface="Arial"/>
                <a:hlinkClick r:id="rId5">
                  <a:extLst>
                    <a:ext uri="{A12FA001-AC4F-418D-AE19-62706E023703}">
                      <ahyp:hlinkClr xmlns:ahyp="http://schemas.microsoft.com/office/drawing/2018/hyperlinkcolor" val="tx"/>
                    </a:ext>
                  </a:extLst>
                </a:hlinkClick>
              </a:rPr>
              <a:t>https://www.researchgate.net/publication/375903142_Communication_Barriers_in_Work_Environment_Understanding_Impact_and_Challenges.</a:t>
            </a:r>
            <a:endParaRPr lang="en-US" sz="1300">
              <a:effectLst/>
              <a:latin typeface="Arial"/>
              <a:ea typeface="Times New Roman" panose="02020603050405020304" pitchFamily="18" charset="0"/>
              <a:cs typeface="Arial"/>
            </a:endParaRPr>
          </a:p>
          <a:p>
            <a:pPr marL="0" marR="0">
              <a:spcBef>
                <a:spcPts val="0"/>
              </a:spcBef>
              <a:spcAft>
                <a:spcPts val="1200"/>
              </a:spcAft>
            </a:pPr>
            <a:r>
              <a:rPr lang="en-US" sz="1300">
                <a:effectLst/>
                <a:latin typeface="Arial"/>
                <a:ea typeface="Times New Roman" panose="02020603050405020304" pitchFamily="18" charset="0"/>
                <a:cs typeface="Arial"/>
              </a:rPr>
              <a:t>Mantel, S. and </a:t>
            </a:r>
            <a:r>
              <a:rPr lang="en-US" sz="1300" err="1">
                <a:effectLst/>
                <a:latin typeface="Arial"/>
                <a:ea typeface="Times New Roman" panose="02020603050405020304" pitchFamily="18" charset="0"/>
                <a:cs typeface="Arial"/>
              </a:rPr>
              <a:t>Kellaris</a:t>
            </a:r>
            <a:r>
              <a:rPr lang="en-US" sz="1300">
                <a:effectLst/>
                <a:latin typeface="Arial"/>
                <a:ea typeface="Times New Roman" panose="02020603050405020304" pitchFamily="18" charset="0"/>
                <a:cs typeface="Arial"/>
              </a:rPr>
              <a:t>, J. (2023). Bilingual Signs: How Language Influences Shoppers. </a:t>
            </a:r>
            <a:r>
              <a:rPr lang="en-US" sz="1300" i="1">
                <a:effectLst/>
                <a:latin typeface="Arial"/>
                <a:ea typeface="Times New Roman" panose="02020603050405020304" pitchFamily="18" charset="0"/>
                <a:cs typeface="Arial"/>
              </a:rPr>
              <a:t>Interdisciplinary Journal of Signage and Wayfinding</a:t>
            </a:r>
            <a:r>
              <a:rPr lang="en-US" sz="1300">
                <a:effectLst/>
                <a:latin typeface="Arial"/>
                <a:ea typeface="Times New Roman" panose="02020603050405020304" pitchFamily="18" charset="0"/>
                <a:cs typeface="Arial"/>
              </a:rPr>
              <a:t>,  7(1), pp.5–20.  </a:t>
            </a:r>
          </a:p>
          <a:p>
            <a:pPr marL="0" marR="0">
              <a:spcBef>
                <a:spcPts val="0"/>
              </a:spcBef>
              <a:spcAft>
                <a:spcPts val="1200"/>
              </a:spcAft>
            </a:pPr>
            <a:r>
              <a:rPr lang="en-US" sz="1300">
                <a:effectLst/>
                <a:latin typeface="Arial"/>
                <a:ea typeface="Times New Roman" panose="02020603050405020304" pitchFamily="18" charset="0"/>
                <a:cs typeface="Arial"/>
              </a:rPr>
              <a:t>Silvester, Vindy </a:t>
            </a:r>
            <a:r>
              <a:rPr lang="en-US" sz="1300" err="1">
                <a:effectLst/>
                <a:latin typeface="Arial"/>
                <a:ea typeface="Times New Roman" panose="02020603050405020304" pitchFamily="18" charset="0"/>
                <a:cs typeface="Arial"/>
              </a:rPr>
              <a:t>Fitriawaty</a:t>
            </a:r>
            <a:r>
              <a:rPr lang="en-US" sz="1300">
                <a:effectLst/>
                <a:latin typeface="Arial"/>
                <a:ea typeface="Times New Roman" panose="02020603050405020304" pitchFamily="18" charset="0"/>
                <a:cs typeface="Arial"/>
              </a:rPr>
              <a:t> </a:t>
            </a:r>
            <a:r>
              <a:rPr lang="en-US" sz="1300" err="1">
                <a:effectLst/>
                <a:latin typeface="Arial"/>
                <a:ea typeface="Times New Roman" panose="02020603050405020304" pitchFamily="18" charset="0"/>
                <a:cs typeface="Arial"/>
              </a:rPr>
              <a:t>Marhaeni</a:t>
            </a:r>
            <a:r>
              <a:rPr lang="en-US" sz="1300">
                <a:effectLst/>
                <a:latin typeface="Arial"/>
                <a:ea typeface="Times New Roman" panose="02020603050405020304" pitchFamily="18" charset="0"/>
                <a:cs typeface="Arial"/>
              </a:rPr>
              <a:t>, Alvira, M., Faiqah Putri and Anastasya, F. (2024). Impact of Training and Development Programs on Employee Performance in the Manufacturing Sector. </a:t>
            </a:r>
            <a:r>
              <a:rPr lang="en-US" sz="1300" i="1">
                <a:effectLst/>
                <a:latin typeface="Arial"/>
                <a:ea typeface="Times New Roman" panose="02020603050405020304" pitchFamily="18" charset="0"/>
                <a:cs typeface="Arial"/>
              </a:rPr>
              <a:t>Acta </a:t>
            </a:r>
            <a:r>
              <a:rPr lang="en-US" sz="1300" i="1" err="1">
                <a:effectLst/>
                <a:latin typeface="Arial"/>
                <a:ea typeface="Times New Roman" panose="02020603050405020304" pitchFamily="18" charset="0"/>
                <a:cs typeface="Arial"/>
              </a:rPr>
              <a:t>Psychologia</a:t>
            </a:r>
            <a:r>
              <a:rPr lang="en-US" sz="1300">
                <a:effectLst/>
                <a:latin typeface="Arial"/>
                <a:ea typeface="Times New Roman" panose="02020603050405020304" pitchFamily="18" charset="0"/>
                <a:cs typeface="Arial"/>
              </a:rPr>
              <a:t>, 3(3), pp.140–151. </a:t>
            </a:r>
            <a:endParaRPr lang="en-US" sz="1300">
              <a:latin typeface="Arial"/>
              <a:cs typeface="Arial"/>
            </a:endParaRPr>
          </a:p>
        </p:txBody>
      </p:sp>
    </p:spTree>
    <p:extLst>
      <p:ext uri="{BB962C8B-B14F-4D97-AF65-F5344CB8AC3E}">
        <p14:creationId xmlns:p14="http://schemas.microsoft.com/office/powerpoint/2010/main" val="2631972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white sign with yellow text&#10;&#10;AI-generated content may be incorrect.">
            <a:extLst>
              <a:ext uri="{FF2B5EF4-FFF2-40B4-BE49-F238E27FC236}">
                <a16:creationId xmlns:a16="http://schemas.microsoft.com/office/drawing/2014/main" id="{2E6160AC-E610-97BE-3505-61D6E51B9811}"/>
              </a:ext>
            </a:extLst>
          </p:cNvPr>
          <p:cNvPicPr>
            <a:picLocks noChangeAspect="1"/>
          </p:cNvPicPr>
          <p:nvPr/>
        </p:nvPicPr>
        <p:blipFill>
          <a:blip r:embed="rId2"/>
          <a:srcRect l="11205" r="10143"/>
          <a:stretch>
            <a:fillRect/>
          </a:stretch>
        </p:blipFill>
        <p:spPr>
          <a:xfrm>
            <a:off x="842772" y="1276212"/>
            <a:ext cx="5092361" cy="4305576"/>
          </a:xfrm>
          <a:prstGeom prst="rect">
            <a:avLst/>
          </a:prstGeom>
        </p:spPr>
      </p:pic>
      <p:pic>
        <p:nvPicPr>
          <p:cNvPr id="6" name="Picture 5" descr="Back of people's heads and raised hands at corporate presentation with speaker and whiteboard out of focus in background">
            <a:extLst>
              <a:ext uri="{FF2B5EF4-FFF2-40B4-BE49-F238E27FC236}">
                <a16:creationId xmlns:a16="http://schemas.microsoft.com/office/drawing/2014/main" id="{9D37C536-362E-0494-EC01-6F3DAD94E3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6867" y="2195369"/>
            <a:ext cx="5092361" cy="3386419"/>
          </a:xfrm>
          <a:prstGeom prst="rect">
            <a:avLst/>
          </a:prstGeom>
        </p:spPr>
      </p:pic>
      <p:sp>
        <p:nvSpPr>
          <p:cNvPr id="7" name="Rectangle 6">
            <a:extLst>
              <a:ext uri="{FF2B5EF4-FFF2-40B4-BE49-F238E27FC236}">
                <a16:creationId xmlns:a16="http://schemas.microsoft.com/office/drawing/2014/main" id="{C6EF1686-2083-A9C5-38F9-2CF1A023D4C6}"/>
              </a:ext>
            </a:extLst>
          </p:cNvPr>
          <p:cNvSpPr/>
          <p:nvPr/>
        </p:nvSpPr>
        <p:spPr>
          <a:xfrm>
            <a:off x="6154011" y="1043439"/>
            <a:ext cx="5296386" cy="923330"/>
          </a:xfrm>
          <a:prstGeom prst="rect">
            <a:avLst/>
          </a:prstGeom>
          <a:solidFill>
            <a:schemeClr val="bg1"/>
          </a:solidFill>
        </p:spPr>
        <p:txBody>
          <a:bodyPr wrap="none" lIns="91440" tIns="45720" rIns="91440" bIns="45720">
            <a:spAutoFit/>
          </a:bodyPr>
          <a:lstStyle/>
          <a:p>
            <a:pPr algn="ctr"/>
            <a:r>
              <a:rPr lang="en-US" sz="5400" b="0" cap="none" spc="0">
                <a:ln w="0"/>
                <a:solidFill>
                  <a:schemeClr val="accent1"/>
                </a:solidFill>
                <a:effectLst>
                  <a:reflection blurRad="6350" stA="53000" endA="300" endPos="35500" dir="5400000" sy="-90000" algn="bl" rotWithShape="0"/>
                </a:effectLst>
              </a:rPr>
              <a:t>ANY QUESTIONS</a:t>
            </a:r>
            <a:r>
              <a:rPr lang="en-US"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a:t>
            </a:r>
          </a:p>
        </p:txBody>
      </p:sp>
    </p:spTree>
    <p:extLst>
      <p:ext uri="{BB962C8B-B14F-4D97-AF65-F5344CB8AC3E}">
        <p14:creationId xmlns:p14="http://schemas.microsoft.com/office/powerpoint/2010/main" val="344008395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8</Slides>
  <Notes>7</Notes>
  <HiddenSlides>0</HiddenSlides>
  <ScaleCrop>false</ScaleCrop>
  <HeadingPairs>
    <vt:vector size="4" baseType="variant">
      <vt:variant>
        <vt:lpstr>Theme</vt:lpstr>
      </vt:variant>
      <vt:variant>
        <vt:i4>2</vt:i4>
      </vt:variant>
      <vt:variant>
        <vt:lpstr>Slide Titles</vt:lpstr>
      </vt:variant>
      <vt:variant>
        <vt:i4>8</vt:i4>
      </vt:variant>
    </vt:vector>
  </HeadingPairs>
  <TitlesOfParts>
    <vt:vector size="10" baseType="lpstr">
      <vt:lpstr>Retrospect</vt:lpstr>
      <vt:lpstr>1_Retrospect</vt:lpstr>
      <vt:lpstr>LCLM4003 Effective  Teamwork and Communication</vt:lpstr>
      <vt:lpstr>Overview </vt:lpstr>
      <vt:lpstr> Barriers at Flight Foods Ltd</vt:lpstr>
      <vt:lpstr>Theories to Support Communication Barriers</vt:lpstr>
      <vt:lpstr>Suggestions to Overcome Communication Barriers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Communication and Operational Efficiency at Flight Foods Ltd.</dc:title>
  <dc:creator>Arafat Hasan Siam</dc:creator>
  <cp:revision>1</cp:revision>
  <dcterms:created xsi:type="dcterms:W3CDTF">2025-11-02T20:09:57Z</dcterms:created>
  <dcterms:modified xsi:type="dcterms:W3CDTF">2025-12-06T17:37:28Z</dcterms:modified>
</cp:coreProperties>
</file>