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6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21393150" cy="3027045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7D88C8-8865-46D6-8B66-A64B3FF85FE3}" v="501" dt="2023-06-02T23:19:56.9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microsoft.com/office/2016/11/relationships/changesInfo" Target="changesInfos/changesInfo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i Curelaru (1918109)" userId="S::1918109@student.uwtsd.ac.uk::f225dce9-bc38-4a02-99e8-ce92a4030dbb" providerId="AD" clId="Web-{A67D88C8-8865-46D6-8B66-A64B3FF85FE3}"/>
    <pc:docChg chg="mod addSld modSld addMainMaster delMainMaster modMainMaster setSldSz">
      <pc:chgData name="Andrei Curelaru (1918109)" userId="S::1918109@student.uwtsd.ac.uk::f225dce9-bc38-4a02-99e8-ce92a4030dbb" providerId="AD" clId="Web-{A67D88C8-8865-46D6-8B66-A64B3FF85FE3}" dt="2023-06-02T23:19:56.968" v="352" actId="14100"/>
      <pc:docMkLst>
        <pc:docMk/>
      </pc:docMkLst>
      <pc:sldChg chg="modSp mod modClrScheme chgLayout">
        <pc:chgData name="Andrei Curelaru (1918109)" userId="S::1918109@student.uwtsd.ac.uk::f225dce9-bc38-4a02-99e8-ce92a4030dbb" providerId="AD" clId="Web-{A67D88C8-8865-46D6-8B66-A64B3FF85FE3}" dt="2023-06-02T23:14:54.882" v="319"/>
        <pc:sldMkLst>
          <pc:docMk/>
          <pc:sldMk cId="356326839" sldId="256"/>
        </pc:sldMkLst>
        <pc:spChg chg="mod ord">
          <ac:chgData name="Andrei Curelaru (1918109)" userId="S::1918109@student.uwtsd.ac.uk::f225dce9-bc38-4a02-99e8-ce92a4030dbb" providerId="AD" clId="Web-{A67D88C8-8865-46D6-8B66-A64B3FF85FE3}" dt="2023-06-02T23:14:54.882" v="319"/>
          <ac:spMkLst>
            <pc:docMk/>
            <pc:sldMk cId="356326839" sldId="256"/>
            <ac:spMk id="2" creationId="{00000000-0000-0000-0000-000000000000}"/>
          </ac:spMkLst>
        </pc:spChg>
        <pc:spChg chg="mod ord">
          <ac:chgData name="Andrei Curelaru (1918109)" userId="S::1918109@student.uwtsd.ac.uk::f225dce9-bc38-4a02-99e8-ce92a4030dbb" providerId="AD" clId="Web-{A67D88C8-8865-46D6-8B66-A64B3FF85FE3}" dt="2023-06-02T23:14:54.882" v="319"/>
          <ac:spMkLst>
            <pc:docMk/>
            <pc:sldMk cId="356326839" sldId="256"/>
            <ac:spMk id="3" creationId="{00000000-0000-0000-0000-000000000000}"/>
          </ac:spMkLst>
        </pc:spChg>
      </pc:sldChg>
      <pc:sldChg chg="addSp delSp modSp new mod setBg modClrScheme chgLayout">
        <pc:chgData name="Andrei Curelaru (1918109)" userId="S::1918109@student.uwtsd.ac.uk::f225dce9-bc38-4a02-99e8-ce92a4030dbb" providerId="AD" clId="Web-{A67D88C8-8865-46D6-8B66-A64B3FF85FE3}" dt="2023-06-02T23:19:56.968" v="352" actId="14100"/>
        <pc:sldMkLst>
          <pc:docMk/>
          <pc:sldMk cId="3547903184" sldId="257"/>
        </pc:sldMkLst>
        <pc:spChg chg="mod ord">
          <ac:chgData name="Andrei Curelaru (1918109)" userId="S::1918109@student.uwtsd.ac.uk::f225dce9-bc38-4a02-99e8-ce92a4030dbb" providerId="AD" clId="Web-{A67D88C8-8865-46D6-8B66-A64B3FF85FE3}" dt="2023-06-02T23:16:15.822" v="331" actId="20577"/>
          <ac:spMkLst>
            <pc:docMk/>
            <pc:sldMk cId="3547903184" sldId="257"/>
            <ac:spMk id="2" creationId="{B82DF417-396D-1E2D-33A4-E35B7BB89318}"/>
          </ac:spMkLst>
        </pc:spChg>
        <pc:spChg chg="del">
          <ac:chgData name="Andrei Curelaru (1918109)" userId="S::1918109@student.uwtsd.ac.uk::f225dce9-bc38-4a02-99e8-ce92a4030dbb" providerId="AD" clId="Web-{A67D88C8-8865-46D6-8B66-A64B3FF85FE3}" dt="2023-06-02T22:44:08.412" v="49"/>
          <ac:spMkLst>
            <pc:docMk/>
            <pc:sldMk cId="3547903184" sldId="257"/>
            <ac:spMk id="3" creationId="{0D26F771-55A5-3B66-9AA3-D8126B9BCFB4}"/>
          </ac:spMkLst>
        </pc:spChg>
        <pc:spChg chg="add del mod">
          <ac:chgData name="Andrei Curelaru (1918109)" userId="S::1918109@student.uwtsd.ac.uk::f225dce9-bc38-4a02-99e8-ce92a4030dbb" providerId="AD" clId="Web-{A67D88C8-8865-46D6-8B66-A64B3FF85FE3}" dt="2023-06-02T22:52:26.385" v="62"/>
          <ac:spMkLst>
            <pc:docMk/>
            <pc:sldMk cId="3547903184" sldId="257"/>
            <ac:spMk id="6" creationId="{8FE35F76-521C-222C-ECE9-8478B75DCB26}"/>
          </ac:spMkLst>
        </pc:spChg>
        <pc:spChg chg="add mod">
          <ac:chgData name="Andrei Curelaru (1918109)" userId="S::1918109@student.uwtsd.ac.uk::f225dce9-bc38-4a02-99e8-ce92a4030dbb" providerId="AD" clId="Web-{A67D88C8-8865-46D6-8B66-A64B3FF85FE3}" dt="2023-06-02T23:19:56.968" v="352" actId="14100"/>
          <ac:spMkLst>
            <pc:docMk/>
            <pc:sldMk cId="3547903184" sldId="257"/>
            <ac:spMk id="9" creationId="{62D9B0CD-3E72-638A-1574-B47D248B66B7}"/>
          </ac:spMkLst>
        </pc:spChg>
        <pc:picChg chg="add del mod ord">
          <ac:chgData name="Andrei Curelaru (1918109)" userId="S::1918109@student.uwtsd.ac.uk::f225dce9-bc38-4a02-99e8-ce92a4030dbb" providerId="AD" clId="Web-{A67D88C8-8865-46D6-8B66-A64B3FF85FE3}" dt="2023-06-02T22:46:05.259" v="61"/>
          <ac:picMkLst>
            <pc:docMk/>
            <pc:sldMk cId="3547903184" sldId="257"/>
            <ac:picMk id="4" creationId="{8875992B-73AC-8EB2-5FC6-87451350AD34}"/>
          </ac:picMkLst>
        </pc:picChg>
        <pc:picChg chg="add mod ord">
          <ac:chgData name="Andrei Curelaru (1918109)" userId="S::1918109@student.uwtsd.ac.uk::f225dce9-bc38-4a02-99e8-ce92a4030dbb" providerId="AD" clId="Web-{A67D88C8-8865-46D6-8B66-A64B3FF85FE3}" dt="2023-06-02T23:18:45.623" v="340" actId="1076"/>
          <ac:picMkLst>
            <pc:docMk/>
            <pc:sldMk cId="3547903184" sldId="257"/>
            <ac:picMk id="7" creationId="{F4FCAC57-1EA2-9B1E-A4EB-478BD3DECF36}"/>
          </ac:picMkLst>
        </pc:picChg>
        <pc:picChg chg="add mod">
          <ac:chgData name="Andrei Curelaru (1918109)" userId="S::1918109@student.uwtsd.ac.uk::f225dce9-bc38-4a02-99e8-ce92a4030dbb" providerId="AD" clId="Web-{A67D88C8-8865-46D6-8B66-A64B3FF85FE3}" dt="2023-06-02T22:52:40.448" v="73" actId="14100"/>
          <ac:picMkLst>
            <pc:docMk/>
            <pc:sldMk cId="3547903184" sldId="257"/>
            <ac:picMk id="8" creationId="{A1C5102C-D2D0-E473-D519-3D68107C60EC}"/>
          </ac:picMkLst>
        </pc:picChg>
        <pc:picChg chg="add del mod">
          <ac:chgData name="Andrei Curelaru (1918109)" userId="S::1918109@student.uwtsd.ac.uk::f225dce9-bc38-4a02-99e8-ce92a4030dbb" providerId="AD" clId="Web-{A67D88C8-8865-46D6-8B66-A64B3FF85FE3}" dt="2023-06-02T23:13:53.146" v="304"/>
          <ac:picMkLst>
            <pc:docMk/>
            <pc:sldMk cId="3547903184" sldId="257"/>
            <ac:picMk id="10" creationId="{D6784A13-B3CC-DFE4-29B7-2CBF51035410}"/>
          </ac:picMkLst>
        </pc:picChg>
        <pc:picChg chg="add mod">
          <ac:chgData name="Andrei Curelaru (1918109)" userId="S::1918109@student.uwtsd.ac.uk::f225dce9-bc38-4a02-99e8-ce92a4030dbb" providerId="AD" clId="Web-{A67D88C8-8865-46D6-8B66-A64B3FF85FE3}" dt="2023-06-02T23:15:13.305" v="323" actId="1076"/>
          <ac:picMkLst>
            <pc:docMk/>
            <pc:sldMk cId="3547903184" sldId="257"/>
            <ac:picMk id="11" creationId="{3847734D-EE62-05C5-5B85-916E9774BF7E}"/>
          </ac:picMkLst>
        </pc:picChg>
      </pc:sldChg>
      <pc:sldMasterChg chg="modSp del delSldLayout modSldLayout">
        <pc:chgData name="Andrei Curelaru (1918109)" userId="S::1918109@student.uwtsd.ac.uk::f225dce9-bc38-4a02-99e8-ce92a4030dbb" providerId="AD" clId="Web-{A67D88C8-8865-46D6-8B66-A64B3FF85FE3}" dt="2023-06-02T22:36:11.524" v="1"/>
        <pc:sldMasterMkLst>
          <pc:docMk/>
          <pc:sldMasterMk cId="0" sldId="2147483648"/>
        </pc:sldMasterMkLst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3" creationId="{00000000-0000-0000-0000-000000000000}"/>
          </ac:spMkLst>
        </pc:spChg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4" creationId="{00000000-0000-0000-0000-000000000000}"/>
          </ac:spMkLst>
        </pc:spChg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5" creationId="{00000000-0000-0000-0000-000000000000}"/>
          </ac:spMkLst>
        </pc:spChg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6" creationId="{00000000-0000-0000-0000-000000000000}"/>
          </ac:spMkLst>
        </pc:spChg>
        <pc:spChg chg="mod">
          <ac:chgData name="Andrei Curelaru (1918109)" userId="S::1918109@student.uwtsd.ac.uk::f225dce9-bc38-4a02-99e8-ce92a4030dbb" providerId="AD" clId="Web-{A67D88C8-8865-46D6-8B66-A64B3FF85FE3}" dt="2023-06-02T22:36:11.243" v="0"/>
          <ac:spMkLst>
            <pc:docMk/>
            <pc:sldMasterMk cId="0" sldId="2147483648"/>
            <ac:spMk id="21" creationId="{00000000-0000-0000-0000-000000000000}"/>
          </ac:spMkLst>
        </pc:spChg>
        <pc:grpChg chg="mod">
          <ac:chgData name="Andrei Curelaru (1918109)" userId="S::1918109@student.uwtsd.ac.uk::f225dce9-bc38-4a02-99e8-ce92a4030dbb" providerId="AD" clId="Web-{A67D88C8-8865-46D6-8B66-A64B3FF85FE3}" dt="2023-06-02T22:36:11.243" v="0"/>
          <ac:grpSpMkLst>
            <pc:docMk/>
            <pc:sldMasterMk cId="0" sldId="2147483648"/>
            <ac:grpSpMk id="8" creationId="{00000000-0000-0000-0000-000000000000}"/>
          </ac:grpSpMkLst>
        </pc:grp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49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5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11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49"/>
              <ac:spMk id="12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49"/>
              <ac:grpSpMk id="7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0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0"/>
              <ac:spMk id="3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2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2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2"/>
              <ac:spMk id="4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3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3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3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3"/>
              <ac:spMk id="5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3"/>
              <ac:spMk id="6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4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4"/>
              <ac:spMk id="9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5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5"/>
              <ac:spMk id="7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6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6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6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6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6"/>
              <ac:spMk id="16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56"/>
              <ac:grpSpMk id="9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8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8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8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8"/>
              <ac:spMk id="4" creationId="{00000000-0000-0000-0000-000000000000}"/>
            </ac:spMkLst>
          </pc:s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59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9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9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9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59"/>
              <ac:spMk id="14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59"/>
              <ac:grpSpMk id="9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61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1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1"/>
              <ac:spMk id="8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1"/>
              <ac:spMk id="13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61"/>
              <ac:grpSpMk id="7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62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2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2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2"/>
              <ac:spMk id="14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62"/>
              <ac:grpSpMk id="9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67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7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7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7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7"/>
              <ac:spMk id="16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67"/>
              <ac:grpSpMk id="9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68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8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8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8"/>
              <ac:spMk id="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8"/>
              <ac:spMk id="16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68"/>
              <ac:grpSpMk id="9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69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5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1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16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19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69"/>
              <ac:spMk id="20" creationId="{00000000-0000-0000-0000-000000000000}"/>
            </ac:spMkLst>
          </pc:spChg>
          <pc:cxnChg chg="mod">
            <ac:chgData name="Andrei Curelaru (1918109)" userId="S::1918109@student.uwtsd.ac.uk::f225dce9-bc38-4a02-99e8-ce92a4030dbb" providerId="AD" clId="Web-{A67D88C8-8865-46D6-8B66-A64B3FF85FE3}" dt="2023-06-02T22:36:11.243" v="0"/>
            <ac:cxnSpMkLst>
              <pc:docMk/>
              <pc:sldMasterMk cId="0" sldId="2147483648"/>
              <pc:sldLayoutMk cId="0" sldId="2147483669"/>
              <ac:cxnSpMk id="17" creationId="{00000000-0000-0000-0000-000000000000}"/>
            </ac:cxnSpMkLst>
          </pc:cxnChg>
          <pc:cxnChg chg="mod">
            <ac:chgData name="Andrei Curelaru (1918109)" userId="S::1918109@student.uwtsd.ac.uk::f225dce9-bc38-4a02-99e8-ce92a4030dbb" providerId="AD" clId="Web-{A67D88C8-8865-46D6-8B66-A64B3FF85FE3}" dt="2023-06-02T22:36:11.243" v="0"/>
            <ac:cxnSpMkLst>
              <pc:docMk/>
              <pc:sldMasterMk cId="0" sldId="2147483648"/>
              <pc:sldLayoutMk cId="0" sldId="2147483669"/>
              <ac:cxnSpMk id="18" creationId="{00000000-0000-0000-0000-000000000000}"/>
            </ac:cxnSpMkLst>
          </pc:cxn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70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5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8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1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19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2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2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2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41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0"/>
              <ac:spMk id="42" creationId="{00000000-0000-0000-0000-000000000000}"/>
            </ac:spMkLst>
          </pc:spChg>
          <pc:cxnChg chg="mod">
            <ac:chgData name="Andrei Curelaru (1918109)" userId="S::1918109@student.uwtsd.ac.uk::f225dce9-bc38-4a02-99e8-ce92a4030dbb" providerId="AD" clId="Web-{A67D88C8-8865-46D6-8B66-A64B3FF85FE3}" dt="2023-06-02T22:36:11.243" v="0"/>
            <ac:cxnSpMkLst>
              <pc:docMk/>
              <pc:sldMasterMk cId="0" sldId="2147483648"/>
              <pc:sldLayoutMk cId="0" sldId="2147483670"/>
              <ac:cxnSpMk id="43" creationId="{00000000-0000-0000-0000-000000000000}"/>
            </ac:cxnSpMkLst>
          </pc:cxnChg>
          <pc:cxnChg chg="mod">
            <ac:chgData name="Andrei Curelaru (1918109)" userId="S::1918109@student.uwtsd.ac.uk::f225dce9-bc38-4a02-99e8-ce92a4030dbb" providerId="AD" clId="Web-{A67D88C8-8865-46D6-8B66-A64B3FF85FE3}" dt="2023-06-02T22:36:11.243" v="0"/>
            <ac:cxnSpMkLst>
              <pc:docMk/>
              <pc:sldMasterMk cId="0" sldId="2147483648"/>
              <pc:sldLayoutMk cId="0" sldId="2147483670"/>
              <ac:cxnSpMk id="44" creationId="{00000000-0000-0000-0000-000000000000}"/>
            </ac:cxnSpMkLst>
          </pc:cxn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72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10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1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14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16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2"/>
              <ac:spMk id="19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72"/>
              <ac:grpSpMk id="3" creationId="{00000000-0000-0000-0000-000000000000}"/>
            </ac:grpSpMkLst>
          </pc:grpChg>
        </pc:sldLayoutChg>
        <pc:sldLayoutChg chg="modSp del">
          <pc:chgData name="Andrei Curelaru (1918109)" userId="S::1918109@student.uwtsd.ac.uk::f225dce9-bc38-4a02-99e8-ce92a4030dbb" providerId="AD" clId="Web-{A67D88C8-8865-46D6-8B66-A64B3FF85FE3}" dt="2023-06-02T22:36:11.524" v="1"/>
          <pc:sldLayoutMkLst>
            <pc:docMk/>
            <pc:sldMasterMk cId="0" sldId="2147483648"/>
            <pc:sldLayoutMk cId="0" sldId="2147483673"/>
          </pc:sldLayoutMkLst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3"/>
              <ac:spMk id="2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3"/>
              <ac:spMk id="3" creationId="{00000000-0000-0000-0000-000000000000}"/>
            </ac:spMkLst>
          </pc:spChg>
          <pc:spChg chg="mod">
            <ac:chgData name="Andrei Curelaru (1918109)" userId="S::1918109@student.uwtsd.ac.uk::f225dce9-bc38-4a02-99e8-ce92a4030dbb" providerId="AD" clId="Web-{A67D88C8-8865-46D6-8B66-A64B3FF85FE3}" dt="2023-06-02T22:36:11.243" v="0"/>
            <ac:spMkLst>
              <pc:docMk/>
              <pc:sldMasterMk cId="0" sldId="2147483648"/>
              <pc:sldLayoutMk cId="0" sldId="2147483673"/>
              <ac:spMk id="16" creationId="{00000000-0000-0000-0000-000000000000}"/>
            </ac:spMkLst>
          </pc:spChg>
          <pc:grpChg chg="mod">
            <ac:chgData name="Andrei Curelaru (1918109)" userId="S::1918109@student.uwtsd.ac.uk::f225dce9-bc38-4a02-99e8-ce92a4030dbb" providerId="AD" clId="Web-{A67D88C8-8865-46D6-8B66-A64B3FF85FE3}" dt="2023-06-02T22:36:11.243" v="0"/>
            <ac:grpSpMkLst>
              <pc:docMk/>
              <pc:sldMasterMk cId="0" sldId="2147483648"/>
              <pc:sldLayoutMk cId="0" sldId="2147483673"/>
              <ac:grpSpMk id="8" creationId="{00000000-0000-0000-0000-000000000000}"/>
            </ac:grpSpMkLst>
          </pc:grpChg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2:44:19.881" v="51"/>
        <pc:sldMasterMkLst>
          <pc:docMk/>
          <pc:sldMasterMk cId="49706379" sldId="2147483674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529760087" sldId="214748367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4201802207" sldId="214748367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2456834854" sldId="214748367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818274156" sldId="214748367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358540666" sldId="214748367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1104662750" sldId="214748368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1509210280" sldId="214748368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744799639" sldId="214748368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2584077052" sldId="214748368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3817502443" sldId="214748368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1778190049" sldId="214748368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3558192933" sldId="214748368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1329172095" sldId="214748368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3225360176" sldId="214748368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1192412880" sldId="214748368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925728298" sldId="214748369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2:44:19.881" v="51"/>
          <pc:sldLayoutMkLst>
            <pc:docMk/>
            <pc:sldMasterMk cId="49706379" sldId="2147483674"/>
            <pc:sldLayoutMk cId="2506483870" sldId="2147483691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22.069" v="311"/>
        <pc:sldMasterMkLst>
          <pc:docMk/>
          <pc:sldMasterMk cId="1487471177" sldId="2147483692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1585931212" sldId="214748369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84582152" sldId="214748369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732614478" sldId="214748369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830925032" sldId="214748369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4047082475" sldId="214748369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3467960253" sldId="214748369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4249050987" sldId="214748369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323447098" sldId="214748370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3799349645" sldId="214748370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488197920" sldId="214748370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3298992034" sldId="214748370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450208098" sldId="214748370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767235320" sldId="214748370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626324104" sldId="214748370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2289500048" sldId="214748370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3951409341" sldId="214748370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2.069" v="311"/>
          <pc:sldLayoutMkLst>
            <pc:docMk/>
            <pc:sldMasterMk cId="1487471177" sldId="2147483692"/>
            <pc:sldLayoutMk cId="1258208679" sldId="2147483709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25.085" v="312"/>
        <pc:sldMasterMkLst>
          <pc:docMk/>
          <pc:sldMasterMk cId="535722389" sldId="2147483710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1179786789" sldId="214748371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165240419" sldId="214748371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916178393" sldId="214748371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533365663" sldId="214748371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437935170" sldId="214748371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1695150511" sldId="214748371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3152357498" sldId="214748371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061317254" sldId="214748371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3794941385" sldId="214748371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615179092" sldId="214748372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66124129" sldId="214748372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3713493907" sldId="214748372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451378315" sldId="214748372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489626315" sldId="214748372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3574951470" sldId="214748372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1091677992" sldId="214748372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5.085" v="312"/>
          <pc:sldLayoutMkLst>
            <pc:docMk/>
            <pc:sldMasterMk cId="535722389" sldId="2147483710"/>
            <pc:sldLayoutMk cId="2916505795" sldId="2147483727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29.757" v="313"/>
        <pc:sldMasterMkLst>
          <pc:docMk/>
          <pc:sldMasterMk cId="3638167902" sldId="2147483728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2284046916" sldId="214748372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1706087375" sldId="214748373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2154839299" sldId="214748373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2713891638" sldId="214748373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3068739093" sldId="214748373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4057082218" sldId="214748373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3942778346" sldId="214748373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618383654" sldId="214748373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3331680858" sldId="214748373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850727010" sldId="214748373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29.757" v="313"/>
          <pc:sldLayoutMkLst>
            <pc:docMk/>
            <pc:sldMasterMk cId="3638167902" sldId="2147483728"/>
            <pc:sldLayoutMk cId="1127011740" sldId="2147483739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46.976" v="317"/>
        <pc:sldMasterMkLst>
          <pc:docMk/>
          <pc:sldMasterMk cId="1405385909" sldId="2147483740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1713625774" sldId="214748374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306307954" sldId="214748374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478043074" sldId="214748374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3653817833" sldId="214748374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1048917735" sldId="214748374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3313426977" sldId="214748374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1103126344" sldId="214748374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594487437" sldId="214748374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582918067" sldId="214748374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299755171" sldId="214748375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6.976" v="317"/>
          <pc:sldLayoutMkLst>
            <pc:docMk/>
            <pc:sldMasterMk cId="1405385909" sldId="2147483740"/>
            <pc:sldLayoutMk cId="169036625" sldId="2147483751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49.913" v="318"/>
        <pc:sldMasterMkLst>
          <pc:docMk/>
          <pc:sldMasterMk cId="3521805712" sldId="2147483752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562080656" sldId="214748375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811015163" sldId="214748375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919721727" sldId="214748375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3435561517" sldId="214748375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3947876578" sldId="214748375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974660460" sldId="214748375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1639759239" sldId="214748375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3729079591" sldId="214748376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3565035450" sldId="214748376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604082972" sldId="214748376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49.913" v="318"/>
          <pc:sldLayoutMkLst>
            <pc:docMk/>
            <pc:sldMasterMk cId="3521805712" sldId="2147483752"/>
            <pc:sldLayoutMk cId="3003687920" sldId="2147483763"/>
          </pc:sldLayoutMkLst>
        </pc:sldLayoutChg>
      </pc:sldMasterChg>
      <pc:sldMasterChg chg="add del addSldLayout delSldLayout modSldLayout">
        <pc:chgData name="Andrei Curelaru (1918109)" userId="S::1918109@student.uwtsd.ac.uk::f225dce9-bc38-4a02-99e8-ce92a4030dbb" providerId="AD" clId="Web-{A67D88C8-8865-46D6-8B66-A64B3FF85FE3}" dt="2023-06-02T23:14:54.882" v="319"/>
        <pc:sldMasterMkLst>
          <pc:docMk/>
          <pc:sldMasterMk cId="3110803479" sldId="2147483764"/>
        </pc:sldMasterMkLst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227328352" sldId="2147483765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1740980893" sldId="2147483766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665122821" sldId="2147483767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292097021" sldId="2147483768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4111994454" sldId="2147483769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448355175" sldId="2147483770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759779487" sldId="2147483771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318524905" sldId="2147483772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2299946577" sldId="2147483773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491741324" sldId="2147483774"/>
          </pc:sldLayoutMkLst>
        </pc:sldLayoutChg>
        <pc:sldLayoutChg chg="add del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3110803479" sldId="2147483764"/>
            <pc:sldLayoutMk cId="3365061161" sldId="2147483775"/>
          </pc:sldLayoutMkLst>
        </pc:sldLayoutChg>
      </pc:sldMasterChg>
      <pc:sldMasterChg chg="add addSldLayout modSldLayout">
        <pc:chgData name="Andrei Curelaru (1918109)" userId="S::1918109@student.uwtsd.ac.uk::f225dce9-bc38-4a02-99e8-ce92a4030dbb" providerId="AD" clId="Web-{A67D88C8-8865-46D6-8B66-A64B3FF85FE3}" dt="2023-06-02T23:14:54.882" v="319"/>
        <pc:sldMasterMkLst>
          <pc:docMk/>
          <pc:sldMasterMk cId="2105195694" sldId="2147483776"/>
        </pc:sldMasterMkLst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3468457893" sldId="2147483777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1155164395" sldId="2147483778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1552519078" sldId="2147483779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790823820" sldId="2147483780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574667113" sldId="2147483781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1553100736" sldId="2147483782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2567841472" sldId="2147483783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556079106" sldId="2147483784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154600806" sldId="2147483785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3059278789" sldId="2147483786"/>
          </pc:sldLayoutMkLst>
        </pc:sldLayoutChg>
        <pc:sldLayoutChg chg="add mod replId">
          <pc:chgData name="Andrei Curelaru (1918109)" userId="S::1918109@student.uwtsd.ac.uk::f225dce9-bc38-4a02-99e8-ce92a4030dbb" providerId="AD" clId="Web-{A67D88C8-8865-46D6-8B66-A64B3FF85FE3}" dt="2023-06-02T23:14:54.882" v="319"/>
          <pc:sldLayoutMkLst>
            <pc:docMk/>
            <pc:sldMasterMk cId="2105195694" sldId="2147483776"/>
            <pc:sldLayoutMk cId="946345485" sldId="214748378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BA3248A-FCBA-4538-91BB-8EA1C8C575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DCFD71-1B38-4263-B845-13ED0170C9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D02A6-1DEC-41EB-81A1-F35E40B39432}" type="datetime1">
              <a:rPr lang="en-GB" smtClean="0"/>
              <a:t>02/06/2023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44538B-F3ED-44C7-B9D3-4566ABB978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D54B66-A131-4DAC-BEFE-11AFA7521B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95C10-1B97-4631-BBA9-B116D8CE3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925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57704-6EDB-46AC-8852-2827E769FDB2}" type="datetime1">
              <a:rPr lang="en-GB" smtClean="0"/>
              <a:pPr/>
              <a:t>02/06/2023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DB08D-32FE-4C56-95DB-2741485080A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03038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38388" y="1143000"/>
            <a:ext cx="21812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8DB08D-32FE-4C56-95DB-2741485080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8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57211" y="0"/>
            <a:ext cx="13800793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6158003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2907" y="15135223"/>
            <a:ext cx="9682483" cy="10013167"/>
          </a:xfrm>
        </p:spPr>
        <p:txBody>
          <a:bodyPr anchor="t">
            <a:normAutofit/>
          </a:bodyPr>
          <a:lstStyle>
            <a:lvl1pPr algn="r">
              <a:defRPr sz="2968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86335" y="10014176"/>
            <a:ext cx="9279054" cy="5121051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131" b="0">
                <a:solidFill>
                  <a:schemeClr val="tx1"/>
                </a:solidFill>
              </a:defRPr>
            </a:lvl1pPr>
            <a:lvl2pPr marL="242327" indent="0" algn="ctr">
              <a:buNone/>
              <a:defRPr sz="1060"/>
            </a:lvl2pPr>
            <a:lvl3pPr marL="484655" indent="0" algn="ctr">
              <a:buNone/>
              <a:defRPr sz="954"/>
            </a:lvl3pPr>
            <a:lvl4pPr marL="726982" indent="0" algn="ctr">
              <a:buNone/>
              <a:defRPr sz="848"/>
            </a:lvl4pPr>
            <a:lvl5pPr marL="969310" indent="0" algn="ctr">
              <a:buNone/>
              <a:defRPr sz="848"/>
            </a:lvl5pPr>
            <a:lvl6pPr marL="1211637" indent="0" algn="ctr">
              <a:buNone/>
              <a:defRPr sz="848"/>
            </a:lvl6pPr>
            <a:lvl7pPr marL="1453965" indent="0" algn="ctr">
              <a:buNone/>
              <a:defRPr sz="848"/>
            </a:lvl7pPr>
            <a:lvl8pPr marL="1696292" indent="0" algn="ctr">
              <a:buNone/>
              <a:defRPr sz="848"/>
            </a:lvl8pPr>
            <a:lvl9pPr marL="1938619" indent="0" algn="ctr">
              <a:buNone/>
              <a:defRPr sz="848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840287" y="14398849"/>
            <a:ext cx="729311" cy="331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55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555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45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864670" y="2809621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164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9512" y="14120157"/>
            <a:ext cx="13961276" cy="6060141"/>
          </a:xfrm>
        </p:spPr>
        <p:txBody>
          <a:bodyPr anchor="t">
            <a:normAutofit/>
          </a:bodyPr>
          <a:lstStyle>
            <a:lvl1pPr algn="r">
              <a:defRPr sz="1979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2563" y="10028989"/>
            <a:ext cx="13577290" cy="4091167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131">
                <a:solidFill>
                  <a:schemeClr val="tx1"/>
                </a:solidFill>
              </a:defRPr>
            </a:lvl1pPr>
            <a:lvl2pPr marL="242327" indent="0">
              <a:buNone/>
              <a:defRPr sz="1060">
                <a:solidFill>
                  <a:schemeClr val="tx1">
                    <a:tint val="75000"/>
                  </a:schemeClr>
                </a:solidFill>
              </a:defRPr>
            </a:lvl2pPr>
            <a:lvl3pPr marL="484655" indent="0">
              <a:buNone/>
              <a:defRPr sz="954">
                <a:solidFill>
                  <a:schemeClr val="tx1">
                    <a:tint val="75000"/>
                  </a:schemeClr>
                </a:solidFill>
              </a:defRPr>
            </a:lvl3pPr>
            <a:lvl4pPr marL="726982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4pPr>
            <a:lvl5pPr marL="969310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5pPr>
            <a:lvl6pPr marL="1211637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6pPr>
            <a:lvl7pPr marL="1453965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7pPr>
            <a:lvl8pPr marL="1696292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8pPr>
            <a:lvl9pPr marL="1938619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848438" y="13347569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519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8920" y="3556793"/>
            <a:ext cx="13763254" cy="47745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98232" y="9078487"/>
            <a:ext cx="6680790" cy="1762529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662073" y="9078487"/>
            <a:ext cx="6690102" cy="1762529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TextBox 18"/>
          <p:cNvSpPr txBox="1"/>
          <p:nvPr/>
        </p:nvSpPr>
        <p:spPr>
          <a:xfrm>
            <a:off x="3864670" y="2809621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TextBox 23"/>
          <p:cNvSpPr txBox="1"/>
          <p:nvPr/>
        </p:nvSpPr>
        <p:spPr>
          <a:xfrm>
            <a:off x="3864670" y="2809621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3981" y="3556791"/>
            <a:ext cx="13758194" cy="475384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93980" y="9068613"/>
            <a:ext cx="6685041" cy="3150713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413" b="0" cap="none" baseline="0">
                <a:solidFill>
                  <a:schemeClr val="accent6"/>
                </a:solidFill>
              </a:defRPr>
            </a:lvl1pPr>
            <a:lvl2pPr marL="242327" indent="0">
              <a:buNone/>
              <a:defRPr sz="1060" b="1"/>
            </a:lvl2pPr>
            <a:lvl3pPr marL="484655" indent="0">
              <a:buNone/>
              <a:defRPr sz="954" b="1"/>
            </a:lvl3pPr>
            <a:lvl4pPr marL="726982" indent="0">
              <a:buNone/>
              <a:defRPr sz="848" b="1"/>
            </a:lvl4pPr>
            <a:lvl5pPr marL="969310" indent="0">
              <a:buNone/>
              <a:defRPr sz="848" b="1"/>
            </a:lvl5pPr>
            <a:lvl6pPr marL="1211637" indent="0">
              <a:buNone/>
              <a:defRPr sz="848" b="1"/>
            </a:lvl6pPr>
            <a:lvl7pPr marL="1453965" indent="0">
              <a:buNone/>
              <a:defRPr sz="848" b="1"/>
            </a:lvl7pPr>
            <a:lvl8pPr marL="1696292" indent="0">
              <a:buNone/>
              <a:defRPr sz="848" b="1"/>
            </a:lvl8pPr>
            <a:lvl9pPr marL="1938619" indent="0">
              <a:buNone/>
              <a:defRPr sz="848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1457" y="12585456"/>
            <a:ext cx="6687566" cy="14118322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662073" y="9068613"/>
            <a:ext cx="6690102" cy="3150713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413" b="0" cap="none" baseline="0">
                <a:solidFill>
                  <a:schemeClr val="accent6"/>
                </a:solidFill>
              </a:defRPr>
            </a:lvl1pPr>
            <a:lvl2pPr marL="242327" indent="0">
              <a:buNone/>
              <a:defRPr sz="1060" b="1"/>
            </a:lvl2pPr>
            <a:lvl3pPr marL="484655" indent="0">
              <a:buNone/>
              <a:defRPr sz="954" b="1"/>
            </a:lvl3pPr>
            <a:lvl4pPr marL="726982" indent="0">
              <a:buNone/>
              <a:defRPr sz="848" b="1"/>
            </a:lvl4pPr>
            <a:lvl5pPr marL="969310" indent="0">
              <a:buNone/>
              <a:defRPr sz="848" b="1"/>
            </a:lvl5pPr>
            <a:lvl6pPr marL="1211637" indent="0">
              <a:buNone/>
              <a:defRPr sz="848" b="1"/>
            </a:lvl6pPr>
            <a:lvl7pPr marL="1453965" indent="0">
              <a:buNone/>
              <a:defRPr sz="848" b="1"/>
            </a:lvl7pPr>
            <a:lvl8pPr marL="1696292" indent="0">
              <a:buNone/>
              <a:defRPr sz="848" b="1"/>
            </a:lvl8pPr>
            <a:lvl9pPr marL="1938619" indent="0">
              <a:buNone/>
              <a:defRPr sz="848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662074" y="12585456"/>
            <a:ext cx="6690099" cy="14118322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667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TextBox 15"/>
          <p:cNvSpPr txBox="1"/>
          <p:nvPr/>
        </p:nvSpPr>
        <p:spPr>
          <a:xfrm>
            <a:off x="3864670" y="2809621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100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841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TextBox 21"/>
          <p:cNvSpPr txBox="1"/>
          <p:nvPr/>
        </p:nvSpPr>
        <p:spPr>
          <a:xfrm>
            <a:off x="2759460" y="4977286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6582" y="5723130"/>
            <a:ext cx="4961561" cy="8338167"/>
          </a:xfrm>
        </p:spPr>
        <p:txBody>
          <a:bodyPr anchor="b">
            <a:normAutofit/>
          </a:bodyPr>
          <a:lstStyle>
            <a:lvl1pPr algn="l">
              <a:defRPr sz="141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65475" y="3556791"/>
            <a:ext cx="8786698" cy="23146989"/>
          </a:xfrm>
        </p:spPr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76580" y="14063336"/>
            <a:ext cx="4961561" cy="10533291"/>
          </a:xfrm>
        </p:spPr>
        <p:txBody>
          <a:bodyPr>
            <a:normAutofit/>
          </a:bodyPr>
          <a:lstStyle>
            <a:lvl1pPr marL="0" indent="0" algn="l">
              <a:buNone/>
              <a:defRPr sz="989"/>
            </a:lvl1pPr>
            <a:lvl2pPr marL="242327" indent="0">
              <a:buNone/>
              <a:defRPr sz="742"/>
            </a:lvl2pPr>
            <a:lvl3pPr marL="484655" indent="0">
              <a:buNone/>
              <a:defRPr sz="636"/>
            </a:lvl3pPr>
            <a:lvl4pPr marL="726982" indent="0">
              <a:buNone/>
              <a:defRPr sz="530"/>
            </a:lvl4pPr>
            <a:lvl5pPr marL="969310" indent="0">
              <a:buNone/>
              <a:defRPr sz="530"/>
            </a:lvl5pPr>
            <a:lvl6pPr marL="1211637" indent="0">
              <a:buNone/>
              <a:defRPr sz="530"/>
            </a:lvl6pPr>
            <a:lvl7pPr marL="1453965" indent="0">
              <a:buNone/>
              <a:defRPr sz="530"/>
            </a:lvl7pPr>
            <a:lvl8pPr marL="1696292" indent="0">
              <a:buNone/>
              <a:defRPr sz="530"/>
            </a:lvl8pPr>
            <a:lvl9pPr marL="1938619" indent="0">
              <a:buNone/>
              <a:defRPr sz="53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079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TextBox 12"/>
          <p:cNvSpPr txBox="1"/>
          <p:nvPr/>
        </p:nvSpPr>
        <p:spPr>
          <a:xfrm>
            <a:off x="2759460" y="4977286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22281" y="14252"/>
            <a:ext cx="8721426" cy="3027045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484"/>
            </a:lvl1pPr>
            <a:lvl2pPr marL="242327" indent="0">
              <a:buNone/>
              <a:defRPr sz="1484"/>
            </a:lvl2pPr>
            <a:lvl3pPr marL="484655" indent="0">
              <a:buNone/>
              <a:defRPr sz="1272"/>
            </a:lvl3pPr>
            <a:lvl4pPr marL="726982" indent="0">
              <a:buNone/>
              <a:defRPr sz="1060"/>
            </a:lvl4pPr>
            <a:lvl5pPr marL="969310" indent="0">
              <a:buNone/>
              <a:defRPr sz="1060"/>
            </a:lvl5pPr>
            <a:lvl6pPr marL="1211637" indent="0">
              <a:buNone/>
              <a:defRPr sz="1060"/>
            </a:lvl6pPr>
            <a:lvl7pPr marL="1453965" indent="0">
              <a:buNone/>
              <a:defRPr sz="1060"/>
            </a:lvl7pPr>
            <a:lvl8pPr marL="1696292" indent="0">
              <a:buNone/>
              <a:defRPr sz="1060"/>
            </a:lvl8pPr>
            <a:lvl9pPr marL="1938619" indent="0">
              <a:buNone/>
              <a:defRPr sz="1060"/>
            </a:lvl9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8191" y="5723128"/>
            <a:ext cx="6090431" cy="8325954"/>
          </a:xfrm>
        </p:spPr>
        <p:txBody>
          <a:bodyPr anchor="b">
            <a:normAutofit/>
          </a:bodyPr>
          <a:lstStyle>
            <a:lvl1pPr algn="l">
              <a:defRPr sz="169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76583" y="14049091"/>
            <a:ext cx="6091793" cy="10533278"/>
          </a:xfrm>
        </p:spPr>
        <p:txBody>
          <a:bodyPr>
            <a:normAutofit/>
          </a:bodyPr>
          <a:lstStyle>
            <a:lvl1pPr marL="0" indent="0" algn="l">
              <a:buNone/>
              <a:defRPr sz="1131"/>
            </a:lvl1pPr>
            <a:lvl2pPr marL="242327" indent="0">
              <a:buNone/>
              <a:defRPr sz="742"/>
            </a:lvl2pPr>
            <a:lvl3pPr marL="484655" indent="0">
              <a:buNone/>
              <a:defRPr sz="636"/>
            </a:lvl3pPr>
            <a:lvl4pPr marL="726982" indent="0">
              <a:buNone/>
              <a:defRPr sz="530"/>
            </a:lvl4pPr>
            <a:lvl5pPr marL="969310" indent="0">
              <a:buNone/>
              <a:defRPr sz="530"/>
            </a:lvl5pPr>
            <a:lvl6pPr marL="1211637" indent="0">
              <a:buNone/>
              <a:defRPr sz="530"/>
            </a:lvl6pPr>
            <a:lvl7pPr marL="1453965" indent="0">
              <a:buNone/>
              <a:defRPr sz="530"/>
            </a:lvl7pPr>
            <a:lvl8pPr marL="1696292" indent="0">
              <a:buNone/>
              <a:defRPr sz="530"/>
            </a:lvl8pPr>
            <a:lvl9pPr marL="1938619" indent="0">
              <a:buNone/>
              <a:defRPr sz="53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00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TextBox 16"/>
          <p:cNvSpPr txBox="1"/>
          <p:nvPr/>
        </p:nvSpPr>
        <p:spPr>
          <a:xfrm>
            <a:off x="3864670" y="2809621"/>
            <a:ext cx="72931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2909" y="3566676"/>
            <a:ext cx="13769267" cy="475476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1770" y="9047934"/>
            <a:ext cx="13390404" cy="17655847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278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57210" y="0"/>
            <a:ext cx="17115362" cy="3027045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19468066" y="0"/>
            <a:ext cx="64179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TextBox 22"/>
          <p:cNvSpPr txBox="1"/>
          <p:nvPr/>
        </p:nvSpPr>
        <p:spPr>
          <a:xfrm rot="5400000">
            <a:off x="17664212" y="2735652"/>
            <a:ext cx="1375928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31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131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024549" y="3556791"/>
            <a:ext cx="2327626" cy="231469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96342" y="4283282"/>
            <a:ext cx="11032167" cy="22420499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345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710" y="12855595"/>
            <a:ext cx="18185439" cy="174148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98"/>
          <a:stretch/>
        </p:blipFill>
        <p:spPr>
          <a:xfrm>
            <a:off x="3" y="0"/>
            <a:ext cx="21393148" cy="3027045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55765" cy="302704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2250779" y="0"/>
            <a:ext cx="106963" cy="30270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88666" y="3566676"/>
            <a:ext cx="13752097" cy="47547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4506" y="9047934"/>
            <a:ext cx="13366255" cy="17655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4699518" y="23457858"/>
            <a:ext cx="11752990" cy="419225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63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pPr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11387203" y="16340467"/>
            <a:ext cx="25977290" cy="429695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63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9331" y="726500"/>
            <a:ext cx="1493384" cy="142502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1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1956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sldNum="0" hdr="0" ftr="0" dt="0"/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28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58366" indent="-258366" algn="l" defTabSz="685800" rtl="0" eaLnBrk="1" latinLnBrk="0" hangingPunct="1">
        <a:lnSpc>
          <a:spcPct val="120000"/>
        </a:lnSpc>
        <a:spcBef>
          <a:spcPts val="750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96504" indent="-253604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44166" indent="-258366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82304" indent="-253604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629966" indent="-258366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75104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40280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670048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017520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9729" y="-3668757"/>
            <a:ext cx="13844903" cy="11259288"/>
          </a:xfrm>
        </p:spPr>
        <p:txBody>
          <a:bodyPr rtlCol="0"/>
          <a:lstStyle>
            <a:defPPr rtl="0">
              <a:defRPr lang="en-GB"/>
            </a:defPPr>
            <a:lvl1pPr marL="0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39926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479853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19779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959706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199632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439558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679485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919411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7200" b="1" i="1" dirty="0"/>
              <a:t>Portfolio -  Hotel Poster Event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208" y="8013490"/>
            <a:ext cx="13844903" cy="3802212"/>
          </a:xfrm>
        </p:spPr>
        <p:txBody>
          <a:bodyPr rtlCol="0"/>
          <a:lstStyle>
            <a:defPPr rtl="0">
              <a:defRPr lang="en-GB"/>
            </a:defPPr>
            <a:lvl1pPr marL="0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39926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479853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19779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959706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199632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439558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679485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919411" algn="l" defTabSz="1239926" rtl="0" eaLnBrk="1" latinLnBrk="0" hangingPunct="1">
              <a:defRPr sz="488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850" dirty="0"/>
              <a:t>By </a:t>
            </a:r>
            <a:r>
              <a:rPr lang="en-GB" sz="4850" dirty="0" err="1"/>
              <a:t>Curelaru</a:t>
            </a:r>
            <a:r>
              <a:rPr lang="en-GB" sz="4850" dirty="0"/>
              <a:t> Andrei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DF417-396D-1E2D-33A4-E35B7BB89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8666" y="8297635"/>
            <a:ext cx="13944481" cy="1446944"/>
          </a:xfrm>
        </p:spPr>
        <p:txBody>
          <a:bodyPr/>
          <a:lstStyle/>
          <a:p>
            <a:r>
              <a:rPr lang="en-GB" sz="4800" dirty="0">
                <a:cs typeface="Arial"/>
              </a:rPr>
              <a:t>31 </a:t>
            </a:r>
            <a:r>
              <a:rPr lang="en-GB" sz="4800" err="1">
                <a:ea typeface="+mj-lt"/>
                <a:cs typeface="+mj-lt"/>
              </a:rPr>
              <a:t>Décembre</a:t>
            </a:r>
            <a:endParaRPr lang="en-GB" sz="4800" err="1"/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F4FCAC57-1EA2-9B1E-A4EB-478BD3DEC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6223" y="8291725"/>
            <a:ext cx="15007140" cy="3440773"/>
          </a:xfrm>
        </p:spPr>
      </p:pic>
      <p:pic>
        <p:nvPicPr>
          <p:cNvPr id="8" name="Picture 8" descr="Text&#10;&#10;Description automatically generated">
            <a:extLst>
              <a:ext uri="{FF2B5EF4-FFF2-40B4-BE49-F238E27FC236}">
                <a16:creationId xmlns:a16="http://schemas.microsoft.com/office/drawing/2014/main" id="{A1C5102C-D2D0-E473-D519-3D68107C6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22285" y="-8711781"/>
            <a:ext cx="8283866" cy="25687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2D9B0CD-3E72-638A-1574-B47D248B66B7}"/>
              </a:ext>
            </a:extLst>
          </p:cNvPr>
          <p:cNvSpPr txBox="1"/>
          <p:nvPr/>
        </p:nvSpPr>
        <p:spPr>
          <a:xfrm>
            <a:off x="2179074" y="11468646"/>
            <a:ext cx="16632318" cy="190205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85800" indent="-685800">
              <a:buFont typeface="Wingdings"/>
              <a:buChar char="q"/>
            </a:pPr>
            <a:r>
              <a:rPr lang="en-GB" sz="4800" dirty="0">
                <a:ea typeface="+mn-lt"/>
                <a:cs typeface="+mn-lt"/>
              </a:rPr>
              <a:t>propose de la musique live, des chanteurs </a:t>
            </a:r>
            <a:r>
              <a:rPr lang="en-GB" sz="4800" dirty="0" err="1">
                <a:ea typeface="+mn-lt"/>
                <a:cs typeface="+mn-lt"/>
              </a:rPr>
              <a:t>célèbres</a:t>
            </a:r>
            <a:r>
              <a:rPr lang="en-GB" sz="4800" dirty="0">
                <a:ea typeface="+mn-lt"/>
                <a:cs typeface="+mn-lt"/>
              </a:rPr>
              <a:t> </a:t>
            </a:r>
            <a:r>
              <a:rPr lang="en-GB" sz="4800" dirty="0" err="1">
                <a:ea typeface="+mn-lt"/>
                <a:cs typeface="+mn-lt"/>
              </a:rPr>
              <a:t>tels</a:t>
            </a:r>
            <a:r>
              <a:rPr lang="en-GB" sz="4800" dirty="0">
                <a:ea typeface="+mn-lt"/>
                <a:cs typeface="+mn-lt"/>
              </a:rPr>
              <a:t> que Indila.</a:t>
            </a:r>
            <a:endParaRPr lang="en-GB" sz="4800" dirty="0">
              <a:latin typeface="Arial Nova"/>
              <a:ea typeface="+mn-lt"/>
              <a:cs typeface="+mn-lt"/>
            </a:endParaRPr>
          </a:p>
          <a:p>
            <a:pPr marL="685800" indent="-685800">
              <a:buFont typeface="Wingdings"/>
              <a:buChar char="q"/>
            </a:pPr>
            <a:r>
              <a:rPr lang="en-GB" sz="4800" dirty="0">
                <a:latin typeface="Arial Nova"/>
                <a:ea typeface="+mn-lt"/>
                <a:cs typeface="+mn-lt"/>
              </a:rPr>
              <a:t>A 5 minutes à pied du Champs de Mars et de la Tour Eiffel.</a:t>
            </a:r>
            <a:endParaRPr lang="en-US" dirty="0">
              <a:cs typeface="Arial"/>
            </a:endParaRPr>
          </a:p>
          <a:p>
            <a:pPr marL="685800" indent="-685800">
              <a:buFont typeface="Wingdings"/>
              <a:buChar char="q"/>
            </a:pPr>
            <a:endParaRPr lang="en-GB" sz="4800" dirty="0">
              <a:latin typeface="Arial Nova"/>
            </a:endParaRPr>
          </a:p>
          <a:p>
            <a:pPr marL="685800" indent="-685800">
              <a:buFont typeface="Wingdings"/>
              <a:buChar char="q"/>
            </a:pPr>
            <a:r>
              <a:rPr lang="en-GB" sz="4800" dirty="0">
                <a:latin typeface="Arial Nova"/>
                <a:ea typeface="+mn-lt"/>
                <a:cs typeface="+mn-lt"/>
              </a:rPr>
              <a:t>Une connexion Wi-Fi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gratuite</a:t>
            </a:r>
            <a:r>
              <a:rPr lang="en-GB" sz="4800" dirty="0">
                <a:latin typeface="Arial Nova"/>
                <a:ea typeface="+mn-lt"/>
                <a:cs typeface="+mn-lt"/>
              </a:rPr>
              <a:t> se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trouve</a:t>
            </a:r>
            <a:r>
              <a:rPr lang="en-GB" sz="4800" dirty="0">
                <a:latin typeface="Arial Nova"/>
                <a:ea typeface="+mn-lt"/>
                <a:cs typeface="+mn-lt"/>
              </a:rPr>
              <a:t> à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seulement</a:t>
            </a:r>
            <a:r>
              <a:rPr lang="en-GB" sz="4800" dirty="0">
                <a:latin typeface="Arial Nova"/>
                <a:ea typeface="+mn-lt"/>
                <a:cs typeface="+mn-lt"/>
              </a:rPr>
              <a:t> 550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mètres</a:t>
            </a:r>
            <a:r>
              <a:rPr lang="en-GB" sz="4800" dirty="0">
                <a:latin typeface="Arial Nova"/>
                <a:ea typeface="+mn-lt"/>
                <a:cs typeface="+mn-lt"/>
              </a:rPr>
              <a:t> de la station de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métro</a:t>
            </a:r>
            <a:r>
              <a:rPr lang="en-GB" sz="4800" dirty="0">
                <a:latin typeface="Arial Nova"/>
                <a:ea typeface="+mn-lt"/>
                <a:cs typeface="+mn-lt"/>
              </a:rPr>
              <a:t> Ecole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Militaire</a:t>
            </a:r>
            <a:r>
              <a:rPr lang="en-GB" sz="4800" dirty="0">
                <a:latin typeface="Arial Nova"/>
                <a:ea typeface="+mn-lt"/>
                <a:cs typeface="+mn-lt"/>
              </a:rPr>
              <a:t>.</a:t>
            </a:r>
            <a:endParaRPr lang="en-GB" sz="4800" dirty="0">
              <a:latin typeface="Arial Nova"/>
            </a:endParaRPr>
          </a:p>
          <a:p>
            <a:pPr marL="685800" indent="-685800">
              <a:buFont typeface="Wingdings"/>
              <a:buChar char="q"/>
            </a:pPr>
            <a:endParaRPr lang="en-GB" sz="4800" dirty="0">
              <a:latin typeface="Arial Nova"/>
            </a:endParaRPr>
          </a:p>
          <a:p>
            <a:pPr marL="685800" indent="-685800">
              <a:buFont typeface="Wingdings"/>
              <a:buChar char="q"/>
            </a:pPr>
            <a:r>
              <a:rPr lang="en-GB" sz="4800" err="1">
                <a:latin typeface="Arial Nova"/>
                <a:ea typeface="+mn-lt"/>
                <a:cs typeface="+mn-lt"/>
              </a:rPr>
              <a:t>Toutes</a:t>
            </a:r>
            <a:r>
              <a:rPr lang="en-GB" sz="4800" dirty="0">
                <a:latin typeface="Arial Nova"/>
                <a:ea typeface="+mn-lt"/>
                <a:cs typeface="+mn-lt"/>
              </a:rPr>
              <a:t> les </a:t>
            </a:r>
            <a:r>
              <a:rPr lang="en-GB" sz="4800" err="1">
                <a:latin typeface="Arial Nova"/>
                <a:ea typeface="+mn-lt"/>
                <a:cs typeface="+mn-lt"/>
              </a:rPr>
              <a:t>chambres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sont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décorées</a:t>
            </a:r>
            <a:r>
              <a:rPr lang="en-GB" sz="4800" dirty="0">
                <a:latin typeface="Arial Nova"/>
                <a:ea typeface="+mn-lt"/>
                <a:cs typeface="+mn-lt"/>
              </a:rPr>
              <a:t> dans des tons </a:t>
            </a:r>
            <a:r>
              <a:rPr lang="en-GB" sz="4800" err="1">
                <a:latin typeface="Arial Nova"/>
                <a:ea typeface="+mn-lt"/>
                <a:cs typeface="+mn-lt"/>
              </a:rPr>
              <a:t>chauds</a:t>
            </a:r>
            <a:r>
              <a:rPr lang="en-GB" sz="4800" dirty="0">
                <a:latin typeface="Arial Nova"/>
                <a:ea typeface="+mn-lt"/>
                <a:cs typeface="+mn-lt"/>
              </a:rPr>
              <a:t> et </a:t>
            </a:r>
            <a:r>
              <a:rPr lang="en-GB" sz="4800" err="1">
                <a:latin typeface="Arial Nova"/>
                <a:ea typeface="+mn-lt"/>
                <a:cs typeface="+mn-lt"/>
              </a:rPr>
              <a:t>certaines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disposent</a:t>
            </a:r>
            <a:r>
              <a:rPr lang="en-GB" sz="4800" dirty="0">
                <a:latin typeface="Arial Nova"/>
                <a:ea typeface="+mn-lt"/>
                <a:cs typeface="+mn-lt"/>
              </a:rPr>
              <a:t> d’un patio </a:t>
            </a:r>
            <a:r>
              <a:rPr lang="en-GB" sz="4800" err="1">
                <a:latin typeface="Arial Nova"/>
                <a:ea typeface="+mn-lt"/>
                <a:cs typeface="+mn-lt"/>
              </a:rPr>
              <a:t>privé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ou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d’une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vue</a:t>
            </a:r>
            <a:r>
              <a:rPr lang="en-GB" sz="4800" dirty="0">
                <a:latin typeface="Arial Nova"/>
                <a:ea typeface="+mn-lt"/>
                <a:cs typeface="+mn-lt"/>
              </a:rPr>
              <a:t> sur la Tour Eiffel.</a:t>
            </a:r>
            <a:endParaRPr lang="en-GB" sz="4800" dirty="0">
              <a:latin typeface="Arial Nova"/>
            </a:endParaRPr>
          </a:p>
          <a:p>
            <a:pPr marL="685800" indent="-685800">
              <a:buFont typeface="Wingdings"/>
              <a:buChar char="q"/>
            </a:pPr>
            <a:r>
              <a:rPr lang="en-GB" sz="4800" dirty="0">
                <a:latin typeface="Arial Nova"/>
                <a:ea typeface="+mn-lt"/>
                <a:cs typeface="+mn-lt"/>
              </a:rPr>
              <a:t>Le petit-déjeuner buffet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quotidien</a:t>
            </a:r>
            <a:r>
              <a:rPr lang="en-GB" sz="4800" dirty="0">
                <a:latin typeface="Arial Nova"/>
                <a:ea typeface="+mn-lt"/>
                <a:cs typeface="+mn-lt"/>
              </a:rPr>
              <a:t> de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l’Hôtel</a:t>
            </a:r>
            <a:r>
              <a:rPr lang="en-GB" sz="4800" dirty="0">
                <a:latin typeface="Arial Nova"/>
                <a:ea typeface="+mn-lt"/>
                <a:cs typeface="+mn-lt"/>
              </a:rPr>
              <a:t> Eiffel se compose de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viennoiseries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fraîches</a:t>
            </a:r>
            <a:r>
              <a:rPr lang="en-GB" sz="4800" dirty="0">
                <a:latin typeface="Arial Nova"/>
                <a:ea typeface="+mn-lt"/>
                <a:cs typeface="+mn-lt"/>
              </a:rPr>
              <a:t> et de </a:t>
            </a:r>
            <a:r>
              <a:rPr lang="en-GB" sz="4800" dirty="0" err="1">
                <a:latin typeface="Arial Nova"/>
                <a:ea typeface="+mn-lt"/>
                <a:cs typeface="+mn-lt"/>
              </a:rPr>
              <a:t>fromages</a:t>
            </a:r>
            <a:r>
              <a:rPr lang="en-GB" sz="4800" dirty="0">
                <a:latin typeface="Arial Nova"/>
                <a:ea typeface="+mn-lt"/>
                <a:cs typeface="+mn-lt"/>
              </a:rPr>
              <a:t>.</a:t>
            </a:r>
            <a:endParaRPr lang="en-GB" sz="4800" dirty="0">
              <a:latin typeface="Arial Nova"/>
            </a:endParaRPr>
          </a:p>
          <a:p>
            <a:endParaRPr lang="en-GB" sz="4800" dirty="0">
              <a:latin typeface="Arial Nova"/>
            </a:endParaRPr>
          </a:p>
          <a:p>
            <a:r>
              <a:rPr lang="en-GB" sz="5400" b="1" dirty="0">
                <a:latin typeface="Arial Nova"/>
                <a:ea typeface="+mn-lt"/>
                <a:cs typeface="+mn-lt"/>
              </a:rPr>
              <a:t>Liste de prix</a:t>
            </a:r>
            <a:endParaRPr lang="en-GB" sz="4800" b="1" dirty="0">
              <a:latin typeface="Arial Nova"/>
              <a:ea typeface="+mn-lt"/>
              <a:cs typeface="+mn-lt"/>
            </a:endParaRPr>
          </a:p>
          <a:p>
            <a:endParaRPr lang="en-GB" sz="4800" dirty="0">
              <a:latin typeface="Arial Nova"/>
              <a:ea typeface="+mn-lt"/>
              <a:cs typeface="+mn-lt"/>
            </a:endParaRP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Double Standard (2 </a:t>
            </a:r>
            <a:r>
              <a:rPr lang="en-GB" sz="4800" err="1">
                <a:latin typeface="Arial Nova"/>
                <a:ea typeface="+mn-lt"/>
                <a:cs typeface="+mn-lt"/>
              </a:rPr>
              <a:t>personnes</a:t>
            </a:r>
            <a:r>
              <a:rPr lang="en-GB" sz="4800" dirty="0">
                <a:latin typeface="Arial Nova"/>
                <a:ea typeface="+mn-lt"/>
                <a:cs typeface="+mn-lt"/>
              </a:rPr>
              <a:t>)           -  90 €</a:t>
            </a:r>
            <a:endParaRPr lang="en-GB" sz="4800" dirty="0">
              <a:latin typeface="Arial Nova"/>
            </a:endParaRP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Triple (3 </a:t>
            </a:r>
            <a:r>
              <a:rPr lang="en-GB" sz="4800" err="1">
                <a:latin typeface="Arial Nova"/>
                <a:ea typeface="+mn-lt"/>
                <a:cs typeface="+mn-lt"/>
              </a:rPr>
              <a:t>Personnes</a:t>
            </a:r>
            <a:r>
              <a:rPr lang="en-GB" sz="4800" dirty="0">
                <a:latin typeface="Arial Nova"/>
                <a:ea typeface="+mn-lt"/>
                <a:cs typeface="+mn-lt"/>
              </a:rPr>
              <a:t>)                             - 120 €</a:t>
            </a: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Simple (1 Personne)                             -  85 €</a:t>
            </a: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Lits </a:t>
            </a:r>
            <a:r>
              <a:rPr lang="en-GB" sz="4800" err="1">
                <a:latin typeface="Arial Nova"/>
                <a:ea typeface="+mn-lt"/>
                <a:cs typeface="+mn-lt"/>
              </a:rPr>
              <a:t>Jumeaux</a:t>
            </a:r>
            <a:r>
              <a:rPr lang="en-GB" sz="4800" dirty="0">
                <a:latin typeface="Arial Nova"/>
                <a:ea typeface="+mn-lt"/>
                <a:cs typeface="+mn-lt"/>
              </a:rPr>
              <a:t> Standard (2 </a:t>
            </a:r>
            <a:r>
              <a:rPr lang="en-GB" sz="4800" err="1">
                <a:latin typeface="Arial Nova"/>
                <a:ea typeface="+mn-lt"/>
                <a:cs typeface="+mn-lt"/>
              </a:rPr>
              <a:t>personnes</a:t>
            </a:r>
            <a:r>
              <a:rPr lang="en-GB" sz="4800" dirty="0">
                <a:latin typeface="Arial Nova"/>
                <a:ea typeface="+mn-lt"/>
                <a:cs typeface="+mn-lt"/>
              </a:rPr>
              <a:t>) - 110 €</a:t>
            </a: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Quadruple                                            - 125 €</a:t>
            </a: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Double </a:t>
            </a:r>
            <a:r>
              <a:rPr lang="en-GB" sz="4800" err="1">
                <a:latin typeface="Arial Nova"/>
                <a:ea typeface="+mn-lt"/>
                <a:cs typeface="+mn-lt"/>
              </a:rPr>
              <a:t>ou</a:t>
            </a:r>
            <a:r>
              <a:rPr lang="en-GB" sz="4800" dirty="0">
                <a:latin typeface="Arial Nova"/>
                <a:ea typeface="+mn-lt"/>
                <a:cs typeface="+mn-lt"/>
              </a:rPr>
              <a:t> Lits </a:t>
            </a:r>
            <a:r>
              <a:rPr lang="en-GB" sz="4800" err="1">
                <a:latin typeface="Arial Nova"/>
                <a:ea typeface="+mn-lt"/>
                <a:cs typeface="+mn-lt"/>
              </a:rPr>
              <a:t>Jumeaux</a:t>
            </a:r>
            <a:r>
              <a:rPr lang="en-GB" sz="4800" dirty="0">
                <a:latin typeface="Arial Nova"/>
                <a:ea typeface="+mn-lt"/>
                <a:cs typeface="+mn-lt"/>
              </a:rPr>
              <a:t> </a:t>
            </a:r>
            <a:r>
              <a:rPr lang="en-GB" sz="4800" err="1">
                <a:latin typeface="Arial Nova"/>
                <a:ea typeface="+mn-lt"/>
                <a:cs typeface="+mn-lt"/>
              </a:rPr>
              <a:t>Économique</a:t>
            </a:r>
            <a:r>
              <a:rPr lang="en-GB" sz="4800" dirty="0">
                <a:latin typeface="Arial Nova"/>
                <a:ea typeface="+mn-lt"/>
                <a:cs typeface="+mn-lt"/>
              </a:rPr>
              <a:t> avec toilettes dans le couloir                                                      - 80 €</a:t>
            </a:r>
          </a:p>
          <a:p>
            <a:r>
              <a:rPr lang="en-GB" sz="4800" dirty="0">
                <a:latin typeface="Arial Nova"/>
                <a:ea typeface="+mn-lt"/>
                <a:cs typeface="+mn-lt"/>
              </a:rPr>
              <a:t>Chambre Double - Vue sur la Tour Eiffel              - 150 €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1" name="Picture 11" descr="A picture containing scissors, indoor, metal, accessory&#10;&#10;Description automatically generated">
            <a:extLst>
              <a:ext uri="{FF2B5EF4-FFF2-40B4-BE49-F238E27FC236}">
                <a16:creationId xmlns:a16="http://schemas.microsoft.com/office/drawing/2014/main" id="{3847734D-EE62-05C5-5B85-916E9774B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055" y="2036537"/>
            <a:ext cx="14978848" cy="604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9031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TF00001243</Template>
  <TotalTime>0</TotalTime>
  <Words>1</Words>
  <Application>Microsoft Office PowerPoint</Application>
  <PresentationFormat>Custom</PresentationFormat>
  <Paragraphs>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Madison</vt:lpstr>
      <vt:lpstr>Portfolio -  Hotel Poster Event</vt:lpstr>
      <vt:lpstr>31 Décembre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146</cp:revision>
  <dcterms:created xsi:type="dcterms:W3CDTF">2023-06-02T22:35:21Z</dcterms:created>
  <dcterms:modified xsi:type="dcterms:W3CDTF">2023-06-02T23:20:04Z</dcterms:modified>
</cp:coreProperties>
</file>